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4" r:id="rId1"/>
    <p:sldMasterId id="2147483685" r:id="rId2"/>
  </p:sldMasterIdLst>
  <p:notesMasterIdLst>
    <p:notesMasterId r:id="rId43"/>
  </p:notesMasterIdLst>
  <p:sldIdLst>
    <p:sldId id="256" r:id="rId3"/>
    <p:sldId id="259" r:id="rId4"/>
    <p:sldId id="258" r:id="rId5"/>
    <p:sldId id="261"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312" r:id="rId27"/>
    <p:sldId id="281" r:id="rId28"/>
    <p:sldId id="311" r:id="rId29"/>
    <p:sldId id="282" r:id="rId30"/>
    <p:sldId id="283" r:id="rId31"/>
    <p:sldId id="284" r:id="rId32"/>
    <p:sldId id="285" r:id="rId33"/>
    <p:sldId id="286" r:id="rId34"/>
    <p:sldId id="308" r:id="rId35"/>
    <p:sldId id="289" r:id="rId36"/>
    <p:sldId id="309" r:id="rId37"/>
    <p:sldId id="310" r:id="rId38"/>
    <p:sldId id="290" r:id="rId39"/>
    <p:sldId id="292" r:id="rId40"/>
    <p:sldId id="313" r:id="rId41"/>
    <p:sldId id="305" r:id="rId42"/>
  </p:sldIdLst>
  <p:sldSz cx="9144000" cy="5143500" type="screen16x9"/>
  <p:notesSz cx="6858000" cy="9144000"/>
  <p:embeddedFontLst>
    <p:embeddedFont>
      <p:font typeface="Oswald" panose="020B0604020202020204" charset="0"/>
      <p:regular r:id="rId44"/>
      <p:bold r:id="rId45"/>
    </p:embeddedFont>
    <p:embeddedFont>
      <p:font typeface="맑은 고딕" panose="020B0503020000020004" pitchFamily="34" charset="-127"/>
      <p:regular r:id="rId46"/>
      <p:bold r:id="rId47"/>
    </p:embeddedFont>
    <p:embeddedFont>
      <p:font typeface="Jua" panose="020B0604020202020204" charset="-127"/>
      <p:regular r:id="rId48"/>
    </p:embeddedFont>
    <p:embeddedFont>
      <p:font typeface="Arial Rounded MT Bold" panose="020F0704030504030204" pitchFamily="34" charset="0"/>
      <p:regular r:id="rId49"/>
    </p:embeddedFont>
    <p:embeddedFont>
      <p:font typeface="Proxima Nova Semibold" panose="020B0604020202020204" charset="0"/>
      <p:regular r:id="rId50"/>
      <p:bold r:id="rId51"/>
      <p:boldItalic r:id="rId52"/>
    </p:embeddedFont>
    <p:embeddedFont>
      <p:font typeface="Hind" panose="020B0604020202020204" charset="0"/>
      <p:regular r:id="rId53"/>
      <p:bold r:id="rId54"/>
    </p:embeddedFont>
    <p:embeddedFont>
      <p:font typeface="Proxima Nova" panose="020B0604020202020204" charset="0"/>
      <p:regular r:id="rId55"/>
      <p:bold r:id="rId56"/>
      <p:italic r:id="rId57"/>
      <p:boldItalic r:id="rId58"/>
    </p:embeddedFont>
    <p:embeddedFont>
      <p:font typeface="Roboto" pitchFamily="2" charset="0"/>
      <p:regular r:id="rId59"/>
      <p:bold r:id="rId60"/>
      <p:italic r:id="rId61"/>
      <p:boldItalic r:id="rId62"/>
    </p:embeddedFont>
    <p:embeddedFont>
      <p:font typeface="Catamaran" panose="020B0604020202020204" charset="0"/>
      <p:regular r:id="rId63"/>
      <p:bold r:id="rId6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36D6"/>
    <a:srgbClr val="FAFA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26B3D5A-643D-4ECA-9C14-7A30D70C1268}">
  <a:tblStyle styleId="{D26B3D5A-643D-4ECA-9C14-7A30D70C126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3" d="100"/>
          <a:sy n="143" d="100"/>
        </p:scale>
        <p:origin x="684" y="120"/>
      </p:cViewPr>
      <p:guideLst/>
    </p:cSldViewPr>
  </p:slideViewPr>
  <p:notesTextViewPr>
    <p:cViewPr>
      <p:scale>
        <a:sx n="1" d="1"/>
        <a:sy n="1" d="1"/>
      </p:scale>
      <p:origin x="0" y="0"/>
    </p:cViewPr>
  </p:notesTextViewPr>
  <p:sorterViewPr>
    <p:cViewPr>
      <p:scale>
        <a:sx n="44" d="100"/>
        <a:sy n="44" d="100"/>
      </p:scale>
      <p:origin x="0" y="0"/>
    </p:cViewPr>
  </p:sorterViewPr>
  <p:notesViewPr>
    <p:cSldViewPr snapToGrid="0">
      <p:cViewPr varScale="1">
        <p:scale>
          <a:sx n="71" d="100"/>
          <a:sy n="71" d="100"/>
        </p:scale>
        <p:origin x="3222"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font" Target="fonts/font12.fntdata"/><Relationship Id="rId63" Type="http://schemas.openxmlformats.org/officeDocument/2006/relationships/font" Target="fonts/font20.fntdata"/><Relationship Id="rId68"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2.fntdata"/><Relationship Id="rId53" Type="http://schemas.openxmlformats.org/officeDocument/2006/relationships/font" Target="fonts/font10.fntdata"/><Relationship Id="rId58" Type="http://schemas.openxmlformats.org/officeDocument/2006/relationships/font" Target="fonts/font15.fntdata"/><Relationship Id="rId66"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6.fntdata"/><Relationship Id="rId57" Type="http://schemas.openxmlformats.org/officeDocument/2006/relationships/font" Target="fonts/font14.fntdata"/><Relationship Id="rId61" Type="http://schemas.openxmlformats.org/officeDocument/2006/relationships/font" Target="fonts/font18.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1.fntdata"/><Relationship Id="rId52" Type="http://schemas.openxmlformats.org/officeDocument/2006/relationships/font" Target="fonts/font9.fntdata"/><Relationship Id="rId60" Type="http://schemas.openxmlformats.org/officeDocument/2006/relationships/font" Target="fonts/font17.fntdata"/><Relationship Id="rId65"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openxmlformats.org/officeDocument/2006/relationships/font" Target="fonts/font13.fntdata"/><Relationship Id="rId64" Type="http://schemas.openxmlformats.org/officeDocument/2006/relationships/font" Target="fonts/font21.fntdata"/><Relationship Id="rId8" Type="http://schemas.openxmlformats.org/officeDocument/2006/relationships/slide" Target="slides/slide6.xml"/><Relationship Id="rId51" Type="http://schemas.openxmlformats.org/officeDocument/2006/relationships/font" Target="fonts/font8.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3.fntdata"/><Relationship Id="rId59" Type="http://schemas.openxmlformats.org/officeDocument/2006/relationships/font" Target="fonts/font16.fntdata"/><Relationship Id="rId67"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11.fntdata"/><Relationship Id="rId62" Type="http://schemas.openxmlformats.org/officeDocument/2006/relationships/font" Target="fonts/font1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89998304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g114b4af7fc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2" name="Google Shape;702;g114b4af7fc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236518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5"/>
        <p:cNvGrpSpPr/>
        <p:nvPr/>
      </p:nvGrpSpPr>
      <p:grpSpPr>
        <a:xfrm>
          <a:off x="0" y="0"/>
          <a:ext cx="0" cy="0"/>
          <a:chOff x="0" y="0"/>
          <a:chExt cx="0" cy="0"/>
        </a:xfrm>
      </p:grpSpPr>
      <p:sp>
        <p:nvSpPr>
          <p:cNvPr id="996" name="Google Shape;996;g113ee44b2fe_0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7" name="Google Shape;997;g113ee44b2fe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84989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0"/>
        <p:cNvGrpSpPr/>
        <p:nvPr/>
      </p:nvGrpSpPr>
      <p:grpSpPr>
        <a:xfrm>
          <a:off x="0" y="0"/>
          <a:ext cx="0" cy="0"/>
          <a:chOff x="0" y="0"/>
          <a:chExt cx="0" cy="0"/>
        </a:xfrm>
      </p:grpSpPr>
      <p:sp>
        <p:nvSpPr>
          <p:cNvPr id="1111" name="Google Shape;1111;g114b4af7fc8_0_1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2" name="Google Shape;1112;g114b4af7fc8_0_1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97455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8"/>
        <p:cNvGrpSpPr/>
        <p:nvPr/>
      </p:nvGrpSpPr>
      <p:grpSpPr>
        <a:xfrm>
          <a:off x="0" y="0"/>
          <a:ext cx="0" cy="0"/>
          <a:chOff x="0" y="0"/>
          <a:chExt cx="0" cy="0"/>
        </a:xfrm>
      </p:grpSpPr>
      <p:sp>
        <p:nvSpPr>
          <p:cNvPr id="1249" name="Google Shape;1249;g113ee44b2fe_0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0" name="Google Shape;1250;g113ee44b2fe_0_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274824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6"/>
        <p:cNvGrpSpPr/>
        <p:nvPr/>
      </p:nvGrpSpPr>
      <p:grpSpPr>
        <a:xfrm>
          <a:off x="0" y="0"/>
          <a:ext cx="0" cy="0"/>
          <a:chOff x="0" y="0"/>
          <a:chExt cx="0" cy="0"/>
        </a:xfrm>
      </p:grpSpPr>
      <p:sp>
        <p:nvSpPr>
          <p:cNvPr id="1267" name="Google Shape;1267;g113ee44b2fe_0_2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8" name="Google Shape;1268;g113ee44b2fe_0_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333888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9"/>
        <p:cNvGrpSpPr/>
        <p:nvPr/>
      </p:nvGrpSpPr>
      <p:grpSpPr>
        <a:xfrm>
          <a:off x="0" y="0"/>
          <a:ext cx="0" cy="0"/>
          <a:chOff x="0" y="0"/>
          <a:chExt cx="0" cy="0"/>
        </a:xfrm>
      </p:grpSpPr>
      <p:sp>
        <p:nvSpPr>
          <p:cNvPr id="1530" name="Google Shape;1530;g113ee44b2fe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1" name="Google Shape;1531;g113ee44b2fe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616927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3"/>
        <p:cNvGrpSpPr/>
        <p:nvPr/>
      </p:nvGrpSpPr>
      <p:grpSpPr>
        <a:xfrm>
          <a:off x="0" y="0"/>
          <a:ext cx="0" cy="0"/>
          <a:chOff x="0" y="0"/>
          <a:chExt cx="0" cy="0"/>
        </a:xfrm>
      </p:grpSpPr>
      <p:sp>
        <p:nvSpPr>
          <p:cNvPr id="1594" name="Google Shape;1594;g113ee44b2fe_0_1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5" name="Google Shape;1595;g113ee44b2fe_0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347652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4"/>
        <p:cNvGrpSpPr/>
        <p:nvPr/>
      </p:nvGrpSpPr>
      <p:grpSpPr>
        <a:xfrm>
          <a:off x="0" y="0"/>
          <a:ext cx="0" cy="0"/>
          <a:chOff x="0" y="0"/>
          <a:chExt cx="0" cy="0"/>
        </a:xfrm>
      </p:grpSpPr>
      <p:sp>
        <p:nvSpPr>
          <p:cNvPr id="1925" name="Google Shape;1925;g113ee44b2fe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6" name="Google Shape;1926;g113ee44b2fe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88782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4"/>
        <p:cNvGrpSpPr/>
        <p:nvPr/>
      </p:nvGrpSpPr>
      <p:grpSpPr>
        <a:xfrm>
          <a:off x="0" y="0"/>
          <a:ext cx="0" cy="0"/>
          <a:chOff x="0" y="0"/>
          <a:chExt cx="0" cy="0"/>
        </a:xfrm>
      </p:grpSpPr>
      <p:sp>
        <p:nvSpPr>
          <p:cNvPr id="2025" name="Google Shape;2025;g113ee44b2fe_0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6" name="Google Shape;2026;g113ee44b2fe_0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734126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4"/>
        <p:cNvGrpSpPr/>
        <p:nvPr/>
      </p:nvGrpSpPr>
      <p:grpSpPr>
        <a:xfrm>
          <a:off x="0" y="0"/>
          <a:ext cx="0" cy="0"/>
          <a:chOff x="0" y="0"/>
          <a:chExt cx="0" cy="0"/>
        </a:xfrm>
      </p:grpSpPr>
      <p:sp>
        <p:nvSpPr>
          <p:cNvPr id="2165" name="Google Shape;2165;g113ee44b2fe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6" name="Google Shape;2166;g113ee44b2fe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678503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6"/>
        <p:cNvGrpSpPr/>
        <p:nvPr/>
      </p:nvGrpSpPr>
      <p:grpSpPr>
        <a:xfrm>
          <a:off x="0" y="0"/>
          <a:ext cx="0" cy="0"/>
          <a:chOff x="0" y="0"/>
          <a:chExt cx="0" cy="0"/>
        </a:xfrm>
      </p:grpSpPr>
      <p:sp>
        <p:nvSpPr>
          <p:cNvPr id="2177" name="Google Shape;2177;g113ee44b2fe_0_2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8" name="Google Shape;2178;g113ee44b2fe_0_2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07387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g113ee44b2fe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5" name="Google Shape;765;g113ee44b2fe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542467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3"/>
        <p:cNvGrpSpPr/>
        <p:nvPr/>
      </p:nvGrpSpPr>
      <p:grpSpPr>
        <a:xfrm>
          <a:off x="0" y="0"/>
          <a:ext cx="0" cy="0"/>
          <a:chOff x="0" y="0"/>
          <a:chExt cx="0" cy="0"/>
        </a:xfrm>
      </p:grpSpPr>
      <p:sp>
        <p:nvSpPr>
          <p:cNvPr id="2184" name="Google Shape;2184;g113ee44b2fe_0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5" name="Google Shape;2185;g113ee44b2fe_0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89592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3"/>
        <p:cNvGrpSpPr/>
        <p:nvPr/>
      </p:nvGrpSpPr>
      <p:grpSpPr>
        <a:xfrm>
          <a:off x="0" y="0"/>
          <a:ext cx="0" cy="0"/>
          <a:chOff x="0" y="0"/>
          <a:chExt cx="0" cy="0"/>
        </a:xfrm>
      </p:grpSpPr>
      <p:sp>
        <p:nvSpPr>
          <p:cNvPr id="2254" name="Google Shape;2254;g113ee44b2fe_0_1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5" name="Google Shape;2255;g113ee44b2fe_0_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544916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9"/>
        <p:cNvGrpSpPr/>
        <p:nvPr/>
      </p:nvGrpSpPr>
      <p:grpSpPr>
        <a:xfrm>
          <a:off x="0" y="0"/>
          <a:ext cx="0" cy="0"/>
          <a:chOff x="0" y="0"/>
          <a:chExt cx="0" cy="0"/>
        </a:xfrm>
      </p:grpSpPr>
      <p:sp>
        <p:nvSpPr>
          <p:cNvPr id="2330" name="Google Shape;2330;g113ee44b2fe_0_1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1" name="Google Shape;2331;g113ee44b2fe_0_1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357890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6"/>
        <p:cNvGrpSpPr/>
        <p:nvPr/>
      </p:nvGrpSpPr>
      <p:grpSpPr>
        <a:xfrm>
          <a:off x="0" y="0"/>
          <a:ext cx="0" cy="0"/>
          <a:chOff x="0" y="0"/>
          <a:chExt cx="0" cy="0"/>
        </a:xfrm>
      </p:grpSpPr>
      <p:sp>
        <p:nvSpPr>
          <p:cNvPr id="2377" name="Google Shape;2377;g113ee44b2fe_0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8" name="Google Shape;2378;g113ee44b2fe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979733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7"/>
        <p:cNvGrpSpPr/>
        <p:nvPr/>
      </p:nvGrpSpPr>
      <p:grpSpPr>
        <a:xfrm>
          <a:off x="0" y="0"/>
          <a:ext cx="0" cy="0"/>
          <a:chOff x="0" y="0"/>
          <a:chExt cx="0" cy="0"/>
        </a:xfrm>
      </p:grpSpPr>
      <p:sp>
        <p:nvSpPr>
          <p:cNvPr id="2538" name="Google Shape;2538;g113ee44b2fe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9" name="Google Shape;2539;g113ee44b2fe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379535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9"/>
        <p:cNvGrpSpPr/>
        <p:nvPr/>
      </p:nvGrpSpPr>
      <p:grpSpPr>
        <a:xfrm>
          <a:off x="0" y="0"/>
          <a:ext cx="0" cy="0"/>
          <a:chOff x="0" y="0"/>
          <a:chExt cx="0" cy="0"/>
        </a:xfrm>
      </p:grpSpPr>
      <p:sp>
        <p:nvSpPr>
          <p:cNvPr id="1440" name="Google Shape;1440;g5fd4b45418938cd5_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1" name="Google Shape;1441;g5fd4b45418938cd5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179188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0"/>
        <p:cNvGrpSpPr/>
        <p:nvPr/>
      </p:nvGrpSpPr>
      <p:grpSpPr>
        <a:xfrm>
          <a:off x="0" y="0"/>
          <a:ext cx="0" cy="0"/>
          <a:chOff x="0" y="0"/>
          <a:chExt cx="0" cy="0"/>
        </a:xfrm>
      </p:grpSpPr>
      <p:sp>
        <p:nvSpPr>
          <p:cNvPr id="2551" name="Google Shape;2551;g113ee44b2fe_0_2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2" name="Google Shape;2552;g113ee44b2fe_0_2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118840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8"/>
        <p:cNvGrpSpPr/>
        <p:nvPr/>
      </p:nvGrpSpPr>
      <p:grpSpPr>
        <a:xfrm>
          <a:off x="0" y="0"/>
          <a:ext cx="0" cy="0"/>
          <a:chOff x="0" y="0"/>
          <a:chExt cx="0" cy="0"/>
        </a:xfrm>
      </p:grpSpPr>
      <p:sp>
        <p:nvSpPr>
          <p:cNvPr id="2289" name="Google Shape;2289;g8d44b15066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0" name="Google Shape;2290;g8d44b15066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462729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0"/>
        <p:cNvGrpSpPr/>
        <p:nvPr/>
      </p:nvGrpSpPr>
      <p:grpSpPr>
        <a:xfrm>
          <a:off x="0" y="0"/>
          <a:ext cx="0" cy="0"/>
          <a:chOff x="0" y="0"/>
          <a:chExt cx="0" cy="0"/>
        </a:xfrm>
      </p:grpSpPr>
      <p:sp>
        <p:nvSpPr>
          <p:cNvPr id="2571" name="Google Shape;2571;g114b4af7fc8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2" name="Google Shape;2572;g114b4af7fc8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039238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8"/>
        <p:cNvGrpSpPr/>
        <p:nvPr/>
      </p:nvGrpSpPr>
      <p:grpSpPr>
        <a:xfrm>
          <a:off x="0" y="0"/>
          <a:ext cx="0" cy="0"/>
          <a:chOff x="0" y="0"/>
          <a:chExt cx="0" cy="0"/>
        </a:xfrm>
      </p:grpSpPr>
      <p:sp>
        <p:nvSpPr>
          <p:cNvPr id="2589" name="Google Shape;2589;g113ee44b2fe_0_2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0" name="Google Shape;2590;g113ee44b2fe_0_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533027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g113ee44b2fe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3" name="Google Shape;733;g113ee44b2fe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730241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4"/>
        <p:cNvGrpSpPr/>
        <p:nvPr/>
      </p:nvGrpSpPr>
      <p:grpSpPr>
        <a:xfrm>
          <a:off x="0" y="0"/>
          <a:ext cx="0" cy="0"/>
          <a:chOff x="0" y="0"/>
          <a:chExt cx="0" cy="0"/>
        </a:xfrm>
      </p:grpSpPr>
      <p:sp>
        <p:nvSpPr>
          <p:cNvPr id="2675" name="Google Shape;2675;g113ee44b2fe_0_1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6" name="Google Shape;2676;g113ee44b2fe_0_1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754847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0"/>
        <p:cNvGrpSpPr/>
        <p:nvPr/>
      </p:nvGrpSpPr>
      <p:grpSpPr>
        <a:xfrm>
          <a:off x="0" y="0"/>
          <a:ext cx="0" cy="0"/>
          <a:chOff x="0" y="0"/>
          <a:chExt cx="0" cy="0"/>
        </a:xfrm>
      </p:grpSpPr>
      <p:sp>
        <p:nvSpPr>
          <p:cNvPr id="2731" name="Google Shape;2731;g113ee44b2fe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2" name="Google Shape;2732;g113ee44b2fe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908620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4"/>
        <p:cNvGrpSpPr/>
        <p:nvPr/>
      </p:nvGrpSpPr>
      <p:grpSpPr>
        <a:xfrm>
          <a:off x="0" y="0"/>
          <a:ext cx="0" cy="0"/>
          <a:chOff x="0" y="0"/>
          <a:chExt cx="0" cy="0"/>
        </a:xfrm>
      </p:grpSpPr>
      <p:sp>
        <p:nvSpPr>
          <p:cNvPr id="2765" name="Google Shape;2765;g113ee44b2fe_0_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6" name="Google Shape;2766;g113ee44b2fe_0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352274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5"/>
        <p:cNvGrpSpPr/>
        <p:nvPr/>
      </p:nvGrpSpPr>
      <p:grpSpPr>
        <a:xfrm>
          <a:off x="0" y="0"/>
          <a:ext cx="0" cy="0"/>
          <a:chOff x="0" y="0"/>
          <a:chExt cx="0" cy="0"/>
        </a:xfrm>
      </p:grpSpPr>
      <p:sp>
        <p:nvSpPr>
          <p:cNvPr id="1286" name="Google Shape;1286;g93969108f1_1_315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7" name="Google Shape;1287;g93969108f1_1_315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267262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8"/>
        <p:cNvGrpSpPr/>
        <p:nvPr/>
      </p:nvGrpSpPr>
      <p:grpSpPr>
        <a:xfrm>
          <a:off x="0" y="0"/>
          <a:ext cx="0" cy="0"/>
          <a:chOff x="0" y="0"/>
          <a:chExt cx="0" cy="0"/>
        </a:xfrm>
      </p:grpSpPr>
      <p:sp>
        <p:nvSpPr>
          <p:cNvPr id="2799" name="Google Shape;2799;g113ee44b2fe_0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0" name="Google Shape;2800;g113ee44b2fe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686986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4"/>
        <p:cNvGrpSpPr/>
        <p:nvPr/>
      </p:nvGrpSpPr>
      <p:grpSpPr>
        <a:xfrm>
          <a:off x="0" y="0"/>
          <a:ext cx="0" cy="0"/>
          <a:chOff x="0" y="0"/>
          <a:chExt cx="0" cy="0"/>
        </a:xfrm>
      </p:grpSpPr>
      <p:sp>
        <p:nvSpPr>
          <p:cNvPr id="2815" name="Google Shape;2815;g114b4af7fc8_0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6" name="Google Shape;2816;g114b4af7fc8_0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434429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6"/>
        <p:cNvGrpSpPr/>
        <p:nvPr/>
      </p:nvGrpSpPr>
      <p:grpSpPr>
        <a:xfrm>
          <a:off x="0" y="0"/>
          <a:ext cx="0" cy="0"/>
          <a:chOff x="0" y="0"/>
          <a:chExt cx="0" cy="0"/>
        </a:xfrm>
      </p:grpSpPr>
      <p:sp>
        <p:nvSpPr>
          <p:cNvPr id="3487" name="Google Shape;3487;gc6f6f4ce3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8" name="Google Shape;3488;gc6f6f4ce3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158295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2"/>
        <p:cNvGrpSpPr/>
        <p:nvPr/>
      </p:nvGrpSpPr>
      <p:grpSpPr>
        <a:xfrm>
          <a:off x="0" y="0"/>
          <a:ext cx="0" cy="0"/>
          <a:chOff x="0" y="0"/>
          <a:chExt cx="0" cy="0"/>
        </a:xfrm>
      </p:grpSpPr>
      <p:sp>
        <p:nvSpPr>
          <p:cNvPr id="3493" name="Google Shape;3493;gb1fa4ddd8c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4" name="Google Shape;3494;gb1fa4ddd8c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6154190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4"/>
        <p:cNvGrpSpPr/>
        <p:nvPr/>
      </p:nvGrpSpPr>
      <p:grpSpPr>
        <a:xfrm>
          <a:off x="0" y="0"/>
          <a:ext cx="0" cy="0"/>
          <a:chOff x="0" y="0"/>
          <a:chExt cx="0" cy="0"/>
        </a:xfrm>
      </p:grpSpPr>
      <p:sp>
        <p:nvSpPr>
          <p:cNvPr id="7885" name="Google Shape;7885;g1170ce1a85a_0_14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86" name="Google Shape;7886;g1170ce1a85a_0_14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607963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3"/>
        <p:cNvGrpSpPr/>
        <p:nvPr/>
      </p:nvGrpSpPr>
      <p:grpSpPr>
        <a:xfrm>
          <a:off x="0" y="0"/>
          <a:ext cx="0" cy="0"/>
          <a:chOff x="0" y="0"/>
          <a:chExt cx="0" cy="0"/>
        </a:xfrm>
      </p:grpSpPr>
      <p:sp>
        <p:nvSpPr>
          <p:cNvPr id="844" name="Google Shape;844;g113ee44b2fe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5" name="Google Shape;845;g113ee44b2fe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854519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7"/>
        <p:cNvGrpSpPr/>
        <p:nvPr/>
      </p:nvGrpSpPr>
      <p:grpSpPr>
        <a:xfrm>
          <a:off x="0" y="0"/>
          <a:ext cx="0" cy="0"/>
          <a:chOff x="0" y="0"/>
          <a:chExt cx="0" cy="0"/>
        </a:xfrm>
      </p:grpSpPr>
      <p:sp>
        <p:nvSpPr>
          <p:cNvPr id="778" name="Google Shape;778;g113ee44b2fe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9" name="Google Shape;779;g113ee44b2fe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920135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8"/>
        <p:cNvGrpSpPr/>
        <p:nvPr/>
      </p:nvGrpSpPr>
      <p:grpSpPr>
        <a:xfrm>
          <a:off x="0" y="0"/>
          <a:ext cx="0" cy="0"/>
          <a:chOff x="0" y="0"/>
          <a:chExt cx="0" cy="0"/>
        </a:xfrm>
      </p:grpSpPr>
      <p:sp>
        <p:nvSpPr>
          <p:cNvPr id="859" name="Google Shape;859;g113ee44b2fe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0" name="Google Shape;860;g113ee44b2fe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097858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7"/>
        <p:cNvGrpSpPr/>
        <p:nvPr/>
      </p:nvGrpSpPr>
      <p:grpSpPr>
        <a:xfrm>
          <a:off x="0" y="0"/>
          <a:ext cx="0" cy="0"/>
          <a:chOff x="0" y="0"/>
          <a:chExt cx="0" cy="0"/>
        </a:xfrm>
      </p:grpSpPr>
      <p:sp>
        <p:nvSpPr>
          <p:cNvPr id="908" name="Google Shape;908;g113ee44b2fe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9" name="Google Shape;909;g113ee44b2fe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91610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3"/>
        <p:cNvGrpSpPr/>
        <p:nvPr/>
      </p:nvGrpSpPr>
      <p:grpSpPr>
        <a:xfrm>
          <a:off x="0" y="0"/>
          <a:ext cx="0" cy="0"/>
          <a:chOff x="0" y="0"/>
          <a:chExt cx="0" cy="0"/>
        </a:xfrm>
      </p:grpSpPr>
      <p:sp>
        <p:nvSpPr>
          <p:cNvPr id="914" name="Google Shape;914;g113ee44b2fe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5" name="Google Shape;915;g113ee44b2fe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760105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g113ee44b2fe_0_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7" name="Google Shape;967;g113ee44b2fe_0_2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507378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48000"/>
          </a:blip>
          <a:stretch>
            <a:fillRect/>
          </a:stretch>
        </p:blipFill>
        <p:spPr>
          <a:xfrm>
            <a:off x="0" y="0"/>
            <a:ext cx="9144003" cy="5143501"/>
          </a:xfrm>
          <a:prstGeom prst="rect">
            <a:avLst/>
          </a:prstGeom>
          <a:noFill/>
          <a:ln>
            <a:noFill/>
          </a:ln>
        </p:spPr>
      </p:pic>
      <p:sp>
        <p:nvSpPr>
          <p:cNvPr id="10" name="Google Shape;10;p2"/>
          <p:cNvSpPr/>
          <p:nvPr/>
        </p:nvSpPr>
        <p:spPr>
          <a:xfrm>
            <a:off x="1924075" y="0"/>
            <a:ext cx="5167743" cy="5167743"/>
          </a:xfrm>
          <a:custGeom>
            <a:avLst/>
            <a:gdLst/>
            <a:ahLst/>
            <a:cxnLst/>
            <a:rect l="l" t="t" r="r" b="b"/>
            <a:pathLst>
              <a:path w="41151" h="41151" extrusionOk="0">
                <a:moveTo>
                  <a:pt x="13539" y="1241"/>
                </a:moveTo>
                <a:lnTo>
                  <a:pt x="13539" y="1241"/>
                </a:lnTo>
                <a:lnTo>
                  <a:pt x="13539" y="1241"/>
                </a:lnTo>
                <a:close/>
                <a:moveTo>
                  <a:pt x="7349" y="4813"/>
                </a:moveTo>
                <a:lnTo>
                  <a:pt x="7349" y="4813"/>
                </a:lnTo>
                <a:lnTo>
                  <a:pt x="7349" y="4813"/>
                </a:lnTo>
                <a:close/>
                <a:moveTo>
                  <a:pt x="20574" y="1"/>
                </a:moveTo>
                <a:lnTo>
                  <a:pt x="20397" y="18561"/>
                </a:lnTo>
                <a:lnTo>
                  <a:pt x="17003" y="314"/>
                </a:lnTo>
                <a:lnTo>
                  <a:pt x="20051" y="18620"/>
                </a:lnTo>
                <a:lnTo>
                  <a:pt x="13539" y="1241"/>
                </a:lnTo>
                <a:lnTo>
                  <a:pt x="19721" y="18741"/>
                </a:lnTo>
                <a:lnTo>
                  <a:pt x="10286" y="2757"/>
                </a:lnTo>
                <a:lnTo>
                  <a:pt x="19413" y="18919"/>
                </a:lnTo>
                <a:lnTo>
                  <a:pt x="7349" y="4813"/>
                </a:lnTo>
                <a:lnTo>
                  <a:pt x="19145" y="19145"/>
                </a:lnTo>
                <a:lnTo>
                  <a:pt x="4811" y="7349"/>
                </a:lnTo>
                <a:lnTo>
                  <a:pt x="4811" y="7349"/>
                </a:lnTo>
                <a:lnTo>
                  <a:pt x="18915" y="19413"/>
                </a:lnTo>
                <a:lnTo>
                  <a:pt x="2757" y="10288"/>
                </a:lnTo>
                <a:lnTo>
                  <a:pt x="18739" y="19721"/>
                </a:lnTo>
                <a:lnTo>
                  <a:pt x="1241" y="13539"/>
                </a:lnTo>
                <a:lnTo>
                  <a:pt x="1241" y="13539"/>
                </a:lnTo>
                <a:lnTo>
                  <a:pt x="18618" y="20051"/>
                </a:lnTo>
                <a:lnTo>
                  <a:pt x="312" y="17003"/>
                </a:lnTo>
                <a:lnTo>
                  <a:pt x="312" y="17003"/>
                </a:lnTo>
                <a:lnTo>
                  <a:pt x="18561" y="20397"/>
                </a:lnTo>
                <a:lnTo>
                  <a:pt x="1" y="20578"/>
                </a:lnTo>
                <a:lnTo>
                  <a:pt x="18561" y="20752"/>
                </a:lnTo>
                <a:lnTo>
                  <a:pt x="312" y="24148"/>
                </a:lnTo>
                <a:lnTo>
                  <a:pt x="312" y="24148"/>
                </a:lnTo>
                <a:lnTo>
                  <a:pt x="18618" y="21100"/>
                </a:lnTo>
                <a:lnTo>
                  <a:pt x="1241" y="27612"/>
                </a:lnTo>
                <a:lnTo>
                  <a:pt x="18739" y="21430"/>
                </a:lnTo>
                <a:lnTo>
                  <a:pt x="18739" y="21430"/>
                </a:lnTo>
                <a:lnTo>
                  <a:pt x="2757" y="30865"/>
                </a:lnTo>
                <a:lnTo>
                  <a:pt x="18915" y="21738"/>
                </a:lnTo>
                <a:lnTo>
                  <a:pt x="18915" y="21738"/>
                </a:lnTo>
                <a:lnTo>
                  <a:pt x="4811" y="33802"/>
                </a:lnTo>
                <a:lnTo>
                  <a:pt x="19145" y="22006"/>
                </a:lnTo>
                <a:lnTo>
                  <a:pt x="7349" y="36338"/>
                </a:lnTo>
                <a:lnTo>
                  <a:pt x="19413" y="22236"/>
                </a:lnTo>
                <a:lnTo>
                  <a:pt x="10286" y="38394"/>
                </a:lnTo>
                <a:lnTo>
                  <a:pt x="19721" y="22408"/>
                </a:lnTo>
                <a:lnTo>
                  <a:pt x="19721" y="22408"/>
                </a:lnTo>
                <a:lnTo>
                  <a:pt x="13539" y="39910"/>
                </a:lnTo>
                <a:lnTo>
                  <a:pt x="20051" y="22529"/>
                </a:lnTo>
                <a:lnTo>
                  <a:pt x="17003" y="40839"/>
                </a:lnTo>
                <a:lnTo>
                  <a:pt x="20397" y="22590"/>
                </a:lnTo>
                <a:lnTo>
                  <a:pt x="20574" y="41151"/>
                </a:lnTo>
                <a:lnTo>
                  <a:pt x="20750" y="22590"/>
                </a:lnTo>
                <a:lnTo>
                  <a:pt x="24148" y="40839"/>
                </a:lnTo>
                <a:lnTo>
                  <a:pt x="21098" y="22529"/>
                </a:lnTo>
                <a:lnTo>
                  <a:pt x="27612" y="39910"/>
                </a:lnTo>
                <a:lnTo>
                  <a:pt x="21430" y="22408"/>
                </a:lnTo>
                <a:lnTo>
                  <a:pt x="21430" y="22408"/>
                </a:lnTo>
                <a:lnTo>
                  <a:pt x="30863" y="38394"/>
                </a:lnTo>
                <a:lnTo>
                  <a:pt x="21734" y="22236"/>
                </a:lnTo>
                <a:lnTo>
                  <a:pt x="33802" y="36338"/>
                </a:lnTo>
                <a:lnTo>
                  <a:pt x="22006" y="22006"/>
                </a:lnTo>
                <a:lnTo>
                  <a:pt x="36336" y="33802"/>
                </a:lnTo>
                <a:lnTo>
                  <a:pt x="22234" y="21738"/>
                </a:lnTo>
                <a:lnTo>
                  <a:pt x="38394" y="30865"/>
                </a:lnTo>
                <a:lnTo>
                  <a:pt x="22408" y="21430"/>
                </a:lnTo>
                <a:lnTo>
                  <a:pt x="39910" y="27612"/>
                </a:lnTo>
                <a:lnTo>
                  <a:pt x="22529" y="21100"/>
                </a:lnTo>
                <a:lnTo>
                  <a:pt x="40837" y="24148"/>
                </a:lnTo>
                <a:lnTo>
                  <a:pt x="22590" y="20752"/>
                </a:lnTo>
                <a:lnTo>
                  <a:pt x="41150" y="20578"/>
                </a:lnTo>
                <a:lnTo>
                  <a:pt x="22590" y="20397"/>
                </a:lnTo>
                <a:lnTo>
                  <a:pt x="40837" y="17003"/>
                </a:lnTo>
                <a:lnTo>
                  <a:pt x="22529" y="20051"/>
                </a:lnTo>
                <a:lnTo>
                  <a:pt x="39910" y="13539"/>
                </a:lnTo>
                <a:lnTo>
                  <a:pt x="22408" y="19721"/>
                </a:lnTo>
                <a:lnTo>
                  <a:pt x="22408" y="19721"/>
                </a:lnTo>
                <a:lnTo>
                  <a:pt x="38394" y="10288"/>
                </a:lnTo>
                <a:lnTo>
                  <a:pt x="38394" y="10288"/>
                </a:lnTo>
                <a:lnTo>
                  <a:pt x="22234" y="19413"/>
                </a:lnTo>
                <a:lnTo>
                  <a:pt x="36336" y="7349"/>
                </a:lnTo>
                <a:lnTo>
                  <a:pt x="22006" y="19145"/>
                </a:lnTo>
                <a:lnTo>
                  <a:pt x="33802" y="4813"/>
                </a:lnTo>
                <a:lnTo>
                  <a:pt x="21734" y="18919"/>
                </a:lnTo>
                <a:lnTo>
                  <a:pt x="30863" y="2757"/>
                </a:lnTo>
                <a:lnTo>
                  <a:pt x="21430" y="18741"/>
                </a:lnTo>
                <a:lnTo>
                  <a:pt x="27612" y="1241"/>
                </a:lnTo>
                <a:lnTo>
                  <a:pt x="21098" y="18620"/>
                </a:lnTo>
                <a:lnTo>
                  <a:pt x="24148" y="314"/>
                </a:lnTo>
                <a:lnTo>
                  <a:pt x="20750" y="18561"/>
                </a:lnTo>
                <a:lnTo>
                  <a:pt x="20574" y="1"/>
                </a:lnTo>
                <a:close/>
              </a:path>
            </a:pathLst>
          </a:custGeom>
          <a:solidFill>
            <a:srgbClr val="FCCE6B">
              <a:alpha val="35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613275" y="439990"/>
            <a:ext cx="7916976" cy="4462284"/>
            <a:chOff x="613275" y="439990"/>
            <a:chExt cx="7916976" cy="4462284"/>
          </a:xfrm>
        </p:grpSpPr>
        <p:sp>
          <p:nvSpPr>
            <p:cNvPr id="12" name="Google Shape;12;p2"/>
            <p:cNvSpPr/>
            <p:nvPr/>
          </p:nvSpPr>
          <p:spPr>
            <a:xfrm>
              <a:off x="613950" y="439990"/>
              <a:ext cx="1173540" cy="1663970"/>
            </a:xfrm>
            <a:custGeom>
              <a:avLst/>
              <a:gdLst/>
              <a:ahLst/>
              <a:cxnLst/>
              <a:rect l="l" t="t" r="r" b="b"/>
              <a:pathLst>
                <a:path w="7528" h="10674" extrusionOk="0">
                  <a:moveTo>
                    <a:pt x="560" y="68"/>
                  </a:moveTo>
                  <a:lnTo>
                    <a:pt x="560" y="517"/>
                  </a:lnTo>
                  <a:lnTo>
                    <a:pt x="68" y="517"/>
                  </a:lnTo>
                  <a:lnTo>
                    <a:pt x="68" y="68"/>
                  </a:lnTo>
                  <a:close/>
                  <a:moveTo>
                    <a:pt x="1" y="1"/>
                  </a:moveTo>
                  <a:lnTo>
                    <a:pt x="1" y="583"/>
                  </a:lnTo>
                  <a:lnTo>
                    <a:pt x="560" y="583"/>
                  </a:lnTo>
                  <a:lnTo>
                    <a:pt x="560" y="10673"/>
                  </a:lnTo>
                  <a:lnTo>
                    <a:pt x="626" y="10673"/>
                  </a:lnTo>
                  <a:lnTo>
                    <a:pt x="626" y="583"/>
                  </a:lnTo>
                  <a:lnTo>
                    <a:pt x="7527" y="583"/>
                  </a:lnTo>
                  <a:lnTo>
                    <a:pt x="7527" y="517"/>
                  </a:lnTo>
                  <a:lnTo>
                    <a:pt x="626" y="517"/>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7357179" y="440139"/>
              <a:ext cx="1173072" cy="1663658"/>
            </a:xfrm>
            <a:custGeom>
              <a:avLst/>
              <a:gdLst/>
              <a:ahLst/>
              <a:cxnLst/>
              <a:rect l="l" t="t" r="r" b="b"/>
              <a:pathLst>
                <a:path w="7525" h="10672" extrusionOk="0">
                  <a:moveTo>
                    <a:pt x="7457" y="66"/>
                  </a:moveTo>
                  <a:lnTo>
                    <a:pt x="7457" y="515"/>
                  </a:lnTo>
                  <a:lnTo>
                    <a:pt x="6965" y="515"/>
                  </a:lnTo>
                  <a:lnTo>
                    <a:pt x="6965" y="66"/>
                  </a:lnTo>
                  <a:close/>
                  <a:moveTo>
                    <a:pt x="6900" y="1"/>
                  </a:moveTo>
                  <a:lnTo>
                    <a:pt x="6900" y="513"/>
                  </a:lnTo>
                  <a:lnTo>
                    <a:pt x="0" y="513"/>
                  </a:lnTo>
                  <a:lnTo>
                    <a:pt x="0" y="581"/>
                  </a:lnTo>
                  <a:lnTo>
                    <a:pt x="6900" y="581"/>
                  </a:lnTo>
                  <a:lnTo>
                    <a:pt x="6900" y="10671"/>
                  </a:lnTo>
                  <a:lnTo>
                    <a:pt x="6965" y="10671"/>
                  </a:lnTo>
                  <a:lnTo>
                    <a:pt x="6965" y="583"/>
                  </a:lnTo>
                  <a:lnTo>
                    <a:pt x="7525" y="583"/>
                  </a:lnTo>
                  <a:lnTo>
                    <a:pt x="752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7357179" y="3238304"/>
              <a:ext cx="1173072" cy="1663970"/>
            </a:xfrm>
            <a:custGeom>
              <a:avLst/>
              <a:gdLst/>
              <a:ahLst/>
              <a:cxnLst/>
              <a:rect l="l" t="t" r="r" b="b"/>
              <a:pathLst>
                <a:path w="7525" h="10674" extrusionOk="0">
                  <a:moveTo>
                    <a:pt x="7457" y="10157"/>
                  </a:moveTo>
                  <a:lnTo>
                    <a:pt x="7457" y="10606"/>
                  </a:lnTo>
                  <a:lnTo>
                    <a:pt x="6965" y="10606"/>
                  </a:lnTo>
                  <a:lnTo>
                    <a:pt x="6965" y="10157"/>
                  </a:lnTo>
                  <a:close/>
                  <a:moveTo>
                    <a:pt x="6900" y="1"/>
                  </a:moveTo>
                  <a:lnTo>
                    <a:pt x="6900" y="10091"/>
                  </a:lnTo>
                  <a:lnTo>
                    <a:pt x="0" y="10091"/>
                  </a:lnTo>
                  <a:lnTo>
                    <a:pt x="0" y="10157"/>
                  </a:lnTo>
                  <a:lnTo>
                    <a:pt x="6900" y="10157"/>
                  </a:lnTo>
                  <a:lnTo>
                    <a:pt x="6900" y="10673"/>
                  </a:lnTo>
                  <a:lnTo>
                    <a:pt x="7525" y="10673"/>
                  </a:lnTo>
                  <a:lnTo>
                    <a:pt x="7525" y="10091"/>
                  </a:lnTo>
                  <a:lnTo>
                    <a:pt x="6965" y="10091"/>
                  </a:lnTo>
                  <a:lnTo>
                    <a:pt x="696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613275" y="3238304"/>
              <a:ext cx="1173540" cy="1663970"/>
            </a:xfrm>
            <a:custGeom>
              <a:avLst/>
              <a:gdLst/>
              <a:ahLst/>
              <a:cxnLst/>
              <a:rect l="l" t="t" r="r" b="b"/>
              <a:pathLst>
                <a:path w="7528" h="10674" extrusionOk="0">
                  <a:moveTo>
                    <a:pt x="560" y="10157"/>
                  </a:moveTo>
                  <a:lnTo>
                    <a:pt x="560" y="10606"/>
                  </a:lnTo>
                  <a:lnTo>
                    <a:pt x="68" y="10606"/>
                  </a:lnTo>
                  <a:lnTo>
                    <a:pt x="68" y="10157"/>
                  </a:lnTo>
                  <a:close/>
                  <a:moveTo>
                    <a:pt x="560" y="1"/>
                  </a:moveTo>
                  <a:lnTo>
                    <a:pt x="560" y="10091"/>
                  </a:lnTo>
                  <a:lnTo>
                    <a:pt x="1" y="10091"/>
                  </a:lnTo>
                  <a:lnTo>
                    <a:pt x="1" y="10673"/>
                  </a:lnTo>
                  <a:lnTo>
                    <a:pt x="626" y="10673"/>
                  </a:lnTo>
                  <a:lnTo>
                    <a:pt x="626" y="10157"/>
                  </a:lnTo>
                  <a:lnTo>
                    <a:pt x="7527" y="10157"/>
                  </a:lnTo>
                  <a:lnTo>
                    <a:pt x="7527" y="10091"/>
                  </a:lnTo>
                  <a:lnTo>
                    <a:pt x="626" y="10091"/>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6;p2"/>
          <p:cNvSpPr txBox="1">
            <a:spLocks noGrp="1"/>
          </p:cNvSpPr>
          <p:nvPr>
            <p:ph type="subTitle" idx="1"/>
          </p:nvPr>
        </p:nvSpPr>
        <p:spPr>
          <a:xfrm rot="-546">
            <a:off x="2683643" y="3407263"/>
            <a:ext cx="3776700" cy="426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24" name="Google Shape;24;p2"/>
          <p:cNvSpPr txBox="1">
            <a:spLocks noGrp="1"/>
          </p:cNvSpPr>
          <p:nvPr>
            <p:ph type="ctrTitle"/>
          </p:nvPr>
        </p:nvSpPr>
        <p:spPr>
          <a:xfrm>
            <a:off x="1242500" y="1857375"/>
            <a:ext cx="6659100" cy="1630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191919"/>
              </a:buClr>
              <a:buSzPts val="5200"/>
              <a:buNone/>
              <a:defRPr sz="9600">
                <a:solidFill>
                  <a:schemeClr val="accent4"/>
                </a:solidFill>
              </a:defRPr>
            </a:lvl1pPr>
            <a:lvl2pPr lvl="1" algn="ctr" rtl="0">
              <a:spcBef>
                <a:spcPts val="0"/>
              </a:spcBef>
              <a:spcAft>
                <a:spcPts val="0"/>
              </a:spcAft>
              <a:buClr>
                <a:srgbClr val="191919"/>
              </a:buClr>
              <a:buSzPts val="5200"/>
              <a:buNone/>
              <a:defRPr sz="5200">
                <a:solidFill>
                  <a:srgbClr val="191919"/>
                </a:solidFill>
              </a:defRPr>
            </a:lvl2pPr>
            <a:lvl3pPr lvl="2" algn="ctr" rtl="0">
              <a:spcBef>
                <a:spcPts val="0"/>
              </a:spcBef>
              <a:spcAft>
                <a:spcPts val="0"/>
              </a:spcAft>
              <a:buClr>
                <a:srgbClr val="191919"/>
              </a:buClr>
              <a:buSzPts val="5200"/>
              <a:buNone/>
              <a:defRPr sz="5200">
                <a:solidFill>
                  <a:srgbClr val="191919"/>
                </a:solidFill>
              </a:defRPr>
            </a:lvl3pPr>
            <a:lvl4pPr lvl="3" algn="ctr" rtl="0">
              <a:spcBef>
                <a:spcPts val="0"/>
              </a:spcBef>
              <a:spcAft>
                <a:spcPts val="0"/>
              </a:spcAft>
              <a:buClr>
                <a:srgbClr val="191919"/>
              </a:buClr>
              <a:buSzPts val="5200"/>
              <a:buNone/>
              <a:defRPr sz="5200">
                <a:solidFill>
                  <a:srgbClr val="191919"/>
                </a:solidFill>
              </a:defRPr>
            </a:lvl4pPr>
            <a:lvl5pPr lvl="4" algn="ctr" rtl="0">
              <a:spcBef>
                <a:spcPts val="0"/>
              </a:spcBef>
              <a:spcAft>
                <a:spcPts val="0"/>
              </a:spcAft>
              <a:buClr>
                <a:srgbClr val="191919"/>
              </a:buClr>
              <a:buSzPts val="5200"/>
              <a:buNone/>
              <a:defRPr sz="5200">
                <a:solidFill>
                  <a:srgbClr val="191919"/>
                </a:solidFill>
              </a:defRPr>
            </a:lvl5pPr>
            <a:lvl6pPr lvl="5" algn="ctr" rtl="0">
              <a:spcBef>
                <a:spcPts val="0"/>
              </a:spcBef>
              <a:spcAft>
                <a:spcPts val="0"/>
              </a:spcAft>
              <a:buClr>
                <a:srgbClr val="191919"/>
              </a:buClr>
              <a:buSzPts val="5200"/>
              <a:buNone/>
              <a:defRPr sz="5200">
                <a:solidFill>
                  <a:srgbClr val="191919"/>
                </a:solidFill>
              </a:defRPr>
            </a:lvl6pPr>
            <a:lvl7pPr lvl="6" algn="ctr" rtl="0">
              <a:spcBef>
                <a:spcPts val="0"/>
              </a:spcBef>
              <a:spcAft>
                <a:spcPts val="0"/>
              </a:spcAft>
              <a:buClr>
                <a:srgbClr val="191919"/>
              </a:buClr>
              <a:buSzPts val="5200"/>
              <a:buNone/>
              <a:defRPr sz="5200">
                <a:solidFill>
                  <a:srgbClr val="191919"/>
                </a:solidFill>
              </a:defRPr>
            </a:lvl7pPr>
            <a:lvl8pPr lvl="7" algn="ctr" rtl="0">
              <a:spcBef>
                <a:spcPts val="0"/>
              </a:spcBef>
              <a:spcAft>
                <a:spcPts val="0"/>
              </a:spcAft>
              <a:buClr>
                <a:srgbClr val="191919"/>
              </a:buClr>
              <a:buSzPts val="5200"/>
              <a:buNone/>
              <a:defRPr sz="5200">
                <a:solidFill>
                  <a:srgbClr val="191919"/>
                </a:solidFill>
              </a:defRPr>
            </a:lvl8pPr>
            <a:lvl9pPr lvl="8" algn="ctr" rtl="0">
              <a:spcBef>
                <a:spcPts val="0"/>
              </a:spcBef>
              <a:spcAft>
                <a:spcPts val="0"/>
              </a:spcAft>
              <a:buClr>
                <a:srgbClr val="191919"/>
              </a:buClr>
              <a:buSzPts val="5200"/>
              <a:buNone/>
              <a:defRPr sz="5200">
                <a:solidFill>
                  <a:srgbClr val="191919"/>
                </a:solidFill>
              </a:defRPr>
            </a:lvl9pPr>
          </a:lstStyle>
          <a:p>
            <a:endParaRPr dirty="0"/>
          </a:p>
        </p:txBody>
      </p:sp>
      <p:sp>
        <p:nvSpPr>
          <p:cNvPr id="25" name="Google Shape;25;p2"/>
          <p:cNvSpPr/>
          <p:nvPr/>
        </p:nvSpPr>
        <p:spPr>
          <a:xfrm>
            <a:off x="1461770" y="1545218"/>
            <a:ext cx="158743" cy="156696"/>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1961759" y="1528617"/>
            <a:ext cx="89519" cy="88259"/>
          </a:xfrm>
          <a:custGeom>
            <a:avLst/>
            <a:gdLst/>
            <a:ahLst/>
            <a:cxnLst/>
            <a:rect l="l" t="t" r="r" b="b"/>
            <a:pathLst>
              <a:path w="569" h="561" extrusionOk="0">
                <a:moveTo>
                  <a:pt x="285" y="1"/>
                </a:moveTo>
                <a:cubicBezTo>
                  <a:pt x="277" y="1"/>
                  <a:pt x="270" y="5"/>
                  <a:pt x="267" y="13"/>
                </a:cubicBezTo>
                <a:lnTo>
                  <a:pt x="210" y="206"/>
                </a:lnTo>
                <a:lnTo>
                  <a:pt x="17" y="263"/>
                </a:lnTo>
                <a:cubicBezTo>
                  <a:pt x="1" y="269"/>
                  <a:pt x="1" y="290"/>
                  <a:pt x="17" y="298"/>
                </a:cubicBezTo>
                <a:lnTo>
                  <a:pt x="210" y="355"/>
                </a:lnTo>
                <a:lnTo>
                  <a:pt x="267" y="548"/>
                </a:lnTo>
                <a:cubicBezTo>
                  <a:pt x="270" y="556"/>
                  <a:pt x="277" y="560"/>
                  <a:pt x="284" y="560"/>
                </a:cubicBezTo>
                <a:cubicBezTo>
                  <a:pt x="291" y="560"/>
                  <a:pt x="298" y="556"/>
                  <a:pt x="302" y="548"/>
                </a:cubicBezTo>
                <a:lnTo>
                  <a:pt x="359" y="355"/>
                </a:lnTo>
                <a:lnTo>
                  <a:pt x="552" y="298"/>
                </a:lnTo>
                <a:cubicBezTo>
                  <a:pt x="568" y="292"/>
                  <a:pt x="568" y="271"/>
                  <a:pt x="552" y="263"/>
                </a:cubicBezTo>
                <a:lnTo>
                  <a:pt x="359" y="206"/>
                </a:lnTo>
                <a:lnTo>
                  <a:pt x="302" y="13"/>
                </a:lnTo>
                <a:cubicBezTo>
                  <a:pt x="299" y="5"/>
                  <a:pt x="292" y="1"/>
                  <a:pt x="2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1496546" y="1215214"/>
            <a:ext cx="89205" cy="88102"/>
          </a:xfrm>
          <a:custGeom>
            <a:avLst/>
            <a:gdLst/>
            <a:ahLst/>
            <a:cxnLst/>
            <a:rect l="l" t="t" r="r" b="b"/>
            <a:pathLst>
              <a:path w="567" h="560" extrusionOk="0">
                <a:moveTo>
                  <a:pt x="284" y="0"/>
                </a:moveTo>
                <a:cubicBezTo>
                  <a:pt x="277" y="0"/>
                  <a:pt x="269" y="4"/>
                  <a:pt x="267" y="12"/>
                </a:cubicBezTo>
                <a:lnTo>
                  <a:pt x="208" y="205"/>
                </a:lnTo>
                <a:lnTo>
                  <a:pt x="15" y="263"/>
                </a:lnTo>
                <a:cubicBezTo>
                  <a:pt x="1" y="269"/>
                  <a:pt x="1" y="289"/>
                  <a:pt x="15" y="297"/>
                </a:cubicBezTo>
                <a:lnTo>
                  <a:pt x="208" y="355"/>
                </a:lnTo>
                <a:lnTo>
                  <a:pt x="267" y="547"/>
                </a:lnTo>
                <a:cubicBezTo>
                  <a:pt x="269" y="556"/>
                  <a:pt x="276" y="560"/>
                  <a:pt x="282" y="560"/>
                </a:cubicBezTo>
                <a:cubicBezTo>
                  <a:pt x="289" y="560"/>
                  <a:pt x="296" y="556"/>
                  <a:pt x="300" y="547"/>
                </a:cubicBezTo>
                <a:lnTo>
                  <a:pt x="360" y="355"/>
                </a:lnTo>
                <a:lnTo>
                  <a:pt x="552" y="297"/>
                </a:lnTo>
                <a:cubicBezTo>
                  <a:pt x="567" y="291"/>
                  <a:pt x="567" y="271"/>
                  <a:pt x="552" y="263"/>
                </a:cubicBezTo>
                <a:lnTo>
                  <a:pt x="360" y="205"/>
                </a:lnTo>
                <a:lnTo>
                  <a:pt x="300" y="12"/>
                </a:lnTo>
                <a:cubicBezTo>
                  <a:pt x="298" y="4"/>
                  <a:pt x="291" y="0"/>
                  <a:pt x="2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7273318" y="3914475"/>
            <a:ext cx="124531" cy="123173"/>
          </a:xfrm>
          <a:custGeom>
            <a:avLst/>
            <a:gdLst/>
            <a:ahLst/>
            <a:cxnLst/>
            <a:rect l="l" t="t" r="r" b="b"/>
            <a:pathLst>
              <a:path w="1009" h="998" extrusionOk="0">
                <a:moveTo>
                  <a:pt x="505" y="1"/>
                </a:moveTo>
                <a:cubicBezTo>
                  <a:pt x="492" y="1"/>
                  <a:pt x="480" y="8"/>
                  <a:pt x="476" y="22"/>
                </a:cubicBezTo>
                <a:lnTo>
                  <a:pt x="371" y="365"/>
                </a:lnTo>
                <a:lnTo>
                  <a:pt x="27" y="471"/>
                </a:lnTo>
                <a:cubicBezTo>
                  <a:pt x="0" y="478"/>
                  <a:pt x="0" y="519"/>
                  <a:pt x="27" y="527"/>
                </a:cubicBezTo>
                <a:lnTo>
                  <a:pt x="371" y="631"/>
                </a:lnTo>
                <a:lnTo>
                  <a:pt x="476" y="976"/>
                </a:lnTo>
                <a:cubicBezTo>
                  <a:pt x="480" y="990"/>
                  <a:pt x="492" y="997"/>
                  <a:pt x="505" y="997"/>
                </a:cubicBezTo>
                <a:cubicBezTo>
                  <a:pt x="517" y="997"/>
                  <a:pt x="529" y="990"/>
                  <a:pt x="533" y="976"/>
                </a:cubicBezTo>
                <a:lnTo>
                  <a:pt x="638" y="631"/>
                </a:lnTo>
                <a:lnTo>
                  <a:pt x="980" y="527"/>
                </a:lnTo>
                <a:cubicBezTo>
                  <a:pt x="1009" y="519"/>
                  <a:pt x="1009" y="478"/>
                  <a:pt x="980" y="471"/>
                </a:cubicBezTo>
                <a:lnTo>
                  <a:pt x="638" y="365"/>
                </a:lnTo>
                <a:lnTo>
                  <a:pt x="533" y="22"/>
                </a:lnTo>
                <a:cubicBezTo>
                  <a:pt x="529" y="8"/>
                  <a:pt x="517" y="1"/>
                  <a:pt x="5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72"/>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173"/>
        <p:cNvGrpSpPr/>
        <p:nvPr/>
      </p:nvGrpSpPr>
      <p:grpSpPr>
        <a:xfrm>
          <a:off x="0" y="0"/>
          <a:ext cx="0" cy="0"/>
          <a:chOff x="0" y="0"/>
          <a:chExt cx="0" cy="0"/>
        </a:xfrm>
      </p:grpSpPr>
      <p:pic>
        <p:nvPicPr>
          <p:cNvPr id="174" name="Google Shape;174;p13"/>
          <p:cNvPicPr preferRelativeResize="0"/>
          <p:nvPr/>
        </p:nvPicPr>
        <p:blipFill>
          <a:blip r:embed="rId2">
            <a:alphaModFix amt="48000"/>
          </a:blip>
          <a:stretch>
            <a:fillRect/>
          </a:stretch>
        </p:blipFill>
        <p:spPr>
          <a:xfrm>
            <a:off x="0" y="0"/>
            <a:ext cx="9144003" cy="5143501"/>
          </a:xfrm>
          <a:prstGeom prst="rect">
            <a:avLst/>
          </a:prstGeom>
          <a:noFill/>
          <a:ln>
            <a:noFill/>
          </a:ln>
        </p:spPr>
      </p:pic>
      <p:sp>
        <p:nvSpPr>
          <p:cNvPr id="175" name="Google Shape;175;p13"/>
          <p:cNvSpPr txBox="1">
            <a:spLocks noGrp="1"/>
          </p:cNvSpPr>
          <p:nvPr>
            <p:ph type="title"/>
          </p:nvPr>
        </p:nvSpPr>
        <p:spPr>
          <a:xfrm>
            <a:off x="903208" y="1920772"/>
            <a:ext cx="2336400" cy="420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2000">
                <a:solidFill>
                  <a:schemeClr val="accent2"/>
                </a:solidFill>
              </a:defRPr>
            </a:lvl1pPr>
            <a:lvl2pPr lvl="1" algn="r" rtl="0">
              <a:spcBef>
                <a:spcPts val="0"/>
              </a:spcBef>
              <a:spcAft>
                <a:spcPts val="0"/>
              </a:spcAft>
              <a:buClr>
                <a:schemeClr val="accent2"/>
              </a:buClr>
              <a:buSzPts val="2400"/>
              <a:buNone/>
              <a:defRPr sz="2400">
                <a:solidFill>
                  <a:schemeClr val="accent2"/>
                </a:solidFill>
              </a:defRPr>
            </a:lvl2pPr>
            <a:lvl3pPr lvl="2" algn="r" rtl="0">
              <a:spcBef>
                <a:spcPts val="0"/>
              </a:spcBef>
              <a:spcAft>
                <a:spcPts val="0"/>
              </a:spcAft>
              <a:buClr>
                <a:schemeClr val="accent2"/>
              </a:buClr>
              <a:buSzPts val="2400"/>
              <a:buNone/>
              <a:defRPr sz="2400">
                <a:solidFill>
                  <a:schemeClr val="accent2"/>
                </a:solidFill>
              </a:defRPr>
            </a:lvl3pPr>
            <a:lvl4pPr lvl="3" algn="r" rtl="0">
              <a:spcBef>
                <a:spcPts val="0"/>
              </a:spcBef>
              <a:spcAft>
                <a:spcPts val="0"/>
              </a:spcAft>
              <a:buClr>
                <a:schemeClr val="accent2"/>
              </a:buClr>
              <a:buSzPts val="2400"/>
              <a:buNone/>
              <a:defRPr sz="2400">
                <a:solidFill>
                  <a:schemeClr val="accent2"/>
                </a:solidFill>
              </a:defRPr>
            </a:lvl4pPr>
            <a:lvl5pPr lvl="4" algn="r" rtl="0">
              <a:spcBef>
                <a:spcPts val="0"/>
              </a:spcBef>
              <a:spcAft>
                <a:spcPts val="0"/>
              </a:spcAft>
              <a:buClr>
                <a:schemeClr val="accent2"/>
              </a:buClr>
              <a:buSzPts val="2400"/>
              <a:buNone/>
              <a:defRPr sz="2400">
                <a:solidFill>
                  <a:schemeClr val="accent2"/>
                </a:solidFill>
              </a:defRPr>
            </a:lvl5pPr>
            <a:lvl6pPr lvl="5" algn="r" rtl="0">
              <a:spcBef>
                <a:spcPts val="0"/>
              </a:spcBef>
              <a:spcAft>
                <a:spcPts val="0"/>
              </a:spcAft>
              <a:buClr>
                <a:schemeClr val="accent2"/>
              </a:buClr>
              <a:buSzPts val="2400"/>
              <a:buNone/>
              <a:defRPr sz="2400">
                <a:solidFill>
                  <a:schemeClr val="accent2"/>
                </a:solidFill>
              </a:defRPr>
            </a:lvl6pPr>
            <a:lvl7pPr lvl="6" algn="r" rtl="0">
              <a:spcBef>
                <a:spcPts val="0"/>
              </a:spcBef>
              <a:spcAft>
                <a:spcPts val="0"/>
              </a:spcAft>
              <a:buClr>
                <a:schemeClr val="accent2"/>
              </a:buClr>
              <a:buSzPts val="2400"/>
              <a:buNone/>
              <a:defRPr sz="2400">
                <a:solidFill>
                  <a:schemeClr val="accent2"/>
                </a:solidFill>
              </a:defRPr>
            </a:lvl7pPr>
            <a:lvl8pPr lvl="7" algn="r" rtl="0">
              <a:spcBef>
                <a:spcPts val="0"/>
              </a:spcBef>
              <a:spcAft>
                <a:spcPts val="0"/>
              </a:spcAft>
              <a:buClr>
                <a:schemeClr val="accent2"/>
              </a:buClr>
              <a:buSzPts val="2400"/>
              <a:buNone/>
              <a:defRPr sz="2400">
                <a:solidFill>
                  <a:schemeClr val="accent2"/>
                </a:solidFill>
              </a:defRPr>
            </a:lvl8pPr>
            <a:lvl9pPr lvl="8" algn="r" rtl="0">
              <a:spcBef>
                <a:spcPts val="0"/>
              </a:spcBef>
              <a:spcAft>
                <a:spcPts val="0"/>
              </a:spcAft>
              <a:buClr>
                <a:schemeClr val="accent2"/>
              </a:buClr>
              <a:buSzPts val="2400"/>
              <a:buNone/>
              <a:defRPr sz="2400">
                <a:solidFill>
                  <a:schemeClr val="accent2"/>
                </a:solidFill>
              </a:defRPr>
            </a:lvl9pPr>
          </a:lstStyle>
          <a:p>
            <a:endParaRPr/>
          </a:p>
        </p:txBody>
      </p:sp>
      <p:sp>
        <p:nvSpPr>
          <p:cNvPr id="176" name="Google Shape;176;p13"/>
          <p:cNvSpPr txBox="1">
            <a:spLocks noGrp="1"/>
          </p:cNvSpPr>
          <p:nvPr>
            <p:ph type="subTitle" idx="1"/>
          </p:nvPr>
        </p:nvSpPr>
        <p:spPr>
          <a:xfrm>
            <a:off x="903208" y="2341353"/>
            <a:ext cx="2336400" cy="42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r" rtl="0">
              <a:lnSpc>
                <a:spcPct val="100000"/>
              </a:lnSpc>
              <a:spcBef>
                <a:spcPts val="0"/>
              </a:spcBef>
              <a:spcAft>
                <a:spcPts val="0"/>
              </a:spcAft>
              <a:buSzPts val="1400"/>
              <a:buNone/>
              <a:defRPr/>
            </a:lvl2pPr>
            <a:lvl3pPr lvl="2" algn="r" rtl="0">
              <a:lnSpc>
                <a:spcPct val="100000"/>
              </a:lnSpc>
              <a:spcBef>
                <a:spcPts val="1600"/>
              </a:spcBef>
              <a:spcAft>
                <a:spcPts val="0"/>
              </a:spcAft>
              <a:buSzPts val="1400"/>
              <a:buNone/>
              <a:defRPr/>
            </a:lvl3pPr>
            <a:lvl4pPr lvl="3" algn="r" rtl="0">
              <a:lnSpc>
                <a:spcPct val="100000"/>
              </a:lnSpc>
              <a:spcBef>
                <a:spcPts val="1600"/>
              </a:spcBef>
              <a:spcAft>
                <a:spcPts val="0"/>
              </a:spcAft>
              <a:buSzPts val="1400"/>
              <a:buNone/>
              <a:defRPr/>
            </a:lvl4pPr>
            <a:lvl5pPr lvl="4" algn="r" rtl="0">
              <a:lnSpc>
                <a:spcPct val="100000"/>
              </a:lnSpc>
              <a:spcBef>
                <a:spcPts val="1600"/>
              </a:spcBef>
              <a:spcAft>
                <a:spcPts val="0"/>
              </a:spcAft>
              <a:buSzPts val="1400"/>
              <a:buNone/>
              <a:defRPr/>
            </a:lvl5pPr>
            <a:lvl6pPr lvl="5" algn="r" rtl="0">
              <a:lnSpc>
                <a:spcPct val="100000"/>
              </a:lnSpc>
              <a:spcBef>
                <a:spcPts val="1600"/>
              </a:spcBef>
              <a:spcAft>
                <a:spcPts val="0"/>
              </a:spcAft>
              <a:buSzPts val="1400"/>
              <a:buNone/>
              <a:defRPr/>
            </a:lvl6pPr>
            <a:lvl7pPr lvl="6" algn="r" rtl="0">
              <a:lnSpc>
                <a:spcPct val="100000"/>
              </a:lnSpc>
              <a:spcBef>
                <a:spcPts val="1600"/>
              </a:spcBef>
              <a:spcAft>
                <a:spcPts val="0"/>
              </a:spcAft>
              <a:buSzPts val="1400"/>
              <a:buNone/>
              <a:defRPr/>
            </a:lvl7pPr>
            <a:lvl8pPr lvl="7" algn="r" rtl="0">
              <a:lnSpc>
                <a:spcPct val="100000"/>
              </a:lnSpc>
              <a:spcBef>
                <a:spcPts val="1600"/>
              </a:spcBef>
              <a:spcAft>
                <a:spcPts val="0"/>
              </a:spcAft>
              <a:buSzPts val="1400"/>
              <a:buNone/>
              <a:defRPr/>
            </a:lvl8pPr>
            <a:lvl9pPr lvl="8" algn="r" rtl="0">
              <a:lnSpc>
                <a:spcPct val="100000"/>
              </a:lnSpc>
              <a:spcBef>
                <a:spcPts val="1600"/>
              </a:spcBef>
              <a:spcAft>
                <a:spcPts val="1600"/>
              </a:spcAft>
              <a:buSzPts val="1400"/>
              <a:buNone/>
              <a:defRPr/>
            </a:lvl9pPr>
          </a:lstStyle>
          <a:p>
            <a:endParaRPr/>
          </a:p>
        </p:txBody>
      </p:sp>
      <p:sp>
        <p:nvSpPr>
          <p:cNvPr id="177" name="Google Shape;177;p13"/>
          <p:cNvSpPr txBox="1">
            <a:spLocks noGrp="1"/>
          </p:cNvSpPr>
          <p:nvPr>
            <p:ph type="title" idx="2" hasCustomPrompt="1"/>
          </p:nvPr>
        </p:nvSpPr>
        <p:spPr>
          <a:xfrm rot="1722">
            <a:off x="4272512" y="1585273"/>
            <a:ext cx="598800" cy="3405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3000"/>
              <a:buNone/>
              <a:defRPr sz="3000"/>
            </a:lvl1pPr>
            <a:lvl2pPr lvl="1" algn="ctr" rtl="0">
              <a:spcBef>
                <a:spcPts val="0"/>
              </a:spcBef>
              <a:spcAft>
                <a:spcPts val="0"/>
              </a:spcAft>
              <a:buClr>
                <a:schemeClr val="accent2"/>
              </a:buClr>
              <a:buSzPts val="3000"/>
              <a:buNone/>
              <a:defRPr sz="3000">
                <a:solidFill>
                  <a:schemeClr val="accent2"/>
                </a:solidFill>
              </a:defRPr>
            </a:lvl2pPr>
            <a:lvl3pPr lvl="2" algn="ctr" rtl="0">
              <a:spcBef>
                <a:spcPts val="0"/>
              </a:spcBef>
              <a:spcAft>
                <a:spcPts val="0"/>
              </a:spcAft>
              <a:buClr>
                <a:schemeClr val="accent2"/>
              </a:buClr>
              <a:buSzPts val="3000"/>
              <a:buNone/>
              <a:defRPr sz="3000">
                <a:solidFill>
                  <a:schemeClr val="accent2"/>
                </a:solidFill>
              </a:defRPr>
            </a:lvl3pPr>
            <a:lvl4pPr lvl="3" algn="ctr" rtl="0">
              <a:spcBef>
                <a:spcPts val="0"/>
              </a:spcBef>
              <a:spcAft>
                <a:spcPts val="0"/>
              </a:spcAft>
              <a:buClr>
                <a:schemeClr val="accent2"/>
              </a:buClr>
              <a:buSzPts val="3000"/>
              <a:buNone/>
              <a:defRPr sz="3000">
                <a:solidFill>
                  <a:schemeClr val="accent2"/>
                </a:solidFill>
              </a:defRPr>
            </a:lvl4pPr>
            <a:lvl5pPr lvl="4" algn="ctr" rtl="0">
              <a:spcBef>
                <a:spcPts val="0"/>
              </a:spcBef>
              <a:spcAft>
                <a:spcPts val="0"/>
              </a:spcAft>
              <a:buClr>
                <a:schemeClr val="accent2"/>
              </a:buClr>
              <a:buSzPts val="3000"/>
              <a:buNone/>
              <a:defRPr sz="3000">
                <a:solidFill>
                  <a:schemeClr val="accent2"/>
                </a:solidFill>
              </a:defRPr>
            </a:lvl5pPr>
            <a:lvl6pPr lvl="5" algn="ctr" rtl="0">
              <a:spcBef>
                <a:spcPts val="0"/>
              </a:spcBef>
              <a:spcAft>
                <a:spcPts val="0"/>
              </a:spcAft>
              <a:buClr>
                <a:schemeClr val="accent2"/>
              </a:buClr>
              <a:buSzPts val="3000"/>
              <a:buNone/>
              <a:defRPr sz="3000">
                <a:solidFill>
                  <a:schemeClr val="accent2"/>
                </a:solidFill>
              </a:defRPr>
            </a:lvl6pPr>
            <a:lvl7pPr lvl="6" algn="ctr" rtl="0">
              <a:spcBef>
                <a:spcPts val="0"/>
              </a:spcBef>
              <a:spcAft>
                <a:spcPts val="0"/>
              </a:spcAft>
              <a:buClr>
                <a:schemeClr val="accent2"/>
              </a:buClr>
              <a:buSzPts val="3000"/>
              <a:buNone/>
              <a:defRPr sz="3000">
                <a:solidFill>
                  <a:schemeClr val="accent2"/>
                </a:solidFill>
              </a:defRPr>
            </a:lvl7pPr>
            <a:lvl8pPr lvl="7" algn="ctr" rtl="0">
              <a:spcBef>
                <a:spcPts val="0"/>
              </a:spcBef>
              <a:spcAft>
                <a:spcPts val="0"/>
              </a:spcAft>
              <a:buClr>
                <a:schemeClr val="accent2"/>
              </a:buClr>
              <a:buSzPts val="3000"/>
              <a:buNone/>
              <a:defRPr sz="3000">
                <a:solidFill>
                  <a:schemeClr val="accent2"/>
                </a:solidFill>
              </a:defRPr>
            </a:lvl8pPr>
            <a:lvl9pPr lvl="8" algn="ctr" rtl="0">
              <a:spcBef>
                <a:spcPts val="0"/>
              </a:spcBef>
              <a:spcAft>
                <a:spcPts val="0"/>
              </a:spcAft>
              <a:buClr>
                <a:schemeClr val="accent2"/>
              </a:buClr>
              <a:buSzPts val="3000"/>
              <a:buNone/>
              <a:defRPr sz="3000">
                <a:solidFill>
                  <a:schemeClr val="accent2"/>
                </a:solidFill>
              </a:defRPr>
            </a:lvl9pPr>
          </a:lstStyle>
          <a:p>
            <a:r>
              <a:t>xx%</a:t>
            </a:r>
          </a:p>
        </p:txBody>
      </p:sp>
      <p:sp>
        <p:nvSpPr>
          <p:cNvPr id="178" name="Google Shape;178;p13"/>
          <p:cNvSpPr txBox="1">
            <a:spLocks noGrp="1"/>
          </p:cNvSpPr>
          <p:nvPr>
            <p:ph type="title" idx="3" hasCustomPrompt="1"/>
          </p:nvPr>
        </p:nvSpPr>
        <p:spPr>
          <a:xfrm>
            <a:off x="6773150" y="1585122"/>
            <a:ext cx="598800" cy="3399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3000"/>
              <a:buNone/>
              <a:defRPr sz="3000"/>
            </a:lvl1pPr>
            <a:lvl2pPr lvl="1" algn="ctr" rtl="0">
              <a:spcBef>
                <a:spcPts val="0"/>
              </a:spcBef>
              <a:spcAft>
                <a:spcPts val="0"/>
              </a:spcAft>
              <a:buClr>
                <a:schemeClr val="accent2"/>
              </a:buClr>
              <a:buSzPts val="3000"/>
              <a:buNone/>
              <a:defRPr sz="3000">
                <a:solidFill>
                  <a:schemeClr val="accent2"/>
                </a:solidFill>
              </a:defRPr>
            </a:lvl2pPr>
            <a:lvl3pPr lvl="2" algn="ctr" rtl="0">
              <a:spcBef>
                <a:spcPts val="0"/>
              </a:spcBef>
              <a:spcAft>
                <a:spcPts val="0"/>
              </a:spcAft>
              <a:buClr>
                <a:schemeClr val="accent2"/>
              </a:buClr>
              <a:buSzPts val="3000"/>
              <a:buNone/>
              <a:defRPr sz="3000">
                <a:solidFill>
                  <a:schemeClr val="accent2"/>
                </a:solidFill>
              </a:defRPr>
            </a:lvl3pPr>
            <a:lvl4pPr lvl="3" algn="ctr" rtl="0">
              <a:spcBef>
                <a:spcPts val="0"/>
              </a:spcBef>
              <a:spcAft>
                <a:spcPts val="0"/>
              </a:spcAft>
              <a:buClr>
                <a:schemeClr val="accent2"/>
              </a:buClr>
              <a:buSzPts val="3000"/>
              <a:buNone/>
              <a:defRPr sz="3000">
                <a:solidFill>
                  <a:schemeClr val="accent2"/>
                </a:solidFill>
              </a:defRPr>
            </a:lvl4pPr>
            <a:lvl5pPr lvl="4" algn="ctr" rtl="0">
              <a:spcBef>
                <a:spcPts val="0"/>
              </a:spcBef>
              <a:spcAft>
                <a:spcPts val="0"/>
              </a:spcAft>
              <a:buClr>
                <a:schemeClr val="accent2"/>
              </a:buClr>
              <a:buSzPts val="3000"/>
              <a:buNone/>
              <a:defRPr sz="3000">
                <a:solidFill>
                  <a:schemeClr val="accent2"/>
                </a:solidFill>
              </a:defRPr>
            </a:lvl5pPr>
            <a:lvl6pPr lvl="5" algn="ctr" rtl="0">
              <a:spcBef>
                <a:spcPts val="0"/>
              </a:spcBef>
              <a:spcAft>
                <a:spcPts val="0"/>
              </a:spcAft>
              <a:buClr>
                <a:schemeClr val="accent2"/>
              </a:buClr>
              <a:buSzPts val="3000"/>
              <a:buNone/>
              <a:defRPr sz="3000">
                <a:solidFill>
                  <a:schemeClr val="accent2"/>
                </a:solidFill>
              </a:defRPr>
            </a:lvl6pPr>
            <a:lvl7pPr lvl="6" algn="ctr" rtl="0">
              <a:spcBef>
                <a:spcPts val="0"/>
              </a:spcBef>
              <a:spcAft>
                <a:spcPts val="0"/>
              </a:spcAft>
              <a:buClr>
                <a:schemeClr val="accent2"/>
              </a:buClr>
              <a:buSzPts val="3000"/>
              <a:buNone/>
              <a:defRPr sz="3000">
                <a:solidFill>
                  <a:schemeClr val="accent2"/>
                </a:solidFill>
              </a:defRPr>
            </a:lvl7pPr>
            <a:lvl8pPr lvl="7" algn="ctr" rtl="0">
              <a:spcBef>
                <a:spcPts val="0"/>
              </a:spcBef>
              <a:spcAft>
                <a:spcPts val="0"/>
              </a:spcAft>
              <a:buClr>
                <a:schemeClr val="accent2"/>
              </a:buClr>
              <a:buSzPts val="3000"/>
              <a:buNone/>
              <a:defRPr sz="3000">
                <a:solidFill>
                  <a:schemeClr val="accent2"/>
                </a:solidFill>
              </a:defRPr>
            </a:lvl8pPr>
            <a:lvl9pPr lvl="8" algn="ctr" rtl="0">
              <a:spcBef>
                <a:spcPts val="0"/>
              </a:spcBef>
              <a:spcAft>
                <a:spcPts val="0"/>
              </a:spcAft>
              <a:buClr>
                <a:schemeClr val="accent2"/>
              </a:buClr>
              <a:buSzPts val="3000"/>
              <a:buNone/>
              <a:defRPr sz="3000">
                <a:solidFill>
                  <a:schemeClr val="accent2"/>
                </a:solidFill>
              </a:defRPr>
            </a:lvl9pPr>
          </a:lstStyle>
          <a:p>
            <a:r>
              <a:t>xx%</a:t>
            </a:r>
          </a:p>
        </p:txBody>
      </p:sp>
      <p:sp>
        <p:nvSpPr>
          <p:cNvPr id="179" name="Google Shape;179;p13"/>
          <p:cNvSpPr txBox="1">
            <a:spLocks noGrp="1"/>
          </p:cNvSpPr>
          <p:nvPr>
            <p:ph type="title" idx="4" hasCustomPrompt="1"/>
          </p:nvPr>
        </p:nvSpPr>
        <p:spPr>
          <a:xfrm>
            <a:off x="4272611" y="3248872"/>
            <a:ext cx="598800" cy="3399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3000"/>
              <a:buNone/>
              <a:defRPr sz="3000"/>
            </a:lvl1pPr>
            <a:lvl2pPr lvl="1" algn="ctr" rtl="0">
              <a:spcBef>
                <a:spcPts val="0"/>
              </a:spcBef>
              <a:spcAft>
                <a:spcPts val="0"/>
              </a:spcAft>
              <a:buClr>
                <a:schemeClr val="accent2"/>
              </a:buClr>
              <a:buSzPts val="3000"/>
              <a:buNone/>
              <a:defRPr sz="3000">
                <a:solidFill>
                  <a:schemeClr val="accent2"/>
                </a:solidFill>
              </a:defRPr>
            </a:lvl2pPr>
            <a:lvl3pPr lvl="2" algn="ctr" rtl="0">
              <a:spcBef>
                <a:spcPts val="0"/>
              </a:spcBef>
              <a:spcAft>
                <a:spcPts val="0"/>
              </a:spcAft>
              <a:buClr>
                <a:schemeClr val="accent2"/>
              </a:buClr>
              <a:buSzPts val="3000"/>
              <a:buNone/>
              <a:defRPr sz="3000">
                <a:solidFill>
                  <a:schemeClr val="accent2"/>
                </a:solidFill>
              </a:defRPr>
            </a:lvl3pPr>
            <a:lvl4pPr lvl="3" algn="ctr" rtl="0">
              <a:spcBef>
                <a:spcPts val="0"/>
              </a:spcBef>
              <a:spcAft>
                <a:spcPts val="0"/>
              </a:spcAft>
              <a:buClr>
                <a:schemeClr val="accent2"/>
              </a:buClr>
              <a:buSzPts val="3000"/>
              <a:buNone/>
              <a:defRPr sz="3000">
                <a:solidFill>
                  <a:schemeClr val="accent2"/>
                </a:solidFill>
              </a:defRPr>
            </a:lvl4pPr>
            <a:lvl5pPr lvl="4" algn="ctr" rtl="0">
              <a:spcBef>
                <a:spcPts val="0"/>
              </a:spcBef>
              <a:spcAft>
                <a:spcPts val="0"/>
              </a:spcAft>
              <a:buClr>
                <a:schemeClr val="accent2"/>
              </a:buClr>
              <a:buSzPts val="3000"/>
              <a:buNone/>
              <a:defRPr sz="3000">
                <a:solidFill>
                  <a:schemeClr val="accent2"/>
                </a:solidFill>
              </a:defRPr>
            </a:lvl5pPr>
            <a:lvl6pPr lvl="5" algn="ctr" rtl="0">
              <a:spcBef>
                <a:spcPts val="0"/>
              </a:spcBef>
              <a:spcAft>
                <a:spcPts val="0"/>
              </a:spcAft>
              <a:buClr>
                <a:schemeClr val="accent2"/>
              </a:buClr>
              <a:buSzPts val="3000"/>
              <a:buNone/>
              <a:defRPr sz="3000">
                <a:solidFill>
                  <a:schemeClr val="accent2"/>
                </a:solidFill>
              </a:defRPr>
            </a:lvl6pPr>
            <a:lvl7pPr lvl="6" algn="ctr" rtl="0">
              <a:spcBef>
                <a:spcPts val="0"/>
              </a:spcBef>
              <a:spcAft>
                <a:spcPts val="0"/>
              </a:spcAft>
              <a:buClr>
                <a:schemeClr val="accent2"/>
              </a:buClr>
              <a:buSzPts val="3000"/>
              <a:buNone/>
              <a:defRPr sz="3000">
                <a:solidFill>
                  <a:schemeClr val="accent2"/>
                </a:solidFill>
              </a:defRPr>
            </a:lvl7pPr>
            <a:lvl8pPr lvl="7" algn="ctr" rtl="0">
              <a:spcBef>
                <a:spcPts val="0"/>
              </a:spcBef>
              <a:spcAft>
                <a:spcPts val="0"/>
              </a:spcAft>
              <a:buClr>
                <a:schemeClr val="accent2"/>
              </a:buClr>
              <a:buSzPts val="3000"/>
              <a:buNone/>
              <a:defRPr sz="3000">
                <a:solidFill>
                  <a:schemeClr val="accent2"/>
                </a:solidFill>
              </a:defRPr>
            </a:lvl8pPr>
            <a:lvl9pPr lvl="8" algn="ctr" rtl="0">
              <a:spcBef>
                <a:spcPts val="0"/>
              </a:spcBef>
              <a:spcAft>
                <a:spcPts val="0"/>
              </a:spcAft>
              <a:buClr>
                <a:schemeClr val="accent2"/>
              </a:buClr>
              <a:buSzPts val="3000"/>
              <a:buNone/>
              <a:defRPr sz="3000">
                <a:solidFill>
                  <a:schemeClr val="accent2"/>
                </a:solidFill>
              </a:defRPr>
            </a:lvl9pPr>
          </a:lstStyle>
          <a:p>
            <a:r>
              <a:t>xx%</a:t>
            </a:r>
          </a:p>
        </p:txBody>
      </p:sp>
      <p:sp>
        <p:nvSpPr>
          <p:cNvPr id="180" name="Google Shape;180;p13"/>
          <p:cNvSpPr txBox="1">
            <a:spLocks noGrp="1"/>
          </p:cNvSpPr>
          <p:nvPr>
            <p:ph type="title" idx="5"/>
          </p:nvPr>
        </p:nvSpPr>
        <p:spPr>
          <a:xfrm>
            <a:off x="5904350" y="1925922"/>
            <a:ext cx="2336400" cy="420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2000">
                <a:solidFill>
                  <a:schemeClr val="accent2"/>
                </a:solidFill>
              </a:defRPr>
            </a:lvl1pPr>
            <a:lvl2pPr lvl="1" algn="r" rtl="0">
              <a:spcBef>
                <a:spcPts val="0"/>
              </a:spcBef>
              <a:spcAft>
                <a:spcPts val="0"/>
              </a:spcAft>
              <a:buClr>
                <a:schemeClr val="accent2"/>
              </a:buClr>
              <a:buSzPts val="2400"/>
              <a:buNone/>
              <a:defRPr sz="2400">
                <a:solidFill>
                  <a:schemeClr val="accent2"/>
                </a:solidFill>
              </a:defRPr>
            </a:lvl2pPr>
            <a:lvl3pPr lvl="2" algn="r" rtl="0">
              <a:spcBef>
                <a:spcPts val="0"/>
              </a:spcBef>
              <a:spcAft>
                <a:spcPts val="0"/>
              </a:spcAft>
              <a:buClr>
                <a:schemeClr val="accent2"/>
              </a:buClr>
              <a:buSzPts val="2400"/>
              <a:buNone/>
              <a:defRPr sz="2400">
                <a:solidFill>
                  <a:schemeClr val="accent2"/>
                </a:solidFill>
              </a:defRPr>
            </a:lvl3pPr>
            <a:lvl4pPr lvl="3" algn="r" rtl="0">
              <a:spcBef>
                <a:spcPts val="0"/>
              </a:spcBef>
              <a:spcAft>
                <a:spcPts val="0"/>
              </a:spcAft>
              <a:buClr>
                <a:schemeClr val="accent2"/>
              </a:buClr>
              <a:buSzPts val="2400"/>
              <a:buNone/>
              <a:defRPr sz="2400">
                <a:solidFill>
                  <a:schemeClr val="accent2"/>
                </a:solidFill>
              </a:defRPr>
            </a:lvl4pPr>
            <a:lvl5pPr lvl="4" algn="r" rtl="0">
              <a:spcBef>
                <a:spcPts val="0"/>
              </a:spcBef>
              <a:spcAft>
                <a:spcPts val="0"/>
              </a:spcAft>
              <a:buClr>
                <a:schemeClr val="accent2"/>
              </a:buClr>
              <a:buSzPts val="2400"/>
              <a:buNone/>
              <a:defRPr sz="2400">
                <a:solidFill>
                  <a:schemeClr val="accent2"/>
                </a:solidFill>
              </a:defRPr>
            </a:lvl5pPr>
            <a:lvl6pPr lvl="5" algn="r" rtl="0">
              <a:spcBef>
                <a:spcPts val="0"/>
              </a:spcBef>
              <a:spcAft>
                <a:spcPts val="0"/>
              </a:spcAft>
              <a:buClr>
                <a:schemeClr val="accent2"/>
              </a:buClr>
              <a:buSzPts val="2400"/>
              <a:buNone/>
              <a:defRPr sz="2400">
                <a:solidFill>
                  <a:schemeClr val="accent2"/>
                </a:solidFill>
              </a:defRPr>
            </a:lvl6pPr>
            <a:lvl7pPr lvl="6" algn="r" rtl="0">
              <a:spcBef>
                <a:spcPts val="0"/>
              </a:spcBef>
              <a:spcAft>
                <a:spcPts val="0"/>
              </a:spcAft>
              <a:buClr>
                <a:schemeClr val="accent2"/>
              </a:buClr>
              <a:buSzPts val="2400"/>
              <a:buNone/>
              <a:defRPr sz="2400">
                <a:solidFill>
                  <a:schemeClr val="accent2"/>
                </a:solidFill>
              </a:defRPr>
            </a:lvl7pPr>
            <a:lvl8pPr lvl="7" algn="r" rtl="0">
              <a:spcBef>
                <a:spcPts val="0"/>
              </a:spcBef>
              <a:spcAft>
                <a:spcPts val="0"/>
              </a:spcAft>
              <a:buClr>
                <a:schemeClr val="accent2"/>
              </a:buClr>
              <a:buSzPts val="2400"/>
              <a:buNone/>
              <a:defRPr sz="2400">
                <a:solidFill>
                  <a:schemeClr val="accent2"/>
                </a:solidFill>
              </a:defRPr>
            </a:lvl8pPr>
            <a:lvl9pPr lvl="8" algn="r" rtl="0">
              <a:spcBef>
                <a:spcPts val="0"/>
              </a:spcBef>
              <a:spcAft>
                <a:spcPts val="0"/>
              </a:spcAft>
              <a:buClr>
                <a:schemeClr val="accent2"/>
              </a:buClr>
              <a:buSzPts val="2400"/>
              <a:buNone/>
              <a:defRPr sz="2400">
                <a:solidFill>
                  <a:schemeClr val="accent2"/>
                </a:solidFill>
              </a:defRPr>
            </a:lvl9pPr>
          </a:lstStyle>
          <a:p>
            <a:endParaRPr/>
          </a:p>
        </p:txBody>
      </p:sp>
      <p:sp>
        <p:nvSpPr>
          <p:cNvPr id="181" name="Google Shape;181;p13"/>
          <p:cNvSpPr txBox="1">
            <a:spLocks noGrp="1"/>
          </p:cNvSpPr>
          <p:nvPr>
            <p:ph type="subTitle" idx="6"/>
          </p:nvPr>
        </p:nvSpPr>
        <p:spPr>
          <a:xfrm>
            <a:off x="903208" y="4009053"/>
            <a:ext cx="2336400" cy="42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r" rtl="0">
              <a:lnSpc>
                <a:spcPct val="100000"/>
              </a:lnSpc>
              <a:spcBef>
                <a:spcPts val="0"/>
              </a:spcBef>
              <a:spcAft>
                <a:spcPts val="0"/>
              </a:spcAft>
              <a:buSzPts val="1400"/>
              <a:buNone/>
              <a:defRPr/>
            </a:lvl2pPr>
            <a:lvl3pPr lvl="2" algn="r" rtl="0">
              <a:lnSpc>
                <a:spcPct val="100000"/>
              </a:lnSpc>
              <a:spcBef>
                <a:spcPts val="1600"/>
              </a:spcBef>
              <a:spcAft>
                <a:spcPts val="0"/>
              </a:spcAft>
              <a:buSzPts val="1400"/>
              <a:buNone/>
              <a:defRPr/>
            </a:lvl3pPr>
            <a:lvl4pPr lvl="3" algn="r" rtl="0">
              <a:lnSpc>
                <a:spcPct val="100000"/>
              </a:lnSpc>
              <a:spcBef>
                <a:spcPts val="1600"/>
              </a:spcBef>
              <a:spcAft>
                <a:spcPts val="0"/>
              </a:spcAft>
              <a:buSzPts val="1400"/>
              <a:buNone/>
              <a:defRPr/>
            </a:lvl4pPr>
            <a:lvl5pPr lvl="4" algn="r" rtl="0">
              <a:lnSpc>
                <a:spcPct val="100000"/>
              </a:lnSpc>
              <a:spcBef>
                <a:spcPts val="1600"/>
              </a:spcBef>
              <a:spcAft>
                <a:spcPts val="0"/>
              </a:spcAft>
              <a:buSzPts val="1400"/>
              <a:buNone/>
              <a:defRPr/>
            </a:lvl5pPr>
            <a:lvl6pPr lvl="5" algn="r" rtl="0">
              <a:lnSpc>
                <a:spcPct val="100000"/>
              </a:lnSpc>
              <a:spcBef>
                <a:spcPts val="1600"/>
              </a:spcBef>
              <a:spcAft>
                <a:spcPts val="0"/>
              </a:spcAft>
              <a:buSzPts val="1400"/>
              <a:buNone/>
              <a:defRPr/>
            </a:lvl6pPr>
            <a:lvl7pPr lvl="6" algn="r" rtl="0">
              <a:lnSpc>
                <a:spcPct val="100000"/>
              </a:lnSpc>
              <a:spcBef>
                <a:spcPts val="1600"/>
              </a:spcBef>
              <a:spcAft>
                <a:spcPts val="0"/>
              </a:spcAft>
              <a:buSzPts val="1400"/>
              <a:buNone/>
              <a:defRPr/>
            </a:lvl7pPr>
            <a:lvl8pPr lvl="7" algn="r" rtl="0">
              <a:lnSpc>
                <a:spcPct val="100000"/>
              </a:lnSpc>
              <a:spcBef>
                <a:spcPts val="1600"/>
              </a:spcBef>
              <a:spcAft>
                <a:spcPts val="0"/>
              </a:spcAft>
              <a:buSzPts val="1400"/>
              <a:buNone/>
              <a:defRPr/>
            </a:lvl8pPr>
            <a:lvl9pPr lvl="8" algn="r" rtl="0">
              <a:lnSpc>
                <a:spcPct val="100000"/>
              </a:lnSpc>
              <a:spcBef>
                <a:spcPts val="1600"/>
              </a:spcBef>
              <a:spcAft>
                <a:spcPts val="1600"/>
              </a:spcAft>
              <a:buSzPts val="1400"/>
              <a:buNone/>
              <a:defRPr/>
            </a:lvl9pPr>
          </a:lstStyle>
          <a:p>
            <a:endParaRPr/>
          </a:p>
        </p:txBody>
      </p:sp>
      <p:sp>
        <p:nvSpPr>
          <p:cNvPr id="182" name="Google Shape;182;p13"/>
          <p:cNvSpPr txBox="1">
            <a:spLocks noGrp="1"/>
          </p:cNvSpPr>
          <p:nvPr>
            <p:ph type="title" idx="7"/>
          </p:nvPr>
        </p:nvSpPr>
        <p:spPr>
          <a:xfrm>
            <a:off x="3403800" y="3588472"/>
            <a:ext cx="2336400" cy="420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2000">
                <a:solidFill>
                  <a:schemeClr val="accent2"/>
                </a:solidFill>
              </a:defRPr>
            </a:lvl1pPr>
            <a:lvl2pPr lvl="1" algn="r" rtl="0">
              <a:spcBef>
                <a:spcPts val="0"/>
              </a:spcBef>
              <a:spcAft>
                <a:spcPts val="0"/>
              </a:spcAft>
              <a:buClr>
                <a:schemeClr val="accent2"/>
              </a:buClr>
              <a:buSzPts val="2400"/>
              <a:buNone/>
              <a:defRPr sz="2400">
                <a:solidFill>
                  <a:schemeClr val="accent2"/>
                </a:solidFill>
              </a:defRPr>
            </a:lvl2pPr>
            <a:lvl3pPr lvl="2" algn="r" rtl="0">
              <a:spcBef>
                <a:spcPts val="0"/>
              </a:spcBef>
              <a:spcAft>
                <a:spcPts val="0"/>
              </a:spcAft>
              <a:buClr>
                <a:schemeClr val="accent2"/>
              </a:buClr>
              <a:buSzPts val="2400"/>
              <a:buNone/>
              <a:defRPr sz="2400">
                <a:solidFill>
                  <a:schemeClr val="accent2"/>
                </a:solidFill>
              </a:defRPr>
            </a:lvl3pPr>
            <a:lvl4pPr lvl="3" algn="r" rtl="0">
              <a:spcBef>
                <a:spcPts val="0"/>
              </a:spcBef>
              <a:spcAft>
                <a:spcPts val="0"/>
              </a:spcAft>
              <a:buClr>
                <a:schemeClr val="accent2"/>
              </a:buClr>
              <a:buSzPts val="2400"/>
              <a:buNone/>
              <a:defRPr sz="2400">
                <a:solidFill>
                  <a:schemeClr val="accent2"/>
                </a:solidFill>
              </a:defRPr>
            </a:lvl4pPr>
            <a:lvl5pPr lvl="4" algn="r" rtl="0">
              <a:spcBef>
                <a:spcPts val="0"/>
              </a:spcBef>
              <a:spcAft>
                <a:spcPts val="0"/>
              </a:spcAft>
              <a:buClr>
                <a:schemeClr val="accent2"/>
              </a:buClr>
              <a:buSzPts val="2400"/>
              <a:buNone/>
              <a:defRPr sz="2400">
                <a:solidFill>
                  <a:schemeClr val="accent2"/>
                </a:solidFill>
              </a:defRPr>
            </a:lvl5pPr>
            <a:lvl6pPr lvl="5" algn="r" rtl="0">
              <a:spcBef>
                <a:spcPts val="0"/>
              </a:spcBef>
              <a:spcAft>
                <a:spcPts val="0"/>
              </a:spcAft>
              <a:buClr>
                <a:schemeClr val="accent2"/>
              </a:buClr>
              <a:buSzPts val="2400"/>
              <a:buNone/>
              <a:defRPr sz="2400">
                <a:solidFill>
                  <a:schemeClr val="accent2"/>
                </a:solidFill>
              </a:defRPr>
            </a:lvl6pPr>
            <a:lvl7pPr lvl="6" algn="r" rtl="0">
              <a:spcBef>
                <a:spcPts val="0"/>
              </a:spcBef>
              <a:spcAft>
                <a:spcPts val="0"/>
              </a:spcAft>
              <a:buClr>
                <a:schemeClr val="accent2"/>
              </a:buClr>
              <a:buSzPts val="2400"/>
              <a:buNone/>
              <a:defRPr sz="2400">
                <a:solidFill>
                  <a:schemeClr val="accent2"/>
                </a:solidFill>
              </a:defRPr>
            </a:lvl7pPr>
            <a:lvl8pPr lvl="7" algn="r" rtl="0">
              <a:spcBef>
                <a:spcPts val="0"/>
              </a:spcBef>
              <a:spcAft>
                <a:spcPts val="0"/>
              </a:spcAft>
              <a:buClr>
                <a:schemeClr val="accent2"/>
              </a:buClr>
              <a:buSzPts val="2400"/>
              <a:buNone/>
              <a:defRPr sz="2400">
                <a:solidFill>
                  <a:schemeClr val="accent2"/>
                </a:solidFill>
              </a:defRPr>
            </a:lvl8pPr>
            <a:lvl9pPr lvl="8" algn="r" rtl="0">
              <a:spcBef>
                <a:spcPts val="0"/>
              </a:spcBef>
              <a:spcAft>
                <a:spcPts val="0"/>
              </a:spcAft>
              <a:buClr>
                <a:schemeClr val="accent2"/>
              </a:buClr>
              <a:buSzPts val="2400"/>
              <a:buNone/>
              <a:defRPr sz="2400">
                <a:solidFill>
                  <a:schemeClr val="accent2"/>
                </a:solidFill>
              </a:defRPr>
            </a:lvl9pPr>
          </a:lstStyle>
          <a:p>
            <a:endParaRPr/>
          </a:p>
        </p:txBody>
      </p:sp>
      <p:sp>
        <p:nvSpPr>
          <p:cNvPr id="183" name="Google Shape;183;p13"/>
          <p:cNvSpPr txBox="1">
            <a:spLocks noGrp="1"/>
          </p:cNvSpPr>
          <p:nvPr>
            <p:ph type="subTitle" idx="8"/>
          </p:nvPr>
        </p:nvSpPr>
        <p:spPr>
          <a:xfrm>
            <a:off x="3403650" y="4009053"/>
            <a:ext cx="2336400" cy="42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r" rtl="0">
              <a:lnSpc>
                <a:spcPct val="100000"/>
              </a:lnSpc>
              <a:spcBef>
                <a:spcPts val="0"/>
              </a:spcBef>
              <a:spcAft>
                <a:spcPts val="0"/>
              </a:spcAft>
              <a:buSzPts val="1400"/>
              <a:buNone/>
              <a:defRPr/>
            </a:lvl2pPr>
            <a:lvl3pPr lvl="2" algn="r" rtl="0">
              <a:lnSpc>
                <a:spcPct val="100000"/>
              </a:lnSpc>
              <a:spcBef>
                <a:spcPts val="1600"/>
              </a:spcBef>
              <a:spcAft>
                <a:spcPts val="0"/>
              </a:spcAft>
              <a:buSzPts val="1400"/>
              <a:buNone/>
              <a:defRPr/>
            </a:lvl3pPr>
            <a:lvl4pPr lvl="3" algn="r" rtl="0">
              <a:lnSpc>
                <a:spcPct val="100000"/>
              </a:lnSpc>
              <a:spcBef>
                <a:spcPts val="1600"/>
              </a:spcBef>
              <a:spcAft>
                <a:spcPts val="0"/>
              </a:spcAft>
              <a:buSzPts val="1400"/>
              <a:buNone/>
              <a:defRPr/>
            </a:lvl4pPr>
            <a:lvl5pPr lvl="4" algn="r" rtl="0">
              <a:lnSpc>
                <a:spcPct val="100000"/>
              </a:lnSpc>
              <a:spcBef>
                <a:spcPts val="1600"/>
              </a:spcBef>
              <a:spcAft>
                <a:spcPts val="0"/>
              </a:spcAft>
              <a:buSzPts val="1400"/>
              <a:buNone/>
              <a:defRPr/>
            </a:lvl5pPr>
            <a:lvl6pPr lvl="5" algn="r" rtl="0">
              <a:lnSpc>
                <a:spcPct val="100000"/>
              </a:lnSpc>
              <a:spcBef>
                <a:spcPts val="1600"/>
              </a:spcBef>
              <a:spcAft>
                <a:spcPts val="0"/>
              </a:spcAft>
              <a:buSzPts val="1400"/>
              <a:buNone/>
              <a:defRPr/>
            </a:lvl6pPr>
            <a:lvl7pPr lvl="6" algn="r" rtl="0">
              <a:lnSpc>
                <a:spcPct val="100000"/>
              </a:lnSpc>
              <a:spcBef>
                <a:spcPts val="1600"/>
              </a:spcBef>
              <a:spcAft>
                <a:spcPts val="0"/>
              </a:spcAft>
              <a:buSzPts val="1400"/>
              <a:buNone/>
              <a:defRPr/>
            </a:lvl7pPr>
            <a:lvl8pPr lvl="7" algn="r" rtl="0">
              <a:lnSpc>
                <a:spcPct val="100000"/>
              </a:lnSpc>
              <a:spcBef>
                <a:spcPts val="1600"/>
              </a:spcBef>
              <a:spcAft>
                <a:spcPts val="0"/>
              </a:spcAft>
              <a:buSzPts val="1400"/>
              <a:buNone/>
              <a:defRPr/>
            </a:lvl8pPr>
            <a:lvl9pPr lvl="8" algn="r" rtl="0">
              <a:lnSpc>
                <a:spcPct val="100000"/>
              </a:lnSpc>
              <a:spcBef>
                <a:spcPts val="1600"/>
              </a:spcBef>
              <a:spcAft>
                <a:spcPts val="1600"/>
              </a:spcAft>
              <a:buSzPts val="1400"/>
              <a:buNone/>
              <a:defRPr/>
            </a:lvl9pPr>
          </a:lstStyle>
          <a:p>
            <a:endParaRPr/>
          </a:p>
        </p:txBody>
      </p:sp>
      <p:sp>
        <p:nvSpPr>
          <p:cNvPr id="184" name="Google Shape;184;p13"/>
          <p:cNvSpPr txBox="1">
            <a:spLocks noGrp="1"/>
          </p:cNvSpPr>
          <p:nvPr>
            <p:ph type="title" idx="9"/>
          </p:nvPr>
        </p:nvSpPr>
        <p:spPr>
          <a:xfrm>
            <a:off x="5904400" y="3588472"/>
            <a:ext cx="2336400" cy="420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2000">
                <a:solidFill>
                  <a:schemeClr val="accent2"/>
                </a:solidFill>
              </a:defRPr>
            </a:lvl1pPr>
            <a:lvl2pPr lvl="1" rtl="0">
              <a:spcBef>
                <a:spcPts val="0"/>
              </a:spcBef>
              <a:spcAft>
                <a:spcPts val="0"/>
              </a:spcAft>
              <a:buClr>
                <a:schemeClr val="accent2"/>
              </a:buClr>
              <a:buSzPts val="2400"/>
              <a:buNone/>
              <a:defRPr sz="2400">
                <a:solidFill>
                  <a:schemeClr val="accent2"/>
                </a:solidFill>
              </a:defRPr>
            </a:lvl2pPr>
            <a:lvl3pPr lvl="2" rtl="0">
              <a:spcBef>
                <a:spcPts val="0"/>
              </a:spcBef>
              <a:spcAft>
                <a:spcPts val="0"/>
              </a:spcAft>
              <a:buClr>
                <a:schemeClr val="accent2"/>
              </a:buClr>
              <a:buSzPts val="2400"/>
              <a:buNone/>
              <a:defRPr sz="2400">
                <a:solidFill>
                  <a:schemeClr val="accent2"/>
                </a:solidFill>
              </a:defRPr>
            </a:lvl3pPr>
            <a:lvl4pPr lvl="3" rtl="0">
              <a:spcBef>
                <a:spcPts val="0"/>
              </a:spcBef>
              <a:spcAft>
                <a:spcPts val="0"/>
              </a:spcAft>
              <a:buClr>
                <a:schemeClr val="accent2"/>
              </a:buClr>
              <a:buSzPts val="2400"/>
              <a:buNone/>
              <a:defRPr sz="2400">
                <a:solidFill>
                  <a:schemeClr val="accent2"/>
                </a:solidFill>
              </a:defRPr>
            </a:lvl4pPr>
            <a:lvl5pPr lvl="4" rtl="0">
              <a:spcBef>
                <a:spcPts val="0"/>
              </a:spcBef>
              <a:spcAft>
                <a:spcPts val="0"/>
              </a:spcAft>
              <a:buClr>
                <a:schemeClr val="accent2"/>
              </a:buClr>
              <a:buSzPts val="2400"/>
              <a:buNone/>
              <a:defRPr sz="2400">
                <a:solidFill>
                  <a:schemeClr val="accent2"/>
                </a:solidFill>
              </a:defRPr>
            </a:lvl5pPr>
            <a:lvl6pPr lvl="5" rtl="0">
              <a:spcBef>
                <a:spcPts val="0"/>
              </a:spcBef>
              <a:spcAft>
                <a:spcPts val="0"/>
              </a:spcAft>
              <a:buClr>
                <a:schemeClr val="accent2"/>
              </a:buClr>
              <a:buSzPts val="2400"/>
              <a:buNone/>
              <a:defRPr sz="2400">
                <a:solidFill>
                  <a:schemeClr val="accent2"/>
                </a:solidFill>
              </a:defRPr>
            </a:lvl6pPr>
            <a:lvl7pPr lvl="6" rtl="0">
              <a:spcBef>
                <a:spcPts val="0"/>
              </a:spcBef>
              <a:spcAft>
                <a:spcPts val="0"/>
              </a:spcAft>
              <a:buClr>
                <a:schemeClr val="accent2"/>
              </a:buClr>
              <a:buSzPts val="2400"/>
              <a:buNone/>
              <a:defRPr sz="2400">
                <a:solidFill>
                  <a:schemeClr val="accent2"/>
                </a:solidFill>
              </a:defRPr>
            </a:lvl7pPr>
            <a:lvl8pPr lvl="7" rtl="0">
              <a:spcBef>
                <a:spcPts val="0"/>
              </a:spcBef>
              <a:spcAft>
                <a:spcPts val="0"/>
              </a:spcAft>
              <a:buClr>
                <a:schemeClr val="accent2"/>
              </a:buClr>
              <a:buSzPts val="2400"/>
              <a:buNone/>
              <a:defRPr sz="2400">
                <a:solidFill>
                  <a:schemeClr val="accent2"/>
                </a:solidFill>
              </a:defRPr>
            </a:lvl8pPr>
            <a:lvl9pPr lvl="8" rtl="0">
              <a:spcBef>
                <a:spcPts val="0"/>
              </a:spcBef>
              <a:spcAft>
                <a:spcPts val="0"/>
              </a:spcAft>
              <a:buClr>
                <a:schemeClr val="accent2"/>
              </a:buClr>
              <a:buSzPts val="2400"/>
              <a:buNone/>
              <a:defRPr sz="2400">
                <a:solidFill>
                  <a:schemeClr val="accent2"/>
                </a:solidFill>
              </a:defRPr>
            </a:lvl9pPr>
          </a:lstStyle>
          <a:p>
            <a:endParaRPr/>
          </a:p>
        </p:txBody>
      </p:sp>
      <p:sp>
        <p:nvSpPr>
          <p:cNvPr id="185" name="Google Shape;185;p13"/>
          <p:cNvSpPr txBox="1">
            <a:spLocks noGrp="1"/>
          </p:cNvSpPr>
          <p:nvPr>
            <p:ph type="subTitle" idx="13"/>
          </p:nvPr>
        </p:nvSpPr>
        <p:spPr>
          <a:xfrm>
            <a:off x="5904250" y="4009053"/>
            <a:ext cx="2336400" cy="42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186" name="Google Shape;186;p13"/>
          <p:cNvSpPr txBox="1">
            <a:spLocks noGrp="1"/>
          </p:cNvSpPr>
          <p:nvPr>
            <p:ph type="title" idx="14"/>
          </p:nvPr>
        </p:nvSpPr>
        <p:spPr>
          <a:xfrm>
            <a:off x="903208" y="3588472"/>
            <a:ext cx="2336400" cy="420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2000">
                <a:solidFill>
                  <a:schemeClr val="accent2"/>
                </a:solidFill>
              </a:defRPr>
            </a:lvl1pPr>
            <a:lvl2pPr lvl="1" rtl="0">
              <a:spcBef>
                <a:spcPts val="0"/>
              </a:spcBef>
              <a:spcAft>
                <a:spcPts val="0"/>
              </a:spcAft>
              <a:buClr>
                <a:schemeClr val="accent2"/>
              </a:buClr>
              <a:buSzPts val="2400"/>
              <a:buNone/>
              <a:defRPr sz="2400">
                <a:solidFill>
                  <a:schemeClr val="accent2"/>
                </a:solidFill>
              </a:defRPr>
            </a:lvl2pPr>
            <a:lvl3pPr lvl="2" rtl="0">
              <a:spcBef>
                <a:spcPts val="0"/>
              </a:spcBef>
              <a:spcAft>
                <a:spcPts val="0"/>
              </a:spcAft>
              <a:buClr>
                <a:schemeClr val="accent2"/>
              </a:buClr>
              <a:buSzPts val="2400"/>
              <a:buNone/>
              <a:defRPr sz="2400">
                <a:solidFill>
                  <a:schemeClr val="accent2"/>
                </a:solidFill>
              </a:defRPr>
            </a:lvl3pPr>
            <a:lvl4pPr lvl="3" rtl="0">
              <a:spcBef>
                <a:spcPts val="0"/>
              </a:spcBef>
              <a:spcAft>
                <a:spcPts val="0"/>
              </a:spcAft>
              <a:buClr>
                <a:schemeClr val="accent2"/>
              </a:buClr>
              <a:buSzPts val="2400"/>
              <a:buNone/>
              <a:defRPr sz="2400">
                <a:solidFill>
                  <a:schemeClr val="accent2"/>
                </a:solidFill>
              </a:defRPr>
            </a:lvl4pPr>
            <a:lvl5pPr lvl="4" rtl="0">
              <a:spcBef>
                <a:spcPts val="0"/>
              </a:spcBef>
              <a:spcAft>
                <a:spcPts val="0"/>
              </a:spcAft>
              <a:buClr>
                <a:schemeClr val="accent2"/>
              </a:buClr>
              <a:buSzPts val="2400"/>
              <a:buNone/>
              <a:defRPr sz="2400">
                <a:solidFill>
                  <a:schemeClr val="accent2"/>
                </a:solidFill>
              </a:defRPr>
            </a:lvl5pPr>
            <a:lvl6pPr lvl="5" rtl="0">
              <a:spcBef>
                <a:spcPts val="0"/>
              </a:spcBef>
              <a:spcAft>
                <a:spcPts val="0"/>
              </a:spcAft>
              <a:buClr>
                <a:schemeClr val="accent2"/>
              </a:buClr>
              <a:buSzPts val="2400"/>
              <a:buNone/>
              <a:defRPr sz="2400">
                <a:solidFill>
                  <a:schemeClr val="accent2"/>
                </a:solidFill>
              </a:defRPr>
            </a:lvl6pPr>
            <a:lvl7pPr lvl="6" rtl="0">
              <a:spcBef>
                <a:spcPts val="0"/>
              </a:spcBef>
              <a:spcAft>
                <a:spcPts val="0"/>
              </a:spcAft>
              <a:buClr>
                <a:schemeClr val="accent2"/>
              </a:buClr>
              <a:buSzPts val="2400"/>
              <a:buNone/>
              <a:defRPr sz="2400">
                <a:solidFill>
                  <a:schemeClr val="accent2"/>
                </a:solidFill>
              </a:defRPr>
            </a:lvl7pPr>
            <a:lvl8pPr lvl="7" rtl="0">
              <a:spcBef>
                <a:spcPts val="0"/>
              </a:spcBef>
              <a:spcAft>
                <a:spcPts val="0"/>
              </a:spcAft>
              <a:buClr>
                <a:schemeClr val="accent2"/>
              </a:buClr>
              <a:buSzPts val="2400"/>
              <a:buNone/>
              <a:defRPr sz="2400">
                <a:solidFill>
                  <a:schemeClr val="accent2"/>
                </a:solidFill>
              </a:defRPr>
            </a:lvl8pPr>
            <a:lvl9pPr lvl="8" rtl="0">
              <a:spcBef>
                <a:spcPts val="0"/>
              </a:spcBef>
              <a:spcAft>
                <a:spcPts val="0"/>
              </a:spcAft>
              <a:buClr>
                <a:schemeClr val="accent2"/>
              </a:buClr>
              <a:buSzPts val="2400"/>
              <a:buNone/>
              <a:defRPr sz="2400">
                <a:solidFill>
                  <a:schemeClr val="accent2"/>
                </a:solidFill>
              </a:defRPr>
            </a:lvl9pPr>
          </a:lstStyle>
          <a:p>
            <a:endParaRPr/>
          </a:p>
        </p:txBody>
      </p:sp>
      <p:sp>
        <p:nvSpPr>
          <p:cNvPr id="187" name="Google Shape;187;p13"/>
          <p:cNvSpPr txBox="1">
            <a:spLocks noGrp="1"/>
          </p:cNvSpPr>
          <p:nvPr>
            <p:ph type="subTitle" idx="15"/>
          </p:nvPr>
        </p:nvSpPr>
        <p:spPr>
          <a:xfrm>
            <a:off x="3403712" y="2346503"/>
            <a:ext cx="2336400" cy="42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188" name="Google Shape;188;p13"/>
          <p:cNvSpPr txBox="1">
            <a:spLocks noGrp="1"/>
          </p:cNvSpPr>
          <p:nvPr>
            <p:ph type="title" idx="16"/>
          </p:nvPr>
        </p:nvSpPr>
        <p:spPr>
          <a:xfrm>
            <a:off x="3403562" y="1925922"/>
            <a:ext cx="2336400" cy="420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2000">
                <a:solidFill>
                  <a:schemeClr val="accent2"/>
                </a:solidFill>
              </a:defRPr>
            </a:lvl1pPr>
            <a:lvl2pPr lvl="1" rtl="0">
              <a:spcBef>
                <a:spcPts val="0"/>
              </a:spcBef>
              <a:spcAft>
                <a:spcPts val="0"/>
              </a:spcAft>
              <a:buClr>
                <a:schemeClr val="accent2"/>
              </a:buClr>
              <a:buSzPts val="2400"/>
              <a:buNone/>
              <a:defRPr sz="2400">
                <a:solidFill>
                  <a:schemeClr val="accent2"/>
                </a:solidFill>
              </a:defRPr>
            </a:lvl2pPr>
            <a:lvl3pPr lvl="2" rtl="0">
              <a:spcBef>
                <a:spcPts val="0"/>
              </a:spcBef>
              <a:spcAft>
                <a:spcPts val="0"/>
              </a:spcAft>
              <a:buClr>
                <a:schemeClr val="accent2"/>
              </a:buClr>
              <a:buSzPts val="2400"/>
              <a:buNone/>
              <a:defRPr sz="2400">
                <a:solidFill>
                  <a:schemeClr val="accent2"/>
                </a:solidFill>
              </a:defRPr>
            </a:lvl3pPr>
            <a:lvl4pPr lvl="3" rtl="0">
              <a:spcBef>
                <a:spcPts val="0"/>
              </a:spcBef>
              <a:spcAft>
                <a:spcPts val="0"/>
              </a:spcAft>
              <a:buClr>
                <a:schemeClr val="accent2"/>
              </a:buClr>
              <a:buSzPts val="2400"/>
              <a:buNone/>
              <a:defRPr sz="2400">
                <a:solidFill>
                  <a:schemeClr val="accent2"/>
                </a:solidFill>
              </a:defRPr>
            </a:lvl4pPr>
            <a:lvl5pPr lvl="4" rtl="0">
              <a:spcBef>
                <a:spcPts val="0"/>
              </a:spcBef>
              <a:spcAft>
                <a:spcPts val="0"/>
              </a:spcAft>
              <a:buClr>
                <a:schemeClr val="accent2"/>
              </a:buClr>
              <a:buSzPts val="2400"/>
              <a:buNone/>
              <a:defRPr sz="2400">
                <a:solidFill>
                  <a:schemeClr val="accent2"/>
                </a:solidFill>
              </a:defRPr>
            </a:lvl5pPr>
            <a:lvl6pPr lvl="5" rtl="0">
              <a:spcBef>
                <a:spcPts val="0"/>
              </a:spcBef>
              <a:spcAft>
                <a:spcPts val="0"/>
              </a:spcAft>
              <a:buClr>
                <a:schemeClr val="accent2"/>
              </a:buClr>
              <a:buSzPts val="2400"/>
              <a:buNone/>
              <a:defRPr sz="2400">
                <a:solidFill>
                  <a:schemeClr val="accent2"/>
                </a:solidFill>
              </a:defRPr>
            </a:lvl6pPr>
            <a:lvl7pPr lvl="6" rtl="0">
              <a:spcBef>
                <a:spcPts val="0"/>
              </a:spcBef>
              <a:spcAft>
                <a:spcPts val="0"/>
              </a:spcAft>
              <a:buClr>
                <a:schemeClr val="accent2"/>
              </a:buClr>
              <a:buSzPts val="2400"/>
              <a:buNone/>
              <a:defRPr sz="2400">
                <a:solidFill>
                  <a:schemeClr val="accent2"/>
                </a:solidFill>
              </a:defRPr>
            </a:lvl7pPr>
            <a:lvl8pPr lvl="7" rtl="0">
              <a:spcBef>
                <a:spcPts val="0"/>
              </a:spcBef>
              <a:spcAft>
                <a:spcPts val="0"/>
              </a:spcAft>
              <a:buClr>
                <a:schemeClr val="accent2"/>
              </a:buClr>
              <a:buSzPts val="2400"/>
              <a:buNone/>
              <a:defRPr sz="2400">
                <a:solidFill>
                  <a:schemeClr val="accent2"/>
                </a:solidFill>
              </a:defRPr>
            </a:lvl8pPr>
            <a:lvl9pPr lvl="8" rtl="0">
              <a:spcBef>
                <a:spcPts val="0"/>
              </a:spcBef>
              <a:spcAft>
                <a:spcPts val="0"/>
              </a:spcAft>
              <a:buClr>
                <a:schemeClr val="accent2"/>
              </a:buClr>
              <a:buSzPts val="2400"/>
              <a:buNone/>
              <a:defRPr sz="2400">
                <a:solidFill>
                  <a:schemeClr val="accent2"/>
                </a:solidFill>
              </a:defRPr>
            </a:lvl9pPr>
          </a:lstStyle>
          <a:p>
            <a:endParaRPr/>
          </a:p>
        </p:txBody>
      </p:sp>
      <p:sp>
        <p:nvSpPr>
          <p:cNvPr id="189" name="Google Shape;189;p13"/>
          <p:cNvSpPr txBox="1">
            <a:spLocks noGrp="1"/>
          </p:cNvSpPr>
          <p:nvPr>
            <p:ph type="subTitle" idx="17"/>
          </p:nvPr>
        </p:nvSpPr>
        <p:spPr>
          <a:xfrm>
            <a:off x="5904350" y="2346503"/>
            <a:ext cx="2336400" cy="42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190" name="Google Shape;190;p13"/>
          <p:cNvSpPr txBox="1">
            <a:spLocks noGrp="1"/>
          </p:cNvSpPr>
          <p:nvPr>
            <p:ph type="title" idx="18" hasCustomPrompt="1"/>
          </p:nvPr>
        </p:nvSpPr>
        <p:spPr>
          <a:xfrm rot="1721">
            <a:off x="1771858" y="1581023"/>
            <a:ext cx="599100" cy="339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3000"/>
              <a:buNone/>
              <a:defRPr sz="3000"/>
            </a:lvl1pPr>
            <a:lvl2pPr lvl="1" algn="ctr" rtl="0">
              <a:spcBef>
                <a:spcPts val="0"/>
              </a:spcBef>
              <a:spcAft>
                <a:spcPts val="0"/>
              </a:spcAft>
              <a:buClr>
                <a:schemeClr val="accent2"/>
              </a:buClr>
              <a:buSzPts val="3000"/>
              <a:buNone/>
              <a:defRPr sz="3000">
                <a:solidFill>
                  <a:schemeClr val="accent2"/>
                </a:solidFill>
              </a:defRPr>
            </a:lvl2pPr>
            <a:lvl3pPr lvl="2" algn="ctr" rtl="0">
              <a:spcBef>
                <a:spcPts val="0"/>
              </a:spcBef>
              <a:spcAft>
                <a:spcPts val="0"/>
              </a:spcAft>
              <a:buClr>
                <a:schemeClr val="accent2"/>
              </a:buClr>
              <a:buSzPts val="3000"/>
              <a:buNone/>
              <a:defRPr sz="3000">
                <a:solidFill>
                  <a:schemeClr val="accent2"/>
                </a:solidFill>
              </a:defRPr>
            </a:lvl3pPr>
            <a:lvl4pPr lvl="3" algn="ctr" rtl="0">
              <a:spcBef>
                <a:spcPts val="0"/>
              </a:spcBef>
              <a:spcAft>
                <a:spcPts val="0"/>
              </a:spcAft>
              <a:buClr>
                <a:schemeClr val="accent2"/>
              </a:buClr>
              <a:buSzPts val="3000"/>
              <a:buNone/>
              <a:defRPr sz="3000">
                <a:solidFill>
                  <a:schemeClr val="accent2"/>
                </a:solidFill>
              </a:defRPr>
            </a:lvl4pPr>
            <a:lvl5pPr lvl="4" algn="ctr" rtl="0">
              <a:spcBef>
                <a:spcPts val="0"/>
              </a:spcBef>
              <a:spcAft>
                <a:spcPts val="0"/>
              </a:spcAft>
              <a:buClr>
                <a:schemeClr val="accent2"/>
              </a:buClr>
              <a:buSzPts val="3000"/>
              <a:buNone/>
              <a:defRPr sz="3000">
                <a:solidFill>
                  <a:schemeClr val="accent2"/>
                </a:solidFill>
              </a:defRPr>
            </a:lvl5pPr>
            <a:lvl6pPr lvl="5" algn="ctr" rtl="0">
              <a:spcBef>
                <a:spcPts val="0"/>
              </a:spcBef>
              <a:spcAft>
                <a:spcPts val="0"/>
              </a:spcAft>
              <a:buClr>
                <a:schemeClr val="accent2"/>
              </a:buClr>
              <a:buSzPts val="3000"/>
              <a:buNone/>
              <a:defRPr sz="3000">
                <a:solidFill>
                  <a:schemeClr val="accent2"/>
                </a:solidFill>
              </a:defRPr>
            </a:lvl6pPr>
            <a:lvl7pPr lvl="6" algn="ctr" rtl="0">
              <a:spcBef>
                <a:spcPts val="0"/>
              </a:spcBef>
              <a:spcAft>
                <a:spcPts val="0"/>
              </a:spcAft>
              <a:buClr>
                <a:schemeClr val="accent2"/>
              </a:buClr>
              <a:buSzPts val="3000"/>
              <a:buNone/>
              <a:defRPr sz="3000">
                <a:solidFill>
                  <a:schemeClr val="accent2"/>
                </a:solidFill>
              </a:defRPr>
            </a:lvl7pPr>
            <a:lvl8pPr lvl="7" algn="ctr" rtl="0">
              <a:spcBef>
                <a:spcPts val="0"/>
              </a:spcBef>
              <a:spcAft>
                <a:spcPts val="0"/>
              </a:spcAft>
              <a:buClr>
                <a:schemeClr val="accent2"/>
              </a:buClr>
              <a:buSzPts val="3000"/>
              <a:buNone/>
              <a:defRPr sz="3000">
                <a:solidFill>
                  <a:schemeClr val="accent2"/>
                </a:solidFill>
              </a:defRPr>
            </a:lvl8pPr>
            <a:lvl9pPr lvl="8" algn="ctr" rtl="0">
              <a:spcBef>
                <a:spcPts val="0"/>
              </a:spcBef>
              <a:spcAft>
                <a:spcPts val="0"/>
              </a:spcAft>
              <a:buClr>
                <a:schemeClr val="accent2"/>
              </a:buClr>
              <a:buSzPts val="3000"/>
              <a:buNone/>
              <a:defRPr sz="3000">
                <a:solidFill>
                  <a:schemeClr val="accent2"/>
                </a:solidFill>
              </a:defRPr>
            </a:lvl9pPr>
          </a:lstStyle>
          <a:p>
            <a:r>
              <a:t>xx%</a:t>
            </a:r>
          </a:p>
        </p:txBody>
      </p:sp>
      <p:sp>
        <p:nvSpPr>
          <p:cNvPr id="191" name="Google Shape;191;p13"/>
          <p:cNvSpPr txBox="1">
            <a:spLocks noGrp="1"/>
          </p:cNvSpPr>
          <p:nvPr>
            <p:ph type="title" idx="19" hasCustomPrompt="1"/>
          </p:nvPr>
        </p:nvSpPr>
        <p:spPr>
          <a:xfrm rot="1722">
            <a:off x="1772008" y="3248723"/>
            <a:ext cx="598800" cy="3399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3000"/>
              <a:buNone/>
              <a:defRPr sz="3000"/>
            </a:lvl1pPr>
            <a:lvl2pPr lvl="1" algn="ctr" rtl="0">
              <a:spcBef>
                <a:spcPts val="0"/>
              </a:spcBef>
              <a:spcAft>
                <a:spcPts val="0"/>
              </a:spcAft>
              <a:buClr>
                <a:schemeClr val="accent2"/>
              </a:buClr>
              <a:buSzPts val="3000"/>
              <a:buNone/>
              <a:defRPr sz="3000">
                <a:solidFill>
                  <a:schemeClr val="accent2"/>
                </a:solidFill>
              </a:defRPr>
            </a:lvl2pPr>
            <a:lvl3pPr lvl="2" algn="ctr" rtl="0">
              <a:spcBef>
                <a:spcPts val="0"/>
              </a:spcBef>
              <a:spcAft>
                <a:spcPts val="0"/>
              </a:spcAft>
              <a:buClr>
                <a:schemeClr val="accent2"/>
              </a:buClr>
              <a:buSzPts val="3000"/>
              <a:buNone/>
              <a:defRPr sz="3000">
                <a:solidFill>
                  <a:schemeClr val="accent2"/>
                </a:solidFill>
              </a:defRPr>
            </a:lvl3pPr>
            <a:lvl4pPr lvl="3" algn="ctr" rtl="0">
              <a:spcBef>
                <a:spcPts val="0"/>
              </a:spcBef>
              <a:spcAft>
                <a:spcPts val="0"/>
              </a:spcAft>
              <a:buClr>
                <a:schemeClr val="accent2"/>
              </a:buClr>
              <a:buSzPts val="3000"/>
              <a:buNone/>
              <a:defRPr sz="3000">
                <a:solidFill>
                  <a:schemeClr val="accent2"/>
                </a:solidFill>
              </a:defRPr>
            </a:lvl4pPr>
            <a:lvl5pPr lvl="4" algn="ctr" rtl="0">
              <a:spcBef>
                <a:spcPts val="0"/>
              </a:spcBef>
              <a:spcAft>
                <a:spcPts val="0"/>
              </a:spcAft>
              <a:buClr>
                <a:schemeClr val="accent2"/>
              </a:buClr>
              <a:buSzPts val="3000"/>
              <a:buNone/>
              <a:defRPr sz="3000">
                <a:solidFill>
                  <a:schemeClr val="accent2"/>
                </a:solidFill>
              </a:defRPr>
            </a:lvl5pPr>
            <a:lvl6pPr lvl="5" algn="ctr" rtl="0">
              <a:spcBef>
                <a:spcPts val="0"/>
              </a:spcBef>
              <a:spcAft>
                <a:spcPts val="0"/>
              </a:spcAft>
              <a:buClr>
                <a:schemeClr val="accent2"/>
              </a:buClr>
              <a:buSzPts val="3000"/>
              <a:buNone/>
              <a:defRPr sz="3000">
                <a:solidFill>
                  <a:schemeClr val="accent2"/>
                </a:solidFill>
              </a:defRPr>
            </a:lvl6pPr>
            <a:lvl7pPr lvl="6" algn="ctr" rtl="0">
              <a:spcBef>
                <a:spcPts val="0"/>
              </a:spcBef>
              <a:spcAft>
                <a:spcPts val="0"/>
              </a:spcAft>
              <a:buClr>
                <a:schemeClr val="accent2"/>
              </a:buClr>
              <a:buSzPts val="3000"/>
              <a:buNone/>
              <a:defRPr sz="3000">
                <a:solidFill>
                  <a:schemeClr val="accent2"/>
                </a:solidFill>
              </a:defRPr>
            </a:lvl7pPr>
            <a:lvl8pPr lvl="7" algn="ctr" rtl="0">
              <a:spcBef>
                <a:spcPts val="0"/>
              </a:spcBef>
              <a:spcAft>
                <a:spcPts val="0"/>
              </a:spcAft>
              <a:buClr>
                <a:schemeClr val="accent2"/>
              </a:buClr>
              <a:buSzPts val="3000"/>
              <a:buNone/>
              <a:defRPr sz="3000">
                <a:solidFill>
                  <a:schemeClr val="accent2"/>
                </a:solidFill>
              </a:defRPr>
            </a:lvl8pPr>
            <a:lvl9pPr lvl="8" algn="ctr" rtl="0">
              <a:spcBef>
                <a:spcPts val="0"/>
              </a:spcBef>
              <a:spcAft>
                <a:spcPts val="0"/>
              </a:spcAft>
              <a:buClr>
                <a:schemeClr val="accent2"/>
              </a:buClr>
              <a:buSzPts val="3000"/>
              <a:buNone/>
              <a:defRPr sz="3000">
                <a:solidFill>
                  <a:schemeClr val="accent2"/>
                </a:solidFill>
              </a:defRPr>
            </a:lvl9pPr>
          </a:lstStyle>
          <a:p>
            <a:r>
              <a:t>xx%</a:t>
            </a:r>
          </a:p>
        </p:txBody>
      </p:sp>
      <p:sp>
        <p:nvSpPr>
          <p:cNvPr id="192" name="Google Shape;192;p13"/>
          <p:cNvSpPr txBox="1">
            <a:spLocks noGrp="1"/>
          </p:cNvSpPr>
          <p:nvPr>
            <p:ph type="title" idx="20" hasCustomPrompt="1"/>
          </p:nvPr>
        </p:nvSpPr>
        <p:spPr>
          <a:xfrm rot="1721">
            <a:off x="6773000" y="3248723"/>
            <a:ext cx="599100" cy="3399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3000"/>
              <a:buNone/>
              <a:defRPr sz="3000"/>
            </a:lvl1pPr>
            <a:lvl2pPr lvl="1" algn="ctr" rtl="0">
              <a:spcBef>
                <a:spcPts val="0"/>
              </a:spcBef>
              <a:spcAft>
                <a:spcPts val="0"/>
              </a:spcAft>
              <a:buClr>
                <a:schemeClr val="accent2"/>
              </a:buClr>
              <a:buSzPts val="3000"/>
              <a:buNone/>
              <a:defRPr sz="3000">
                <a:solidFill>
                  <a:schemeClr val="accent2"/>
                </a:solidFill>
              </a:defRPr>
            </a:lvl2pPr>
            <a:lvl3pPr lvl="2" algn="ctr" rtl="0">
              <a:spcBef>
                <a:spcPts val="0"/>
              </a:spcBef>
              <a:spcAft>
                <a:spcPts val="0"/>
              </a:spcAft>
              <a:buClr>
                <a:schemeClr val="accent2"/>
              </a:buClr>
              <a:buSzPts val="3000"/>
              <a:buNone/>
              <a:defRPr sz="3000">
                <a:solidFill>
                  <a:schemeClr val="accent2"/>
                </a:solidFill>
              </a:defRPr>
            </a:lvl3pPr>
            <a:lvl4pPr lvl="3" algn="ctr" rtl="0">
              <a:spcBef>
                <a:spcPts val="0"/>
              </a:spcBef>
              <a:spcAft>
                <a:spcPts val="0"/>
              </a:spcAft>
              <a:buClr>
                <a:schemeClr val="accent2"/>
              </a:buClr>
              <a:buSzPts val="3000"/>
              <a:buNone/>
              <a:defRPr sz="3000">
                <a:solidFill>
                  <a:schemeClr val="accent2"/>
                </a:solidFill>
              </a:defRPr>
            </a:lvl4pPr>
            <a:lvl5pPr lvl="4" algn="ctr" rtl="0">
              <a:spcBef>
                <a:spcPts val="0"/>
              </a:spcBef>
              <a:spcAft>
                <a:spcPts val="0"/>
              </a:spcAft>
              <a:buClr>
                <a:schemeClr val="accent2"/>
              </a:buClr>
              <a:buSzPts val="3000"/>
              <a:buNone/>
              <a:defRPr sz="3000">
                <a:solidFill>
                  <a:schemeClr val="accent2"/>
                </a:solidFill>
              </a:defRPr>
            </a:lvl5pPr>
            <a:lvl6pPr lvl="5" algn="ctr" rtl="0">
              <a:spcBef>
                <a:spcPts val="0"/>
              </a:spcBef>
              <a:spcAft>
                <a:spcPts val="0"/>
              </a:spcAft>
              <a:buClr>
                <a:schemeClr val="accent2"/>
              </a:buClr>
              <a:buSzPts val="3000"/>
              <a:buNone/>
              <a:defRPr sz="3000">
                <a:solidFill>
                  <a:schemeClr val="accent2"/>
                </a:solidFill>
              </a:defRPr>
            </a:lvl6pPr>
            <a:lvl7pPr lvl="6" algn="ctr" rtl="0">
              <a:spcBef>
                <a:spcPts val="0"/>
              </a:spcBef>
              <a:spcAft>
                <a:spcPts val="0"/>
              </a:spcAft>
              <a:buClr>
                <a:schemeClr val="accent2"/>
              </a:buClr>
              <a:buSzPts val="3000"/>
              <a:buNone/>
              <a:defRPr sz="3000">
                <a:solidFill>
                  <a:schemeClr val="accent2"/>
                </a:solidFill>
              </a:defRPr>
            </a:lvl7pPr>
            <a:lvl8pPr lvl="7" algn="ctr" rtl="0">
              <a:spcBef>
                <a:spcPts val="0"/>
              </a:spcBef>
              <a:spcAft>
                <a:spcPts val="0"/>
              </a:spcAft>
              <a:buClr>
                <a:schemeClr val="accent2"/>
              </a:buClr>
              <a:buSzPts val="3000"/>
              <a:buNone/>
              <a:defRPr sz="3000">
                <a:solidFill>
                  <a:schemeClr val="accent2"/>
                </a:solidFill>
              </a:defRPr>
            </a:lvl8pPr>
            <a:lvl9pPr lvl="8" algn="ctr" rtl="0">
              <a:spcBef>
                <a:spcPts val="0"/>
              </a:spcBef>
              <a:spcAft>
                <a:spcPts val="0"/>
              </a:spcAft>
              <a:buClr>
                <a:schemeClr val="accent2"/>
              </a:buClr>
              <a:buSzPts val="3000"/>
              <a:buNone/>
              <a:defRPr sz="3000">
                <a:solidFill>
                  <a:schemeClr val="accent2"/>
                </a:solidFill>
              </a:defRPr>
            </a:lvl9pPr>
          </a:lstStyle>
          <a:p>
            <a:r>
              <a:t>xx%</a:t>
            </a:r>
          </a:p>
        </p:txBody>
      </p:sp>
      <p:sp>
        <p:nvSpPr>
          <p:cNvPr id="193" name="Google Shape;193;p13"/>
          <p:cNvSpPr txBox="1">
            <a:spLocks noGrp="1"/>
          </p:cNvSpPr>
          <p:nvPr>
            <p:ph type="title" idx="21"/>
          </p:nvPr>
        </p:nvSpPr>
        <p:spPr>
          <a:xfrm>
            <a:off x="720000" y="672775"/>
            <a:ext cx="7704000" cy="5643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grpSp>
        <p:nvGrpSpPr>
          <p:cNvPr id="194" name="Google Shape;194;p13"/>
          <p:cNvGrpSpPr/>
          <p:nvPr/>
        </p:nvGrpSpPr>
        <p:grpSpPr>
          <a:xfrm>
            <a:off x="613275" y="439990"/>
            <a:ext cx="7916976" cy="4462284"/>
            <a:chOff x="613275" y="439990"/>
            <a:chExt cx="7916976" cy="4462284"/>
          </a:xfrm>
        </p:grpSpPr>
        <p:sp>
          <p:nvSpPr>
            <p:cNvPr id="195" name="Google Shape;195;p13"/>
            <p:cNvSpPr/>
            <p:nvPr/>
          </p:nvSpPr>
          <p:spPr>
            <a:xfrm>
              <a:off x="613950" y="439990"/>
              <a:ext cx="1173540" cy="1663970"/>
            </a:xfrm>
            <a:custGeom>
              <a:avLst/>
              <a:gdLst/>
              <a:ahLst/>
              <a:cxnLst/>
              <a:rect l="l" t="t" r="r" b="b"/>
              <a:pathLst>
                <a:path w="7528" h="10674" extrusionOk="0">
                  <a:moveTo>
                    <a:pt x="560" y="68"/>
                  </a:moveTo>
                  <a:lnTo>
                    <a:pt x="560" y="517"/>
                  </a:lnTo>
                  <a:lnTo>
                    <a:pt x="68" y="517"/>
                  </a:lnTo>
                  <a:lnTo>
                    <a:pt x="68" y="68"/>
                  </a:lnTo>
                  <a:close/>
                  <a:moveTo>
                    <a:pt x="1" y="1"/>
                  </a:moveTo>
                  <a:lnTo>
                    <a:pt x="1" y="583"/>
                  </a:lnTo>
                  <a:lnTo>
                    <a:pt x="560" y="583"/>
                  </a:lnTo>
                  <a:lnTo>
                    <a:pt x="560" y="10673"/>
                  </a:lnTo>
                  <a:lnTo>
                    <a:pt x="626" y="10673"/>
                  </a:lnTo>
                  <a:lnTo>
                    <a:pt x="626" y="583"/>
                  </a:lnTo>
                  <a:lnTo>
                    <a:pt x="7527" y="583"/>
                  </a:lnTo>
                  <a:lnTo>
                    <a:pt x="7527" y="517"/>
                  </a:lnTo>
                  <a:lnTo>
                    <a:pt x="626" y="517"/>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3"/>
            <p:cNvSpPr/>
            <p:nvPr/>
          </p:nvSpPr>
          <p:spPr>
            <a:xfrm>
              <a:off x="7357179" y="440139"/>
              <a:ext cx="1173072" cy="1663658"/>
            </a:xfrm>
            <a:custGeom>
              <a:avLst/>
              <a:gdLst/>
              <a:ahLst/>
              <a:cxnLst/>
              <a:rect l="l" t="t" r="r" b="b"/>
              <a:pathLst>
                <a:path w="7525" h="10672" extrusionOk="0">
                  <a:moveTo>
                    <a:pt x="7457" y="66"/>
                  </a:moveTo>
                  <a:lnTo>
                    <a:pt x="7457" y="515"/>
                  </a:lnTo>
                  <a:lnTo>
                    <a:pt x="6965" y="515"/>
                  </a:lnTo>
                  <a:lnTo>
                    <a:pt x="6965" y="66"/>
                  </a:lnTo>
                  <a:close/>
                  <a:moveTo>
                    <a:pt x="6900" y="1"/>
                  </a:moveTo>
                  <a:lnTo>
                    <a:pt x="6900" y="513"/>
                  </a:lnTo>
                  <a:lnTo>
                    <a:pt x="0" y="513"/>
                  </a:lnTo>
                  <a:lnTo>
                    <a:pt x="0" y="581"/>
                  </a:lnTo>
                  <a:lnTo>
                    <a:pt x="6900" y="581"/>
                  </a:lnTo>
                  <a:lnTo>
                    <a:pt x="6900" y="10671"/>
                  </a:lnTo>
                  <a:lnTo>
                    <a:pt x="6965" y="10671"/>
                  </a:lnTo>
                  <a:lnTo>
                    <a:pt x="6965" y="583"/>
                  </a:lnTo>
                  <a:lnTo>
                    <a:pt x="7525" y="583"/>
                  </a:lnTo>
                  <a:lnTo>
                    <a:pt x="752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3"/>
            <p:cNvSpPr/>
            <p:nvPr/>
          </p:nvSpPr>
          <p:spPr>
            <a:xfrm>
              <a:off x="7357179" y="3238304"/>
              <a:ext cx="1173072" cy="1663970"/>
            </a:xfrm>
            <a:custGeom>
              <a:avLst/>
              <a:gdLst/>
              <a:ahLst/>
              <a:cxnLst/>
              <a:rect l="l" t="t" r="r" b="b"/>
              <a:pathLst>
                <a:path w="7525" h="10674" extrusionOk="0">
                  <a:moveTo>
                    <a:pt x="7457" y="10157"/>
                  </a:moveTo>
                  <a:lnTo>
                    <a:pt x="7457" y="10606"/>
                  </a:lnTo>
                  <a:lnTo>
                    <a:pt x="6965" y="10606"/>
                  </a:lnTo>
                  <a:lnTo>
                    <a:pt x="6965" y="10157"/>
                  </a:lnTo>
                  <a:close/>
                  <a:moveTo>
                    <a:pt x="6900" y="1"/>
                  </a:moveTo>
                  <a:lnTo>
                    <a:pt x="6900" y="10091"/>
                  </a:lnTo>
                  <a:lnTo>
                    <a:pt x="0" y="10091"/>
                  </a:lnTo>
                  <a:lnTo>
                    <a:pt x="0" y="10157"/>
                  </a:lnTo>
                  <a:lnTo>
                    <a:pt x="6900" y="10157"/>
                  </a:lnTo>
                  <a:lnTo>
                    <a:pt x="6900" y="10673"/>
                  </a:lnTo>
                  <a:lnTo>
                    <a:pt x="7525" y="10673"/>
                  </a:lnTo>
                  <a:lnTo>
                    <a:pt x="7525" y="10091"/>
                  </a:lnTo>
                  <a:lnTo>
                    <a:pt x="6965" y="10091"/>
                  </a:lnTo>
                  <a:lnTo>
                    <a:pt x="696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3"/>
            <p:cNvSpPr/>
            <p:nvPr/>
          </p:nvSpPr>
          <p:spPr>
            <a:xfrm>
              <a:off x="613275" y="3238304"/>
              <a:ext cx="1173540" cy="1663970"/>
            </a:xfrm>
            <a:custGeom>
              <a:avLst/>
              <a:gdLst/>
              <a:ahLst/>
              <a:cxnLst/>
              <a:rect l="l" t="t" r="r" b="b"/>
              <a:pathLst>
                <a:path w="7528" h="10674" extrusionOk="0">
                  <a:moveTo>
                    <a:pt x="560" y="10157"/>
                  </a:moveTo>
                  <a:lnTo>
                    <a:pt x="560" y="10606"/>
                  </a:lnTo>
                  <a:lnTo>
                    <a:pt x="68" y="10606"/>
                  </a:lnTo>
                  <a:lnTo>
                    <a:pt x="68" y="10157"/>
                  </a:lnTo>
                  <a:close/>
                  <a:moveTo>
                    <a:pt x="560" y="1"/>
                  </a:moveTo>
                  <a:lnTo>
                    <a:pt x="560" y="10091"/>
                  </a:lnTo>
                  <a:lnTo>
                    <a:pt x="1" y="10091"/>
                  </a:lnTo>
                  <a:lnTo>
                    <a:pt x="1" y="10673"/>
                  </a:lnTo>
                  <a:lnTo>
                    <a:pt x="626" y="10673"/>
                  </a:lnTo>
                  <a:lnTo>
                    <a:pt x="626" y="10157"/>
                  </a:lnTo>
                  <a:lnTo>
                    <a:pt x="7527" y="10157"/>
                  </a:lnTo>
                  <a:lnTo>
                    <a:pt x="7527" y="10091"/>
                  </a:lnTo>
                  <a:lnTo>
                    <a:pt x="626" y="10091"/>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9" name="Google Shape;199;p13"/>
          <p:cNvSpPr/>
          <p:nvPr/>
        </p:nvSpPr>
        <p:spPr>
          <a:xfrm rot="1928804">
            <a:off x="805210" y="4356071"/>
            <a:ext cx="124530" cy="122925"/>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3"/>
          <p:cNvSpPr/>
          <p:nvPr/>
        </p:nvSpPr>
        <p:spPr>
          <a:xfrm rot="2814946">
            <a:off x="1109409" y="4568879"/>
            <a:ext cx="70226" cy="69239"/>
          </a:xfrm>
          <a:custGeom>
            <a:avLst/>
            <a:gdLst/>
            <a:ahLst/>
            <a:cxnLst/>
            <a:rect l="l" t="t" r="r" b="b"/>
            <a:pathLst>
              <a:path w="569" h="561" extrusionOk="0">
                <a:moveTo>
                  <a:pt x="285" y="1"/>
                </a:moveTo>
                <a:cubicBezTo>
                  <a:pt x="277" y="1"/>
                  <a:pt x="270" y="5"/>
                  <a:pt x="267" y="13"/>
                </a:cubicBezTo>
                <a:lnTo>
                  <a:pt x="210" y="206"/>
                </a:lnTo>
                <a:lnTo>
                  <a:pt x="17" y="263"/>
                </a:lnTo>
                <a:cubicBezTo>
                  <a:pt x="1" y="269"/>
                  <a:pt x="1" y="290"/>
                  <a:pt x="17" y="298"/>
                </a:cubicBezTo>
                <a:lnTo>
                  <a:pt x="210" y="355"/>
                </a:lnTo>
                <a:lnTo>
                  <a:pt x="267" y="548"/>
                </a:lnTo>
                <a:cubicBezTo>
                  <a:pt x="270" y="556"/>
                  <a:pt x="277" y="560"/>
                  <a:pt x="284" y="560"/>
                </a:cubicBezTo>
                <a:cubicBezTo>
                  <a:pt x="291" y="560"/>
                  <a:pt x="298" y="556"/>
                  <a:pt x="302" y="548"/>
                </a:cubicBezTo>
                <a:lnTo>
                  <a:pt x="359" y="355"/>
                </a:lnTo>
                <a:lnTo>
                  <a:pt x="552" y="298"/>
                </a:lnTo>
                <a:cubicBezTo>
                  <a:pt x="568" y="292"/>
                  <a:pt x="568" y="271"/>
                  <a:pt x="552" y="263"/>
                </a:cubicBezTo>
                <a:lnTo>
                  <a:pt x="359" y="206"/>
                </a:lnTo>
                <a:lnTo>
                  <a:pt x="302" y="13"/>
                </a:lnTo>
                <a:cubicBezTo>
                  <a:pt x="299" y="5"/>
                  <a:pt x="292" y="1"/>
                  <a:pt x="2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3"/>
          <p:cNvSpPr/>
          <p:nvPr/>
        </p:nvSpPr>
        <p:spPr>
          <a:xfrm rot="2814946">
            <a:off x="908675" y="4568943"/>
            <a:ext cx="69979" cy="69115"/>
          </a:xfrm>
          <a:custGeom>
            <a:avLst/>
            <a:gdLst/>
            <a:ahLst/>
            <a:cxnLst/>
            <a:rect l="l" t="t" r="r" b="b"/>
            <a:pathLst>
              <a:path w="567" h="560" extrusionOk="0">
                <a:moveTo>
                  <a:pt x="284" y="0"/>
                </a:moveTo>
                <a:cubicBezTo>
                  <a:pt x="277" y="0"/>
                  <a:pt x="269" y="4"/>
                  <a:pt x="267" y="12"/>
                </a:cubicBezTo>
                <a:lnTo>
                  <a:pt x="208" y="205"/>
                </a:lnTo>
                <a:lnTo>
                  <a:pt x="15" y="263"/>
                </a:lnTo>
                <a:cubicBezTo>
                  <a:pt x="1" y="269"/>
                  <a:pt x="1" y="289"/>
                  <a:pt x="15" y="297"/>
                </a:cubicBezTo>
                <a:lnTo>
                  <a:pt x="208" y="355"/>
                </a:lnTo>
                <a:lnTo>
                  <a:pt x="267" y="547"/>
                </a:lnTo>
                <a:cubicBezTo>
                  <a:pt x="269" y="556"/>
                  <a:pt x="276" y="560"/>
                  <a:pt x="282" y="560"/>
                </a:cubicBezTo>
                <a:cubicBezTo>
                  <a:pt x="289" y="560"/>
                  <a:pt x="296" y="556"/>
                  <a:pt x="300" y="547"/>
                </a:cubicBezTo>
                <a:lnTo>
                  <a:pt x="360" y="355"/>
                </a:lnTo>
                <a:lnTo>
                  <a:pt x="552" y="297"/>
                </a:lnTo>
                <a:cubicBezTo>
                  <a:pt x="567" y="291"/>
                  <a:pt x="567" y="271"/>
                  <a:pt x="552" y="263"/>
                </a:cubicBezTo>
                <a:lnTo>
                  <a:pt x="360" y="205"/>
                </a:lnTo>
                <a:lnTo>
                  <a:pt x="300" y="12"/>
                </a:lnTo>
                <a:cubicBezTo>
                  <a:pt x="298" y="4"/>
                  <a:pt x="291" y="0"/>
                  <a:pt x="2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2">
    <p:spTree>
      <p:nvGrpSpPr>
        <p:cNvPr id="1" name="Shape 202"/>
        <p:cNvGrpSpPr/>
        <p:nvPr/>
      </p:nvGrpSpPr>
      <p:grpSpPr>
        <a:xfrm>
          <a:off x="0" y="0"/>
          <a:ext cx="0" cy="0"/>
          <a:chOff x="0" y="0"/>
          <a:chExt cx="0" cy="0"/>
        </a:xfrm>
      </p:grpSpPr>
      <p:pic>
        <p:nvPicPr>
          <p:cNvPr id="203" name="Google Shape;203;p14"/>
          <p:cNvPicPr preferRelativeResize="0"/>
          <p:nvPr/>
        </p:nvPicPr>
        <p:blipFill>
          <a:blip r:embed="rId2">
            <a:alphaModFix amt="48000"/>
          </a:blip>
          <a:stretch>
            <a:fillRect/>
          </a:stretch>
        </p:blipFill>
        <p:spPr>
          <a:xfrm>
            <a:off x="0" y="0"/>
            <a:ext cx="9144003" cy="5143501"/>
          </a:xfrm>
          <a:prstGeom prst="rect">
            <a:avLst/>
          </a:prstGeom>
          <a:noFill/>
          <a:ln>
            <a:noFill/>
          </a:ln>
        </p:spPr>
      </p:pic>
      <p:sp>
        <p:nvSpPr>
          <p:cNvPr id="204" name="Google Shape;204;p14"/>
          <p:cNvSpPr txBox="1">
            <a:spLocks noGrp="1"/>
          </p:cNvSpPr>
          <p:nvPr>
            <p:ph type="subTitle" idx="1"/>
          </p:nvPr>
        </p:nvSpPr>
        <p:spPr>
          <a:xfrm>
            <a:off x="5052900" y="3488475"/>
            <a:ext cx="2560200" cy="384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000"/>
              <a:buFont typeface="Jua"/>
              <a:buNone/>
              <a:defRPr sz="2000" b="1">
                <a:solidFill>
                  <a:schemeClr val="accent2"/>
                </a:solidFill>
                <a:latin typeface="Oswald"/>
                <a:ea typeface="Oswald"/>
                <a:cs typeface="Oswald"/>
                <a:sym typeface="Oswald"/>
              </a:defRPr>
            </a:lvl1pPr>
            <a:lvl2pPr lvl="1" algn="ctr" rtl="0">
              <a:lnSpc>
                <a:spcPct val="100000"/>
              </a:lnSpc>
              <a:spcBef>
                <a:spcPts val="0"/>
              </a:spcBef>
              <a:spcAft>
                <a:spcPts val="0"/>
              </a:spcAft>
              <a:buSzPts val="2000"/>
              <a:buFont typeface="Jua"/>
              <a:buNone/>
              <a:defRPr sz="2000" b="1">
                <a:latin typeface="Jua"/>
                <a:ea typeface="Jua"/>
                <a:cs typeface="Jua"/>
                <a:sym typeface="Jua"/>
              </a:defRPr>
            </a:lvl2pPr>
            <a:lvl3pPr lvl="2" algn="ctr" rtl="0">
              <a:lnSpc>
                <a:spcPct val="100000"/>
              </a:lnSpc>
              <a:spcBef>
                <a:spcPts val="1600"/>
              </a:spcBef>
              <a:spcAft>
                <a:spcPts val="0"/>
              </a:spcAft>
              <a:buSzPts val="2000"/>
              <a:buFont typeface="Jua"/>
              <a:buNone/>
              <a:defRPr sz="2000" b="1">
                <a:latin typeface="Jua"/>
                <a:ea typeface="Jua"/>
                <a:cs typeface="Jua"/>
                <a:sym typeface="Jua"/>
              </a:defRPr>
            </a:lvl3pPr>
            <a:lvl4pPr lvl="3" algn="ctr" rtl="0">
              <a:lnSpc>
                <a:spcPct val="100000"/>
              </a:lnSpc>
              <a:spcBef>
                <a:spcPts val="1600"/>
              </a:spcBef>
              <a:spcAft>
                <a:spcPts val="0"/>
              </a:spcAft>
              <a:buSzPts val="2000"/>
              <a:buFont typeface="Jua"/>
              <a:buNone/>
              <a:defRPr sz="2000" b="1">
                <a:latin typeface="Jua"/>
                <a:ea typeface="Jua"/>
                <a:cs typeface="Jua"/>
                <a:sym typeface="Jua"/>
              </a:defRPr>
            </a:lvl4pPr>
            <a:lvl5pPr lvl="4" algn="ctr" rtl="0">
              <a:lnSpc>
                <a:spcPct val="100000"/>
              </a:lnSpc>
              <a:spcBef>
                <a:spcPts val="1600"/>
              </a:spcBef>
              <a:spcAft>
                <a:spcPts val="0"/>
              </a:spcAft>
              <a:buSzPts val="2000"/>
              <a:buFont typeface="Jua"/>
              <a:buNone/>
              <a:defRPr sz="2000" b="1">
                <a:latin typeface="Jua"/>
                <a:ea typeface="Jua"/>
                <a:cs typeface="Jua"/>
                <a:sym typeface="Jua"/>
              </a:defRPr>
            </a:lvl5pPr>
            <a:lvl6pPr lvl="5" algn="ctr" rtl="0">
              <a:lnSpc>
                <a:spcPct val="100000"/>
              </a:lnSpc>
              <a:spcBef>
                <a:spcPts val="1600"/>
              </a:spcBef>
              <a:spcAft>
                <a:spcPts val="0"/>
              </a:spcAft>
              <a:buSzPts val="2000"/>
              <a:buFont typeface="Jua"/>
              <a:buNone/>
              <a:defRPr sz="2000" b="1">
                <a:latin typeface="Jua"/>
                <a:ea typeface="Jua"/>
                <a:cs typeface="Jua"/>
                <a:sym typeface="Jua"/>
              </a:defRPr>
            </a:lvl6pPr>
            <a:lvl7pPr lvl="6" algn="ctr" rtl="0">
              <a:lnSpc>
                <a:spcPct val="100000"/>
              </a:lnSpc>
              <a:spcBef>
                <a:spcPts val="1600"/>
              </a:spcBef>
              <a:spcAft>
                <a:spcPts val="0"/>
              </a:spcAft>
              <a:buSzPts val="2000"/>
              <a:buFont typeface="Jua"/>
              <a:buNone/>
              <a:defRPr sz="2000" b="1">
                <a:latin typeface="Jua"/>
                <a:ea typeface="Jua"/>
                <a:cs typeface="Jua"/>
                <a:sym typeface="Jua"/>
              </a:defRPr>
            </a:lvl7pPr>
            <a:lvl8pPr lvl="7" algn="ctr" rtl="0">
              <a:lnSpc>
                <a:spcPct val="100000"/>
              </a:lnSpc>
              <a:spcBef>
                <a:spcPts val="1600"/>
              </a:spcBef>
              <a:spcAft>
                <a:spcPts val="0"/>
              </a:spcAft>
              <a:buSzPts val="2000"/>
              <a:buFont typeface="Jua"/>
              <a:buNone/>
              <a:defRPr sz="2000" b="1">
                <a:latin typeface="Jua"/>
                <a:ea typeface="Jua"/>
                <a:cs typeface="Jua"/>
                <a:sym typeface="Jua"/>
              </a:defRPr>
            </a:lvl8pPr>
            <a:lvl9pPr lvl="8" algn="ctr" rtl="0">
              <a:lnSpc>
                <a:spcPct val="100000"/>
              </a:lnSpc>
              <a:spcBef>
                <a:spcPts val="1600"/>
              </a:spcBef>
              <a:spcAft>
                <a:spcPts val="1600"/>
              </a:spcAft>
              <a:buSzPts val="2000"/>
              <a:buFont typeface="Jua"/>
              <a:buNone/>
              <a:defRPr sz="2000" b="1">
                <a:latin typeface="Jua"/>
                <a:ea typeface="Jua"/>
                <a:cs typeface="Jua"/>
                <a:sym typeface="Jua"/>
              </a:defRPr>
            </a:lvl9pPr>
          </a:lstStyle>
          <a:p>
            <a:endParaRPr/>
          </a:p>
        </p:txBody>
      </p:sp>
      <p:sp>
        <p:nvSpPr>
          <p:cNvPr id="205" name="Google Shape;205;p14"/>
          <p:cNvSpPr txBox="1">
            <a:spLocks noGrp="1"/>
          </p:cNvSpPr>
          <p:nvPr>
            <p:ph type="subTitle" idx="2"/>
          </p:nvPr>
        </p:nvSpPr>
        <p:spPr>
          <a:xfrm>
            <a:off x="1528639" y="3488475"/>
            <a:ext cx="2564700" cy="384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000"/>
              <a:buFont typeface="Jua"/>
              <a:buNone/>
              <a:defRPr sz="2000" b="1">
                <a:solidFill>
                  <a:schemeClr val="accent2"/>
                </a:solidFill>
                <a:latin typeface="Oswald"/>
                <a:ea typeface="Oswald"/>
                <a:cs typeface="Oswald"/>
                <a:sym typeface="Oswald"/>
              </a:defRPr>
            </a:lvl1pPr>
            <a:lvl2pPr lvl="1" algn="ctr" rtl="0">
              <a:lnSpc>
                <a:spcPct val="100000"/>
              </a:lnSpc>
              <a:spcBef>
                <a:spcPts val="0"/>
              </a:spcBef>
              <a:spcAft>
                <a:spcPts val="0"/>
              </a:spcAft>
              <a:buSzPts val="2000"/>
              <a:buFont typeface="Jua"/>
              <a:buNone/>
              <a:defRPr sz="2000" b="1">
                <a:latin typeface="Jua"/>
                <a:ea typeface="Jua"/>
                <a:cs typeface="Jua"/>
                <a:sym typeface="Jua"/>
              </a:defRPr>
            </a:lvl2pPr>
            <a:lvl3pPr lvl="2" algn="ctr" rtl="0">
              <a:lnSpc>
                <a:spcPct val="100000"/>
              </a:lnSpc>
              <a:spcBef>
                <a:spcPts val="1600"/>
              </a:spcBef>
              <a:spcAft>
                <a:spcPts val="0"/>
              </a:spcAft>
              <a:buSzPts val="2000"/>
              <a:buFont typeface="Jua"/>
              <a:buNone/>
              <a:defRPr sz="2000" b="1">
                <a:latin typeface="Jua"/>
                <a:ea typeface="Jua"/>
                <a:cs typeface="Jua"/>
                <a:sym typeface="Jua"/>
              </a:defRPr>
            </a:lvl3pPr>
            <a:lvl4pPr lvl="3" algn="ctr" rtl="0">
              <a:lnSpc>
                <a:spcPct val="100000"/>
              </a:lnSpc>
              <a:spcBef>
                <a:spcPts val="1600"/>
              </a:spcBef>
              <a:spcAft>
                <a:spcPts val="0"/>
              </a:spcAft>
              <a:buSzPts val="2000"/>
              <a:buFont typeface="Jua"/>
              <a:buNone/>
              <a:defRPr sz="2000" b="1">
                <a:latin typeface="Jua"/>
                <a:ea typeface="Jua"/>
                <a:cs typeface="Jua"/>
                <a:sym typeface="Jua"/>
              </a:defRPr>
            </a:lvl4pPr>
            <a:lvl5pPr lvl="4" algn="ctr" rtl="0">
              <a:lnSpc>
                <a:spcPct val="100000"/>
              </a:lnSpc>
              <a:spcBef>
                <a:spcPts val="1600"/>
              </a:spcBef>
              <a:spcAft>
                <a:spcPts val="0"/>
              </a:spcAft>
              <a:buSzPts val="2000"/>
              <a:buFont typeface="Jua"/>
              <a:buNone/>
              <a:defRPr sz="2000" b="1">
                <a:latin typeface="Jua"/>
                <a:ea typeface="Jua"/>
                <a:cs typeface="Jua"/>
                <a:sym typeface="Jua"/>
              </a:defRPr>
            </a:lvl5pPr>
            <a:lvl6pPr lvl="5" algn="ctr" rtl="0">
              <a:lnSpc>
                <a:spcPct val="100000"/>
              </a:lnSpc>
              <a:spcBef>
                <a:spcPts val="1600"/>
              </a:spcBef>
              <a:spcAft>
                <a:spcPts val="0"/>
              </a:spcAft>
              <a:buSzPts val="2000"/>
              <a:buFont typeface="Jua"/>
              <a:buNone/>
              <a:defRPr sz="2000" b="1">
                <a:latin typeface="Jua"/>
                <a:ea typeface="Jua"/>
                <a:cs typeface="Jua"/>
                <a:sym typeface="Jua"/>
              </a:defRPr>
            </a:lvl6pPr>
            <a:lvl7pPr lvl="6" algn="ctr" rtl="0">
              <a:lnSpc>
                <a:spcPct val="100000"/>
              </a:lnSpc>
              <a:spcBef>
                <a:spcPts val="1600"/>
              </a:spcBef>
              <a:spcAft>
                <a:spcPts val="0"/>
              </a:spcAft>
              <a:buSzPts val="2000"/>
              <a:buFont typeface="Jua"/>
              <a:buNone/>
              <a:defRPr sz="2000" b="1">
                <a:latin typeface="Jua"/>
                <a:ea typeface="Jua"/>
                <a:cs typeface="Jua"/>
                <a:sym typeface="Jua"/>
              </a:defRPr>
            </a:lvl7pPr>
            <a:lvl8pPr lvl="7" algn="ctr" rtl="0">
              <a:lnSpc>
                <a:spcPct val="100000"/>
              </a:lnSpc>
              <a:spcBef>
                <a:spcPts val="1600"/>
              </a:spcBef>
              <a:spcAft>
                <a:spcPts val="0"/>
              </a:spcAft>
              <a:buSzPts val="2000"/>
              <a:buFont typeface="Jua"/>
              <a:buNone/>
              <a:defRPr sz="2000" b="1">
                <a:latin typeface="Jua"/>
                <a:ea typeface="Jua"/>
                <a:cs typeface="Jua"/>
                <a:sym typeface="Jua"/>
              </a:defRPr>
            </a:lvl8pPr>
            <a:lvl9pPr lvl="8" algn="ctr" rtl="0">
              <a:lnSpc>
                <a:spcPct val="100000"/>
              </a:lnSpc>
              <a:spcBef>
                <a:spcPts val="1600"/>
              </a:spcBef>
              <a:spcAft>
                <a:spcPts val="1600"/>
              </a:spcAft>
              <a:buSzPts val="2000"/>
              <a:buFont typeface="Jua"/>
              <a:buNone/>
              <a:defRPr sz="2000" b="1">
                <a:latin typeface="Jua"/>
                <a:ea typeface="Jua"/>
                <a:cs typeface="Jua"/>
                <a:sym typeface="Jua"/>
              </a:defRPr>
            </a:lvl9pPr>
          </a:lstStyle>
          <a:p>
            <a:endParaRPr/>
          </a:p>
        </p:txBody>
      </p:sp>
      <p:sp>
        <p:nvSpPr>
          <p:cNvPr id="206" name="Google Shape;206;p14"/>
          <p:cNvSpPr txBox="1">
            <a:spLocks noGrp="1"/>
          </p:cNvSpPr>
          <p:nvPr>
            <p:ph type="subTitle" idx="3"/>
          </p:nvPr>
        </p:nvSpPr>
        <p:spPr>
          <a:xfrm>
            <a:off x="5050650" y="3824250"/>
            <a:ext cx="2564700" cy="56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07" name="Google Shape;207;p14"/>
          <p:cNvSpPr txBox="1">
            <a:spLocks noGrp="1"/>
          </p:cNvSpPr>
          <p:nvPr>
            <p:ph type="subTitle" idx="4"/>
          </p:nvPr>
        </p:nvSpPr>
        <p:spPr>
          <a:xfrm>
            <a:off x="1528638" y="3872475"/>
            <a:ext cx="2564700" cy="564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08" name="Google Shape;208;p14"/>
          <p:cNvSpPr txBox="1">
            <a:spLocks noGrp="1"/>
          </p:cNvSpPr>
          <p:nvPr>
            <p:ph type="title"/>
          </p:nvPr>
        </p:nvSpPr>
        <p:spPr>
          <a:xfrm>
            <a:off x="720000" y="672775"/>
            <a:ext cx="7704000" cy="5643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grpSp>
        <p:nvGrpSpPr>
          <p:cNvPr id="209" name="Google Shape;209;p14"/>
          <p:cNvGrpSpPr/>
          <p:nvPr/>
        </p:nvGrpSpPr>
        <p:grpSpPr>
          <a:xfrm>
            <a:off x="613275" y="439990"/>
            <a:ext cx="7916976" cy="4462284"/>
            <a:chOff x="613275" y="439990"/>
            <a:chExt cx="7916976" cy="4462284"/>
          </a:xfrm>
        </p:grpSpPr>
        <p:sp>
          <p:nvSpPr>
            <p:cNvPr id="210" name="Google Shape;210;p14"/>
            <p:cNvSpPr/>
            <p:nvPr/>
          </p:nvSpPr>
          <p:spPr>
            <a:xfrm>
              <a:off x="613950" y="439990"/>
              <a:ext cx="1173540" cy="1663970"/>
            </a:xfrm>
            <a:custGeom>
              <a:avLst/>
              <a:gdLst/>
              <a:ahLst/>
              <a:cxnLst/>
              <a:rect l="l" t="t" r="r" b="b"/>
              <a:pathLst>
                <a:path w="7528" h="10674" extrusionOk="0">
                  <a:moveTo>
                    <a:pt x="560" y="68"/>
                  </a:moveTo>
                  <a:lnTo>
                    <a:pt x="560" y="517"/>
                  </a:lnTo>
                  <a:lnTo>
                    <a:pt x="68" y="517"/>
                  </a:lnTo>
                  <a:lnTo>
                    <a:pt x="68" y="68"/>
                  </a:lnTo>
                  <a:close/>
                  <a:moveTo>
                    <a:pt x="1" y="1"/>
                  </a:moveTo>
                  <a:lnTo>
                    <a:pt x="1" y="583"/>
                  </a:lnTo>
                  <a:lnTo>
                    <a:pt x="560" y="583"/>
                  </a:lnTo>
                  <a:lnTo>
                    <a:pt x="560" y="10673"/>
                  </a:lnTo>
                  <a:lnTo>
                    <a:pt x="626" y="10673"/>
                  </a:lnTo>
                  <a:lnTo>
                    <a:pt x="626" y="583"/>
                  </a:lnTo>
                  <a:lnTo>
                    <a:pt x="7527" y="583"/>
                  </a:lnTo>
                  <a:lnTo>
                    <a:pt x="7527" y="517"/>
                  </a:lnTo>
                  <a:lnTo>
                    <a:pt x="626" y="517"/>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4"/>
            <p:cNvSpPr/>
            <p:nvPr/>
          </p:nvSpPr>
          <p:spPr>
            <a:xfrm>
              <a:off x="7357179" y="440139"/>
              <a:ext cx="1173072" cy="1663658"/>
            </a:xfrm>
            <a:custGeom>
              <a:avLst/>
              <a:gdLst/>
              <a:ahLst/>
              <a:cxnLst/>
              <a:rect l="l" t="t" r="r" b="b"/>
              <a:pathLst>
                <a:path w="7525" h="10672" extrusionOk="0">
                  <a:moveTo>
                    <a:pt x="7457" y="66"/>
                  </a:moveTo>
                  <a:lnTo>
                    <a:pt x="7457" y="515"/>
                  </a:lnTo>
                  <a:lnTo>
                    <a:pt x="6965" y="515"/>
                  </a:lnTo>
                  <a:lnTo>
                    <a:pt x="6965" y="66"/>
                  </a:lnTo>
                  <a:close/>
                  <a:moveTo>
                    <a:pt x="6900" y="1"/>
                  </a:moveTo>
                  <a:lnTo>
                    <a:pt x="6900" y="513"/>
                  </a:lnTo>
                  <a:lnTo>
                    <a:pt x="0" y="513"/>
                  </a:lnTo>
                  <a:lnTo>
                    <a:pt x="0" y="581"/>
                  </a:lnTo>
                  <a:lnTo>
                    <a:pt x="6900" y="581"/>
                  </a:lnTo>
                  <a:lnTo>
                    <a:pt x="6900" y="10671"/>
                  </a:lnTo>
                  <a:lnTo>
                    <a:pt x="6965" y="10671"/>
                  </a:lnTo>
                  <a:lnTo>
                    <a:pt x="6965" y="583"/>
                  </a:lnTo>
                  <a:lnTo>
                    <a:pt x="7525" y="583"/>
                  </a:lnTo>
                  <a:lnTo>
                    <a:pt x="752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4"/>
            <p:cNvSpPr/>
            <p:nvPr/>
          </p:nvSpPr>
          <p:spPr>
            <a:xfrm>
              <a:off x="7357179" y="3238304"/>
              <a:ext cx="1173072" cy="1663970"/>
            </a:xfrm>
            <a:custGeom>
              <a:avLst/>
              <a:gdLst/>
              <a:ahLst/>
              <a:cxnLst/>
              <a:rect l="l" t="t" r="r" b="b"/>
              <a:pathLst>
                <a:path w="7525" h="10674" extrusionOk="0">
                  <a:moveTo>
                    <a:pt x="7457" y="10157"/>
                  </a:moveTo>
                  <a:lnTo>
                    <a:pt x="7457" y="10606"/>
                  </a:lnTo>
                  <a:lnTo>
                    <a:pt x="6965" y="10606"/>
                  </a:lnTo>
                  <a:lnTo>
                    <a:pt x="6965" y="10157"/>
                  </a:lnTo>
                  <a:close/>
                  <a:moveTo>
                    <a:pt x="6900" y="1"/>
                  </a:moveTo>
                  <a:lnTo>
                    <a:pt x="6900" y="10091"/>
                  </a:lnTo>
                  <a:lnTo>
                    <a:pt x="0" y="10091"/>
                  </a:lnTo>
                  <a:lnTo>
                    <a:pt x="0" y="10157"/>
                  </a:lnTo>
                  <a:lnTo>
                    <a:pt x="6900" y="10157"/>
                  </a:lnTo>
                  <a:lnTo>
                    <a:pt x="6900" y="10673"/>
                  </a:lnTo>
                  <a:lnTo>
                    <a:pt x="7525" y="10673"/>
                  </a:lnTo>
                  <a:lnTo>
                    <a:pt x="7525" y="10091"/>
                  </a:lnTo>
                  <a:lnTo>
                    <a:pt x="6965" y="10091"/>
                  </a:lnTo>
                  <a:lnTo>
                    <a:pt x="696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4"/>
            <p:cNvSpPr/>
            <p:nvPr/>
          </p:nvSpPr>
          <p:spPr>
            <a:xfrm>
              <a:off x="613275" y="3238304"/>
              <a:ext cx="1173540" cy="1663970"/>
            </a:xfrm>
            <a:custGeom>
              <a:avLst/>
              <a:gdLst/>
              <a:ahLst/>
              <a:cxnLst/>
              <a:rect l="l" t="t" r="r" b="b"/>
              <a:pathLst>
                <a:path w="7528" h="10674" extrusionOk="0">
                  <a:moveTo>
                    <a:pt x="560" y="10157"/>
                  </a:moveTo>
                  <a:lnTo>
                    <a:pt x="560" y="10606"/>
                  </a:lnTo>
                  <a:lnTo>
                    <a:pt x="68" y="10606"/>
                  </a:lnTo>
                  <a:lnTo>
                    <a:pt x="68" y="10157"/>
                  </a:lnTo>
                  <a:close/>
                  <a:moveTo>
                    <a:pt x="560" y="1"/>
                  </a:moveTo>
                  <a:lnTo>
                    <a:pt x="560" y="10091"/>
                  </a:lnTo>
                  <a:lnTo>
                    <a:pt x="1" y="10091"/>
                  </a:lnTo>
                  <a:lnTo>
                    <a:pt x="1" y="10673"/>
                  </a:lnTo>
                  <a:lnTo>
                    <a:pt x="626" y="10673"/>
                  </a:lnTo>
                  <a:lnTo>
                    <a:pt x="626" y="10157"/>
                  </a:lnTo>
                  <a:lnTo>
                    <a:pt x="7527" y="10157"/>
                  </a:lnTo>
                  <a:lnTo>
                    <a:pt x="7527" y="10091"/>
                  </a:lnTo>
                  <a:lnTo>
                    <a:pt x="626" y="10091"/>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1">
  <p:cSld name="ONE_COLUMN_TEXT_1">
    <p:spTree>
      <p:nvGrpSpPr>
        <p:cNvPr id="1" name="Shape 220"/>
        <p:cNvGrpSpPr/>
        <p:nvPr/>
      </p:nvGrpSpPr>
      <p:grpSpPr>
        <a:xfrm>
          <a:off x="0" y="0"/>
          <a:ext cx="0" cy="0"/>
          <a:chOff x="0" y="0"/>
          <a:chExt cx="0" cy="0"/>
        </a:xfrm>
      </p:grpSpPr>
      <p:pic>
        <p:nvPicPr>
          <p:cNvPr id="221" name="Google Shape;221;p15"/>
          <p:cNvPicPr preferRelativeResize="0"/>
          <p:nvPr/>
        </p:nvPicPr>
        <p:blipFill>
          <a:blip r:embed="rId2">
            <a:alphaModFix amt="48000"/>
          </a:blip>
          <a:stretch>
            <a:fillRect/>
          </a:stretch>
        </p:blipFill>
        <p:spPr>
          <a:xfrm>
            <a:off x="0" y="0"/>
            <a:ext cx="9144003" cy="5143501"/>
          </a:xfrm>
          <a:prstGeom prst="rect">
            <a:avLst/>
          </a:prstGeom>
          <a:noFill/>
          <a:ln>
            <a:noFill/>
          </a:ln>
        </p:spPr>
      </p:pic>
      <p:sp>
        <p:nvSpPr>
          <p:cNvPr id="222" name="Google Shape;222;p15"/>
          <p:cNvSpPr txBox="1">
            <a:spLocks noGrp="1"/>
          </p:cNvSpPr>
          <p:nvPr>
            <p:ph type="subTitle" idx="1"/>
          </p:nvPr>
        </p:nvSpPr>
        <p:spPr>
          <a:xfrm rot="-237">
            <a:off x="1080050" y="1783355"/>
            <a:ext cx="4349100" cy="20076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Clr>
                <a:schemeClr val="accent2"/>
              </a:buClr>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1600"/>
              </a:spcBef>
              <a:spcAft>
                <a:spcPts val="0"/>
              </a:spcAft>
              <a:buSzPts val="1400"/>
              <a:buChar char="■"/>
              <a:defRPr/>
            </a:lvl3pPr>
            <a:lvl4pPr lvl="3" algn="ctr" rtl="0">
              <a:lnSpc>
                <a:spcPct val="100000"/>
              </a:lnSpc>
              <a:spcBef>
                <a:spcPts val="1600"/>
              </a:spcBef>
              <a:spcAft>
                <a:spcPts val="0"/>
              </a:spcAft>
              <a:buSzPts val="1400"/>
              <a:buChar char="●"/>
              <a:defRPr/>
            </a:lvl4pPr>
            <a:lvl5pPr lvl="4" algn="ctr" rtl="0">
              <a:lnSpc>
                <a:spcPct val="100000"/>
              </a:lnSpc>
              <a:spcBef>
                <a:spcPts val="1600"/>
              </a:spcBef>
              <a:spcAft>
                <a:spcPts val="0"/>
              </a:spcAft>
              <a:buSzPts val="1400"/>
              <a:buChar char="○"/>
              <a:defRPr/>
            </a:lvl5pPr>
            <a:lvl6pPr lvl="5" algn="ctr" rtl="0">
              <a:lnSpc>
                <a:spcPct val="100000"/>
              </a:lnSpc>
              <a:spcBef>
                <a:spcPts val="1600"/>
              </a:spcBef>
              <a:spcAft>
                <a:spcPts val="0"/>
              </a:spcAft>
              <a:buSzPts val="1400"/>
              <a:buChar char="■"/>
              <a:defRPr/>
            </a:lvl6pPr>
            <a:lvl7pPr lvl="6" algn="ctr" rtl="0">
              <a:lnSpc>
                <a:spcPct val="100000"/>
              </a:lnSpc>
              <a:spcBef>
                <a:spcPts val="1600"/>
              </a:spcBef>
              <a:spcAft>
                <a:spcPts val="0"/>
              </a:spcAft>
              <a:buSzPts val="1400"/>
              <a:buChar char="●"/>
              <a:defRPr/>
            </a:lvl7pPr>
            <a:lvl8pPr lvl="7" algn="ctr" rtl="0">
              <a:lnSpc>
                <a:spcPct val="100000"/>
              </a:lnSpc>
              <a:spcBef>
                <a:spcPts val="1600"/>
              </a:spcBef>
              <a:spcAft>
                <a:spcPts val="0"/>
              </a:spcAft>
              <a:buSzPts val="1400"/>
              <a:buChar char="○"/>
              <a:defRPr/>
            </a:lvl8pPr>
            <a:lvl9pPr lvl="8" algn="ctr" rtl="0">
              <a:lnSpc>
                <a:spcPct val="100000"/>
              </a:lnSpc>
              <a:spcBef>
                <a:spcPts val="1600"/>
              </a:spcBef>
              <a:spcAft>
                <a:spcPts val="1600"/>
              </a:spcAft>
              <a:buSzPts val="1400"/>
              <a:buChar char="■"/>
              <a:defRPr/>
            </a:lvl9pPr>
          </a:lstStyle>
          <a:p>
            <a:endParaRPr/>
          </a:p>
        </p:txBody>
      </p:sp>
      <p:sp>
        <p:nvSpPr>
          <p:cNvPr id="223" name="Google Shape;223;p15"/>
          <p:cNvSpPr txBox="1">
            <a:spLocks noGrp="1"/>
          </p:cNvSpPr>
          <p:nvPr>
            <p:ph type="title"/>
          </p:nvPr>
        </p:nvSpPr>
        <p:spPr>
          <a:xfrm>
            <a:off x="720000" y="672775"/>
            <a:ext cx="7704000" cy="5643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227" name="Google Shape;227;p15"/>
          <p:cNvSpPr/>
          <p:nvPr/>
        </p:nvSpPr>
        <p:spPr>
          <a:xfrm>
            <a:off x="613275" y="3238304"/>
            <a:ext cx="1173540" cy="1663970"/>
          </a:xfrm>
          <a:custGeom>
            <a:avLst/>
            <a:gdLst/>
            <a:ahLst/>
            <a:cxnLst/>
            <a:rect l="l" t="t" r="r" b="b"/>
            <a:pathLst>
              <a:path w="7528" h="10674" extrusionOk="0">
                <a:moveTo>
                  <a:pt x="560" y="10157"/>
                </a:moveTo>
                <a:lnTo>
                  <a:pt x="560" y="10606"/>
                </a:lnTo>
                <a:lnTo>
                  <a:pt x="68" y="10606"/>
                </a:lnTo>
                <a:lnTo>
                  <a:pt x="68" y="10157"/>
                </a:lnTo>
                <a:close/>
                <a:moveTo>
                  <a:pt x="560" y="1"/>
                </a:moveTo>
                <a:lnTo>
                  <a:pt x="560" y="10091"/>
                </a:lnTo>
                <a:lnTo>
                  <a:pt x="1" y="10091"/>
                </a:lnTo>
                <a:lnTo>
                  <a:pt x="1" y="10673"/>
                </a:lnTo>
                <a:lnTo>
                  <a:pt x="626" y="10673"/>
                </a:lnTo>
                <a:lnTo>
                  <a:pt x="626" y="10157"/>
                </a:lnTo>
                <a:lnTo>
                  <a:pt x="7527" y="10157"/>
                </a:lnTo>
                <a:lnTo>
                  <a:pt x="7527" y="10091"/>
                </a:lnTo>
                <a:lnTo>
                  <a:pt x="626" y="10091"/>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2">
  <p:cSld name="ONE_COLUMN_TEXT_1_1">
    <p:spTree>
      <p:nvGrpSpPr>
        <p:cNvPr id="1" name="Shape 228"/>
        <p:cNvGrpSpPr/>
        <p:nvPr/>
      </p:nvGrpSpPr>
      <p:grpSpPr>
        <a:xfrm>
          <a:off x="0" y="0"/>
          <a:ext cx="0" cy="0"/>
          <a:chOff x="0" y="0"/>
          <a:chExt cx="0" cy="0"/>
        </a:xfrm>
      </p:grpSpPr>
      <p:pic>
        <p:nvPicPr>
          <p:cNvPr id="229" name="Google Shape;229;p16"/>
          <p:cNvPicPr preferRelativeResize="0"/>
          <p:nvPr/>
        </p:nvPicPr>
        <p:blipFill>
          <a:blip r:embed="rId2">
            <a:alphaModFix amt="48000"/>
          </a:blip>
          <a:stretch>
            <a:fillRect/>
          </a:stretch>
        </p:blipFill>
        <p:spPr>
          <a:xfrm>
            <a:off x="0" y="0"/>
            <a:ext cx="9144003" cy="5143501"/>
          </a:xfrm>
          <a:prstGeom prst="rect">
            <a:avLst/>
          </a:prstGeom>
          <a:noFill/>
          <a:ln>
            <a:noFill/>
          </a:ln>
        </p:spPr>
      </p:pic>
      <p:sp>
        <p:nvSpPr>
          <p:cNvPr id="230" name="Google Shape;230;p16"/>
          <p:cNvSpPr txBox="1">
            <a:spLocks noGrp="1"/>
          </p:cNvSpPr>
          <p:nvPr>
            <p:ph type="subTitle" idx="1"/>
          </p:nvPr>
        </p:nvSpPr>
        <p:spPr>
          <a:xfrm rot="-367">
            <a:off x="1168150" y="2448108"/>
            <a:ext cx="2813400" cy="10665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Clr>
                <a:schemeClr val="accent2"/>
              </a:buClr>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1600"/>
              </a:spcBef>
              <a:spcAft>
                <a:spcPts val="0"/>
              </a:spcAft>
              <a:buSzPts val="1400"/>
              <a:buChar char="■"/>
              <a:defRPr/>
            </a:lvl3pPr>
            <a:lvl4pPr lvl="3" algn="ctr" rtl="0">
              <a:lnSpc>
                <a:spcPct val="100000"/>
              </a:lnSpc>
              <a:spcBef>
                <a:spcPts val="1600"/>
              </a:spcBef>
              <a:spcAft>
                <a:spcPts val="0"/>
              </a:spcAft>
              <a:buSzPts val="1400"/>
              <a:buChar char="●"/>
              <a:defRPr/>
            </a:lvl4pPr>
            <a:lvl5pPr lvl="4" algn="ctr" rtl="0">
              <a:lnSpc>
                <a:spcPct val="100000"/>
              </a:lnSpc>
              <a:spcBef>
                <a:spcPts val="1600"/>
              </a:spcBef>
              <a:spcAft>
                <a:spcPts val="0"/>
              </a:spcAft>
              <a:buSzPts val="1400"/>
              <a:buChar char="○"/>
              <a:defRPr/>
            </a:lvl5pPr>
            <a:lvl6pPr lvl="5" algn="ctr" rtl="0">
              <a:lnSpc>
                <a:spcPct val="100000"/>
              </a:lnSpc>
              <a:spcBef>
                <a:spcPts val="1600"/>
              </a:spcBef>
              <a:spcAft>
                <a:spcPts val="0"/>
              </a:spcAft>
              <a:buSzPts val="1400"/>
              <a:buChar char="■"/>
              <a:defRPr/>
            </a:lvl6pPr>
            <a:lvl7pPr lvl="6" algn="ctr" rtl="0">
              <a:lnSpc>
                <a:spcPct val="100000"/>
              </a:lnSpc>
              <a:spcBef>
                <a:spcPts val="1600"/>
              </a:spcBef>
              <a:spcAft>
                <a:spcPts val="0"/>
              </a:spcAft>
              <a:buSzPts val="1400"/>
              <a:buChar char="●"/>
              <a:defRPr/>
            </a:lvl7pPr>
            <a:lvl8pPr lvl="7" algn="ctr" rtl="0">
              <a:lnSpc>
                <a:spcPct val="100000"/>
              </a:lnSpc>
              <a:spcBef>
                <a:spcPts val="1600"/>
              </a:spcBef>
              <a:spcAft>
                <a:spcPts val="0"/>
              </a:spcAft>
              <a:buSzPts val="1400"/>
              <a:buChar char="○"/>
              <a:defRPr/>
            </a:lvl8pPr>
            <a:lvl9pPr lvl="8" algn="ctr" rtl="0">
              <a:lnSpc>
                <a:spcPct val="100000"/>
              </a:lnSpc>
              <a:spcBef>
                <a:spcPts val="1600"/>
              </a:spcBef>
              <a:spcAft>
                <a:spcPts val="1600"/>
              </a:spcAft>
              <a:buSzPts val="1400"/>
              <a:buChar char="■"/>
              <a:defRPr/>
            </a:lvl9pPr>
          </a:lstStyle>
          <a:p>
            <a:endParaRPr/>
          </a:p>
        </p:txBody>
      </p:sp>
      <p:sp>
        <p:nvSpPr>
          <p:cNvPr id="231" name="Google Shape;231;p16"/>
          <p:cNvSpPr txBox="1">
            <a:spLocks noGrp="1"/>
          </p:cNvSpPr>
          <p:nvPr>
            <p:ph type="title"/>
          </p:nvPr>
        </p:nvSpPr>
        <p:spPr>
          <a:xfrm>
            <a:off x="1168150" y="1882450"/>
            <a:ext cx="3556200" cy="5655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grpSp>
        <p:nvGrpSpPr>
          <p:cNvPr id="232" name="Google Shape;232;p16"/>
          <p:cNvGrpSpPr/>
          <p:nvPr/>
        </p:nvGrpSpPr>
        <p:grpSpPr>
          <a:xfrm>
            <a:off x="613275" y="439990"/>
            <a:ext cx="7916976" cy="4462284"/>
            <a:chOff x="613275" y="439990"/>
            <a:chExt cx="7916976" cy="4462284"/>
          </a:xfrm>
        </p:grpSpPr>
        <p:sp>
          <p:nvSpPr>
            <p:cNvPr id="233" name="Google Shape;233;p16"/>
            <p:cNvSpPr/>
            <p:nvPr/>
          </p:nvSpPr>
          <p:spPr>
            <a:xfrm>
              <a:off x="613950" y="439990"/>
              <a:ext cx="1173540" cy="1663970"/>
            </a:xfrm>
            <a:custGeom>
              <a:avLst/>
              <a:gdLst/>
              <a:ahLst/>
              <a:cxnLst/>
              <a:rect l="l" t="t" r="r" b="b"/>
              <a:pathLst>
                <a:path w="7528" h="10674" extrusionOk="0">
                  <a:moveTo>
                    <a:pt x="560" y="68"/>
                  </a:moveTo>
                  <a:lnTo>
                    <a:pt x="560" y="517"/>
                  </a:lnTo>
                  <a:lnTo>
                    <a:pt x="68" y="517"/>
                  </a:lnTo>
                  <a:lnTo>
                    <a:pt x="68" y="68"/>
                  </a:lnTo>
                  <a:close/>
                  <a:moveTo>
                    <a:pt x="1" y="1"/>
                  </a:moveTo>
                  <a:lnTo>
                    <a:pt x="1" y="583"/>
                  </a:lnTo>
                  <a:lnTo>
                    <a:pt x="560" y="583"/>
                  </a:lnTo>
                  <a:lnTo>
                    <a:pt x="560" y="10673"/>
                  </a:lnTo>
                  <a:lnTo>
                    <a:pt x="626" y="10673"/>
                  </a:lnTo>
                  <a:lnTo>
                    <a:pt x="626" y="583"/>
                  </a:lnTo>
                  <a:lnTo>
                    <a:pt x="7527" y="583"/>
                  </a:lnTo>
                  <a:lnTo>
                    <a:pt x="7527" y="517"/>
                  </a:lnTo>
                  <a:lnTo>
                    <a:pt x="626" y="517"/>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16"/>
            <p:cNvSpPr/>
            <p:nvPr/>
          </p:nvSpPr>
          <p:spPr>
            <a:xfrm>
              <a:off x="7357179" y="440139"/>
              <a:ext cx="1173072" cy="1663658"/>
            </a:xfrm>
            <a:custGeom>
              <a:avLst/>
              <a:gdLst/>
              <a:ahLst/>
              <a:cxnLst/>
              <a:rect l="l" t="t" r="r" b="b"/>
              <a:pathLst>
                <a:path w="7525" h="10672" extrusionOk="0">
                  <a:moveTo>
                    <a:pt x="7457" y="66"/>
                  </a:moveTo>
                  <a:lnTo>
                    <a:pt x="7457" y="515"/>
                  </a:lnTo>
                  <a:lnTo>
                    <a:pt x="6965" y="515"/>
                  </a:lnTo>
                  <a:lnTo>
                    <a:pt x="6965" y="66"/>
                  </a:lnTo>
                  <a:close/>
                  <a:moveTo>
                    <a:pt x="6900" y="1"/>
                  </a:moveTo>
                  <a:lnTo>
                    <a:pt x="6900" y="513"/>
                  </a:lnTo>
                  <a:lnTo>
                    <a:pt x="0" y="513"/>
                  </a:lnTo>
                  <a:lnTo>
                    <a:pt x="0" y="581"/>
                  </a:lnTo>
                  <a:lnTo>
                    <a:pt x="6900" y="581"/>
                  </a:lnTo>
                  <a:lnTo>
                    <a:pt x="6900" y="10671"/>
                  </a:lnTo>
                  <a:lnTo>
                    <a:pt x="6965" y="10671"/>
                  </a:lnTo>
                  <a:lnTo>
                    <a:pt x="6965" y="583"/>
                  </a:lnTo>
                  <a:lnTo>
                    <a:pt x="7525" y="583"/>
                  </a:lnTo>
                  <a:lnTo>
                    <a:pt x="752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16"/>
            <p:cNvSpPr/>
            <p:nvPr/>
          </p:nvSpPr>
          <p:spPr>
            <a:xfrm>
              <a:off x="7357179" y="3238304"/>
              <a:ext cx="1173072" cy="1663970"/>
            </a:xfrm>
            <a:custGeom>
              <a:avLst/>
              <a:gdLst/>
              <a:ahLst/>
              <a:cxnLst/>
              <a:rect l="l" t="t" r="r" b="b"/>
              <a:pathLst>
                <a:path w="7525" h="10674" extrusionOk="0">
                  <a:moveTo>
                    <a:pt x="7457" y="10157"/>
                  </a:moveTo>
                  <a:lnTo>
                    <a:pt x="7457" y="10606"/>
                  </a:lnTo>
                  <a:lnTo>
                    <a:pt x="6965" y="10606"/>
                  </a:lnTo>
                  <a:lnTo>
                    <a:pt x="6965" y="10157"/>
                  </a:lnTo>
                  <a:close/>
                  <a:moveTo>
                    <a:pt x="6900" y="1"/>
                  </a:moveTo>
                  <a:lnTo>
                    <a:pt x="6900" y="10091"/>
                  </a:lnTo>
                  <a:lnTo>
                    <a:pt x="0" y="10091"/>
                  </a:lnTo>
                  <a:lnTo>
                    <a:pt x="0" y="10157"/>
                  </a:lnTo>
                  <a:lnTo>
                    <a:pt x="6900" y="10157"/>
                  </a:lnTo>
                  <a:lnTo>
                    <a:pt x="6900" y="10673"/>
                  </a:lnTo>
                  <a:lnTo>
                    <a:pt x="7525" y="10673"/>
                  </a:lnTo>
                  <a:lnTo>
                    <a:pt x="7525" y="10091"/>
                  </a:lnTo>
                  <a:lnTo>
                    <a:pt x="6965" y="10091"/>
                  </a:lnTo>
                  <a:lnTo>
                    <a:pt x="696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6"/>
            <p:cNvSpPr/>
            <p:nvPr/>
          </p:nvSpPr>
          <p:spPr>
            <a:xfrm>
              <a:off x="613275" y="3238304"/>
              <a:ext cx="1173540" cy="1663970"/>
            </a:xfrm>
            <a:custGeom>
              <a:avLst/>
              <a:gdLst/>
              <a:ahLst/>
              <a:cxnLst/>
              <a:rect l="l" t="t" r="r" b="b"/>
              <a:pathLst>
                <a:path w="7528" h="10674" extrusionOk="0">
                  <a:moveTo>
                    <a:pt x="560" y="10157"/>
                  </a:moveTo>
                  <a:lnTo>
                    <a:pt x="560" y="10606"/>
                  </a:lnTo>
                  <a:lnTo>
                    <a:pt x="68" y="10606"/>
                  </a:lnTo>
                  <a:lnTo>
                    <a:pt x="68" y="10157"/>
                  </a:lnTo>
                  <a:close/>
                  <a:moveTo>
                    <a:pt x="560" y="1"/>
                  </a:moveTo>
                  <a:lnTo>
                    <a:pt x="560" y="10091"/>
                  </a:lnTo>
                  <a:lnTo>
                    <a:pt x="1" y="10091"/>
                  </a:lnTo>
                  <a:lnTo>
                    <a:pt x="1" y="10673"/>
                  </a:lnTo>
                  <a:lnTo>
                    <a:pt x="626" y="10673"/>
                  </a:lnTo>
                  <a:lnTo>
                    <a:pt x="626" y="10157"/>
                  </a:lnTo>
                  <a:lnTo>
                    <a:pt x="7527" y="10157"/>
                  </a:lnTo>
                  <a:lnTo>
                    <a:pt x="7527" y="10091"/>
                  </a:lnTo>
                  <a:lnTo>
                    <a:pt x="626" y="10091"/>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2" name="Google Shape;242;p16"/>
          <p:cNvSpPr/>
          <p:nvPr/>
        </p:nvSpPr>
        <p:spPr>
          <a:xfrm rot="-517966">
            <a:off x="2836383" y="3617626"/>
            <a:ext cx="216201" cy="213415"/>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6"/>
          <p:cNvSpPr/>
          <p:nvPr/>
        </p:nvSpPr>
        <p:spPr>
          <a:xfrm rot="368186">
            <a:off x="8016204" y="996416"/>
            <a:ext cx="121921" cy="120207"/>
          </a:xfrm>
          <a:custGeom>
            <a:avLst/>
            <a:gdLst/>
            <a:ahLst/>
            <a:cxnLst/>
            <a:rect l="l" t="t" r="r" b="b"/>
            <a:pathLst>
              <a:path w="569" h="561" extrusionOk="0">
                <a:moveTo>
                  <a:pt x="285" y="1"/>
                </a:moveTo>
                <a:cubicBezTo>
                  <a:pt x="277" y="1"/>
                  <a:pt x="270" y="5"/>
                  <a:pt x="267" y="13"/>
                </a:cubicBezTo>
                <a:lnTo>
                  <a:pt x="210" y="206"/>
                </a:lnTo>
                <a:lnTo>
                  <a:pt x="17" y="263"/>
                </a:lnTo>
                <a:cubicBezTo>
                  <a:pt x="1" y="269"/>
                  <a:pt x="1" y="290"/>
                  <a:pt x="17" y="298"/>
                </a:cubicBezTo>
                <a:lnTo>
                  <a:pt x="210" y="355"/>
                </a:lnTo>
                <a:lnTo>
                  <a:pt x="267" y="548"/>
                </a:lnTo>
                <a:cubicBezTo>
                  <a:pt x="270" y="556"/>
                  <a:pt x="277" y="560"/>
                  <a:pt x="284" y="560"/>
                </a:cubicBezTo>
                <a:cubicBezTo>
                  <a:pt x="291" y="560"/>
                  <a:pt x="298" y="556"/>
                  <a:pt x="302" y="548"/>
                </a:cubicBezTo>
                <a:lnTo>
                  <a:pt x="359" y="355"/>
                </a:lnTo>
                <a:lnTo>
                  <a:pt x="552" y="298"/>
                </a:lnTo>
                <a:cubicBezTo>
                  <a:pt x="568" y="292"/>
                  <a:pt x="568" y="271"/>
                  <a:pt x="552" y="263"/>
                </a:cubicBezTo>
                <a:lnTo>
                  <a:pt x="359" y="206"/>
                </a:lnTo>
                <a:lnTo>
                  <a:pt x="302" y="13"/>
                </a:lnTo>
                <a:cubicBezTo>
                  <a:pt x="299" y="5"/>
                  <a:pt x="292" y="1"/>
                  <a:pt x="2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6"/>
          <p:cNvSpPr/>
          <p:nvPr/>
        </p:nvSpPr>
        <p:spPr>
          <a:xfrm rot="368186">
            <a:off x="7771197" y="776929"/>
            <a:ext cx="121493" cy="119993"/>
          </a:xfrm>
          <a:custGeom>
            <a:avLst/>
            <a:gdLst/>
            <a:ahLst/>
            <a:cxnLst/>
            <a:rect l="l" t="t" r="r" b="b"/>
            <a:pathLst>
              <a:path w="567" h="560" extrusionOk="0">
                <a:moveTo>
                  <a:pt x="284" y="0"/>
                </a:moveTo>
                <a:cubicBezTo>
                  <a:pt x="277" y="0"/>
                  <a:pt x="269" y="4"/>
                  <a:pt x="267" y="12"/>
                </a:cubicBezTo>
                <a:lnTo>
                  <a:pt x="208" y="205"/>
                </a:lnTo>
                <a:lnTo>
                  <a:pt x="15" y="263"/>
                </a:lnTo>
                <a:cubicBezTo>
                  <a:pt x="1" y="269"/>
                  <a:pt x="1" y="289"/>
                  <a:pt x="15" y="297"/>
                </a:cubicBezTo>
                <a:lnTo>
                  <a:pt x="208" y="355"/>
                </a:lnTo>
                <a:lnTo>
                  <a:pt x="267" y="547"/>
                </a:lnTo>
                <a:cubicBezTo>
                  <a:pt x="269" y="556"/>
                  <a:pt x="276" y="560"/>
                  <a:pt x="282" y="560"/>
                </a:cubicBezTo>
                <a:cubicBezTo>
                  <a:pt x="289" y="560"/>
                  <a:pt x="296" y="556"/>
                  <a:pt x="300" y="547"/>
                </a:cubicBezTo>
                <a:lnTo>
                  <a:pt x="360" y="355"/>
                </a:lnTo>
                <a:lnTo>
                  <a:pt x="552" y="297"/>
                </a:lnTo>
                <a:cubicBezTo>
                  <a:pt x="567" y="291"/>
                  <a:pt x="567" y="271"/>
                  <a:pt x="552" y="263"/>
                </a:cubicBezTo>
                <a:lnTo>
                  <a:pt x="360" y="205"/>
                </a:lnTo>
                <a:lnTo>
                  <a:pt x="300" y="12"/>
                </a:lnTo>
                <a:cubicBezTo>
                  <a:pt x="298" y="4"/>
                  <a:pt x="291" y="0"/>
                  <a:pt x="2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4">
  <p:cSld name="ONE_COLUMN_TEXT_1_1_1_1">
    <p:spTree>
      <p:nvGrpSpPr>
        <p:cNvPr id="1" name="Shape 270"/>
        <p:cNvGrpSpPr/>
        <p:nvPr/>
      </p:nvGrpSpPr>
      <p:grpSpPr>
        <a:xfrm>
          <a:off x="0" y="0"/>
          <a:ext cx="0" cy="0"/>
          <a:chOff x="0" y="0"/>
          <a:chExt cx="0" cy="0"/>
        </a:xfrm>
      </p:grpSpPr>
      <p:grpSp>
        <p:nvGrpSpPr>
          <p:cNvPr id="272" name="Google Shape;272;p18"/>
          <p:cNvGrpSpPr/>
          <p:nvPr/>
        </p:nvGrpSpPr>
        <p:grpSpPr>
          <a:xfrm>
            <a:off x="146304" y="97536"/>
            <a:ext cx="8912352" cy="4913376"/>
            <a:chOff x="613275" y="439990"/>
            <a:chExt cx="7916976" cy="4462284"/>
          </a:xfrm>
        </p:grpSpPr>
        <p:sp>
          <p:nvSpPr>
            <p:cNvPr id="273" name="Google Shape;273;p18"/>
            <p:cNvSpPr/>
            <p:nvPr/>
          </p:nvSpPr>
          <p:spPr>
            <a:xfrm>
              <a:off x="613950" y="439990"/>
              <a:ext cx="1173540" cy="1663970"/>
            </a:xfrm>
            <a:custGeom>
              <a:avLst/>
              <a:gdLst/>
              <a:ahLst/>
              <a:cxnLst/>
              <a:rect l="l" t="t" r="r" b="b"/>
              <a:pathLst>
                <a:path w="7528" h="10674" extrusionOk="0">
                  <a:moveTo>
                    <a:pt x="560" y="68"/>
                  </a:moveTo>
                  <a:lnTo>
                    <a:pt x="560" y="517"/>
                  </a:lnTo>
                  <a:lnTo>
                    <a:pt x="68" y="517"/>
                  </a:lnTo>
                  <a:lnTo>
                    <a:pt x="68" y="68"/>
                  </a:lnTo>
                  <a:close/>
                  <a:moveTo>
                    <a:pt x="1" y="1"/>
                  </a:moveTo>
                  <a:lnTo>
                    <a:pt x="1" y="583"/>
                  </a:lnTo>
                  <a:lnTo>
                    <a:pt x="560" y="583"/>
                  </a:lnTo>
                  <a:lnTo>
                    <a:pt x="560" y="10673"/>
                  </a:lnTo>
                  <a:lnTo>
                    <a:pt x="626" y="10673"/>
                  </a:lnTo>
                  <a:lnTo>
                    <a:pt x="626" y="583"/>
                  </a:lnTo>
                  <a:lnTo>
                    <a:pt x="7527" y="583"/>
                  </a:lnTo>
                  <a:lnTo>
                    <a:pt x="7527" y="517"/>
                  </a:lnTo>
                  <a:lnTo>
                    <a:pt x="626" y="517"/>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8"/>
            <p:cNvSpPr/>
            <p:nvPr/>
          </p:nvSpPr>
          <p:spPr>
            <a:xfrm>
              <a:off x="7357179" y="440139"/>
              <a:ext cx="1173072" cy="1663658"/>
            </a:xfrm>
            <a:custGeom>
              <a:avLst/>
              <a:gdLst/>
              <a:ahLst/>
              <a:cxnLst/>
              <a:rect l="l" t="t" r="r" b="b"/>
              <a:pathLst>
                <a:path w="7525" h="10672" extrusionOk="0">
                  <a:moveTo>
                    <a:pt x="7457" y="66"/>
                  </a:moveTo>
                  <a:lnTo>
                    <a:pt x="7457" y="515"/>
                  </a:lnTo>
                  <a:lnTo>
                    <a:pt x="6965" y="515"/>
                  </a:lnTo>
                  <a:lnTo>
                    <a:pt x="6965" y="66"/>
                  </a:lnTo>
                  <a:close/>
                  <a:moveTo>
                    <a:pt x="6900" y="1"/>
                  </a:moveTo>
                  <a:lnTo>
                    <a:pt x="6900" y="513"/>
                  </a:lnTo>
                  <a:lnTo>
                    <a:pt x="0" y="513"/>
                  </a:lnTo>
                  <a:lnTo>
                    <a:pt x="0" y="581"/>
                  </a:lnTo>
                  <a:lnTo>
                    <a:pt x="6900" y="581"/>
                  </a:lnTo>
                  <a:lnTo>
                    <a:pt x="6900" y="10671"/>
                  </a:lnTo>
                  <a:lnTo>
                    <a:pt x="6965" y="10671"/>
                  </a:lnTo>
                  <a:lnTo>
                    <a:pt x="6965" y="583"/>
                  </a:lnTo>
                  <a:lnTo>
                    <a:pt x="7525" y="583"/>
                  </a:lnTo>
                  <a:lnTo>
                    <a:pt x="752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8"/>
            <p:cNvSpPr/>
            <p:nvPr/>
          </p:nvSpPr>
          <p:spPr>
            <a:xfrm>
              <a:off x="7357179" y="3238304"/>
              <a:ext cx="1173072" cy="1663970"/>
            </a:xfrm>
            <a:custGeom>
              <a:avLst/>
              <a:gdLst/>
              <a:ahLst/>
              <a:cxnLst/>
              <a:rect l="l" t="t" r="r" b="b"/>
              <a:pathLst>
                <a:path w="7525" h="10674" extrusionOk="0">
                  <a:moveTo>
                    <a:pt x="7457" y="10157"/>
                  </a:moveTo>
                  <a:lnTo>
                    <a:pt x="7457" y="10606"/>
                  </a:lnTo>
                  <a:lnTo>
                    <a:pt x="6965" y="10606"/>
                  </a:lnTo>
                  <a:lnTo>
                    <a:pt x="6965" y="10157"/>
                  </a:lnTo>
                  <a:close/>
                  <a:moveTo>
                    <a:pt x="6900" y="1"/>
                  </a:moveTo>
                  <a:lnTo>
                    <a:pt x="6900" y="10091"/>
                  </a:lnTo>
                  <a:lnTo>
                    <a:pt x="0" y="10091"/>
                  </a:lnTo>
                  <a:lnTo>
                    <a:pt x="0" y="10157"/>
                  </a:lnTo>
                  <a:lnTo>
                    <a:pt x="6900" y="10157"/>
                  </a:lnTo>
                  <a:lnTo>
                    <a:pt x="6900" y="10673"/>
                  </a:lnTo>
                  <a:lnTo>
                    <a:pt x="7525" y="10673"/>
                  </a:lnTo>
                  <a:lnTo>
                    <a:pt x="7525" y="10091"/>
                  </a:lnTo>
                  <a:lnTo>
                    <a:pt x="6965" y="10091"/>
                  </a:lnTo>
                  <a:lnTo>
                    <a:pt x="696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8"/>
            <p:cNvSpPr/>
            <p:nvPr/>
          </p:nvSpPr>
          <p:spPr>
            <a:xfrm>
              <a:off x="613275" y="3238304"/>
              <a:ext cx="1173540" cy="1663970"/>
            </a:xfrm>
            <a:custGeom>
              <a:avLst/>
              <a:gdLst/>
              <a:ahLst/>
              <a:cxnLst/>
              <a:rect l="l" t="t" r="r" b="b"/>
              <a:pathLst>
                <a:path w="7528" h="10674" extrusionOk="0">
                  <a:moveTo>
                    <a:pt x="560" y="10157"/>
                  </a:moveTo>
                  <a:lnTo>
                    <a:pt x="560" y="10606"/>
                  </a:lnTo>
                  <a:lnTo>
                    <a:pt x="68" y="10606"/>
                  </a:lnTo>
                  <a:lnTo>
                    <a:pt x="68" y="10157"/>
                  </a:lnTo>
                  <a:close/>
                  <a:moveTo>
                    <a:pt x="560" y="1"/>
                  </a:moveTo>
                  <a:lnTo>
                    <a:pt x="560" y="10091"/>
                  </a:lnTo>
                  <a:lnTo>
                    <a:pt x="1" y="10091"/>
                  </a:lnTo>
                  <a:lnTo>
                    <a:pt x="1" y="10673"/>
                  </a:lnTo>
                  <a:lnTo>
                    <a:pt x="626" y="10673"/>
                  </a:lnTo>
                  <a:lnTo>
                    <a:pt x="626" y="10157"/>
                  </a:lnTo>
                  <a:lnTo>
                    <a:pt x="7527" y="10157"/>
                  </a:lnTo>
                  <a:lnTo>
                    <a:pt x="7527" y="10091"/>
                  </a:lnTo>
                  <a:lnTo>
                    <a:pt x="626" y="10091"/>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7" name="Google Shape;277;p18"/>
          <p:cNvSpPr txBox="1">
            <a:spLocks noGrp="1"/>
          </p:cNvSpPr>
          <p:nvPr>
            <p:ph type="title"/>
          </p:nvPr>
        </p:nvSpPr>
        <p:spPr>
          <a:xfrm>
            <a:off x="720000" y="672775"/>
            <a:ext cx="7704000" cy="5643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278" name="Google Shape;278;p18"/>
          <p:cNvSpPr txBox="1">
            <a:spLocks noGrp="1"/>
          </p:cNvSpPr>
          <p:nvPr>
            <p:ph type="body" idx="1"/>
          </p:nvPr>
        </p:nvSpPr>
        <p:spPr>
          <a:xfrm>
            <a:off x="819150" y="1276350"/>
            <a:ext cx="3753000" cy="3250800"/>
          </a:xfrm>
          <a:prstGeom prst="rect">
            <a:avLst/>
          </a:prstGeom>
        </p:spPr>
        <p:txBody>
          <a:bodyPr spcFirstLastPara="1" wrap="square" lIns="91425" tIns="91425" rIns="91425" bIns="91425" anchor="t" anchorCtr="0">
            <a:noAutofit/>
          </a:bodyPr>
          <a:lstStyle>
            <a:lvl1pPr marL="457200" lvl="0" indent="-292100" rtl="0">
              <a:spcBef>
                <a:spcPts val="0"/>
              </a:spcBef>
              <a:spcAft>
                <a:spcPts val="0"/>
              </a:spcAft>
              <a:buClr>
                <a:schemeClr val="accent4"/>
              </a:buClr>
              <a:buSzPts val="1000"/>
              <a:buChar char="●"/>
              <a:defRPr sz="1200">
                <a:solidFill>
                  <a:srgbClr val="434343"/>
                </a:solidFill>
              </a:defRPr>
            </a:lvl1pPr>
            <a:lvl2pPr marL="914400" lvl="1" indent="-317500" rtl="0">
              <a:lnSpc>
                <a:spcPct val="115000"/>
              </a:lnSpc>
              <a:spcBef>
                <a:spcPts val="0"/>
              </a:spcBef>
              <a:spcAft>
                <a:spcPts val="0"/>
              </a:spcAft>
              <a:buClr>
                <a:srgbClr val="434343"/>
              </a:buClr>
              <a:buSzPts val="1400"/>
              <a:buChar char="○"/>
              <a:defRPr>
                <a:solidFill>
                  <a:srgbClr val="434343"/>
                </a:solidFill>
              </a:defRPr>
            </a:lvl2pPr>
            <a:lvl3pPr marL="1371600" lvl="2" indent="-317500" rtl="0">
              <a:lnSpc>
                <a:spcPct val="115000"/>
              </a:lnSpc>
              <a:spcBef>
                <a:spcPts val="1600"/>
              </a:spcBef>
              <a:spcAft>
                <a:spcPts val="0"/>
              </a:spcAft>
              <a:buClr>
                <a:srgbClr val="434343"/>
              </a:buClr>
              <a:buSzPts val="1400"/>
              <a:buChar char="■"/>
              <a:defRPr>
                <a:solidFill>
                  <a:srgbClr val="434343"/>
                </a:solidFill>
              </a:defRPr>
            </a:lvl3pPr>
            <a:lvl4pPr marL="1828800" lvl="3" indent="-317500" rtl="0">
              <a:lnSpc>
                <a:spcPct val="115000"/>
              </a:lnSpc>
              <a:spcBef>
                <a:spcPts val="1600"/>
              </a:spcBef>
              <a:spcAft>
                <a:spcPts val="0"/>
              </a:spcAft>
              <a:buClr>
                <a:srgbClr val="434343"/>
              </a:buClr>
              <a:buSzPts val="1400"/>
              <a:buChar char="●"/>
              <a:defRPr>
                <a:solidFill>
                  <a:srgbClr val="434343"/>
                </a:solidFill>
              </a:defRPr>
            </a:lvl4pPr>
            <a:lvl5pPr marL="2286000" lvl="4" indent="-317500" rtl="0">
              <a:lnSpc>
                <a:spcPct val="115000"/>
              </a:lnSpc>
              <a:spcBef>
                <a:spcPts val="1600"/>
              </a:spcBef>
              <a:spcAft>
                <a:spcPts val="0"/>
              </a:spcAft>
              <a:buClr>
                <a:srgbClr val="434343"/>
              </a:buClr>
              <a:buSzPts val="1400"/>
              <a:buChar char="○"/>
              <a:defRPr>
                <a:solidFill>
                  <a:srgbClr val="434343"/>
                </a:solidFill>
              </a:defRPr>
            </a:lvl5pPr>
            <a:lvl6pPr marL="2743200" lvl="5" indent="-317500" rtl="0">
              <a:lnSpc>
                <a:spcPct val="115000"/>
              </a:lnSpc>
              <a:spcBef>
                <a:spcPts val="1600"/>
              </a:spcBef>
              <a:spcAft>
                <a:spcPts val="0"/>
              </a:spcAft>
              <a:buClr>
                <a:srgbClr val="434343"/>
              </a:buClr>
              <a:buSzPts val="1400"/>
              <a:buChar char="■"/>
              <a:defRPr>
                <a:solidFill>
                  <a:srgbClr val="434343"/>
                </a:solidFill>
              </a:defRPr>
            </a:lvl6pPr>
            <a:lvl7pPr marL="3200400" lvl="6" indent="-317500" rtl="0">
              <a:lnSpc>
                <a:spcPct val="115000"/>
              </a:lnSpc>
              <a:spcBef>
                <a:spcPts val="1600"/>
              </a:spcBef>
              <a:spcAft>
                <a:spcPts val="0"/>
              </a:spcAft>
              <a:buClr>
                <a:srgbClr val="434343"/>
              </a:buClr>
              <a:buSzPts val="1400"/>
              <a:buChar char="●"/>
              <a:defRPr>
                <a:solidFill>
                  <a:srgbClr val="434343"/>
                </a:solidFill>
              </a:defRPr>
            </a:lvl7pPr>
            <a:lvl8pPr marL="3657600" lvl="7" indent="-317500" rtl="0">
              <a:lnSpc>
                <a:spcPct val="115000"/>
              </a:lnSpc>
              <a:spcBef>
                <a:spcPts val="1600"/>
              </a:spcBef>
              <a:spcAft>
                <a:spcPts val="0"/>
              </a:spcAft>
              <a:buClr>
                <a:srgbClr val="434343"/>
              </a:buClr>
              <a:buSzPts val="1400"/>
              <a:buChar char="○"/>
              <a:defRPr>
                <a:solidFill>
                  <a:srgbClr val="434343"/>
                </a:solidFill>
              </a:defRPr>
            </a:lvl8pPr>
            <a:lvl9pPr marL="4114800" lvl="8" indent="-317500" rtl="0">
              <a:lnSpc>
                <a:spcPct val="115000"/>
              </a:lnSpc>
              <a:spcBef>
                <a:spcPts val="1600"/>
              </a:spcBef>
              <a:spcAft>
                <a:spcPts val="1600"/>
              </a:spcAft>
              <a:buClr>
                <a:srgbClr val="434343"/>
              </a:buClr>
              <a:buSzPts val="1400"/>
              <a:buChar char="■"/>
              <a:defRPr>
                <a:solidFill>
                  <a:srgbClr val="434343"/>
                </a:solidFill>
              </a:defRPr>
            </a:lvl9pPr>
          </a:lstStyle>
          <a:p>
            <a:endParaRPr/>
          </a:p>
        </p:txBody>
      </p:sp>
      <p:sp>
        <p:nvSpPr>
          <p:cNvPr id="283" name="Google Shape;283;p18"/>
          <p:cNvSpPr txBox="1">
            <a:spLocks noGrp="1"/>
          </p:cNvSpPr>
          <p:nvPr>
            <p:ph type="body" idx="2"/>
          </p:nvPr>
        </p:nvSpPr>
        <p:spPr>
          <a:xfrm>
            <a:off x="4642700" y="1276350"/>
            <a:ext cx="4031400" cy="3250800"/>
          </a:xfrm>
          <a:prstGeom prst="rect">
            <a:avLst/>
          </a:prstGeom>
        </p:spPr>
        <p:txBody>
          <a:bodyPr spcFirstLastPara="1" wrap="square" lIns="91425" tIns="91425" rIns="91425" bIns="91425" anchor="t" anchorCtr="0">
            <a:noAutofit/>
          </a:bodyPr>
          <a:lstStyle>
            <a:lvl1pPr marL="457200" lvl="0" indent="-292100" rtl="0">
              <a:spcBef>
                <a:spcPts val="0"/>
              </a:spcBef>
              <a:spcAft>
                <a:spcPts val="0"/>
              </a:spcAft>
              <a:buClr>
                <a:schemeClr val="accent4"/>
              </a:buClr>
              <a:buSzPts val="1000"/>
              <a:buChar char="●"/>
              <a:defRPr sz="1200">
                <a:solidFill>
                  <a:srgbClr val="434343"/>
                </a:solidFill>
              </a:defRPr>
            </a:lvl1pPr>
            <a:lvl2pPr marL="914400" lvl="1" indent="-317500" rtl="0">
              <a:lnSpc>
                <a:spcPct val="115000"/>
              </a:lnSpc>
              <a:spcBef>
                <a:spcPts val="0"/>
              </a:spcBef>
              <a:spcAft>
                <a:spcPts val="0"/>
              </a:spcAft>
              <a:buClr>
                <a:srgbClr val="434343"/>
              </a:buClr>
              <a:buSzPts val="1400"/>
              <a:buChar char="○"/>
              <a:defRPr>
                <a:solidFill>
                  <a:srgbClr val="434343"/>
                </a:solidFill>
              </a:defRPr>
            </a:lvl2pPr>
            <a:lvl3pPr marL="1371600" lvl="2" indent="-317500" rtl="0">
              <a:lnSpc>
                <a:spcPct val="115000"/>
              </a:lnSpc>
              <a:spcBef>
                <a:spcPts val="1600"/>
              </a:spcBef>
              <a:spcAft>
                <a:spcPts val="0"/>
              </a:spcAft>
              <a:buClr>
                <a:srgbClr val="434343"/>
              </a:buClr>
              <a:buSzPts val="1400"/>
              <a:buChar char="■"/>
              <a:defRPr>
                <a:solidFill>
                  <a:srgbClr val="434343"/>
                </a:solidFill>
              </a:defRPr>
            </a:lvl3pPr>
            <a:lvl4pPr marL="1828800" lvl="3" indent="-317500" rtl="0">
              <a:lnSpc>
                <a:spcPct val="115000"/>
              </a:lnSpc>
              <a:spcBef>
                <a:spcPts val="1600"/>
              </a:spcBef>
              <a:spcAft>
                <a:spcPts val="0"/>
              </a:spcAft>
              <a:buClr>
                <a:srgbClr val="434343"/>
              </a:buClr>
              <a:buSzPts val="1400"/>
              <a:buChar char="●"/>
              <a:defRPr>
                <a:solidFill>
                  <a:srgbClr val="434343"/>
                </a:solidFill>
              </a:defRPr>
            </a:lvl4pPr>
            <a:lvl5pPr marL="2286000" lvl="4" indent="-317500" rtl="0">
              <a:lnSpc>
                <a:spcPct val="115000"/>
              </a:lnSpc>
              <a:spcBef>
                <a:spcPts val="1600"/>
              </a:spcBef>
              <a:spcAft>
                <a:spcPts val="0"/>
              </a:spcAft>
              <a:buClr>
                <a:srgbClr val="434343"/>
              </a:buClr>
              <a:buSzPts val="1400"/>
              <a:buChar char="○"/>
              <a:defRPr>
                <a:solidFill>
                  <a:srgbClr val="434343"/>
                </a:solidFill>
              </a:defRPr>
            </a:lvl5pPr>
            <a:lvl6pPr marL="2743200" lvl="5" indent="-317500" rtl="0">
              <a:lnSpc>
                <a:spcPct val="115000"/>
              </a:lnSpc>
              <a:spcBef>
                <a:spcPts val="1600"/>
              </a:spcBef>
              <a:spcAft>
                <a:spcPts val="0"/>
              </a:spcAft>
              <a:buClr>
                <a:srgbClr val="434343"/>
              </a:buClr>
              <a:buSzPts val="1400"/>
              <a:buChar char="■"/>
              <a:defRPr>
                <a:solidFill>
                  <a:srgbClr val="434343"/>
                </a:solidFill>
              </a:defRPr>
            </a:lvl6pPr>
            <a:lvl7pPr marL="3200400" lvl="6" indent="-317500" rtl="0">
              <a:lnSpc>
                <a:spcPct val="115000"/>
              </a:lnSpc>
              <a:spcBef>
                <a:spcPts val="1600"/>
              </a:spcBef>
              <a:spcAft>
                <a:spcPts val="0"/>
              </a:spcAft>
              <a:buClr>
                <a:srgbClr val="434343"/>
              </a:buClr>
              <a:buSzPts val="1400"/>
              <a:buChar char="●"/>
              <a:defRPr>
                <a:solidFill>
                  <a:srgbClr val="434343"/>
                </a:solidFill>
              </a:defRPr>
            </a:lvl7pPr>
            <a:lvl8pPr marL="3657600" lvl="7" indent="-317500" rtl="0">
              <a:lnSpc>
                <a:spcPct val="115000"/>
              </a:lnSpc>
              <a:spcBef>
                <a:spcPts val="1600"/>
              </a:spcBef>
              <a:spcAft>
                <a:spcPts val="0"/>
              </a:spcAft>
              <a:buClr>
                <a:srgbClr val="434343"/>
              </a:buClr>
              <a:buSzPts val="1400"/>
              <a:buChar char="○"/>
              <a:defRPr>
                <a:solidFill>
                  <a:srgbClr val="434343"/>
                </a:solidFill>
              </a:defRPr>
            </a:lvl8pPr>
            <a:lvl9pPr marL="4114800" lvl="8" indent="-317500" rtl="0">
              <a:lnSpc>
                <a:spcPct val="115000"/>
              </a:lnSpc>
              <a:spcBef>
                <a:spcPts val="1600"/>
              </a:spcBef>
              <a:spcAft>
                <a:spcPts val="1600"/>
              </a:spcAft>
              <a:buClr>
                <a:srgbClr val="434343"/>
              </a:buClr>
              <a:buSzPts val="1400"/>
              <a:buChar char="■"/>
              <a:defRPr>
                <a:solidFill>
                  <a:srgbClr val="434343"/>
                </a:solidFill>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5">
  <p:cSld name="ONE_COLUMN_TEXT_1_1_1_1_1">
    <p:spTree>
      <p:nvGrpSpPr>
        <p:cNvPr id="1" name="Shape 284"/>
        <p:cNvGrpSpPr/>
        <p:nvPr/>
      </p:nvGrpSpPr>
      <p:grpSpPr>
        <a:xfrm>
          <a:off x="0" y="0"/>
          <a:ext cx="0" cy="0"/>
          <a:chOff x="0" y="0"/>
          <a:chExt cx="0" cy="0"/>
        </a:xfrm>
      </p:grpSpPr>
      <p:pic>
        <p:nvPicPr>
          <p:cNvPr id="285" name="Google Shape;285;p19"/>
          <p:cNvPicPr preferRelativeResize="0"/>
          <p:nvPr/>
        </p:nvPicPr>
        <p:blipFill>
          <a:blip r:embed="rId2">
            <a:alphaModFix amt="48000"/>
          </a:blip>
          <a:stretch>
            <a:fillRect/>
          </a:stretch>
        </p:blipFill>
        <p:spPr>
          <a:xfrm>
            <a:off x="0" y="0"/>
            <a:ext cx="9144003" cy="5143501"/>
          </a:xfrm>
          <a:prstGeom prst="rect">
            <a:avLst/>
          </a:prstGeom>
          <a:noFill/>
          <a:ln>
            <a:noFill/>
          </a:ln>
        </p:spPr>
      </p:pic>
      <p:grpSp>
        <p:nvGrpSpPr>
          <p:cNvPr id="286" name="Google Shape;286;p19"/>
          <p:cNvGrpSpPr/>
          <p:nvPr/>
        </p:nvGrpSpPr>
        <p:grpSpPr>
          <a:xfrm>
            <a:off x="613275" y="3238304"/>
            <a:ext cx="7916976" cy="1663970"/>
            <a:chOff x="613275" y="3238304"/>
            <a:chExt cx="7916976" cy="1663970"/>
          </a:xfrm>
        </p:grpSpPr>
        <p:sp>
          <p:nvSpPr>
            <p:cNvPr id="289" name="Google Shape;289;p19"/>
            <p:cNvSpPr/>
            <p:nvPr/>
          </p:nvSpPr>
          <p:spPr>
            <a:xfrm>
              <a:off x="7357179" y="3238304"/>
              <a:ext cx="1173072" cy="1663970"/>
            </a:xfrm>
            <a:custGeom>
              <a:avLst/>
              <a:gdLst/>
              <a:ahLst/>
              <a:cxnLst/>
              <a:rect l="l" t="t" r="r" b="b"/>
              <a:pathLst>
                <a:path w="7525" h="10674" extrusionOk="0">
                  <a:moveTo>
                    <a:pt x="7457" y="10157"/>
                  </a:moveTo>
                  <a:lnTo>
                    <a:pt x="7457" y="10606"/>
                  </a:lnTo>
                  <a:lnTo>
                    <a:pt x="6965" y="10606"/>
                  </a:lnTo>
                  <a:lnTo>
                    <a:pt x="6965" y="10157"/>
                  </a:lnTo>
                  <a:close/>
                  <a:moveTo>
                    <a:pt x="6900" y="1"/>
                  </a:moveTo>
                  <a:lnTo>
                    <a:pt x="6900" y="10091"/>
                  </a:lnTo>
                  <a:lnTo>
                    <a:pt x="0" y="10091"/>
                  </a:lnTo>
                  <a:lnTo>
                    <a:pt x="0" y="10157"/>
                  </a:lnTo>
                  <a:lnTo>
                    <a:pt x="6900" y="10157"/>
                  </a:lnTo>
                  <a:lnTo>
                    <a:pt x="6900" y="10673"/>
                  </a:lnTo>
                  <a:lnTo>
                    <a:pt x="7525" y="10673"/>
                  </a:lnTo>
                  <a:lnTo>
                    <a:pt x="7525" y="10091"/>
                  </a:lnTo>
                  <a:lnTo>
                    <a:pt x="6965" y="10091"/>
                  </a:lnTo>
                  <a:lnTo>
                    <a:pt x="696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19"/>
            <p:cNvSpPr/>
            <p:nvPr/>
          </p:nvSpPr>
          <p:spPr>
            <a:xfrm>
              <a:off x="613275" y="3238304"/>
              <a:ext cx="1173540" cy="1663970"/>
            </a:xfrm>
            <a:custGeom>
              <a:avLst/>
              <a:gdLst/>
              <a:ahLst/>
              <a:cxnLst/>
              <a:rect l="l" t="t" r="r" b="b"/>
              <a:pathLst>
                <a:path w="7528" h="10674" extrusionOk="0">
                  <a:moveTo>
                    <a:pt x="560" y="10157"/>
                  </a:moveTo>
                  <a:lnTo>
                    <a:pt x="560" y="10606"/>
                  </a:lnTo>
                  <a:lnTo>
                    <a:pt x="68" y="10606"/>
                  </a:lnTo>
                  <a:lnTo>
                    <a:pt x="68" y="10157"/>
                  </a:lnTo>
                  <a:close/>
                  <a:moveTo>
                    <a:pt x="560" y="1"/>
                  </a:moveTo>
                  <a:lnTo>
                    <a:pt x="560" y="10091"/>
                  </a:lnTo>
                  <a:lnTo>
                    <a:pt x="1" y="10091"/>
                  </a:lnTo>
                  <a:lnTo>
                    <a:pt x="1" y="10673"/>
                  </a:lnTo>
                  <a:lnTo>
                    <a:pt x="626" y="10673"/>
                  </a:lnTo>
                  <a:lnTo>
                    <a:pt x="626" y="10157"/>
                  </a:lnTo>
                  <a:lnTo>
                    <a:pt x="7527" y="10157"/>
                  </a:lnTo>
                  <a:lnTo>
                    <a:pt x="7527" y="10091"/>
                  </a:lnTo>
                  <a:lnTo>
                    <a:pt x="626" y="10091"/>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1" name="Google Shape;291;p19"/>
          <p:cNvSpPr txBox="1">
            <a:spLocks noGrp="1"/>
          </p:cNvSpPr>
          <p:nvPr>
            <p:ph type="title"/>
          </p:nvPr>
        </p:nvSpPr>
        <p:spPr>
          <a:xfrm>
            <a:off x="720000" y="672775"/>
            <a:ext cx="7704000" cy="5643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292" name="Google Shape;292;p19"/>
          <p:cNvSpPr txBox="1">
            <a:spLocks noGrp="1"/>
          </p:cNvSpPr>
          <p:nvPr>
            <p:ph type="body" idx="1"/>
          </p:nvPr>
        </p:nvSpPr>
        <p:spPr>
          <a:xfrm>
            <a:off x="819150" y="1276350"/>
            <a:ext cx="3753000" cy="3250800"/>
          </a:xfrm>
          <a:prstGeom prst="rect">
            <a:avLst/>
          </a:prstGeom>
        </p:spPr>
        <p:txBody>
          <a:bodyPr spcFirstLastPara="1" wrap="square" lIns="91425" tIns="91425" rIns="91425" bIns="91425" anchor="t" anchorCtr="0">
            <a:noAutofit/>
          </a:bodyPr>
          <a:lstStyle>
            <a:lvl1pPr marL="457200" lvl="0" indent="-292100" rtl="0">
              <a:spcBef>
                <a:spcPts val="0"/>
              </a:spcBef>
              <a:spcAft>
                <a:spcPts val="0"/>
              </a:spcAft>
              <a:buClr>
                <a:schemeClr val="accent4"/>
              </a:buClr>
              <a:buSzPts val="1000"/>
              <a:buChar char="●"/>
              <a:defRPr sz="1200">
                <a:solidFill>
                  <a:srgbClr val="434343"/>
                </a:solidFill>
              </a:defRPr>
            </a:lvl1pPr>
            <a:lvl2pPr marL="914400" lvl="1" indent="-317500" rtl="0">
              <a:lnSpc>
                <a:spcPct val="115000"/>
              </a:lnSpc>
              <a:spcBef>
                <a:spcPts val="0"/>
              </a:spcBef>
              <a:spcAft>
                <a:spcPts val="0"/>
              </a:spcAft>
              <a:buClr>
                <a:srgbClr val="434343"/>
              </a:buClr>
              <a:buSzPts val="1400"/>
              <a:buChar char="○"/>
              <a:defRPr>
                <a:solidFill>
                  <a:srgbClr val="434343"/>
                </a:solidFill>
              </a:defRPr>
            </a:lvl2pPr>
            <a:lvl3pPr marL="1371600" lvl="2" indent="-317500" rtl="0">
              <a:lnSpc>
                <a:spcPct val="115000"/>
              </a:lnSpc>
              <a:spcBef>
                <a:spcPts val="1600"/>
              </a:spcBef>
              <a:spcAft>
                <a:spcPts val="0"/>
              </a:spcAft>
              <a:buClr>
                <a:srgbClr val="434343"/>
              </a:buClr>
              <a:buSzPts val="1400"/>
              <a:buChar char="■"/>
              <a:defRPr>
                <a:solidFill>
                  <a:srgbClr val="434343"/>
                </a:solidFill>
              </a:defRPr>
            </a:lvl3pPr>
            <a:lvl4pPr marL="1828800" lvl="3" indent="-317500" rtl="0">
              <a:lnSpc>
                <a:spcPct val="115000"/>
              </a:lnSpc>
              <a:spcBef>
                <a:spcPts val="1600"/>
              </a:spcBef>
              <a:spcAft>
                <a:spcPts val="0"/>
              </a:spcAft>
              <a:buClr>
                <a:srgbClr val="434343"/>
              </a:buClr>
              <a:buSzPts val="1400"/>
              <a:buChar char="●"/>
              <a:defRPr>
                <a:solidFill>
                  <a:srgbClr val="434343"/>
                </a:solidFill>
              </a:defRPr>
            </a:lvl4pPr>
            <a:lvl5pPr marL="2286000" lvl="4" indent="-317500" rtl="0">
              <a:lnSpc>
                <a:spcPct val="115000"/>
              </a:lnSpc>
              <a:spcBef>
                <a:spcPts val="1600"/>
              </a:spcBef>
              <a:spcAft>
                <a:spcPts val="0"/>
              </a:spcAft>
              <a:buClr>
                <a:srgbClr val="434343"/>
              </a:buClr>
              <a:buSzPts val="1400"/>
              <a:buChar char="○"/>
              <a:defRPr>
                <a:solidFill>
                  <a:srgbClr val="434343"/>
                </a:solidFill>
              </a:defRPr>
            </a:lvl5pPr>
            <a:lvl6pPr marL="2743200" lvl="5" indent="-317500" rtl="0">
              <a:lnSpc>
                <a:spcPct val="115000"/>
              </a:lnSpc>
              <a:spcBef>
                <a:spcPts val="1600"/>
              </a:spcBef>
              <a:spcAft>
                <a:spcPts val="0"/>
              </a:spcAft>
              <a:buClr>
                <a:srgbClr val="434343"/>
              </a:buClr>
              <a:buSzPts val="1400"/>
              <a:buChar char="■"/>
              <a:defRPr>
                <a:solidFill>
                  <a:srgbClr val="434343"/>
                </a:solidFill>
              </a:defRPr>
            </a:lvl6pPr>
            <a:lvl7pPr marL="3200400" lvl="6" indent="-317500" rtl="0">
              <a:lnSpc>
                <a:spcPct val="115000"/>
              </a:lnSpc>
              <a:spcBef>
                <a:spcPts val="1600"/>
              </a:spcBef>
              <a:spcAft>
                <a:spcPts val="0"/>
              </a:spcAft>
              <a:buClr>
                <a:srgbClr val="434343"/>
              </a:buClr>
              <a:buSzPts val="1400"/>
              <a:buChar char="●"/>
              <a:defRPr>
                <a:solidFill>
                  <a:srgbClr val="434343"/>
                </a:solidFill>
              </a:defRPr>
            </a:lvl7pPr>
            <a:lvl8pPr marL="3657600" lvl="7" indent="-317500" rtl="0">
              <a:lnSpc>
                <a:spcPct val="115000"/>
              </a:lnSpc>
              <a:spcBef>
                <a:spcPts val="1600"/>
              </a:spcBef>
              <a:spcAft>
                <a:spcPts val="0"/>
              </a:spcAft>
              <a:buClr>
                <a:srgbClr val="434343"/>
              </a:buClr>
              <a:buSzPts val="1400"/>
              <a:buChar char="○"/>
              <a:defRPr>
                <a:solidFill>
                  <a:srgbClr val="434343"/>
                </a:solidFill>
              </a:defRPr>
            </a:lvl8pPr>
            <a:lvl9pPr marL="4114800" lvl="8" indent="-317500" rtl="0">
              <a:lnSpc>
                <a:spcPct val="115000"/>
              </a:lnSpc>
              <a:spcBef>
                <a:spcPts val="1600"/>
              </a:spcBef>
              <a:spcAft>
                <a:spcPts val="1600"/>
              </a:spcAft>
              <a:buClr>
                <a:srgbClr val="434343"/>
              </a:buClr>
              <a:buSzPts val="1400"/>
              <a:buChar char="■"/>
              <a:defRPr>
                <a:solidFill>
                  <a:srgbClr val="434343"/>
                </a:solidFill>
              </a:defRPr>
            </a:lvl9pPr>
          </a:lstStyle>
          <a:p>
            <a:endParaRPr/>
          </a:p>
        </p:txBody>
      </p:sp>
      <p:grpSp>
        <p:nvGrpSpPr>
          <p:cNvPr id="293" name="Google Shape;293;p19"/>
          <p:cNvGrpSpPr/>
          <p:nvPr/>
        </p:nvGrpSpPr>
        <p:grpSpPr>
          <a:xfrm>
            <a:off x="2613570" y="3933916"/>
            <a:ext cx="6530425" cy="1209581"/>
            <a:chOff x="2613570" y="3958141"/>
            <a:chExt cx="6530425" cy="1209581"/>
          </a:xfrm>
        </p:grpSpPr>
        <p:sp>
          <p:nvSpPr>
            <p:cNvPr id="294" name="Google Shape;294;p19"/>
            <p:cNvSpPr/>
            <p:nvPr/>
          </p:nvSpPr>
          <p:spPr>
            <a:xfrm>
              <a:off x="6830467" y="3958141"/>
              <a:ext cx="2313528" cy="1209579"/>
            </a:xfrm>
            <a:custGeom>
              <a:avLst/>
              <a:gdLst/>
              <a:ahLst/>
              <a:cxnLst/>
              <a:rect l="l" t="t" r="r" b="b"/>
              <a:pathLst>
                <a:path w="9600" h="5019" extrusionOk="0">
                  <a:moveTo>
                    <a:pt x="7250" y="0"/>
                  </a:moveTo>
                  <a:cubicBezTo>
                    <a:pt x="6963" y="0"/>
                    <a:pt x="6675" y="91"/>
                    <a:pt x="6430" y="273"/>
                  </a:cubicBezTo>
                  <a:lnTo>
                    <a:pt x="0" y="5018"/>
                  </a:lnTo>
                  <a:lnTo>
                    <a:pt x="9599" y="5018"/>
                  </a:lnTo>
                  <a:lnTo>
                    <a:pt x="9599" y="1405"/>
                  </a:lnTo>
                  <a:lnTo>
                    <a:pt x="8062" y="269"/>
                  </a:lnTo>
                  <a:cubicBezTo>
                    <a:pt x="7821" y="90"/>
                    <a:pt x="7536" y="0"/>
                    <a:pt x="72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19"/>
            <p:cNvSpPr/>
            <p:nvPr/>
          </p:nvSpPr>
          <p:spPr>
            <a:xfrm>
              <a:off x="2613570" y="4486898"/>
              <a:ext cx="3492463" cy="680825"/>
            </a:xfrm>
            <a:custGeom>
              <a:avLst/>
              <a:gdLst/>
              <a:ahLst/>
              <a:cxnLst/>
              <a:rect l="l" t="t" r="r" b="b"/>
              <a:pathLst>
                <a:path w="14492" h="2825" extrusionOk="0">
                  <a:moveTo>
                    <a:pt x="7245" y="0"/>
                  </a:moveTo>
                  <a:cubicBezTo>
                    <a:pt x="7070" y="0"/>
                    <a:pt x="6895" y="33"/>
                    <a:pt x="6731" y="100"/>
                  </a:cubicBezTo>
                  <a:lnTo>
                    <a:pt x="0" y="2824"/>
                  </a:lnTo>
                  <a:lnTo>
                    <a:pt x="14492" y="2824"/>
                  </a:lnTo>
                  <a:lnTo>
                    <a:pt x="7762" y="100"/>
                  </a:lnTo>
                  <a:cubicBezTo>
                    <a:pt x="7595" y="33"/>
                    <a:pt x="7420" y="0"/>
                    <a:pt x="72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9"/>
            <p:cNvSpPr/>
            <p:nvPr/>
          </p:nvSpPr>
          <p:spPr>
            <a:xfrm>
              <a:off x="4782990" y="4207095"/>
              <a:ext cx="3794909" cy="960626"/>
            </a:xfrm>
            <a:custGeom>
              <a:avLst/>
              <a:gdLst/>
              <a:ahLst/>
              <a:cxnLst/>
              <a:rect l="l" t="t" r="r" b="b"/>
              <a:pathLst>
                <a:path w="15747" h="3986" extrusionOk="0">
                  <a:moveTo>
                    <a:pt x="7871" y="0"/>
                  </a:moveTo>
                  <a:cubicBezTo>
                    <a:pt x="7650" y="0"/>
                    <a:pt x="7431" y="53"/>
                    <a:pt x="7232" y="158"/>
                  </a:cubicBezTo>
                  <a:lnTo>
                    <a:pt x="0" y="3985"/>
                  </a:lnTo>
                  <a:lnTo>
                    <a:pt x="15746" y="3985"/>
                  </a:lnTo>
                  <a:lnTo>
                    <a:pt x="8513" y="158"/>
                  </a:lnTo>
                  <a:cubicBezTo>
                    <a:pt x="8312" y="53"/>
                    <a:pt x="8091" y="0"/>
                    <a:pt x="78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297"/>
        <p:cNvGrpSpPr/>
        <p:nvPr/>
      </p:nvGrpSpPr>
      <p:grpSpPr>
        <a:xfrm>
          <a:off x="0" y="0"/>
          <a:ext cx="0" cy="0"/>
          <a:chOff x="0" y="0"/>
          <a:chExt cx="0" cy="0"/>
        </a:xfrm>
      </p:grpSpPr>
      <p:pic>
        <p:nvPicPr>
          <p:cNvPr id="298" name="Google Shape;298;p20"/>
          <p:cNvPicPr preferRelativeResize="0"/>
          <p:nvPr/>
        </p:nvPicPr>
        <p:blipFill>
          <a:blip r:embed="rId2">
            <a:alphaModFix amt="48000"/>
          </a:blip>
          <a:stretch>
            <a:fillRect/>
          </a:stretch>
        </p:blipFill>
        <p:spPr>
          <a:xfrm>
            <a:off x="0" y="0"/>
            <a:ext cx="9144003" cy="5143501"/>
          </a:xfrm>
          <a:prstGeom prst="rect">
            <a:avLst/>
          </a:prstGeom>
          <a:noFill/>
          <a:ln>
            <a:noFill/>
          </a:ln>
        </p:spPr>
      </p:pic>
      <p:sp>
        <p:nvSpPr>
          <p:cNvPr id="299" name="Google Shape;299;p20"/>
          <p:cNvSpPr txBox="1">
            <a:spLocks noGrp="1"/>
          </p:cNvSpPr>
          <p:nvPr>
            <p:ph type="title"/>
          </p:nvPr>
        </p:nvSpPr>
        <p:spPr>
          <a:xfrm rot="-667">
            <a:off x="1118175" y="3082737"/>
            <a:ext cx="3093900" cy="5280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1800"/>
              <a:buNone/>
              <a:defRPr sz="2400">
                <a:solidFill>
                  <a:schemeClr val="accent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300" name="Google Shape;300;p20"/>
          <p:cNvSpPr txBox="1">
            <a:spLocks noGrp="1"/>
          </p:cNvSpPr>
          <p:nvPr>
            <p:ph type="subTitle" idx="1"/>
          </p:nvPr>
        </p:nvSpPr>
        <p:spPr>
          <a:xfrm>
            <a:off x="1118175" y="1731238"/>
            <a:ext cx="4606500" cy="1351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0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301" name="Google Shape;301;p20"/>
          <p:cNvGrpSpPr/>
          <p:nvPr/>
        </p:nvGrpSpPr>
        <p:grpSpPr>
          <a:xfrm>
            <a:off x="613275" y="439990"/>
            <a:ext cx="7916976" cy="4462284"/>
            <a:chOff x="613275" y="439990"/>
            <a:chExt cx="7916976" cy="4462284"/>
          </a:xfrm>
        </p:grpSpPr>
        <p:sp>
          <p:nvSpPr>
            <p:cNvPr id="302" name="Google Shape;302;p20"/>
            <p:cNvSpPr/>
            <p:nvPr/>
          </p:nvSpPr>
          <p:spPr>
            <a:xfrm>
              <a:off x="613950" y="439990"/>
              <a:ext cx="1173540" cy="1663970"/>
            </a:xfrm>
            <a:custGeom>
              <a:avLst/>
              <a:gdLst/>
              <a:ahLst/>
              <a:cxnLst/>
              <a:rect l="l" t="t" r="r" b="b"/>
              <a:pathLst>
                <a:path w="7528" h="10674" extrusionOk="0">
                  <a:moveTo>
                    <a:pt x="560" y="68"/>
                  </a:moveTo>
                  <a:lnTo>
                    <a:pt x="560" y="517"/>
                  </a:lnTo>
                  <a:lnTo>
                    <a:pt x="68" y="517"/>
                  </a:lnTo>
                  <a:lnTo>
                    <a:pt x="68" y="68"/>
                  </a:lnTo>
                  <a:close/>
                  <a:moveTo>
                    <a:pt x="1" y="1"/>
                  </a:moveTo>
                  <a:lnTo>
                    <a:pt x="1" y="583"/>
                  </a:lnTo>
                  <a:lnTo>
                    <a:pt x="560" y="583"/>
                  </a:lnTo>
                  <a:lnTo>
                    <a:pt x="560" y="10673"/>
                  </a:lnTo>
                  <a:lnTo>
                    <a:pt x="626" y="10673"/>
                  </a:lnTo>
                  <a:lnTo>
                    <a:pt x="626" y="583"/>
                  </a:lnTo>
                  <a:lnTo>
                    <a:pt x="7527" y="583"/>
                  </a:lnTo>
                  <a:lnTo>
                    <a:pt x="7527" y="517"/>
                  </a:lnTo>
                  <a:lnTo>
                    <a:pt x="626" y="517"/>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0"/>
            <p:cNvSpPr/>
            <p:nvPr/>
          </p:nvSpPr>
          <p:spPr>
            <a:xfrm>
              <a:off x="7357179" y="440139"/>
              <a:ext cx="1173072" cy="1663658"/>
            </a:xfrm>
            <a:custGeom>
              <a:avLst/>
              <a:gdLst/>
              <a:ahLst/>
              <a:cxnLst/>
              <a:rect l="l" t="t" r="r" b="b"/>
              <a:pathLst>
                <a:path w="7525" h="10672" extrusionOk="0">
                  <a:moveTo>
                    <a:pt x="7457" y="66"/>
                  </a:moveTo>
                  <a:lnTo>
                    <a:pt x="7457" y="515"/>
                  </a:lnTo>
                  <a:lnTo>
                    <a:pt x="6965" y="515"/>
                  </a:lnTo>
                  <a:lnTo>
                    <a:pt x="6965" y="66"/>
                  </a:lnTo>
                  <a:close/>
                  <a:moveTo>
                    <a:pt x="6900" y="1"/>
                  </a:moveTo>
                  <a:lnTo>
                    <a:pt x="6900" y="513"/>
                  </a:lnTo>
                  <a:lnTo>
                    <a:pt x="0" y="513"/>
                  </a:lnTo>
                  <a:lnTo>
                    <a:pt x="0" y="581"/>
                  </a:lnTo>
                  <a:lnTo>
                    <a:pt x="6900" y="581"/>
                  </a:lnTo>
                  <a:lnTo>
                    <a:pt x="6900" y="10671"/>
                  </a:lnTo>
                  <a:lnTo>
                    <a:pt x="6965" y="10671"/>
                  </a:lnTo>
                  <a:lnTo>
                    <a:pt x="6965" y="583"/>
                  </a:lnTo>
                  <a:lnTo>
                    <a:pt x="7525" y="583"/>
                  </a:lnTo>
                  <a:lnTo>
                    <a:pt x="752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0"/>
            <p:cNvSpPr/>
            <p:nvPr/>
          </p:nvSpPr>
          <p:spPr>
            <a:xfrm>
              <a:off x="7357179" y="3238304"/>
              <a:ext cx="1173072" cy="1663970"/>
            </a:xfrm>
            <a:custGeom>
              <a:avLst/>
              <a:gdLst/>
              <a:ahLst/>
              <a:cxnLst/>
              <a:rect l="l" t="t" r="r" b="b"/>
              <a:pathLst>
                <a:path w="7525" h="10674" extrusionOk="0">
                  <a:moveTo>
                    <a:pt x="7457" y="10157"/>
                  </a:moveTo>
                  <a:lnTo>
                    <a:pt x="7457" y="10606"/>
                  </a:lnTo>
                  <a:lnTo>
                    <a:pt x="6965" y="10606"/>
                  </a:lnTo>
                  <a:lnTo>
                    <a:pt x="6965" y="10157"/>
                  </a:lnTo>
                  <a:close/>
                  <a:moveTo>
                    <a:pt x="6900" y="1"/>
                  </a:moveTo>
                  <a:lnTo>
                    <a:pt x="6900" y="10091"/>
                  </a:lnTo>
                  <a:lnTo>
                    <a:pt x="0" y="10091"/>
                  </a:lnTo>
                  <a:lnTo>
                    <a:pt x="0" y="10157"/>
                  </a:lnTo>
                  <a:lnTo>
                    <a:pt x="6900" y="10157"/>
                  </a:lnTo>
                  <a:lnTo>
                    <a:pt x="6900" y="10673"/>
                  </a:lnTo>
                  <a:lnTo>
                    <a:pt x="7525" y="10673"/>
                  </a:lnTo>
                  <a:lnTo>
                    <a:pt x="7525" y="10091"/>
                  </a:lnTo>
                  <a:lnTo>
                    <a:pt x="6965" y="10091"/>
                  </a:lnTo>
                  <a:lnTo>
                    <a:pt x="696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0"/>
            <p:cNvSpPr/>
            <p:nvPr/>
          </p:nvSpPr>
          <p:spPr>
            <a:xfrm>
              <a:off x="613275" y="3238304"/>
              <a:ext cx="1173540" cy="1663970"/>
            </a:xfrm>
            <a:custGeom>
              <a:avLst/>
              <a:gdLst/>
              <a:ahLst/>
              <a:cxnLst/>
              <a:rect l="l" t="t" r="r" b="b"/>
              <a:pathLst>
                <a:path w="7528" h="10674" extrusionOk="0">
                  <a:moveTo>
                    <a:pt x="560" y="10157"/>
                  </a:moveTo>
                  <a:lnTo>
                    <a:pt x="560" y="10606"/>
                  </a:lnTo>
                  <a:lnTo>
                    <a:pt x="68" y="10606"/>
                  </a:lnTo>
                  <a:lnTo>
                    <a:pt x="68" y="10157"/>
                  </a:lnTo>
                  <a:close/>
                  <a:moveTo>
                    <a:pt x="560" y="1"/>
                  </a:moveTo>
                  <a:lnTo>
                    <a:pt x="560" y="10091"/>
                  </a:lnTo>
                  <a:lnTo>
                    <a:pt x="1" y="10091"/>
                  </a:lnTo>
                  <a:lnTo>
                    <a:pt x="1" y="10673"/>
                  </a:lnTo>
                  <a:lnTo>
                    <a:pt x="626" y="10673"/>
                  </a:lnTo>
                  <a:lnTo>
                    <a:pt x="626" y="10157"/>
                  </a:lnTo>
                  <a:lnTo>
                    <a:pt x="7527" y="10157"/>
                  </a:lnTo>
                  <a:lnTo>
                    <a:pt x="7527" y="10091"/>
                  </a:lnTo>
                  <a:lnTo>
                    <a:pt x="626" y="10091"/>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6" name="Google Shape;306;p20"/>
          <p:cNvSpPr/>
          <p:nvPr/>
        </p:nvSpPr>
        <p:spPr>
          <a:xfrm rot="83">
            <a:off x="1118175" y="1019177"/>
            <a:ext cx="209186" cy="206468"/>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0"/>
          <p:cNvSpPr/>
          <p:nvPr/>
        </p:nvSpPr>
        <p:spPr>
          <a:xfrm rot="553731">
            <a:off x="1354406" y="1252345"/>
            <a:ext cx="155098" cy="153082"/>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0"/>
          <p:cNvSpPr/>
          <p:nvPr/>
        </p:nvSpPr>
        <p:spPr>
          <a:xfrm rot="-726842">
            <a:off x="1036799" y="1534609"/>
            <a:ext cx="123554" cy="121938"/>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ext">
  <p:cSld name="MAIN_POINT_1">
    <p:spTree>
      <p:nvGrpSpPr>
        <p:cNvPr id="1" name="Shape 309"/>
        <p:cNvGrpSpPr/>
        <p:nvPr/>
      </p:nvGrpSpPr>
      <p:grpSpPr>
        <a:xfrm>
          <a:off x="0" y="0"/>
          <a:ext cx="0" cy="0"/>
          <a:chOff x="0" y="0"/>
          <a:chExt cx="0" cy="0"/>
        </a:xfrm>
      </p:grpSpPr>
      <p:pic>
        <p:nvPicPr>
          <p:cNvPr id="310" name="Google Shape;310;p21"/>
          <p:cNvPicPr preferRelativeResize="0"/>
          <p:nvPr/>
        </p:nvPicPr>
        <p:blipFill>
          <a:blip r:embed="rId2">
            <a:alphaModFix amt="48000"/>
          </a:blip>
          <a:stretch>
            <a:fillRect/>
          </a:stretch>
        </p:blipFill>
        <p:spPr>
          <a:xfrm>
            <a:off x="0" y="0"/>
            <a:ext cx="9144003" cy="5143501"/>
          </a:xfrm>
          <a:prstGeom prst="rect">
            <a:avLst/>
          </a:prstGeom>
          <a:noFill/>
          <a:ln>
            <a:noFill/>
          </a:ln>
        </p:spPr>
      </p:pic>
      <p:sp>
        <p:nvSpPr>
          <p:cNvPr id="311" name="Google Shape;311;p21"/>
          <p:cNvSpPr txBox="1">
            <a:spLocks noGrp="1"/>
          </p:cNvSpPr>
          <p:nvPr>
            <p:ph type="subTitle" idx="1"/>
          </p:nvPr>
        </p:nvSpPr>
        <p:spPr>
          <a:xfrm rot="258">
            <a:off x="2576550" y="2991101"/>
            <a:ext cx="3990900" cy="6564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12" name="Google Shape;312;p21"/>
          <p:cNvSpPr txBox="1">
            <a:spLocks noGrp="1"/>
          </p:cNvSpPr>
          <p:nvPr>
            <p:ph type="title"/>
          </p:nvPr>
        </p:nvSpPr>
        <p:spPr>
          <a:xfrm>
            <a:off x="1789200" y="862863"/>
            <a:ext cx="5565600" cy="2283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160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grpSp>
        <p:nvGrpSpPr>
          <p:cNvPr id="313" name="Google Shape;313;p21"/>
          <p:cNvGrpSpPr/>
          <p:nvPr/>
        </p:nvGrpSpPr>
        <p:grpSpPr>
          <a:xfrm>
            <a:off x="613275" y="439990"/>
            <a:ext cx="7916976" cy="4462284"/>
            <a:chOff x="613275" y="439990"/>
            <a:chExt cx="7916976" cy="4462284"/>
          </a:xfrm>
        </p:grpSpPr>
        <p:sp>
          <p:nvSpPr>
            <p:cNvPr id="314" name="Google Shape;314;p21"/>
            <p:cNvSpPr/>
            <p:nvPr/>
          </p:nvSpPr>
          <p:spPr>
            <a:xfrm>
              <a:off x="613950" y="439990"/>
              <a:ext cx="1173540" cy="1663970"/>
            </a:xfrm>
            <a:custGeom>
              <a:avLst/>
              <a:gdLst/>
              <a:ahLst/>
              <a:cxnLst/>
              <a:rect l="l" t="t" r="r" b="b"/>
              <a:pathLst>
                <a:path w="7528" h="10674" extrusionOk="0">
                  <a:moveTo>
                    <a:pt x="560" y="68"/>
                  </a:moveTo>
                  <a:lnTo>
                    <a:pt x="560" y="517"/>
                  </a:lnTo>
                  <a:lnTo>
                    <a:pt x="68" y="517"/>
                  </a:lnTo>
                  <a:lnTo>
                    <a:pt x="68" y="68"/>
                  </a:lnTo>
                  <a:close/>
                  <a:moveTo>
                    <a:pt x="1" y="1"/>
                  </a:moveTo>
                  <a:lnTo>
                    <a:pt x="1" y="583"/>
                  </a:lnTo>
                  <a:lnTo>
                    <a:pt x="560" y="583"/>
                  </a:lnTo>
                  <a:lnTo>
                    <a:pt x="560" y="10673"/>
                  </a:lnTo>
                  <a:lnTo>
                    <a:pt x="626" y="10673"/>
                  </a:lnTo>
                  <a:lnTo>
                    <a:pt x="626" y="583"/>
                  </a:lnTo>
                  <a:lnTo>
                    <a:pt x="7527" y="583"/>
                  </a:lnTo>
                  <a:lnTo>
                    <a:pt x="7527" y="517"/>
                  </a:lnTo>
                  <a:lnTo>
                    <a:pt x="626" y="517"/>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1"/>
            <p:cNvSpPr/>
            <p:nvPr/>
          </p:nvSpPr>
          <p:spPr>
            <a:xfrm>
              <a:off x="7357179" y="440139"/>
              <a:ext cx="1173072" cy="1663658"/>
            </a:xfrm>
            <a:custGeom>
              <a:avLst/>
              <a:gdLst/>
              <a:ahLst/>
              <a:cxnLst/>
              <a:rect l="l" t="t" r="r" b="b"/>
              <a:pathLst>
                <a:path w="7525" h="10672" extrusionOk="0">
                  <a:moveTo>
                    <a:pt x="7457" y="66"/>
                  </a:moveTo>
                  <a:lnTo>
                    <a:pt x="7457" y="515"/>
                  </a:lnTo>
                  <a:lnTo>
                    <a:pt x="6965" y="515"/>
                  </a:lnTo>
                  <a:lnTo>
                    <a:pt x="6965" y="66"/>
                  </a:lnTo>
                  <a:close/>
                  <a:moveTo>
                    <a:pt x="6900" y="1"/>
                  </a:moveTo>
                  <a:lnTo>
                    <a:pt x="6900" y="513"/>
                  </a:lnTo>
                  <a:lnTo>
                    <a:pt x="0" y="513"/>
                  </a:lnTo>
                  <a:lnTo>
                    <a:pt x="0" y="581"/>
                  </a:lnTo>
                  <a:lnTo>
                    <a:pt x="6900" y="581"/>
                  </a:lnTo>
                  <a:lnTo>
                    <a:pt x="6900" y="10671"/>
                  </a:lnTo>
                  <a:lnTo>
                    <a:pt x="6965" y="10671"/>
                  </a:lnTo>
                  <a:lnTo>
                    <a:pt x="6965" y="583"/>
                  </a:lnTo>
                  <a:lnTo>
                    <a:pt x="7525" y="583"/>
                  </a:lnTo>
                  <a:lnTo>
                    <a:pt x="752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1"/>
            <p:cNvSpPr/>
            <p:nvPr/>
          </p:nvSpPr>
          <p:spPr>
            <a:xfrm>
              <a:off x="7357179" y="3238304"/>
              <a:ext cx="1173072" cy="1663970"/>
            </a:xfrm>
            <a:custGeom>
              <a:avLst/>
              <a:gdLst/>
              <a:ahLst/>
              <a:cxnLst/>
              <a:rect l="l" t="t" r="r" b="b"/>
              <a:pathLst>
                <a:path w="7525" h="10674" extrusionOk="0">
                  <a:moveTo>
                    <a:pt x="7457" y="10157"/>
                  </a:moveTo>
                  <a:lnTo>
                    <a:pt x="7457" y="10606"/>
                  </a:lnTo>
                  <a:lnTo>
                    <a:pt x="6965" y="10606"/>
                  </a:lnTo>
                  <a:lnTo>
                    <a:pt x="6965" y="10157"/>
                  </a:lnTo>
                  <a:close/>
                  <a:moveTo>
                    <a:pt x="6900" y="1"/>
                  </a:moveTo>
                  <a:lnTo>
                    <a:pt x="6900" y="10091"/>
                  </a:lnTo>
                  <a:lnTo>
                    <a:pt x="0" y="10091"/>
                  </a:lnTo>
                  <a:lnTo>
                    <a:pt x="0" y="10157"/>
                  </a:lnTo>
                  <a:lnTo>
                    <a:pt x="6900" y="10157"/>
                  </a:lnTo>
                  <a:lnTo>
                    <a:pt x="6900" y="10673"/>
                  </a:lnTo>
                  <a:lnTo>
                    <a:pt x="7525" y="10673"/>
                  </a:lnTo>
                  <a:lnTo>
                    <a:pt x="7525" y="10091"/>
                  </a:lnTo>
                  <a:lnTo>
                    <a:pt x="6965" y="10091"/>
                  </a:lnTo>
                  <a:lnTo>
                    <a:pt x="696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1"/>
            <p:cNvSpPr/>
            <p:nvPr/>
          </p:nvSpPr>
          <p:spPr>
            <a:xfrm>
              <a:off x="613275" y="3238304"/>
              <a:ext cx="1173540" cy="1663970"/>
            </a:xfrm>
            <a:custGeom>
              <a:avLst/>
              <a:gdLst/>
              <a:ahLst/>
              <a:cxnLst/>
              <a:rect l="l" t="t" r="r" b="b"/>
              <a:pathLst>
                <a:path w="7528" h="10674" extrusionOk="0">
                  <a:moveTo>
                    <a:pt x="560" y="10157"/>
                  </a:moveTo>
                  <a:lnTo>
                    <a:pt x="560" y="10606"/>
                  </a:lnTo>
                  <a:lnTo>
                    <a:pt x="68" y="10606"/>
                  </a:lnTo>
                  <a:lnTo>
                    <a:pt x="68" y="10157"/>
                  </a:lnTo>
                  <a:close/>
                  <a:moveTo>
                    <a:pt x="560" y="1"/>
                  </a:moveTo>
                  <a:lnTo>
                    <a:pt x="560" y="10091"/>
                  </a:lnTo>
                  <a:lnTo>
                    <a:pt x="1" y="10091"/>
                  </a:lnTo>
                  <a:lnTo>
                    <a:pt x="1" y="10673"/>
                  </a:lnTo>
                  <a:lnTo>
                    <a:pt x="626" y="10673"/>
                  </a:lnTo>
                  <a:lnTo>
                    <a:pt x="626" y="10157"/>
                  </a:lnTo>
                  <a:lnTo>
                    <a:pt x="7527" y="10157"/>
                  </a:lnTo>
                  <a:lnTo>
                    <a:pt x="7527" y="10091"/>
                  </a:lnTo>
                  <a:lnTo>
                    <a:pt x="626" y="10091"/>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5" name="Google Shape;325;p21"/>
          <p:cNvSpPr/>
          <p:nvPr/>
        </p:nvSpPr>
        <p:spPr>
          <a:xfrm rot="-517971">
            <a:off x="1144947" y="3112097"/>
            <a:ext cx="419811" cy="414414"/>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21"/>
          <p:cNvSpPr/>
          <p:nvPr/>
        </p:nvSpPr>
        <p:spPr>
          <a:xfrm rot="779880">
            <a:off x="1724339" y="3402140"/>
            <a:ext cx="279125" cy="275537"/>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1"/>
          <p:cNvSpPr/>
          <p:nvPr/>
        </p:nvSpPr>
        <p:spPr>
          <a:xfrm rot="779874">
            <a:off x="1443029" y="3748726"/>
            <a:ext cx="231193" cy="228222"/>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hree columns">
  <p:cSld name="BLANK_1_1_1_2">
    <p:spTree>
      <p:nvGrpSpPr>
        <p:cNvPr id="1" name="Shape 328"/>
        <p:cNvGrpSpPr/>
        <p:nvPr/>
      </p:nvGrpSpPr>
      <p:grpSpPr>
        <a:xfrm>
          <a:off x="0" y="0"/>
          <a:ext cx="0" cy="0"/>
          <a:chOff x="0" y="0"/>
          <a:chExt cx="0" cy="0"/>
        </a:xfrm>
      </p:grpSpPr>
      <p:pic>
        <p:nvPicPr>
          <p:cNvPr id="329" name="Google Shape;329;p22"/>
          <p:cNvPicPr preferRelativeResize="0"/>
          <p:nvPr/>
        </p:nvPicPr>
        <p:blipFill>
          <a:blip r:embed="rId2">
            <a:alphaModFix amt="48000"/>
          </a:blip>
          <a:stretch>
            <a:fillRect/>
          </a:stretch>
        </p:blipFill>
        <p:spPr>
          <a:xfrm>
            <a:off x="0" y="0"/>
            <a:ext cx="9144003" cy="5143501"/>
          </a:xfrm>
          <a:prstGeom prst="rect">
            <a:avLst/>
          </a:prstGeom>
          <a:noFill/>
          <a:ln>
            <a:noFill/>
          </a:ln>
        </p:spPr>
      </p:pic>
      <p:sp>
        <p:nvSpPr>
          <p:cNvPr id="330" name="Google Shape;330;p22"/>
          <p:cNvSpPr txBox="1">
            <a:spLocks noGrp="1"/>
          </p:cNvSpPr>
          <p:nvPr>
            <p:ph type="title"/>
          </p:nvPr>
        </p:nvSpPr>
        <p:spPr>
          <a:xfrm>
            <a:off x="720000" y="672775"/>
            <a:ext cx="7704000" cy="5643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331" name="Google Shape;331;p22"/>
          <p:cNvSpPr txBox="1">
            <a:spLocks noGrp="1"/>
          </p:cNvSpPr>
          <p:nvPr>
            <p:ph type="title" idx="2"/>
          </p:nvPr>
        </p:nvSpPr>
        <p:spPr>
          <a:xfrm>
            <a:off x="856338" y="2388275"/>
            <a:ext cx="2336400" cy="3282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2000">
                <a:solidFill>
                  <a:schemeClr val="accent2"/>
                </a:solidFill>
              </a:defRPr>
            </a:lvl1pPr>
            <a:lvl2pPr lvl="1" algn="ctr" rtl="0">
              <a:spcBef>
                <a:spcPts val="0"/>
              </a:spcBef>
              <a:spcAft>
                <a:spcPts val="0"/>
              </a:spcAft>
              <a:buClr>
                <a:schemeClr val="accent2"/>
              </a:buClr>
              <a:buSzPts val="2400"/>
              <a:buNone/>
              <a:defRPr sz="2400">
                <a:solidFill>
                  <a:schemeClr val="accent2"/>
                </a:solidFill>
              </a:defRPr>
            </a:lvl2pPr>
            <a:lvl3pPr lvl="2" algn="ctr" rtl="0">
              <a:spcBef>
                <a:spcPts val="0"/>
              </a:spcBef>
              <a:spcAft>
                <a:spcPts val="0"/>
              </a:spcAft>
              <a:buClr>
                <a:schemeClr val="accent2"/>
              </a:buClr>
              <a:buSzPts val="2400"/>
              <a:buNone/>
              <a:defRPr sz="2400">
                <a:solidFill>
                  <a:schemeClr val="accent2"/>
                </a:solidFill>
              </a:defRPr>
            </a:lvl3pPr>
            <a:lvl4pPr lvl="3" algn="ctr" rtl="0">
              <a:spcBef>
                <a:spcPts val="0"/>
              </a:spcBef>
              <a:spcAft>
                <a:spcPts val="0"/>
              </a:spcAft>
              <a:buClr>
                <a:schemeClr val="accent2"/>
              </a:buClr>
              <a:buSzPts val="2400"/>
              <a:buNone/>
              <a:defRPr sz="2400">
                <a:solidFill>
                  <a:schemeClr val="accent2"/>
                </a:solidFill>
              </a:defRPr>
            </a:lvl4pPr>
            <a:lvl5pPr lvl="4" algn="ctr" rtl="0">
              <a:spcBef>
                <a:spcPts val="0"/>
              </a:spcBef>
              <a:spcAft>
                <a:spcPts val="0"/>
              </a:spcAft>
              <a:buClr>
                <a:schemeClr val="accent2"/>
              </a:buClr>
              <a:buSzPts val="2400"/>
              <a:buNone/>
              <a:defRPr sz="2400">
                <a:solidFill>
                  <a:schemeClr val="accent2"/>
                </a:solidFill>
              </a:defRPr>
            </a:lvl5pPr>
            <a:lvl6pPr lvl="5" algn="ctr" rtl="0">
              <a:spcBef>
                <a:spcPts val="0"/>
              </a:spcBef>
              <a:spcAft>
                <a:spcPts val="0"/>
              </a:spcAft>
              <a:buClr>
                <a:schemeClr val="accent2"/>
              </a:buClr>
              <a:buSzPts val="2400"/>
              <a:buNone/>
              <a:defRPr sz="2400">
                <a:solidFill>
                  <a:schemeClr val="accent2"/>
                </a:solidFill>
              </a:defRPr>
            </a:lvl6pPr>
            <a:lvl7pPr lvl="6" algn="ctr" rtl="0">
              <a:spcBef>
                <a:spcPts val="0"/>
              </a:spcBef>
              <a:spcAft>
                <a:spcPts val="0"/>
              </a:spcAft>
              <a:buClr>
                <a:schemeClr val="accent2"/>
              </a:buClr>
              <a:buSzPts val="2400"/>
              <a:buNone/>
              <a:defRPr sz="2400">
                <a:solidFill>
                  <a:schemeClr val="accent2"/>
                </a:solidFill>
              </a:defRPr>
            </a:lvl7pPr>
            <a:lvl8pPr lvl="7" algn="ctr" rtl="0">
              <a:spcBef>
                <a:spcPts val="0"/>
              </a:spcBef>
              <a:spcAft>
                <a:spcPts val="0"/>
              </a:spcAft>
              <a:buClr>
                <a:schemeClr val="accent2"/>
              </a:buClr>
              <a:buSzPts val="2400"/>
              <a:buNone/>
              <a:defRPr sz="2400">
                <a:solidFill>
                  <a:schemeClr val="accent2"/>
                </a:solidFill>
              </a:defRPr>
            </a:lvl8pPr>
            <a:lvl9pPr lvl="8" algn="ctr" rtl="0">
              <a:spcBef>
                <a:spcPts val="0"/>
              </a:spcBef>
              <a:spcAft>
                <a:spcPts val="0"/>
              </a:spcAft>
              <a:buClr>
                <a:schemeClr val="accent2"/>
              </a:buClr>
              <a:buSzPts val="2400"/>
              <a:buNone/>
              <a:defRPr sz="2400">
                <a:solidFill>
                  <a:schemeClr val="accent2"/>
                </a:solidFill>
              </a:defRPr>
            </a:lvl9pPr>
          </a:lstStyle>
          <a:p>
            <a:endParaRPr/>
          </a:p>
        </p:txBody>
      </p:sp>
      <p:sp>
        <p:nvSpPr>
          <p:cNvPr id="332" name="Google Shape;332;p22"/>
          <p:cNvSpPr txBox="1">
            <a:spLocks noGrp="1"/>
          </p:cNvSpPr>
          <p:nvPr>
            <p:ph type="subTitle" idx="1"/>
          </p:nvPr>
        </p:nvSpPr>
        <p:spPr>
          <a:xfrm>
            <a:off x="856338" y="2671225"/>
            <a:ext cx="2336400" cy="775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33" name="Google Shape;333;p22"/>
          <p:cNvSpPr txBox="1">
            <a:spLocks noGrp="1"/>
          </p:cNvSpPr>
          <p:nvPr>
            <p:ph type="title" idx="3"/>
          </p:nvPr>
        </p:nvSpPr>
        <p:spPr>
          <a:xfrm>
            <a:off x="3403550" y="2388275"/>
            <a:ext cx="2336400" cy="3282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2000">
                <a:solidFill>
                  <a:schemeClr val="accent2"/>
                </a:solidFill>
              </a:defRPr>
            </a:lvl1pPr>
            <a:lvl2pPr lvl="1" algn="ctr" rtl="0">
              <a:spcBef>
                <a:spcPts val="0"/>
              </a:spcBef>
              <a:spcAft>
                <a:spcPts val="0"/>
              </a:spcAft>
              <a:buClr>
                <a:schemeClr val="accent2"/>
              </a:buClr>
              <a:buSzPts val="2400"/>
              <a:buNone/>
              <a:defRPr sz="2400">
                <a:solidFill>
                  <a:schemeClr val="accent2"/>
                </a:solidFill>
              </a:defRPr>
            </a:lvl2pPr>
            <a:lvl3pPr lvl="2" algn="ctr" rtl="0">
              <a:spcBef>
                <a:spcPts val="0"/>
              </a:spcBef>
              <a:spcAft>
                <a:spcPts val="0"/>
              </a:spcAft>
              <a:buClr>
                <a:schemeClr val="accent2"/>
              </a:buClr>
              <a:buSzPts val="2400"/>
              <a:buNone/>
              <a:defRPr sz="2400">
                <a:solidFill>
                  <a:schemeClr val="accent2"/>
                </a:solidFill>
              </a:defRPr>
            </a:lvl3pPr>
            <a:lvl4pPr lvl="3" algn="ctr" rtl="0">
              <a:spcBef>
                <a:spcPts val="0"/>
              </a:spcBef>
              <a:spcAft>
                <a:spcPts val="0"/>
              </a:spcAft>
              <a:buClr>
                <a:schemeClr val="accent2"/>
              </a:buClr>
              <a:buSzPts val="2400"/>
              <a:buNone/>
              <a:defRPr sz="2400">
                <a:solidFill>
                  <a:schemeClr val="accent2"/>
                </a:solidFill>
              </a:defRPr>
            </a:lvl4pPr>
            <a:lvl5pPr lvl="4" algn="ctr" rtl="0">
              <a:spcBef>
                <a:spcPts val="0"/>
              </a:spcBef>
              <a:spcAft>
                <a:spcPts val="0"/>
              </a:spcAft>
              <a:buClr>
                <a:schemeClr val="accent2"/>
              </a:buClr>
              <a:buSzPts val="2400"/>
              <a:buNone/>
              <a:defRPr sz="2400">
                <a:solidFill>
                  <a:schemeClr val="accent2"/>
                </a:solidFill>
              </a:defRPr>
            </a:lvl5pPr>
            <a:lvl6pPr lvl="5" algn="ctr" rtl="0">
              <a:spcBef>
                <a:spcPts val="0"/>
              </a:spcBef>
              <a:spcAft>
                <a:spcPts val="0"/>
              </a:spcAft>
              <a:buClr>
                <a:schemeClr val="accent2"/>
              </a:buClr>
              <a:buSzPts val="2400"/>
              <a:buNone/>
              <a:defRPr sz="2400">
                <a:solidFill>
                  <a:schemeClr val="accent2"/>
                </a:solidFill>
              </a:defRPr>
            </a:lvl6pPr>
            <a:lvl7pPr lvl="6" algn="ctr" rtl="0">
              <a:spcBef>
                <a:spcPts val="0"/>
              </a:spcBef>
              <a:spcAft>
                <a:spcPts val="0"/>
              </a:spcAft>
              <a:buClr>
                <a:schemeClr val="accent2"/>
              </a:buClr>
              <a:buSzPts val="2400"/>
              <a:buNone/>
              <a:defRPr sz="2400">
                <a:solidFill>
                  <a:schemeClr val="accent2"/>
                </a:solidFill>
              </a:defRPr>
            </a:lvl7pPr>
            <a:lvl8pPr lvl="7" algn="ctr" rtl="0">
              <a:spcBef>
                <a:spcPts val="0"/>
              </a:spcBef>
              <a:spcAft>
                <a:spcPts val="0"/>
              </a:spcAft>
              <a:buClr>
                <a:schemeClr val="accent2"/>
              </a:buClr>
              <a:buSzPts val="2400"/>
              <a:buNone/>
              <a:defRPr sz="2400">
                <a:solidFill>
                  <a:schemeClr val="accent2"/>
                </a:solidFill>
              </a:defRPr>
            </a:lvl8pPr>
            <a:lvl9pPr lvl="8" algn="ctr" rtl="0">
              <a:spcBef>
                <a:spcPts val="0"/>
              </a:spcBef>
              <a:spcAft>
                <a:spcPts val="0"/>
              </a:spcAft>
              <a:buClr>
                <a:schemeClr val="accent2"/>
              </a:buClr>
              <a:buSzPts val="2400"/>
              <a:buNone/>
              <a:defRPr sz="2400">
                <a:solidFill>
                  <a:schemeClr val="accent2"/>
                </a:solidFill>
              </a:defRPr>
            </a:lvl9pPr>
          </a:lstStyle>
          <a:p>
            <a:endParaRPr/>
          </a:p>
        </p:txBody>
      </p:sp>
      <p:sp>
        <p:nvSpPr>
          <p:cNvPr id="334" name="Google Shape;334;p22"/>
          <p:cNvSpPr txBox="1">
            <a:spLocks noGrp="1"/>
          </p:cNvSpPr>
          <p:nvPr>
            <p:ph type="subTitle" idx="4"/>
          </p:nvPr>
        </p:nvSpPr>
        <p:spPr>
          <a:xfrm>
            <a:off x="3403550" y="2671225"/>
            <a:ext cx="2336400" cy="775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35" name="Google Shape;335;p22"/>
          <p:cNvSpPr txBox="1">
            <a:spLocks noGrp="1"/>
          </p:cNvSpPr>
          <p:nvPr>
            <p:ph type="title" idx="5"/>
          </p:nvPr>
        </p:nvSpPr>
        <p:spPr>
          <a:xfrm>
            <a:off x="5950788" y="2388275"/>
            <a:ext cx="2336400" cy="3282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2000">
                <a:solidFill>
                  <a:schemeClr val="accent2"/>
                </a:solidFill>
              </a:defRPr>
            </a:lvl1pPr>
            <a:lvl2pPr lvl="1" algn="ctr" rtl="0">
              <a:spcBef>
                <a:spcPts val="0"/>
              </a:spcBef>
              <a:spcAft>
                <a:spcPts val="0"/>
              </a:spcAft>
              <a:buClr>
                <a:schemeClr val="accent2"/>
              </a:buClr>
              <a:buSzPts val="2400"/>
              <a:buNone/>
              <a:defRPr sz="2400">
                <a:solidFill>
                  <a:schemeClr val="accent2"/>
                </a:solidFill>
              </a:defRPr>
            </a:lvl2pPr>
            <a:lvl3pPr lvl="2" algn="ctr" rtl="0">
              <a:spcBef>
                <a:spcPts val="0"/>
              </a:spcBef>
              <a:spcAft>
                <a:spcPts val="0"/>
              </a:spcAft>
              <a:buClr>
                <a:schemeClr val="accent2"/>
              </a:buClr>
              <a:buSzPts val="2400"/>
              <a:buNone/>
              <a:defRPr sz="2400">
                <a:solidFill>
                  <a:schemeClr val="accent2"/>
                </a:solidFill>
              </a:defRPr>
            </a:lvl3pPr>
            <a:lvl4pPr lvl="3" algn="ctr" rtl="0">
              <a:spcBef>
                <a:spcPts val="0"/>
              </a:spcBef>
              <a:spcAft>
                <a:spcPts val="0"/>
              </a:spcAft>
              <a:buClr>
                <a:schemeClr val="accent2"/>
              </a:buClr>
              <a:buSzPts val="2400"/>
              <a:buNone/>
              <a:defRPr sz="2400">
                <a:solidFill>
                  <a:schemeClr val="accent2"/>
                </a:solidFill>
              </a:defRPr>
            </a:lvl4pPr>
            <a:lvl5pPr lvl="4" algn="ctr" rtl="0">
              <a:spcBef>
                <a:spcPts val="0"/>
              </a:spcBef>
              <a:spcAft>
                <a:spcPts val="0"/>
              </a:spcAft>
              <a:buClr>
                <a:schemeClr val="accent2"/>
              </a:buClr>
              <a:buSzPts val="2400"/>
              <a:buNone/>
              <a:defRPr sz="2400">
                <a:solidFill>
                  <a:schemeClr val="accent2"/>
                </a:solidFill>
              </a:defRPr>
            </a:lvl5pPr>
            <a:lvl6pPr lvl="5" algn="ctr" rtl="0">
              <a:spcBef>
                <a:spcPts val="0"/>
              </a:spcBef>
              <a:spcAft>
                <a:spcPts val="0"/>
              </a:spcAft>
              <a:buClr>
                <a:schemeClr val="accent2"/>
              </a:buClr>
              <a:buSzPts val="2400"/>
              <a:buNone/>
              <a:defRPr sz="2400">
                <a:solidFill>
                  <a:schemeClr val="accent2"/>
                </a:solidFill>
              </a:defRPr>
            </a:lvl6pPr>
            <a:lvl7pPr lvl="6" algn="ctr" rtl="0">
              <a:spcBef>
                <a:spcPts val="0"/>
              </a:spcBef>
              <a:spcAft>
                <a:spcPts val="0"/>
              </a:spcAft>
              <a:buClr>
                <a:schemeClr val="accent2"/>
              </a:buClr>
              <a:buSzPts val="2400"/>
              <a:buNone/>
              <a:defRPr sz="2400">
                <a:solidFill>
                  <a:schemeClr val="accent2"/>
                </a:solidFill>
              </a:defRPr>
            </a:lvl7pPr>
            <a:lvl8pPr lvl="7" algn="ctr" rtl="0">
              <a:spcBef>
                <a:spcPts val="0"/>
              </a:spcBef>
              <a:spcAft>
                <a:spcPts val="0"/>
              </a:spcAft>
              <a:buClr>
                <a:schemeClr val="accent2"/>
              </a:buClr>
              <a:buSzPts val="2400"/>
              <a:buNone/>
              <a:defRPr sz="2400">
                <a:solidFill>
                  <a:schemeClr val="accent2"/>
                </a:solidFill>
              </a:defRPr>
            </a:lvl8pPr>
            <a:lvl9pPr lvl="8" algn="ctr" rtl="0">
              <a:spcBef>
                <a:spcPts val="0"/>
              </a:spcBef>
              <a:spcAft>
                <a:spcPts val="0"/>
              </a:spcAft>
              <a:buClr>
                <a:schemeClr val="accent2"/>
              </a:buClr>
              <a:buSzPts val="2400"/>
              <a:buNone/>
              <a:defRPr sz="2400">
                <a:solidFill>
                  <a:schemeClr val="accent2"/>
                </a:solidFill>
              </a:defRPr>
            </a:lvl9pPr>
          </a:lstStyle>
          <a:p>
            <a:endParaRPr/>
          </a:p>
        </p:txBody>
      </p:sp>
      <p:sp>
        <p:nvSpPr>
          <p:cNvPr id="336" name="Google Shape;336;p22"/>
          <p:cNvSpPr txBox="1">
            <a:spLocks noGrp="1"/>
          </p:cNvSpPr>
          <p:nvPr>
            <p:ph type="subTitle" idx="6"/>
          </p:nvPr>
        </p:nvSpPr>
        <p:spPr>
          <a:xfrm>
            <a:off x="5950788" y="2671225"/>
            <a:ext cx="2336400" cy="775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337" name="Google Shape;337;p22"/>
          <p:cNvGrpSpPr/>
          <p:nvPr/>
        </p:nvGrpSpPr>
        <p:grpSpPr>
          <a:xfrm>
            <a:off x="613275" y="3238304"/>
            <a:ext cx="7916976" cy="1663970"/>
            <a:chOff x="613275" y="3238304"/>
            <a:chExt cx="7916976" cy="1663970"/>
          </a:xfrm>
        </p:grpSpPr>
        <p:sp>
          <p:nvSpPr>
            <p:cNvPr id="340" name="Google Shape;340;p22"/>
            <p:cNvSpPr/>
            <p:nvPr/>
          </p:nvSpPr>
          <p:spPr>
            <a:xfrm>
              <a:off x="7357179" y="3238304"/>
              <a:ext cx="1173072" cy="1663970"/>
            </a:xfrm>
            <a:custGeom>
              <a:avLst/>
              <a:gdLst/>
              <a:ahLst/>
              <a:cxnLst/>
              <a:rect l="l" t="t" r="r" b="b"/>
              <a:pathLst>
                <a:path w="7525" h="10674" extrusionOk="0">
                  <a:moveTo>
                    <a:pt x="7457" y="10157"/>
                  </a:moveTo>
                  <a:lnTo>
                    <a:pt x="7457" y="10606"/>
                  </a:lnTo>
                  <a:lnTo>
                    <a:pt x="6965" y="10606"/>
                  </a:lnTo>
                  <a:lnTo>
                    <a:pt x="6965" y="10157"/>
                  </a:lnTo>
                  <a:close/>
                  <a:moveTo>
                    <a:pt x="6900" y="1"/>
                  </a:moveTo>
                  <a:lnTo>
                    <a:pt x="6900" y="10091"/>
                  </a:lnTo>
                  <a:lnTo>
                    <a:pt x="0" y="10091"/>
                  </a:lnTo>
                  <a:lnTo>
                    <a:pt x="0" y="10157"/>
                  </a:lnTo>
                  <a:lnTo>
                    <a:pt x="6900" y="10157"/>
                  </a:lnTo>
                  <a:lnTo>
                    <a:pt x="6900" y="10673"/>
                  </a:lnTo>
                  <a:lnTo>
                    <a:pt x="7525" y="10673"/>
                  </a:lnTo>
                  <a:lnTo>
                    <a:pt x="7525" y="10091"/>
                  </a:lnTo>
                  <a:lnTo>
                    <a:pt x="6965" y="10091"/>
                  </a:lnTo>
                  <a:lnTo>
                    <a:pt x="696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22"/>
            <p:cNvSpPr/>
            <p:nvPr/>
          </p:nvSpPr>
          <p:spPr>
            <a:xfrm>
              <a:off x="613275" y="3238304"/>
              <a:ext cx="1173540" cy="1663970"/>
            </a:xfrm>
            <a:custGeom>
              <a:avLst/>
              <a:gdLst/>
              <a:ahLst/>
              <a:cxnLst/>
              <a:rect l="l" t="t" r="r" b="b"/>
              <a:pathLst>
                <a:path w="7528" h="10674" extrusionOk="0">
                  <a:moveTo>
                    <a:pt x="560" y="10157"/>
                  </a:moveTo>
                  <a:lnTo>
                    <a:pt x="560" y="10606"/>
                  </a:lnTo>
                  <a:lnTo>
                    <a:pt x="68" y="10606"/>
                  </a:lnTo>
                  <a:lnTo>
                    <a:pt x="68" y="10157"/>
                  </a:lnTo>
                  <a:close/>
                  <a:moveTo>
                    <a:pt x="560" y="1"/>
                  </a:moveTo>
                  <a:lnTo>
                    <a:pt x="560" y="10091"/>
                  </a:lnTo>
                  <a:lnTo>
                    <a:pt x="1" y="10091"/>
                  </a:lnTo>
                  <a:lnTo>
                    <a:pt x="1" y="10673"/>
                  </a:lnTo>
                  <a:lnTo>
                    <a:pt x="626" y="10673"/>
                  </a:lnTo>
                  <a:lnTo>
                    <a:pt x="626" y="10157"/>
                  </a:lnTo>
                  <a:lnTo>
                    <a:pt x="7527" y="10157"/>
                  </a:lnTo>
                  <a:lnTo>
                    <a:pt x="7527" y="10091"/>
                  </a:lnTo>
                  <a:lnTo>
                    <a:pt x="626" y="10091"/>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6" name="Google Shape;346;p22"/>
          <p:cNvSpPr/>
          <p:nvPr/>
        </p:nvSpPr>
        <p:spPr>
          <a:xfrm rot="491421">
            <a:off x="1427148" y="4257387"/>
            <a:ext cx="150647" cy="148710"/>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2"/>
          <p:cNvSpPr/>
          <p:nvPr/>
        </p:nvSpPr>
        <p:spPr>
          <a:xfrm rot="1377631">
            <a:off x="1116268" y="4214284"/>
            <a:ext cx="84957" cy="83762"/>
          </a:xfrm>
          <a:custGeom>
            <a:avLst/>
            <a:gdLst/>
            <a:ahLst/>
            <a:cxnLst/>
            <a:rect l="l" t="t" r="r" b="b"/>
            <a:pathLst>
              <a:path w="569" h="561" extrusionOk="0">
                <a:moveTo>
                  <a:pt x="285" y="1"/>
                </a:moveTo>
                <a:cubicBezTo>
                  <a:pt x="277" y="1"/>
                  <a:pt x="270" y="5"/>
                  <a:pt x="267" y="13"/>
                </a:cubicBezTo>
                <a:lnTo>
                  <a:pt x="210" y="206"/>
                </a:lnTo>
                <a:lnTo>
                  <a:pt x="17" y="263"/>
                </a:lnTo>
                <a:cubicBezTo>
                  <a:pt x="1" y="269"/>
                  <a:pt x="1" y="290"/>
                  <a:pt x="17" y="298"/>
                </a:cubicBezTo>
                <a:lnTo>
                  <a:pt x="210" y="355"/>
                </a:lnTo>
                <a:lnTo>
                  <a:pt x="267" y="548"/>
                </a:lnTo>
                <a:cubicBezTo>
                  <a:pt x="270" y="556"/>
                  <a:pt x="277" y="560"/>
                  <a:pt x="284" y="560"/>
                </a:cubicBezTo>
                <a:cubicBezTo>
                  <a:pt x="291" y="560"/>
                  <a:pt x="298" y="556"/>
                  <a:pt x="302" y="548"/>
                </a:cubicBezTo>
                <a:lnTo>
                  <a:pt x="359" y="355"/>
                </a:lnTo>
                <a:lnTo>
                  <a:pt x="552" y="298"/>
                </a:lnTo>
                <a:cubicBezTo>
                  <a:pt x="568" y="292"/>
                  <a:pt x="568" y="271"/>
                  <a:pt x="552" y="263"/>
                </a:cubicBezTo>
                <a:lnTo>
                  <a:pt x="359" y="206"/>
                </a:lnTo>
                <a:lnTo>
                  <a:pt x="302" y="13"/>
                </a:lnTo>
                <a:cubicBezTo>
                  <a:pt x="299" y="5"/>
                  <a:pt x="292" y="1"/>
                  <a:pt x="2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2"/>
          <p:cNvSpPr/>
          <p:nvPr/>
        </p:nvSpPr>
        <p:spPr>
          <a:xfrm rot="1377631">
            <a:off x="1227159" y="4496909"/>
            <a:ext cx="84658" cy="83613"/>
          </a:xfrm>
          <a:custGeom>
            <a:avLst/>
            <a:gdLst/>
            <a:ahLst/>
            <a:cxnLst/>
            <a:rect l="l" t="t" r="r" b="b"/>
            <a:pathLst>
              <a:path w="567" h="560" extrusionOk="0">
                <a:moveTo>
                  <a:pt x="284" y="0"/>
                </a:moveTo>
                <a:cubicBezTo>
                  <a:pt x="277" y="0"/>
                  <a:pt x="269" y="4"/>
                  <a:pt x="267" y="12"/>
                </a:cubicBezTo>
                <a:lnTo>
                  <a:pt x="208" y="205"/>
                </a:lnTo>
                <a:lnTo>
                  <a:pt x="15" y="263"/>
                </a:lnTo>
                <a:cubicBezTo>
                  <a:pt x="1" y="269"/>
                  <a:pt x="1" y="289"/>
                  <a:pt x="15" y="297"/>
                </a:cubicBezTo>
                <a:lnTo>
                  <a:pt x="208" y="355"/>
                </a:lnTo>
                <a:lnTo>
                  <a:pt x="267" y="547"/>
                </a:lnTo>
                <a:cubicBezTo>
                  <a:pt x="269" y="556"/>
                  <a:pt x="276" y="560"/>
                  <a:pt x="282" y="560"/>
                </a:cubicBezTo>
                <a:cubicBezTo>
                  <a:pt x="289" y="560"/>
                  <a:pt x="296" y="556"/>
                  <a:pt x="300" y="547"/>
                </a:cubicBezTo>
                <a:lnTo>
                  <a:pt x="360" y="355"/>
                </a:lnTo>
                <a:lnTo>
                  <a:pt x="552" y="297"/>
                </a:lnTo>
                <a:cubicBezTo>
                  <a:pt x="567" y="291"/>
                  <a:pt x="567" y="271"/>
                  <a:pt x="552" y="263"/>
                </a:cubicBezTo>
                <a:lnTo>
                  <a:pt x="360" y="205"/>
                </a:lnTo>
                <a:lnTo>
                  <a:pt x="300" y="12"/>
                </a:lnTo>
                <a:cubicBezTo>
                  <a:pt x="298" y="4"/>
                  <a:pt x="291" y="0"/>
                  <a:pt x="2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9"/>
        <p:cNvGrpSpPr/>
        <p:nvPr/>
      </p:nvGrpSpPr>
      <p:grpSpPr>
        <a:xfrm>
          <a:off x="0" y="0"/>
          <a:ext cx="0" cy="0"/>
          <a:chOff x="0" y="0"/>
          <a:chExt cx="0" cy="0"/>
        </a:xfrm>
      </p:grpSpPr>
      <p:pic>
        <p:nvPicPr>
          <p:cNvPr id="30" name="Google Shape;30;p3"/>
          <p:cNvPicPr preferRelativeResize="0"/>
          <p:nvPr/>
        </p:nvPicPr>
        <p:blipFill>
          <a:blip r:embed="rId2">
            <a:alphaModFix amt="48000"/>
          </a:blip>
          <a:stretch>
            <a:fillRect/>
          </a:stretch>
        </p:blipFill>
        <p:spPr>
          <a:xfrm>
            <a:off x="0" y="0"/>
            <a:ext cx="9144003" cy="5143501"/>
          </a:xfrm>
          <a:prstGeom prst="rect">
            <a:avLst/>
          </a:prstGeom>
          <a:noFill/>
          <a:ln>
            <a:noFill/>
          </a:ln>
        </p:spPr>
      </p:pic>
      <p:sp>
        <p:nvSpPr>
          <p:cNvPr id="31" name="Google Shape;31;p3"/>
          <p:cNvSpPr txBox="1">
            <a:spLocks noGrp="1"/>
          </p:cNvSpPr>
          <p:nvPr>
            <p:ph type="title"/>
          </p:nvPr>
        </p:nvSpPr>
        <p:spPr>
          <a:xfrm>
            <a:off x="2391900" y="2336225"/>
            <a:ext cx="43602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3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32" name="Google Shape;32;p3"/>
          <p:cNvSpPr txBox="1">
            <a:spLocks noGrp="1"/>
          </p:cNvSpPr>
          <p:nvPr>
            <p:ph type="title" idx="2" hasCustomPrompt="1"/>
          </p:nvPr>
        </p:nvSpPr>
        <p:spPr>
          <a:xfrm>
            <a:off x="3796713" y="1358950"/>
            <a:ext cx="1550100" cy="9117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6000"/>
              <a:buNone/>
              <a:defRPr sz="7500">
                <a:solidFill>
                  <a:schemeClr val="accent2"/>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3" name="Google Shape;33;p3"/>
          <p:cNvSpPr txBox="1">
            <a:spLocks noGrp="1"/>
          </p:cNvSpPr>
          <p:nvPr>
            <p:ph type="subTitle" idx="1"/>
          </p:nvPr>
        </p:nvSpPr>
        <p:spPr>
          <a:xfrm rot="373">
            <a:off x="3190400" y="3134600"/>
            <a:ext cx="2762700" cy="5637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34" name="Google Shape;34;p3"/>
          <p:cNvGrpSpPr/>
          <p:nvPr/>
        </p:nvGrpSpPr>
        <p:grpSpPr>
          <a:xfrm>
            <a:off x="613275" y="3238304"/>
            <a:ext cx="7916976" cy="1663970"/>
            <a:chOff x="613275" y="3238304"/>
            <a:chExt cx="7916976" cy="1663970"/>
          </a:xfrm>
        </p:grpSpPr>
        <p:sp>
          <p:nvSpPr>
            <p:cNvPr id="37" name="Google Shape;37;p3"/>
            <p:cNvSpPr/>
            <p:nvPr/>
          </p:nvSpPr>
          <p:spPr>
            <a:xfrm>
              <a:off x="7357179" y="3238304"/>
              <a:ext cx="1173072" cy="1663970"/>
            </a:xfrm>
            <a:custGeom>
              <a:avLst/>
              <a:gdLst/>
              <a:ahLst/>
              <a:cxnLst/>
              <a:rect l="l" t="t" r="r" b="b"/>
              <a:pathLst>
                <a:path w="7525" h="10674" extrusionOk="0">
                  <a:moveTo>
                    <a:pt x="7457" y="10157"/>
                  </a:moveTo>
                  <a:lnTo>
                    <a:pt x="7457" y="10606"/>
                  </a:lnTo>
                  <a:lnTo>
                    <a:pt x="6965" y="10606"/>
                  </a:lnTo>
                  <a:lnTo>
                    <a:pt x="6965" y="10157"/>
                  </a:lnTo>
                  <a:close/>
                  <a:moveTo>
                    <a:pt x="6900" y="1"/>
                  </a:moveTo>
                  <a:lnTo>
                    <a:pt x="6900" y="10091"/>
                  </a:lnTo>
                  <a:lnTo>
                    <a:pt x="0" y="10091"/>
                  </a:lnTo>
                  <a:lnTo>
                    <a:pt x="0" y="10157"/>
                  </a:lnTo>
                  <a:lnTo>
                    <a:pt x="6900" y="10157"/>
                  </a:lnTo>
                  <a:lnTo>
                    <a:pt x="6900" y="10673"/>
                  </a:lnTo>
                  <a:lnTo>
                    <a:pt x="7525" y="10673"/>
                  </a:lnTo>
                  <a:lnTo>
                    <a:pt x="7525" y="10091"/>
                  </a:lnTo>
                  <a:lnTo>
                    <a:pt x="6965" y="10091"/>
                  </a:lnTo>
                  <a:lnTo>
                    <a:pt x="696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3"/>
            <p:cNvSpPr/>
            <p:nvPr/>
          </p:nvSpPr>
          <p:spPr>
            <a:xfrm>
              <a:off x="613275" y="3238304"/>
              <a:ext cx="1173540" cy="1663970"/>
            </a:xfrm>
            <a:custGeom>
              <a:avLst/>
              <a:gdLst/>
              <a:ahLst/>
              <a:cxnLst/>
              <a:rect l="l" t="t" r="r" b="b"/>
              <a:pathLst>
                <a:path w="7528" h="10674" extrusionOk="0">
                  <a:moveTo>
                    <a:pt x="560" y="10157"/>
                  </a:moveTo>
                  <a:lnTo>
                    <a:pt x="560" y="10606"/>
                  </a:lnTo>
                  <a:lnTo>
                    <a:pt x="68" y="10606"/>
                  </a:lnTo>
                  <a:lnTo>
                    <a:pt x="68" y="10157"/>
                  </a:lnTo>
                  <a:close/>
                  <a:moveTo>
                    <a:pt x="560" y="1"/>
                  </a:moveTo>
                  <a:lnTo>
                    <a:pt x="560" y="10091"/>
                  </a:lnTo>
                  <a:lnTo>
                    <a:pt x="1" y="10091"/>
                  </a:lnTo>
                  <a:lnTo>
                    <a:pt x="1" y="10673"/>
                  </a:lnTo>
                  <a:lnTo>
                    <a:pt x="626" y="10673"/>
                  </a:lnTo>
                  <a:lnTo>
                    <a:pt x="626" y="10157"/>
                  </a:lnTo>
                  <a:lnTo>
                    <a:pt x="7527" y="10157"/>
                  </a:lnTo>
                  <a:lnTo>
                    <a:pt x="7527" y="10091"/>
                  </a:lnTo>
                  <a:lnTo>
                    <a:pt x="626" y="10091"/>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 name="Google Shape;43;p3"/>
          <p:cNvSpPr/>
          <p:nvPr/>
        </p:nvSpPr>
        <p:spPr>
          <a:xfrm rot="-517943">
            <a:off x="1605633" y="917249"/>
            <a:ext cx="238832" cy="235755"/>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3"/>
          <p:cNvSpPr/>
          <p:nvPr/>
        </p:nvSpPr>
        <p:spPr>
          <a:xfrm rot="779919">
            <a:off x="1718735" y="1217933"/>
            <a:ext cx="169028" cy="166862"/>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rot="779872">
            <a:off x="2026635" y="1547444"/>
            <a:ext cx="140001" cy="138208"/>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rot="-517950">
            <a:off x="1284954" y="1089526"/>
            <a:ext cx="325227" cy="321032"/>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3"/>
          <p:cNvSpPr/>
          <p:nvPr/>
        </p:nvSpPr>
        <p:spPr>
          <a:xfrm rot="779871">
            <a:off x="8098689" y="704978"/>
            <a:ext cx="218184" cy="215381"/>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3"/>
          <p:cNvSpPr/>
          <p:nvPr/>
        </p:nvSpPr>
        <p:spPr>
          <a:xfrm rot="779907">
            <a:off x="7878797" y="975899"/>
            <a:ext cx="180716" cy="178398"/>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3"/>
          <p:cNvSpPr/>
          <p:nvPr/>
        </p:nvSpPr>
        <p:spPr>
          <a:xfrm rot="779872">
            <a:off x="8045035" y="1372932"/>
            <a:ext cx="140001" cy="138208"/>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four columns">
  <p:cSld name="BLANK_1_1_1_1">
    <p:spTree>
      <p:nvGrpSpPr>
        <p:cNvPr id="1" name="Shape 349"/>
        <p:cNvGrpSpPr/>
        <p:nvPr/>
      </p:nvGrpSpPr>
      <p:grpSpPr>
        <a:xfrm>
          <a:off x="0" y="0"/>
          <a:ext cx="0" cy="0"/>
          <a:chOff x="0" y="0"/>
          <a:chExt cx="0" cy="0"/>
        </a:xfrm>
      </p:grpSpPr>
      <p:pic>
        <p:nvPicPr>
          <p:cNvPr id="350" name="Google Shape;350;p23"/>
          <p:cNvPicPr preferRelativeResize="0"/>
          <p:nvPr/>
        </p:nvPicPr>
        <p:blipFill>
          <a:blip r:embed="rId2">
            <a:alphaModFix amt="48000"/>
          </a:blip>
          <a:stretch>
            <a:fillRect/>
          </a:stretch>
        </p:blipFill>
        <p:spPr>
          <a:xfrm>
            <a:off x="0" y="0"/>
            <a:ext cx="9144003" cy="5143501"/>
          </a:xfrm>
          <a:prstGeom prst="rect">
            <a:avLst/>
          </a:prstGeom>
          <a:noFill/>
          <a:ln>
            <a:noFill/>
          </a:ln>
        </p:spPr>
      </p:pic>
      <p:sp>
        <p:nvSpPr>
          <p:cNvPr id="351" name="Google Shape;351;p23"/>
          <p:cNvSpPr txBox="1">
            <a:spLocks noGrp="1"/>
          </p:cNvSpPr>
          <p:nvPr>
            <p:ph type="title"/>
          </p:nvPr>
        </p:nvSpPr>
        <p:spPr>
          <a:xfrm>
            <a:off x="720000" y="672775"/>
            <a:ext cx="7704000" cy="5643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352" name="Google Shape;352;p23"/>
          <p:cNvSpPr txBox="1">
            <a:spLocks noGrp="1"/>
          </p:cNvSpPr>
          <p:nvPr>
            <p:ph type="title" idx="2"/>
          </p:nvPr>
        </p:nvSpPr>
        <p:spPr>
          <a:xfrm>
            <a:off x="1240543" y="1845025"/>
            <a:ext cx="2560500" cy="5277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2000">
                <a:solidFill>
                  <a:schemeClr val="accent2"/>
                </a:solidFill>
              </a:defRPr>
            </a:lvl1pPr>
            <a:lvl2pPr lvl="1" algn="ctr" rtl="0">
              <a:spcBef>
                <a:spcPts val="0"/>
              </a:spcBef>
              <a:spcAft>
                <a:spcPts val="0"/>
              </a:spcAft>
              <a:buClr>
                <a:schemeClr val="accent2"/>
              </a:buClr>
              <a:buSzPts val="2400"/>
              <a:buNone/>
              <a:defRPr sz="2400">
                <a:solidFill>
                  <a:schemeClr val="accent2"/>
                </a:solidFill>
              </a:defRPr>
            </a:lvl2pPr>
            <a:lvl3pPr lvl="2" algn="ctr" rtl="0">
              <a:spcBef>
                <a:spcPts val="0"/>
              </a:spcBef>
              <a:spcAft>
                <a:spcPts val="0"/>
              </a:spcAft>
              <a:buClr>
                <a:schemeClr val="accent2"/>
              </a:buClr>
              <a:buSzPts val="2400"/>
              <a:buNone/>
              <a:defRPr sz="2400">
                <a:solidFill>
                  <a:schemeClr val="accent2"/>
                </a:solidFill>
              </a:defRPr>
            </a:lvl3pPr>
            <a:lvl4pPr lvl="3" algn="ctr" rtl="0">
              <a:spcBef>
                <a:spcPts val="0"/>
              </a:spcBef>
              <a:spcAft>
                <a:spcPts val="0"/>
              </a:spcAft>
              <a:buClr>
                <a:schemeClr val="accent2"/>
              </a:buClr>
              <a:buSzPts val="2400"/>
              <a:buNone/>
              <a:defRPr sz="2400">
                <a:solidFill>
                  <a:schemeClr val="accent2"/>
                </a:solidFill>
              </a:defRPr>
            </a:lvl4pPr>
            <a:lvl5pPr lvl="4" algn="ctr" rtl="0">
              <a:spcBef>
                <a:spcPts val="0"/>
              </a:spcBef>
              <a:spcAft>
                <a:spcPts val="0"/>
              </a:spcAft>
              <a:buClr>
                <a:schemeClr val="accent2"/>
              </a:buClr>
              <a:buSzPts val="2400"/>
              <a:buNone/>
              <a:defRPr sz="2400">
                <a:solidFill>
                  <a:schemeClr val="accent2"/>
                </a:solidFill>
              </a:defRPr>
            </a:lvl5pPr>
            <a:lvl6pPr lvl="5" algn="ctr" rtl="0">
              <a:spcBef>
                <a:spcPts val="0"/>
              </a:spcBef>
              <a:spcAft>
                <a:spcPts val="0"/>
              </a:spcAft>
              <a:buClr>
                <a:schemeClr val="accent2"/>
              </a:buClr>
              <a:buSzPts val="2400"/>
              <a:buNone/>
              <a:defRPr sz="2400">
                <a:solidFill>
                  <a:schemeClr val="accent2"/>
                </a:solidFill>
              </a:defRPr>
            </a:lvl6pPr>
            <a:lvl7pPr lvl="6" algn="ctr" rtl="0">
              <a:spcBef>
                <a:spcPts val="0"/>
              </a:spcBef>
              <a:spcAft>
                <a:spcPts val="0"/>
              </a:spcAft>
              <a:buClr>
                <a:schemeClr val="accent2"/>
              </a:buClr>
              <a:buSzPts val="2400"/>
              <a:buNone/>
              <a:defRPr sz="2400">
                <a:solidFill>
                  <a:schemeClr val="accent2"/>
                </a:solidFill>
              </a:defRPr>
            </a:lvl7pPr>
            <a:lvl8pPr lvl="7" algn="ctr" rtl="0">
              <a:spcBef>
                <a:spcPts val="0"/>
              </a:spcBef>
              <a:spcAft>
                <a:spcPts val="0"/>
              </a:spcAft>
              <a:buClr>
                <a:schemeClr val="accent2"/>
              </a:buClr>
              <a:buSzPts val="2400"/>
              <a:buNone/>
              <a:defRPr sz="2400">
                <a:solidFill>
                  <a:schemeClr val="accent2"/>
                </a:solidFill>
              </a:defRPr>
            </a:lvl8pPr>
            <a:lvl9pPr lvl="8" algn="ctr" rtl="0">
              <a:spcBef>
                <a:spcPts val="0"/>
              </a:spcBef>
              <a:spcAft>
                <a:spcPts val="0"/>
              </a:spcAft>
              <a:buClr>
                <a:schemeClr val="accent2"/>
              </a:buClr>
              <a:buSzPts val="2400"/>
              <a:buNone/>
              <a:defRPr sz="2400">
                <a:solidFill>
                  <a:schemeClr val="accent2"/>
                </a:solidFill>
              </a:defRPr>
            </a:lvl9pPr>
          </a:lstStyle>
          <a:p>
            <a:endParaRPr/>
          </a:p>
        </p:txBody>
      </p:sp>
      <p:sp>
        <p:nvSpPr>
          <p:cNvPr id="353" name="Google Shape;353;p23"/>
          <p:cNvSpPr txBox="1">
            <a:spLocks noGrp="1"/>
          </p:cNvSpPr>
          <p:nvPr>
            <p:ph type="subTitle" idx="1"/>
          </p:nvPr>
        </p:nvSpPr>
        <p:spPr>
          <a:xfrm>
            <a:off x="1240543" y="2228125"/>
            <a:ext cx="2560500" cy="56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54" name="Google Shape;354;p23"/>
          <p:cNvSpPr txBox="1">
            <a:spLocks noGrp="1"/>
          </p:cNvSpPr>
          <p:nvPr>
            <p:ph type="title" idx="3"/>
          </p:nvPr>
        </p:nvSpPr>
        <p:spPr>
          <a:xfrm>
            <a:off x="5370964" y="3364475"/>
            <a:ext cx="2560500" cy="5277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2000">
                <a:solidFill>
                  <a:schemeClr val="accent2"/>
                </a:solidFill>
              </a:defRPr>
            </a:lvl1pPr>
            <a:lvl2pPr lvl="1" algn="ctr" rtl="0">
              <a:spcBef>
                <a:spcPts val="0"/>
              </a:spcBef>
              <a:spcAft>
                <a:spcPts val="0"/>
              </a:spcAft>
              <a:buClr>
                <a:schemeClr val="accent2"/>
              </a:buClr>
              <a:buSzPts val="2400"/>
              <a:buNone/>
              <a:defRPr sz="2400">
                <a:solidFill>
                  <a:schemeClr val="accent2"/>
                </a:solidFill>
              </a:defRPr>
            </a:lvl2pPr>
            <a:lvl3pPr lvl="2" algn="ctr" rtl="0">
              <a:spcBef>
                <a:spcPts val="0"/>
              </a:spcBef>
              <a:spcAft>
                <a:spcPts val="0"/>
              </a:spcAft>
              <a:buClr>
                <a:schemeClr val="accent2"/>
              </a:buClr>
              <a:buSzPts val="2400"/>
              <a:buNone/>
              <a:defRPr sz="2400">
                <a:solidFill>
                  <a:schemeClr val="accent2"/>
                </a:solidFill>
              </a:defRPr>
            </a:lvl3pPr>
            <a:lvl4pPr lvl="3" algn="ctr" rtl="0">
              <a:spcBef>
                <a:spcPts val="0"/>
              </a:spcBef>
              <a:spcAft>
                <a:spcPts val="0"/>
              </a:spcAft>
              <a:buClr>
                <a:schemeClr val="accent2"/>
              </a:buClr>
              <a:buSzPts val="2400"/>
              <a:buNone/>
              <a:defRPr sz="2400">
                <a:solidFill>
                  <a:schemeClr val="accent2"/>
                </a:solidFill>
              </a:defRPr>
            </a:lvl4pPr>
            <a:lvl5pPr lvl="4" algn="ctr" rtl="0">
              <a:spcBef>
                <a:spcPts val="0"/>
              </a:spcBef>
              <a:spcAft>
                <a:spcPts val="0"/>
              </a:spcAft>
              <a:buClr>
                <a:schemeClr val="accent2"/>
              </a:buClr>
              <a:buSzPts val="2400"/>
              <a:buNone/>
              <a:defRPr sz="2400">
                <a:solidFill>
                  <a:schemeClr val="accent2"/>
                </a:solidFill>
              </a:defRPr>
            </a:lvl5pPr>
            <a:lvl6pPr lvl="5" algn="ctr" rtl="0">
              <a:spcBef>
                <a:spcPts val="0"/>
              </a:spcBef>
              <a:spcAft>
                <a:spcPts val="0"/>
              </a:spcAft>
              <a:buClr>
                <a:schemeClr val="accent2"/>
              </a:buClr>
              <a:buSzPts val="2400"/>
              <a:buNone/>
              <a:defRPr sz="2400">
                <a:solidFill>
                  <a:schemeClr val="accent2"/>
                </a:solidFill>
              </a:defRPr>
            </a:lvl6pPr>
            <a:lvl7pPr lvl="6" algn="ctr" rtl="0">
              <a:spcBef>
                <a:spcPts val="0"/>
              </a:spcBef>
              <a:spcAft>
                <a:spcPts val="0"/>
              </a:spcAft>
              <a:buClr>
                <a:schemeClr val="accent2"/>
              </a:buClr>
              <a:buSzPts val="2400"/>
              <a:buNone/>
              <a:defRPr sz="2400">
                <a:solidFill>
                  <a:schemeClr val="accent2"/>
                </a:solidFill>
              </a:defRPr>
            </a:lvl7pPr>
            <a:lvl8pPr lvl="7" algn="ctr" rtl="0">
              <a:spcBef>
                <a:spcPts val="0"/>
              </a:spcBef>
              <a:spcAft>
                <a:spcPts val="0"/>
              </a:spcAft>
              <a:buClr>
                <a:schemeClr val="accent2"/>
              </a:buClr>
              <a:buSzPts val="2400"/>
              <a:buNone/>
              <a:defRPr sz="2400">
                <a:solidFill>
                  <a:schemeClr val="accent2"/>
                </a:solidFill>
              </a:defRPr>
            </a:lvl8pPr>
            <a:lvl9pPr lvl="8" algn="ctr" rtl="0">
              <a:spcBef>
                <a:spcPts val="0"/>
              </a:spcBef>
              <a:spcAft>
                <a:spcPts val="0"/>
              </a:spcAft>
              <a:buClr>
                <a:schemeClr val="accent2"/>
              </a:buClr>
              <a:buSzPts val="2400"/>
              <a:buNone/>
              <a:defRPr sz="2400">
                <a:solidFill>
                  <a:schemeClr val="accent2"/>
                </a:solidFill>
              </a:defRPr>
            </a:lvl9pPr>
          </a:lstStyle>
          <a:p>
            <a:endParaRPr/>
          </a:p>
        </p:txBody>
      </p:sp>
      <p:sp>
        <p:nvSpPr>
          <p:cNvPr id="355" name="Google Shape;355;p23"/>
          <p:cNvSpPr txBox="1">
            <a:spLocks noGrp="1"/>
          </p:cNvSpPr>
          <p:nvPr>
            <p:ph type="subTitle" idx="4"/>
          </p:nvPr>
        </p:nvSpPr>
        <p:spPr>
          <a:xfrm>
            <a:off x="5370964" y="3747575"/>
            <a:ext cx="2560500" cy="56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56" name="Google Shape;356;p23"/>
          <p:cNvSpPr txBox="1">
            <a:spLocks noGrp="1"/>
          </p:cNvSpPr>
          <p:nvPr>
            <p:ph type="title" idx="5"/>
          </p:nvPr>
        </p:nvSpPr>
        <p:spPr>
          <a:xfrm>
            <a:off x="1240781" y="3370475"/>
            <a:ext cx="2560500" cy="5277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2000">
                <a:solidFill>
                  <a:schemeClr val="accent2"/>
                </a:solidFill>
              </a:defRPr>
            </a:lvl1pPr>
            <a:lvl2pPr lvl="1" algn="ctr" rtl="0">
              <a:spcBef>
                <a:spcPts val="0"/>
              </a:spcBef>
              <a:spcAft>
                <a:spcPts val="0"/>
              </a:spcAft>
              <a:buClr>
                <a:schemeClr val="accent2"/>
              </a:buClr>
              <a:buSzPts val="2400"/>
              <a:buNone/>
              <a:defRPr sz="2400">
                <a:solidFill>
                  <a:schemeClr val="accent2"/>
                </a:solidFill>
              </a:defRPr>
            </a:lvl2pPr>
            <a:lvl3pPr lvl="2" algn="ctr" rtl="0">
              <a:spcBef>
                <a:spcPts val="0"/>
              </a:spcBef>
              <a:spcAft>
                <a:spcPts val="0"/>
              </a:spcAft>
              <a:buClr>
                <a:schemeClr val="accent2"/>
              </a:buClr>
              <a:buSzPts val="2400"/>
              <a:buNone/>
              <a:defRPr sz="2400">
                <a:solidFill>
                  <a:schemeClr val="accent2"/>
                </a:solidFill>
              </a:defRPr>
            </a:lvl3pPr>
            <a:lvl4pPr lvl="3" algn="ctr" rtl="0">
              <a:spcBef>
                <a:spcPts val="0"/>
              </a:spcBef>
              <a:spcAft>
                <a:spcPts val="0"/>
              </a:spcAft>
              <a:buClr>
                <a:schemeClr val="accent2"/>
              </a:buClr>
              <a:buSzPts val="2400"/>
              <a:buNone/>
              <a:defRPr sz="2400">
                <a:solidFill>
                  <a:schemeClr val="accent2"/>
                </a:solidFill>
              </a:defRPr>
            </a:lvl4pPr>
            <a:lvl5pPr lvl="4" algn="ctr" rtl="0">
              <a:spcBef>
                <a:spcPts val="0"/>
              </a:spcBef>
              <a:spcAft>
                <a:spcPts val="0"/>
              </a:spcAft>
              <a:buClr>
                <a:schemeClr val="accent2"/>
              </a:buClr>
              <a:buSzPts val="2400"/>
              <a:buNone/>
              <a:defRPr sz="2400">
                <a:solidFill>
                  <a:schemeClr val="accent2"/>
                </a:solidFill>
              </a:defRPr>
            </a:lvl5pPr>
            <a:lvl6pPr lvl="5" algn="ctr" rtl="0">
              <a:spcBef>
                <a:spcPts val="0"/>
              </a:spcBef>
              <a:spcAft>
                <a:spcPts val="0"/>
              </a:spcAft>
              <a:buClr>
                <a:schemeClr val="accent2"/>
              </a:buClr>
              <a:buSzPts val="2400"/>
              <a:buNone/>
              <a:defRPr sz="2400">
                <a:solidFill>
                  <a:schemeClr val="accent2"/>
                </a:solidFill>
              </a:defRPr>
            </a:lvl6pPr>
            <a:lvl7pPr lvl="6" algn="ctr" rtl="0">
              <a:spcBef>
                <a:spcPts val="0"/>
              </a:spcBef>
              <a:spcAft>
                <a:spcPts val="0"/>
              </a:spcAft>
              <a:buClr>
                <a:schemeClr val="accent2"/>
              </a:buClr>
              <a:buSzPts val="2400"/>
              <a:buNone/>
              <a:defRPr sz="2400">
                <a:solidFill>
                  <a:schemeClr val="accent2"/>
                </a:solidFill>
              </a:defRPr>
            </a:lvl7pPr>
            <a:lvl8pPr lvl="7" algn="ctr" rtl="0">
              <a:spcBef>
                <a:spcPts val="0"/>
              </a:spcBef>
              <a:spcAft>
                <a:spcPts val="0"/>
              </a:spcAft>
              <a:buClr>
                <a:schemeClr val="accent2"/>
              </a:buClr>
              <a:buSzPts val="2400"/>
              <a:buNone/>
              <a:defRPr sz="2400">
                <a:solidFill>
                  <a:schemeClr val="accent2"/>
                </a:solidFill>
              </a:defRPr>
            </a:lvl8pPr>
            <a:lvl9pPr lvl="8" algn="ctr" rtl="0">
              <a:spcBef>
                <a:spcPts val="0"/>
              </a:spcBef>
              <a:spcAft>
                <a:spcPts val="0"/>
              </a:spcAft>
              <a:buClr>
                <a:schemeClr val="accent2"/>
              </a:buClr>
              <a:buSzPts val="2400"/>
              <a:buNone/>
              <a:defRPr sz="2400">
                <a:solidFill>
                  <a:schemeClr val="accent2"/>
                </a:solidFill>
              </a:defRPr>
            </a:lvl9pPr>
          </a:lstStyle>
          <a:p>
            <a:endParaRPr/>
          </a:p>
        </p:txBody>
      </p:sp>
      <p:sp>
        <p:nvSpPr>
          <p:cNvPr id="357" name="Google Shape;357;p23"/>
          <p:cNvSpPr txBox="1">
            <a:spLocks noGrp="1"/>
          </p:cNvSpPr>
          <p:nvPr>
            <p:ph type="subTitle" idx="6"/>
          </p:nvPr>
        </p:nvSpPr>
        <p:spPr>
          <a:xfrm>
            <a:off x="1240781" y="3753575"/>
            <a:ext cx="2560500" cy="56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58" name="Google Shape;358;p23"/>
          <p:cNvSpPr txBox="1">
            <a:spLocks noGrp="1"/>
          </p:cNvSpPr>
          <p:nvPr>
            <p:ph type="title" idx="7"/>
          </p:nvPr>
        </p:nvSpPr>
        <p:spPr>
          <a:xfrm>
            <a:off x="5370732" y="1808525"/>
            <a:ext cx="2560500" cy="5277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2000">
                <a:solidFill>
                  <a:schemeClr val="accent2"/>
                </a:solidFill>
              </a:defRPr>
            </a:lvl1pPr>
            <a:lvl2pPr lvl="1" algn="ctr" rtl="0">
              <a:spcBef>
                <a:spcPts val="0"/>
              </a:spcBef>
              <a:spcAft>
                <a:spcPts val="0"/>
              </a:spcAft>
              <a:buClr>
                <a:schemeClr val="accent2"/>
              </a:buClr>
              <a:buSzPts val="2400"/>
              <a:buNone/>
              <a:defRPr sz="2400">
                <a:solidFill>
                  <a:schemeClr val="accent2"/>
                </a:solidFill>
              </a:defRPr>
            </a:lvl2pPr>
            <a:lvl3pPr lvl="2" algn="ctr" rtl="0">
              <a:spcBef>
                <a:spcPts val="0"/>
              </a:spcBef>
              <a:spcAft>
                <a:spcPts val="0"/>
              </a:spcAft>
              <a:buClr>
                <a:schemeClr val="accent2"/>
              </a:buClr>
              <a:buSzPts val="2400"/>
              <a:buNone/>
              <a:defRPr sz="2400">
                <a:solidFill>
                  <a:schemeClr val="accent2"/>
                </a:solidFill>
              </a:defRPr>
            </a:lvl3pPr>
            <a:lvl4pPr lvl="3" algn="ctr" rtl="0">
              <a:spcBef>
                <a:spcPts val="0"/>
              </a:spcBef>
              <a:spcAft>
                <a:spcPts val="0"/>
              </a:spcAft>
              <a:buClr>
                <a:schemeClr val="accent2"/>
              </a:buClr>
              <a:buSzPts val="2400"/>
              <a:buNone/>
              <a:defRPr sz="2400">
                <a:solidFill>
                  <a:schemeClr val="accent2"/>
                </a:solidFill>
              </a:defRPr>
            </a:lvl4pPr>
            <a:lvl5pPr lvl="4" algn="ctr" rtl="0">
              <a:spcBef>
                <a:spcPts val="0"/>
              </a:spcBef>
              <a:spcAft>
                <a:spcPts val="0"/>
              </a:spcAft>
              <a:buClr>
                <a:schemeClr val="accent2"/>
              </a:buClr>
              <a:buSzPts val="2400"/>
              <a:buNone/>
              <a:defRPr sz="2400">
                <a:solidFill>
                  <a:schemeClr val="accent2"/>
                </a:solidFill>
              </a:defRPr>
            </a:lvl5pPr>
            <a:lvl6pPr lvl="5" algn="ctr" rtl="0">
              <a:spcBef>
                <a:spcPts val="0"/>
              </a:spcBef>
              <a:spcAft>
                <a:spcPts val="0"/>
              </a:spcAft>
              <a:buClr>
                <a:schemeClr val="accent2"/>
              </a:buClr>
              <a:buSzPts val="2400"/>
              <a:buNone/>
              <a:defRPr sz="2400">
                <a:solidFill>
                  <a:schemeClr val="accent2"/>
                </a:solidFill>
              </a:defRPr>
            </a:lvl6pPr>
            <a:lvl7pPr lvl="6" algn="ctr" rtl="0">
              <a:spcBef>
                <a:spcPts val="0"/>
              </a:spcBef>
              <a:spcAft>
                <a:spcPts val="0"/>
              </a:spcAft>
              <a:buClr>
                <a:schemeClr val="accent2"/>
              </a:buClr>
              <a:buSzPts val="2400"/>
              <a:buNone/>
              <a:defRPr sz="2400">
                <a:solidFill>
                  <a:schemeClr val="accent2"/>
                </a:solidFill>
              </a:defRPr>
            </a:lvl7pPr>
            <a:lvl8pPr lvl="7" algn="ctr" rtl="0">
              <a:spcBef>
                <a:spcPts val="0"/>
              </a:spcBef>
              <a:spcAft>
                <a:spcPts val="0"/>
              </a:spcAft>
              <a:buClr>
                <a:schemeClr val="accent2"/>
              </a:buClr>
              <a:buSzPts val="2400"/>
              <a:buNone/>
              <a:defRPr sz="2400">
                <a:solidFill>
                  <a:schemeClr val="accent2"/>
                </a:solidFill>
              </a:defRPr>
            </a:lvl8pPr>
            <a:lvl9pPr lvl="8" algn="ctr" rtl="0">
              <a:spcBef>
                <a:spcPts val="0"/>
              </a:spcBef>
              <a:spcAft>
                <a:spcPts val="0"/>
              </a:spcAft>
              <a:buClr>
                <a:schemeClr val="accent2"/>
              </a:buClr>
              <a:buSzPts val="2400"/>
              <a:buNone/>
              <a:defRPr sz="2400">
                <a:solidFill>
                  <a:schemeClr val="accent2"/>
                </a:solidFill>
              </a:defRPr>
            </a:lvl9pPr>
          </a:lstStyle>
          <a:p>
            <a:endParaRPr/>
          </a:p>
        </p:txBody>
      </p:sp>
      <p:sp>
        <p:nvSpPr>
          <p:cNvPr id="359" name="Google Shape;359;p23"/>
          <p:cNvSpPr txBox="1">
            <a:spLocks noGrp="1"/>
          </p:cNvSpPr>
          <p:nvPr>
            <p:ph type="subTitle" idx="8"/>
          </p:nvPr>
        </p:nvSpPr>
        <p:spPr>
          <a:xfrm>
            <a:off x="5370732" y="2191625"/>
            <a:ext cx="2560500" cy="56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360" name="Google Shape;360;p23"/>
          <p:cNvGrpSpPr/>
          <p:nvPr/>
        </p:nvGrpSpPr>
        <p:grpSpPr>
          <a:xfrm>
            <a:off x="613275" y="3238304"/>
            <a:ext cx="7916976" cy="1663970"/>
            <a:chOff x="613275" y="3238304"/>
            <a:chExt cx="7916976" cy="1663970"/>
          </a:xfrm>
        </p:grpSpPr>
        <p:sp>
          <p:nvSpPr>
            <p:cNvPr id="363" name="Google Shape;363;p23"/>
            <p:cNvSpPr/>
            <p:nvPr/>
          </p:nvSpPr>
          <p:spPr>
            <a:xfrm>
              <a:off x="7357179" y="3238304"/>
              <a:ext cx="1173072" cy="1663970"/>
            </a:xfrm>
            <a:custGeom>
              <a:avLst/>
              <a:gdLst/>
              <a:ahLst/>
              <a:cxnLst/>
              <a:rect l="l" t="t" r="r" b="b"/>
              <a:pathLst>
                <a:path w="7525" h="10674" extrusionOk="0">
                  <a:moveTo>
                    <a:pt x="7457" y="10157"/>
                  </a:moveTo>
                  <a:lnTo>
                    <a:pt x="7457" y="10606"/>
                  </a:lnTo>
                  <a:lnTo>
                    <a:pt x="6965" y="10606"/>
                  </a:lnTo>
                  <a:lnTo>
                    <a:pt x="6965" y="10157"/>
                  </a:lnTo>
                  <a:close/>
                  <a:moveTo>
                    <a:pt x="6900" y="1"/>
                  </a:moveTo>
                  <a:lnTo>
                    <a:pt x="6900" y="10091"/>
                  </a:lnTo>
                  <a:lnTo>
                    <a:pt x="0" y="10091"/>
                  </a:lnTo>
                  <a:lnTo>
                    <a:pt x="0" y="10157"/>
                  </a:lnTo>
                  <a:lnTo>
                    <a:pt x="6900" y="10157"/>
                  </a:lnTo>
                  <a:lnTo>
                    <a:pt x="6900" y="10673"/>
                  </a:lnTo>
                  <a:lnTo>
                    <a:pt x="7525" y="10673"/>
                  </a:lnTo>
                  <a:lnTo>
                    <a:pt x="7525" y="10091"/>
                  </a:lnTo>
                  <a:lnTo>
                    <a:pt x="6965" y="10091"/>
                  </a:lnTo>
                  <a:lnTo>
                    <a:pt x="696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23"/>
            <p:cNvSpPr/>
            <p:nvPr/>
          </p:nvSpPr>
          <p:spPr>
            <a:xfrm>
              <a:off x="613275" y="3238304"/>
              <a:ext cx="1173540" cy="1663970"/>
            </a:xfrm>
            <a:custGeom>
              <a:avLst/>
              <a:gdLst/>
              <a:ahLst/>
              <a:cxnLst/>
              <a:rect l="l" t="t" r="r" b="b"/>
              <a:pathLst>
                <a:path w="7528" h="10674" extrusionOk="0">
                  <a:moveTo>
                    <a:pt x="560" y="10157"/>
                  </a:moveTo>
                  <a:lnTo>
                    <a:pt x="560" y="10606"/>
                  </a:lnTo>
                  <a:lnTo>
                    <a:pt x="68" y="10606"/>
                  </a:lnTo>
                  <a:lnTo>
                    <a:pt x="68" y="10157"/>
                  </a:lnTo>
                  <a:close/>
                  <a:moveTo>
                    <a:pt x="560" y="1"/>
                  </a:moveTo>
                  <a:lnTo>
                    <a:pt x="560" y="10091"/>
                  </a:lnTo>
                  <a:lnTo>
                    <a:pt x="1" y="10091"/>
                  </a:lnTo>
                  <a:lnTo>
                    <a:pt x="1" y="10673"/>
                  </a:lnTo>
                  <a:lnTo>
                    <a:pt x="626" y="10673"/>
                  </a:lnTo>
                  <a:lnTo>
                    <a:pt x="626" y="10157"/>
                  </a:lnTo>
                  <a:lnTo>
                    <a:pt x="7527" y="10157"/>
                  </a:lnTo>
                  <a:lnTo>
                    <a:pt x="7527" y="10091"/>
                  </a:lnTo>
                  <a:lnTo>
                    <a:pt x="626" y="10091"/>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 name="Google Shape;365;p23"/>
          <p:cNvGrpSpPr/>
          <p:nvPr/>
        </p:nvGrpSpPr>
        <p:grpSpPr>
          <a:xfrm>
            <a:off x="2498569" y="802203"/>
            <a:ext cx="4146375" cy="4146375"/>
            <a:chOff x="2498569" y="988703"/>
            <a:chExt cx="4146375" cy="4146375"/>
          </a:xfrm>
        </p:grpSpPr>
        <p:sp>
          <p:nvSpPr>
            <p:cNvPr id="366" name="Google Shape;366;p23"/>
            <p:cNvSpPr/>
            <p:nvPr/>
          </p:nvSpPr>
          <p:spPr>
            <a:xfrm>
              <a:off x="2498569" y="988703"/>
              <a:ext cx="4146375" cy="4146375"/>
            </a:xfrm>
            <a:custGeom>
              <a:avLst/>
              <a:gdLst/>
              <a:ahLst/>
              <a:cxnLst/>
              <a:rect l="l" t="t" r="r" b="b"/>
              <a:pathLst>
                <a:path w="41151" h="41151" extrusionOk="0">
                  <a:moveTo>
                    <a:pt x="13539" y="1241"/>
                  </a:moveTo>
                  <a:lnTo>
                    <a:pt x="13539" y="1241"/>
                  </a:lnTo>
                  <a:lnTo>
                    <a:pt x="13539" y="1241"/>
                  </a:lnTo>
                  <a:close/>
                  <a:moveTo>
                    <a:pt x="7349" y="4813"/>
                  </a:moveTo>
                  <a:lnTo>
                    <a:pt x="7349" y="4813"/>
                  </a:lnTo>
                  <a:lnTo>
                    <a:pt x="7349" y="4813"/>
                  </a:lnTo>
                  <a:close/>
                  <a:moveTo>
                    <a:pt x="20574" y="1"/>
                  </a:moveTo>
                  <a:lnTo>
                    <a:pt x="20397" y="18561"/>
                  </a:lnTo>
                  <a:lnTo>
                    <a:pt x="17003" y="314"/>
                  </a:lnTo>
                  <a:lnTo>
                    <a:pt x="20051" y="18620"/>
                  </a:lnTo>
                  <a:lnTo>
                    <a:pt x="13539" y="1241"/>
                  </a:lnTo>
                  <a:lnTo>
                    <a:pt x="19721" y="18741"/>
                  </a:lnTo>
                  <a:lnTo>
                    <a:pt x="10286" y="2757"/>
                  </a:lnTo>
                  <a:lnTo>
                    <a:pt x="19413" y="18919"/>
                  </a:lnTo>
                  <a:lnTo>
                    <a:pt x="7349" y="4813"/>
                  </a:lnTo>
                  <a:lnTo>
                    <a:pt x="19145" y="19145"/>
                  </a:lnTo>
                  <a:lnTo>
                    <a:pt x="4811" y="7349"/>
                  </a:lnTo>
                  <a:lnTo>
                    <a:pt x="4811" y="7349"/>
                  </a:lnTo>
                  <a:lnTo>
                    <a:pt x="18915" y="19413"/>
                  </a:lnTo>
                  <a:lnTo>
                    <a:pt x="2757" y="10288"/>
                  </a:lnTo>
                  <a:lnTo>
                    <a:pt x="18739" y="19721"/>
                  </a:lnTo>
                  <a:lnTo>
                    <a:pt x="1241" y="13539"/>
                  </a:lnTo>
                  <a:lnTo>
                    <a:pt x="1241" y="13539"/>
                  </a:lnTo>
                  <a:lnTo>
                    <a:pt x="18618" y="20051"/>
                  </a:lnTo>
                  <a:lnTo>
                    <a:pt x="312" y="17003"/>
                  </a:lnTo>
                  <a:lnTo>
                    <a:pt x="312" y="17003"/>
                  </a:lnTo>
                  <a:lnTo>
                    <a:pt x="18561" y="20397"/>
                  </a:lnTo>
                  <a:lnTo>
                    <a:pt x="1" y="20578"/>
                  </a:lnTo>
                  <a:lnTo>
                    <a:pt x="18561" y="20752"/>
                  </a:lnTo>
                  <a:lnTo>
                    <a:pt x="312" y="24148"/>
                  </a:lnTo>
                  <a:lnTo>
                    <a:pt x="312" y="24148"/>
                  </a:lnTo>
                  <a:lnTo>
                    <a:pt x="18618" y="21100"/>
                  </a:lnTo>
                  <a:lnTo>
                    <a:pt x="1241" y="27612"/>
                  </a:lnTo>
                  <a:lnTo>
                    <a:pt x="18739" y="21430"/>
                  </a:lnTo>
                  <a:lnTo>
                    <a:pt x="18739" y="21430"/>
                  </a:lnTo>
                  <a:lnTo>
                    <a:pt x="2757" y="30865"/>
                  </a:lnTo>
                  <a:lnTo>
                    <a:pt x="18915" y="21738"/>
                  </a:lnTo>
                  <a:lnTo>
                    <a:pt x="18915" y="21738"/>
                  </a:lnTo>
                  <a:lnTo>
                    <a:pt x="4811" y="33802"/>
                  </a:lnTo>
                  <a:lnTo>
                    <a:pt x="19145" y="22006"/>
                  </a:lnTo>
                  <a:lnTo>
                    <a:pt x="7349" y="36338"/>
                  </a:lnTo>
                  <a:lnTo>
                    <a:pt x="19413" y="22236"/>
                  </a:lnTo>
                  <a:lnTo>
                    <a:pt x="10286" y="38394"/>
                  </a:lnTo>
                  <a:lnTo>
                    <a:pt x="19721" y="22408"/>
                  </a:lnTo>
                  <a:lnTo>
                    <a:pt x="19721" y="22408"/>
                  </a:lnTo>
                  <a:lnTo>
                    <a:pt x="13539" y="39910"/>
                  </a:lnTo>
                  <a:lnTo>
                    <a:pt x="20051" y="22529"/>
                  </a:lnTo>
                  <a:lnTo>
                    <a:pt x="17003" y="40839"/>
                  </a:lnTo>
                  <a:lnTo>
                    <a:pt x="20397" y="22590"/>
                  </a:lnTo>
                  <a:lnTo>
                    <a:pt x="20574" y="41151"/>
                  </a:lnTo>
                  <a:lnTo>
                    <a:pt x="20750" y="22590"/>
                  </a:lnTo>
                  <a:lnTo>
                    <a:pt x="24148" y="40839"/>
                  </a:lnTo>
                  <a:lnTo>
                    <a:pt x="21098" y="22529"/>
                  </a:lnTo>
                  <a:lnTo>
                    <a:pt x="27612" y="39910"/>
                  </a:lnTo>
                  <a:lnTo>
                    <a:pt x="21430" y="22408"/>
                  </a:lnTo>
                  <a:lnTo>
                    <a:pt x="21430" y="22408"/>
                  </a:lnTo>
                  <a:lnTo>
                    <a:pt x="30863" y="38394"/>
                  </a:lnTo>
                  <a:lnTo>
                    <a:pt x="21734" y="22236"/>
                  </a:lnTo>
                  <a:lnTo>
                    <a:pt x="33802" y="36338"/>
                  </a:lnTo>
                  <a:lnTo>
                    <a:pt x="22006" y="22006"/>
                  </a:lnTo>
                  <a:lnTo>
                    <a:pt x="36336" y="33802"/>
                  </a:lnTo>
                  <a:lnTo>
                    <a:pt x="22234" y="21738"/>
                  </a:lnTo>
                  <a:lnTo>
                    <a:pt x="38394" y="30865"/>
                  </a:lnTo>
                  <a:lnTo>
                    <a:pt x="22408" y="21430"/>
                  </a:lnTo>
                  <a:lnTo>
                    <a:pt x="39910" y="27612"/>
                  </a:lnTo>
                  <a:lnTo>
                    <a:pt x="22529" y="21100"/>
                  </a:lnTo>
                  <a:lnTo>
                    <a:pt x="40837" y="24148"/>
                  </a:lnTo>
                  <a:lnTo>
                    <a:pt x="22590" y="20752"/>
                  </a:lnTo>
                  <a:lnTo>
                    <a:pt x="41150" y="20578"/>
                  </a:lnTo>
                  <a:lnTo>
                    <a:pt x="22590" y="20397"/>
                  </a:lnTo>
                  <a:lnTo>
                    <a:pt x="40837" y="17003"/>
                  </a:lnTo>
                  <a:lnTo>
                    <a:pt x="22529" y="20051"/>
                  </a:lnTo>
                  <a:lnTo>
                    <a:pt x="39910" y="13539"/>
                  </a:lnTo>
                  <a:lnTo>
                    <a:pt x="22408" y="19721"/>
                  </a:lnTo>
                  <a:lnTo>
                    <a:pt x="22408" y="19721"/>
                  </a:lnTo>
                  <a:lnTo>
                    <a:pt x="38394" y="10288"/>
                  </a:lnTo>
                  <a:lnTo>
                    <a:pt x="38394" y="10288"/>
                  </a:lnTo>
                  <a:lnTo>
                    <a:pt x="22234" y="19413"/>
                  </a:lnTo>
                  <a:lnTo>
                    <a:pt x="36336" y="7349"/>
                  </a:lnTo>
                  <a:lnTo>
                    <a:pt x="22006" y="19145"/>
                  </a:lnTo>
                  <a:lnTo>
                    <a:pt x="33802" y="4813"/>
                  </a:lnTo>
                  <a:lnTo>
                    <a:pt x="21734" y="18919"/>
                  </a:lnTo>
                  <a:lnTo>
                    <a:pt x="30863" y="2757"/>
                  </a:lnTo>
                  <a:lnTo>
                    <a:pt x="21430" y="18741"/>
                  </a:lnTo>
                  <a:lnTo>
                    <a:pt x="27612" y="1241"/>
                  </a:lnTo>
                  <a:lnTo>
                    <a:pt x="21098" y="18620"/>
                  </a:lnTo>
                  <a:lnTo>
                    <a:pt x="24148" y="314"/>
                  </a:lnTo>
                  <a:lnTo>
                    <a:pt x="20750" y="18561"/>
                  </a:lnTo>
                  <a:lnTo>
                    <a:pt x="20574" y="1"/>
                  </a:lnTo>
                  <a:close/>
                </a:path>
              </a:pathLst>
            </a:custGeom>
            <a:solidFill>
              <a:srgbClr val="FCCE6B">
                <a:alpha val="35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7" name="Google Shape;367;p23"/>
            <p:cNvGrpSpPr/>
            <p:nvPr/>
          </p:nvGrpSpPr>
          <p:grpSpPr>
            <a:xfrm>
              <a:off x="4289525" y="2779767"/>
              <a:ext cx="564349" cy="564301"/>
              <a:chOff x="6306972" y="608446"/>
              <a:chExt cx="238666" cy="238666"/>
            </a:xfrm>
          </p:grpSpPr>
          <p:sp>
            <p:nvSpPr>
              <p:cNvPr id="368" name="Google Shape;368;p23"/>
              <p:cNvSpPr/>
              <p:nvPr/>
            </p:nvSpPr>
            <p:spPr>
              <a:xfrm>
                <a:off x="6306972" y="608446"/>
                <a:ext cx="238666" cy="238666"/>
              </a:xfrm>
              <a:custGeom>
                <a:avLst/>
                <a:gdLst/>
                <a:ahLst/>
                <a:cxnLst/>
                <a:rect l="l" t="t" r="r" b="b"/>
                <a:pathLst>
                  <a:path w="3557" h="3557" extrusionOk="0">
                    <a:moveTo>
                      <a:pt x="1778" y="1"/>
                    </a:moveTo>
                    <a:cubicBezTo>
                      <a:pt x="796" y="1"/>
                      <a:pt x="1" y="796"/>
                      <a:pt x="1" y="1778"/>
                    </a:cubicBezTo>
                    <a:cubicBezTo>
                      <a:pt x="1" y="2759"/>
                      <a:pt x="796" y="3557"/>
                      <a:pt x="1778" y="3557"/>
                    </a:cubicBezTo>
                    <a:cubicBezTo>
                      <a:pt x="2760" y="3557"/>
                      <a:pt x="3557" y="2759"/>
                      <a:pt x="3557" y="1778"/>
                    </a:cubicBezTo>
                    <a:cubicBezTo>
                      <a:pt x="3557" y="796"/>
                      <a:pt x="2760" y="1"/>
                      <a:pt x="17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3"/>
              <p:cNvSpPr/>
              <p:nvPr/>
            </p:nvSpPr>
            <p:spPr>
              <a:xfrm>
                <a:off x="6334482" y="635822"/>
                <a:ext cx="183780" cy="183646"/>
              </a:xfrm>
              <a:custGeom>
                <a:avLst/>
                <a:gdLst/>
                <a:ahLst/>
                <a:cxnLst/>
                <a:rect l="l" t="t" r="r" b="b"/>
                <a:pathLst>
                  <a:path w="2739" h="2737" extrusionOk="0">
                    <a:moveTo>
                      <a:pt x="1368" y="56"/>
                    </a:moveTo>
                    <a:cubicBezTo>
                      <a:pt x="2093" y="56"/>
                      <a:pt x="2684" y="646"/>
                      <a:pt x="2684" y="1370"/>
                    </a:cubicBezTo>
                    <a:cubicBezTo>
                      <a:pt x="2684" y="2095"/>
                      <a:pt x="2093" y="2686"/>
                      <a:pt x="1368" y="2686"/>
                    </a:cubicBezTo>
                    <a:cubicBezTo>
                      <a:pt x="644" y="2686"/>
                      <a:pt x="54" y="2095"/>
                      <a:pt x="54" y="1370"/>
                    </a:cubicBezTo>
                    <a:cubicBezTo>
                      <a:pt x="54" y="646"/>
                      <a:pt x="644" y="56"/>
                      <a:pt x="1368" y="56"/>
                    </a:cubicBezTo>
                    <a:close/>
                    <a:moveTo>
                      <a:pt x="1368" y="0"/>
                    </a:moveTo>
                    <a:cubicBezTo>
                      <a:pt x="615" y="0"/>
                      <a:pt x="1" y="611"/>
                      <a:pt x="1" y="1368"/>
                    </a:cubicBezTo>
                    <a:cubicBezTo>
                      <a:pt x="1" y="2122"/>
                      <a:pt x="613" y="2737"/>
                      <a:pt x="1368" y="2737"/>
                    </a:cubicBezTo>
                    <a:cubicBezTo>
                      <a:pt x="2124" y="2737"/>
                      <a:pt x="2739" y="2122"/>
                      <a:pt x="2737" y="1368"/>
                    </a:cubicBezTo>
                    <a:cubicBezTo>
                      <a:pt x="2737" y="615"/>
                      <a:pt x="2124" y="0"/>
                      <a:pt x="136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70" name="Google Shape;370;p23"/>
          <p:cNvSpPr/>
          <p:nvPr/>
        </p:nvSpPr>
        <p:spPr>
          <a:xfrm rot="1928859">
            <a:off x="1061888" y="4516109"/>
            <a:ext cx="150648" cy="148709"/>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23"/>
          <p:cNvSpPr/>
          <p:nvPr/>
        </p:nvSpPr>
        <p:spPr>
          <a:xfrm rot="2815045">
            <a:off x="922858" y="4405788"/>
            <a:ext cx="84956" cy="83762"/>
          </a:xfrm>
          <a:custGeom>
            <a:avLst/>
            <a:gdLst/>
            <a:ahLst/>
            <a:cxnLst/>
            <a:rect l="l" t="t" r="r" b="b"/>
            <a:pathLst>
              <a:path w="569" h="561" extrusionOk="0">
                <a:moveTo>
                  <a:pt x="285" y="1"/>
                </a:moveTo>
                <a:cubicBezTo>
                  <a:pt x="277" y="1"/>
                  <a:pt x="270" y="5"/>
                  <a:pt x="267" y="13"/>
                </a:cubicBezTo>
                <a:lnTo>
                  <a:pt x="210" y="206"/>
                </a:lnTo>
                <a:lnTo>
                  <a:pt x="17" y="263"/>
                </a:lnTo>
                <a:cubicBezTo>
                  <a:pt x="1" y="269"/>
                  <a:pt x="1" y="290"/>
                  <a:pt x="17" y="298"/>
                </a:cubicBezTo>
                <a:lnTo>
                  <a:pt x="210" y="355"/>
                </a:lnTo>
                <a:lnTo>
                  <a:pt x="267" y="548"/>
                </a:lnTo>
                <a:cubicBezTo>
                  <a:pt x="270" y="556"/>
                  <a:pt x="277" y="560"/>
                  <a:pt x="284" y="560"/>
                </a:cubicBezTo>
                <a:cubicBezTo>
                  <a:pt x="291" y="560"/>
                  <a:pt x="298" y="556"/>
                  <a:pt x="302" y="548"/>
                </a:cubicBezTo>
                <a:lnTo>
                  <a:pt x="359" y="355"/>
                </a:lnTo>
                <a:lnTo>
                  <a:pt x="552" y="298"/>
                </a:lnTo>
                <a:cubicBezTo>
                  <a:pt x="568" y="292"/>
                  <a:pt x="568" y="271"/>
                  <a:pt x="552" y="263"/>
                </a:cubicBezTo>
                <a:lnTo>
                  <a:pt x="359" y="206"/>
                </a:lnTo>
                <a:lnTo>
                  <a:pt x="302" y="13"/>
                </a:lnTo>
                <a:cubicBezTo>
                  <a:pt x="299" y="5"/>
                  <a:pt x="292" y="1"/>
                  <a:pt x="2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23"/>
          <p:cNvSpPr/>
          <p:nvPr/>
        </p:nvSpPr>
        <p:spPr>
          <a:xfrm rot="2815045">
            <a:off x="880492" y="4592217"/>
            <a:ext cx="84658" cy="83612"/>
          </a:xfrm>
          <a:custGeom>
            <a:avLst/>
            <a:gdLst/>
            <a:ahLst/>
            <a:cxnLst/>
            <a:rect l="l" t="t" r="r" b="b"/>
            <a:pathLst>
              <a:path w="567" h="560" extrusionOk="0">
                <a:moveTo>
                  <a:pt x="284" y="0"/>
                </a:moveTo>
                <a:cubicBezTo>
                  <a:pt x="277" y="0"/>
                  <a:pt x="269" y="4"/>
                  <a:pt x="267" y="12"/>
                </a:cubicBezTo>
                <a:lnTo>
                  <a:pt x="208" y="205"/>
                </a:lnTo>
                <a:lnTo>
                  <a:pt x="15" y="263"/>
                </a:lnTo>
                <a:cubicBezTo>
                  <a:pt x="1" y="269"/>
                  <a:pt x="1" y="289"/>
                  <a:pt x="15" y="297"/>
                </a:cubicBezTo>
                <a:lnTo>
                  <a:pt x="208" y="355"/>
                </a:lnTo>
                <a:lnTo>
                  <a:pt x="267" y="547"/>
                </a:lnTo>
                <a:cubicBezTo>
                  <a:pt x="269" y="556"/>
                  <a:pt x="276" y="560"/>
                  <a:pt x="282" y="560"/>
                </a:cubicBezTo>
                <a:cubicBezTo>
                  <a:pt x="289" y="560"/>
                  <a:pt x="296" y="556"/>
                  <a:pt x="300" y="547"/>
                </a:cubicBezTo>
                <a:lnTo>
                  <a:pt x="360" y="355"/>
                </a:lnTo>
                <a:lnTo>
                  <a:pt x="552" y="297"/>
                </a:lnTo>
                <a:cubicBezTo>
                  <a:pt x="567" y="291"/>
                  <a:pt x="567" y="271"/>
                  <a:pt x="552" y="263"/>
                </a:cubicBezTo>
                <a:lnTo>
                  <a:pt x="360" y="205"/>
                </a:lnTo>
                <a:lnTo>
                  <a:pt x="300" y="12"/>
                </a:lnTo>
                <a:cubicBezTo>
                  <a:pt x="298" y="4"/>
                  <a:pt x="291" y="0"/>
                  <a:pt x="2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six columns">
  <p:cSld name="BLANK_1_1_1_1_1">
    <p:spTree>
      <p:nvGrpSpPr>
        <p:cNvPr id="1" name="Shape 373"/>
        <p:cNvGrpSpPr/>
        <p:nvPr/>
      </p:nvGrpSpPr>
      <p:grpSpPr>
        <a:xfrm>
          <a:off x="0" y="0"/>
          <a:ext cx="0" cy="0"/>
          <a:chOff x="0" y="0"/>
          <a:chExt cx="0" cy="0"/>
        </a:xfrm>
      </p:grpSpPr>
      <p:pic>
        <p:nvPicPr>
          <p:cNvPr id="374" name="Google Shape;374;p24"/>
          <p:cNvPicPr preferRelativeResize="0"/>
          <p:nvPr/>
        </p:nvPicPr>
        <p:blipFill>
          <a:blip r:embed="rId2">
            <a:alphaModFix amt="48000"/>
          </a:blip>
          <a:stretch>
            <a:fillRect/>
          </a:stretch>
        </p:blipFill>
        <p:spPr>
          <a:xfrm>
            <a:off x="0" y="0"/>
            <a:ext cx="9144003" cy="5143501"/>
          </a:xfrm>
          <a:prstGeom prst="rect">
            <a:avLst/>
          </a:prstGeom>
          <a:noFill/>
          <a:ln>
            <a:noFill/>
          </a:ln>
        </p:spPr>
      </p:pic>
      <p:sp>
        <p:nvSpPr>
          <p:cNvPr id="375" name="Google Shape;375;p24"/>
          <p:cNvSpPr txBox="1">
            <a:spLocks noGrp="1"/>
          </p:cNvSpPr>
          <p:nvPr>
            <p:ph type="title"/>
          </p:nvPr>
        </p:nvSpPr>
        <p:spPr>
          <a:xfrm>
            <a:off x="720000" y="672775"/>
            <a:ext cx="7704000" cy="5643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376" name="Google Shape;376;p24"/>
          <p:cNvSpPr txBox="1">
            <a:spLocks noGrp="1"/>
          </p:cNvSpPr>
          <p:nvPr>
            <p:ph type="title" idx="2"/>
          </p:nvPr>
        </p:nvSpPr>
        <p:spPr>
          <a:xfrm>
            <a:off x="983246" y="2040600"/>
            <a:ext cx="2213700" cy="5277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2000">
                <a:solidFill>
                  <a:schemeClr val="accent2"/>
                </a:solidFill>
              </a:defRPr>
            </a:lvl1pPr>
            <a:lvl2pPr lvl="1" algn="ctr" rtl="0">
              <a:spcBef>
                <a:spcPts val="0"/>
              </a:spcBef>
              <a:spcAft>
                <a:spcPts val="0"/>
              </a:spcAft>
              <a:buClr>
                <a:schemeClr val="accent2"/>
              </a:buClr>
              <a:buSzPts val="2400"/>
              <a:buNone/>
              <a:defRPr sz="2400">
                <a:solidFill>
                  <a:schemeClr val="accent2"/>
                </a:solidFill>
              </a:defRPr>
            </a:lvl2pPr>
            <a:lvl3pPr lvl="2" algn="ctr" rtl="0">
              <a:spcBef>
                <a:spcPts val="0"/>
              </a:spcBef>
              <a:spcAft>
                <a:spcPts val="0"/>
              </a:spcAft>
              <a:buClr>
                <a:schemeClr val="accent2"/>
              </a:buClr>
              <a:buSzPts val="2400"/>
              <a:buNone/>
              <a:defRPr sz="2400">
                <a:solidFill>
                  <a:schemeClr val="accent2"/>
                </a:solidFill>
              </a:defRPr>
            </a:lvl3pPr>
            <a:lvl4pPr lvl="3" algn="ctr" rtl="0">
              <a:spcBef>
                <a:spcPts val="0"/>
              </a:spcBef>
              <a:spcAft>
                <a:spcPts val="0"/>
              </a:spcAft>
              <a:buClr>
                <a:schemeClr val="accent2"/>
              </a:buClr>
              <a:buSzPts val="2400"/>
              <a:buNone/>
              <a:defRPr sz="2400">
                <a:solidFill>
                  <a:schemeClr val="accent2"/>
                </a:solidFill>
              </a:defRPr>
            </a:lvl4pPr>
            <a:lvl5pPr lvl="4" algn="ctr" rtl="0">
              <a:spcBef>
                <a:spcPts val="0"/>
              </a:spcBef>
              <a:spcAft>
                <a:spcPts val="0"/>
              </a:spcAft>
              <a:buClr>
                <a:schemeClr val="accent2"/>
              </a:buClr>
              <a:buSzPts val="2400"/>
              <a:buNone/>
              <a:defRPr sz="2400">
                <a:solidFill>
                  <a:schemeClr val="accent2"/>
                </a:solidFill>
              </a:defRPr>
            </a:lvl5pPr>
            <a:lvl6pPr lvl="5" algn="ctr" rtl="0">
              <a:spcBef>
                <a:spcPts val="0"/>
              </a:spcBef>
              <a:spcAft>
                <a:spcPts val="0"/>
              </a:spcAft>
              <a:buClr>
                <a:schemeClr val="accent2"/>
              </a:buClr>
              <a:buSzPts val="2400"/>
              <a:buNone/>
              <a:defRPr sz="2400">
                <a:solidFill>
                  <a:schemeClr val="accent2"/>
                </a:solidFill>
              </a:defRPr>
            </a:lvl6pPr>
            <a:lvl7pPr lvl="6" algn="ctr" rtl="0">
              <a:spcBef>
                <a:spcPts val="0"/>
              </a:spcBef>
              <a:spcAft>
                <a:spcPts val="0"/>
              </a:spcAft>
              <a:buClr>
                <a:schemeClr val="accent2"/>
              </a:buClr>
              <a:buSzPts val="2400"/>
              <a:buNone/>
              <a:defRPr sz="2400">
                <a:solidFill>
                  <a:schemeClr val="accent2"/>
                </a:solidFill>
              </a:defRPr>
            </a:lvl7pPr>
            <a:lvl8pPr lvl="7" algn="ctr" rtl="0">
              <a:spcBef>
                <a:spcPts val="0"/>
              </a:spcBef>
              <a:spcAft>
                <a:spcPts val="0"/>
              </a:spcAft>
              <a:buClr>
                <a:schemeClr val="accent2"/>
              </a:buClr>
              <a:buSzPts val="2400"/>
              <a:buNone/>
              <a:defRPr sz="2400">
                <a:solidFill>
                  <a:schemeClr val="accent2"/>
                </a:solidFill>
              </a:defRPr>
            </a:lvl8pPr>
            <a:lvl9pPr lvl="8" algn="ctr" rtl="0">
              <a:spcBef>
                <a:spcPts val="0"/>
              </a:spcBef>
              <a:spcAft>
                <a:spcPts val="0"/>
              </a:spcAft>
              <a:buClr>
                <a:schemeClr val="accent2"/>
              </a:buClr>
              <a:buSzPts val="2400"/>
              <a:buNone/>
              <a:defRPr sz="2400">
                <a:solidFill>
                  <a:schemeClr val="accent2"/>
                </a:solidFill>
              </a:defRPr>
            </a:lvl9pPr>
          </a:lstStyle>
          <a:p>
            <a:endParaRPr/>
          </a:p>
        </p:txBody>
      </p:sp>
      <p:sp>
        <p:nvSpPr>
          <p:cNvPr id="377" name="Google Shape;377;p24"/>
          <p:cNvSpPr txBox="1">
            <a:spLocks noGrp="1"/>
          </p:cNvSpPr>
          <p:nvPr>
            <p:ph type="subTitle" idx="1"/>
          </p:nvPr>
        </p:nvSpPr>
        <p:spPr>
          <a:xfrm>
            <a:off x="964475" y="2519550"/>
            <a:ext cx="2213700" cy="414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78" name="Google Shape;378;p24"/>
          <p:cNvSpPr txBox="1">
            <a:spLocks noGrp="1"/>
          </p:cNvSpPr>
          <p:nvPr>
            <p:ph type="title" idx="3"/>
          </p:nvPr>
        </p:nvSpPr>
        <p:spPr>
          <a:xfrm>
            <a:off x="3465144" y="2031613"/>
            <a:ext cx="2213700" cy="5277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2000">
                <a:solidFill>
                  <a:schemeClr val="accent2"/>
                </a:solidFill>
              </a:defRPr>
            </a:lvl1pPr>
            <a:lvl2pPr lvl="1" algn="ctr" rtl="0">
              <a:spcBef>
                <a:spcPts val="0"/>
              </a:spcBef>
              <a:spcAft>
                <a:spcPts val="0"/>
              </a:spcAft>
              <a:buClr>
                <a:schemeClr val="accent2"/>
              </a:buClr>
              <a:buSzPts val="2400"/>
              <a:buNone/>
              <a:defRPr sz="2400">
                <a:solidFill>
                  <a:schemeClr val="accent2"/>
                </a:solidFill>
              </a:defRPr>
            </a:lvl2pPr>
            <a:lvl3pPr lvl="2" algn="ctr" rtl="0">
              <a:spcBef>
                <a:spcPts val="0"/>
              </a:spcBef>
              <a:spcAft>
                <a:spcPts val="0"/>
              </a:spcAft>
              <a:buClr>
                <a:schemeClr val="accent2"/>
              </a:buClr>
              <a:buSzPts val="2400"/>
              <a:buNone/>
              <a:defRPr sz="2400">
                <a:solidFill>
                  <a:schemeClr val="accent2"/>
                </a:solidFill>
              </a:defRPr>
            </a:lvl3pPr>
            <a:lvl4pPr lvl="3" algn="ctr" rtl="0">
              <a:spcBef>
                <a:spcPts val="0"/>
              </a:spcBef>
              <a:spcAft>
                <a:spcPts val="0"/>
              </a:spcAft>
              <a:buClr>
                <a:schemeClr val="accent2"/>
              </a:buClr>
              <a:buSzPts val="2400"/>
              <a:buNone/>
              <a:defRPr sz="2400">
                <a:solidFill>
                  <a:schemeClr val="accent2"/>
                </a:solidFill>
              </a:defRPr>
            </a:lvl4pPr>
            <a:lvl5pPr lvl="4" algn="ctr" rtl="0">
              <a:spcBef>
                <a:spcPts val="0"/>
              </a:spcBef>
              <a:spcAft>
                <a:spcPts val="0"/>
              </a:spcAft>
              <a:buClr>
                <a:schemeClr val="accent2"/>
              </a:buClr>
              <a:buSzPts val="2400"/>
              <a:buNone/>
              <a:defRPr sz="2400">
                <a:solidFill>
                  <a:schemeClr val="accent2"/>
                </a:solidFill>
              </a:defRPr>
            </a:lvl5pPr>
            <a:lvl6pPr lvl="5" algn="ctr" rtl="0">
              <a:spcBef>
                <a:spcPts val="0"/>
              </a:spcBef>
              <a:spcAft>
                <a:spcPts val="0"/>
              </a:spcAft>
              <a:buClr>
                <a:schemeClr val="accent2"/>
              </a:buClr>
              <a:buSzPts val="2400"/>
              <a:buNone/>
              <a:defRPr sz="2400">
                <a:solidFill>
                  <a:schemeClr val="accent2"/>
                </a:solidFill>
              </a:defRPr>
            </a:lvl6pPr>
            <a:lvl7pPr lvl="6" algn="ctr" rtl="0">
              <a:spcBef>
                <a:spcPts val="0"/>
              </a:spcBef>
              <a:spcAft>
                <a:spcPts val="0"/>
              </a:spcAft>
              <a:buClr>
                <a:schemeClr val="accent2"/>
              </a:buClr>
              <a:buSzPts val="2400"/>
              <a:buNone/>
              <a:defRPr sz="2400">
                <a:solidFill>
                  <a:schemeClr val="accent2"/>
                </a:solidFill>
              </a:defRPr>
            </a:lvl7pPr>
            <a:lvl8pPr lvl="7" algn="ctr" rtl="0">
              <a:spcBef>
                <a:spcPts val="0"/>
              </a:spcBef>
              <a:spcAft>
                <a:spcPts val="0"/>
              </a:spcAft>
              <a:buClr>
                <a:schemeClr val="accent2"/>
              </a:buClr>
              <a:buSzPts val="2400"/>
              <a:buNone/>
              <a:defRPr sz="2400">
                <a:solidFill>
                  <a:schemeClr val="accent2"/>
                </a:solidFill>
              </a:defRPr>
            </a:lvl8pPr>
            <a:lvl9pPr lvl="8" algn="ctr" rtl="0">
              <a:spcBef>
                <a:spcPts val="0"/>
              </a:spcBef>
              <a:spcAft>
                <a:spcPts val="0"/>
              </a:spcAft>
              <a:buClr>
                <a:schemeClr val="accent2"/>
              </a:buClr>
              <a:buSzPts val="2400"/>
              <a:buNone/>
              <a:defRPr sz="2400">
                <a:solidFill>
                  <a:schemeClr val="accent2"/>
                </a:solidFill>
              </a:defRPr>
            </a:lvl9pPr>
          </a:lstStyle>
          <a:p>
            <a:endParaRPr/>
          </a:p>
        </p:txBody>
      </p:sp>
      <p:sp>
        <p:nvSpPr>
          <p:cNvPr id="379" name="Google Shape;379;p24"/>
          <p:cNvSpPr txBox="1">
            <a:spLocks noGrp="1"/>
          </p:cNvSpPr>
          <p:nvPr>
            <p:ph type="subTitle" idx="4"/>
          </p:nvPr>
        </p:nvSpPr>
        <p:spPr>
          <a:xfrm>
            <a:off x="3465144" y="2510563"/>
            <a:ext cx="2213700" cy="414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80" name="Google Shape;380;p24"/>
          <p:cNvSpPr txBox="1">
            <a:spLocks noGrp="1"/>
          </p:cNvSpPr>
          <p:nvPr>
            <p:ph type="title" idx="5"/>
          </p:nvPr>
        </p:nvSpPr>
        <p:spPr>
          <a:xfrm>
            <a:off x="960046" y="3523700"/>
            <a:ext cx="2213700" cy="5277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2000">
                <a:solidFill>
                  <a:schemeClr val="accent2"/>
                </a:solidFill>
              </a:defRPr>
            </a:lvl1pPr>
            <a:lvl2pPr lvl="1" algn="ctr" rtl="0">
              <a:spcBef>
                <a:spcPts val="0"/>
              </a:spcBef>
              <a:spcAft>
                <a:spcPts val="0"/>
              </a:spcAft>
              <a:buClr>
                <a:schemeClr val="accent2"/>
              </a:buClr>
              <a:buSzPts val="2400"/>
              <a:buNone/>
              <a:defRPr sz="2400">
                <a:solidFill>
                  <a:schemeClr val="accent2"/>
                </a:solidFill>
              </a:defRPr>
            </a:lvl2pPr>
            <a:lvl3pPr lvl="2" algn="ctr" rtl="0">
              <a:spcBef>
                <a:spcPts val="0"/>
              </a:spcBef>
              <a:spcAft>
                <a:spcPts val="0"/>
              </a:spcAft>
              <a:buClr>
                <a:schemeClr val="accent2"/>
              </a:buClr>
              <a:buSzPts val="2400"/>
              <a:buNone/>
              <a:defRPr sz="2400">
                <a:solidFill>
                  <a:schemeClr val="accent2"/>
                </a:solidFill>
              </a:defRPr>
            </a:lvl3pPr>
            <a:lvl4pPr lvl="3" algn="ctr" rtl="0">
              <a:spcBef>
                <a:spcPts val="0"/>
              </a:spcBef>
              <a:spcAft>
                <a:spcPts val="0"/>
              </a:spcAft>
              <a:buClr>
                <a:schemeClr val="accent2"/>
              </a:buClr>
              <a:buSzPts val="2400"/>
              <a:buNone/>
              <a:defRPr sz="2400">
                <a:solidFill>
                  <a:schemeClr val="accent2"/>
                </a:solidFill>
              </a:defRPr>
            </a:lvl4pPr>
            <a:lvl5pPr lvl="4" algn="ctr" rtl="0">
              <a:spcBef>
                <a:spcPts val="0"/>
              </a:spcBef>
              <a:spcAft>
                <a:spcPts val="0"/>
              </a:spcAft>
              <a:buClr>
                <a:schemeClr val="accent2"/>
              </a:buClr>
              <a:buSzPts val="2400"/>
              <a:buNone/>
              <a:defRPr sz="2400">
                <a:solidFill>
                  <a:schemeClr val="accent2"/>
                </a:solidFill>
              </a:defRPr>
            </a:lvl5pPr>
            <a:lvl6pPr lvl="5" algn="ctr" rtl="0">
              <a:spcBef>
                <a:spcPts val="0"/>
              </a:spcBef>
              <a:spcAft>
                <a:spcPts val="0"/>
              </a:spcAft>
              <a:buClr>
                <a:schemeClr val="accent2"/>
              </a:buClr>
              <a:buSzPts val="2400"/>
              <a:buNone/>
              <a:defRPr sz="2400">
                <a:solidFill>
                  <a:schemeClr val="accent2"/>
                </a:solidFill>
              </a:defRPr>
            </a:lvl6pPr>
            <a:lvl7pPr lvl="6" algn="ctr" rtl="0">
              <a:spcBef>
                <a:spcPts val="0"/>
              </a:spcBef>
              <a:spcAft>
                <a:spcPts val="0"/>
              </a:spcAft>
              <a:buClr>
                <a:schemeClr val="accent2"/>
              </a:buClr>
              <a:buSzPts val="2400"/>
              <a:buNone/>
              <a:defRPr sz="2400">
                <a:solidFill>
                  <a:schemeClr val="accent2"/>
                </a:solidFill>
              </a:defRPr>
            </a:lvl7pPr>
            <a:lvl8pPr lvl="7" algn="ctr" rtl="0">
              <a:spcBef>
                <a:spcPts val="0"/>
              </a:spcBef>
              <a:spcAft>
                <a:spcPts val="0"/>
              </a:spcAft>
              <a:buClr>
                <a:schemeClr val="accent2"/>
              </a:buClr>
              <a:buSzPts val="2400"/>
              <a:buNone/>
              <a:defRPr sz="2400">
                <a:solidFill>
                  <a:schemeClr val="accent2"/>
                </a:solidFill>
              </a:defRPr>
            </a:lvl8pPr>
            <a:lvl9pPr lvl="8" algn="ctr" rtl="0">
              <a:spcBef>
                <a:spcPts val="0"/>
              </a:spcBef>
              <a:spcAft>
                <a:spcPts val="0"/>
              </a:spcAft>
              <a:buClr>
                <a:schemeClr val="accent2"/>
              </a:buClr>
              <a:buSzPts val="2400"/>
              <a:buNone/>
              <a:defRPr sz="2400">
                <a:solidFill>
                  <a:schemeClr val="accent2"/>
                </a:solidFill>
              </a:defRPr>
            </a:lvl9pPr>
          </a:lstStyle>
          <a:p>
            <a:endParaRPr/>
          </a:p>
        </p:txBody>
      </p:sp>
      <p:sp>
        <p:nvSpPr>
          <p:cNvPr id="381" name="Google Shape;381;p24"/>
          <p:cNvSpPr txBox="1">
            <a:spLocks noGrp="1"/>
          </p:cNvSpPr>
          <p:nvPr>
            <p:ph type="subTitle" idx="6"/>
          </p:nvPr>
        </p:nvSpPr>
        <p:spPr>
          <a:xfrm>
            <a:off x="960046" y="4002650"/>
            <a:ext cx="2213700" cy="414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82" name="Google Shape;382;p24"/>
          <p:cNvSpPr txBox="1">
            <a:spLocks noGrp="1"/>
          </p:cNvSpPr>
          <p:nvPr>
            <p:ph type="title" idx="7"/>
          </p:nvPr>
        </p:nvSpPr>
        <p:spPr>
          <a:xfrm>
            <a:off x="3464905" y="3557088"/>
            <a:ext cx="2213700" cy="5277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2000">
                <a:solidFill>
                  <a:schemeClr val="accent2"/>
                </a:solidFill>
              </a:defRPr>
            </a:lvl1pPr>
            <a:lvl2pPr lvl="1" algn="ctr" rtl="0">
              <a:spcBef>
                <a:spcPts val="0"/>
              </a:spcBef>
              <a:spcAft>
                <a:spcPts val="0"/>
              </a:spcAft>
              <a:buClr>
                <a:schemeClr val="accent2"/>
              </a:buClr>
              <a:buSzPts val="2400"/>
              <a:buNone/>
              <a:defRPr sz="2400">
                <a:solidFill>
                  <a:schemeClr val="accent2"/>
                </a:solidFill>
              </a:defRPr>
            </a:lvl2pPr>
            <a:lvl3pPr lvl="2" algn="ctr" rtl="0">
              <a:spcBef>
                <a:spcPts val="0"/>
              </a:spcBef>
              <a:spcAft>
                <a:spcPts val="0"/>
              </a:spcAft>
              <a:buClr>
                <a:schemeClr val="accent2"/>
              </a:buClr>
              <a:buSzPts val="2400"/>
              <a:buNone/>
              <a:defRPr sz="2400">
                <a:solidFill>
                  <a:schemeClr val="accent2"/>
                </a:solidFill>
              </a:defRPr>
            </a:lvl3pPr>
            <a:lvl4pPr lvl="3" algn="ctr" rtl="0">
              <a:spcBef>
                <a:spcPts val="0"/>
              </a:spcBef>
              <a:spcAft>
                <a:spcPts val="0"/>
              </a:spcAft>
              <a:buClr>
                <a:schemeClr val="accent2"/>
              </a:buClr>
              <a:buSzPts val="2400"/>
              <a:buNone/>
              <a:defRPr sz="2400">
                <a:solidFill>
                  <a:schemeClr val="accent2"/>
                </a:solidFill>
              </a:defRPr>
            </a:lvl4pPr>
            <a:lvl5pPr lvl="4" algn="ctr" rtl="0">
              <a:spcBef>
                <a:spcPts val="0"/>
              </a:spcBef>
              <a:spcAft>
                <a:spcPts val="0"/>
              </a:spcAft>
              <a:buClr>
                <a:schemeClr val="accent2"/>
              </a:buClr>
              <a:buSzPts val="2400"/>
              <a:buNone/>
              <a:defRPr sz="2400">
                <a:solidFill>
                  <a:schemeClr val="accent2"/>
                </a:solidFill>
              </a:defRPr>
            </a:lvl5pPr>
            <a:lvl6pPr lvl="5" algn="ctr" rtl="0">
              <a:spcBef>
                <a:spcPts val="0"/>
              </a:spcBef>
              <a:spcAft>
                <a:spcPts val="0"/>
              </a:spcAft>
              <a:buClr>
                <a:schemeClr val="accent2"/>
              </a:buClr>
              <a:buSzPts val="2400"/>
              <a:buNone/>
              <a:defRPr sz="2400">
                <a:solidFill>
                  <a:schemeClr val="accent2"/>
                </a:solidFill>
              </a:defRPr>
            </a:lvl6pPr>
            <a:lvl7pPr lvl="6" algn="ctr" rtl="0">
              <a:spcBef>
                <a:spcPts val="0"/>
              </a:spcBef>
              <a:spcAft>
                <a:spcPts val="0"/>
              </a:spcAft>
              <a:buClr>
                <a:schemeClr val="accent2"/>
              </a:buClr>
              <a:buSzPts val="2400"/>
              <a:buNone/>
              <a:defRPr sz="2400">
                <a:solidFill>
                  <a:schemeClr val="accent2"/>
                </a:solidFill>
              </a:defRPr>
            </a:lvl7pPr>
            <a:lvl8pPr lvl="7" algn="ctr" rtl="0">
              <a:spcBef>
                <a:spcPts val="0"/>
              </a:spcBef>
              <a:spcAft>
                <a:spcPts val="0"/>
              </a:spcAft>
              <a:buClr>
                <a:schemeClr val="accent2"/>
              </a:buClr>
              <a:buSzPts val="2400"/>
              <a:buNone/>
              <a:defRPr sz="2400">
                <a:solidFill>
                  <a:schemeClr val="accent2"/>
                </a:solidFill>
              </a:defRPr>
            </a:lvl8pPr>
            <a:lvl9pPr lvl="8" algn="ctr" rtl="0">
              <a:spcBef>
                <a:spcPts val="0"/>
              </a:spcBef>
              <a:spcAft>
                <a:spcPts val="0"/>
              </a:spcAft>
              <a:buClr>
                <a:schemeClr val="accent2"/>
              </a:buClr>
              <a:buSzPts val="2400"/>
              <a:buNone/>
              <a:defRPr sz="2400">
                <a:solidFill>
                  <a:schemeClr val="accent2"/>
                </a:solidFill>
              </a:defRPr>
            </a:lvl9pPr>
          </a:lstStyle>
          <a:p>
            <a:endParaRPr/>
          </a:p>
        </p:txBody>
      </p:sp>
      <p:sp>
        <p:nvSpPr>
          <p:cNvPr id="383" name="Google Shape;383;p24"/>
          <p:cNvSpPr txBox="1">
            <a:spLocks noGrp="1"/>
          </p:cNvSpPr>
          <p:nvPr>
            <p:ph type="subTitle" idx="8"/>
          </p:nvPr>
        </p:nvSpPr>
        <p:spPr>
          <a:xfrm>
            <a:off x="3464907" y="4036038"/>
            <a:ext cx="2213700" cy="414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84" name="Google Shape;384;p24"/>
          <p:cNvSpPr txBox="1">
            <a:spLocks noGrp="1"/>
          </p:cNvSpPr>
          <p:nvPr>
            <p:ph type="title" idx="9"/>
          </p:nvPr>
        </p:nvSpPr>
        <p:spPr>
          <a:xfrm>
            <a:off x="5947047" y="3530025"/>
            <a:ext cx="2213700" cy="5277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2000">
                <a:solidFill>
                  <a:schemeClr val="accent2"/>
                </a:solidFill>
              </a:defRPr>
            </a:lvl1pPr>
            <a:lvl2pPr lvl="1" algn="ctr" rtl="0">
              <a:spcBef>
                <a:spcPts val="0"/>
              </a:spcBef>
              <a:spcAft>
                <a:spcPts val="0"/>
              </a:spcAft>
              <a:buClr>
                <a:schemeClr val="accent2"/>
              </a:buClr>
              <a:buSzPts val="2400"/>
              <a:buNone/>
              <a:defRPr sz="2400">
                <a:solidFill>
                  <a:schemeClr val="accent2"/>
                </a:solidFill>
              </a:defRPr>
            </a:lvl2pPr>
            <a:lvl3pPr lvl="2" algn="ctr" rtl="0">
              <a:spcBef>
                <a:spcPts val="0"/>
              </a:spcBef>
              <a:spcAft>
                <a:spcPts val="0"/>
              </a:spcAft>
              <a:buClr>
                <a:schemeClr val="accent2"/>
              </a:buClr>
              <a:buSzPts val="2400"/>
              <a:buNone/>
              <a:defRPr sz="2400">
                <a:solidFill>
                  <a:schemeClr val="accent2"/>
                </a:solidFill>
              </a:defRPr>
            </a:lvl3pPr>
            <a:lvl4pPr lvl="3" algn="ctr" rtl="0">
              <a:spcBef>
                <a:spcPts val="0"/>
              </a:spcBef>
              <a:spcAft>
                <a:spcPts val="0"/>
              </a:spcAft>
              <a:buClr>
                <a:schemeClr val="accent2"/>
              </a:buClr>
              <a:buSzPts val="2400"/>
              <a:buNone/>
              <a:defRPr sz="2400">
                <a:solidFill>
                  <a:schemeClr val="accent2"/>
                </a:solidFill>
              </a:defRPr>
            </a:lvl4pPr>
            <a:lvl5pPr lvl="4" algn="ctr" rtl="0">
              <a:spcBef>
                <a:spcPts val="0"/>
              </a:spcBef>
              <a:spcAft>
                <a:spcPts val="0"/>
              </a:spcAft>
              <a:buClr>
                <a:schemeClr val="accent2"/>
              </a:buClr>
              <a:buSzPts val="2400"/>
              <a:buNone/>
              <a:defRPr sz="2400">
                <a:solidFill>
                  <a:schemeClr val="accent2"/>
                </a:solidFill>
              </a:defRPr>
            </a:lvl5pPr>
            <a:lvl6pPr lvl="5" algn="ctr" rtl="0">
              <a:spcBef>
                <a:spcPts val="0"/>
              </a:spcBef>
              <a:spcAft>
                <a:spcPts val="0"/>
              </a:spcAft>
              <a:buClr>
                <a:schemeClr val="accent2"/>
              </a:buClr>
              <a:buSzPts val="2400"/>
              <a:buNone/>
              <a:defRPr sz="2400">
                <a:solidFill>
                  <a:schemeClr val="accent2"/>
                </a:solidFill>
              </a:defRPr>
            </a:lvl6pPr>
            <a:lvl7pPr lvl="6" algn="ctr" rtl="0">
              <a:spcBef>
                <a:spcPts val="0"/>
              </a:spcBef>
              <a:spcAft>
                <a:spcPts val="0"/>
              </a:spcAft>
              <a:buClr>
                <a:schemeClr val="accent2"/>
              </a:buClr>
              <a:buSzPts val="2400"/>
              <a:buNone/>
              <a:defRPr sz="2400">
                <a:solidFill>
                  <a:schemeClr val="accent2"/>
                </a:solidFill>
              </a:defRPr>
            </a:lvl7pPr>
            <a:lvl8pPr lvl="7" algn="ctr" rtl="0">
              <a:spcBef>
                <a:spcPts val="0"/>
              </a:spcBef>
              <a:spcAft>
                <a:spcPts val="0"/>
              </a:spcAft>
              <a:buClr>
                <a:schemeClr val="accent2"/>
              </a:buClr>
              <a:buSzPts val="2400"/>
              <a:buNone/>
              <a:defRPr sz="2400">
                <a:solidFill>
                  <a:schemeClr val="accent2"/>
                </a:solidFill>
              </a:defRPr>
            </a:lvl8pPr>
            <a:lvl9pPr lvl="8" algn="ctr" rtl="0">
              <a:spcBef>
                <a:spcPts val="0"/>
              </a:spcBef>
              <a:spcAft>
                <a:spcPts val="0"/>
              </a:spcAft>
              <a:buClr>
                <a:schemeClr val="accent2"/>
              </a:buClr>
              <a:buSzPts val="2400"/>
              <a:buNone/>
              <a:defRPr sz="2400">
                <a:solidFill>
                  <a:schemeClr val="accent2"/>
                </a:solidFill>
              </a:defRPr>
            </a:lvl9pPr>
          </a:lstStyle>
          <a:p>
            <a:endParaRPr/>
          </a:p>
        </p:txBody>
      </p:sp>
      <p:sp>
        <p:nvSpPr>
          <p:cNvPr id="385" name="Google Shape;385;p24"/>
          <p:cNvSpPr txBox="1">
            <a:spLocks noGrp="1"/>
          </p:cNvSpPr>
          <p:nvPr>
            <p:ph type="subTitle" idx="13"/>
          </p:nvPr>
        </p:nvSpPr>
        <p:spPr>
          <a:xfrm>
            <a:off x="5947051" y="4008975"/>
            <a:ext cx="2213700" cy="414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86" name="Google Shape;386;p24"/>
          <p:cNvSpPr txBox="1">
            <a:spLocks noGrp="1"/>
          </p:cNvSpPr>
          <p:nvPr>
            <p:ph type="title" idx="14"/>
          </p:nvPr>
        </p:nvSpPr>
        <p:spPr>
          <a:xfrm>
            <a:off x="5947047" y="2031438"/>
            <a:ext cx="2213700" cy="5277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2000">
                <a:solidFill>
                  <a:schemeClr val="accent2"/>
                </a:solidFill>
              </a:defRPr>
            </a:lvl1pPr>
            <a:lvl2pPr lvl="1" algn="ctr" rtl="0">
              <a:spcBef>
                <a:spcPts val="0"/>
              </a:spcBef>
              <a:spcAft>
                <a:spcPts val="0"/>
              </a:spcAft>
              <a:buClr>
                <a:schemeClr val="accent2"/>
              </a:buClr>
              <a:buSzPts val="2400"/>
              <a:buNone/>
              <a:defRPr sz="2400">
                <a:solidFill>
                  <a:schemeClr val="accent2"/>
                </a:solidFill>
              </a:defRPr>
            </a:lvl2pPr>
            <a:lvl3pPr lvl="2" algn="ctr" rtl="0">
              <a:spcBef>
                <a:spcPts val="0"/>
              </a:spcBef>
              <a:spcAft>
                <a:spcPts val="0"/>
              </a:spcAft>
              <a:buClr>
                <a:schemeClr val="accent2"/>
              </a:buClr>
              <a:buSzPts val="2400"/>
              <a:buNone/>
              <a:defRPr sz="2400">
                <a:solidFill>
                  <a:schemeClr val="accent2"/>
                </a:solidFill>
              </a:defRPr>
            </a:lvl3pPr>
            <a:lvl4pPr lvl="3" algn="ctr" rtl="0">
              <a:spcBef>
                <a:spcPts val="0"/>
              </a:spcBef>
              <a:spcAft>
                <a:spcPts val="0"/>
              </a:spcAft>
              <a:buClr>
                <a:schemeClr val="accent2"/>
              </a:buClr>
              <a:buSzPts val="2400"/>
              <a:buNone/>
              <a:defRPr sz="2400">
                <a:solidFill>
                  <a:schemeClr val="accent2"/>
                </a:solidFill>
              </a:defRPr>
            </a:lvl4pPr>
            <a:lvl5pPr lvl="4" algn="ctr" rtl="0">
              <a:spcBef>
                <a:spcPts val="0"/>
              </a:spcBef>
              <a:spcAft>
                <a:spcPts val="0"/>
              </a:spcAft>
              <a:buClr>
                <a:schemeClr val="accent2"/>
              </a:buClr>
              <a:buSzPts val="2400"/>
              <a:buNone/>
              <a:defRPr sz="2400">
                <a:solidFill>
                  <a:schemeClr val="accent2"/>
                </a:solidFill>
              </a:defRPr>
            </a:lvl5pPr>
            <a:lvl6pPr lvl="5" algn="ctr" rtl="0">
              <a:spcBef>
                <a:spcPts val="0"/>
              </a:spcBef>
              <a:spcAft>
                <a:spcPts val="0"/>
              </a:spcAft>
              <a:buClr>
                <a:schemeClr val="accent2"/>
              </a:buClr>
              <a:buSzPts val="2400"/>
              <a:buNone/>
              <a:defRPr sz="2400">
                <a:solidFill>
                  <a:schemeClr val="accent2"/>
                </a:solidFill>
              </a:defRPr>
            </a:lvl6pPr>
            <a:lvl7pPr lvl="6" algn="ctr" rtl="0">
              <a:spcBef>
                <a:spcPts val="0"/>
              </a:spcBef>
              <a:spcAft>
                <a:spcPts val="0"/>
              </a:spcAft>
              <a:buClr>
                <a:schemeClr val="accent2"/>
              </a:buClr>
              <a:buSzPts val="2400"/>
              <a:buNone/>
              <a:defRPr sz="2400">
                <a:solidFill>
                  <a:schemeClr val="accent2"/>
                </a:solidFill>
              </a:defRPr>
            </a:lvl7pPr>
            <a:lvl8pPr lvl="7" algn="ctr" rtl="0">
              <a:spcBef>
                <a:spcPts val="0"/>
              </a:spcBef>
              <a:spcAft>
                <a:spcPts val="0"/>
              </a:spcAft>
              <a:buClr>
                <a:schemeClr val="accent2"/>
              </a:buClr>
              <a:buSzPts val="2400"/>
              <a:buNone/>
              <a:defRPr sz="2400">
                <a:solidFill>
                  <a:schemeClr val="accent2"/>
                </a:solidFill>
              </a:defRPr>
            </a:lvl8pPr>
            <a:lvl9pPr lvl="8" algn="ctr" rtl="0">
              <a:spcBef>
                <a:spcPts val="0"/>
              </a:spcBef>
              <a:spcAft>
                <a:spcPts val="0"/>
              </a:spcAft>
              <a:buClr>
                <a:schemeClr val="accent2"/>
              </a:buClr>
              <a:buSzPts val="2400"/>
              <a:buNone/>
              <a:defRPr sz="2400">
                <a:solidFill>
                  <a:schemeClr val="accent2"/>
                </a:solidFill>
              </a:defRPr>
            </a:lvl9pPr>
          </a:lstStyle>
          <a:p>
            <a:endParaRPr/>
          </a:p>
        </p:txBody>
      </p:sp>
      <p:sp>
        <p:nvSpPr>
          <p:cNvPr id="387" name="Google Shape;387;p24"/>
          <p:cNvSpPr txBox="1">
            <a:spLocks noGrp="1"/>
          </p:cNvSpPr>
          <p:nvPr>
            <p:ph type="subTitle" idx="15"/>
          </p:nvPr>
        </p:nvSpPr>
        <p:spPr>
          <a:xfrm>
            <a:off x="5947051" y="2510388"/>
            <a:ext cx="2213700" cy="414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388" name="Google Shape;388;p24"/>
          <p:cNvGrpSpPr/>
          <p:nvPr/>
        </p:nvGrpSpPr>
        <p:grpSpPr>
          <a:xfrm>
            <a:off x="613275" y="3238304"/>
            <a:ext cx="7916976" cy="1663970"/>
            <a:chOff x="613275" y="3238304"/>
            <a:chExt cx="7916976" cy="1663970"/>
          </a:xfrm>
        </p:grpSpPr>
        <p:sp>
          <p:nvSpPr>
            <p:cNvPr id="391" name="Google Shape;391;p24"/>
            <p:cNvSpPr/>
            <p:nvPr/>
          </p:nvSpPr>
          <p:spPr>
            <a:xfrm>
              <a:off x="7357179" y="3238304"/>
              <a:ext cx="1173072" cy="1663970"/>
            </a:xfrm>
            <a:custGeom>
              <a:avLst/>
              <a:gdLst/>
              <a:ahLst/>
              <a:cxnLst/>
              <a:rect l="l" t="t" r="r" b="b"/>
              <a:pathLst>
                <a:path w="7525" h="10674" extrusionOk="0">
                  <a:moveTo>
                    <a:pt x="7457" y="10157"/>
                  </a:moveTo>
                  <a:lnTo>
                    <a:pt x="7457" y="10606"/>
                  </a:lnTo>
                  <a:lnTo>
                    <a:pt x="6965" y="10606"/>
                  </a:lnTo>
                  <a:lnTo>
                    <a:pt x="6965" y="10157"/>
                  </a:lnTo>
                  <a:close/>
                  <a:moveTo>
                    <a:pt x="6900" y="1"/>
                  </a:moveTo>
                  <a:lnTo>
                    <a:pt x="6900" y="10091"/>
                  </a:lnTo>
                  <a:lnTo>
                    <a:pt x="0" y="10091"/>
                  </a:lnTo>
                  <a:lnTo>
                    <a:pt x="0" y="10157"/>
                  </a:lnTo>
                  <a:lnTo>
                    <a:pt x="6900" y="10157"/>
                  </a:lnTo>
                  <a:lnTo>
                    <a:pt x="6900" y="10673"/>
                  </a:lnTo>
                  <a:lnTo>
                    <a:pt x="7525" y="10673"/>
                  </a:lnTo>
                  <a:lnTo>
                    <a:pt x="7525" y="10091"/>
                  </a:lnTo>
                  <a:lnTo>
                    <a:pt x="6965" y="10091"/>
                  </a:lnTo>
                  <a:lnTo>
                    <a:pt x="696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24"/>
            <p:cNvSpPr/>
            <p:nvPr/>
          </p:nvSpPr>
          <p:spPr>
            <a:xfrm>
              <a:off x="613275" y="3238304"/>
              <a:ext cx="1173540" cy="1663970"/>
            </a:xfrm>
            <a:custGeom>
              <a:avLst/>
              <a:gdLst/>
              <a:ahLst/>
              <a:cxnLst/>
              <a:rect l="l" t="t" r="r" b="b"/>
              <a:pathLst>
                <a:path w="7528" h="10674" extrusionOk="0">
                  <a:moveTo>
                    <a:pt x="560" y="10157"/>
                  </a:moveTo>
                  <a:lnTo>
                    <a:pt x="560" y="10606"/>
                  </a:lnTo>
                  <a:lnTo>
                    <a:pt x="68" y="10606"/>
                  </a:lnTo>
                  <a:lnTo>
                    <a:pt x="68" y="10157"/>
                  </a:lnTo>
                  <a:close/>
                  <a:moveTo>
                    <a:pt x="560" y="1"/>
                  </a:moveTo>
                  <a:lnTo>
                    <a:pt x="560" y="10091"/>
                  </a:lnTo>
                  <a:lnTo>
                    <a:pt x="1" y="10091"/>
                  </a:lnTo>
                  <a:lnTo>
                    <a:pt x="1" y="10673"/>
                  </a:lnTo>
                  <a:lnTo>
                    <a:pt x="626" y="10673"/>
                  </a:lnTo>
                  <a:lnTo>
                    <a:pt x="626" y="10157"/>
                  </a:lnTo>
                  <a:lnTo>
                    <a:pt x="7527" y="10157"/>
                  </a:lnTo>
                  <a:lnTo>
                    <a:pt x="7527" y="10091"/>
                  </a:lnTo>
                  <a:lnTo>
                    <a:pt x="626" y="10091"/>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9" name="Google Shape;399;p24"/>
          <p:cNvSpPr/>
          <p:nvPr/>
        </p:nvSpPr>
        <p:spPr>
          <a:xfrm rot="115">
            <a:off x="1102913" y="3315009"/>
            <a:ext cx="150649" cy="148710"/>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24"/>
          <p:cNvSpPr/>
          <p:nvPr/>
        </p:nvSpPr>
        <p:spPr>
          <a:xfrm rot="87">
            <a:off x="1233400" y="3523551"/>
            <a:ext cx="99225" cy="97947"/>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24"/>
          <p:cNvSpPr/>
          <p:nvPr/>
        </p:nvSpPr>
        <p:spPr>
          <a:xfrm rot="617328">
            <a:off x="8124013" y="4450360"/>
            <a:ext cx="150650" cy="148710"/>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Numbers and text">
  <p:cSld name="BLANK_1_1_1_1_1_1">
    <p:spTree>
      <p:nvGrpSpPr>
        <p:cNvPr id="1" name="Shape 402"/>
        <p:cNvGrpSpPr/>
        <p:nvPr/>
      </p:nvGrpSpPr>
      <p:grpSpPr>
        <a:xfrm>
          <a:off x="0" y="0"/>
          <a:ext cx="0" cy="0"/>
          <a:chOff x="0" y="0"/>
          <a:chExt cx="0" cy="0"/>
        </a:xfrm>
      </p:grpSpPr>
      <p:pic>
        <p:nvPicPr>
          <p:cNvPr id="403" name="Google Shape;403;p25"/>
          <p:cNvPicPr preferRelativeResize="0"/>
          <p:nvPr/>
        </p:nvPicPr>
        <p:blipFill>
          <a:blip r:embed="rId2">
            <a:alphaModFix amt="48000"/>
          </a:blip>
          <a:stretch>
            <a:fillRect/>
          </a:stretch>
        </p:blipFill>
        <p:spPr>
          <a:xfrm>
            <a:off x="0" y="0"/>
            <a:ext cx="9144003" cy="5143501"/>
          </a:xfrm>
          <a:prstGeom prst="rect">
            <a:avLst/>
          </a:prstGeom>
          <a:noFill/>
          <a:ln>
            <a:noFill/>
          </a:ln>
        </p:spPr>
      </p:pic>
      <p:sp>
        <p:nvSpPr>
          <p:cNvPr id="404" name="Google Shape;404;p25"/>
          <p:cNvSpPr txBox="1">
            <a:spLocks noGrp="1"/>
          </p:cNvSpPr>
          <p:nvPr>
            <p:ph type="title" hasCustomPrompt="1"/>
          </p:nvPr>
        </p:nvSpPr>
        <p:spPr>
          <a:xfrm rot="-222">
            <a:off x="2252975" y="1087150"/>
            <a:ext cx="4638000" cy="9912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6200"/>
              <a:buNone/>
              <a:defRPr sz="6200"/>
            </a:lvl1pPr>
            <a:lvl2pPr lvl="1" algn="ctr" rtl="0">
              <a:spcBef>
                <a:spcPts val="0"/>
              </a:spcBef>
              <a:spcAft>
                <a:spcPts val="0"/>
              </a:spcAft>
              <a:buClr>
                <a:schemeClr val="accent2"/>
              </a:buClr>
              <a:buSzPts val="6200"/>
              <a:buNone/>
              <a:defRPr sz="6200">
                <a:solidFill>
                  <a:schemeClr val="accent2"/>
                </a:solidFill>
              </a:defRPr>
            </a:lvl2pPr>
            <a:lvl3pPr lvl="2" algn="ctr" rtl="0">
              <a:spcBef>
                <a:spcPts val="0"/>
              </a:spcBef>
              <a:spcAft>
                <a:spcPts val="0"/>
              </a:spcAft>
              <a:buClr>
                <a:schemeClr val="accent2"/>
              </a:buClr>
              <a:buSzPts val="6200"/>
              <a:buNone/>
              <a:defRPr sz="6200">
                <a:solidFill>
                  <a:schemeClr val="accent2"/>
                </a:solidFill>
              </a:defRPr>
            </a:lvl3pPr>
            <a:lvl4pPr lvl="3" algn="ctr" rtl="0">
              <a:spcBef>
                <a:spcPts val="0"/>
              </a:spcBef>
              <a:spcAft>
                <a:spcPts val="0"/>
              </a:spcAft>
              <a:buClr>
                <a:schemeClr val="accent2"/>
              </a:buClr>
              <a:buSzPts val="6200"/>
              <a:buNone/>
              <a:defRPr sz="6200">
                <a:solidFill>
                  <a:schemeClr val="accent2"/>
                </a:solidFill>
              </a:defRPr>
            </a:lvl4pPr>
            <a:lvl5pPr lvl="4" algn="ctr" rtl="0">
              <a:spcBef>
                <a:spcPts val="0"/>
              </a:spcBef>
              <a:spcAft>
                <a:spcPts val="0"/>
              </a:spcAft>
              <a:buClr>
                <a:schemeClr val="accent2"/>
              </a:buClr>
              <a:buSzPts val="6200"/>
              <a:buNone/>
              <a:defRPr sz="6200">
                <a:solidFill>
                  <a:schemeClr val="accent2"/>
                </a:solidFill>
              </a:defRPr>
            </a:lvl5pPr>
            <a:lvl6pPr lvl="5" algn="ctr" rtl="0">
              <a:spcBef>
                <a:spcPts val="0"/>
              </a:spcBef>
              <a:spcAft>
                <a:spcPts val="0"/>
              </a:spcAft>
              <a:buClr>
                <a:schemeClr val="accent2"/>
              </a:buClr>
              <a:buSzPts val="6200"/>
              <a:buNone/>
              <a:defRPr sz="6200">
                <a:solidFill>
                  <a:schemeClr val="accent2"/>
                </a:solidFill>
              </a:defRPr>
            </a:lvl6pPr>
            <a:lvl7pPr lvl="6" algn="ctr" rtl="0">
              <a:spcBef>
                <a:spcPts val="0"/>
              </a:spcBef>
              <a:spcAft>
                <a:spcPts val="0"/>
              </a:spcAft>
              <a:buClr>
                <a:schemeClr val="accent2"/>
              </a:buClr>
              <a:buSzPts val="6200"/>
              <a:buNone/>
              <a:defRPr sz="6200">
                <a:solidFill>
                  <a:schemeClr val="accent2"/>
                </a:solidFill>
              </a:defRPr>
            </a:lvl7pPr>
            <a:lvl8pPr lvl="7" algn="ctr" rtl="0">
              <a:spcBef>
                <a:spcPts val="0"/>
              </a:spcBef>
              <a:spcAft>
                <a:spcPts val="0"/>
              </a:spcAft>
              <a:buClr>
                <a:schemeClr val="accent2"/>
              </a:buClr>
              <a:buSzPts val="6200"/>
              <a:buNone/>
              <a:defRPr sz="6200">
                <a:solidFill>
                  <a:schemeClr val="accent2"/>
                </a:solidFill>
              </a:defRPr>
            </a:lvl8pPr>
            <a:lvl9pPr lvl="8" algn="ctr" rtl="0">
              <a:spcBef>
                <a:spcPts val="0"/>
              </a:spcBef>
              <a:spcAft>
                <a:spcPts val="0"/>
              </a:spcAft>
              <a:buClr>
                <a:schemeClr val="accent2"/>
              </a:buClr>
              <a:buSzPts val="6200"/>
              <a:buNone/>
              <a:defRPr sz="6200">
                <a:solidFill>
                  <a:schemeClr val="accent2"/>
                </a:solidFill>
              </a:defRPr>
            </a:lvl9pPr>
          </a:lstStyle>
          <a:p>
            <a:r>
              <a:t>xx%</a:t>
            </a:r>
          </a:p>
        </p:txBody>
      </p:sp>
      <p:sp>
        <p:nvSpPr>
          <p:cNvPr id="405" name="Google Shape;405;p25"/>
          <p:cNvSpPr txBox="1">
            <a:spLocks noGrp="1"/>
          </p:cNvSpPr>
          <p:nvPr>
            <p:ph type="subTitle" idx="1"/>
          </p:nvPr>
        </p:nvSpPr>
        <p:spPr>
          <a:xfrm>
            <a:off x="2253025" y="2078503"/>
            <a:ext cx="4638000" cy="32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406" name="Google Shape;406;p25"/>
          <p:cNvSpPr txBox="1">
            <a:spLocks noGrp="1"/>
          </p:cNvSpPr>
          <p:nvPr>
            <p:ph type="title" idx="2" hasCustomPrompt="1"/>
          </p:nvPr>
        </p:nvSpPr>
        <p:spPr>
          <a:xfrm>
            <a:off x="2253026" y="2723670"/>
            <a:ext cx="4638000" cy="9912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6200"/>
              <a:buNone/>
              <a:defRPr sz="6200">
                <a:solidFill>
                  <a:schemeClr val="accent2"/>
                </a:solidFill>
              </a:defRPr>
            </a:lvl1pPr>
            <a:lvl2pPr lvl="1" algn="ctr" rtl="0">
              <a:spcBef>
                <a:spcPts val="0"/>
              </a:spcBef>
              <a:spcAft>
                <a:spcPts val="0"/>
              </a:spcAft>
              <a:buClr>
                <a:schemeClr val="accent2"/>
              </a:buClr>
              <a:buSzPts val="6200"/>
              <a:buNone/>
              <a:defRPr sz="6200">
                <a:solidFill>
                  <a:schemeClr val="accent2"/>
                </a:solidFill>
              </a:defRPr>
            </a:lvl2pPr>
            <a:lvl3pPr lvl="2" algn="ctr" rtl="0">
              <a:spcBef>
                <a:spcPts val="0"/>
              </a:spcBef>
              <a:spcAft>
                <a:spcPts val="0"/>
              </a:spcAft>
              <a:buClr>
                <a:schemeClr val="accent2"/>
              </a:buClr>
              <a:buSzPts val="6200"/>
              <a:buNone/>
              <a:defRPr sz="6200">
                <a:solidFill>
                  <a:schemeClr val="accent2"/>
                </a:solidFill>
              </a:defRPr>
            </a:lvl3pPr>
            <a:lvl4pPr lvl="3" algn="ctr" rtl="0">
              <a:spcBef>
                <a:spcPts val="0"/>
              </a:spcBef>
              <a:spcAft>
                <a:spcPts val="0"/>
              </a:spcAft>
              <a:buClr>
                <a:schemeClr val="accent2"/>
              </a:buClr>
              <a:buSzPts val="6200"/>
              <a:buNone/>
              <a:defRPr sz="6200">
                <a:solidFill>
                  <a:schemeClr val="accent2"/>
                </a:solidFill>
              </a:defRPr>
            </a:lvl4pPr>
            <a:lvl5pPr lvl="4" algn="ctr" rtl="0">
              <a:spcBef>
                <a:spcPts val="0"/>
              </a:spcBef>
              <a:spcAft>
                <a:spcPts val="0"/>
              </a:spcAft>
              <a:buClr>
                <a:schemeClr val="accent2"/>
              </a:buClr>
              <a:buSzPts val="6200"/>
              <a:buNone/>
              <a:defRPr sz="6200">
                <a:solidFill>
                  <a:schemeClr val="accent2"/>
                </a:solidFill>
              </a:defRPr>
            </a:lvl5pPr>
            <a:lvl6pPr lvl="5" algn="ctr" rtl="0">
              <a:spcBef>
                <a:spcPts val="0"/>
              </a:spcBef>
              <a:spcAft>
                <a:spcPts val="0"/>
              </a:spcAft>
              <a:buClr>
                <a:schemeClr val="accent2"/>
              </a:buClr>
              <a:buSzPts val="6200"/>
              <a:buNone/>
              <a:defRPr sz="6200">
                <a:solidFill>
                  <a:schemeClr val="accent2"/>
                </a:solidFill>
              </a:defRPr>
            </a:lvl6pPr>
            <a:lvl7pPr lvl="6" algn="ctr" rtl="0">
              <a:spcBef>
                <a:spcPts val="0"/>
              </a:spcBef>
              <a:spcAft>
                <a:spcPts val="0"/>
              </a:spcAft>
              <a:buClr>
                <a:schemeClr val="accent2"/>
              </a:buClr>
              <a:buSzPts val="6200"/>
              <a:buNone/>
              <a:defRPr sz="6200">
                <a:solidFill>
                  <a:schemeClr val="accent2"/>
                </a:solidFill>
              </a:defRPr>
            </a:lvl7pPr>
            <a:lvl8pPr lvl="7" algn="ctr" rtl="0">
              <a:spcBef>
                <a:spcPts val="0"/>
              </a:spcBef>
              <a:spcAft>
                <a:spcPts val="0"/>
              </a:spcAft>
              <a:buClr>
                <a:schemeClr val="accent2"/>
              </a:buClr>
              <a:buSzPts val="6200"/>
              <a:buNone/>
              <a:defRPr sz="6200">
                <a:solidFill>
                  <a:schemeClr val="accent2"/>
                </a:solidFill>
              </a:defRPr>
            </a:lvl8pPr>
            <a:lvl9pPr lvl="8" algn="ctr" rtl="0">
              <a:spcBef>
                <a:spcPts val="0"/>
              </a:spcBef>
              <a:spcAft>
                <a:spcPts val="0"/>
              </a:spcAft>
              <a:buClr>
                <a:schemeClr val="accent2"/>
              </a:buClr>
              <a:buSzPts val="6200"/>
              <a:buNone/>
              <a:defRPr sz="6200">
                <a:solidFill>
                  <a:schemeClr val="accent2"/>
                </a:solidFill>
              </a:defRPr>
            </a:lvl9pPr>
          </a:lstStyle>
          <a:p>
            <a:r>
              <a:t>xx%</a:t>
            </a:r>
          </a:p>
        </p:txBody>
      </p:sp>
      <p:sp>
        <p:nvSpPr>
          <p:cNvPr id="407" name="Google Shape;407;p25"/>
          <p:cNvSpPr txBox="1">
            <a:spLocks noGrp="1"/>
          </p:cNvSpPr>
          <p:nvPr>
            <p:ph type="subTitle" idx="3"/>
          </p:nvPr>
        </p:nvSpPr>
        <p:spPr>
          <a:xfrm>
            <a:off x="2253008" y="3714862"/>
            <a:ext cx="4638000" cy="329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408" name="Google Shape;408;p25"/>
          <p:cNvGrpSpPr/>
          <p:nvPr/>
        </p:nvGrpSpPr>
        <p:grpSpPr>
          <a:xfrm>
            <a:off x="613275" y="439990"/>
            <a:ext cx="7916976" cy="4462284"/>
            <a:chOff x="613275" y="439990"/>
            <a:chExt cx="7916976" cy="4462284"/>
          </a:xfrm>
        </p:grpSpPr>
        <p:sp>
          <p:nvSpPr>
            <p:cNvPr id="409" name="Google Shape;409;p25"/>
            <p:cNvSpPr/>
            <p:nvPr/>
          </p:nvSpPr>
          <p:spPr>
            <a:xfrm>
              <a:off x="613950" y="439990"/>
              <a:ext cx="1173540" cy="1663970"/>
            </a:xfrm>
            <a:custGeom>
              <a:avLst/>
              <a:gdLst/>
              <a:ahLst/>
              <a:cxnLst/>
              <a:rect l="l" t="t" r="r" b="b"/>
              <a:pathLst>
                <a:path w="7528" h="10674" extrusionOk="0">
                  <a:moveTo>
                    <a:pt x="560" y="68"/>
                  </a:moveTo>
                  <a:lnTo>
                    <a:pt x="560" y="517"/>
                  </a:lnTo>
                  <a:lnTo>
                    <a:pt x="68" y="517"/>
                  </a:lnTo>
                  <a:lnTo>
                    <a:pt x="68" y="68"/>
                  </a:lnTo>
                  <a:close/>
                  <a:moveTo>
                    <a:pt x="1" y="1"/>
                  </a:moveTo>
                  <a:lnTo>
                    <a:pt x="1" y="583"/>
                  </a:lnTo>
                  <a:lnTo>
                    <a:pt x="560" y="583"/>
                  </a:lnTo>
                  <a:lnTo>
                    <a:pt x="560" y="10673"/>
                  </a:lnTo>
                  <a:lnTo>
                    <a:pt x="626" y="10673"/>
                  </a:lnTo>
                  <a:lnTo>
                    <a:pt x="626" y="583"/>
                  </a:lnTo>
                  <a:lnTo>
                    <a:pt x="7527" y="583"/>
                  </a:lnTo>
                  <a:lnTo>
                    <a:pt x="7527" y="517"/>
                  </a:lnTo>
                  <a:lnTo>
                    <a:pt x="626" y="517"/>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25"/>
            <p:cNvSpPr/>
            <p:nvPr/>
          </p:nvSpPr>
          <p:spPr>
            <a:xfrm>
              <a:off x="7357179" y="440139"/>
              <a:ext cx="1173072" cy="1663658"/>
            </a:xfrm>
            <a:custGeom>
              <a:avLst/>
              <a:gdLst/>
              <a:ahLst/>
              <a:cxnLst/>
              <a:rect l="l" t="t" r="r" b="b"/>
              <a:pathLst>
                <a:path w="7525" h="10672" extrusionOk="0">
                  <a:moveTo>
                    <a:pt x="7457" y="66"/>
                  </a:moveTo>
                  <a:lnTo>
                    <a:pt x="7457" y="515"/>
                  </a:lnTo>
                  <a:lnTo>
                    <a:pt x="6965" y="515"/>
                  </a:lnTo>
                  <a:lnTo>
                    <a:pt x="6965" y="66"/>
                  </a:lnTo>
                  <a:close/>
                  <a:moveTo>
                    <a:pt x="6900" y="1"/>
                  </a:moveTo>
                  <a:lnTo>
                    <a:pt x="6900" y="513"/>
                  </a:lnTo>
                  <a:lnTo>
                    <a:pt x="0" y="513"/>
                  </a:lnTo>
                  <a:lnTo>
                    <a:pt x="0" y="581"/>
                  </a:lnTo>
                  <a:lnTo>
                    <a:pt x="6900" y="581"/>
                  </a:lnTo>
                  <a:lnTo>
                    <a:pt x="6900" y="10671"/>
                  </a:lnTo>
                  <a:lnTo>
                    <a:pt x="6965" y="10671"/>
                  </a:lnTo>
                  <a:lnTo>
                    <a:pt x="6965" y="583"/>
                  </a:lnTo>
                  <a:lnTo>
                    <a:pt x="7525" y="583"/>
                  </a:lnTo>
                  <a:lnTo>
                    <a:pt x="752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25"/>
            <p:cNvSpPr/>
            <p:nvPr/>
          </p:nvSpPr>
          <p:spPr>
            <a:xfrm>
              <a:off x="7357179" y="3238304"/>
              <a:ext cx="1173072" cy="1663970"/>
            </a:xfrm>
            <a:custGeom>
              <a:avLst/>
              <a:gdLst/>
              <a:ahLst/>
              <a:cxnLst/>
              <a:rect l="l" t="t" r="r" b="b"/>
              <a:pathLst>
                <a:path w="7525" h="10674" extrusionOk="0">
                  <a:moveTo>
                    <a:pt x="7457" y="10157"/>
                  </a:moveTo>
                  <a:lnTo>
                    <a:pt x="7457" y="10606"/>
                  </a:lnTo>
                  <a:lnTo>
                    <a:pt x="6965" y="10606"/>
                  </a:lnTo>
                  <a:lnTo>
                    <a:pt x="6965" y="10157"/>
                  </a:lnTo>
                  <a:close/>
                  <a:moveTo>
                    <a:pt x="6900" y="1"/>
                  </a:moveTo>
                  <a:lnTo>
                    <a:pt x="6900" y="10091"/>
                  </a:lnTo>
                  <a:lnTo>
                    <a:pt x="0" y="10091"/>
                  </a:lnTo>
                  <a:lnTo>
                    <a:pt x="0" y="10157"/>
                  </a:lnTo>
                  <a:lnTo>
                    <a:pt x="6900" y="10157"/>
                  </a:lnTo>
                  <a:lnTo>
                    <a:pt x="6900" y="10673"/>
                  </a:lnTo>
                  <a:lnTo>
                    <a:pt x="7525" y="10673"/>
                  </a:lnTo>
                  <a:lnTo>
                    <a:pt x="7525" y="10091"/>
                  </a:lnTo>
                  <a:lnTo>
                    <a:pt x="6965" y="10091"/>
                  </a:lnTo>
                  <a:lnTo>
                    <a:pt x="696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5"/>
            <p:cNvSpPr/>
            <p:nvPr/>
          </p:nvSpPr>
          <p:spPr>
            <a:xfrm>
              <a:off x="613275" y="3238304"/>
              <a:ext cx="1173540" cy="1663970"/>
            </a:xfrm>
            <a:custGeom>
              <a:avLst/>
              <a:gdLst/>
              <a:ahLst/>
              <a:cxnLst/>
              <a:rect l="l" t="t" r="r" b="b"/>
              <a:pathLst>
                <a:path w="7528" h="10674" extrusionOk="0">
                  <a:moveTo>
                    <a:pt x="560" y="10157"/>
                  </a:moveTo>
                  <a:lnTo>
                    <a:pt x="560" y="10606"/>
                  </a:lnTo>
                  <a:lnTo>
                    <a:pt x="68" y="10606"/>
                  </a:lnTo>
                  <a:lnTo>
                    <a:pt x="68" y="10157"/>
                  </a:lnTo>
                  <a:close/>
                  <a:moveTo>
                    <a:pt x="560" y="1"/>
                  </a:moveTo>
                  <a:lnTo>
                    <a:pt x="560" y="10091"/>
                  </a:lnTo>
                  <a:lnTo>
                    <a:pt x="1" y="10091"/>
                  </a:lnTo>
                  <a:lnTo>
                    <a:pt x="1" y="10673"/>
                  </a:lnTo>
                  <a:lnTo>
                    <a:pt x="626" y="10673"/>
                  </a:lnTo>
                  <a:lnTo>
                    <a:pt x="626" y="10157"/>
                  </a:lnTo>
                  <a:lnTo>
                    <a:pt x="7527" y="10157"/>
                  </a:lnTo>
                  <a:lnTo>
                    <a:pt x="7527" y="10091"/>
                  </a:lnTo>
                  <a:lnTo>
                    <a:pt x="626" y="10091"/>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7" name="Google Shape;417;p25"/>
          <p:cNvSpPr/>
          <p:nvPr/>
        </p:nvSpPr>
        <p:spPr>
          <a:xfrm rot="-517966">
            <a:off x="7160733" y="1239313"/>
            <a:ext cx="216201" cy="213415"/>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25"/>
          <p:cNvSpPr/>
          <p:nvPr/>
        </p:nvSpPr>
        <p:spPr>
          <a:xfrm rot="368186">
            <a:off x="7542597" y="891229"/>
            <a:ext cx="121493" cy="119993"/>
          </a:xfrm>
          <a:custGeom>
            <a:avLst/>
            <a:gdLst/>
            <a:ahLst/>
            <a:cxnLst/>
            <a:rect l="l" t="t" r="r" b="b"/>
            <a:pathLst>
              <a:path w="567" h="560" extrusionOk="0">
                <a:moveTo>
                  <a:pt x="284" y="0"/>
                </a:moveTo>
                <a:cubicBezTo>
                  <a:pt x="277" y="0"/>
                  <a:pt x="269" y="4"/>
                  <a:pt x="267" y="12"/>
                </a:cubicBezTo>
                <a:lnTo>
                  <a:pt x="208" y="205"/>
                </a:lnTo>
                <a:lnTo>
                  <a:pt x="15" y="263"/>
                </a:lnTo>
                <a:cubicBezTo>
                  <a:pt x="1" y="269"/>
                  <a:pt x="1" y="289"/>
                  <a:pt x="15" y="297"/>
                </a:cubicBezTo>
                <a:lnTo>
                  <a:pt x="208" y="355"/>
                </a:lnTo>
                <a:lnTo>
                  <a:pt x="267" y="547"/>
                </a:lnTo>
                <a:cubicBezTo>
                  <a:pt x="269" y="556"/>
                  <a:pt x="276" y="560"/>
                  <a:pt x="282" y="560"/>
                </a:cubicBezTo>
                <a:cubicBezTo>
                  <a:pt x="289" y="560"/>
                  <a:pt x="296" y="556"/>
                  <a:pt x="300" y="547"/>
                </a:cubicBezTo>
                <a:lnTo>
                  <a:pt x="360" y="355"/>
                </a:lnTo>
                <a:lnTo>
                  <a:pt x="552" y="297"/>
                </a:lnTo>
                <a:cubicBezTo>
                  <a:pt x="567" y="291"/>
                  <a:pt x="567" y="271"/>
                  <a:pt x="552" y="263"/>
                </a:cubicBezTo>
                <a:lnTo>
                  <a:pt x="360" y="205"/>
                </a:lnTo>
                <a:lnTo>
                  <a:pt x="300" y="12"/>
                </a:lnTo>
                <a:cubicBezTo>
                  <a:pt x="298" y="4"/>
                  <a:pt x="291" y="0"/>
                  <a:pt x="2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25"/>
          <p:cNvSpPr/>
          <p:nvPr/>
        </p:nvSpPr>
        <p:spPr>
          <a:xfrm rot="368186">
            <a:off x="7978104" y="1234541"/>
            <a:ext cx="121921" cy="120207"/>
          </a:xfrm>
          <a:custGeom>
            <a:avLst/>
            <a:gdLst/>
            <a:ahLst/>
            <a:cxnLst/>
            <a:rect l="l" t="t" r="r" b="b"/>
            <a:pathLst>
              <a:path w="569" h="561" extrusionOk="0">
                <a:moveTo>
                  <a:pt x="285" y="1"/>
                </a:moveTo>
                <a:cubicBezTo>
                  <a:pt x="277" y="1"/>
                  <a:pt x="270" y="5"/>
                  <a:pt x="267" y="13"/>
                </a:cubicBezTo>
                <a:lnTo>
                  <a:pt x="210" y="206"/>
                </a:lnTo>
                <a:lnTo>
                  <a:pt x="17" y="263"/>
                </a:lnTo>
                <a:cubicBezTo>
                  <a:pt x="1" y="269"/>
                  <a:pt x="1" y="290"/>
                  <a:pt x="17" y="298"/>
                </a:cubicBezTo>
                <a:lnTo>
                  <a:pt x="210" y="355"/>
                </a:lnTo>
                <a:lnTo>
                  <a:pt x="267" y="548"/>
                </a:lnTo>
                <a:cubicBezTo>
                  <a:pt x="270" y="556"/>
                  <a:pt x="277" y="560"/>
                  <a:pt x="284" y="560"/>
                </a:cubicBezTo>
                <a:cubicBezTo>
                  <a:pt x="291" y="560"/>
                  <a:pt x="298" y="556"/>
                  <a:pt x="302" y="548"/>
                </a:cubicBezTo>
                <a:lnTo>
                  <a:pt x="359" y="355"/>
                </a:lnTo>
                <a:lnTo>
                  <a:pt x="552" y="298"/>
                </a:lnTo>
                <a:cubicBezTo>
                  <a:pt x="568" y="292"/>
                  <a:pt x="568" y="271"/>
                  <a:pt x="552" y="263"/>
                </a:cubicBezTo>
                <a:lnTo>
                  <a:pt x="359" y="206"/>
                </a:lnTo>
                <a:lnTo>
                  <a:pt x="302" y="13"/>
                </a:lnTo>
                <a:cubicBezTo>
                  <a:pt x="299" y="5"/>
                  <a:pt x="292" y="1"/>
                  <a:pt x="2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Numbers and text 1">
  <p:cSld name="TITLE_AND_TWO_COLUMNS_1">
    <p:spTree>
      <p:nvGrpSpPr>
        <p:cNvPr id="1" name="Shape 420"/>
        <p:cNvGrpSpPr/>
        <p:nvPr/>
      </p:nvGrpSpPr>
      <p:grpSpPr>
        <a:xfrm>
          <a:off x="0" y="0"/>
          <a:ext cx="0" cy="0"/>
          <a:chOff x="0" y="0"/>
          <a:chExt cx="0" cy="0"/>
        </a:xfrm>
      </p:grpSpPr>
      <p:pic>
        <p:nvPicPr>
          <p:cNvPr id="421" name="Google Shape;421;p26"/>
          <p:cNvPicPr preferRelativeResize="0"/>
          <p:nvPr/>
        </p:nvPicPr>
        <p:blipFill>
          <a:blip r:embed="rId2">
            <a:alphaModFix amt="48000"/>
          </a:blip>
          <a:stretch>
            <a:fillRect/>
          </a:stretch>
        </p:blipFill>
        <p:spPr>
          <a:xfrm>
            <a:off x="0" y="0"/>
            <a:ext cx="9144003" cy="5143501"/>
          </a:xfrm>
          <a:prstGeom prst="rect">
            <a:avLst/>
          </a:prstGeom>
          <a:noFill/>
          <a:ln>
            <a:noFill/>
          </a:ln>
        </p:spPr>
      </p:pic>
      <p:sp>
        <p:nvSpPr>
          <p:cNvPr id="422" name="Google Shape;422;p26"/>
          <p:cNvSpPr txBox="1">
            <a:spLocks noGrp="1"/>
          </p:cNvSpPr>
          <p:nvPr>
            <p:ph type="subTitle" idx="1"/>
          </p:nvPr>
        </p:nvSpPr>
        <p:spPr>
          <a:xfrm>
            <a:off x="2317500" y="2372750"/>
            <a:ext cx="2907600" cy="397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423" name="Google Shape;423;p26"/>
          <p:cNvSpPr txBox="1">
            <a:spLocks noGrp="1"/>
          </p:cNvSpPr>
          <p:nvPr>
            <p:ph type="subTitle" idx="2"/>
          </p:nvPr>
        </p:nvSpPr>
        <p:spPr>
          <a:xfrm>
            <a:off x="2317500" y="3861438"/>
            <a:ext cx="2907600" cy="397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424" name="Google Shape;424;p26"/>
          <p:cNvSpPr txBox="1">
            <a:spLocks noGrp="1"/>
          </p:cNvSpPr>
          <p:nvPr>
            <p:ph type="title" hasCustomPrompt="1"/>
          </p:nvPr>
        </p:nvSpPr>
        <p:spPr>
          <a:xfrm>
            <a:off x="2317500" y="1685225"/>
            <a:ext cx="1642500" cy="6876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accent2"/>
              </a:buClr>
              <a:buSzPts val="6200"/>
              <a:buNone/>
              <a:defRPr sz="4800">
                <a:solidFill>
                  <a:schemeClr val="accent2"/>
                </a:solidFill>
              </a:defRPr>
            </a:lvl1pPr>
            <a:lvl2pPr lvl="1" algn="ctr" rtl="0">
              <a:spcBef>
                <a:spcPts val="0"/>
              </a:spcBef>
              <a:spcAft>
                <a:spcPts val="0"/>
              </a:spcAft>
              <a:buClr>
                <a:schemeClr val="accent2"/>
              </a:buClr>
              <a:buSzPts val="6200"/>
              <a:buNone/>
              <a:defRPr sz="6200">
                <a:solidFill>
                  <a:schemeClr val="accent2"/>
                </a:solidFill>
              </a:defRPr>
            </a:lvl2pPr>
            <a:lvl3pPr lvl="2" algn="ctr" rtl="0">
              <a:spcBef>
                <a:spcPts val="0"/>
              </a:spcBef>
              <a:spcAft>
                <a:spcPts val="0"/>
              </a:spcAft>
              <a:buClr>
                <a:schemeClr val="accent2"/>
              </a:buClr>
              <a:buSzPts val="6200"/>
              <a:buNone/>
              <a:defRPr sz="6200">
                <a:solidFill>
                  <a:schemeClr val="accent2"/>
                </a:solidFill>
              </a:defRPr>
            </a:lvl3pPr>
            <a:lvl4pPr lvl="3" algn="ctr" rtl="0">
              <a:spcBef>
                <a:spcPts val="0"/>
              </a:spcBef>
              <a:spcAft>
                <a:spcPts val="0"/>
              </a:spcAft>
              <a:buClr>
                <a:schemeClr val="accent2"/>
              </a:buClr>
              <a:buSzPts val="6200"/>
              <a:buNone/>
              <a:defRPr sz="6200">
                <a:solidFill>
                  <a:schemeClr val="accent2"/>
                </a:solidFill>
              </a:defRPr>
            </a:lvl4pPr>
            <a:lvl5pPr lvl="4" algn="ctr" rtl="0">
              <a:spcBef>
                <a:spcPts val="0"/>
              </a:spcBef>
              <a:spcAft>
                <a:spcPts val="0"/>
              </a:spcAft>
              <a:buClr>
                <a:schemeClr val="accent2"/>
              </a:buClr>
              <a:buSzPts val="6200"/>
              <a:buNone/>
              <a:defRPr sz="6200">
                <a:solidFill>
                  <a:schemeClr val="accent2"/>
                </a:solidFill>
              </a:defRPr>
            </a:lvl5pPr>
            <a:lvl6pPr lvl="5" algn="ctr" rtl="0">
              <a:spcBef>
                <a:spcPts val="0"/>
              </a:spcBef>
              <a:spcAft>
                <a:spcPts val="0"/>
              </a:spcAft>
              <a:buClr>
                <a:schemeClr val="accent2"/>
              </a:buClr>
              <a:buSzPts val="6200"/>
              <a:buNone/>
              <a:defRPr sz="6200">
                <a:solidFill>
                  <a:schemeClr val="accent2"/>
                </a:solidFill>
              </a:defRPr>
            </a:lvl6pPr>
            <a:lvl7pPr lvl="6" algn="ctr" rtl="0">
              <a:spcBef>
                <a:spcPts val="0"/>
              </a:spcBef>
              <a:spcAft>
                <a:spcPts val="0"/>
              </a:spcAft>
              <a:buClr>
                <a:schemeClr val="accent2"/>
              </a:buClr>
              <a:buSzPts val="6200"/>
              <a:buNone/>
              <a:defRPr sz="6200">
                <a:solidFill>
                  <a:schemeClr val="accent2"/>
                </a:solidFill>
              </a:defRPr>
            </a:lvl7pPr>
            <a:lvl8pPr lvl="7" algn="ctr" rtl="0">
              <a:spcBef>
                <a:spcPts val="0"/>
              </a:spcBef>
              <a:spcAft>
                <a:spcPts val="0"/>
              </a:spcAft>
              <a:buClr>
                <a:schemeClr val="accent2"/>
              </a:buClr>
              <a:buSzPts val="6200"/>
              <a:buNone/>
              <a:defRPr sz="6200">
                <a:solidFill>
                  <a:schemeClr val="accent2"/>
                </a:solidFill>
              </a:defRPr>
            </a:lvl8pPr>
            <a:lvl9pPr lvl="8" algn="ctr" rtl="0">
              <a:spcBef>
                <a:spcPts val="0"/>
              </a:spcBef>
              <a:spcAft>
                <a:spcPts val="0"/>
              </a:spcAft>
              <a:buClr>
                <a:schemeClr val="accent2"/>
              </a:buClr>
              <a:buSzPts val="6200"/>
              <a:buNone/>
              <a:defRPr sz="6200">
                <a:solidFill>
                  <a:schemeClr val="accent2"/>
                </a:solidFill>
              </a:defRPr>
            </a:lvl9pPr>
          </a:lstStyle>
          <a:p>
            <a:r>
              <a:t>xx%</a:t>
            </a:r>
          </a:p>
        </p:txBody>
      </p:sp>
      <p:sp>
        <p:nvSpPr>
          <p:cNvPr id="425" name="Google Shape;425;p26"/>
          <p:cNvSpPr txBox="1">
            <a:spLocks noGrp="1"/>
          </p:cNvSpPr>
          <p:nvPr>
            <p:ph type="title" idx="3" hasCustomPrompt="1"/>
          </p:nvPr>
        </p:nvSpPr>
        <p:spPr>
          <a:xfrm>
            <a:off x="2317500" y="3174821"/>
            <a:ext cx="1644900" cy="6858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accent2"/>
              </a:buClr>
              <a:buSzPts val="6200"/>
              <a:buNone/>
              <a:defRPr sz="4800">
                <a:solidFill>
                  <a:schemeClr val="accent2"/>
                </a:solidFill>
              </a:defRPr>
            </a:lvl1pPr>
            <a:lvl2pPr lvl="1" algn="ctr" rtl="0">
              <a:spcBef>
                <a:spcPts val="0"/>
              </a:spcBef>
              <a:spcAft>
                <a:spcPts val="0"/>
              </a:spcAft>
              <a:buClr>
                <a:schemeClr val="accent2"/>
              </a:buClr>
              <a:buSzPts val="6200"/>
              <a:buNone/>
              <a:defRPr sz="6200">
                <a:solidFill>
                  <a:schemeClr val="accent2"/>
                </a:solidFill>
              </a:defRPr>
            </a:lvl2pPr>
            <a:lvl3pPr lvl="2" algn="ctr" rtl="0">
              <a:spcBef>
                <a:spcPts val="0"/>
              </a:spcBef>
              <a:spcAft>
                <a:spcPts val="0"/>
              </a:spcAft>
              <a:buClr>
                <a:schemeClr val="accent2"/>
              </a:buClr>
              <a:buSzPts val="6200"/>
              <a:buNone/>
              <a:defRPr sz="6200">
                <a:solidFill>
                  <a:schemeClr val="accent2"/>
                </a:solidFill>
              </a:defRPr>
            </a:lvl3pPr>
            <a:lvl4pPr lvl="3" algn="ctr" rtl="0">
              <a:spcBef>
                <a:spcPts val="0"/>
              </a:spcBef>
              <a:spcAft>
                <a:spcPts val="0"/>
              </a:spcAft>
              <a:buClr>
                <a:schemeClr val="accent2"/>
              </a:buClr>
              <a:buSzPts val="6200"/>
              <a:buNone/>
              <a:defRPr sz="6200">
                <a:solidFill>
                  <a:schemeClr val="accent2"/>
                </a:solidFill>
              </a:defRPr>
            </a:lvl4pPr>
            <a:lvl5pPr lvl="4" algn="ctr" rtl="0">
              <a:spcBef>
                <a:spcPts val="0"/>
              </a:spcBef>
              <a:spcAft>
                <a:spcPts val="0"/>
              </a:spcAft>
              <a:buClr>
                <a:schemeClr val="accent2"/>
              </a:buClr>
              <a:buSzPts val="6200"/>
              <a:buNone/>
              <a:defRPr sz="6200">
                <a:solidFill>
                  <a:schemeClr val="accent2"/>
                </a:solidFill>
              </a:defRPr>
            </a:lvl5pPr>
            <a:lvl6pPr lvl="5" algn="ctr" rtl="0">
              <a:spcBef>
                <a:spcPts val="0"/>
              </a:spcBef>
              <a:spcAft>
                <a:spcPts val="0"/>
              </a:spcAft>
              <a:buClr>
                <a:schemeClr val="accent2"/>
              </a:buClr>
              <a:buSzPts val="6200"/>
              <a:buNone/>
              <a:defRPr sz="6200">
                <a:solidFill>
                  <a:schemeClr val="accent2"/>
                </a:solidFill>
              </a:defRPr>
            </a:lvl6pPr>
            <a:lvl7pPr lvl="6" algn="ctr" rtl="0">
              <a:spcBef>
                <a:spcPts val="0"/>
              </a:spcBef>
              <a:spcAft>
                <a:spcPts val="0"/>
              </a:spcAft>
              <a:buClr>
                <a:schemeClr val="accent2"/>
              </a:buClr>
              <a:buSzPts val="6200"/>
              <a:buNone/>
              <a:defRPr sz="6200">
                <a:solidFill>
                  <a:schemeClr val="accent2"/>
                </a:solidFill>
              </a:defRPr>
            </a:lvl7pPr>
            <a:lvl8pPr lvl="7" algn="ctr" rtl="0">
              <a:spcBef>
                <a:spcPts val="0"/>
              </a:spcBef>
              <a:spcAft>
                <a:spcPts val="0"/>
              </a:spcAft>
              <a:buClr>
                <a:schemeClr val="accent2"/>
              </a:buClr>
              <a:buSzPts val="6200"/>
              <a:buNone/>
              <a:defRPr sz="6200">
                <a:solidFill>
                  <a:schemeClr val="accent2"/>
                </a:solidFill>
              </a:defRPr>
            </a:lvl8pPr>
            <a:lvl9pPr lvl="8" algn="ctr" rtl="0">
              <a:spcBef>
                <a:spcPts val="0"/>
              </a:spcBef>
              <a:spcAft>
                <a:spcPts val="0"/>
              </a:spcAft>
              <a:buClr>
                <a:schemeClr val="accent2"/>
              </a:buClr>
              <a:buSzPts val="6200"/>
              <a:buNone/>
              <a:defRPr sz="6200">
                <a:solidFill>
                  <a:schemeClr val="accent2"/>
                </a:solidFill>
              </a:defRPr>
            </a:lvl9pPr>
          </a:lstStyle>
          <a:p>
            <a:r>
              <a:t>xx%</a:t>
            </a:r>
          </a:p>
        </p:txBody>
      </p:sp>
      <p:sp>
        <p:nvSpPr>
          <p:cNvPr id="426" name="Google Shape;426;p26"/>
          <p:cNvSpPr txBox="1">
            <a:spLocks noGrp="1"/>
          </p:cNvSpPr>
          <p:nvPr>
            <p:ph type="title" idx="4"/>
          </p:nvPr>
        </p:nvSpPr>
        <p:spPr>
          <a:xfrm>
            <a:off x="720000" y="672775"/>
            <a:ext cx="7704000" cy="5643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grpSp>
        <p:nvGrpSpPr>
          <p:cNvPr id="427" name="Google Shape;427;p26"/>
          <p:cNvGrpSpPr/>
          <p:nvPr/>
        </p:nvGrpSpPr>
        <p:grpSpPr>
          <a:xfrm>
            <a:off x="613275" y="439990"/>
            <a:ext cx="7916976" cy="4462284"/>
            <a:chOff x="613275" y="439990"/>
            <a:chExt cx="7916976" cy="4462284"/>
          </a:xfrm>
        </p:grpSpPr>
        <p:sp>
          <p:nvSpPr>
            <p:cNvPr id="428" name="Google Shape;428;p26"/>
            <p:cNvSpPr/>
            <p:nvPr/>
          </p:nvSpPr>
          <p:spPr>
            <a:xfrm>
              <a:off x="613950" y="439990"/>
              <a:ext cx="1173540" cy="1663970"/>
            </a:xfrm>
            <a:custGeom>
              <a:avLst/>
              <a:gdLst/>
              <a:ahLst/>
              <a:cxnLst/>
              <a:rect l="l" t="t" r="r" b="b"/>
              <a:pathLst>
                <a:path w="7528" h="10674" extrusionOk="0">
                  <a:moveTo>
                    <a:pt x="560" y="68"/>
                  </a:moveTo>
                  <a:lnTo>
                    <a:pt x="560" y="517"/>
                  </a:lnTo>
                  <a:lnTo>
                    <a:pt x="68" y="517"/>
                  </a:lnTo>
                  <a:lnTo>
                    <a:pt x="68" y="68"/>
                  </a:lnTo>
                  <a:close/>
                  <a:moveTo>
                    <a:pt x="1" y="1"/>
                  </a:moveTo>
                  <a:lnTo>
                    <a:pt x="1" y="583"/>
                  </a:lnTo>
                  <a:lnTo>
                    <a:pt x="560" y="583"/>
                  </a:lnTo>
                  <a:lnTo>
                    <a:pt x="560" y="10673"/>
                  </a:lnTo>
                  <a:lnTo>
                    <a:pt x="626" y="10673"/>
                  </a:lnTo>
                  <a:lnTo>
                    <a:pt x="626" y="583"/>
                  </a:lnTo>
                  <a:lnTo>
                    <a:pt x="7527" y="583"/>
                  </a:lnTo>
                  <a:lnTo>
                    <a:pt x="7527" y="517"/>
                  </a:lnTo>
                  <a:lnTo>
                    <a:pt x="626" y="517"/>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26"/>
            <p:cNvSpPr/>
            <p:nvPr/>
          </p:nvSpPr>
          <p:spPr>
            <a:xfrm>
              <a:off x="7357179" y="440139"/>
              <a:ext cx="1173072" cy="1663658"/>
            </a:xfrm>
            <a:custGeom>
              <a:avLst/>
              <a:gdLst/>
              <a:ahLst/>
              <a:cxnLst/>
              <a:rect l="l" t="t" r="r" b="b"/>
              <a:pathLst>
                <a:path w="7525" h="10672" extrusionOk="0">
                  <a:moveTo>
                    <a:pt x="7457" y="66"/>
                  </a:moveTo>
                  <a:lnTo>
                    <a:pt x="7457" y="515"/>
                  </a:lnTo>
                  <a:lnTo>
                    <a:pt x="6965" y="515"/>
                  </a:lnTo>
                  <a:lnTo>
                    <a:pt x="6965" y="66"/>
                  </a:lnTo>
                  <a:close/>
                  <a:moveTo>
                    <a:pt x="6900" y="1"/>
                  </a:moveTo>
                  <a:lnTo>
                    <a:pt x="6900" y="513"/>
                  </a:lnTo>
                  <a:lnTo>
                    <a:pt x="0" y="513"/>
                  </a:lnTo>
                  <a:lnTo>
                    <a:pt x="0" y="581"/>
                  </a:lnTo>
                  <a:lnTo>
                    <a:pt x="6900" y="581"/>
                  </a:lnTo>
                  <a:lnTo>
                    <a:pt x="6900" y="10671"/>
                  </a:lnTo>
                  <a:lnTo>
                    <a:pt x="6965" y="10671"/>
                  </a:lnTo>
                  <a:lnTo>
                    <a:pt x="6965" y="583"/>
                  </a:lnTo>
                  <a:lnTo>
                    <a:pt x="7525" y="583"/>
                  </a:lnTo>
                  <a:lnTo>
                    <a:pt x="752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26"/>
            <p:cNvSpPr/>
            <p:nvPr/>
          </p:nvSpPr>
          <p:spPr>
            <a:xfrm>
              <a:off x="7357179" y="3238304"/>
              <a:ext cx="1173072" cy="1663970"/>
            </a:xfrm>
            <a:custGeom>
              <a:avLst/>
              <a:gdLst/>
              <a:ahLst/>
              <a:cxnLst/>
              <a:rect l="l" t="t" r="r" b="b"/>
              <a:pathLst>
                <a:path w="7525" h="10674" extrusionOk="0">
                  <a:moveTo>
                    <a:pt x="7457" y="10157"/>
                  </a:moveTo>
                  <a:lnTo>
                    <a:pt x="7457" y="10606"/>
                  </a:lnTo>
                  <a:lnTo>
                    <a:pt x="6965" y="10606"/>
                  </a:lnTo>
                  <a:lnTo>
                    <a:pt x="6965" y="10157"/>
                  </a:lnTo>
                  <a:close/>
                  <a:moveTo>
                    <a:pt x="6900" y="1"/>
                  </a:moveTo>
                  <a:lnTo>
                    <a:pt x="6900" y="10091"/>
                  </a:lnTo>
                  <a:lnTo>
                    <a:pt x="0" y="10091"/>
                  </a:lnTo>
                  <a:lnTo>
                    <a:pt x="0" y="10157"/>
                  </a:lnTo>
                  <a:lnTo>
                    <a:pt x="6900" y="10157"/>
                  </a:lnTo>
                  <a:lnTo>
                    <a:pt x="6900" y="10673"/>
                  </a:lnTo>
                  <a:lnTo>
                    <a:pt x="7525" y="10673"/>
                  </a:lnTo>
                  <a:lnTo>
                    <a:pt x="7525" y="10091"/>
                  </a:lnTo>
                  <a:lnTo>
                    <a:pt x="6965" y="10091"/>
                  </a:lnTo>
                  <a:lnTo>
                    <a:pt x="696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26"/>
            <p:cNvSpPr/>
            <p:nvPr/>
          </p:nvSpPr>
          <p:spPr>
            <a:xfrm>
              <a:off x="613275" y="3238304"/>
              <a:ext cx="1173540" cy="1663970"/>
            </a:xfrm>
            <a:custGeom>
              <a:avLst/>
              <a:gdLst/>
              <a:ahLst/>
              <a:cxnLst/>
              <a:rect l="l" t="t" r="r" b="b"/>
              <a:pathLst>
                <a:path w="7528" h="10674" extrusionOk="0">
                  <a:moveTo>
                    <a:pt x="560" y="10157"/>
                  </a:moveTo>
                  <a:lnTo>
                    <a:pt x="560" y="10606"/>
                  </a:lnTo>
                  <a:lnTo>
                    <a:pt x="68" y="10606"/>
                  </a:lnTo>
                  <a:lnTo>
                    <a:pt x="68" y="10157"/>
                  </a:lnTo>
                  <a:close/>
                  <a:moveTo>
                    <a:pt x="560" y="1"/>
                  </a:moveTo>
                  <a:lnTo>
                    <a:pt x="560" y="10091"/>
                  </a:lnTo>
                  <a:lnTo>
                    <a:pt x="1" y="10091"/>
                  </a:lnTo>
                  <a:lnTo>
                    <a:pt x="1" y="10673"/>
                  </a:lnTo>
                  <a:lnTo>
                    <a:pt x="626" y="10673"/>
                  </a:lnTo>
                  <a:lnTo>
                    <a:pt x="626" y="10157"/>
                  </a:lnTo>
                  <a:lnTo>
                    <a:pt x="7527" y="10157"/>
                  </a:lnTo>
                  <a:lnTo>
                    <a:pt x="7527" y="10091"/>
                  </a:lnTo>
                  <a:lnTo>
                    <a:pt x="626" y="10091"/>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432"/>
        <p:cNvGrpSpPr/>
        <p:nvPr/>
      </p:nvGrpSpPr>
      <p:grpSpPr>
        <a:xfrm>
          <a:off x="0" y="0"/>
          <a:ext cx="0" cy="0"/>
          <a:chOff x="0" y="0"/>
          <a:chExt cx="0" cy="0"/>
        </a:xfrm>
      </p:grpSpPr>
      <p:pic>
        <p:nvPicPr>
          <p:cNvPr id="433" name="Google Shape;433;p27"/>
          <p:cNvPicPr preferRelativeResize="0"/>
          <p:nvPr/>
        </p:nvPicPr>
        <p:blipFill>
          <a:blip r:embed="rId2">
            <a:alphaModFix amt="48000"/>
          </a:blip>
          <a:stretch>
            <a:fillRect/>
          </a:stretch>
        </p:blipFill>
        <p:spPr>
          <a:xfrm>
            <a:off x="0" y="0"/>
            <a:ext cx="9144003" cy="5143501"/>
          </a:xfrm>
          <a:prstGeom prst="rect">
            <a:avLst/>
          </a:prstGeom>
          <a:noFill/>
          <a:ln>
            <a:noFill/>
          </a:ln>
        </p:spPr>
      </p:pic>
      <p:sp>
        <p:nvSpPr>
          <p:cNvPr id="434" name="Google Shape;434;p27"/>
          <p:cNvSpPr txBox="1">
            <a:spLocks noGrp="1"/>
          </p:cNvSpPr>
          <p:nvPr>
            <p:ph type="title"/>
          </p:nvPr>
        </p:nvSpPr>
        <p:spPr>
          <a:xfrm>
            <a:off x="813125" y="2441000"/>
            <a:ext cx="35724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3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35" name="Google Shape;435;p27"/>
          <p:cNvSpPr txBox="1">
            <a:spLocks noGrp="1"/>
          </p:cNvSpPr>
          <p:nvPr>
            <p:ph type="title" idx="2" hasCustomPrompt="1"/>
          </p:nvPr>
        </p:nvSpPr>
        <p:spPr>
          <a:xfrm>
            <a:off x="1824038" y="1463725"/>
            <a:ext cx="1550100" cy="9117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6000"/>
              <a:buNone/>
              <a:defRPr sz="7500">
                <a:solidFill>
                  <a:schemeClr val="accent2"/>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36" name="Google Shape;436;p27"/>
          <p:cNvSpPr txBox="1">
            <a:spLocks noGrp="1"/>
          </p:cNvSpPr>
          <p:nvPr>
            <p:ph type="subTitle" idx="1"/>
          </p:nvPr>
        </p:nvSpPr>
        <p:spPr>
          <a:xfrm rot="373">
            <a:off x="1218562" y="3239400"/>
            <a:ext cx="2761500" cy="5637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437" name="Google Shape;437;p27"/>
          <p:cNvGrpSpPr/>
          <p:nvPr/>
        </p:nvGrpSpPr>
        <p:grpSpPr>
          <a:xfrm>
            <a:off x="613275" y="439990"/>
            <a:ext cx="7916976" cy="4462284"/>
            <a:chOff x="613275" y="439990"/>
            <a:chExt cx="7916976" cy="4462284"/>
          </a:xfrm>
        </p:grpSpPr>
        <p:sp>
          <p:nvSpPr>
            <p:cNvPr id="438" name="Google Shape;438;p27"/>
            <p:cNvSpPr/>
            <p:nvPr/>
          </p:nvSpPr>
          <p:spPr>
            <a:xfrm>
              <a:off x="613950" y="439990"/>
              <a:ext cx="1173540" cy="1663970"/>
            </a:xfrm>
            <a:custGeom>
              <a:avLst/>
              <a:gdLst/>
              <a:ahLst/>
              <a:cxnLst/>
              <a:rect l="l" t="t" r="r" b="b"/>
              <a:pathLst>
                <a:path w="7528" h="10674" extrusionOk="0">
                  <a:moveTo>
                    <a:pt x="560" y="68"/>
                  </a:moveTo>
                  <a:lnTo>
                    <a:pt x="560" y="517"/>
                  </a:lnTo>
                  <a:lnTo>
                    <a:pt x="68" y="517"/>
                  </a:lnTo>
                  <a:lnTo>
                    <a:pt x="68" y="68"/>
                  </a:lnTo>
                  <a:close/>
                  <a:moveTo>
                    <a:pt x="1" y="1"/>
                  </a:moveTo>
                  <a:lnTo>
                    <a:pt x="1" y="583"/>
                  </a:lnTo>
                  <a:lnTo>
                    <a:pt x="560" y="583"/>
                  </a:lnTo>
                  <a:lnTo>
                    <a:pt x="560" y="10673"/>
                  </a:lnTo>
                  <a:lnTo>
                    <a:pt x="626" y="10673"/>
                  </a:lnTo>
                  <a:lnTo>
                    <a:pt x="626" y="583"/>
                  </a:lnTo>
                  <a:lnTo>
                    <a:pt x="7527" y="583"/>
                  </a:lnTo>
                  <a:lnTo>
                    <a:pt x="7527" y="517"/>
                  </a:lnTo>
                  <a:lnTo>
                    <a:pt x="626" y="517"/>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7"/>
            <p:cNvSpPr/>
            <p:nvPr/>
          </p:nvSpPr>
          <p:spPr>
            <a:xfrm>
              <a:off x="7357179" y="440139"/>
              <a:ext cx="1173072" cy="1663658"/>
            </a:xfrm>
            <a:custGeom>
              <a:avLst/>
              <a:gdLst/>
              <a:ahLst/>
              <a:cxnLst/>
              <a:rect l="l" t="t" r="r" b="b"/>
              <a:pathLst>
                <a:path w="7525" h="10672" extrusionOk="0">
                  <a:moveTo>
                    <a:pt x="7457" y="66"/>
                  </a:moveTo>
                  <a:lnTo>
                    <a:pt x="7457" y="515"/>
                  </a:lnTo>
                  <a:lnTo>
                    <a:pt x="6965" y="515"/>
                  </a:lnTo>
                  <a:lnTo>
                    <a:pt x="6965" y="66"/>
                  </a:lnTo>
                  <a:close/>
                  <a:moveTo>
                    <a:pt x="6900" y="1"/>
                  </a:moveTo>
                  <a:lnTo>
                    <a:pt x="6900" y="513"/>
                  </a:lnTo>
                  <a:lnTo>
                    <a:pt x="0" y="513"/>
                  </a:lnTo>
                  <a:lnTo>
                    <a:pt x="0" y="581"/>
                  </a:lnTo>
                  <a:lnTo>
                    <a:pt x="6900" y="581"/>
                  </a:lnTo>
                  <a:lnTo>
                    <a:pt x="6900" y="10671"/>
                  </a:lnTo>
                  <a:lnTo>
                    <a:pt x="6965" y="10671"/>
                  </a:lnTo>
                  <a:lnTo>
                    <a:pt x="6965" y="583"/>
                  </a:lnTo>
                  <a:lnTo>
                    <a:pt x="7525" y="583"/>
                  </a:lnTo>
                  <a:lnTo>
                    <a:pt x="752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7"/>
            <p:cNvSpPr/>
            <p:nvPr/>
          </p:nvSpPr>
          <p:spPr>
            <a:xfrm>
              <a:off x="613275" y="3238304"/>
              <a:ext cx="1173540" cy="1663970"/>
            </a:xfrm>
            <a:custGeom>
              <a:avLst/>
              <a:gdLst/>
              <a:ahLst/>
              <a:cxnLst/>
              <a:rect l="l" t="t" r="r" b="b"/>
              <a:pathLst>
                <a:path w="7528" h="10674" extrusionOk="0">
                  <a:moveTo>
                    <a:pt x="560" y="10157"/>
                  </a:moveTo>
                  <a:lnTo>
                    <a:pt x="560" y="10606"/>
                  </a:lnTo>
                  <a:lnTo>
                    <a:pt x="68" y="10606"/>
                  </a:lnTo>
                  <a:lnTo>
                    <a:pt x="68" y="10157"/>
                  </a:lnTo>
                  <a:close/>
                  <a:moveTo>
                    <a:pt x="560" y="1"/>
                  </a:moveTo>
                  <a:lnTo>
                    <a:pt x="560" y="10091"/>
                  </a:lnTo>
                  <a:lnTo>
                    <a:pt x="1" y="10091"/>
                  </a:lnTo>
                  <a:lnTo>
                    <a:pt x="1" y="10673"/>
                  </a:lnTo>
                  <a:lnTo>
                    <a:pt x="626" y="10673"/>
                  </a:lnTo>
                  <a:lnTo>
                    <a:pt x="626" y="10157"/>
                  </a:lnTo>
                  <a:lnTo>
                    <a:pt x="7527" y="10157"/>
                  </a:lnTo>
                  <a:lnTo>
                    <a:pt x="7527" y="10091"/>
                  </a:lnTo>
                  <a:lnTo>
                    <a:pt x="626" y="10091"/>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1" name="Google Shape;441;p27"/>
          <p:cNvSpPr/>
          <p:nvPr/>
        </p:nvSpPr>
        <p:spPr>
          <a:xfrm rot="-937978">
            <a:off x="1035355" y="3913741"/>
            <a:ext cx="130771" cy="129088"/>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7"/>
          <p:cNvSpPr/>
          <p:nvPr/>
        </p:nvSpPr>
        <p:spPr>
          <a:xfrm rot="779874">
            <a:off x="1318379" y="4163326"/>
            <a:ext cx="231193" cy="228222"/>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2">
  <p:cSld name="SECTION_HEADER_2">
    <p:spTree>
      <p:nvGrpSpPr>
        <p:cNvPr id="1" name="Shape 443"/>
        <p:cNvGrpSpPr/>
        <p:nvPr/>
      </p:nvGrpSpPr>
      <p:grpSpPr>
        <a:xfrm>
          <a:off x="0" y="0"/>
          <a:ext cx="0" cy="0"/>
          <a:chOff x="0" y="0"/>
          <a:chExt cx="0" cy="0"/>
        </a:xfrm>
      </p:grpSpPr>
      <p:grpSp>
        <p:nvGrpSpPr>
          <p:cNvPr id="455" name="Google Shape;455;p28"/>
          <p:cNvGrpSpPr/>
          <p:nvPr/>
        </p:nvGrpSpPr>
        <p:grpSpPr>
          <a:xfrm>
            <a:off x="613275" y="439990"/>
            <a:ext cx="7916976" cy="4462284"/>
            <a:chOff x="613275" y="439990"/>
            <a:chExt cx="7916976" cy="4462284"/>
          </a:xfrm>
        </p:grpSpPr>
        <p:sp>
          <p:nvSpPr>
            <p:cNvPr id="456" name="Google Shape;456;p28"/>
            <p:cNvSpPr/>
            <p:nvPr/>
          </p:nvSpPr>
          <p:spPr>
            <a:xfrm>
              <a:off x="613950" y="439990"/>
              <a:ext cx="1173540" cy="1663970"/>
            </a:xfrm>
            <a:custGeom>
              <a:avLst/>
              <a:gdLst/>
              <a:ahLst/>
              <a:cxnLst/>
              <a:rect l="l" t="t" r="r" b="b"/>
              <a:pathLst>
                <a:path w="7528" h="10674" extrusionOk="0">
                  <a:moveTo>
                    <a:pt x="560" y="68"/>
                  </a:moveTo>
                  <a:lnTo>
                    <a:pt x="560" y="517"/>
                  </a:lnTo>
                  <a:lnTo>
                    <a:pt x="68" y="517"/>
                  </a:lnTo>
                  <a:lnTo>
                    <a:pt x="68" y="68"/>
                  </a:lnTo>
                  <a:close/>
                  <a:moveTo>
                    <a:pt x="1" y="1"/>
                  </a:moveTo>
                  <a:lnTo>
                    <a:pt x="1" y="583"/>
                  </a:lnTo>
                  <a:lnTo>
                    <a:pt x="560" y="583"/>
                  </a:lnTo>
                  <a:lnTo>
                    <a:pt x="560" y="10673"/>
                  </a:lnTo>
                  <a:lnTo>
                    <a:pt x="626" y="10673"/>
                  </a:lnTo>
                  <a:lnTo>
                    <a:pt x="626" y="583"/>
                  </a:lnTo>
                  <a:lnTo>
                    <a:pt x="7527" y="583"/>
                  </a:lnTo>
                  <a:lnTo>
                    <a:pt x="7527" y="517"/>
                  </a:lnTo>
                  <a:lnTo>
                    <a:pt x="626" y="517"/>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28"/>
            <p:cNvSpPr/>
            <p:nvPr/>
          </p:nvSpPr>
          <p:spPr>
            <a:xfrm>
              <a:off x="7357179" y="440139"/>
              <a:ext cx="1173072" cy="1663658"/>
            </a:xfrm>
            <a:custGeom>
              <a:avLst/>
              <a:gdLst/>
              <a:ahLst/>
              <a:cxnLst/>
              <a:rect l="l" t="t" r="r" b="b"/>
              <a:pathLst>
                <a:path w="7525" h="10672" extrusionOk="0">
                  <a:moveTo>
                    <a:pt x="7457" y="66"/>
                  </a:moveTo>
                  <a:lnTo>
                    <a:pt x="7457" y="515"/>
                  </a:lnTo>
                  <a:lnTo>
                    <a:pt x="6965" y="515"/>
                  </a:lnTo>
                  <a:lnTo>
                    <a:pt x="6965" y="66"/>
                  </a:lnTo>
                  <a:close/>
                  <a:moveTo>
                    <a:pt x="6900" y="1"/>
                  </a:moveTo>
                  <a:lnTo>
                    <a:pt x="6900" y="513"/>
                  </a:lnTo>
                  <a:lnTo>
                    <a:pt x="0" y="513"/>
                  </a:lnTo>
                  <a:lnTo>
                    <a:pt x="0" y="581"/>
                  </a:lnTo>
                  <a:lnTo>
                    <a:pt x="6900" y="581"/>
                  </a:lnTo>
                  <a:lnTo>
                    <a:pt x="6900" y="10671"/>
                  </a:lnTo>
                  <a:lnTo>
                    <a:pt x="6965" y="10671"/>
                  </a:lnTo>
                  <a:lnTo>
                    <a:pt x="6965" y="583"/>
                  </a:lnTo>
                  <a:lnTo>
                    <a:pt x="7525" y="583"/>
                  </a:lnTo>
                  <a:lnTo>
                    <a:pt x="752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8"/>
            <p:cNvSpPr/>
            <p:nvPr/>
          </p:nvSpPr>
          <p:spPr>
            <a:xfrm>
              <a:off x="7357179" y="3238304"/>
              <a:ext cx="1173072" cy="1663970"/>
            </a:xfrm>
            <a:custGeom>
              <a:avLst/>
              <a:gdLst/>
              <a:ahLst/>
              <a:cxnLst/>
              <a:rect l="l" t="t" r="r" b="b"/>
              <a:pathLst>
                <a:path w="7525" h="10674" extrusionOk="0">
                  <a:moveTo>
                    <a:pt x="7457" y="10157"/>
                  </a:moveTo>
                  <a:lnTo>
                    <a:pt x="7457" y="10606"/>
                  </a:lnTo>
                  <a:lnTo>
                    <a:pt x="6965" y="10606"/>
                  </a:lnTo>
                  <a:lnTo>
                    <a:pt x="6965" y="10157"/>
                  </a:lnTo>
                  <a:close/>
                  <a:moveTo>
                    <a:pt x="6900" y="1"/>
                  </a:moveTo>
                  <a:lnTo>
                    <a:pt x="6900" y="10091"/>
                  </a:lnTo>
                  <a:lnTo>
                    <a:pt x="0" y="10091"/>
                  </a:lnTo>
                  <a:lnTo>
                    <a:pt x="0" y="10157"/>
                  </a:lnTo>
                  <a:lnTo>
                    <a:pt x="6900" y="10157"/>
                  </a:lnTo>
                  <a:lnTo>
                    <a:pt x="6900" y="10673"/>
                  </a:lnTo>
                  <a:lnTo>
                    <a:pt x="7525" y="10673"/>
                  </a:lnTo>
                  <a:lnTo>
                    <a:pt x="7525" y="10091"/>
                  </a:lnTo>
                  <a:lnTo>
                    <a:pt x="6965" y="10091"/>
                  </a:lnTo>
                  <a:lnTo>
                    <a:pt x="696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8"/>
            <p:cNvSpPr/>
            <p:nvPr/>
          </p:nvSpPr>
          <p:spPr>
            <a:xfrm>
              <a:off x="613275" y="3238304"/>
              <a:ext cx="1173540" cy="1663970"/>
            </a:xfrm>
            <a:custGeom>
              <a:avLst/>
              <a:gdLst/>
              <a:ahLst/>
              <a:cxnLst/>
              <a:rect l="l" t="t" r="r" b="b"/>
              <a:pathLst>
                <a:path w="7528" h="10674" extrusionOk="0">
                  <a:moveTo>
                    <a:pt x="560" y="10157"/>
                  </a:moveTo>
                  <a:lnTo>
                    <a:pt x="560" y="10606"/>
                  </a:lnTo>
                  <a:lnTo>
                    <a:pt x="68" y="10606"/>
                  </a:lnTo>
                  <a:lnTo>
                    <a:pt x="68" y="10157"/>
                  </a:lnTo>
                  <a:close/>
                  <a:moveTo>
                    <a:pt x="560" y="1"/>
                  </a:moveTo>
                  <a:lnTo>
                    <a:pt x="560" y="10091"/>
                  </a:lnTo>
                  <a:lnTo>
                    <a:pt x="1" y="10091"/>
                  </a:lnTo>
                  <a:lnTo>
                    <a:pt x="1" y="10673"/>
                  </a:lnTo>
                  <a:lnTo>
                    <a:pt x="626" y="10673"/>
                  </a:lnTo>
                  <a:lnTo>
                    <a:pt x="626" y="10157"/>
                  </a:lnTo>
                  <a:lnTo>
                    <a:pt x="7527" y="10157"/>
                  </a:lnTo>
                  <a:lnTo>
                    <a:pt x="7527" y="10091"/>
                  </a:lnTo>
                  <a:lnTo>
                    <a:pt x="626" y="10091"/>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5" name="Google Shape;475;p28"/>
          <p:cNvSpPr txBox="1">
            <a:spLocks noGrp="1"/>
          </p:cNvSpPr>
          <p:nvPr>
            <p:ph type="title"/>
          </p:nvPr>
        </p:nvSpPr>
        <p:spPr>
          <a:xfrm>
            <a:off x="2391900" y="2336225"/>
            <a:ext cx="43602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3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76" name="Google Shape;476;p28"/>
          <p:cNvSpPr txBox="1">
            <a:spLocks noGrp="1"/>
          </p:cNvSpPr>
          <p:nvPr>
            <p:ph type="title" idx="2" hasCustomPrompt="1"/>
          </p:nvPr>
        </p:nvSpPr>
        <p:spPr>
          <a:xfrm>
            <a:off x="3796713" y="1358950"/>
            <a:ext cx="1550100" cy="9117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6000"/>
              <a:buNone/>
              <a:defRPr sz="7500">
                <a:solidFill>
                  <a:schemeClr val="accent2"/>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7" name="Google Shape;477;p28"/>
          <p:cNvSpPr txBox="1">
            <a:spLocks noGrp="1"/>
          </p:cNvSpPr>
          <p:nvPr>
            <p:ph type="subTitle" idx="1"/>
          </p:nvPr>
        </p:nvSpPr>
        <p:spPr>
          <a:xfrm rot="373">
            <a:off x="3191012" y="3134625"/>
            <a:ext cx="2761500" cy="5637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485" name="Google Shape;485;p28"/>
          <p:cNvSpPr/>
          <p:nvPr/>
        </p:nvSpPr>
        <p:spPr>
          <a:xfrm rot="-937978">
            <a:off x="7650505" y="1118316"/>
            <a:ext cx="130771" cy="129088"/>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3">
  <p:cSld name="SECTION_HEADER_3">
    <p:spTree>
      <p:nvGrpSpPr>
        <p:cNvPr id="1" name="Shape 487"/>
        <p:cNvGrpSpPr/>
        <p:nvPr/>
      </p:nvGrpSpPr>
      <p:grpSpPr>
        <a:xfrm>
          <a:off x="0" y="0"/>
          <a:ext cx="0" cy="0"/>
          <a:chOff x="0" y="0"/>
          <a:chExt cx="0" cy="0"/>
        </a:xfrm>
      </p:grpSpPr>
      <p:pic>
        <p:nvPicPr>
          <p:cNvPr id="488" name="Google Shape;488;p29"/>
          <p:cNvPicPr preferRelativeResize="0"/>
          <p:nvPr/>
        </p:nvPicPr>
        <p:blipFill>
          <a:blip r:embed="rId2">
            <a:alphaModFix amt="48000"/>
          </a:blip>
          <a:stretch>
            <a:fillRect/>
          </a:stretch>
        </p:blipFill>
        <p:spPr>
          <a:xfrm>
            <a:off x="0" y="0"/>
            <a:ext cx="9144003" cy="5143501"/>
          </a:xfrm>
          <a:prstGeom prst="rect">
            <a:avLst/>
          </a:prstGeom>
          <a:noFill/>
          <a:ln>
            <a:noFill/>
          </a:ln>
        </p:spPr>
      </p:pic>
      <p:sp>
        <p:nvSpPr>
          <p:cNvPr id="489" name="Google Shape;489;p29"/>
          <p:cNvSpPr txBox="1">
            <a:spLocks noGrp="1"/>
          </p:cNvSpPr>
          <p:nvPr>
            <p:ph type="title"/>
          </p:nvPr>
        </p:nvSpPr>
        <p:spPr>
          <a:xfrm>
            <a:off x="3611875" y="2336225"/>
            <a:ext cx="43602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3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90" name="Google Shape;490;p29"/>
          <p:cNvSpPr txBox="1">
            <a:spLocks noGrp="1"/>
          </p:cNvSpPr>
          <p:nvPr>
            <p:ph type="title" idx="2" hasCustomPrompt="1"/>
          </p:nvPr>
        </p:nvSpPr>
        <p:spPr>
          <a:xfrm>
            <a:off x="5016688" y="1358950"/>
            <a:ext cx="1550100" cy="9117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6000"/>
              <a:buNone/>
              <a:defRPr sz="7500">
                <a:solidFill>
                  <a:schemeClr val="accent2"/>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91" name="Google Shape;491;p29"/>
          <p:cNvSpPr txBox="1">
            <a:spLocks noGrp="1"/>
          </p:cNvSpPr>
          <p:nvPr>
            <p:ph type="subTitle" idx="1"/>
          </p:nvPr>
        </p:nvSpPr>
        <p:spPr>
          <a:xfrm rot="373">
            <a:off x="4411212" y="3134625"/>
            <a:ext cx="2761500" cy="5637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492" name="Google Shape;492;p29"/>
          <p:cNvGrpSpPr/>
          <p:nvPr/>
        </p:nvGrpSpPr>
        <p:grpSpPr>
          <a:xfrm>
            <a:off x="613275" y="439990"/>
            <a:ext cx="7916976" cy="4462284"/>
            <a:chOff x="613275" y="439990"/>
            <a:chExt cx="7916976" cy="4462284"/>
          </a:xfrm>
        </p:grpSpPr>
        <p:sp>
          <p:nvSpPr>
            <p:cNvPr id="493" name="Google Shape;493;p29"/>
            <p:cNvSpPr/>
            <p:nvPr/>
          </p:nvSpPr>
          <p:spPr>
            <a:xfrm>
              <a:off x="613950" y="439990"/>
              <a:ext cx="1173540" cy="1663970"/>
            </a:xfrm>
            <a:custGeom>
              <a:avLst/>
              <a:gdLst/>
              <a:ahLst/>
              <a:cxnLst/>
              <a:rect l="l" t="t" r="r" b="b"/>
              <a:pathLst>
                <a:path w="7528" h="10674" extrusionOk="0">
                  <a:moveTo>
                    <a:pt x="560" y="68"/>
                  </a:moveTo>
                  <a:lnTo>
                    <a:pt x="560" y="517"/>
                  </a:lnTo>
                  <a:lnTo>
                    <a:pt x="68" y="517"/>
                  </a:lnTo>
                  <a:lnTo>
                    <a:pt x="68" y="68"/>
                  </a:lnTo>
                  <a:close/>
                  <a:moveTo>
                    <a:pt x="1" y="1"/>
                  </a:moveTo>
                  <a:lnTo>
                    <a:pt x="1" y="583"/>
                  </a:lnTo>
                  <a:lnTo>
                    <a:pt x="560" y="583"/>
                  </a:lnTo>
                  <a:lnTo>
                    <a:pt x="560" y="10673"/>
                  </a:lnTo>
                  <a:lnTo>
                    <a:pt x="626" y="10673"/>
                  </a:lnTo>
                  <a:lnTo>
                    <a:pt x="626" y="583"/>
                  </a:lnTo>
                  <a:lnTo>
                    <a:pt x="7527" y="583"/>
                  </a:lnTo>
                  <a:lnTo>
                    <a:pt x="7527" y="517"/>
                  </a:lnTo>
                  <a:lnTo>
                    <a:pt x="626" y="517"/>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29"/>
            <p:cNvSpPr/>
            <p:nvPr/>
          </p:nvSpPr>
          <p:spPr>
            <a:xfrm>
              <a:off x="7357179" y="440139"/>
              <a:ext cx="1173072" cy="1663658"/>
            </a:xfrm>
            <a:custGeom>
              <a:avLst/>
              <a:gdLst/>
              <a:ahLst/>
              <a:cxnLst/>
              <a:rect l="l" t="t" r="r" b="b"/>
              <a:pathLst>
                <a:path w="7525" h="10672" extrusionOk="0">
                  <a:moveTo>
                    <a:pt x="7457" y="66"/>
                  </a:moveTo>
                  <a:lnTo>
                    <a:pt x="7457" y="515"/>
                  </a:lnTo>
                  <a:lnTo>
                    <a:pt x="6965" y="515"/>
                  </a:lnTo>
                  <a:lnTo>
                    <a:pt x="6965" y="66"/>
                  </a:lnTo>
                  <a:close/>
                  <a:moveTo>
                    <a:pt x="6900" y="1"/>
                  </a:moveTo>
                  <a:lnTo>
                    <a:pt x="6900" y="513"/>
                  </a:lnTo>
                  <a:lnTo>
                    <a:pt x="0" y="513"/>
                  </a:lnTo>
                  <a:lnTo>
                    <a:pt x="0" y="581"/>
                  </a:lnTo>
                  <a:lnTo>
                    <a:pt x="6900" y="581"/>
                  </a:lnTo>
                  <a:lnTo>
                    <a:pt x="6900" y="10671"/>
                  </a:lnTo>
                  <a:lnTo>
                    <a:pt x="6965" y="10671"/>
                  </a:lnTo>
                  <a:lnTo>
                    <a:pt x="6965" y="583"/>
                  </a:lnTo>
                  <a:lnTo>
                    <a:pt x="7525" y="583"/>
                  </a:lnTo>
                  <a:lnTo>
                    <a:pt x="752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9"/>
            <p:cNvSpPr/>
            <p:nvPr/>
          </p:nvSpPr>
          <p:spPr>
            <a:xfrm>
              <a:off x="7357179" y="3238304"/>
              <a:ext cx="1173072" cy="1663970"/>
            </a:xfrm>
            <a:custGeom>
              <a:avLst/>
              <a:gdLst/>
              <a:ahLst/>
              <a:cxnLst/>
              <a:rect l="l" t="t" r="r" b="b"/>
              <a:pathLst>
                <a:path w="7525" h="10674" extrusionOk="0">
                  <a:moveTo>
                    <a:pt x="7457" y="10157"/>
                  </a:moveTo>
                  <a:lnTo>
                    <a:pt x="7457" y="10606"/>
                  </a:lnTo>
                  <a:lnTo>
                    <a:pt x="6965" y="10606"/>
                  </a:lnTo>
                  <a:lnTo>
                    <a:pt x="6965" y="10157"/>
                  </a:lnTo>
                  <a:close/>
                  <a:moveTo>
                    <a:pt x="6900" y="1"/>
                  </a:moveTo>
                  <a:lnTo>
                    <a:pt x="6900" y="10091"/>
                  </a:lnTo>
                  <a:lnTo>
                    <a:pt x="0" y="10091"/>
                  </a:lnTo>
                  <a:lnTo>
                    <a:pt x="0" y="10157"/>
                  </a:lnTo>
                  <a:lnTo>
                    <a:pt x="6900" y="10157"/>
                  </a:lnTo>
                  <a:lnTo>
                    <a:pt x="6900" y="10673"/>
                  </a:lnTo>
                  <a:lnTo>
                    <a:pt x="7525" y="10673"/>
                  </a:lnTo>
                  <a:lnTo>
                    <a:pt x="7525" y="10091"/>
                  </a:lnTo>
                  <a:lnTo>
                    <a:pt x="6965" y="10091"/>
                  </a:lnTo>
                  <a:lnTo>
                    <a:pt x="696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29"/>
            <p:cNvSpPr/>
            <p:nvPr/>
          </p:nvSpPr>
          <p:spPr>
            <a:xfrm>
              <a:off x="613275" y="3238304"/>
              <a:ext cx="1173540" cy="1663970"/>
            </a:xfrm>
            <a:custGeom>
              <a:avLst/>
              <a:gdLst/>
              <a:ahLst/>
              <a:cxnLst/>
              <a:rect l="l" t="t" r="r" b="b"/>
              <a:pathLst>
                <a:path w="7528" h="10674" extrusionOk="0">
                  <a:moveTo>
                    <a:pt x="560" y="10157"/>
                  </a:moveTo>
                  <a:lnTo>
                    <a:pt x="560" y="10606"/>
                  </a:lnTo>
                  <a:lnTo>
                    <a:pt x="68" y="10606"/>
                  </a:lnTo>
                  <a:lnTo>
                    <a:pt x="68" y="10157"/>
                  </a:lnTo>
                  <a:close/>
                  <a:moveTo>
                    <a:pt x="560" y="1"/>
                  </a:moveTo>
                  <a:lnTo>
                    <a:pt x="560" y="10091"/>
                  </a:lnTo>
                  <a:lnTo>
                    <a:pt x="1" y="10091"/>
                  </a:lnTo>
                  <a:lnTo>
                    <a:pt x="1" y="10673"/>
                  </a:lnTo>
                  <a:lnTo>
                    <a:pt x="626" y="10673"/>
                  </a:lnTo>
                  <a:lnTo>
                    <a:pt x="626" y="10157"/>
                  </a:lnTo>
                  <a:lnTo>
                    <a:pt x="7527" y="10157"/>
                  </a:lnTo>
                  <a:lnTo>
                    <a:pt x="7527" y="10091"/>
                  </a:lnTo>
                  <a:lnTo>
                    <a:pt x="626" y="10091"/>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497"/>
        <p:cNvGrpSpPr/>
        <p:nvPr/>
      </p:nvGrpSpPr>
      <p:grpSpPr>
        <a:xfrm>
          <a:off x="0" y="0"/>
          <a:ext cx="0" cy="0"/>
          <a:chOff x="0" y="0"/>
          <a:chExt cx="0" cy="0"/>
        </a:xfrm>
      </p:grpSpPr>
      <p:pic>
        <p:nvPicPr>
          <p:cNvPr id="498" name="Google Shape;498;p30"/>
          <p:cNvPicPr preferRelativeResize="0"/>
          <p:nvPr/>
        </p:nvPicPr>
        <p:blipFill>
          <a:blip r:embed="rId2">
            <a:alphaModFix amt="48000"/>
          </a:blip>
          <a:stretch>
            <a:fillRect/>
          </a:stretch>
        </p:blipFill>
        <p:spPr>
          <a:xfrm>
            <a:off x="0" y="0"/>
            <a:ext cx="9144003" cy="5143501"/>
          </a:xfrm>
          <a:prstGeom prst="rect">
            <a:avLst/>
          </a:prstGeom>
          <a:noFill/>
          <a:ln>
            <a:noFill/>
          </a:ln>
        </p:spPr>
      </p:pic>
      <p:sp>
        <p:nvSpPr>
          <p:cNvPr id="499" name="Google Shape;499;p30"/>
          <p:cNvSpPr txBox="1">
            <a:spLocks noGrp="1"/>
          </p:cNvSpPr>
          <p:nvPr>
            <p:ph type="title"/>
          </p:nvPr>
        </p:nvSpPr>
        <p:spPr>
          <a:xfrm>
            <a:off x="720000" y="672775"/>
            <a:ext cx="7704000" cy="5643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500" name="Google Shape;500;p30"/>
          <p:cNvSpPr/>
          <p:nvPr/>
        </p:nvSpPr>
        <p:spPr>
          <a:xfrm rot="136609">
            <a:off x="8001895" y="763224"/>
            <a:ext cx="216200" cy="213415"/>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30"/>
          <p:cNvSpPr/>
          <p:nvPr/>
        </p:nvSpPr>
        <p:spPr>
          <a:xfrm rot="-982365" flipH="1">
            <a:off x="7759192" y="862319"/>
            <a:ext cx="121492" cy="119992"/>
          </a:xfrm>
          <a:custGeom>
            <a:avLst/>
            <a:gdLst/>
            <a:ahLst/>
            <a:cxnLst/>
            <a:rect l="l" t="t" r="r" b="b"/>
            <a:pathLst>
              <a:path w="567" h="560" extrusionOk="0">
                <a:moveTo>
                  <a:pt x="284" y="0"/>
                </a:moveTo>
                <a:cubicBezTo>
                  <a:pt x="277" y="0"/>
                  <a:pt x="269" y="4"/>
                  <a:pt x="267" y="12"/>
                </a:cubicBezTo>
                <a:lnTo>
                  <a:pt x="208" y="205"/>
                </a:lnTo>
                <a:lnTo>
                  <a:pt x="15" y="263"/>
                </a:lnTo>
                <a:cubicBezTo>
                  <a:pt x="1" y="269"/>
                  <a:pt x="1" y="289"/>
                  <a:pt x="15" y="297"/>
                </a:cubicBezTo>
                <a:lnTo>
                  <a:pt x="208" y="355"/>
                </a:lnTo>
                <a:lnTo>
                  <a:pt x="267" y="547"/>
                </a:lnTo>
                <a:cubicBezTo>
                  <a:pt x="269" y="556"/>
                  <a:pt x="276" y="560"/>
                  <a:pt x="282" y="560"/>
                </a:cubicBezTo>
                <a:cubicBezTo>
                  <a:pt x="289" y="560"/>
                  <a:pt x="296" y="556"/>
                  <a:pt x="300" y="547"/>
                </a:cubicBezTo>
                <a:lnTo>
                  <a:pt x="360" y="355"/>
                </a:lnTo>
                <a:lnTo>
                  <a:pt x="552" y="297"/>
                </a:lnTo>
                <a:cubicBezTo>
                  <a:pt x="567" y="291"/>
                  <a:pt x="567" y="271"/>
                  <a:pt x="552" y="263"/>
                </a:cubicBezTo>
                <a:lnTo>
                  <a:pt x="360" y="205"/>
                </a:lnTo>
                <a:lnTo>
                  <a:pt x="300" y="12"/>
                </a:lnTo>
                <a:cubicBezTo>
                  <a:pt x="298" y="4"/>
                  <a:pt x="291" y="0"/>
                  <a:pt x="2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30"/>
          <p:cNvSpPr/>
          <p:nvPr/>
        </p:nvSpPr>
        <p:spPr>
          <a:xfrm rot="-246000">
            <a:off x="7938222" y="1112889"/>
            <a:ext cx="121493" cy="119993"/>
          </a:xfrm>
          <a:custGeom>
            <a:avLst/>
            <a:gdLst/>
            <a:ahLst/>
            <a:cxnLst/>
            <a:rect l="l" t="t" r="r" b="b"/>
            <a:pathLst>
              <a:path w="567" h="560" extrusionOk="0">
                <a:moveTo>
                  <a:pt x="284" y="0"/>
                </a:moveTo>
                <a:cubicBezTo>
                  <a:pt x="277" y="0"/>
                  <a:pt x="269" y="4"/>
                  <a:pt x="267" y="12"/>
                </a:cubicBezTo>
                <a:lnTo>
                  <a:pt x="208" y="205"/>
                </a:lnTo>
                <a:lnTo>
                  <a:pt x="15" y="263"/>
                </a:lnTo>
                <a:cubicBezTo>
                  <a:pt x="1" y="269"/>
                  <a:pt x="1" y="289"/>
                  <a:pt x="15" y="297"/>
                </a:cubicBezTo>
                <a:lnTo>
                  <a:pt x="208" y="355"/>
                </a:lnTo>
                <a:lnTo>
                  <a:pt x="267" y="547"/>
                </a:lnTo>
                <a:cubicBezTo>
                  <a:pt x="269" y="556"/>
                  <a:pt x="276" y="560"/>
                  <a:pt x="282" y="560"/>
                </a:cubicBezTo>
                <a:cubicBezTo>
                  <a:pt x="289" y="560"/>
                  <a:pt x="296" y="556"/>
                  <a:pt x="300" y="547"/>
                </a:cubicBezTo>
                <a:lnTo>
                  <a:pt x="360" y="355"/>
                </a:lnTo>
                <a:lnTo>
                  <a:pt x="552" y="297"/>
                </a:lnTo>
                <a:cubicBezTo>
                  <a:pt x="567" y="291"/>
                  <a:pt x="567" y="271"/>
                  <a:pt x="552" y="263"/>
                </a:cubicBezTo>
                <a:lnTo>
                  <a:pt x="360" y="205"/>
                </a:lnTo>
                <a:lnTo>
                  <a:pt x="300" y="12"/>
                </a:lnTo>
                <a:cubicBezTo>
                  <a:pt x="298" y="4"/>
                  <a:pt x="291" y="0"/>
                  <a:pt x="2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3" name="Google Shape;503;p30"/>
          <p:cNvGrpSpPr/>
          <p:nvPr/>
        </p:nvGrpSpPr>
        <p:grpSpPr>
          <a:xfrm>
            <a:off x="613275" y="3238304"/>
            <a:ext cx="7916976" cy="1663970"/>
            <a:chOff x="613275" y="3238304"/>
            <a:chExt cx="7916976" cy="1663970"/>
          </a:xfrm>
        </p:grpSpPr>
        <p:sp>
          <p:nvSpPr>
            <p:cNvPr id="506" name="Google Shape;506;p30"/>
            <p:cNvSpPr/>
            <p:nvPr/>
          </p:nvSpPr>
          <p:spPr>
            <a:xfrm>
              <a:off x="7357179" y="3238304"/>
              <a:ext cx="1173072" cy="1663970"/>
            </a:xfrm>
            <a:custGeom>
              <a:avLst/>
              <a:gdLst/>
              <a:ahLst/>
              <a:cxnLst/>
              <a:rect l="l" t="t" r="r" b="b"/>
              <a:pathLst>
                <a:path w="7525" h="10674" extrusionOk="0">
                  <a:moveTo>
                    <a:pt x="7457" y="10157"/>
                  </a:moveTo>
                  <a:lnTo>
                    <a:pt x="7457" y="10606"/>
                  </a:lnTo>
                  <a:lnTo>
                    <a:pt x="6965" y="10606"/>
                  </a:lnTo>
                  <a:lnTo>
                    <a:pt x="6965" y="10157"/>
                  </a:lnTo>
                  <a:close/>
                  <a:moveTo>
                    <a:pt x="6900" y="1"/>
                  </a:moveTo>
                  <a:lnTo>
                    <a:pt x="6900" y="10091"/>
                  </a:lnTo>
                  <a:lnTo>
                    <a:pt x="0" y="10091"/>
                  </a:lnTo>
                  <a:lnTo>
                    <a:pt x="0" y="10157"/>
                  </a:lnTo>
                  <a:lnTo>
                    <a:pt x="6900" y="10157"/>
                  </a:lnTo>
                  <a:lnTo>
                    <a:pt x="6900" y="10673"/>
                  </a:lnTo>
                  <a:lnTo>
                    <a:pt x="7525" y="10673"/>
                  </a:lnTo>
                  <a:lnTo>
                    <a:pt x="7525" y="10091"/>
                  </a:lnTo>
                  <a:lnTo>
                    <a:pt x="6965" y="10091"/>
                  </a:lnTo>
                  <a:lnTo>
                    <a:pt x="696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30"/>
            <p:cNvSpPr/>
            <p:nvPr/>
          </p:nvSpPr>
          <p:spPr>
            <a:xfrm>
              <a:off x="613275" y="3238304"/>
              <a:ext cx="1173540" cy="1663970"/>
            </a:xfrm>
            <a:custGeom>
              <a:avLst/>
              <a:gdLst/>
              <a:ahLst/>
              <a:cxnLst/>
              <a:rect l="l" t="t" r="r" b="b"/>
              <a:pathLst>
                <a:path w="7528" h="10674" extrusionOk="0">
                  <a:moveTo>
                    <a:pt x="560" y="10157"/>
                  </a:moveTo>
                  <a:lnTo>
                    <a:pt x="560" y="10606"/>
                  </a:lnTo>
                  <a:lnTo>
                    <a:pt x="68" y="10606"/>
                  </a:lnTo>
                  <a:lnTo>
                    <a:pt x="68" y="10157"/>
                  </a:lnTo>
                  <a:close/>
                  <a:moveTo>
                    <a:pt x="560" y="1"/>
                  </a:moveTo>
                  <a:lnTo>
                    <a:pt x="560" y="10091"/>
                  </a:lnTo>
                  <a:lnTo>
                    <a:pt x="1" y="10091"/>
                  </a:lnTo>
                  <a:lnTo>
                    <a:pt x="1" y="10673"/>
                  </a:lnTo>
                  <a:lnTo>
                    <a:pt x="626" y="10673"/>
                  </a:lnTo>
                  <a:lnTo>
                    <a:pt x="626" y="10157"/>
                  </a:lnTo>
                  <a:lnTo>
                    <a:pt x="7527" y="10157"/>
                  </a:lnTo>
                  <a:lnTo>
                    <a:pt x="7527" y="10091"/>
                  </a:lnTo>
                  <a:lnTo>
                    <a:pt x="626" y="10091"/>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hanks">
  <p:cSld name="BLANK_1_1_1_1_1_1_2">
    <p:spTree>
      <p:nvGrpSpPr>
        <p:cNvPr id="1" name="Shape 508"/>
        <p:cNvGrpSpPr/>
        <p:nvPr/>
      </p:nvGrpSpPr>
      <p:grpSpPr>
        <a:xfrm>
          <a:off x="0" y="0"/>
          <a:ext cx="0" cy="0"/>
          <a:chOff x="0" y="0"/>
          <a:chExt cx="0" cy="0"/>
        </a:xfrm>
      </p:grpSpPr>
      <p:pic>
        <p:nvPicPr>
          <p:cNvPr id="509" name="Google Shape;509;p31"/>
          <p:cNvPicPr preferRelativeResize="0"/>
          <p:nvPr/>
        </p:nvPicPr>
        <p:blipFill>
          <a:blip r:embed="rId2">
            <a:alphaModFix amt="48000"/>
          </a:blip>
          <a:stretch>
            <a:fillRect/>
          </a:stretch>
        </p:blipFill>
        <p:spPr>
          <a:xfrm>
            <a:off x="0" y="0"/>
            <a:ext cx="9144003" cy="5143501"/>
          </a:xfrm>
          <a:prstGeom prst="rect">
            <a:avLst/>
          </a:prstGeom>
          <a:noFill/>
          <a:ln>
            <a:noFill/>
          </a:ln>
        </p:spPr>
      </p:pic>
      <p:pic>
        <p:nvPicPr>
          <p:cNvPr id="510" name="Google Shape;510;p31"/>
          <p:cNvPicPr preferRelativeResize="0"/>
          <p:nvPr/>
        </p:nvPicPr>
        <p:blipFill>
          <a:blip r:embed="rId2">
            <a:alphaModFix amt="48000"/>
          </a:blip>
          <a:stretch>
            <a:fillRect/>
          </a:stretch>
        </p:blipFill>
        <p:spPr>
          <a:xfrm>
            <a:off x="0" y="0"/>
            <a:ext cx="9144003" cy="5143501"/>
          </a:xfrm>
          <a:prstGeom prst="rect">
            <a:avLst/>
          </a:prstGeom>
          <a:noFill/>
          <a:ln>
            <a:noFill/>
          </a:ln>
        </p:spPr>
      </p:pic>
      <p:sp>
        <p:nvSpPr>
          <p:cNvPr id="512" name="Google Shape;512;p31"/>
          <p:cNvSpPr txBox="1">
            <a:spLocks noGrp="1"/>
          </p:cNvSpPr>
          <p:nvPr>
            <p:ph type="ctrTitle"/>
          </p:nvPr>
        </p:nvSpPr>
        <p:spPr>
          <a:xfrm>
            <a:off x="4884450" y="626275"/>
            <a:ext cx="3451800" cy="13158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5200"/>
              <a:buNone/>
              <a:defRPr sz="8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513" name="Google Shape;513;p31"/>
          <p:cNvSpPr txBox="1">
            <a:spLocks noGrp="1"/>
          </p:cNvSpPr>
          <p:nvPr>
            <p:ph type="subTitle" idx="1"/>
          </p:nvPr>
        </p:nvSpPr>
        <p:spPr>
          <a:xfrm>
            <a:off x="4717650" y="2182833"/>
            <a:ext cx="3785400" cy="1227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a:solidFill>
                  <a:schemeClr val="dk1"/>
                </a:solidFill>
              </a:defRPr>
            </a:lvl1pPr>
            <a:lvl2pPr lvl="1" algn="ctr" rtl="0">
              <a:lnSpc>
                <a:spcPct val="100000"/>
              </a:lnSpc>
              <a:spcBef>
                <a:spcPts val="0"/>
              </a:spcBef>
              <a:spcAft>
                <a:spcPts val="0"/>
              </a:spcAft>
              <a:buClr>
                <a:schemeClr val="dk1"/>
              </a:buClr>
              <a:buSzPts val="1800"/>
              <a:buNone/>
              <a:defRPr sz="1800">
                <a:solidFill>
                  <a:schemeClr val="dk1"/>
                </a:solidFill>
              </a:defRPr>
            </a:lvl2pPr>
            <a:lvl3pPr lvl="2" algn="ctr" rtl="0">
              <a:lnSpc>
                <a:spcPct val="100000"/>
              </a:lnSpc>
              <a:spcBef>
                <a:spcPts val="0"/>
              </a:spcBef>
              <a:spcAft>
                <a:spcPts val="0"/>
              </a:spcAft>
              <a:buClr>
                <a:schemeClr val="dk1"/>
              </a:buClr>
              <a:buSzPts val="1800"/>
              <a:buNone/>
              <a:defRPr sz="1800">
                <a:solidFill>
                  <a:schemeClr val="dk1"/>
                </a:solidFill>
              </a:defRPr>
            </a:lvl3pPr>
            <a:lvl4pPr lvl="3" algn="ctr" rtl="0">
              <a:lnSpc>
                <a:spcPct val="100000"/>
              </a:lnSpc>
              <a:spcBef>
                <a:spcPts val="0"/>
              </a:spcBef>
              <a:spcAft>
                <a:spcPts val="0"/>
              </a:spcAft>
              <a:buClr>
                <a:schemeClr val="dk1"/>
              </a:buClr>
              <a:buSzPts val="1800"/>
              <a:buNone/>
              <a:defRPr sz="1800">
                <a:solidFill>
                  <a:schemeClr val="dk1"/>
                </a:solidFill>
              </a:defRPr>
            </a:lvl4pPr>
            <a:lvl5pPr lvl="4" algn="ctr" rtl="0">
              <a:lnSpc>
                <a:spcPct val="100000"/>
              </a:lnSpc>
              <a:spcBef>
                <a:spcPts val="0"/>
              </a:spcBef>
              <a:spcAft>
                <a:spcPts val="0"/>
              </a:spcAft>
              <a:buClr>
                <a:schemeClr val="dk1"/>
              </a:buClr>
              <a:buSzPts val="1800"/>
              <a:buNone/>
              <a:defRPr sz="1800">
                <a:solidFill>
                  <a:schemeClr val="dk1"/>
                </a:solidFill>
              </a:defRPr>
            </a:lvl5pPr>
            <a:lvl6pPr lvl="5" algn="ctr" rtl="0">
              <a:lnSpc>
                <a:spcPct val="100000"/>
              </a:lnSpc>
              <a:spcBef>
                <a:spcPts val="0"/>
              </a:spcBef>
              <a:spcAft>
                <a:spcPts val="0"/>
              </a:spcAft>
              <a:buClr>
                <a:schemeClr val="dk1"/>
              </a:buClr>
              <a:buSzPts val="1800"/>
              <a:buNone/>
              <a:defRPr sz="1800">
                <a:solidFill>
                  <a:schemeClr val="dk1"/>
                </a:solidFill>
              </a:defRPr>
            </a:lvl6pPr>
            <a:lvl7pPr lvl="6" algn="ctr" rtl="0">
              <a:lnSpc>
                <a:spcPct val="100000"/>
              </a:lnSpc>
              <a:spcBef>
                <a:spcPts val="0"/>
              </a:spcBef>
              <a:spcAft>
                <a:spcPts val="0"/>
              </a:spcAft>
              <a:buClr>
                <a:schemeClr val="dk1"/>
              </a:buClr>
              <a:buSzPts val="1800"/>
              <a:buNone/>
              <a:defRPr sz="1800">
                <a:solidFill>
                  <a:schemeClr val="dk1"/>
                </a:solidFill>
              </a:defRPr>
            </a:lvl7pPr>
            <a:lvl8pPr lvl="7" algn="ctr" rtl="0">
              <a:lnSpc>
                <a:spcPct val="100000"/>
              </a:lnSpc>
              <a:spcBef>
                <a:spcPts val="0"/>
              </a:spcBef>
              <a:spcAft>
                <a:spcPts val="0"/>
              </a:spcAft>
              <a:buClr>
                <a:schemeClr val="dk1"/>
              </a:buClr>
              <a:buSzPts val="1800"/>
              <a:buNone/>
              <a:defRPr sz="1800">
                <a:solidFill>
                  <a:schemeClr val="dk1"/>
                </a:solidFill>
              </a:defRPr>
            </a:lvl8pPr>
            <a:lvl9pPr lvl="8" algn="ctr" rtl="0">
              <a:lnSpc>
                <a:spcPct val="100000"/>
              </a:lnSpc>
              <a:spcBef>
                <a:spcPts val="0"/>
              </a:spcBef>
              <a:spcAft>
                <a:spcPts val="0"/>
              </a:spcAft>
              <a:buClr>
                <a:schemeClr val="dk1"/>
              </a:buClr>
              <a:buSzPts val="1800"/>
              <a:buNone/>
              <a:defRPr sz="1800">
                <a:solidFill>
                  <a:schemeClr val="dk1"/>
                </a:solidFill>
              </a:defRPr>
            </a:lvl9pPr>
          </a:lstStyle>
          <a:p>
            <a:endParaRPr/>
          </a:p>
        </p:txBody>
      </p:sp>
      <p:sp>
        <p:nvSpPr>
          <p:cNvPr id="514" name="Google Shape;514;p31"/>
          <p:cNvSpPr txBox="1">
            <a:spLocks noGrp="1"/>
          </p:cNvSpPr>
          <p:nvPr>
            <p:ph type="subTitle" idx="2"/>
          </p:nvPr>
        </p:nvSpPr>
        <p:spPr>
          <a:xfrm rot="-962">
            <a:off x="5002050" y="4229842"/>
            <a:ext cx="3216600" cy="3732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100"/>
              <a:buNone/>
              <a:defRPr sz="1100"/>
            </a:lvl1pPr>
            <a:lvl2pPr lvl="1" algn="ctr" rtl="0">
              <a:lnSpc>
                <a:spcPct val="100000"/>
              </a:lnSpc>
              <a:spcBef>
                <a:spcPts val="0"/>
              </a:spcBef>
              <a:spcAft>
                <a:spcPts val="0"/>
              </a:spcAft>
              <a:buClr>
                <a:schemeClr val="dk1"/>
              </a:buClr>
              <a:buSzPts val="1100"/>
              <a:buNone/>
              <a:defRPr sz="1100">
                <a:solidFill>
                  <a:schemeClr val="dk1"/>
                </a:solidFill>
              </a:defRPr>
            </a:lvl2pPr>
            <a:lvl3pPr lvl="2" algn="ctr" rtl="0">
              <a:lnSpc>
                <a:spcPct val="100000"/>
              </a:lnSpc>
              <a:spcBef>
                <a:spcPts val="0"/>
              </a:spcBef>
              <a:spcAft>
                <a:spcPts val="0"/>
              </a:spcAft>
              <a:buClr>
                <a:schemeClr val="dk1"/>
              </a:buClr>
              <a:buSzPts val="1100"/>
              <a:buNone/>
              <a:defRPr sz="1100">
                <a:solidFill>
                  <a:schemeClr val="dk1"/>
                </a:solidFill>
              </a:defRPr>
            </a:lvl3pPr>
            <a:lvl4pPr lvl="3" algn="ctr" rtl="0">
              <a:lnSpc>
                <a:spcPct val="100000"/>
              </a:lnSpc>
              <a:spcBef>
                <a:spcPts val="0"/>
              </a:spcBef>
              <a:spcAft>
                <a:spcPts val="0"/>
              </a:spcAft>
              <a:buClr>
                <a:schemeClr val="dk1"/>
              </a:buClr>
              <a:buSzPts val="1100"/>
              <a:buNone/>
              <a:defRPr sz="1100">
                <a:solidFill>
                  <a:schemeClr val="dk1"/>
                </a:solidFill>
              </a:defRPr>
            </a:lvl4pPr>
            <a:lvl5pPr lvl="4" algn="ctr" rtl="0">
              <a:lnSpc>
                <a:spcPct val="100000"/>
              </a:lnSpc>
              <a:spcBef>
                <a:spcPts val="0"/>
              </a:spcBef>
              <a:spcAft>
                <a:spcPts val="0"/>
              </a:spcAft>
              <a:buClr>
                <a:schemeClr val="dk1"/>
              </a:buClr>
              <a:buSzPts val="1100"/>
              <a:buNone/>
              <a:defRPr sz="1100">
                <a:solidFill>
                  <a:schemeClr val="dk1"/>
                </a:solidFill>
              </a:defRPr>
            </a:lvl5pPr>
            <a:lvl6pPr lvl="5" algn="ctr" rtl="0">
              <a:lnSpc>
                <a:spcPct val="100000"/>
              </a:lnSpc>
              <a:spcBef>
                <a:spcPts val="0"/>
              </a:spcBef>
              <a:spcAft>
                <a:spcPts val="0"/>
              </a:spcAft>
              <a:buClr>
                <a:schemeClr val="dk1"/>
              </a:buClr>
              <a:buSzPts val="1100"/>
              <a:buNone/>
              <a:defRPr sz="1100">
                <a:solidFill>
                  <a:schemeClr val="dk1"/>
                </a:solidFill>
              </a:defRPr>
            </a:lvl6pPr>
            <a:lvl7pPr lvl="6" algn="ctr" rtl="0">
              <a:lnSpc>
                <a:spcPct val="100000"/>
              </a:lnSpc>
              <a:spcBef>
                <a:spcPts val="0"/>
              </a:spcBef>
              <a:spcAft>
                <a:spcPts val="0"/>
              </a:spcAft>
              <a:buClr>
                <a:schemeClr val="dk1"/>
              </a:buClr>
              <a:buSzPts val="1100"/>
              <a:buNone/>
              <a:defRPr sz="1100">
                <a:solidFill>
                  <a:schemeClr val="dk1"/>
                </a:solidFill>
              </a:defRPr>
            </a:lvl7pPr>
            <a:lvl8pPr lvl="7" algn="ctr" rtl="0">
              <a:lnSpc>
                <a:spcPct val="100000"/>
              </a:lnSpc>
              <a:spcBef>
                <a:spcPts val="0"/>
              </a:spcBef>
              <a:spcAft>
                <a:spcPts val="0"/>
              </a:spcAft>
              <a:buClr>
                <a:schemeClr val="dk1"/>
              </a:buClr>
              <a:buSzPts val="1100"/>
              <a:buNone/>
              <a:defRPr sz="1100">
                <a:solidFill>
                  <a:schemeClr val="dk1"/>
                </a:solidFill>
              </a:defRPr>
            </a:lvl8pPr>
            <a:lvl9pPr lvl="8" algn="ctr" rtl="0">
              <a:lnSpc>
                <a:spcPct val="100000"/>
              </a:lnSpc>
              <a:spcBef>
                <a:spcPts val="0"/>
              </a:spcBef>
              <a:spcAft>
                <a:spcPts val="0"/>
              </a:spcAft>
              <a:buClr>
                <a:schemeClr val="dk1"/>
              </a:buClr>
              <a:buSzPts val="1100"/>
              <a:buNone/>
              <a:defRPr sz="1100">
                <a:solidFill>
                  <a:schemeClr val="dk1"/>
                </a:solidFill>
              </a:defRPr>
            </a:lvl9pPr>
          </a:lstStyle>
          <a:p>
            <a:endParaRPr/>
          </a:p>
        </p:txBody>
      </p:sp>
      <p:grpSp>
        <p:nvGrpSpPr>
          <p:cNvPr id="515" name="Google Shape;515;p31"/>
          <p:cNvGrpSpPr/>
          <p:nvPr/>
        </p:nvGrpSpPr>
        <p:grpSpPr>
          <a:xfrm>
            <a:off x="7357179" y="440139"/>
            <a:ext cx="1173072" cy="4243060"/>
            <a:chOff x="7357179" y="440139"/>
            <a:chExt cx="1173072" cy="4243060"/>
          </a:xfrm>
        </p:grpSpPr>
        <p:sp>
          <p:nvSpPr>
            <p:cNvPr id="516" name="Google Shape;516;p31"/>
            <p:cNvSpPr/>
            <p:nvPr/>
          </p:nvSpPr>
          <p:spPr>
            <a:xfrm>
              <a:off x="7357179" y="440139"/>
              <a:ext cx="1173072" cy="1663658"/>
            </a:xfrm>
            <a:custGeom>
              <a:avLst/>
              <a:gdLst/>
              <a:ahLst/>
              <a:cxnLst/>
              <a:rect l="l" t="t" r="r" b="b"/>
              <a:pathLst>
                <a:path w="7525" h="10672" extrusionOk="0">
                  <a:moveTo>
                    <a:pt x="7457" y="66"/>
                  </a:moveTo>
                  <a:lnTo>
                    <a:pt x="7457" y="515"/>
                  </a:lnTo>
                  <a:lnTo>
                    <a:pt x="6965" y="515"/>
                  </a:lnTo>
                  <a:lnTo>
                    <a:pt x="6965" y="66"/>
                  </a:lnTo>
                  <a:close/>
                  <a:moveTo>
                    <a:pt x="6900" y="1"/>
                  </a:moveTo>
                  <a:lnTo>
                    <a:pt x="6900" y="513"/>
                  </a:lnTo>
                  <a:lnTo>
                    <a:pt x="0" y="513"/>
                  </a:lnTo>
                  <a:lnTo>
                    <a:pt x="0" y="581"/>
                  </a:lnTo>
                  <a:lnTo>
                    <a:pt x="6900" y="581"/>
                  </a:lnTo>
                  <a:lnTo>
                    <a:pt x="6900" y="10671"/>
                  </a:lnTo>
                  <a:lnTo>
                    <a:pt x="6965" y="10671"/>
                  </a:lnTo>
                  <a:lnTo>
                    <a:pt x="6965" y="583"/>
                  </a:lnTo>
                  <a:lnTo>
                    <a:pt x="7525" y="583"/>
                  </a:lnTo>
                  <a:lnTo>
                    <a:pt x="752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31"/>
            <p:cNvSpPr/>
            <p:nvPr/>
          </p:nvSpPr>
          <p:spPr>
            <a:xfrm>
              <a:off x="7357179" y="3019229"/>
              <a:ext cx="1173072" cy="1663970"/>
            </a:xfrm>
            <a:custGeom>
              <a:avLst/>
              <a:gdLst/>
              <a:ahLst/>
              <a:cxnLst/>
              <a:rect l="l" t="t" r="r" b="b"/>
              <a:pathLst>
                <a:path w="7525" h="10674" extrusionOk="0">
                  <a:moveTo>
                    <a:pt x="7457" y="10157"/>
                  </a:moveTo>
                  <a:lnTo>
                    <a:pt x="7457" y="10606"/>
                  </a:lnTo>
                  <a:lnTo>
                    <a:pt x="6965" y="10606"/>
                  </a:lnTo>
                  <a:lnTo>
                    <a:pt x="6965" y="10157"/>
                  </a:lnTo>
                  <a:close/>
                  <a:moveTo>
                    <a:pt x="6900" y="1"/>
                  </a:moveTo>
                  <a:lnTo>
                    <a:pt x="6900" y="10091"/>
                  </a:lnTo>
                  <a:lnTo>
                    <a:pt x="0" y="10091"/>
                  </a:lnTo>
                  <a:lnTo>
                    <a:pt x="0" y="10157"/>
                  </a:lnTo>
                  <a:lnTo>
                    <a:pt x="6900" y="10157"/>
                  </a:lnTo>
                  <a:lnTo>
                    <a:pt x="6900" y="10673"/>
                  </a:lnTo>
                  <a:lnTo>
                    <a:pt x="7525" y="10673"/>
                  </a:lnTo>
                  <a:lnTo>
                    <a:pt x="7525" y="10091"/>
                  </a:lnTo>
                  <a:lnTo>
                    <a:pt x="6965" y="10091"/>
                  </a:lnTo>
                  <a:lnTo>
                    <a:pt x="696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 name="Google Shape;517;p31"/>
          <p:cNvSpPr/>
          <p:nvPr userDrawn="1"/>
        </p:nvSpPr>
        <p:spPr>
          <a:xfrm rot="10800000">
            <a:off x="599217" y="626275"/>
            <a:ext cx="1173072" cy="1663970"/>
          </a:xfrm>
          <a:custGeom>
            <a:avLst/>
            <a:gdLst/>
            <a:ahLst/>
            <a:cxnLst/>
            <a:rect l="l" t="t" r="r" b="b"/>
            <a:pathLst>
              <a:path w="7525" h="10674" extrusionOk="0">
                <a:moveTo>
                  <a:pt x="7457" y="10157"/>
                </a:moveTo>
                <a:lnTo>
                  <a:pt x="7457" y="10606"/>
                </a:lnTo>
                <a:lnTo>
                  <a:pt x="6965" y="10606"/>
                </a:lnTo>
                <a:lnTo>
                  <a:pt x="6965" y="10157"/>
                </a:lnTo>
                <a:close/>
                <a:moveTo>
                  <a:pt x="6900" y="1"/>
                </a:moveTo>
                <a:lnTo>
                  <a:pt x="6900" y="10091"/>
                </a:lnTo>
                <a:lnTo>
                  <a:pt x="0" y="10091"/>
                </a:lnTo>
                <a:lnTo>
                  <a:pt x="0" y="10157"/>
                </a:lnTo>
                <a:lnTo>
                  <a:pt x="6900" y="10157"/>
                </a:lnTo>
                <a:lnTo>
                  <a:pt x="6900" y="10673"/>
                </a:lnTo>
                <a:lnTo>
                  <a:pt x="7525" y="10673"/>
                </a:lnTo>
                <a:lnTo>
                  <a:pt x="7525" y="10091"/>
                </a:lnTo>
                <a:lnTo>
                  <a:pt x="6965" y="10091"/>
                </a:lnTo>
                <a:lnTo>
                  <a:pt x="696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545"/>
        <p:cNvGrpSpPr/>
        <p:nvPr/>
      </p:nvGrpSpPr>
      <p:grpSpPr>
        <a:xfrm>
          <a:off x="0" y="0"/>
          <a:ext cx="0" cy="0"/>
          <a:chOff x="0" y="0"/>
          <a:chExt cx="0" cy="0"/>
        </a:xfrm>
      </p:grpSpPr>
      <p:pic>
        <p:nvPicPr>
          <p:cNvPr id="546" name="Google Shape;546;p32"/>
          <p:cNvPicPr preferRelativeResize="0"/>
          <p:nvPr/>
        </p:nvPicPr>
        <p:blipFill>
          <a:blip r:embed="rId2">
            <a:alphaModFix amt="48000"/>
          </a:blip>
          <a:stretch>
            <a:fillRect/>
          </a:stretch>
        </p:blipFill>
        <p:spPr>
          <a:xfrm>
            <a:off x="0" y="0"/>
            <a:ext cx="9144003" cy="5143501"/>
          </a:xfrm>
          <a:prstGeom prst="rect">
            <a:avLst/>
          </a:prstGeom>
          <a:noFill/>
          <a:ln>
            <a:noFill/>
          </a:ln>
        </p:spPr>
      </p:pic>
      <p:grpSp>
        <p:nvGrpSpPr>
          <p:cNvPr id="547" name="Google Shape;547;p32"/>
          <p:cNvGrpSpPr/>
          <p:nvPr/>
        </p:nvGrpSpPr>
        <p:grpSpPr>
          <a:xfrm>
            <a:off x="7297242" y="1728027"/>
            <a:ext cx="837286" cy="3310774"/>
            <a:chOff x="3439200" y="4073425"/>
            <a:chExt cx="235497" cy="931143"/>
          </a:xfrm>
        </p:grpSpPr>
        <p:sp>
          <p:nvSpPr>
            <p:cNvPr id="548" name="Google Shape;548;p32"/>
            <p:cNvSpPr/>
            <p:nvPr/>
          </p:nvSpPr>
          <p:spPr>
            <a:xfrm>
              <a:off x="3470525" y="4283275"/>
              <a:ext cx="27950" cy="205900"/>
            </a:xfrm>
            <a:custGeom>
              <a:avLst/>
              <a:gdLst/>
              <a:ahLst/>
              <a:cxnLst/>
              <a:rect l="l" t="t" r="r" b="b"/>
              <a:pathLst>
                <a:path w="1118" h="8236" extrusionOk="0">
                  <a:moveTo>
                    <a:pt x="0" y="0"/>
                  </a:moveTo>
                  <a:lnTo>
                    <a:pt x="0" y="8236"/>
                  </a:lnTo>
                  <a:lnTo>
                    <a:pt x="1117" y="8236"/>
                  </a:lnTo>
                  <a:lnTo>
                    <a:pt x="111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32"/>
            <p:cNvSpPr/>
            <p:nvPr/>
          </p:nvSpPr>
          <p:spPr>
            <a:xfrm>
              <a:off x="3439200" y="4489150"/>
              <a:ext cx="84125" cy="447325"/>
            </a:xfrm>
            <a:custGeom>
              <a:avLst/>
              <a:gdLst/>
              <a:ahLst/>
              <a:cxnLst/>
              <a:rect l="l" t="t" r="r" b="b"/>
              <a:pathLst>
                <a:path w="3365" h="17893" extrusionOk="0">
                  <a:moveTo>
                    <a:pt x="1" y="1"/>
                  </a:moveTo>
                  <a:lnTo>
                    <a:pt x="1593" y="1354"/>
                  </a:lnTo>
                  <a:lnTo>
                    <a:pt x="1563" y="17893"/>
                  </a:lnTo>
                  <a:lnTo>
                    <a:pt x="2034" y="17671"/>
                  </a:lnTo>
                  <a:lnTo>
                    <a:pt x="2081" y="1354"/>
                  </a:lnTo>
                  <a:lnTo>
                    <a:pt x="336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2"/>
            <p:cNvSpPr/>
            <p:nvPr/>
          </p:nvSpPr>
          <p:spPr>
            <a:xfrm>
              <a:off x="3473325" y="4184825"/>
              <a:ext cx="23350" cy="93250"/>
            </a:xfrm>
            <a:custGeom>
              <a:avLst/>
              <a:gdLst/>
              <a:ahLst/>
              <a:cxnLst/>
              <a:rect l="l" t="t" r="r" b="b"/>
              <a:pathLst>
                <a:path w="934" h="3730" extrusionOk="0">
                  <a:moveTo>
                    <a:pt x="761" y="1"/>
                  </a:moveTo>
                  <a:cubicBezTo>
                    <a:pt x="761" y="1"/>
                    <a:pt x="112" y="1761"/>
                    <a:pt x="54" y="2298"/>
                  </a:cubicBezTo>
                  <a:cubicBezTo>
                    <a:pt x="1" y="2837"/>
                    <a:pt x="317" y="3729"/>
                    <a:pt x="317" y="3729"/>
                  </a:cubicBezTo>
                  <a:lnTo>
                    <a:pt x="727" y="3145"/>
                  </a:lnTo>
                  <a:cubicBezTo>
                    <a:pt x="934" y="2745"/>
                    <a:pt x="761" y="1"/>
                    <a:pt x="7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32"/>
            <p:cNvSpPr/>
            <p:nvPr/>
          </p:nvSpPr>
          <p:spPr>
            <a:xfrm>
              <a:off x="3478500" y="4224175"/>
              <a:ext cx="11200" cy="43375"/>
            </a:xfrm>
            <a:custGeom>
              <a:avLst/>
              <a:gdLst/>
              <a:ahLst/>
              <a:cxnLst/>
              <a:rect l="l" t="t" r="r" b="b"/>
              <a:pathLst>
                <a:path w="448" h="1735" extrusionOk="0">
                  <a:moveTo>
                    <a:pt x="448" y="1"/>
                  </a:moveTo>
                  <a:lnTo>
                    <a:pt x="448" y="1"/>
                  </a:lnTo>
                  <a:cubicBezTo>
                    <a:pt x="448" y="1"/>
                    <a:pt x="1" y="722"/>
                    <a:pt x="1" y="919"/>
                  </a:cubicBezTo>
                  <a:cubicBezTo>
                    <a:pt x="1" y="1118"/>
                    <a:pt x="116" y="1735"/>
                    <a:pt x="116" y="1735"/>
                  </a:cubicBezTo>
                  <a:cubicBezTo>
                    <a:pt x="116" y="1735"/>
                    <a:pt x="267" y="1470"/>
                    <a:pt x="331" y="1272"/>
                  </a:cubicBezTo>
                  <a:cubicBezTo>
                    <a:pt x="401" y="1071"/>
                    <a:pt x="448" y="1"/>
                    <a:pt x="4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32"/>
            <p:cNvSpPr/>
            <p:nvPr/>
          </p:nvSpPr>
          <p:spPr>
            <a:xfrm>
              <a:off x="3566850" y="4210750"/>
              <a:ext cx="48550" cy="314775"/>
            </a:xfrm>
            <a:custGeom>
              <a:avLst/>
              <a:gdLst/>
              <a:ahLst/>
              <a:cxnLst/>
              <a:rect l="l" t="t" r="r" b="b"/>
              <a:pathLst>
                <a:path w="1942" h="12591" extrusionOk="0">
                  <a:moveTo>
                    <a:pt x="1" y="1"/>
                  </a:moveTo>
                  <a:lnTo>
                    <a:pt x="441" y="12590"/>
                  </a:lnTo>
                  <a:lnTo>
                    <a:pt x="1942" y="12469"/>
                  </a:lnTo>
                  <a:lnTo>
                    <a:pt x="131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32"/>
            <p:cNvSpPr/>
            <p:nvPr/>
          </p:nvSpPr>
          <p:spPr>
            <a:xfrm>
              <a:off x="3564400" y="4073425"/>
              <a:ext cx="27525" cy="131475"/>
            </a:xfrm>
            <a:custGeom>
              <a:avLst/>
              <a:gdLst/>
              <a:ahLst/>
              <a:cxnLst/>
              <a:rect l="l" t="t" r="r" b="b"/>
              <a:pathLst>
                <a:path w="1101" h="5259" extrusionOk="0">
                  <a:moveTo>
                    <a:pt x="652" y="1"/>
                  </a:moveTo>
                  <a:cubicBezTo>
                    <a:pt x="652" y="1"/>
                    <a:pt x="181" y="1323"/>
                    <a:pt x="90" y="2087"/>
                  </a:cubicBezTo>
                  <a:cubicBezTo>
                    <a:pt x="0" y="2850"/>
                    <a:pt x="652" y="5258"/>
                    <a:pt x="652" y="5258"/>
                  </a:cubicBezTo>
                  <a:cubicBezTo>
                    <a:pt x="652" y="5258"/>
                    <a:pt x="968" y="4576"/>
                    <a:pt x="1033" y="3747"/>
                  </a:cubicBezTo>
                  <a:cubicBezTo>
                    <a:pt x="1101" y="2917"/>
                    <a:pt x="652" y="1"/>
                    <a:pt x="6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32"/>
            <p:cNvSpPr/>
            <p:nvPr/>
          </p:nvSpPr>
          <p:spPr>
            <a:xfrm>
              <a:off x="3574375" y="4130150"/>
              <a:ext cx="11475" cy="54650"/>
            </a:xfrm>
            <a:custGeom>
              <a:avLst/>
              <a:gdLst/>
              <a:ahLst/>
              <a:cxnLst/>
              <a:rect l="l" t="t" r="r" b="b"/>
              <a:pathLst>
                <a:path w="459" h="2186" extrusionOk="0">
                  <a:moveTo>
                    <a:pt x="274" y="1"/>
                  </a:moveTo>
                  <a:cubicBezTo>
                    <a:pt x="274" y="1"/>
                    <a:pt x="97" y="589"/>
                    <a:pt x="50" y="802"/>
                  </a:cubicBezTo>
                  <a:cubicBezTo>
                    <a:pt x="1" y="1015"/>
                    <a:pt x="224" y="2186"/>
                    <a:pt x="224" y="2186"/>
                  </a:cubicBezTo>
                  <a:cubicBezTo>
                    <a:pt x="224" y="2186"/>
                    <a:pt x="284" y="1743"/>
                    <a:pt x="370" y="1405"/>
                  </a:cubicBezTo>
                  <a:cubicBezTo>
                    <a:pt x="458" y="1066"/>
                    <a:pt x="274" y="1"/>
                    <a:pt x="2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32"/>
            <p:cNvSpPr/>
            <p:nvPr/>
          </p:nvSpPr>
          <p:spPr>
            <a:xfrm>
              <a:off x="3582472" y="4530776"/>
              <a:ext cx="92225" cy="473792"/>
            </a:xfrm>
            <a:custGeom>
              <a:avLst/>
              <a:gdLst/>
              <a:ahLst/>
              <a:cxnLst/>
              <a:rect l="l" t="t" r="r" b="b"/>
              <a:pathLst>
                <a:path w="3689" h="23109" extrusionOk="0">
                  <a:moveTo>
                    <a:pt x="1" y="0"/>
                  </a:moveTo>
                  <a:lnTo>
                    <a:pt x="2977" y="23109"/>
                  </a:lnTo>
                  <a:lnTo>
                    <a:pt x="3688" y="23109"/>
                  </a:lnTo>
                  <a:lnTo>
                    <a:pt x="82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6" name="Google Shape;556;p32"/>
          <p:cNvGrpSpPr/>
          <p:nvPr/>
        </p:nvGrpSpPr>
        <p:grpSpPr>
          <a:xfrm>
            <a:off x="-4" y="895420"/>
            <a:ext cx="9154954" cy="4248090"/>
            <a:chOff x="-4" y="895420"/>
            <a:chExt cx="9154954" cy="4248090"/>
          </a:xfrm>
        </p:grpSpPr>
        <p:sp>
          <p:nvSpPr>
            <p:cNvPr id="557" name="Google Shape;557;p32"/>
            <p:cNvSpPr/>
            <p:nvPr/>
          </p:nvSpPr>
          <p:spPr>
            <a:xfrm>
              <a:off x="4425775" y="3607000"/>
              <a:ext cx="4729175" cy="1533525"/>
            </a:xfrm>
            <a:custGeom>
              <a:avLst/>
              <a:gdLst/>
              <a:ahLst/>
              <a:cxnLst/>
              <a:rect l="l" t="t" r="r" b="b"/>
              <a:pathLst>
                <a:path w="189167" h="61341" extrusionOk="0">
                  <a:moveTo>
                    <a:pt x="0" y="0"/>
                  </a:moveTo>
                  <a:lnTo>
                    <a:pt x="0" y="61341"/>
                  </a:lnTo>
                  <a:lnTo>
                    <a:pt x="189167" y="61341"/>
                  </a:lnTo>
                  <a:lnTo>
                    <a:pt x="189167" y="28194"/>
                  </a:lnTo>
                  <a:close/>
                </a:path>
              </a:pathLst>
            </a:custGeom>
            <a:solidFill>
              <a:srgbClr val="FCCE6B">
                <a:alpha val="36310"/>
              </a:srgbClr>
            </a:solidFill>
            <a:ln>
              <a:noFill/>
            </a:ln>
          </p:spPr>
        </p:sp>
        <p:grpSp>
          <p:nvGrpSpPr>
            <p:cNvPr id="558" name="Google Shape;558;p32"/>
            <p:cNvGrpSpPr/>
            <p:nvPr/>
          </p:nvGrpSpPr>
          <p:grpSpPr>
            <a:xfrm>
              <a:off x="-4" y="895420"/>
              <a:ext cx="4425785" cy="4248090"/>
              <a:chOff x="-4909679" y="156970"/>
              <a:chExt cx="4425785" cy="4248090"/>
            </a:xfrm>
          </p:grpSpPr>
          <p:sp>
            <p:nvSpPr>
              <p:cNvPr id="559" name="Google Shape;559;p32"/>
              <p:cNvSpPr/>
              <p:nvPr/>
            </p:nvSpPr>
            <p:spPr>
              <a:xfrm>
                <a:off x="-4909679" y="156970"/>
                <a:ext cx="4425785" cy="4248090"/>
              </a:xfrm>
              <a:custGeom>
                <a:avLst/>
                <a:gdLst/>
                <a:ahLst/>
                <a:cxnLst/>
                <a:rect l="l" t="t" r="r" b="b"/>
                <a:pathLst>
                  <a:path w="45629" h="43797" extrusionOk="0">
                    <a:moveTo>
                      <a:pt x="18833" y="1"/>
                    </a:moveTo>
                    <a:lnTo>
                      <a:pt x="18833" y="1245"/>
                    </a:lnTo>
                    <a:lnTo>
                      <a:pt x="18265" y="1245"/>
                    </a:lnTo>
                    <a:lnTo>
                      <a:pt x="18265" y="1585"/>
                    </a:lnTo>
                    <a:lnTo>
                      <a:pt x="18833" y="1585"/>
                    </a:lnTo>
                    <a:lnTo>
                      <a:pt x="18833" y="3485"/>
                    </a:lnTo>
                    <a:lnTo>
                      <a:pt x="17812" y="4684"/>
                    </a:lnTo>
                    <a:lnTo>
                      <a:pt x="17812" y="6361"/>
                    </a:lnTo>
                    <a:lnTo>
                      <a:pt x="13121" y="10428"/>
                    </a:lnTo>
                    <a:lnTo>
                      <a:pt x="12469" y="10983"/>
                    </a:lnTo>
                    <a:lnTo>
                      <a:pt x="12469" y="11448"/>
                    </a:lnTo>
                    <a:lnTo>
                      <a:pt x="13121" y="11448"/>
                    </a:lnTo>
                    <a:lnTo>
                      <a:pt x="13121" y="23345"/>
                    </a:lnTo>
                    <a:lnTo>
                      <a:pt x="12124" y="23638"/>
                    </a:lnTo>
                    <a:lnTo>
                      <a:pt x="12124" y="19293"/>
                    </a:lnTo>
                    <a:lnTo>
                      <a:pt x="12217" y="19293"/>
                    </a:lnTo>
                    <a:lnTo>
                      <a:pt x="12217" y="18436"/>
                    </a:lnTo>
                    <a:lnTo>
                      <a:pt x="12104" y="18436"/>
                    </a:lnTo>
                    <a:lnTo>
                      <a:pt x="11583" y="15630"/>
                    </a:lnTo>
                    <a:lnTo>
                      <a:pt x="11294" y="15630"/>
                    </a:lnTo>
                    <a:lnTo>
                      <a:pt x="11294" y="13478"/>
                    </a:lnTo>
                    <a:lnTo>
                      <a:pt x="11686" y="13478"/>
                    </a:lnTo>
                    <a:lnTo>
                      <a:pt x="11686" y="13281"/>
                    </a:lnTo>
                    <a:lnTo>
                      <a:pt x="11294" y="13281"/>
                    </a:lnTo>
                    <a:lnTo>
                      <a:pt x="11294" y="12662"/>
                    </a:lnTo>
                    <a:lnTo>
                      <a:pt x="11153" y="12662"/>
                    </a:lnTo>
                    <a:lnTo>
                      <a:pt x="11153" y="13281"/>
                    </a:lnTo>
                    <a:lnTo>
                      <a:pt x="10761" y="13281"/>
                    </a:lnTo>
                    <a:lnTo>
                      <a:pt x="10761" y="13478"/>
                    </a:lnTo>
                    <a:lnTo>
                      <a:pt x="11153" y="13478"/>
                    </a:lnTo>
                    <a:lnTo>
                      <a:pt x="11153" y="15630"/>
                    </a:lnTo>
                    <a:lnTo>
                      <a:pt x="10942" y="15630"/>
                    </a:lnTo>
                    <a:lnTo>
                      <a:pt x="10323" y="18436"/>
                    </a:lnTo>
                    <a:lnTo>
                      <a:pt x="10228" y="18436"/>
                    </a:lnTo>
                    <a:lnTo>
                      <a:pt x="10228" y="19293"/>
                    </a:lnTo>
                    <a:lnTo>
                      <a:pt x="10323" y="19293"/>
                    </a:lnTo>
                    <a:lnTo>
                      <a:pt x="10323" y="24165"/>
                    </a:lnTo>
                    <a:lnTo>
                      <a:pt x="0" y="27188"/>
                    </a:lnTo>
                    <a:lnTo>
                      <a:pt x="0" y="43797"/>
                    </a:lnTo>
                    <a:lnTo>
                      <a:pt x="45629" y="43797"/>
                    </a:lnTo>
                    <a:lnTo>
                      <a:pt x="45629" y="27942"/>
                    </a:lnTo>
                    <a:lnTo>
                      <a:pt x="27868" y="23691"/>
                    </a:lnTo>
                    <a:lnTo>
                      <a:pt x="27868" y="19293"/>
                    </a:lnTo>
                    <a:lnTo>
                      <a:pt x="27960" y="19293"/>
                    </a:lnTo>
                    <a:lnTo>
                      <a:pt x="27960" y="18436"/>
                    </a:lnTo>
                    <a:lnTo>
                      <a:pt x="27848" y="18436"/>
                    </a:lnTo>
                    <a:lnTo>
                      <a:pt x="27329" y="15630"/>
                    </a:lnTo>
                    <a:lnTo>
                      <a:pt x="27038" y="15630"/>
                    </a:lnTo>
                    <a:lnTo>
                      <a:pt x="27038" y="13478"/>
                    </a:lnTo>
                    <a:lnTo>
                      <a:pt x="27429" y="13478"/>
                    </a:lnTo>
                    <a:lnTo>
                      <a:pt x="27429" y="13281"/>
                    </a:lnTo>
                    <a:lnTo>
                      <a:pt x="27038" y="13281"/>
                    </a:lnTo>
                    <a:lnTo>
                      <a:pt x="27038" y="12662"/>
                    </a:lnTo>
                    <a:lnTo>
                      <a:pt x="26897" y="12662"/>
                    </a:lnTo>
                    <a:lnTo>
                      <a:pt x="26897" y="13281"/>
                    </a:lnTo>
                    <a:lnTo>
                      <a:pt x="26505" y="13281"/>
                    </a:lnTo>
                    <a:lnTo>
                      <a:pt x="26505" y="13478"/>
                    </a:lnTo>
                    <a:lnTo>
                      <a:pt x="26897" y="13478"/>
                    </a:lnTo>
                    <a:lnTo>
                      <a:pt x="26897" y="15630"/>
                    </a:lnTo>
                    <a:lnTo>
                      <a:pt x="26688" y="15630"/>
                    </a:lnTo>
                    <a:lnTo>
                      <a:pt x="26066" y="18436"/>
                    </a:lnTo>
                    <a:lnTo>
                      <a:pt x="25974" y="18436"/>
                    </a:lnTo>
                    <a:lnTo>
                      <a:pt x="25974" y="19293"/>
                    </a:lnTo>
                    <a:lnTo>
                      <a:pt x="26066" y="19293"/>
                    </a:lnTo>
                    <a:lnTo>
                      <a:pt x="26066" y="23261"/>
                    </a:lnTo>
                    <a:lnTo>
                      <a:pt x="24412" y="22863"/>
                    </a:lnTo>
                    <a:lnTo>
                      <a:pt x="24412" y="11448"/>
                    </a:lnTo>
                    <a:lnTo>
                      <a:pt x="24915" y="11448"/>
                    </a:lnTo>
                    <a:lnTo>
                      <a:pt x="24915" y="10983"/>
                    </a:lnTo>
                    <a:lnTo>
                      <a:pt x="24412" y="10481"/>
                    </a:lnTo>
                    <a:lnTo>
                      <a:pt x="20182" y="6250"/>
                    </a:lnTo>
                    <a:lnTo>
                      <a:pt x="20182" y="4684"/>
                    </a:lnTo>
                    <a:lnTo>
                      <a:pt x="19159" y="3545"/>
                    </a:lnTo>
                    <a:lnTo>
                      <a:pt x="19159" y="1585"/>
                    </a:lnTo>
                    <a:lnTo>
                      <a:pt x="19661" y="1585"/>
                    </a:lnTo>
                    <a:lnTo>
                      <a:pt x="19661" y="1245"/>
                    </a:lnTo>
                    <a:lnTo>
                      <a:pt x="19159" y="1245"/>
                    </a:lnTo>
                    <a:lnTo>
                      <a:pt x="19159" y="1"/>
                    </a:lnTo>
                    <a:close/>
                  </a:path>
                </a:pathLst>
              </a:custGeom>
              <a:solidFill>
                <a:srgbClr val="FCCE6B">
                  <a:alpha val="36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2"/>
              <p:cNvSpPr/>
              <p:nvPr/>
            </p:nvSpPr>
            <p:spPr>
              <a:xfrm>
                <a:off x="-3150771" y="1326438"/>
                <a:ext cx="167025" cy="667423"/>
              </a:xfrm>
              <a:custGeom>
                <a:avLst/>
                <a:gdLst/>
                <a:ahLst/>
                <a:cxnLst/>
                <a:rect l="l" t="t" r="r" b="b"/>
                <a:pathLst>
                  <a:path w="1722" h="6881" extrusionOk="0">
                    <a:moveTo>
                      <a:pt x="861" y="0"/>
                    </a:moveTo>
                    <a:cubicBezTo>
                      <a:pt x="385" y="0"/>
                      <a:pt x="0" y="383"/>
                      <a:pt x="0" y="861"/>
                    </a:cubicBezTo>
                    <a:lnTo>
                      <a:pt x="0" y="6881"/>
                    </a:lnTo>
                    <a:lnTo>
                      <a:pt x="1722" y="6881"/>
                    </a:lnTo>
                    <a:lnTo>
                      <a:pt x="1722" y="861"/>
                    </a:lnTo>
                    <a:cubicBezTo>
                      <a:pt x="1722" y="383"/>
                      <a:pt x="1339" y="0"/>
                      <a:pt x="8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2"/>
              <p:cNvSpPr/>
              <p:nvPr/>
            </p:nvSpPr>
            <p:spPr>
              <a:xfrm>
                <a:off x="-3403540" y="1395208"/>
                <a:ext cx="66151" cy="288172"/>
              </a:xfrm>
              <a:custGeom>
                <a:avLst/>
                <a:gdLst/>
                <a:ahLst/>
                <a:cxnLst/>
                <a:rect l="l" t="t" r="r" b="b"/>
                <a:pathLst>
                  <a:path w="682" h="2971" extrusionOk="0">
                    <a:moveTo>
                      <a:pt x="341" y="0"/>
                    </a:moveTo>
                    <a:cubicBezTo>
                      <a:pt x="155" y="0"/>
                      <a:pt x="1" y="154"/>
                      <a:pt x="1" y="341"/>
                    </a:cubicBezTo>
                    <a:lnTo>
                      <a:pt x="1" y="2970"/>
                    </a:lnTo>
                    <a:lnTo>
                      <a:pt x="681" y="2970"/>
                    </a:lnTo>
                    <a:lnTo>
                      <a:pt x="681" y="341"/>
                    </a:lnTo>
                    <a:cubicBezTo>
                      <a:pt x="681" y="154"/>
                      <a:pt x="528" y="0"/>
                      <a:pt x="3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2"/>
              <p:cNvSpPr/>
              <p:nvPr/>
            </p:nvSpPr>
            <p:spPr>
              <a:xfrm>
                <a:off x="-3403346" y="1753604"/>
                <a:ext cx="65957" cy="240257"/>
              </a:xfrm>
              <a:custGeom>
                <a:avLst/>
                <a:gdLst/>
                <a:ahLst/>
                <a:cxnLst/>
                <a:rect l="l" t="t" r="r" b="b"/>
                <a:pathLst>
                  <a:path w="680" h="2477" extrusionOk="0">
                    <a:moveTo>
                      <a:pt x="1" y="1"/>
                    </a:moveTo>
                    <a:lnTo>
                      <a:pt x="1" y="2477"/>
                    </a:lnTo>
                    <a:lnTo>
                      <a:pt x="679" y="2477"/>
                    </a:lnTo>
                    <a:lnTo>
                      <a:pt x="67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2"/>
              <p:cNvSpPr/>
              <p:nvPr/>
            </p:nvSpPr>
            <p:spPr>
              <a:xfrm>
                <a:off x="-2794509" y="1395208"/>
                <a:ext cx="66248" cy="288172"/>
              </a:xfrm>
              <a:custGeom>
                <a:avLst/>
                <a:gdLst/>
                <a:ahLst/>
                <a:cxnLst/>
                <a:rect l="l" t="t" r="r" b="b"/>
                <a:pathLst>
                  <a:path w="683" h="2971" extrusionOk="0">
                    <a:moveTo>
                      <a:pt x="342" y="0"/>
                    </a:moveTo>
                    <a:cubicBezTo>
                      <a:pt x="154" y="0"/>
                      <a:pt x="0" y="154"/>
                      <a:pt x="0" y="341"/>
                    </a:cubicBezTo>
                    <a:lnTo>
                      <a:pt x="0" y="2970"/>
                    </a:lnTo>
                    <a:lnTo>
                      <a:pt x="683" y="2970"/>
                    </a:lnTo>
                    <a:lnTo>
                      <a:pt x="683" y="341"/>
                    </a:lnTo>
                    <a:cubicBezTo>
                      <a:pt x="683" y="154"/>
                      <a:pt x="529" y="0"/>
                      <a:pt x="3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2"/>
              <p:cNvSpPr/>
              <p:nvPr/>
            </p:nvSpPr>
            <p:spPr>
              <a:xfrm>
                <a:off x="-2794315" y="1753604"/>
                <a:ext cx="65860" cy="240257"/>
              </a:xfrm>
              <a:custGeom>
                <a:avLst/>
                <a:gdLst/>
                <a:ahLst/>
                <a:cxnLst/>
                <a:rect l="l" t="t" r="r" b="b"/>
                <a:pathLst>
                  <a:path w="679" h="2477" extrusionOk="0">
                    <a:moveTo>
                      <a:pt x="0" y="1"/>
                    </a:moveTo>
                    <a:lnTo>
                      <a:pt x="0" y="2477"/>
                    </a:lnTo>
                    <a:lnTo>
                      <a:pt x="679" y="2477"/>
                    </a:lnTo>
                    <a:lnTo>
                      <a:pt x="67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2"/>
              <p:cNvSpPr/>
              <p:nvPr/>
            </p:nvSpPr>
            <p:spPr>
              <a:xfrm>
                <a:off x="-3092962" y="615077"/>
                <a:ext cx="48401" cy="198840"/>
              </a:xfrm>
              <a:custGeom>
                <a:avLst/>
                <a:gdLst/>
                <a:ahLst/>
                <a:cxnLst/>
                <a:rect l="l" t="t" r="r" b="b"/>
                <a:pathLst>
                  <a:path w="499" h="2050" extrusionOk="0">
                    <a:moveTo>
                      <a:pt x="251" y="0"/>
                    </a:moveTo>
                    <a:cubicBezTo>
                      <a:pt x="113" y="0"/>
                      <a:pt x="1" y="111"/>
                      <a:pt x="1" y="248"/>
                    </a:cubicBezTo>
                    <a:lnTo>
                      <a:pt x="1" y="2050"/>
                    </a:lnTo>
                    <a:lnTo>
                      <a:pt x="499" y="2050"/>
                    </a:lnTo>
                    <a:lnTo>
                      <a:pt x="499" y="248"/>
                    </a:lnTo>
                    <a:cubicBezTo>
                      <a:pt x="499" y="113"/>
                      <a:pt x="388" y="0"/>
                      <a:pt x="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2"/>
              <p:cNvSpPr/>
              <p:nvPr/>
            </p:nvSpPr>
            <p:spPr>
              <a:xfrm>
                <a:off x="-2309631" y="2057587"/>
                <a:ext cx="36664" cy="298745"/>
              </a:xfrm>
              <a:custGeom>
                <a:avLst/>
                <a:gdLst/>
                <a:ahLst/>
                <a:cxnLst/>
                <a:rect l="l" t="t" r="r" b="b"/>
                <a:pathLst>
                  <a:path w="378" h="3080" extrusionOk="0">
                    <a:moveTo>
                      <a:pt x="189" y="1"/>
                    </a:moveTo>
                    <a:cubicBezTo>
                      <a:pt x="86" y="1"/>
                      <a:pt x="0" y="83"/>
                      <a:pt x="0" y="189"/>
                    </a:cubicBezTo>
                    <a:lnTo>
                      <a:pt x="0" y="3080"/>
                    </a:lnTo>
                    <a:lnTo>
                      <a:pt x="378" y="3080"/>
                    </a:lnTo>
                    <a:lnTo>
                      <a:pt x="375" y="189"/>
                    </a:lnTo>
                    <a:cubicBezTo>
                      <a:pt x="375" y="87"/>
                      <a:pt x="293" y="1"/>
                      <a:pt x="1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32"/>
              <p:cNvSpPr/>
              <p:nvPr/>
            </p:nvSpPr>
            <p:spPr>
              <a:xfrm>
                <a:off x="-3839727" y="2057587"/>
                <a:ext cx="36955" cy="298745"/>
              </a:xfrm>
              <a:custGeom>
                <a:avLst/>
                <a:gdLst/>
                <a:ahLst/>
                <a:cxnLst/>
                <a:rect l="l" t="t" r="r" b="b"/>
                <a:pathLst>
                  <a:path w="381" h="3080" extrusionOk="0">
                    <a:moveTo>
                      <a:pt x="187" y="1"/>
                    </a:moveTo>
                    <a:cubicBezTo>
                      <a:pt x="85" y="1"/>
                      <a:pt x="1" y="83"/>
                      <a:pt x="1" y="189"/>
                    </a:cubicBezTo>
                    <a:lnTo>
                      <a:pt x="1" y="3080"/>
                    </a:lnTo>
                    <a:lnTo>
                      <a:pt x="380" y="3080"/>
                    </a:lnTo>
                    <a:lnTo>
                      <a:pt x="376" y="189"/>
                    </a:lnTo>
                    <a:cubicBezTo>
                      <a:pt x="376" y="87"/>
                      <a:pt x="294" y="1"/>
                      <a:pt x="1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68" name="Google Shape;568;p32"/>
          <p:cNvGrpSpPr/>
          <p:nvPr/>
        </p:nvGrpSpPr>
        <p:grpSpPr>
          <a:xfrm>
            <a:off x="613275" y="439990"/>
            <a:ext cx="7916976" cy="4462284"/>
            <a:chOff x="613275" y="439990"/>
            <a:chExt cx="7916976" cy="4462284"/>
          </a:xfrm>
        </p:grpSpPr>
        <p:sp>
          <p:nvSpPr>
            <p:cNvPr id="569" name="Google Shape;569;p32"/>
            <p:cNvSpPr/>
            <p:nvPr/>
          </p:nvSpPr>
          <p:spPr>
            <a:xfrm>
              <a:off x="613950" y="439990"/>
              <a:ext cx="1173540" cy="1663970"/>
            </a:xfrm>
            <a:custGeom>
              <a:avLst/>
              <a:gdLst/>
              <a:ahLst/>
              <a:cxnLst/>
              <a:rect l="l" t="t" r="r" b="b"/>
              <a:pathLst>
                <a:path w="7528" h="10674" extrusionOk="0">
                  <a:moveTo>
                    <a:pt x="560" y="68"/>
                  </a:moveTo>
                  <a:lnTo>
                    <a:pt x="560" y="517"/>
                  </a:lnTo>
                  <a:lnTo>
                    <a:pt x="68" y="517"/>
                  </a:lnTo>
                  <a:lnTo>
                    <a:pt x="68" y="68"/>
                  </a:lnTo>
                  <a:close/>
                  <a:moveTo>
                    <a:pt x="1" y="1"/>
                  </a:moveTo>
                  <a:lnTo>
                    <a:pt x="1" y="583"/>
                  </a:lnTo>
                  <a:lnTo>
                    <a:pt x="560" y="583"/>
                  </a:lnTo>
                  <a:lnTo>
                    <a:pt x="560" y="10673"/>
                  </a:lnTo>
                  <a:lnTo>
                    <a:pt x="626" y="10673"/>
                  </a:lnTo>
                  <a:lnTo>
                    <a:pt x="626" y="583"/>
                  </a:lnTo>
                  <a:lnTo>
                    <a:pt x="7527" y="583"/>
                  </a:lnTo>
                  <a:lnTo>
                    <a:pt x="7527" y="517"/>
                  </a:lnTo>
                  <a:lnTo>
                    <a:pt x="626" y="517"/>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32"/>
            <p:cNvSpPr/>
            <p:nvPr/>
          </p:nvSpPr>
          <p:spPr>
            <a:xfrm>
              <a:off x="7357179" y="440139"/>
              <a:ext cx="1173072" cy="1663658"/>
            </a:xfrm>
            <a:custGeom>
              <a:avLst/>
              <a:gdLst/>
              <a:ahLst/>
              <a:cxnLst/>
              <a:rect l="l" t="t" r="r" b="b"/>
              <a:pathLst>
                <a:path w="7525" h="10672" extrusionOk="0">
                  <a:moveTo>
                    <a:pt x="7457" y="66"/>
                  </a:moveTo>
                  <a:lnTo>
                    <a:pt x="7457" y="515"/>
                  </a:lnTo>
                  <a:lnTo>
                    <a:pt x="6965" y="515"/>
                  </a:lnTo>
                  <a:lnTo>
                    <a:pt x="6965" y="66"/>
                  </a:lnTo>
                  <a:close/>
                  <a:moveTo>
                    <a:pt x="6900" y="1"/>
                  </a:moveTo>
                  <a:lnTo>
                    <a:pt x="6900" y="513"/>
                  </a:lnTo>
                  <a:lnTo>
                    <a:pt x="0" y="513"/>
                  </a:lnTo>
                  <a:lnTo>
                    <a:pt x="0" y="581"/>
                  </a:lnTo>
                  <a:lnTo>
                    <a:pt x="6900" y="581"/>
                  </a:lnTo>
                  <a:lnTo>
                    <a:pt x="6900" y="10671"/>
                  </a:lnTo>
                  <a:lnTo>
                    <a:pt x="6965" y="10671"/>
                  </a:lnTo>
                  <a:lnTo>
                    <a:pt x="6965" y="583"/>
                  </a:lnTo>
                  <a:lnTo>
                    <a:pt x="7525" y="583"/>
                  </a:lnTo>
                  <a:lnTo>
                    <a:pt x="752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2"/>
            <p:cNvSpPr/>
            <p:nvPr/>
          </p:nvSpPr>
          <p:spPr>
            <a:xfrm>
              <a:off x="7357179" y="3238304"/>
              <a:ext cx="1173072" cy="1663970"/>
            </a:xfrm>
            <a:custGeom>
              <a:avLst/>
              <a:gdLst/>
              <a:ahLst/>
              <a:cxnLst/>
              <a:rect l="l" t="t" r="r" b="b"/>
              <a:pathLst>
                <a:path w="7525" h="10674" extrusionOk="0">
                  <a:moveTo>
                    <a:pt x="7457" y="10157"/>
                  </a:moveTo>
                  <a:lnTo>
                    <a:pt x="7457" y="10606"/>
                  </a:lnTo>
                  <a:lnTo>
                    <a:pt x="6965" y="10606"/>
                  </a:lnTo>
                  <a:lnTo>
                    <a:pt x="6965" y="10157"/>
                  </a:lnTo>
                  <a:close/>
                  <a:moveTo>
                    <a:pt x="6900" y="1"/>
                  </a:moveTo>
                  <a:lnTo>
                    <a:pt x="6900" y="10091"/>
                  </a:lnTo>
                  <a:lnTo>
                    <a:pt x="0" y="10091"/>
                  </a:lnTo>
                  <a:lnTo>
                    <a:pt x="0" y="10157"/>
                  </a:lnTo>
                  <a:lnTo>
                    <a:pt x="6900" y="10157"/>
                  </a:lnTo>
                  <a:lnTo>
                    <a:pt x="6900" y="10673"/>
                  </a:lnTo>
                  <a:lnTo>
                    <a:pt x="7525" y="10673"/>
                  </a:lnTo>
                  <a:lnTo>
                    <a:pt x="7525" y="10091"/>
                  </a:lnTo>
                  <a:lnTo>
                    <a:pt x="6965" y="10091"/>
                  </a:lnTo>
                  <a:lnTo>
                    <a:pt x="696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2"/>
            <p:cNvSpPr/>
            <p:nvPr/>
          </p:nvSpPr>
          <p:spPr>
            <a:xfrm>
              <a:off x="613275" y="3238304"/>
              <a:ext cx="1173540" cy="1663970"/>
            </a:xfrm>
            <a:custGeom>
              <a:avLst/>
              <a:gdLst/>
              <a:ahLst/>
              <a:cxnLst/>
              <a:rect l="l" t="t" r="r" b="b"/>
              <a:pathLst>
                <a:path w="7528" h="10674" extrusionOk="0">
                  <a:moveTo>
                    <a:pt x="560" y="10157"/>
                  </a:moveTo>
                  <a:lnTo>
                    <a:pt x="560" y="10606"/>
                  </a:lnTo>
                  <a:lnTo>
                    <a:pt x="68" y="10606"/>
                  </a:lnTo>
                  <a:lnTo>
                    <a:pt x="68" y="10157"/>
                  </a:lnTo>
                  <a:close/>
                  <a:moveTo>
                    <a:pt x="560" y="1"/>
                  </a:moveTo>
                  <a:lnTo>
                    <a:pt x="560" y="10091"/>
                  </a:lnTo>
                  <a:lnTo>
                    <a:pt x="1" y="10091"/>
                  </a:lnTo>
                  <a:lnTo>
                    <a:pt x="1" y="10673"/>
                  </a:lnTo>
                  <a:lnTo>
                    <a:pt x="626" y="10673"/>
                  </a:lnTo>
                  <a:lnTo>
                    <a:pt x="626" y="10157"/>
                  </a:lnTo>
                  <a:lnTo>
                    <a:pt x="7527" y="10157"/>
                  </a:lnTo>
                  <a:lnTo>
                    <a:pt x="7527" y="10091"/>
                  </a:lnTo>
                  <a:lnTo>
                    <a:pt x="626" y="10091"/>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2"/>
        <p:cNvGrpSpPr/>
        <p:nvPr/>
      </p:nvGrpSpPr>
      <p:grpSpPr>
        <a:xfrm>
          <a:off x="0" y="0"/>
          <a:ext cx="0" cy="0"/>
          <a:chOff x="0" y="0"/>
          <a:chExt cx="0" cy="0"/>
        </a:xfrm>
      </p:grpSpPr>
      <p:pic>
        <p:nvPicPr>
          <p:cNvPr id="63" name="Google Shape;63;p5"/>
          <p:cNvPicPr preferRelativeResize="0"/>
          <p:nvPr/>
        </p:nvPicPr>
        <p:blipFill>
          <a:blip r:embed="rId2">
            <a:alphaModFix amt="48000"/>
          </a:blip>
          <a:stretch>
            <a:fillRect/>
          </a:stretch>
        </p:blipFill>
        <p:spPr>
          <a:xfrm>
            <a:off x="0" y="0"/>
            <a:ext cx="9144003" cy="5143501"/>
          </a:xfrm>
          <a:prstGeom prst="rect">
            <a:avLst/>
          </a:prstGeom>
          <a:noFill/>
          <a:ln>
            <a:noFill/>
          </a:ln>
        </p:spPr>
      </p:pic>
      <p:sp>
        <p:nvSpPr>
          <p:cNvPr id="64" name="Google Shape;64;p5"/>
          <p:cNvSpPr txBox="1">
            <a:spLocks noGrp="1"/>
          </p:cNvSpPr>
          <p:nvPr>
            <p:ph type="subTitle" idx="1"/>
          </p:nvPr>
        </p:nvSpPr>
        <p:spPr>
          <a:xfrm>
            <a:off x="1394794" y="1476400"/>
            <a:ext cx="2560200" cy="384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000"/>
              <a:buFont typeface="Jua"/>
              <a:buNone/>
              <a:defRPr sz="2000" b="1">
                <a:solidFill>
                  <a:schemeClr val="accent2"/>
                </a:solidFill>
                <a:latin typeface="Oswald"/>
                <a:ea typeface="Oswald"/>
                <a:cs typeface="Oswald"/>
                <a:sym typeface="Oswald"/>
              </a:defRPr>
            </a:lvl1pPr>
            <a:lvl2pPr lvl="1" algn="ctr">
              <a:lnSpc>
                <a:spcPct val="100000"/>
              </a:lnSpc>
              <a:spcBef>
                <a:spcPts val="0"/>
              </a:spcBef>
              <a:spcAft>
                <a:spcPts val="0"/>
              </a:spcAft>
              <a:buSzPts val="2000"/>
              <a:buFont typeface="Jua"/>
              <a:buNone/>
              <a:defRPr sz="2000" b="1">
                <a:latin typeface="Jua"/>
                <a:ea typeface="Jua"/>
                <a:cs typeface="Jua"/>
                <a:sym typeface="Jua"/>
              </a:defRPr>
            </a:lvl2pPr>
            <a:lvl3pPr lvl="2" algn="ctr">
              <a:lnSpc>
                <a:spcPct val="100000"/>
              </a:lnSpc>
              <a:spcBef>
                <a:spcPts val="1600"/>
              </a:spcBef>
              <a:spcAft>
                <a:spcPts val="0"/>
              </a:spcAft>
              <a:buSzPts val="2000"/>
              <a:buFont typeface="Jua"/>
              <a:buNone/>
              <a:defRPr sz="2000" b="1">
                <a:latin typeface="Jua"/>
                <a:ea typeface="Jua"/>
                <a:cs typeface="Jua"/>
                <a:sym typeface="Jua"/>
              </a:defRPr>
            </a:lvl3pPr>
            <a:lvl4pPr lvl="3" algn="ctr">
              <a:lnSpc>
                <a:spcPct val="100000"/>
              </a:lnSpc>
              <a:spcBef>
                <a:spcPts val="1600"/>
              </a:spcBef>
              <a:spcAft>
                <a:spcPts val="0"/>
              </a:spcAft>
              <a:buSzPts val="2000"/>
              <a:buFont typeface="Jua"/>
              <a:buNone/>
              <a:defRPr sz="2000" b="1">
                <a:latin typeface="Jua"/>
                <a:ea typeface="Jua"/>
                <a:cs typeface="Jua"/>
                <a:sym typeface="Jua"/>
              </a:defRPr>
            </a:lvl4pPr>
            <a:lvl5pPr lvl="4" algn="ctr">
              <a:lnSpc>
                <a:spcPct val="100000"/>
              </a:lnSpc>
              <a:spcBef>
                <a:spcPts val="1600"/>
              </a:spcBef>
              <a:spcAft>
                <a:spcPts val="0"/>
              </a:spcAft>
              <a:buSzPts val="2000"/>
              <a:buFont typeface="Jua"/>
              <a:buNone/>
              <a:defRPr sz="2000" b="1">
                <a:latin typeface="Jua"/>
                <a:ea typeface="Jua"/>
                <a:cs typeface="Jua"/>
                <a:sym typeface="Jua"/>
              </a:defRPr>
            </a:lvl5pPr>
            <a:lvl6pPr lvl="5" algn="ctr">
              <a:lnSpc>
                <a:spcPct val="100000"/>
              </a:lnSpc>
              <a:spcBef>
                <a:spcPts val="1600"/>
              </a:spcBef>
              <a:spcAft>
                <a:spcPts val="0"/>
              </a:spcAft>
              <a:buSzPts val="2000"/>
              <a:buFont typeface="Jua"/>
              <a:buNone/>
              <a:defRPr sz="2000" b="1">
                <a:latin typeface="Jua"/>
                <a:ea typeface="Jua"/>
                <a:cs typeface="Jua"/>
                <a:sym typeface="Jua"/>
              </a:defRPr>
            </a:lvl6pPr>
            <a:lvl7pPr lvl="6" algn="ctr">
              <a:lnSpc>
                <a:spcPct val="100000"/>
              </a:lnSpc>
              <a:spcBef>
                <a:spcPts val="1600"/>
              </a:spcBef>
              <a:spcAft>
                <a:spcPts val="0"/>
              </a:spcAft>
              <a:buSzPts val="2000"/>
              <a:buFont typeface="Jua"/>
              <a:buNone/>
              <a:defRPr sz="2000" b="1">
                <a:latin typeface="Jua"/>
                <a:ea typeface="Jua"/>
                <a:cs typeface="Jua"/>
                <a:sym typeface="Jua"/>
              </a:defRPr>
            </a:lvl7pPr>
            <a:lvl8pPr lvl="7" algn="ctr">
              <a:lnSpc>
                <a:spcPct val="100000"/>
              </a:lnSpc>
              <a:spcBef>
                <a:spcPts val="1600"/>
              </a:spcBef>
              <a:spcAft>
                <a:spcPts val="0"/>
              </a:spcAft>
              <a:buSzPts val="2000"/>
              <a:buFont typeface="Jua"/>
              <a:buNone/>
              <a:defRPr sz="2000" b="1">
                <a:latin typeface="Jua"/>
                <a:ea typeface="Jua"/>
                <a:cs typeface="Jua"/>
                <a:sym typeface="Jua"/>
              </a:defRPr>
            </a:lvl8pPr>
            <a:lvl9pPr lvl="8" algn="ctr">
              <a:lnSpc>
                <a:spcPct val="100000"/>
              </a:lnSpc>
              <a:spcBef>
                <a:spcPts val="1600"/>
              </a:spcBef>
              <a:spcAft>
                <a:spcPts val="1600"/>
              </a:spcAft>
              <a:buSzPts val="2000"/>
              <a:buFont typeface="Jua"/>
              <a:buNone/>
              <a:defRPr sz="2000" b="1">
                <a:latin typeface="Jua"/>
                <a:ea typeface="Jua"/>
                <a:cs typeface="Jua"/>
                <a:sym typeface="Jua"/>
              </a:defRPr>
            </a:lvl9pPr>
          </a:lstStyle>
          <a:p>
            <a:endParaRPr/>
          </a:p>
        </p:txBody>
      </p:sp>
      <p:sp>
        <p:nvSpPr>
          <p:cNvPr id="65" name="Google Shape;65;p5"/>
          <p:cNvSpPr txBox="1">
            <a:spLocks noGrp="1"/>
          </p:cNvSpPr>
          <p:nvPr>
            <p:ph type="subTitle" idx="2"/>
          </p:nvPr>
        </p:nvSpPr>
        <p:spPr>
          <a:xfrm>
            <a:off x="1392544" y="3095650"/>
            <a:ext cx="2564700" cy="384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000"/>
              <a:buFont typeface="Jua"/>
              <a:buNone/>
              <a:defRPr sz="2000" b="1">
                <a:solidFill>
                  <a:schemeClr val="accent2"/>
                </a:solidFill>
                <a:latin typeface="Oswald"/>
                <a:ea typeface="Oswald"/>
                <a:cs typeface="Oswald"/>
                <a:sym typeface="Oswald"/>
              </a:defRPr>
            </a:lvl1pPr>
            <a:lvl2pPr lvl="1" algn="ctr" rtl="0">
              <a:lnSpc>
                <a:spcPct val="100000"/>
              </a:lnSpc>
              <a:spcBef>
                <a:spcPts val="0"/>
              </a:spcBef>
              <a:spcAft>
                <a:spcPts val="0"/>
              </a:spcAft>
              <a:buSzPts val="2000"/>
              <a:buFont typeface="Jua"/>
              <a:buNone/>
              <a:defRPr sz="2000" b="1">
                <a:latin typeface="Jua"/>
                <a:ea typeface="Jua"/>
                <a:cs typeface="Jua"/>
                <a:sym typeface="Jua"/>
              </a:defRPr>
            </a:lvl2pPr>
            <a:lvl3pPr lvl="2" algn="ctr" rtl="0">
              <a:lnSpc>
                <a:spcPct val="100000"/>
              </a:lnSpc>
              <a:spcBef>
                <a:spcPts val="1600"/>
              </a:spcBef>
              <a:spcAft>
                <a:spcPts val="0"/>
              </a:spcAft>
              <a:buSzPts val="2000"/>
              <a:buFont typeface="Jua"/>
              <a:buNone/>
              <a:defRPr sz="2000" b="1">
                <a:latin typeface="Jua"/>
                <a:ea typeface="Jua"/>
                <a:cs typeface="Jua"/>
                <a:sym typeface="Jua"/>
              </a:defRPr>
            </a:lvl3pPr>
            <a:lvl4pPr lvl="3" algn="ctr" rtl="0">
              <a:lnSpc>
                <a:spcPct val="100000"/>
              </a:lnSpc>
              <a:spcBef>
                <a:spcPts val="1600"/>
              </a:spcBef>
              <a:spcAft>
                <a:spcPts val="0"/>
              </a:spcAft>
              <a:buSzPts val="2000"/>
              <a:buFont typeface="Jua"/>
              <a:buNone/>
              <a:defRPr sz="2000" b="1">
                <a:latin typeface="Jua"/>
                <a:ea typeface="Jua"/>
                <a:cs typeface="Jua"/>
                <a:sym typeface="Jua"/>
              </a:defRPr>
            </a:lvl4pPr>
            <a:lvl5pPr lvl="4" algn="ctr" rtl="0">
              <a:lnSpc>
                <a:spcPct val="100000"/>
              </a:lnSpc>
              <a:spcBef>
                <a:spcPts val="1600"/>
              </a:spcBef>
              <a:spcAft>
                <a:spcPts val="0"/>
              </a:spcAft>
              <a:buSzPts val="2000"/>
              <a:buFont typeface="Jua"/>
              <a:buNone/>
              <a:defRPr sz="2000" b="1">
                <a:latin typeface="Jua"/>
                <a:ea typeface="Jua"/>
                <a:cs typeface="Jua"/>
                <a:sym typeface="Jua"/>
              </a:defRPr>
            </a:lvl5pPr>
            <a:lvl6pPr lvl="5" algn="ctr" rtl="0">
              <a:lnSpc>
                <a:spcPct val="100000"/>
              </a:lnSpc>
              <a:spcBef>
                <a:spcPts val="1600"/>
              </a:spcBef>
              <a:spcAft>
                <a:spcPts val="0"/>
              </a:spcAft>
              <a:buSzPts val="2000"/>
              <a:buFont typeface="Jua"/>
              <a:buNone/>
              <a:defRPr sz="2000" b="1">
                <a:latin typeface="Jua"/>
                <a:ea typeface="Jua"/>
                <a:cs typeface="Jua"/>
                <a:sym typeface="Jua"/>
              </a:defRPr>
            </a:lvl6pPr>
            <a:lvl7pPr lvl="6" algn="ctr" rtl="0">
              <a:lnSpc>
                <a:spcPct val="100000"/>
              </a:lnSpc>
              <a:spcBef>
                <a:spcPts val="1600"/>
              </a:spcBef>
              <a:spcAft>
                <a:spcPts val="0"/>
              </a:spcAft>
              <a:buSzPts val="2000"/>
              <a:buFont typeface="Jua"/>
              <a:buNone/>
              <a:defRPr sz="2000" b="1">
                <a:latin typeface="Jua"/>
                <a:ea typeface="Jua"/>
                <a:cs typeface="Jua"/>
                <a:sym typeface="Jua"/>
              </a:defRPr>
            </a:lvl7pPr>
            <a:lvl8pPr lvl="7" algn="ctr" rtl="0">
              <a:lnSpc>
                <a:spcPct val="100000"/>
              </a:lnSpc>
              <a:spcBef>
                <a:spcPts val="1600"/>
              </a:spcBef>
              <a:spcAft>
                <a:spcPts val="0"/>
              </a:spcAft>
              <a:buSzPts val="2000"/>
              <a:buFont typeface="Jua"/>
              <a:buNone/>
              <a:defRPr sz="2000" b="1">
                <a:latin typeface="Jua"/>
                <a:ea typeface="Jua"/>
                <a:cs typeface="Jua"/>
                <a:sym typeface="Jua"/>
              </a:defRPr>
            </a:lvl8pPr>
            <a:lvl9pPr lvl="8" algn="ctr" rtl="0">
              <a:lnSpc>
                <a:spcPct val="100000"/>
              </a:lnSpc>
              <a:spcBef>
                <a:spcPts val="1600"/>
              </a:spcBef>
              <a:spcAft>
                <a:spcPts val="1600"/>
              </a:spcAft>
              <a:buSzPts val="2000"/>
              <a:buFont typeface="Jua"/>
              <a:buNone/>
              <a:defRPr sz="2000" b="1">
                <a:latin typeface="Jua"/>
                <a:ea typeface="Jua"/>
                <a:cs typeface="Jua"/>
                <a:sym typeface="Jua"/>
              </a:defRPr>
            </a:lvl9pPr>
          </a:lstStyle>
          <a:p>
            <a:endParaRPr/>
          </a:p>
        </p:txBody>
      </p:sp>
      <p:sp>
        <p:nvSpPr>
          <p:cNvPr id="66" name="Google Shape;66;p5"/>
          <p:cNvSpPr txBox="1">
            <a:spLocks noGrp="1"/>
          </p:cNvSpPr>
          <p:nvPr>
            <p:ph type="subTitle" idx="3"/>
          </p:nvPr>
        </p:nvSpPr>
        <p:spPr>
          <a:xfrm>
            <a:off x="1392544" y="1759613"/>
            <a:ext cx="2564700" cy="104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7" name="Google Shape;67;p5"/>
          <p:cNvSpPr txBox="1">
            <a:spLocks noGrp="1"/>
          </p:cNvSpPr>
          <p:nvPr>
            <p:ph type="subTitle" idx="4"/>
          </p:nvPr>
        </p:nvSpPr>
        <p:spPr>
          <a:xfrm>
            <a:off x="1394794" y="3365350"/>
            <a:ext cx="2560200" cy="1042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8" name="Google Shape;68;p5"/>
          <p:cNvSpPr txBox="1">
            <a:spLocks noGrp="1"/>
          </p:cNvSpPr>
          <p:nvPr>
            <p:ph type="title"/>
          </p:nvPr>
        </p:nvSpPr>
        <p:spPr>
          <a:xfrm>
            <a:off x="720000" y="672775"/>
            <a:ext cx="7704000" cy="5643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grpSp>
        <p:nvGrpSpPr>
          <p:cNvPr id="69" name="Google Shape;69;p5"/>
          <p:cNvGrpSpPr/>
          <p:nvPr/>
        </p:nvGrpSpPr>
        <p:grpSpPr>
          <a:xfrm>
            <a:off x="613275" y="439990"/>
            <a:ext cx="1174215" cy="4462284"/>
            <a:chOff x="613275" y="439990"/>
            <a:chExt cx="1174215" cy="4462284"/>
          </a:xfrm>
        </p:grpSpPr>
        <p:sp>
          <p:nvSpPr>
            <p:cNvPr id="70" name="Google Shape;70;p5"/>
            <p:cNvSpPr/>
            <p:nvPr/>
          </p:nvSpPr>
          <p:spPr>
            <a:xfrm>
              <a:off x="613950" y="439990"/>
              <a:ext cx="1173540" cy="1663970"/>
            </a:xfrm>
            <a:custGeom>
              <a:avLst/>
              <a:gdLst/>
              <a:ahLst/>
              <a:cxnLst/>
              <a:rect l="l" t="t" r="r" b="b"/>
              <a:pathLst>
                <a:path w="7528" h="10674" extrusionOk="0">
                  <a:moveTo>
                    <a:pt x="560" y="68"/>
                  </a:moveTo>
                  <a:lnTo>
                    <a:pt x="560" y="517"/>
                  </a:lnTo>
                  <a:lnTo>
                    <a:pt x="68" y="517"/>
                  </a:lnTo>
                  <a:lnTo>
                    <a:pt x="68" y="68"/>
                  </a:lnTo>
                  <a:close/>
                  <a:moveTo>
                    <a:pt x="1" y="1"/>
                  </a:moveTo>
                  <a:lnTo>
                    <a:pt x="1" y="583"/>
                  </a:lnTo>
                  <a:lnTo>
                    <a:pt x="560" y="583"/>
                  </a:lnTo>
                  <a:lnTo>
                    <a:pt x="560" y="10673"/>
                  </a:lnTo>
                  <a:lnTo>
                    <a:pt x="626" y="10673"/>
                  </a:lnTo>
                  <a:lnTo>
                    <a:pt x="626" y="583"/>
                  </a:lnTo>
                  <a:lnTo>
                    <a:pt x="7527" y="583"/>
                  </a:lnTo>
                  <a:lnTo>
                    <a:pt x="7527" y="517"/>
                  </a:lnTo>
                  <a:lnTo>
                    <a:pt x="626" y="517"/>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5"/>
            <p:cNvSpPr/>
            <p:nvPr/>
          </p:nvSpPr>
          <p:spPr>
            <a:xfrm>
              <a:off x="613275" y="3238304"/>
              <a:ext cx="1173540" cy="1663970"/>
            </a:xfrm>
            <a:custGeom>
              <a:avLst/>
              <a:gdLst/>
              <a:ahLst/>
              <a:cxnLst/>
              <a:rect l="l" t="t" r="r" b="b"/>
              <a:pathLst>
                <a:path w="7528" h="10674" extrusionOk="0">
                  <a:moveTo>
                    <a:pt x="560" y="10157"/>
                  </a:moveTo>
                  <a:lnTo>
                    <a:pt x="560" y="10606"/>
                  </a:lnTo>
                  <a:lnTo>
                    <a:pt x="68" y="10606"/>
                  </a:lnTo>
                  <a:lnTo>
                    <a:pt x="68" y="10157"/>
                  </a:lnTo>
                  <a:close/>
                  <a:moveTo>
                    <a:pt x="560" y="1"/>
                  </a:moveTo>
                  <a:lnTo>
                    <a:pt x="560" y="10091"/>
                  </a:lnTo>
                  <a:lnTo>
                    <a:pt x="1" y="10091"/>
                  </a:lnTo>
                  <a:lnTo>
                    <a:pt x="1" y="10673"/>
                  </a:lnTo>
                  <a:lnTo>
                    <a:pt x="626" y="10673"/>
                  </a:lnTo>
                  <a:lnTo>
                    <a:pt x="626" y="10157"/>
                  </a:lnTo>
                  <a:lnTo>
                    <a:pt x="7527" y="10157"/>
                  </a:lnTo>
                  <a:lnTo>
                    <a:pt x="7527" y="10091"/>
                  </a:lnTo>
                  <a:lnTo>
                    <a:pt x="626" y="10091"/>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577"/>
        <p:cNvGrpSpPr/>
        <p:nvPr/>
      </p:nvGrpSpPr>
      <p:grpSpPr>
        <a:xfrm>
          <a:off x="0" y="0"/>
          <a:ext cx="0" cy="0"/>
          <a:chOff x="0" y="0"/>
          <a:chExt cx="0" cy="0"/>
        </a:xfrm>
      </p:grpSpPr>
      <p:pic>
        <p:nvPicPr>
          <p:cNvPr id="578" name="Google Shape;578;p33"/>
          <p:cNvPicPr preferRelativeResize="0"/>
          <p:nvPr/>
        </p:nvPicPr>
        <p:blipFill>
          <a:blip r:embed="rId2">
            <a:alphaModFix amt="48000"/>
          </a:blip>
          <a:stretch>
            <a:fillRect/>
          </a:stretch>
        </p:blipFill>
        <p:spPr>
          <a:xfrm>
            <a:off x="0" y="0"/>
            <a:ext cx="9144003" cy="5143501"/>
          </a:xfrm>
          <a:prstGeom prst="rect">
            <a:avLst/>
          </a:prstGeom>
          <a:noFill/>
          <a:ln>
            <a:noFill/>
          </a:ln>
        </p:spPr>
      </p:pic>
      <p:grpSp>
        <p:nvGrpSpPr>
          <p:cNvPr id="579" name="Google Shape;579;p33"/>
          <p:cNvGrpSpPr/>
          <p:nvPr/>
        </p:nvGrpSpPr>
        <p:grpSpPr>
          <a:xfrm>
            <a:off x="613275" y="439990"/>
            <a:ext cx="7916976" cy="4462284"/>
            <a:chOff x="613275" y="439990"/>
            <a:chExt cx="7916976" cy="4462284"/>
          </a:xfrm>
        </p:grpSpPr>
        <p:sp>
          <p:nvSpPr>
            <p:cNvPr id="580" name="Google Shape;580;p33"/>
            <p:cNvSpPr/>
            <p:nvPr/>
          </p:nvSpPr>
          <p:spPr>
            <a:xfrm>
              <a:off x="613950" y="439990"/>
              <a:ext cx="1173540" cy="1663970"/>
            </a:xfrm>
            <a:custGeom>
              <a:avLst/>
              <a:gdLst/>
              <a:ahLst/>
              <a:cxnLst/>
              <a:rect l="l" t="t" r="r" b="b"/>
              <a:pathLst>
                <a:path w="7528" h="10674" extrusionOk="0">
                  <a:moveTo>
                    <a:pt x="560" y="68"/>
                  </a:moveTo>
                  <a:lnTo>
                    <a:pt x="560" y="517"/>
                  </a:lnTo>
                  <a:lnTo>
                    <a:pt x="68" y="517"/>
                  </a:lnTo>
                  <a:lnTo>
                    <a:pt x="68" y="68"/>
                  </a:lnTo>
                  <a:close/>
                  <a:moveTo>
                    <a:pt x="1" y="1"/>
                  </a:moveTo>
                  <a:lnTo>
                    <a:pt x="1" y="583"/>
                  </a:lnTo>
                  <a:lnTo>
                    <a:pt x="560" y="583"/>
                  </a:lnTo>
                  <a:lnTo>
                    <a:pt x="560" y="10673"/>
                  </a:lnTo>
                  <a:lnTo>
                    <a:pt x="626" y="10673"/>
                  </a:lnTo>
                  <a:lnTo>
                    <a:pt x="626" y="583"/>
                  </a:lnTo>
                  <a:lnTo>
                    <a:pt x="7527" y="583"/>
                  </a:lnTo>
                  <a:lnTo>
                    <a:pt x="7527" y="517"/>
                  </a:lnTo>
                  <a:lnTo>
                    <a:pt x="626" y="517"/>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3"/>
            <p:cNvSpPr/>
            <p:nvPr/>
          </p:nvSpPr>
          <p:spPr>
            <a:xfrm>
              <a:off x="7357179" y="440139"/>
              <a:ext cx="1173072" cy="1663658"/>
            </a:xfrm>
            <a:custGeom>
              <a:avLst/>
              <a:gdLst/>
              <a:ahLst/>
              <a:cxnLst/>
              <a:rect l="l" t="t" r="r" b="b"/>
              <a:pathLst>
                <a:path w="7525" h="10672" extrusionOk="0">
                  <a:moveTo>
                    <a:pt x="7457" y="66"/>
                  </a:moveTo>
                  <a:lnTo>
                    <a:pt x="7457" y="515"/>
                  </a:lnTo>
                  <a:lnTo>
                    <a:pt x="6965" y="515"/>
                  </a:lnTo>
                  <a:lnTo>
                    <a:pt x="6965" y="66"/>
                  </a:lnTo>
                  <a:close/>
                  <a:moveTo>
                    <a:pt x="6900" y="1"/>
                  </a:moveTo>
                  <a:lnTo>
                    <a:pt x="6900" y="513"/>
                  </a:lnTo>
                  <a:lnTo>
                    <a:pt x="0" y="513"/>
                  </a:lnTo>
                  <a:lnTo>
                    <a:pt x="0" y="581"/>
                  </a:lnTo>
                  <a:lnTo>
                    <a:pt x="6900" y="581"/>
                  </a:lnTo>
                  <a:lnTo>
                    <a:pt x="6900" y="10671"/>
                  </a:lnTo>
                  <a:lnTo>
                    <a:pt x="6965" y="10671"/>
                  </a:lnTo>
                  <a:lnTo>
                    <a:pt x="6965" y="583"/>
                  </a:lnTo>
                  <a:lnTo>
                    <a:pt x="7525" y="583"/>
                  </a:lnTo>
                  <a:lnTo>
                    <a:pt x="752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3"/>
            <p:cNvSpPr/>
            <p:nvPr/>
          </p:nvSpPr>
          <p:spPr>
            <a:xfrm>
              <a:off x="7357179" y="3238304"/>
              <a:ext cx="1173072" cy="1663970"/>
            </a:xfrm>
            <a:custGeom>
              <a:avLst/>
              <a:gdLst/>
              <a:ahLst/>
              <a:cxnLst/>
              <a:rect l="l" t="t" r="r" b="b"/>
              <a:pathLst>
                <a:path w="7525" h="10674" extrusionOk="0">
                  <a:moveTo>
                    <a:pt x="7457" y="10157"/>
                  </a:moveTo>
                  <a:lnTo>
                    <a:pt x="7457" y="10606"/>
                  </a:lnTo>
                  <a:lnTo>
                    <a:pt x="6965" y="10606"/>
                  </a:lnTo>
                  <a:lnTo>
                    <a:pt x="6965" y="10157"/>
                  </a:lnTo>
                  <a:close/>
                  <a:moveTo>
                    <a:pt x="6900" y="1"/>
                  </a:moveTo>
                  <a:lnTo>
                    <a:pt x="6900" y="10091"/>
                  </a:lnTo>
                  <a:lnTo>
                    <a:pt x="0" y="10091"/>
                  </a:lnTo>
                  <a:lnTo>
                    <a:pt x="0" y="10157"/>
                  </a:lnTo>
                  <a:lnTo>
                    <a:pt x="6900" y="10157"/>
                  </a:lnTo>
                  <a:lnTo>
                    <a:pt x="6900" y="10673"/>
                  </a:lnTo>
                  <a:lnTo>
                    <a:pt x="7525" y="10673"/>
                  </a:lnTo>
                  <a:lnTo>
                    <a:pt x="7525" y="10091"/>
                  </a:lnTo>
                  <a:lnTo>
                    <a:pt x="6965" y="10091"/>
                  </a:lnTo>
                  <a:lnTo>
                    <a:pt x="696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3"/>
            <p:cNvSpPr/>
            <p:nvPr/>
          </p:nvSpPr>
          <p:spPr>
            <a:xfrm>
              <a:off x="613275" y="3238304"/>
              <a:ext cx="1173540" cy="1663970"/>
            </a:xfrm>
            <a:custGeom>
              <a:avLst/>
              <a:gdLst/>
              <a:ahLst/>
              <a:cxnLst/>
              <a:rect l="l" t="t" r="r" b="b"/>
              <a:pathLst>
                <a:path w="7528" h="10674" extrusionOk="0">
                  <a:moveTo>
                    <a:pt x="560" y="10157"/>
                  </a:moveTo>
                  <a:lnTo>
                    <a:pt x="560" y="10606"/>
                  </a:lnTo>
                  <a:lnTo>
                    <a:pt x="68" y="10606"/>
                  </a:lnTo>
                  <a:lnTo>
                    <a:pt x="68" y="10157"/>
                  </a:lnTo>
                  <a:close/>
                  <a:moveTo>
                    <a:pt x="560" y="1"/>
                  </a:moveTo>
                  <a:lnTo>
                    <a:pt x="560" y="10091"/>
                  </a:lnTo>
                  <a:lnTo>
                    <a:pt x="1" y="10091"/>
                  </a:lnTo>
                  <a:lnTo>
                    <a:pt x="1" y="10673"/>
                  </a:lnTo>
                  <a:lnTo>
                    <a:pt x="626" y="10673"/>
                  </a:lnTo>
                  <a:lnTo>
                    <a:pt x="626" y="10157"/>
                  </a:lnTo>
                  <a:lnTo>
                    <a:pt x="7527" y="10157"/>
                  </a:lnTo>
                  <a:lnTo>
                    <a:pt x="7527" y="10091"/>
                  </a:lnTo>
                  <a:lnTo>
                    <a:pt x="626" y="10091"/>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2">
  <p:cSld name="BLANK_1_1_1_1_1_1_1_2">
    <p:spTree>
      <p:nvGrpSpPr>
        <p:cNvPr id="1" name="Shape 584"/>
        <p:cNvGrpSpPr/>
        <p:nvPr/>
      </p:nvGrpSpPr>
      <p:grpSpPr>
        <a:xfrm>
          <a:off x="0" y="0"/>
          <a:ext cx="0" cy="0"/>
          <a:chOff x="0" y="0"/>
          <a:chExt cx="0" cy="0"/>
        </a:xfrm>
      </p:grpSpPr>
      <p:pic>
        <p:nvPicPr>
          <p:cNvPr id="585" name="Google Shape;585;p34"/>
          <p:cNvPicPr preferRelativeResize="0"/>
          <p:nvPr/>
        </p:nvPicPr>
        <p:blipFill>
          <a:blip r:embed="rId2">
            <a:alphaModFix amt="48000"/>
          </a:blip>
          <a:stretch>
            <a:fillRect/>
          </a:stretch>
        </p:blipFill>
        <p:spPr>
          <a:xfrm>
            <a:off x="0" y="0"/>
            <a:ext cx="9144003" cy="5143501"/>
          </a:xfrm>
          <a:prstGeom prst="rect">
            <a:avLst/>
          </a:prstGeom>
          <a:noFill/>
          <a:ln>
            <a:noFill/>
          </a:ln>
        </p:spPr>
      </p:pic>
      <p:grpSp>
        <p:nvGrpSpPr>
          <p:cNvPr id="586" name="Google Shape;586;p34"/>
          <p:cNvGrpSpPr/>
          <p:nvPr/>
        </p:nvGrpSpPr>
        <p:grpSpPr>
          <a:xfrm>
            <a:off x="613275" y="439990"/>
            <a:ext cx="7916976" cy="4462284"/>
            <a:chOff x="613275" y="439990"/>
            <a:chExt cx="7916976" cy="4462284"/>
          </a:xfrm>
        </p:grpSpPr>
        <p:sp>
          <p:nvSpPr>
            <p:cNvPr id="587" name="Google Shape;587;p34"/>
            <p:cNvSpPr/>
            <p:nvPr/>
          </p:nvSpPr>
          <p:spPr>
            <a:xfrm>
              <a:off x="613950" y="439990"/>
              <a:ext cx="1173540" cy="1663970"/>
            </a:xfrm>
            <a:custGeom>
              <a:avLst/>
              <a:gdLst/>
              <a:ahLst/>
              <a:cxnLst/>
              <a:rect l="l" t="t" r="r" b="b"/>
              <a:pathLst>
                <a:path w="7528" h="10674" extrusionOk="0">
                  <a:moveTo>
                    <a:pt x="560" y="68"/>
                  </a:moveTo>
                  <a:lnTo>
                    <a:pt x="560" y="517"/>
                  </a:lnTo>
                  <a:lnTo>
                    <a:pt x="68" y="517"/>
                  </a:lnTo>
                  <a:lnTo>
                    <a:pt x="68" y="68"/>
                  </a:lnTo>
                  <a:close/>
                  <a:moveTo>
                    <a:pt x="1" y="1"/>
                  </a:moveTo>
                  <a:lnTo>
                    <a:pt x="1" y="583"/>
                  </a:lnTo>
                  <a:lnTo>
                    <a:pt x="560" y="583"/>
                  </a:lnTo>
                  <a:lnTo>
                    <a:pt x="560" y="10673"/>
                  </a:lnTo>
                  <a:lnTo>
                    <a:pt x="626" y="10673"/>
                  </a:lnTo>
                  <a:lnTo>
                    <a:pt x="626" y="583"/>
                  </a:lnTo>
                  <a:lnTo>
                    <a:pt x="7527" y="583"/>
                  </a:lnTo>
                  <a:lnTo>
                    <a:pt x="7527" y="517"/>
                  </a:lnTo>
                  <a:lnTo>
                    <a:pt x="626" y="517"/>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4"/>
            <p:cNvSpPr/>
            <p:nvPr/>
          </p:nvSpPr>
          <p:spPr>
            <a:xfrm>
              <a:off x="7357179" y="440139"/>
              <a:ext cx="1173072" cy="1663658"/>
            </a:xfrm>
            <a:custGeom>
              <a:avLst/>
              <a:gdLst/>
              <a:ahLst/>
              <a:cxnLst/>
              <a:rect l="l" t="t" r="r" b="b"/>
              <a:pathLst>
                <a:path w="7525" h="10672" extrusionOk="0">
                  <a:moveTo>
                    <a:pt x="7457" y="66"/>
                  </a:moveTo>
                  <a:lnTo>
                    <a:pt x="7457" y="515"/>
                  </a:lnTo>
                  <a:lnTo>
                    <a:pt x="6965" y="515"/>
                  </a:lnTo>
                  <a:lnTo>
                    <a:pt x="6965" y="66"/>
                  </a:lnTo>
                  <a:close/>
                  <a:moveTo>
                    <a:pt x="6900" y="1"/>
                  </a:moveTo>
                  <a:lnTo>
                    <a:pt x="6900" y="513"/>
                  </a:lnTo>
                  <a:lnTo>
                    <a:pt x="0" y="513"/>
                  </a:lnTo>
                  <a:lnTo>
                    <a:pt x="0" y="581"/>
                  </a:lnTo>
                  <a:lnTo>
                    <a:pt x="6900" y="581"/>
                  </a:lnTo>
                  <a:lnTo>
                    <a:pt x="6900" y="10671"/>
                  </a:lnTo>
                  <a:lnTo>
                    <a:pt x="6965" y="10671"/>
                  </a:lnTo>
                  <a:lnTo>
                    <a:pt x="6965" y="583"/>
                  </a:lnTo>
                  <a:lnTo>
                    <a:pt x="7525" y="583"/>
                  </a:lnTo>
                  <a:lnTo>
                    <a:pt x="752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4"/>
            <p:cNvSpPr/>
            <p:nvPr/>
          </p:nvSpPr>
          <p:spPr>
            <a:xfrm>
              <a:off x="7357179" y="3238304"/>
              <a:ext cx="1173072" cy="1663970"/>
            </a:xfrm>
            <a:custGeom>
              <a:avLst/>
              <a:gdLst/>
              <a:ahLst/>
              <a:cxnLst/>
              <a:rect l="l" t="t" r="r" b="b"/>
              <a:pathLst>
                <a:path w="7525" h="10674" extrusionOk="0">
                  <a:moveTo>
                    <a:pt x="7457" y="10157"/>
                  </a:moveTo>
                  <a:lnTo>
                    <a:pt x="7457" y="10606"/>
                  </a:lnTo>
                  <a:lnTo>
                    <a:pt x="6965" y="10606"/>
                  </a:lnTo>
                  <a:lnTo>
                    <a:pt x="6965" y="10157"/>
                  </a:lnTo>
                  <a:close/>
                  <a:moveTo>
                    <a:pt x="6900" y="1"/>
                  </a:moveTo>
                  <a:lnTo>
                    <a:pt x="6900" y="10091"/>
                  </a:lnTo>
                  <a:lnTo>
                    <a:pt x="0" y="10091"/>
                  </a:lnTo>
                  <a:lnTo>
                    <a:pt x="0" y="10157"/>
                  </a:lnTo>
                  <a:lnTo>
                    <a:pt x="6900" y="10157"/>
                  </a:lnTo>
                  <a:lnTo>
                    <a:pt x="6900" y="10673"/>
                  </a:lnTo>
                  <a:lnTo>
                    <a:pt x="7525" y="10673"/>
                  </a:lnTo>
                  <a:lnTo>
                    <a:pt x="7525" y="10091"/>
                  </a:lnTo>
                  <a:lnTo>
                    <a:pt x="6965" y="10091"/>
                  </a:lnTo>
                  <a:lnTo>
                    <a:pt x="696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4"/>
            <p:cNvSpPr/>
            <p:nvPr/>
          </p:nvSpPr>
          <p:spPr>
            <a:xfrm>
              <a:off x="613275" y="3238304"/>
              <a:ext cx="1173540" cy="1663970"/>
            </a:xfrm>
            <a:custGeom>
              <a:avLst/>
              <a:gdLst/>
              <a:ahLst/>
              <a:cxnLst/>
              <a:rect l="l" t="t" r="r" b="b"/>
              <a:pathLst>
                <a:path w="7528" h="10674" extrusionOk="0">
                  <a:moveTo>
                    <a:pt x="560" y="10157"/>
                  </a:moveTo>
                  <a:lnTo>
                    <a:pt x="560" y="10606"/>
                  </a:lnTo>
                  <a:lnTo>
                    <a:pt x="68" y="10606"/>
                  </a:lnTo>
                  <a:lnTo>
                    <a:pt x="68" y="10157"/>
                  </a:lnTo>
                  <a:close/>
                  <a:moveTo>
                    <a:pt x="560" y="1"/>
                  </a:moveTo>
                  <a:lnTo>
                    <a:pt x="560" y="10091"/>
                  </a:lnTo>
                  <a:lnTo>
                    <a:pt x="1" y="10091"/>
                  </a:lnTo>
                  <a:lnTo>
                    <a:pt x="1" y="10673"/>
                  </a:lnTo>
                  <a:lnTo>
                    <a:pt x="626" y="10673"/>
                  </a:lnTo>
                  <a:lnTo>
                    <a:pt x="626" y="10157"/>
                  </a:lnTo>
                  <a:lnTo>
                    <a:pt x="7527" y="10157"/>
                  </a:lnTo>
                  <a:lnTo>
                    <a:pt x="7527" y="10091"/>
                  </a:lnTo>
                  <a:lnTo>
                    <a:pt x="626" y="10091"/>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1" name="Google Shape;591;p34"/>
          <p:cNvGrpSpPr/>
          <p:nvPr/>
        </p:nvGrpSpPr>
        <p:grpSpPr>
          <a:xfrm>
            <a:off x="-420775" y="-1752600"/>
            <a:ext cx="5478844" cy="5478844"/>
            <a:chOff x="-420775" y="-1752600"/>
            <a:chExt cx="5478844" cy="5478844"/>
          </a:xfrm>
        </p:grpSpPr>
        <p:sp>
          <p:nvSpPr>
            <p:cNvPr id="592" name="Google Shape;592;p34"/>
            <p:cNvSpPr/>
            <p:nvPr/>
          </p:nvSpPr>
          <p:spPr>
            <a:xfrm>
              <a:off x="-420775" y="-1752600"/>
              <a:ext cx="5478844" cy="5478844"/>
            </a:xfrm>
            <a:custGeom>
              <a:avLst/>
              <a:gdLst/>
              <a:ahLst/>
              <a:cxnLst/>
              <a:rect l="l" t="t" r="r" b="b"/>
              <a:pathLst>
                <a:path w="41151" h="41151" extrusionOk="0">
                  <a:moveTo>
                    <a:pt x="13539" y="1241"/>
                  </a:moveTo>
                  <a:lnTo>
                    <a:pt x="13539" y="1241"/>
                  </a:lnTo>
                  <a:lnTo>
                    <a:pt x="13539" y="1241"/>
                  </a:lnTo>
                  <a:close/>
                  <a:moveTo>
                    <a:pt x="7349" y="4813"/>
                  </a:moveTo>
                  <a:lnTo>
                    <a:pt x="7349" y="4813"/>
                  </a:lnTo>
                  <a:lnTo>
                    <a:pt x="7349" y="4813"/>
                  </a:lnTo>
                  <a:close/>
                  <a:moveTo>
                    <a:pt x="20574" y="1"/>
                  </a:moveTo>
                  <a:lnTo>
                    <a:pt x="20397" y="18561"/>
                  </a:lnTo>
                  <a:lnTo>
                    <a:pt x="17003" y="314"/>
                  </a:lnTo>
                  <a:lnTo>
                    <a:pt x="20051" y="18620"/>
                  </a:lnTo>
                  <a:lnTo>
                    <a:pt x="13539" y="1241"/>
                  </a:lnTo>
                  <a:lnTo>
                    <a:pt x="19721" y="18741"/>
                  </a:lnTo>
                  <a:lnTo>
                    <a:pt x="10286" y="2757"/>
                  </a:lnTo>
                  <a:lnTo>
                    <a:pt x="19413" y="18919"/>
                  </a:lnTo>
                  <a:lnTo>
                    <a:pt x="7349" y="4813"/>
                  </a:lnTo>
                  <a:lnTo>
                    <a:pt x="19145" y="19145"/>
                  </a:lnTo>
                  <a:lnTo>
                    <a:pt x="4811" y="7349"/>
                  </a:lnTo>
                  <a:lnTo>
                    <a:pt x="4811" y="7349"/>
                  </a:lnTo>
                  <a:lnTo>
                    <a:pt x="18915" y="19413"/>
                  </a:lnTo>
                  <a:lnTo>
                    <a:pt x="2757" y="10288"/>
                  </a:lnTo>
                  <a:lnTo>
                    <a:pt x="18739" y="19721"/>
                  </a:lnTo>
                  <a:lnTo>
                    <a:pt x="1241" y="13539"/>
                  </a:lnTo>
                  <a:lnTo>
                    <a:pt x="1241" y="13539"/>
                  </a:lnTo>
                  <a:lnTo>
                    <a:pt x="18618" y="20051"/>
                  </a:lnTo>
                  <a:lnTo>
                    <a:pt x="312" y="17003"/>
                  </a:lnTo>
                  <a:lnTo>
                    <a:pt x="312" y="17003"/>
                  </a:lnTo>
                  <a:lnTo>
                    <a:pt x="18561" y="20397"/>
                  </a:lnTo>
                  <a:lnTo>
                    <a:pt x="1" y="20578"/>
                  </a:lnTo>
                  <a:lnTo>
                    <a:pt x="18561" y="20752"/>
                  </a:lnTo>
                  <a:lnTo>
                    <a:pt x="312" y="24148"/>
                  </a:lnTo>
                  <a:lnTo>
                    <a:pt x="312" y="24148"/>
                  </a:lnTo>
                  <a:lnTo>
                    <a:pt x="18618" y="21100"/>
                  </a:lnTo>
                  <a:lnTo>
                    <a:pt x="1241" y="27612"/>
                  </a:lnTo>
                  <a:lnTo>
                    <a:pt x="18739" y="21430"/>
                  </a:lnTo>
                  <a:lnTo>
                    <a:pt x="18739" y="21430"/>
                  </a:lnTo>
                  <a:lnTo>
                    <a:pt x="2757" y="30865"/>
                  </a:lnTo>
                  <a:lnTo>
                    <a:pt x="18915" y="21738"/>
                  </a:lnTo>
                  <a:lnTo>
                    <a:pt x="18915" y="21738"/>
                  </a:lnTo>
                  <a:lnTo>
                    <a:pt x="4811" y="33802"/>
                  </a:lnTo>
                  <a:lnTo>
                    <a:pt x="19145" y="22006"/>
                  </a:lnTo>
                  <a:lnTo>
                    <a:pt x="7349" y="36338"/>
                  </a:lnTo>
                  <a:lnTo>
                    <a:pt x="19413" y="22236"/>
                  </a:lnTo>
                  <a:lnTo>
                    <a:pt x="10286" y="38394"/>
                  </a:lnTo>
                  <a:lnTo>
                    <a:pt x="19721" y="22408"/>
                  </a:lnTo>
                  <a:lnTo>
                    <a:pt x="19721" y="22408"/>
                  </a:lnTo>
                  <a:lnTo>
                    <a:pt x="13539" y="39910"/>
                  </a:lnTo>
                  <a:lnTo>
                    <a:pt x="20051" y="22529"/>
                  </a:lnTo>
                  <a:lnTo>
                    <a:pt x="17003" y="40839"/>
                  </a:lnTo>
                  <a:lnTo>
                    <a:pt x="20397" y="22590"/>
                  </a:lnTo>
                  <a:lnTo>
                    <a:pt x="20574" y="41151"/>
                  </a:lnTo>
                  <a:lnTo>
                    <a:pt x="20750" y="22590"/>
                  </a:lnTo>
                  <a:lnTo>
                    <a:pt x="24148" y="40839"/>
                  </a:lnTo>
                  <a:lnTo>
                    <a:pt x="21098" y="22529"/>
                  </a:lnTo>
                  <a:lnTo>
                    <a:pt x="27612" y="39910"/>
                  </a:lnTo>
                  <a:lnTo>
                    <a:pt x="21430" y="22408"/>
                  </a:lnTo>
                  <a:lnTo>
                    <a:pt x="21430" y="22408"/>
                  </a:lnTo>
                  <a:lnTo>
                    <a:pt x="30863" y="38394"/>
                  </a:lnTo>
                  <a:lnTo>
                    <a:pt x="21734" y="22236"/>
                  </a:lnTo>
                  <a:lnTo>
                    <a:pt x="33802" y="36338"/>
                  </a:lnTo>
                  <a:lnTo>
                    <a:pt x="22006" y="22006"/>
                  </a:lnTo>
                  <a:lnTo>
                    <a:pt x="36336" y="33802"/>
                  </a:lnTo>
                  <a:lnTo>
                    <a:pt x="22234" y="21738"/>
                  </a:lnTo>
                  <a:lnTo>
                    <a:pt x="38394" y="30865"/>
                  </a:lnTo>
                  <a:lnTo>
                    <a:pt x="22408" y="21430"/>
                  </a:lnTo>
                  <a:lnTo>
                    <a:pt x="39910" y="27612"/>
                  </a:lnTo>
                  <a:lnTo>
                    <a:pt x="22529" y="21100"/>
                  </a:lnTo>
                  <a:lnTo>
                    <a:pt x="40837" y="24148"/>
                  </a:lnTo>
                  <a:lnTo>
                    <a:pt x="22590" y="20752"/>
                  </a:lnTo>
                  <a:lnTo>
                    <a:pt x="41150" y="20578"/>
                  </a:lnTo>
                  <a:lnTo>
                    <a:pt x="22590" y="20397"/>
                  </a:lnTo>
                  <a:lnTo>
                    <a:pt x="40837" y="17003"/>
                  </a:lnTo>
                  <a:lnTo>
                    <a:pt x="22529" y="20051"/>
                  </a:lnTo>
                  <a:lnTo>
                    <a:pt x="39910" y="13539"/>
                  </a:lnTo>
                  <a:lnTo>
                    <a:pt x="22408" y="19721"/>
                  </a:lnTo>
                  <a:lnTo>
                    <a:pt x="22408" y="19721"/>
                  </a:lnTo>
                  <a:lnTo>
                    <a:pt x="38394" y="10288"/>
                  </a:lnTo>
                  <a:lnTo>
                    <a:pt x="38394" y="10288"/>
                  </a:lnTo>
                  <a:lnTo>
                    <a:pt x="22234" y="19413"/>
                  </a:lnTo>
                  <a:lnTo>
                    <a:pt x="36336" y="7349"/>
                  </a:lnTo>
                  <a:lnTo>
                    <a:pt x="22006" y="19145"/>
                  </a:lnTo>
                  <a:lnTo>
                    <a:pt x="33802" y="4813"/>
                  </a:lnTo>
                  <a:lnTo>
                    <a:pt x="21734" y="18919"/>
                  </a:lnTo>
                  <a:lnTo>
                    <a:pt x="30863" y="2757"/>
                  </a:lnTo>
                  <a:lnTo>
                    <a:pt x="21430" y="18741"/>
                  </a:lnTo>
                  <a:lnTo>
                    <a:pt x="27612" y="1241"/>
                  </a:lnTo>
                  <a:lnTo>
                    <a:pt x="21098" y="18620"/>
                  </a:lnTo>
                  <a:lnTo>
                    <a:pt x="24148" y="314"/>
                  </a:lnTo>
                  <a:lnTo>
                    <a:pt x="20750" y="18561"/>
                  </a:lnTo>
                  <a:lnTo>
                    <a:pt x="20574" y="1"/>
                  </a:lnTo>
                  <a:close/>
                </a:path>
              </a:pathLst>
            </a:custGeom>
            <a:solidFill>
              <a:srgbClr val="FCCE6B">
                <a:alpha val="35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3" name="Google Shape;593;p34"/>
            <p:cNvGrpSpPr/>
            <p:nvPr/>
          </p:nvGrpSpPr>
          <p:grpSpPr>
            <a:xfrm>
              <a:off x="1601314" y="269386"/>
              <a:ext cx="1434954" cy="1434883"/>
              <a:chOff x="6306972" y="608446"/>
              <a:chExt cx="238666" cy="238666"/>
            </a:xfrm>
          </p:grpSpPr>
          <p:sp>
            <p:nvSpPr>
              <p:cNvPr id="594" name="Google Shape;594;p34"/>
              <p:cNvSpPr/>
              <p:nvPr/>
            </p:nvSpPr>
            <p:spPr>
              <a:xfrm>
                <a:off x="6306972" y="608446"/>
                <a:ext cx="238666" cy="238666"/>
              </a:xfrm>
              <a:custGeom>
                <a:avLst/>
                <a:gdLst/>
                <a:ahLst/>
                <a:cxnLst/>
                <a:rect l="l" t="t" r="r" b="b"/>
                <a:pathLst>
                  <a:path w="3557" h="3557" extrusionOk="0">
                    <a:moveTo>
                      <a:pt x="1778" y="1"/>
                    </a:moveTo>
                    <a:cubicBezTo>
                      <a:pt x="796" y="1"/>
                      <a:pt x="1" y="796"/>
                      <a:pt x="1" y="1778"/>
                    </a:cubicBezTo>
                    <a:cubicBezTo>
                      <a:pt x="1" y="2759"/>
                      <a:pt x="796" y="3557"/>
                      <a:pt x="1778" y="3557"/>
                    </a:cubicBezTo>
                    <a:cubicBezTo>
                      <a:pt x="2760" y="3557"/>
                      <a:pt x="3557" y="2759"/>
                      <a:pt x="3557" y="1778"/>
                    </a:cubicBezTo>
                    <a:cubicBezTo>
                      <a:pt x="3557" y="796"/>
                      <a:pt x="2760" y="1"/>
                      <a:pt x="17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34"/>
              <p:cNvSpPr/>
              <p:nvPr/>
            </p:nvSpPr>
            <p:spPr>
              <a:xfrm>
                <a:off x="6334482" y="635822"/>
                <a:ext cx="183780" cy="183646"/>
              </a:xfrm>
              <a:custGeom>
                <a:avLst/>
                <a:gdLst/>
                <a:ahLst/>
                <a:cxnLst/>
                <a:rect l="l" t="t" r="r" b="b"/>
                <a:pathLst>
                  <a:path w="2739" h="2737" extrusionOk="0">
                    <a:moveTo>
                      <a:pt x="1368" y="56"/>
                    </a:moveTo>
                    <a:cubicBezTo>
                      <a:pt x="2093" y="56"/>
                      <a:pt x="2684" y="646"/>
                      <a:pt x="2684" y="1370"/>
                    </a:cubicBezTo>
                    <a:cubicBezTo>
                      <a:pt x="2684" y="2095"/>
                      <a:pt x="2093" y="2686"/>
                      <a:pt x="1368" y="2686"/>
                    </a:cubicBezTo>
                    <a:cubicBezTo>
                      <a:pt x="644" y="2686"/>
                      <a:pt x="54" y="2095"/>
                      <a:pt x="54" y="1370"/>
                    </a:cubicBezTo>
                    <a:cubicBezTo>
                      <a:pt x="54" y="646"/>
                      <a:pt x="644" y="56"/>
                      <a:pt x="1368" y="56"/>
                    </a:cubicBezTo>
                    <a:close/>
                    <a:moveTo>
                      <a:pt x="1368" y="0"/>
                    </a:moveTo>
                    <a:cubicBezTo>
                      <a:pt x="615" y="0"/>
                      <a:pt x="1" y="611"/>
                      <a:pt x="1" y="1368"/>
                    </a:cubicBezTo>
                    <a:cubicBezTo>
                      <a:pt x="1" y="2122"/>
                      <a:pt x="613" y="2737"/>
                      <a:pt x="1368" y="2737"/>
                    </a:cubicBezTo>
                    <a:cubicBezTo>
                      <a:pt x="2124" y="2737"/>
                      <a:pt x="2739" y="2122"/>
                      <a:pt x="2737" y="1368"/>
                    </a:cubicBezTo>
                    <a:cubicBezTo>
                      <a:pt x="2737" y="615"/>
                      <a:pt x="2124" y="0"/>
                      <a:pt x="1368"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96" name="Google Shape;596;p34"/>
          <p:cNvGrpSpPr/>
          <p:nvPr/>
        </p:nvGrpSpPr>
        <p:grpSpPr>
          <a:xfrm>
            <a:off x="1368578" y="926223"/>
            <a:ext cx="1900135" cy="3918802"/>
            <a:chOff x="871903" y="918148"/>
            <a:chExt cx="1900135" cy="3918802"/>
          </a:xfrm>
        </p:grpSpPr>
        <p:grpSp>
          <p:nvGrpSpPr>
            <p:cNvPr id="597" name="Google Shape;597;p34"/>
            <p:cNvGrpSpPr/>
            <p:nvPr/>
          </p:nvGrpSpPr>
          <p:grpSpPr>
            <a:xfrm>
              <a:off x="871903" y="918148"/>
              <a:ext cx="1900135" cy="3918802"/>
              <a:chOff x="4900742" y="912398"/>
              <a:chExt cx="777660" cy="1603832"/>
            </a:xfrm>
          </p:grpSpPr>
          <p:sp>
            <p:nvSpPr>
              <p:cNvPr id="598" name="Google Shape;598;p34"/>
              <p:cNvSpPr/>
              <p:nvPr/>
            </p:nvSpPr>
            <p:spPr>
              <a:xfrm>
                <a:off x="4900742" y="912398"/>
                <a:ext cx="777660" cy="1603832"/>
              </a:xfrm>
              <a:custGeom>
                <a:avLst/>
                <a:gdLst/>
                <a:ahLst/>
                <a:cxnLst/>
                <a:rect l="l" t="t" r="r" b="b"/>
                <a:pathLst>
                  <a:path w="11590" h="23903" extrusionOk="0">
                    <a:moveTo>
                      <a:pt x="4840" y="0"/>
                    </a:moveTo>
                    <a:lnTo>
                      <a:pt x="4840" y="2792"/>
                    </a:lnTo>
                    <a:lnTo>
                      <a:pt x="0" y="2792"/>
                    </a:lnTo>
                    <a:lnTo>
                      <a:pt x="0" y="4702"/>
                    </a:lnTo>
                    <a:lnTo>
                      <a:pt x="4840" y="4702"/>
                    </a:lnTo>
                    <a:lnTo>
                      <a:pt x="4840" y="23902"/>
                    </a:lnTo>
                    <a:lnTo>
                      <a:pt x="6748" y="23902"/>
                    </a:lnTo>
                    <a:lnTo>
                      <a:pt x="6748" y="4702"/>
                    </a:lnTo>
                    <a:lnTo>
                      <a:pt x="11589" y="4702"/>
                    </a:lnTo>
                    <a:lnTo>
                      <a:pt x="11589" y="2792"/>
                    </a:lnTo>
                    <a:lnTo>
                      <a:pt x="6748" y="2792"/>
                    </a:lnTo>
                    <a:lnTo>
                      <a:pt x="674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34"/>
              <p:cNvSpPr/>
              <p:nvPr/>
            </p:nvSpPr>
            <p:spPr>
              <a:xfrm>
                <a:off x="4915437" y="926287"/>
                <a:ext cx="753438" cy="1580146"/>
              </a:xfrm>
              <a:custGeom>
                <a:avLst/>
                <a:gdLst/>
                <a:ahLst/>
                <a:cxnLst/>
                <a:rect l="l" t="t" r="r" b="b"/>
                <a:pathLst>
                  <a:path w="11229" h="23550" extrusionOk="0">
                    <a:moveTo>
                      <a:pt x="6328" y="29"/>
                    </a:moveTo>
                    <a:lnTo>
                      <a:pt x="6328" y="2790"/>
                    </a:lnTo>
                    <a:cubicBezTo>
                      <a:pt x="6328" y="2796"/>
                      <a:pt x="6332" y="2804"/>
                      <a:pt x="6340" y="2804"/>
                    </a:cubicBezTo>
                    <a:lnTo>
                      <a:pt x="11200" y="2804"/>
                    </a:lnTo>
                    <a:lnTo>
                      <a:pt x="11200" y="4307"/>
                    </a:lnTo>
                    <a:lnTo>
                      <a:pt x="6340" y="4307"/>
                    </a:lnTo>
                    <a:cubicBezTo>
                      <a:pt x="6334" y="4307"/>
                      <a:pt x="6328" y="4313"/>
                      <a:pt x="6328" y="4321"/>
                    </a:cubicBezTo>
                    <a:lnTo>
                      <a:pt x="6328" y="23523"/>
                    </a:lnTo>
                    <a:lnTo>
                      <a:pt x="4824" y="23523"/>
                    </a:lnTo>
                    <a:lnTo>
                      <a:pt x="4822" y="4321"/>
                    </a:lnTo>
                    <a:cubicBezTo>
                      <a:pt x="4822" y="4315"/>
                      <a:pt x="4815" y="4307"/>
                      <a:pt x="4807" y="4307"/>
                    </a:cubicBezTo>
                    <a:lnTo>
                      <a:pt x="25" y="4307"/>
                    </a:lnTo>
                    <a:lnTo>
                      <a:pt x="25" y="2804"/>
                    </a:lnTo>
                    <a:lnTo>
                      <a:pt x="4811" y="2804"/>
                    </a:lnTo>
                    <a:cubicBezTo>
                      <a:pt x="4815" y="2804"/>
                      <a:pt x="4824" y="2798"/>
                      <a:pt x="4824" y="2790"/>
                    </a:cubicBezTo>
                    <a:lnTo>
                      <a:pt x="4824" y="29"/>
                    </a:lnTo>
                    <a:close/>
                    <a:moveTo>
                      <a:pt x="4811" y="0"/>
                    </a:moveTo>
                    <a:cubicBezTo>
                      <a:pt x="4805" y="0"/>
                      <a:pt x="4797" y="5"/>
                      <a:pt x="4797" y="13"/>
                    </a:cubicBezTo>
                    <a:lnTo>
                      <a:pt x="4797" y="2776"/>
                    </a:lnTo>
                    <a:lnTo>
                      <a:pt x="15" y="2776"/>
                    </a:lnTo>
                    <a:cubicBezTo>
                      <a:pt x="9" y="2776"/>
                      <a:pt x="1" y="2780"/>
                      <a:pt x="1" y="2788"/>
                    </a:cubicBezTo>
                    <a:lnTo>
                      <a:pt x="1" y="4321"/>
                    </a:lnTo>
                    <a:cubicBezTo>
                      <a:pt x="1" y="4325"/>
                      <a:pt x="7" y="4334"/>
                      <a:pt x="15" y="4334"/>
                    </a:cubicBezTo>
                    <a:lnTo>
                      <a:pt x="4797" y="4334"/>
                    </a:lnTo>
                    <a:lnTo>
                      <a:pt x="4797" y="23537"/>
                    </a:lnTo>
                    <a:cubicBezTo>
                      <a:pt x="4797" y="23541"/>
                      <a:pt x="4803" y="23550"/>
                      <a:pt x="4811" y="23550"/>
                    </a:cubicBezTo>
                    <a:lnTo>
                      <a:pt x="6343" y="23550"/>
                    </a:lnTo>
                    <a:cubicBezTo>
                      <a:pt x="6349" y="23550"/>
                      <a:pt x="6355" y="23543"/>
                      <a:pt x="6355" y="23537"/>
                    </a:cubicBezTo>
                    <a:lnTo>
                      <a:pt x="6355" y="4334"/>
                    </a:lnTo>
                    <a:lnTo>
                      <a:pt x="11217" y="4334"/>
                    </a:lnTo>
                    <a:cubicBezTo>
                      <a:pt x="11221" y="4334"/>
                      <a:pt x="11229" y="4327"/>
                      <a:pt x="11229" y="4321"/>
                    </a:cubicBezTo>
                    <a:lnTo>
                      <a:pt x="11229" y="2788"/>
                    </a:lnTo>
                    <a:cubicBezTo>
                      <a:pt x="11229" y="2784"/>
                      <a:pt x="11223" y="2776"/>
                      <a:pt x="11217" y="2776"/>
                    </a:cubicBezTo>
                    <a:lnTo>
                      <a:pt x="6355" y="2776"/>
                    </a:lnTo>
                    <a:lnTo>
                      <a:pt x="6355" y="13"/>
                    </a:lnTo>
                    <a:cubicBezTo>
                      <a:pt x="6355" y="9"/>
                      <a:pt x="6351" y="0"/>
                      <a:pt x="6343"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0" name="Google Shape;600;p34"/>
            <p:cNvGrpSpPr/>
            <p:nvPr/>
          </p:nvGrpSpPr>
          <p:grpSpPr>
            <a:xfrm>
              <a:off x="1017432" y="1381124"/>
              <a:ext cx="237481" cy="1276351"/>
              <a:chOff x="5450003" y="1098593"/>
              <a:chExt cx="127016" cy="682650"/>
            </a:xfrm>
          </p:grpSpPr>
          <p:sp>
            <p:nvSpPr>
              <p:cNvPr id="601" name="Google Shape;601;p34"/>
              <p:cNvSpPr/>
              <p:nvPr/>
            </p:nvSpPr>
            <p:spPr>
              <a:xfrm>
                <a:off x="5450003" y="1099734"/>
                <a:ext cx="127016" cy="681509"/>
              </a:xfrm>
              <a:custGeom>
                <a:avLst/>
                <a:gdLst/>
                <a:ahLst/>
                <a:cxnLst/>
                <a:rect l="l" t="t" r="r" b="b"/>
                <a:pathLst>
                  <a:path w="1893" h="10157" extrusionOk="0">
                    <a:moveTo>
                      <a:pt x="1" y="0"/>
                    </a:moveTo>
                    <a:lnTo>
                      <a:pt x="1" y="10156"/>
                    </a:lnTo>
                    <a:lnTo>
                      <a:pt x="946" y="9201"/>
                    </a:lnTo>
                    <a:lnTo>
                      <a:pt x="1893" y="10156"/>
                    </a:lnTo>
                    <a:lnTo>
                      <a:pt x="189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34"/>
              <p:cNvSpPr/>
              <p:nvPr/>
            </p:nvSpPr>
            <p:spPr>
              <a:xfrm>
                <a:off x="5467515" y="1098593"/>
                <a:ext cx="1946" cy="665070"/>
              </a:xfrm>
              <a:custGeom>
                <a:avLst/>
                <a:gdLst/>
                <a:ahLst/>
                <a:cxnLst/>
                <a:rect l="l" t="t" r="r" b="b"/>
                <a:pathLst>
                  <a:path w="29" h="9912" extrusionOk="0">
                    <a:moveTo>
                      <a:pt x="13" y="1"/>
                    </a:moveTo>
                    <a:cubicBezTo>
                      <a:pt x="8" y="1"/>
                      <a:pt x="0" y="5"/>
                      <a:pt x="0" y="13"/>
                    </a:cubicBezTo>
                    <a:lnTo>
                      <a:pt x="0" y="9897"/>
                    </a:lnTo>
                    <a:cubicBezTo>
                      <a:pt x="0" y="9903"/>
                      <a:pt x="6" y="9911"/>
                      <a:pt x="13" y="9911"/>
                    </a:cubicBezTo>
                    <a:cubicBezTo>
                      <a:pt x="21" y="9911"/>
                      <a:pt x="29" y="9903"/>
                      <a:pt x="27" y="9895"/>
                    </a:cubicBezTo>
                    <a:lnTo>
                      <a:pt x="27" y="13"/>
                    </a:lnTo>
                    <a:cubicBezTo>
                      <a:pt x="27" y="7"/>
                      <a:pt x="21" y="1"/>
                      <a:pt x="1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34"/>
              <p:cNvSpPr/>
              <p:nvPr/>
            </p:nvSpPr>
            <p:spPr>
              <a:xfrm>
                <a:off x="5560043" y="1098996"/>
                <a:ext cx="1879" cy="665070"/>
              </a:xfrm>
              <a:custGeom>
                <a:avLst/>
                <a:gdLst/>
                <a:ahLst/>
                <a:cxnLst/>
                <a:rect l="l" t="t" r="r" b="b"/>
                <a:pathLst>
                  <a:path w="28" h="9912" extrusionOk="0">
                    <a:moveTo>
                      <a:pt x="13" y="1"/>
                    </a:moveTo>
                    <a:cubicBezTo>
                      <a:pt x="7" y="1"/>
                      <a:pt x="1" y="7"/>
                      <a:pt x="1" y="15"/>
                    </a:cubicBezTo>
                    <a:lnTo>
                      <a:pt x="1" y="9899"/>
                    </a:lnTo>
                    <a:cubicBezTo>
                      <a:pt x="1" y="9905"/>
                      <a:pt x="5" y="9911"/>
                      <a:pt x="13" y="9911"/>
                    </a:cubicBezTo>
                    <a:cubicBezTo>
                      <a:pt x="23" y="9911"/>
                      <a:pt x="27" y="9907"/>
                      <a:pt x="25" y="9899"/>
                    </a:cubicBezTo>
                    <a:lnTo>
                      <a:pt x="25" y="15"/>
                    </a:lnTo>
                    <a:cubicBezTo>
                      <a:pt x="25" y="9"/>
                      <a:pt x="21" y="1"/>
                      <a:pt x="1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34"/>
              <p:cNvSpPr/>
              <p:nvPr/>
            </p:nvSpPr>
            <p:spPr>
              <a:xfrm>
                <a:off x="5499118" y="1630274"/>
                <a:ext cx="28382" cy="43680"/>
              </a:xfrm>
              <a:custGeom>
                <a:avLst/>
                <a:gdLst/>
                <a:ahLst/>
                <a:cxnLst/>
                <a:rect l="l" t="t" r="r" b="b"/>
                <a:pathLst>
                  <a:path w="423" h="651" extrusionOk="0">
                    <a:moveTo>
                      <a:pt x="19" y="1"/>
                    </a:moveTo>
                    <a:cubicBezTo>
                      <a:pt x="17" y="1"/>
                      <a:pt x="14" y="2"/>
                      <a:pt x="11" y="3"/>
                    </a:cubicBezTo>
                    <a:cubicBezTo>
                      <a:pt x="3" y="5"/>
                      <a:pt x="1" y="13"/>
                      <a:pt x="7" y="21"/>
                    </a:cubicBezTo>
                    <a:lnTo>
                      <a:pt x="396" y="645"/>
                    </a:lnTo>
                    <a:cubicBezTo>
                      <a:pt x="398" y="649"/>
                      <a:pt x="402" y="651"/>
                      <a:pt x="409" y="651"/>
                    </a:cubicBezTo>
                    <a:cubicBezTo>
                      <a:pt x="411" y="651"/>
                      <a:pt x="413" y="649"/>
                      <a:pt x="413" y="649"/>
                    </a:cubicBezTo>
                    <a:cubicBezTo>
                      <a:pt x="421" y="647"/>
                      <a:pt x="423" y="638"/>
                      <a:pt x="419" y="630"/>
                    </a:cubicBezTo>
                    <a:lnTo>
                      <a:pt x="29" y="7"/>
                    </a:lnTo>
                    <a:cubicBezTo>
                      <a:pt x="28" y="3"/>
                      <a:pt x="24" y="1"/>
                      <a:pt x="1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34"/>
              <p:cNvSpPr/>
              <p:nvPr/>
            </p:nvSpPr>
            <p:spPr>
              <a:xfrm>
                <a:off x="5499252" y="1630341"/>
                <a:ext cx="28114" cy="43613"/>
              </a:xfrm>
              <a:custGeom>
                <a:avLst/>
                <a:gdLst/>
                <a:ahLst/>
                <a:cxnLst/>
                <a:rect l="l" t="t" r="r" b="b"/>
                <a:pathLst>
                  <a:path w="419" h="650" extrusionOk="0">
                    <a:moveTo>
                      <a:pt x="406" y="1"/>
                    </a:moveTo>
                    <a:cubicBezTo>
                      <a:pt x="402" y="1"/>
                      <a:pt x="397" y="3"/>
                      <a:pt x="394" y="8"/>
                    </a:cubicBezTo>
                    <a:lnTo>
                      <a:pt x="5" y="629"/>
                    </a:lnTo>
                    <a:cubicBezTo>
                      <a:pt x="1" y="635"/>
                      <a:pt x="1" y="644"/>
                      <a:pt x="9" y="648"/>
                    </a:cubicBezTo>
                    <a:cubicBezTo>
                      <a:pt x="11" y="648"/>
                      <a:pt x="15" y="650"/>
                      <a:pt x="17" y="650"/>
                    </a:cubicBezTo>
                    <a:cubicBezTo>
                      <a:pt x="25" y="650"/>
                      <a:pt x="27" y="648"/>
                      <a:pt x="27" y="644"/>
                    </a:cubicBezTo>
                    <a:lnTo>
                      <a:pt x="417" y="20"/>
                    </a:lnTo>
                    <a:cubicBezTo>
                      <a:pt x="419" y="14"/>
                      <a:pt x="419" y="8"/>
                      <a:pt x="411" y="2"/>
                    </a:cubicBezTo>
                    <a:cubicBezTo>
                      <a:pt x="409" y="1"/>
                      <a:pt x="407" y="1"/>
                      <a:pt x="406"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6" name="Google Shape;606;p34"/>
            <p:cNvGrpSpPr/>
            <p:nvPr/>
          </p:nvGrpSpPr>
          <p:grpSpPr>
            <a:xfrm>
              <a:off x="2389032" y="1381124"/>
              <a:ext cx="237481" cy="1276351"/>
              <a:chOff x="5450003" y="1098593"/>
              <a:chExt cx="127016" cy="682650"/>
            </a:xfrm>
          </p:grpSpPr>
          <p:sp>
            <p:nvSpPr>
              <p:cNvPr id="607" name="Google Shape;607;p34"/>
              <p:cNvSpPr/>
              <p:nvPr/>
            </p:nvSpPr>
            <p:spPr>
              <a:xfrm>
                <a:off x="5450003" y="1099734"/>
                <a:ext cx="127016" cy="681509"/>
              </a:xfrm>
              <a:custGeom>
                <a:avLst/>
                <a:gdLst/>
                <a:ahLst/>
                <a:cxnLst/>
                <a:rect l="l" t="t" r="r" b="b"/>
                <a:pathLst>
                  <a:path w="1893" h="10157" extrusionOk="0">
                    <a:moveTo>
                      <a:pt x="1" y="0"/>
                    </a:moveTo>
                    <a:lnTo>
                      <a:pt x="1" y="10156"/>
                    </a:lnTo>
                    <a:lnTo>
                      <a:pt x="946" y="9201"/>
                    </a:lnTo>
                    <a:lnTo>
                      <a:pt x="1893" y="10156"/>
                    </a:lnTo>
                    <a:lnTo>
                      <a:pt x="189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34"/>
              <p:cNvSpPr/>
              <p:nvPr/>
            </p:nvSpPr>
            <p:spPr>
              <a:xfrm>
                <a:off x="5467515" y="1098593"/>
                <a:ext cx="1946" cy="665070"/>
              </a:xfrm>
              <a:custGeom>
                <a:avLst/>
                <a:gdLst/>
                <a:ahLst/>
                <a:cxnLst/>
                <a:rect l="l" t="t" r="r" b="b"/>
                <a:pathLst>
                  <a:path w="29" h="9912" extrusionOk="0">
                    <a:moveTo>
                      <a:pt x="13" y="1"/>
                    </a:moveTo>
                    <a:cubicBezTo>
                      <a:pt x="8" y="1"/>
                      <a:pt x="0" y="5"/>
                      <a:pt x="0" y="13"/>
                    </a:cubicBezTo>
                    <a:lnTo>
                      <a:pt x="0" y="9897"/>
                    </a:lnTo>
                    <a:cubicBezTo>
                      <a:pt x="0" y="9903"/>
                      <a:pt x="6" y="9911"/>
                      <a:pt x="13" y="9911"/>
                    </a:cubicBezTo>
                    <a:cubicBezTo>
                      <a:pt x="21" y="9911"/>
                      <a:pt x="29" y="9903"/>
                      <a:pt x="27" y="9895"/>
                    </a:cubicBezTo>
                    <a:lnTo>
                      <a:pt x="27" y="13"/>
                    </a:lnTo>
                    <a:cubicBezTo>
                      <a:pt x="27" y="7"/>
                      <a:pt x="21" y="1"/>
                      <a:pt x="1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34"/>
              <p:cNvSpPr/>
              <p:nvPr/>
            </p:nvSpPr>
            <p:spPr>
              <a:xfrm>
                <a:off x="5560043" y="1098996"/>
                <a:ext cx="1879" cy="665070"/>
              </a:xfrm>
              <a:custGeom>
                <a:avLst/>
                <a:gdLst/>
                <a:ahLst/>
                <a:cxnLst/>
                <a:rect l="l" t="t" r="r" b="b"/>
                <a:pathLst>
                  <a:path w="28" h="9912" extrusionOk="0">
                    <a:moveTo>
                      <a:pt x="13" y="1"/>
                    </a:moveTo>
                    <a:cubicBezTo>
                      <a:pt x="7" y="1"/>
                      <a:pt x="1" y="7"/>
                      <a:pt x="1" y="15"/>
                    </a:cubicBezTo>
                    <a:lnTo>
                      <a:pt x="1" y="9899"/>
                    </a:lnTo>
                    <a:cubicBezTo>
                      <a:pt x="1" y="9905"/>
                      <a:pt x="5" y="9911"/>
                      <a:pt x="13" y="9911"/>
                    </a:cubicBezTo>
                    <a:cubicBezTo>
                      <a:pt x="23" y="9911"/>
                      <a:pt x="27" y="9907"/>
                      <a:pt x="25" y="9899"/>
                    </a:cubicBezTo>
                    <a:lnTo>
                      <a:pt x="25" y="15"/>
                    </a:lnTo>
                    <a:cubicBezTo>
                      <a:pt x="25" y="9"/>
                      <a:pt x="21" y="1"/>
                      <a:pt x="1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34"/>
              <p:cNvSpPr/>
              <p:nvPr/>
            </p:nvSpPr>
            <p:spPr>
              <a:xfrm>
                <a:off x="5499118" y="1630274"/>
                <a:ext cx="28382" cy="43680"/>
              </a:xfrm>
              <a:custGeom>
                <a:avLst/>
                <a:gdLst/>
                <a:ahLst/>
                <a:cxnLst/>
                <a:rect l="l" t="t" r="r" b="b"/>
                <a:pathLst>
                  <a:path w="423" h="651" extrusionOk="0">
                    <a:moveTo>
                      <a:pt x="19" y="1"/>
                    </a:moveTo>
                    <a:cubicBezTo>
                      <a:pt x="17" y="1"/>
                      <a:pt x="14" y="2"/>
                      <a:pt x="11" y="3"/>
                    </a:cubicBezTo>
                    <a:cubicBezTo>
                      <a:pt x="3" y="5"/>
                      <a:pt x="1" y="13"/>
                      <a:pt x="7" y="21"/>
                    </a:cubicBezTo>
                    <a:lnTo>
                      <a:pt x="396" y="645"/>
                    </a:lnTo>
                    <a:cubicBezTo>
                      <a:pt x="398" y="649"/>
                      <a:pt x="402" y="651"/>
                      <a:pt x="409" y="651"/>
                    </a:cubicBezTo>
                    <a:cubicBezTo>
                      <a:pt x="411" y="651"/>
                      <a:pt x="413" y="649"/>
                      <a:pt x="413" y="649"/>
                    </a:cubicBezTo>
                    <a:cubicBezTo>
                      <a:pt x="421" y="647"/>
                      <a:pt x="423" y="638"/>
                      <a:pt x="419" y="630"/>
                    </a:cubicBezTo>
                    <a:lnTo>
                      <a:pt x="29" y="7"/>
                    </a:lnTo>
                    <a:cubicBezTo>
                      <a:pt x="28" y="3"/>
                      <a:pt x="24" y="1"/>
                      <a:pt x="1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4"/>
              <p:cNvSpPr/>
              <p:nvPr/>
            </p:nvSpPr>
            <p:spPr>
              <a:xfrm>
                <a:off x="5499252" y="1630341"/>
                <a:ext cx="28114" cy="43613"/>
              </a:xfrm>
              <a:custGeom>
                <a:avLst/>
                <a:gdLst/>
                <a:ahLst/>
                <a:cxnLst/>
                <a:rect l="l" t="t" r="r" b="b"/>
                <a:pathLst>
                  <a:path w="419" h="650" extrusionOk="0">
                    <a:moveTo>
                      <a:pt x="406" y="1"/>
                    </a:moveTo>
                    <a:cubicBezTo>
                      <a:pt x="402" y="1"/>
                      <a:pt x="397" y="3"/>
                      <a:pt x="394" y="8"/>
                    </a:cubicBezTo>
                    <a:lnTo>
                      <a:pt x="5" y="629"/>
                    </a:lnTo>
                    <a:cubicBezTo>
                      <a:pt x="1" y="635"/>
                      <a:pt x="1" y="644"/>
                      <a:pt x="9" y="648"/>
                    </a:cubicBezTo>
                    <a:cubicBezTo>
                      <a:pt x="11" y="648"/>
                      <a:pt x="15" y="650"/>
                      <a:pt x="17" y="650"/>
                    </a:cubicBezTo>
                    <a:cubicBezTo>
                      <a:pt x="25" y="650"/>
                      <a:pt x="27" y="648"/>
                      <a:pt x="27" y="644"/>
                    </a:cubicBezTo>
                    <a:lnTo>
                      <a:pt x="417" y="20"/>
                    </a:lnTo>
                    <a:cubicBezTo>
                      <a:pt x="419" y="14"/>
                      <a:pt x="419" y="8"/>
                      <a:pt x="411" y="2"/>
                    </a:cubicBezTo>
                    <a:cubicBezTo>
                      <a:pt x="409" y="1"/>
                      <a:pt x="407" y="1"/>
                      <a:pt x="406"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ackground 3">
  <p:cSld name="BLANK_1_1_1_1_1_1_1_3">
    <p:spTree>
      <p:nvGrpSpPr>
        <p:cNvPr id="1" name="Shape 618"/>
        <p:cNvGrpSpPr/>
        <p:nvPr/>
      </p:nvGrpSpPr>
      <p:grpSpPr>
        <a:xfrm>
          <a:off x="0" y="0"/>
          <a:ext cx="0" cy="0"/>
          <a:chOff x="0" y="0"/>
          <a:chExt cx="0" cy="0"/>
        </a:xfrm>
      </p:grpSpPr>
      <p:pic>
        <p:nvPicPr>
          <p:cNvPr id="619" name="Google Shape;619;p35"/>
          <p:cNvPicPr preferRelativeResize="0"/>
          <p:nvPr/>
        </p:nvPicPr>
        <p:blipFill>
          <a:blip r:embed="rId2">
            <a:alphaModFix amt="48000"/>
          </a:blip>
          <a:stretch>
            <a:fillRect/>
          </a:stretch>
        </p:blipFill>
        <p:spPr>
          <a:xfrm>
            <a:off x="0" y="0"/>
            <a:ext cx="9144003" cy="5143501"/>
          </a:xfrm>
          <a:prstGeom prst="rect">
            <a:avLst/>
          </a:prstGeom>
          <a:noFill/>
          <a:ln>
            <a:noFill/>
          </a:ln>
        </p:spPr>
      </p:pic>
      <p:grpSp>
        <p:nvGrpSpPr>
          <p:cNvPr id="620" name="Google Shape;620;p35"/>
          <p:cNvGrpSpPr/>
          <p:nvPr/>
        </p:nvGrpSpPr>
        <p:grpSpPr>
          <a:xfrm>
            <a:off x="613275" y="439990"/>
            <a:ext cx="7916976" cy="4462284"/>
            <a:chOff x="613275" y="439990"/>
            <a:chExt cx="7916976" cy="4462284"/>
          </a:xfrm>
        </p:grpSpPr>
        <p:sp>
          <p:nvSpPr>
            <p:cNvPr id="621" name="Google Shape;621;p35"/>
            <p:cNvSpPr/>
            <p:nvPr/>
          </p:nvSpPr>
          <p:spPr>
            <a:xfrm>
              <a:off x="613950" y="439990"/>
              <a:ext cx="1173540" cy="1663970"/>
            </a:xfrm>
            <a:custGeom>
              <a:avLst/>
              <a:gdLst/>
              <a:ahLst/>
              <a:cxnLst/>
              <a:rect l="l" t="t" r="r" b="b"/>
              <a:pathLst>
                <a:path w="7528" h="10674" extrusionOk="0">
                  <a:moveTo>
                    <a:pt x="560" y="68"/>
                  </a:moveTo>
                  <a:lnTo>
                    <a:pt x="560" y="517"/>
                  </a:lnTo>
                  <a:lnTo>
                    <a:pt x="68" y="517"/>
                  </a:lnTo>
                  <a:lnTo>
                    <a:pt x="68" y="68"/>
                  </a:lnTo>
                  <a:close/>
                  <a:moveTo>
                    <a:pt x="1" y="1"/>
                  </a:moveTo>
                  <a:lnTo>
                    <a:pt x="1" y="583"/>
                  </a:lnTo>
                  <a:lnTo>
                    <a:pt x="560" y="583"/>
                  </a:lnTo>
                  <a:lnTo>
                    <a:pt x="560" y="10673"/>
                  </a:lnTo>
                  <a:lnTo>
                    <a:pt x="626" y="10673"/>
                  </a:lnTo>
                  <a:lnTo>
                    <a:pt x="626" y="583"/>
                  </a:lnTo>
                  <a:lnTo>
                    <a:pt x="7527" y="583"/>
                  </a:lnTo>
                  <a:lnTo>
                    <a:pt x="7527" y="517"/>
                  </a:lnTo>
                  <a:lnTo>
                    <a:pt x="626" y="517"/>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35"/>
            <p:cNvSpPr/>
            <p:nvPr/>
          </p:nvSpPr>
          <p:spPr>
            <a:xfrm>
              <a:off x="7357179" y="440139"/>
              <a:ext cx="1173072" cy="1663658"/>
            </a:xfrm>
            <a:custGeom>
              <a:avLst/>
              <a:gdLst/>
              <a:ahLst/>
              <a:cxnLst/>
              <a:rect l="l" t="t" r="r" b="b"/>
              <a:pathLst>
                <a:path w="7525" h="10672" extrusionOk="0">
                  <a:moveTo>
                    <a:pt x="7457" y="66"/>
                  </a:moveTo>
                  <a:lnTo>
                    <a:pt x="7457" y="515"/>
                  </a:lnTo>
                  <a:lnTo>
                    <a:pt x="6965" y="515"/>
                  </a:lnTo>
                  <a:lnTo>
                    <a:pt x="6965" y="66"/>
                  </a:lnTo>
                  <a:close/>
                  <a:moveTo>
                    <a:pt x="6900" y="1"/>
                  </a:moveTo>
                  <a:lnTo>
                    <a:pt x="6900" y="513"/>
                  </a:lnTo>
                  <a:lnTo>
                    <a:pt x="0" y="513"/>
                  </a:lnTo>
                  <a:lnTo>
                    <a:pt x="0" y="581"/>
                  </a:lnTo>
                  <a:lnTo>
                    <a:pt x="6900" y="581"/>
                  </a:lnTo>
                  <a:lnTo>
                    <a:pt x="6900" y="10671"/>
                  </a:lnTo>
                  <a:lnTo>
                    <a:pt x="6965" y="10671"/>
                  </a:lnTo>
                  <a:lnTo>
                    <a:pt x="6965" y="583"/>
                  </a:lnTo>
                  <a:lnTo>
                    <a:pt x="7525" y="583"/>
                  </a:lnTo>
                  <a:lnTo>
                    <a:pt x="752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35"/>
            <p:cNvSpPr/>
            <p:nvPr/>
          </p:nvSpPr>
          <p:spPr>
            <a:xfrm>
              <a:off x="7357179" y="3238304"/>
              <a:ext cx="1173072" cy="1663970"/>
            </a:xfrm>
            <a:custGeom>
              <a:avLst/>
              <a:gdLst/>
              <a:ahLst/>
              <a:cxnLst/>
              <a:rect l="l" t="t" r="r" b="b"/>
              <a:pathLst>
                <a:path w="7525" h="10674" extrusionOk="0">
                  <a:moveTo>
                    <a:pt x="7457" y="10157"/>
                  </a:moveTo>
                  <a:lnTo>
                    <a:pt x="7457" y="10606"/>
                  </a:lnTo>
                  <a:lnTo>
                    <a:pt x="6965" y="10606"/>
                  </a:lnTo>
                  <a:lnTo>
                    <a:pt x="6965" y="10157"/>
                  </a:lnTo>
                  <a:close/>
                  <a:moveTo>
                    <a:pt x="6900" y="1"/>
                  </a:moveTo>
                  <a:lnTo>
                    <a:pt x="6900" y="10091"/>
                  </a:lnTo>
                  <a:lnTo>
                    <a:pt x="0" y="10091"/>
                  </a:lnTo>
                  <a:lnTo>
                    <a:pt x="0" y="10157"/>
                  </a:lnTo>
                  <a:lnTo>
                    <a:pt x="6900" y="10157"/>
                  </a:lnTo>
                  <a:lnTo>
                    <a:pt x="6900" y="10673"/>
                  </a:lnTo>
                  <a:lnTo>
                    <a:pt x="7525" y="10673"/>
                  </a:lnTo>
                  <a:lnTo>
                    <a:pt x="7525" y="10091"/>
                  </a:lnTo>
                  <a:lnTo>
                    <a:pt x="6965" y="10091"/>
                  </a:lnTo>
                  <a:lnTo>
                    <a:pt x="696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35"/>
            <p:cNvSpPr/>
            <p:nvPr/>
          </p:nvSpPr>
          <p:spPr>
            <a:xfrm>
              <a:off x="613275" y="3238304"/>
              <a:ext cx="1173540" cy="1663970"/>
            </a:xfrm>
            <a:custGeom>
              <a:avLst/>
              <a:gdLst/>
              <a:ahLst/>
              <a:cxnLst/>
              <a:rect l="l" t="t" r="r" b="b"/>
              <a:pathLst>
                <a:path w="7528" h="10674" extrusionOk="0">
                  <a:moveTo>
                    <a:pt x="560" y="10157"/>
                  </a:moveTo>
                  <a:lnTo>
                    <a:pt x="560" y="10606"/>
                  </a:lnTo>
                  <a:lnTo>
                    <a:pt x="68" y="10606"/>
                  </a:lnTo>
                  <a:lnTo>
                    <a:pt x="68" y="10157"/>
                  </a:lnTo>
                  <a:close/>
                  <a:moveTo>
                    <a:pt x="560" y="1"/>
                  </a:moveTo>
                  <a:lnTo>
                    <a:pt x="560" y="10091"/>
                  </a:lnTo>
                  <a:lnTo>
                    <a:pt x="1" y="10091"/>
                  </a:lnTo>
                  <a:lnTo>
                    <a:pt x="1" y="10673"/>
                  </a:lnTo>
                  <a:lnTo>
                    <a:pt x="626" y="10673"/>
                  </a:lnTo>
                  <a:lnTo>
                    <a:pt x="626" y="10157"/>
                  </a:lnTo>
                  <a:lnTo>
                    <a:pt x="7527" y="10157"/>
                  </a:lnTo>
                  <a:lnTo>
                    <a:pt x="7527" y="10091"/>
                  </a:lnTo>
                  <a:lnTo>
                    <a:pt x="626" y="10091"/>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2" name="Google Shape;632;p35"/>
          <p:cNvGrpSpPr/>
          <p:nvPr/>
        </p:nvGrpSpPr>
        <p:grpSpPr>
          <a:xfrm>
            <a:off x="6895932" y="737640"/>
            <a:ext cx="2248034" cy="4405814"/>
            <a:chOff x="6490547" y="1012028"/>
            <a:chExt cx="1933460" cy="3789295"/>
          </a:xfrm>
        </p:grpSpPr>
        <p:sp>
          <p:nvSpPr>
            <p:cNvPr id="633" name="Google Shape;633;p35"/>
            <p:cNvSpPr/>
            <p:nvPr/>
          </p:nvSpPr>
          <p:spPr>
            <a:xfrm>
              <a:off x="6690316" y="1012028"/>
              <a:ext cx="1733692" cy="3789283"/>
            </a:xfrm>
            <a:custGeom>
              <a:avLst/>
              <a:gdLst/>
              <a:ahLst/>
              <a:cxnLst/>
              <a:rect l="l" t="t" r="r" b="b"/>
              <a:pathLst>
                <a:path w="25351" h="55409" extrusionOk="0">
                  <a:moveTo>
                    <a:pt x="16787" y="1"/>
                  </a:moveTo>
                  <a:cubicBezTo>
                    <a:pt x="16787" y="1"/>
                    <a:pt x="14305" y="28488"/>
                    <a:pt x="13059" y="30814"/>
                  </a:cubicBezTo>
                  <a:cubicBezTo>
                    <a:pt x="11815" y="33140"/>
                    <a:pt x="10300" y="38796"/>
                    <a:pt x="10300" y="38796"/>
                  </a:cubicBezTo>
                  <a:lnTo>
                    <a:pt x="11600" y="41093"/>
                  </a:lnTo>
                  <a:cubicBezTo>
                    <a:pt x="11600" y="41093"/>
                    <a:pt x="8634" y="40941"/>
                    <a:pt x="7566" y="40941"/>
                  </a:cubicBezTo>
                  <a:cubicBezTo>
                    <a:pt x="7395" y="40941"/>
                    <a:pt x="7273" y="40945"/>
                    <a:pt x="7219" y="40954"/>
                  </a:cubicBezTo>
                  <a:cubicBezTo>
                    <a:pt x="6830" y="41022"/>
                    <a:pt x="0" y="50032"/>
                    <a:pt x="0" y="50032"/>
                  </a:cubicBezTo>
                  <a:cubicBezTo>
                    <a:pt x="0" y="50032"/>
                    <a:pt x="2689" y="53369"/>
                    <a:pt x="6287" y="55409"/>
                  </a:cubicBezTo>
                  <a:lnTo>
                    <a:pt x="21483" y="55409"/>
                  </a:lnTo>
                  <a:cubicBezTo>
                    <a:pt x="23869" y="54759"/>
                    <a:pt x="25351" y="54224"/>
                    <a:pt x="25351" y="54224"/>
                  </a:cubicBezTo>
                  <a:lnTo>
                    <a:pt x="25351" y="42510"/>
                  </a:lnTo>
                  <a:lnTo>
                    <a:pt x="22934" y="40907"/>
                  </a:lnTo>
                  <a:lnTo>
                    <a:pt x="22350" y="40224"/>
                  </a:lnTo>
                  <a:cubicBezTo>
                    <a:pt x="22350" y="40224"/>
                    <a:pt x="21571" y="40565"/>
                    <a:pt x="21424" y="40565"/>
                  </a:cubicBezTo>
                  <a:cubicBezTo>
                    <a:pt x="21278" y="40565"/>
                    <a:pt x="22156" y="39495"/>
                    <a:pt x="22156" y="39495"/>
                  </a:cubicBezTo>
                  <a:cubicBezTo>
                    <a:pt x="22156" y="39495"/>
                    <a:pt x="21141" y="36332"/>
                    <a:pt x="20508" y="34737"/>
                  </a:cubicBezTo>
                  <a:cubicBezTo>
                    <a:pt x="19522" y="32249"/>
                    <a:pt x="16787" y="1"/>
                    <a:pt x="1678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4" name="Google Shape;634;p35"/>
            <p:cNvGrpSpPr/>
            <p:nvPr/>
          </p:nvGrpSpPr>
          <p:grpSpPr>
            <a:xfrm>
              <a:off x="6490547" y="1012041"/>
              <a:ext cx="1933448" cy="3789283"/>
              <a:chOff x="6490547" y="1012028"/>
              <a:chExt cx="1933448" cy="3789283"/>
            </a:xfrm>
          </p:grpSpPr>
          <p:sp>
            <p:nvSpPr>
              <p:cNvPr id="635" name="Google Shape;635;p35"/>
              <p:cNvSpPr/>
              <p:nvPr/>
            </p:nvSpPr>
            <p:spPr>
              <a:xfrm>
                <a:off x="6862842" y="4438873"/>
                <a:ext cx="119199" cy="26124"/>
              </a:xfrm>
              <a:custGeom>
                <a:avLst/>
                <a:gdLst/>
                <a:ahLst/>
                <a:cxnLst/>
                <a:rect l="l" t="t" r="r" b="b"/>
                <a:pathLst>
                  <a:path w="1743" h="382" extrusionOk="0">
                    <a:moveTo>
                      <a:pt x="1743" y="0"/>
                    </a:moveTo>
                    <a:lnTo>
                      <a:pt x="0" y="381"/>
                    </a:lnTo>
                    <a:cubicBezTo>
                      <a:pt x="70" y="381"/>
                      <a:pt x="1742" y="0"/>
                      <a:pt x="1743" y="0"/>
                    </a:cubicBezTo>
                    <a:close/>
                  </a:path>
                </a:pathLst>
              </a:custGeom>
              <a:solidFill>
                <a:srgbClr val="7B3B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5"/>
              <p:cNvSpPr/>
              <p:nvPr/>
            </p:nvSpPr>
            <p:spPr>
              <a:xfrm>
                <a:off x="7396734" y="4373222"/>
                <a:ext cx="140810" cy="34399"/>
              </a:xfrm>
              <a:custGeom>
                <a:avLst/>
                <a:gdLst/>
                <a:ahLst/>
                <a:cxnLst/>
                <a:rect l="l" t="t" r="r" b="b"/>
                <a:pathLst>
                  <a:path w="2059" h="503" extrusionOk="0">
                    <a:moveTo>
                      <a:pt x="2046" y="1"/>
                    </a:moveTo>
                    <a:cubicBezTo>
                      <a:pt x="1259" y="179"/>
                      <a:pt x="62" y="446"/>
                      <a:pt x="1" y="450"/>
                    </a:cubicBezTo>
                    <a:lnTo>
                      <a:pt x="1" y="503"/>
                    </a:lnTo>
                    <a:cubicBezTo>
                      <a:pt x="83" y="503"/>
                      <a:pt x="1856" y="101"/>
                      <a:pt x="2059" y="52"/>
                    </a:cubicBezTo>
                    <a:lnTo>
                      <a:pt x="2046" y="1"/>
                    </a:lnTo>
                    <a:close/>
                  </a:path>
                </a:pathLst>
              </a:custGeom>
              <a:solidFill>
                <a:srgbClr val="9D49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35"/>
              <p:cNvSpPr/>
              <p:nvPr/>
            </p:nvSpPr>
            <p:spPr>
              <a:xfrm>
                <a:off x="6690304" y="1012028"/>
                <a:ext cx="1733692" cy="3789283"/>
              </a:xfrm>
              <a:custGeom>
                <a:avLst/>
                <a:gdLst/>
                <a:ahLst/>
                <a:cxnLst/>
                <a:rect l="l" t="t" r="r" b="b"/>
                <a:pathLst>
                  <a:path w="25351" h="55409" extrusionOk="0">
                    <a:moveTo>
                      <a:pt x="16787" y="1"/>
                    </a:moveTo>
                    <a:cubicBezTo>
                      <a:pt x="16787" y="1"/>
                      <a:pt x="14305" y="28488"/>
                      <a:pt x="13059" y="30814"/>
                    </a:cubicBezTo>
                    <a:cubicBezTo>
                      <a:pt x="11815" y="33140"/>
                      <a:pt x="10300" y="38796"/>
                      <a:pt x="10300" y="38796"/>
                    </a:cubicBezTo>
                    <a:lnTo>
                      <a:pt x="11600" y="41093"/>
                    </a:lnTo>
                    <a:cubicBezTo>
                      <a:pt x="11600" y="41093"/>
                      <a:pt x="8634" y="40941"/>
                      <a:pt x="7566" y="40941"/>
                    </a:cubicBezTo>
                    <a:cubicBezTo>
                      <a:pt x="7395" y="40941"/>
                      <a:pt x="7273" y="40945"/>
                      <a:pt x="7219" y="40954"/>
                    </a:cubicBezTo>
                    <a:cubicBezTo>
                      <a:pt x="6830" y="41022"/>
                      <a:pt x="0" y="50032"/>
                      <a:pt x="0" y="50032"/>
                    </a:cubicBezTo>
                    <a:cubicBezTo>
                      <a:pt x="0" y="50032"/>
                      <a:pt x="2689" y="53369"/>
                      <a:pt x="6287" y="55409"/>
                    </a:cubicBezTo>
                    <a:lnTo>
                      <a:pt x="21483" y="55409"/>
                    </a:lnTo>
                    <a:cubicBezTo>
                      <a:pt x="23869" y="54759"/>
                      <a:pt x="25351" y="54224"/>
                      <a:pt x="25351" y="54224"/>
                    </a:cubicBezTo>
                    <a:lnTo>
                      <a:pt x="25351" y="42510"/>
                    </a:lnTo>
                    <a:lnTo>
                      <a:pt x="22934" y="40907"/>
                    </a:lnTo>
                    <a:lnTo>
                      <a:pt x="22350" y="40224"/>
                    </a:lnTo>
                    <a:cubicBezTo>
                      <a:pt x="22350" y="40224"/>
                      <a:pt x="21571" y="40565"/>
                      <a:pt x="21424" y="40565"/>
                    </a:cubicBezTo>
                    <a:cubicBezTo>
                      <a:pt x="21278" y="40565"/>
                      <a:pt x="22156" y="39495"/>
                      <a:pt x="22156" y="39495"/>
                    </a:cubicBezTo>
                    <a:cubicBezTo>
                      <a:pt x="22156" y="39495"/>
                      <a:pt x="21141" y="36332"/>
                      <a:pt x="20508" y="34737"/>
                    </a:cubicBezTo>
                    <a:cubicBezTo>
                      <a:pt x="19522" y="32249"/>
                      <a:pt x="16787" y="1"/>
                      <a:pt x="16787" y="1"/>
                    </a:cubicBezTo>
                    <a:close/>
                  </a:path>
                </a:pathLst>
              </a:custGeom>
              <a:solidFill>
                <a:srgbClr val="000000">
                  <a:alpha val="530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35"/>
              <p:cNvSpPr/>
              <p:nvPr/>
            </p:nvSpPr>
            <p:spPr>
              <a:xfrm>
                <a:off x="7370679" y="3767387"/>
                <a:ext cx="142930" cy="68661"/>
              </a:xfrm>
              <a:custGeom>
                <a:avLst/>
                <a:gdLst/>
                <a:ahLst/>
                <a:cxnLst/>
                <a:rect l="l" t="t" r="r" b="b"/>
                <a:pathLst>
                  <a:path w="2090" h="1004" extrusionOk="0">
                    <a:moveTo>
                      <a:pt x="1" y="1"/>
                    </a:moveTo>
                    <a:cubicBezTo>
                      <a:pt x="1" y="1"/>
                      <a:pt x="247" y="852"/>
                      <a:pt x="495" y="960"/>
                    </a:cubicBezTo>
                    <a:cubicBezTo>
                      <a:pt x="565" y="992"/>
                      <a:pt x="727" y="1003"/>
                      <a:pt x="921" y="1003"/>
                    </a:cubicBezTo>
                    <a:cubicBezTo>
                      <a:pt x="1404" y="1003"/>
                      <a:pt x="2089" y="934"/>
                      <a:pt x="2089" y="934"/>
                    </a:cubicBezTo>
                    <a:lnTo>
                      <a:pt x="1622" y="247"/>
                    </a:lnTo>
                    <a:cubicBezTo>
                      <a:pt x="1540" y="247"/>
                      <a:pt x="1" y="1"/>
                      <a:pt x="1" y="1"/>
                    </a:cubicBezTo>
                    <a:close/>
                  </a:path>
                </a:pathLst>
              </a:custGeom>
              <a:solidFill>
                <a:srgbClr val="282B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35"/>
              <p:cNvSpPr/>
              <p:nvPr/>
            </p:nvSpPr>
            <p:spPr>
              <a:xfrm>
                <a:off x="6490547" y="4476418"/>
                <a:ext cx="906134" cy="322310"/>
              </a:xfrm>
              <a:custGeom>
                <a:avLst/>
                <a:gdLst/>
                <a:ahLst/>
                <a:cxnLst/>
                <a:rect l="l" t="t" r="r" b="b"/>
                <a:pathLst>
                  <a:path w="13250" h="4713" extrusionOk="0">
                    <a:moveTo>
                      <a:pt x="3784" y="0"/>
                    </a:moveTo>
                    <a:lnTo>
                      <a:pt x="0" y="4690"/>
                    </a:lnTo>
                    <a:lnTo>
                      <a:pt x="13250" y="4713"/>
                    </a:lnTo>
                    <a:lnTo>
                      <a:pt x="11901" y="0"/>
                    </a:lnTo>
                    <a:cubicBezTo>
                      <a:pt x="11901" y="0"/>
                      <a:pt x="7060" y="1225"/>
                      <a:pt x="6285" y="1225"/>
                    </a:cubicBezTo>
                    <a:cubicBezTo>
                      <a:pt x="6257" y="1225"/>
                      <a:pt x="6234" y="1223"/>
                      <a:pt x="6217" y="1220"/>
                    </a:cubicBezTo>
                    <a:cubicBezTo>
                      <a:pt x="5738" y="1126"/>
                      <a:pt x="3784" y="0"/>
                      <a:pt x="378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35"/>
              <p:cNvSpPr/>
              <p:nvPr/>
            </p:nvSpPr>
            <p:spPr>
              <a:xfrm>
                <a:off x="6648657" y="4558139"/>
                <a:ext cx="279978" cy="183826"/>
              </a:xfrm>
              <a:custGeom>
                <a:avLst/>
                <a:gdLst/>
                <a:ahLst/>
                <a:cxnLst/>
                <a:rect l="l" t="t" r="r" b="b"/>
                <a:pathLst>
                  <a:path w="4094" h="2688" extrusionOk="0">
                    <a:moveTo>
                      <a:pt x="4092" y="0"/>
                    </a:moveTo>
                    <a:cubicBezTo>
                      <a:pt x="4010" y="2"/>
                      <a:pt x="2124" y="86"/>
                      <a:pt x="1726" y="209"/>
                    </a:cubicBezTo>
                    <a:cubicBezTo>
                      <a:pt x="1409" y="306"/>
                      <a:pt x="27" y="1140"/>
                      <a:pt x="56" y="1259"/>
                    </a:cubicBezTo>
                    <a:cubicBezTo>
                      <a:pt x="58" y="1267"/>
                      <a:pt x="65" y="1283"/>
                      <a:pt x="92" y="1283"/>
                    </a:cubicBezTo>
                    <a:cubicBezTo>
                      <a:pt x="97" y="1283"/>
                      <a:pt x="103" y="1283"/>
                      <a:pt x="109" y="1281"/>
                    </a:cubicBezTo>
                    <a:cubicBezTo>
                      <a:pt x="279" y="1251"/>
                      <a:pt x="1677" y="789"/>
                      <a:pt x="2429" y="544"/>
                    </a:cubicBezTo>
                    <a:cubicBezTo>
                      <a:pt x="2698" y="455"/>
                      <a:pt x="2911" y="388"/>
                      <a:pt x="2925" y="382"/>
                    </a:cubicBezTo>
                    <a:cubicBezTo>
                      <a:pt x="2962" y="371"/>
                      <a:pt x="3315" y="322"/>
                      <a:pt x="3592" y="285"/>
                    </a:cubicBezTo>
                    <a:lnTo>
                      <a:pt x="3592" y="285"/>
                    </a:lnTo>
                    <a:cubicBezTo>
                      <a:pt x="3132" y="496"/>
                      <a:pt x="1819" y="1109"/>
                      <a:pt x="1318" y="1435"/>
                    </a:cubicBezTo>
                    <a:cubicBezTo>
                      <a:pt x="710" y="1831"/>
                      <a:pt x="7" y="2647"/>
                      <a:pt x="1" y="2655"/>
                    </a:cubicBezTo>
                    <a:lnTo>
                      <a:pt x="37" y="2688"/>
                    </a:lnTo>
                    <a:cubicBezTo>
                      <a:pt x="44" y="2679"/>
                      <a:pt x="743" y="1870"/>
                      <a:pt x="1349" y="1478"/>
                    </a:cubicBezTo>
                    <a:cubicBezTo>
                      <a:pt x="1958" y="1085"/>
                      <a:pt x="3758" y="267"/>
                      <a:pt x="3776" y="259"/>
                    </a:cubicBezTo>
                    <a:lnTo>
                      <a:pt x="3940" y="185"/>
                    </a:lnTo>
                    <a:lnTo>
                      <a:pt x="3940" y="185"/>
                    </a:lnTo>
                    <a:lnTo>
                      <a:pt x="3764" y="209"/>
                    </a:lnTo>
                    <a:cubicBezTo>
                      <a:pt x="3733" y="216"/>
                      <a:pt x="2977" y="318"/>
                      <a:pt x="2917" y="332"/>
                    </a:cubicBezTo>
                    <a:cubicBezTo>
                      <a:pt x="2903" y="339"/>
                      <a:pt x="2743" y="390"/>
                      <a:pt x="2419" y="496"/>
                    </a:cubicBezTo>
                    <a:cubicBezTo>
                      <a:pt x="1706" y="730"/>
                      <a:pt x="415" y="1156"/>
                      <a:pt x="140" y="1224"/>
                    </a:cubicBezTo>
                    <a:cubicBezTo>
                      <a:pt x="333" y="1048"/>
                      <a:pt x="1409" y="363"/>
                      <a:pt x="1745" y="261"/>
                    </a:cubicBezTo>
                    <a:cubicBezTo>
                      <a:pt x="2134" y="142"/>
                      <a:pt x="4073" y="56"/>
                      <a:pt x="4094" y="54"/>
                    </a:cubicBezTo>
                    <a:lnTo>
                      <a:pt x="4092" y="0"/>
                    </a:lnTo>
                    <a:close/>
                  </a:path>
                </a:pathLst>
              </a:custGeom>
              <a:solidFill>
                <a:srgbClr val="000000">
                  <a:alpha val="68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5"/>
              <p:cNvSpPr/>
              <p:nvPr/>
            </p:nvSpPr>
            <p:spPr>
              <a:xfrm>
                <a:off x="7463889" y="3377037"/>
                <a:ext cx="583756" cy="592441"/>
              </a:xfrm>
              <a:custGeom>
                <a:avLst/>
                <a:gdLst/>
                <a:ahLst/>
                <a:cxnLst/>
                <a:rect l="l" t="t" r="r" b="b"/>
                <a:pathLst>
                  <a:path w="8536" h="8663" extrusionOk="0">
                    <a:moveTo>
                      <a:pt x="624" y="0"/>
                    </a:moveTo>
                    <a:lnTo>
                      <a:pt x="497" y="66"/>
                    </a:lnTo>
                    <a:cubicBezTo>
                      <a:pt x="556" y="179"/>
                      <a:pt x="1942" y="2815"/>
                      <a:pt x="2655" y="3417"/>
                    </a:cubicBezTo>
                    <a:cubicBezTo>
                      <a:pt x="3270" y="3938"/>
                      <a:pt x="6808" y="5264"/>
                      <a:pt x="7884" y="5660"/>
                    </a:cubicBezTo>
                    <a:cubicBezTo>
                      <a:pt x="7173" y="5719"/>
                      <a:pt x="5434" y="5854"/>
                      <a:pt x="4259" y="5854"/>
                    </a:cubicBezTo>
                    <a:cubicBezTo>
                      <a:pt x="3774" y="5854"/>
                      <a:pt x="3386" y="5831"/>
                      <a:pt x="3204" y="5770"/>
                    </a:cubicBezTo>
                    <a:cubicBezTo>
                      <a:pt x="2649" y="5582"/>
                      <a:pt x="1530" y="3346"/>
                      <a:pt x="991" y="2270"/>
                    </a:cubicBezTo>
                    <a:cubicBezTo>
                      <a:pt x="808" y="1907"/>
                      <a:pt x="677" y="1640"/>
                      <a:pt x="618" y="1552"/>
                    </a:cubicBezTo>
                    <a:cubicBezTo>
                      <a:pt x="374" y="1183"/>
                      <a:pt x="187" y="1052"/>
                      <a:pt x="179" y="1048"/>
                    </a:cubicBezTo>
                    <a:lnTo>
                      <a:pt x="1" y="925"/>
                    </a:lnTo>
                    <a:lnTo>
                      <a:pt x="72" y="1130"/>
                    </a:lnTo>
                    <a:cubicBezTo>
                      <a:pt x="136" y="1323"/>
                      <a:pt x="1700" y="5842"/>
                      <a:pt x="2653" y="6685"/>
                    </a:cubicBezTo>
                    <a:cubicBezTo>
                      <a:pt x="3590" y="7515"/>
                      <a:pt x="4787" y="8650"/>
                      <a:pt x="4799" y="8663"/>
                    </a:cubicBezTo>
                    <a:lnTo>
                      <a:pt x="4899" y="8560"/>
                    </a:lnTo>
                    <a:cubicBezTo>
                      <a:pt x="4887" y="8548"/>
                      <a:pt x="3688" y="7406"/>
                      <a:pt x="2747" y="6576"/>
                    </a:cubicBezTo>
                    <a:cubicBezTo>
                      <a:pt x="1958" y="5879"/>
                      <a:pt x="679" y="2413"/>
                      <a:pt x="310" y="1376"/>
                    </a:cubicBezTo>
                    <a:lnTo>
                      <a:pt x="310" y="1376"/>
                    </a:lnTo>
                    <a:cubicBezTo>
                      <a:pt x="367" y="1441"/>
                      <a:pt x="431" y="1523"/>
                      <a:pt x="501" y="1630"/>
                    </a:cubicBezTo>
                    <a:cubicBezTo>
                      <a:pt x="554" y="1712"/>
                      <a:pt x="689" y="1985"/>
                      <a:pt x="864" y="2331"/>
                    </a:cubicBezTo>
                    <a:cubicBezTo>
                      <a:pt x="1679" y="3961"/>
                      <a:pt x="2596" y="5713"/>
                      <a:pt x="3159" y="5904"/>
                    </a:cubicBezTo>
                    <a:cubicBezTo>
                      <a:pt x="3354" y="5969"/>
                      <a:pt x="3766" y="5993"/>
                      <a:pt x="4274" y="5993"/>
                    </a:cubicBezTo>
                    <a:cubicBezTo>
                      <a:pt x="5764" y="5993"/>
                      <a:pt x="8084" y="5783"/>
                      <a:pt x="8214" y="5772"/>
                    </a:cubicBezTo>
                    <a:lnTo>
                      <a:pt x="8536" y="5744"/>
                    </a:lnTo>
                    <a:lnTo>
                      <a:pt x="8234" y="5633"/>
                    </a:lnTo>
                    <a:cubicBezTo>
                      <a:pt x="8187" y="5619"/>
                      <a:pt x="3438" y="3891"/>
                      <a:pt x="2747" y="3307"/>
                    </a:cubicBezTo>
                    <a:cubicBezTo>
                      <a:pt x="2054" y="2723"/>
                      <a:pt x="638" y="27"/>
                      <a:pt x="6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5"/>
              <p:cNvSpPr/>
              <p:nvPr/>
            </p:nvSpPr>
            <p:spPr>
              <a:xfrm>
                <a:off x="8084974" y="3684844"/>
                <a:ext cx="116601" cy="74679"/>
              </a:xfrm>
              <a:custGeom>
                <a:avLst/>
                <a:gdLst/>
                <a:ahLst/>
                <a:cxnLst/>
                <a:rect l="l" t="t" r="r" b="b"/>
                <a:pathLst>
                  <a:path w="1705" h="1092" extrusionOk="0">
                    <a:moveTo>
                      <a:pt x="1634" y="1"/>
                    </a:moveTo>
                    <a:cubicBezTo>
                      <a:pt x="1" y="915"/>
                      <a:pt x="23" y="974"/>
                      <a:pt x="50" y="1044"/>
                    </a:cubicBezTo>
                    <a:cubicBezTo>
                      <a:pt x="58" y="1060"/>
                      <a:pt x="75" y="1091"/>
                      <a:pt x="130" y="1091"/>
                    </a:cubicBezTo>
                    <a:cubicBezTo>
                      <a:pt x="137" y="1091"/>
                      <a:pt x="145" y="1090"/>
                      <a:pt x="154" y="1090"/>
                    </a:cubicBezTo>
                    <a:cubicBezTo>
                      <a:pt x="158" y="1090"/>
                      <a:pt x="163" y="1090"/>
                      <a:pt x="169" y="1091"/>
                    </a:cubicBezTo>
                    <a:cubicBezTo>
                      <a:pt x="480" y="1026"/>
                      <a:pt x="1192" y="831"/>
                      <a:pt x="1222" y="823"/>
                    </a:cubicBezTo>
                    <a:lnTo>
                      <a:pt x="1184" y="685"/>
                    </a:lnTo>
                    <a:cubicBezTo>
                      <a:pt x="1179" y="685"/>
                      <a:pt x="751" y="802"/>
                      <a:pt x="409" y="886"/>
                    </a:cubicBezTo>
                    <a:cubicBezTo>
                      <a:pt x="698" y="700"/>
                      <a:pt x="1220" y="398"/>
                      <a:pt x="1704" y="126"/>
                    </a:cubicBezTo>
                    <a:lnTo>
                      <a:pt x="163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35"/>
              <p:cNvSpPr/>
              <p:nvPr/>
            </p:nvSpPr>
            <p:spPr>
              <a:xfrm>
                <a:off x="7623982" y="2971232"/>
                <a:ext cx="309112" cy="251666"/>
              </a:xfrm>
              <a:custGeom>
                <a:avLst/>
                <a:gdLst/>
                <a:ahLst/>
                <a:cxnLst/>
                <a:rect l="l" t="t" r="r" b="b"/>
                <a:pathLst>
                  <a:path w="4520" h="3680" extrusionOk="0">
                    <a:moveTo>
                      <a:pt x="431" y="1"/>
                    </a:moveTo>
                    <a:lnTo>
                      <a:pt x="300" y="58"/>
                    </a:lnTo>
                    <a:cubicBezTo>
                      <a:pt x="314" y="93"/>
                      <a:pt x="656" y="851"/>
                      <a:pt x="1488" y="1497"/>
                    </a:cubicBezTo>
                    <a:cubicBezTo>
                      <a:pt x="2032" y="1917"/>
                      <a:pt x="3136" y="2729"/>
                      <a:pt x="3829" y="3233"/>
                    </a:cubicBezTo>
                    <a:cubicBezTo>
                      <a:pt x="3118" y="2913"/>
                      <a:pt x="2030" y="2454"/>
                      <a:pt x="1402" y="2364"/>
                    </a:cubicBezTo>
                    <a:cubicBezTo>
                      <a:pt x="486" y="2231"/>
                      <a:pt x="123" y="1739"/>
                      <a:pt x="119" y="1735"/>
                    </a:cubicBezTo>
                    <a:lnTo>
                      <a:pt x="0" y="1817"/>
                    </a:lnTo>
                    <a:cubicBezTo>
                      <a:pt x="17" y="1839"/>
                      <a:pt x="398" y="2364"/>
                      <a:pt x="1380" y="2505"/>
                    </a:cubicBezTo>
                    <a:cubicBezTo>
                      <a:pt x="2321" y="2641"/>
                      <a:pt x="4417" y="3670"/>
                      <a:pt x="4438" y="3680"/>
                    </a:cubicBezTo>
                    <a:lnTo>
                      <a:pt x="4520" y="3559"/>
                    </a:lnTo>
                    <a:cubicBezTo>
                      <a:pt x="4499" y="3542"/>
                      <a:pt x="2396" y="2020"/>
                      <a:pt x="1579" y="1384"/>
                    </a:cubicBezTo>
                    <a:cubicBezTo>
                      <a:pt x="775" y="759"/>
                      <a:pt x="437" y="7"/>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5"/>
              <p:cNvSpPr/>
              <p:nvPr/>
            </p:nvSpPr>
            <p:spPr>
              <a:xfrm>
                <a:off x="7057948" y="3840218"/>
                <a:ext cx="1358107" cy="616924"/>
              </a:xfrm>
              <a:custGeom>
                <a:avLst/>
                <a:gdLst/>
                <a:ahLst/>
                <a:cxnLst/>
                <a:rect l="l" t="t" r="r" b="b"/>
                <a:pathLst>
                  <a:path w="19859" h="9021" extrusionOk="0">
                    <a:moveTo>
                      <a:pt x="3338" y="141"/>
                    </a:moveTo>
                    <a:cubicBezTo>
                      <a:pt x="3338" y="141"/>
                      <a:pt x="3338" y="142"/>
                      <a:pt x="3340" y="142"/>
                    </a:cubicBezTo>
                    <a:lnTo>
                      <a:pt x="3340" y="142"/>
                    </a:lnTo>
                    <a:cubicBezTo>
                      <a:pt x="3339" y="142"/>
                      <a:pt x="3338" y="141"/>
                      <a:pt x="3338" y="141"/>
                    </a:cubicBezTo>
                    <a:close/>
                    <a:moveTo>
                      <a:pt x="3350" y="0"/>
                    </a:moveTo>
                    <a:cubicBezTo>
                      <a:pt x="3344" y="0"/>
                      <a:pt x="3339" y="1"/>
                      <a:pt x="3333" y="2"/>
                    </a:cubicBezTo>
                    <a:lnTo>
                      <a:pt x="3358" y="141"/>
                    </a:lnTo>
                    <a:cubicBezTo>
                      <a:pt x="3354" y="143"/>
                      <a:pt x="3350" y="143"/>
                      <a:pt x="3347" y="143"/>
                    </a:cubicBezTo>
                    <a:cubicBezTo>
                      <a:pt x="3344" y="143"/>
                      <a:pt x="3341" y="142"/>
                      <a:pt x="3340" y="142"/>
                    </a:cubicBezTo>
                    <a:lnTo>
                      <a:pt x="3340" y="142"/>
                    </a:lnTo>
                    <a:cubicBezTo>
                      <a:pt x="3423" y="174"/>
                      <a:pt x="3842" y="543"/>
                      <a:pt x="4328" y="969"/>
                    </a:cubicBezTo>
                    <a:cubicBezTo>
                      <a:pt x="6129" y="2554"/>
                      <a:pt x="9880" y="5848"/>
                      <a:pt x="12028" y="5919"/>
                    </a:cubicBezTo>
                    <a:cubicBezTo>
                      <a:pt x="12096" y="5922"/>
                      <a:pt x="12165" y="5923"/>
                      <a:pt x="12235" y="5923"/>
                    </a:cubicBezTo>
                    <a:cubicBezTo>
                      <a:pt x="13735" y="5923"/>
                      <a:pt x="15770" y="5413"/>
                      <a:pt x="17362" y="4927"/>
                    </a:cubicBezTo>
                    <a:lnTo>
                      <a:pt x="17362" y="4927"/>
                    </a:lnTo>
                    <a:cubicBezTo>
                      <a:pt x="15453" y="5663"/>
                      <a:pt x="12910" y="6575"/>
                      <a:pt x="11577" y="6762"/>
                    </a:cubicBezTo>
                    <a:cubicBezTo>
                      <a:pt x="11277" y="6804"/>
                      <a:pt x="10877" y="6823"/>
                      <a:pt x="10407" y="6823"/>
                    </a:cubicBezTo>
                    <a:cubicBezTo>
                      <a:pt x="7162" y="6823"/>
                      <a:pt x="556" y="5929"/>
                      <a:pt x="128" y="5784"/>
                    </a:cubicBezTo>
                    <a:lnTo>
                      <a:pt x="109" y="5776"/>
                    </a:lnTo>
                    <a:lnTo>
                      <a:pt x="107" y="5784"/>
                    </a:lnTo>
                    <a:cubicBezTo>
                      <a:pt x="87" y="5779"/>
                      <a:pt x="72" y="5777"/>
                      <a:pt x="61" y="5777"/>
                    </a:cubicBezTo>
                    <a:cubicBezTo>
                      <a:pt x="30" y="5777"/>
                      <a:pt x="24" y="5793"/>
                      <a:pt x="15" y="5819"/>
                    </a:cubicBezTo>
                    <a:cubicBezTo>
                      <a:pt x="1" y="5864"/>
                      <a:pt x="23" y="5897"/>
                      <a:pt x="83" y="5917"/>
                    </a:cubicBezTo>
                    <a:cubicBezTo>
                      <a:pt x="93" y="5919"/>
                      <a:pt x="107" y="5925"/>
                      <a:pt x="128" y="5930"/>
                    </a:cubicBezTo>
                    <a:cubicBezTo>
                      <a:pt x="208" y="5952"/>
                      <a:pt x="353" y="5999"/>
                      <a:pt x="536" y="6059"/>
                    </a:cubicBezTo>
                    <a:cubicBezTo>
                      <a:pt x="6750" y="8020"/>
                      <a:pt x="10249" y="9014"/>
                      <a:pt x="10928" y="9014"/>
                    </a:cubicBezTo>
                    <a:cubicBezTo>
                      <a:pt x="10936" y="9014"/>
                      <a:pt x="10946" y="9014"/>
                      <a:pt x="10956" y="9021"/>
                    </a:cubicBezTo>
                    <a:lnTo>
                      <a:pt x="10948" y="8877"/>
                    </a:lnTo>
                    <a:cubicBezTo>
                      <a:pt x="10943" y="8877"/>
                      <a:pt x="10938" y="8877"/>
                      <a:pt x="10932" y="8877"/>
                    </a:cubicBezTo>
                    <a:cubicBezTo>
                      <a:pt x="10495" y="8877"/>
                      <a:pt x="8421" y="8391"/>
                      <a:pt x="1159" y="6106"/>
                    </a:cubicBezTo>
                    <a:lnTo>
                      <a:pt x="1159" y="6106"/>
                    </a:lnTo>
                    <a:cubicBezTo>
                      <a:pt x="3262" y="6417"/>
                      <a:pt x="7877" y="6967"/>
                      <a:pt x="10425" y="6967"/>
                    </a:cubicBezTo>
                    <a:cubicBezTo>
                      <a:pt x="10896" y="6967"/>
                      <a:pt x="11297" y="6948"/>
                      <a:pt x="11598" y="6905"/>
                    </a:cubicBezTo>
                    <a:cubicBezTo>
                      <a:pt x="13908" y="6577"/>
                      <a:pt x="19801" y="4107"/>
                      <a:pt x="19858" y="4083"/>
                    </a:cubicBezTo>
                    <a:lnTo>
                      <a:pt x="19805" y="3950"/>
                    </a:lnTo>
                    <a:cubicBezTo>
                      <a:pt x="19757" y="3970"/>
                      <a:pt x="15038" y="5779"/>
                      <a:pt x="12235" y="5779"/>
                    </a:cubicBezTo>
                    <a:cubicBezTo>
                      <a:pt x="12167" y="5779"/>
                      <a:pt x="12100" y="5778"/>
                      <a:pt x="12034" y="5776"/>
                    </a:cubicBezTo>
                    <a:cubicBezTo>
                      <a:pt x="9934" y="5706"/>
                      <a:pt x="6211" y="2435"/>
                      <a:pt x="4422" y="863"/>
                    </a:cubicBezTo>
                    <a:cubicBezTo>
                      <a:pt x="3594" y="131"/>
                      <a:pt x="3434" y="0"/>
                      <a:pt x="33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35"/>
              <p:cNvSpPr/>
              <p:nvPr/>
            </p:nvSpPr>
            <p:spPr>
              <a:xfrm>
                <a:off x="7297779" y="2342965"/>
                <a:ext cx="132809" cy="861067"/>
              </a:xfrm>
              <a:custGeom>
                <a:avLst/>
                <a:gdLst/>
                <a:ahLst/>
                <a:cxnLst/>
                <a:rect l="l" t="t" r="r" b="b"/>
                <a:pathLst>
                  <a:path w="1942" h="12591" extrusionOk="0">
                    <a:moveTo>
                      <a:pt x="1" y="1"/>
                    </a:moveTo>
                    <a:lnTo>
                      <a:pt x="441" y="12590"/>
                    </a:lnTo>
                    <a:lnTo>
                      <a:pt x="1942" y="12469"/>
                    </a:lnTo>
                    <a:lnTo>
                      <a:pt x="131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35"/>
              <p:cNvSpPr/>
              <p:nvPr/>
            </p:nvSpPr>
            <p:spPr>
              <a:xfrm>
                <a:off x="7291077" y="1967319"/>
                <a:ext cx="75295" cy="359650"/>
              </a:xfrm>
              <a:custGeom>
                <a:avLst/>
                <a:gdLst/>
                <a:ahLst/>
                <a:cxnLst/>
                <a:rect l="l" t="t" r="r" b="b"/>
                <a:pathLst>
                  <a:path w="1101" h="5259" extrusionOk="0">
                    <a:moveTo>
                      <a:pt x="652" y="1"/>
                    </a:moveTo>
                    <a:cubicBezTo>
                      <a:pt x="652" y="1"/>
                      <a:pt x="181" y="1323"/>
                      <a:pt x="90" y="2087"/>
                    </a:cubicBezTo>
                    <a:cubicBezTo>
                      <a:pt x="0" y="2850"/>
                      <a:pt x="652" y="5258"/>
                      <a:pt x="652" y="5258"/>
                    </a:cubicBezTo>
                    <a:cubicBezTo>
                      <a:pt x="652" y="5258"/>
                      <a:pt x="968" y="4576"/>
                      <a:pt x="1033" y="3747"/>
                    </a:cubicBezTo>
                    <a:cubicBezTo>
                      <a:pt x="1101" y="2917"/>
                      <a:pt x="652" y="1"/>
                      <a:pt x="6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5"/>
              <p:cNvSpPr/>
              <p:nvPr/>
            </p:nvSpPr>
            <p:spPr>
              <a:xfrm>
                <a:off x="7318363" y="2122487"/>
                <a:ext cx="31390" cy="149495"/>
              </a:xfrm>
              <a:custGeom>
                <a:avLst/>
                <a:gdLst/>
                <a:ahLst/>
                <a:cxnLst/>
                <a:rect l="l" t="t" r="r" b="b"/>
                <a:pathLst>
                  <a:path w="459" h="2186" extrusionOk="0">
                    <a:moveTo>
                      <a:pt x="274" y="1"/>
                    </a:moveTo>
                    <a:cubicBezTo>
                      <a:pt x="274" y="1"/>
                      <a:pt x="97" y="589"/>
                      <a:pt x="50" y="802"/>
                    </a:cubicBezTo>
                    <a:cubicBezTo>
                      <a:pt x="1" y="1015"/>
                      <a:pt x="224" y="2186"/>
                      <a:pt x="224" y="2186"/>
                    </a:cubicBezTo>
                    <a:cubicBezTo>
                      <a:pt x="224" y="2186"/>
                      <a:pt x="284" y="1743"/>
                      <a:pt x="370" y="1405"/>
                    </a:cubicBezTo>
                    <a:cubicBezTo>
                      <a:pt x="458" y="1066"/>
                      <a:pt x="274" y="1"/>
                      <a:pt x="2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5"/>
              <p:cNvSpPr/>
              <p:nvPr/>
            </p:nvSpPr>
            <p:spPr>
              <a:xfrm>
                <a:off x="7344624" y="3863948"/>
                <a:ext cx="43221" cy="45273"/>
              </a:xfrm>
              <a:custGeom>
                <a:avLst/>
                <a:gdLst/>
                <a:ahLst/>
                <a:cxnLst/>
                <a:rect l="l" t="t" r="r" b="b"/>
                <a:pathLst>
                  <a:path w="632" h="662" extrusionOk="0">
                    <a:moveTo>
                      <a:pt x="168" y="0"/>
                    </a:moveTo>
                    <a:cubicBezTo>
                      <a:pt x="153" y="0"/>
                      <a:pt x="138" y="3"/>
                      <a:pt x="123" y="7"/>
                    </a:cubicBezTo>
                    <a:cubicBezTo>
                      <a:pt x="43" y="34"/>
                      <a:pt x="0" y="118"/>
                      <a:pt x="25" y="196"/>
                    </a:cubicBezTo>
                    <a:cubicBezTo>
                      <a:pt x="46" y="260"/>
                      <a:pt x="105" y="302"/>
                      <a:pt x="169" y="302"/>
                    </a:cubicBezTo>
                    <a:cubicBezTo>
                      <a:pt x="184" y="302"/>
                      <a:pt x="200" y="300"/>
                      <a:pt x="216" y="294"/>
                    </a:cubicBezTo>
                    <a:lnTo>
                      <a:pt x="216" y="294"/>
                    </a:lnTo>
                    <a:cubicBezTo>
                      <a:pt x="187" y="333"/>
                      <a:pt x="168" y="378"/>
                      <a:pt x="168" y="430"/>
                    </a:cubicBezTo>
                    <a:cubicBezTo>
                      <a:pt x="168" y="559"/>
                      <a:pt x="273" y="661"/>
                      <a:pt x="400" y="661"/>
                    </a:cubicBezTo>
                    <a:cubicBezTo>
                      <a:pt x="401" y="661"/>
                      <a:pt x="403" y="661"/>
                      <a:pt x="404" y="661"/>
                    </a:cubicBezTo>
                    <a:cubicBezTo>
                      <a:pt x="531" y="661"/>
                      <a:pt x="632" y="560"/>
                      <a:pt x="632" y="434"/>
                    </a:cubicBezTo>
                    <a:cubicBezTo>
                      <a:pt x="632" y="305"/>
                      <a:pt x="527" y="202"/>
                      <a:pt x="402" y="202"/>
                    </a:cubicBezTo>
                    <a:cubicBezTo>
                      <a:pt x="365" y="202"/>
                      <a:pt x="332" y="212"/>
                      <a:pt x="300" y="225"/>
                    </a:cubicBezTo>
                    <a:cubicBezTo>
                      <a:pt x="320" y="190"/>
                      <a:pt x="324" y="149"/>
                      <a:pt x="312" y="106"/>
                    </a:cubicBezTo>
                    <a:cubicBezTo>
                      <a:pt x="292" y="41"/>
                      <a:pt x="232" y="0"/>
                      <a:pt x="1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5"/>
              <p:cNvSpPr/>
              <p:nvPr/>
            </p:nvSpPr>
            <p:spPr>
              <a:xfrm>
                <a:off x="7394819" y="3929189"/>
                <a:ext cx="31595" cy="31595"/>
              </a:xfrm>
              <a:custGeom>
                <a:avLst/>
                <a:gdLst/>
                <a:ahLst/>
                <a:cxnLst/>
                <a:rect l="l" t="t" r="r" b="b"/>
                <a:pathLst>
                  <a:path w="462" h="462" extrusionOk="0">
                    <a:moveTo>
                      <a:pt x="232" y="0"/>
                    </a:moveTo>
                    <a:cubicBezTo>
                      <a:pt x="105" y="0"/>
                      <a:pt x="0" y="105"/>
                      <a:pt x="0" y="232"/>
                    </a:cubicBezTo>
                    <a:cubicBezTo>
                      <a:pt x="0" y="359"/>
                      <a:pt x="105" y="461"/>
                      <a:pt x="232" y="461"/>
                    </a:cubicBezTo>
                    <a:cubicBezTo>
                      <a:pt x="359" y="461"/>
                      <a:pt x="461" y="359"/>
                      <a:pt x="461" y="232"/>
                    </a:cubicBezTo>
                    <a:cubicBezTo>
                      <a:pt x="461" y="105"/>
                      <a:pt x="359" y="0"/>
                      <a:pt x="2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35"/>
              <p:cNvSpPr/>
              <p:nvPr/>
            </p:nvSpPr>
            <p:spPr>
              <a:xfrm>
                <a:off x="7426345" y="3977949"/>
                <a:ext cx="31595" cy="31595"/>
              </a:xfrm>
              <a:custGeom>
                <a:avLst/>
                <a:gdLst/>
                <a:ahLst/>
                <a:cxnLst/>
                <a:rect l="l" t="t" r="r" b="b"/>
                <a:pathLst>
                  <a:path w="462" h="462" extrusionOk="0">
                    <a:moveTo>
                      <a:pt x="232" y="1"/>
                    </a:moveTo>
                    <a:cubicBezTo>
                      <a:pt x="103" y="1"/>
                      <a:pt x="0" y="105"/>
                      <a:pt x="0" y="232"/>
                    </a:cubicBezTo>
                    <a:cubicBezTo>
                      <a:pt x="0" y="359"/>
                      <a:pt x="107" y="462"/>
                      <a:pt x="232" y="462"/>
                    </a:cubicBezTo>
                    <a:cubicBezTo>
                      <a:pt x="359" y="462"/>
                      <a:pt x="461" y="357"/>
                      <a:pt x="461" y="232"/>
                    </a:cubicBezTo>
                    <a:cubicBezTo>
                      <a:pt x="461" y="103"/>
                      <a:pt x="359" y="1"/>
                      <a:pt x="2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5"/>
              <p:cNvSpPr/>
              <p:nvPr/>
            </p:nvSpPr>
            <p:spPr>
              <a:xfrm>
                <a:off x="7468129" y="4026024"/>
                <a:ext cx="31595" cy="31595"/>
              </a:xfrm>
              <a:custGeom>
                <a:avLst/>
                <a:gdLst/>
                <a:ahLst/>
                <a:cxnLst/>
                <a:rect l="l" t="t" r="r" b="b"/>
                <a:pathLst>
                  <a:path w="462" h="462" extrusionOk="0">
                    <a:moveTo>
                      <a:pt x="230" y="1"/>
                    </a:moveTo>
                    <a:cubicBezTo>
                      <a:pt x="103" y="1"/>
                      <a:pt x="0" y="103"/>
                      <a:pt x="0" y="230"/>
                    </a:cubicBezTo>
                    <a:cubicBezTo>
                      <a:pt x="0" y="357"/>
                      <a:pt x="103" y="462"/>
                      <a:pt x="230" y="462"/>
                    </a:cubicBezTo>
                    <a:cubicBezTo>
                      <a:pt x="357" y="462"/>
                      <a:pt x="461" y="357"/>
                      <a:pt x="461" y="230"/>
                    </a:cubicBezTo>
                    <a:cubicBezTo>
                      <a:pt x="461" y="103"/>
                      <a:pt x="357" y="1"/>
                      <a:pt x="230" y="1"/>
                    </a:cubicBezTo>
                    <a:close/>
                  </a:path>
                </a:pathLst>
              </a:custGeom>
              <a:solidFill>
                <a:srgbClr val="F3D7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5"/>
              <p:cNvSpPr/>
              <p:nvPr/>
            </p:nvSpPr>
            <p:spPr>
              <a:xfrm>
                <a:off x="7499655" y="4074784"/>
                <a:ext cx="31595" cy="31663"/>
              </a:xfrm>
              <a:custGeom>
                <a:avLst/>
                <a:gdLst/>
                <a:ahLst/>
                <a:cxnLst/>
                <a:rect l="l" t="t" r="r" b="b"/>
                <a:pathLst>
                  <a:path w="462" h="463" extrusionOk="0">
                    <a:moveTo>
                      <a:pt x="230" y="1"/>
                    </a:moveTo>
                    <a:cubicBezTo>
                      <a:pt x="103" y="1"/>
                      <a:pt x="0" y="105"/>
                      <a:pt x="0" y="233"/>
                    </a:cubicBezTo>
                    <a:cubicBezTo>
                      <a:pt x="0" y="360"/>
                      <a:pt x="103" y="462"/>
                      <a:pt x="230" y="462"/>
                    </a:cubicBezTo>
                    <a:cubicBezTo>
                      <a:pt x="357" y="462"/>
                      <a:pt x="461" y="360"/>
                      <a:pt x="461" y="233"/>
                    </a:cubicBezTo>
                    <a:cubicBezTo>
                      <a:pt x="461" y="105"/>
                      <a:pt x="357" y="1"/>
                      <a:pt x="2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5"/>
              <p:cNvSpPr/>
              <p:nvPr/>
            </p:nvSpPr>
            <p:spPr>
              <a:xfrm>
                <a:off x="7546295" y="4120398"/>
                <a:ext cx="35562" cy="31527"/>
              </a:xfrm>
              <a:custGeom>
                <a:avLst/>
                <a:gdLst/>
                <a:ahLst/>
                <a:cxnLst/>
                <a:rect l="l" t="t" r="r" b="b"/>
                <a:pathLst>
                  <a:path w="520" h="461" extrusionOk="0">
                    <a:moveTo>
                      <a:pt x="258" y="0"/>
                    </a:moveTo>
                    <a:cubicBezTo>
                      <a:pt x="235" y="0"/>
                      <a:pt x="212" y="3"/>
                      <a:pt x="189" y="10"/>
                    </a:cubicBezTo>
                    <a:cubicBezTo>
                      <a:pt x="68" y="49"/>
                      <a:pt x="1" y="180"/>
                      <a:pt x="40" y="301"/>
                    </a:cubicBezTo>
                    <a:cubicBezTo>
                      <a:pt x="71" y="397"/>
                      <a:pt x="163" y="460"/>
                      <a:pt x="261" y="460"/>
                    </a:cubicBezTo>
                    <a:cubicBezTo>
                      <a:pt x="284" y="460"/>
                      <a:pt x="308" y="456"/>
                      <a:pt x="331" y="449"/>
                    </a:cubicBezTo>
                    <a:cubicBezTo>
                      <a:pt x="454" y="410"/>
                      <a:pt x="519" y="281"/>
                      <a:pt x="478" y="160"/>
                    </a:cubicBezTo>
                    <a:cubicBezTo>
                      <a:pt x="447" y="62"/>
                      <a:pt x="356" y="0"/>
                      <a:pt x="2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5"/>
              <p:cNvSpPr/>
              <p:nvPr/>
            </p:nvSpPr>
            <p:spPr>
              <a:xfrm>
                <a:off x="7591430" y="4157190"/>
                <a:ext cx="35288" cy="31527"/>
              </a:xfrm>
              <a:custGeom>
                <a:avLst/>
                <a:gdLst/>
                <a:ahLst/>
                <a:cxnLst/>
                <a:rect l="l" t="t" r="r" b="b"/>
                <a:pathLst>
                  <a:path w="516" h="461" extrusionOk="0">
                    <a:moveTo>
                      <a:pt x="257" y="0"/>
                    </a:moveTo>
                    <a:cubicBezTo>
                      <a:pt x="234" y="0"/>
                      <a:pt x="211" y="4"/>
                      <a:pt x="187" y="11"/>
                    </a:cubicBezTo>
                    <a:cubicBezTo>
                      <a:pt x="66" y="50"/>
                      <a:pt x="1" y="180"/>
                      <a:pt x="38" y="300"/>
                    </a:cubicBezTo>
                    <a:cubicBezTo>
                      <a:pt x="69" y="399"/>
                      <a:pt x="162" y="460"/>
                      <a:pt x="260" y="460"/>
                    </a:cubicBezTo>
                    <a:cubicBezTo>
                      <a:pt x="283" y="460"/>
                      <a:pt x="306" y="457"/>
                      <a:pt x="329" y="450"/>
                    </a:cubicBezTo>
                    <a:cubicBezTo>
                      <a:pt x="450" y="411"/>
                      <a:pt x="515" y="280"/>
                      <a:pt x="476" y="159"/>
                    </a:cubicBezTo>
                    <a:cubicBezTo>
                      <a:pt x="447" y="63"/>
                      <a:pt x="355" y="0"/>
                      <a:pt x="2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5"/>
              <p:cNvSpPr/>
              <p:nvPr/>
            </p:nvSpPr>
            <p:spPr>
              <a:xfrm>
                <a:off x="7644292" y="4198153"/>
                <a:ext cx="35425" cy="31527"/>
              </a:xfrm>
              <a:custGeom>
                <a:avLst/>
                <a:gdLst/>
                <a:ahLst/>
                <a:cxnLst/>
                <a:rect l="l" t="t" r="r" b="b"/>
                <a:pathLst>
                  <a:path w="518" h="461" extrusionOk="0">
                    <a:moveTo>
                      <a:pt x="257" y="1"/>
                    </a:moveTo>
                    <a:cubicBezTo>
                      <a:pt x="234" y="1"/>
                      <a:pt x="211" y="4"/>
                      <a:pt x="189" y="11"/>
                    </a:cubicBezTo>
                    <a:cubicBezTo>
                      <a:pt x="68" y="50"/>
                      <a:pt x="1" y="181"/>
                      <a:pt x="40" y="302"/>
                    </a:cubicBezTo>
                    <a:cubicBezTo>
                      <a:pt x="71" y="398"/>
                      <a:pt x="161" y="461"/>
                      <a:pt x="259" y="461"/>
                    </a:cubicBezTo>
                    <a:cubicBezTo>
                      <a:pt x="282" y="461"/>
                      <a:pt x="305" y="457"/>
                      <a:pt x="329" y="450"/>
                    </a:cubicBezTo>
                    <a:cubicBezTo>
                      <a:pt x="449" y="411"/>
                      <a:pt x="517" y="282"/>
                      <a:pt x="478" y="161"/>
                    </a:cubicBezTo>
                    <a:cubicBezTo>
                      <a:pt x="447" y="62"/>
                      <a:pt x="354" y="1"/>
                      <a:pt x="2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5"/>
              <p:cNvSpPr/>
              <p:nvPr/>
            </p:nvSpPr>
            <p:spPr>
              <a:xfrm>
                <a:off x="7703720" y="4223388"/>
                <a:ext cx="35288" cy="31527"/>
              </a:xfrm>
              <a:custGeom>
                <a:avLst/>
                <a:gdLst/>
                <a:ahLst/>
                <a:cxnLst/>
                <a:rect l="l" t="t" r="r" b="b"/>
                <a:pathLst>
                  <a:path w="516" h="461" extrusionOk="0">
                    <a:moveTo>
                      <a:pt x="256" y="1"/>
                    </a:moveTo>
                    <a:cubicBezTo>
                      <a:pt x="233" y="1"/>
                      <a:pt x="210" y="4"/>
                      <a:pt x="187" y="11"/>
                    </a:cubicBezTo>
                    <a:cubicBezTo>
                      <a:pt x="68" y="50"/>
                      <a:pt x="1" y="181"/>
                      <a:pt x="40" y="302"/>
                    </a:cubicBezTo>
                    <a:cubicBezTo>
                      <a:pt x="71" y="398"/>
                      <a:pt x="161" y="461"/>
                      <a:pt x="259" y="461"/>
                    </a:cubicBezTo>
                    <a:cubicBezTo>
                      <a:pt x="282" y="461"/>
                      <a:pt x="305" y="457"/>
                      <a:pt x="329" y="450"/>
                    </a:cubicBezTo>
                    <a:cubicBezTo>
                      <a:pt x="450" y="411"/>
                      <a:pt x="515" y="281"/>
                      <a:pt x="478" y="161"/>
                    </a:cubicBezTo>
                    <a:cubicBezTo>
                      <a:pt x="447" y="62"/>
                      <a:pt x="354" y="1"/>
                      <a:pt x="2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5"/>
              <p:cNvSpPr/>
              <p:nvPr/>
            </p:nvSpPr>
            <p:spPr>
              <a:xfrm>
                <a:off x="7743111" y="4244519"/>
                <a:ext cx="23183" cy="20653"/>
              </a:xfrm>
              <a:custGeom>
                <a:avLst/>
                <a:gdLst/>
                <a:ahLst/>
                <a:cxnLst/>
                <a:rect l="l" t="t" r="r" b="b"/>
                <a:pathLst>
                  <a:path w="339" h="302" extrusionOk="0">
                    <a:moveTo>
                      <a:pt x="169" y="0"/>
                    </a:moveTo>
                    <a:cubicBezTo>
                      <a:pt x="154" y="0"/>
                      <a:pt x="139" y="3"/>
                      <a:pt x="124" y="7"/>
                    </a:cubicBezTo>
                    <a:cubicBezTo>
                      <a:pt x="46" y="34"/>
                      <a:pt x="1" y="118"/>
                      <a:pt x="27" y="198"/>
                    </a:cubicBezTo>
                    <a:cubicBezTo>
                      <a:pt x="50" y="261"/>
                      <a:pt x="109" y="302"/>
                      <a:pt x="171" y="302"/>
                    </a:cubicBezTo>
                    <a:cubicBezTo>
                      <a:pt x="186" y="302"/>
                      <a:pt x="201" y="299"/>
                      <a:pt x="216" y="294"/>
                    </a:cubicBezTo>
                    <a:cubicBezTo>
                      <a:pt x="296" y="270"/>
                      <a:pt x="339" y="184"/>
                      <a:pt x="314" y="106"/>
                    </a:cubicBezTo>
                    <a:cubicBezTo>
                      <a:pt x="293" y="41"/>
                      <a:pt x="233" y="0"/>
                      <a:pt x="1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5"/>
              <p:cNvSpPr/>
              <p:nvPr/>
            </p:nvSpPr>
            <p:spPr>
              <a:xfrm>
                <a:off x="7680058" y="4217848"/>
                <a:ext cx="23183" cy="20516"/>
              </a:xfrm>
              <a:custGeom>
                <a:avLst/>
                <a:gdLst/>
                <a:ahLst/>
                <a:cxnLst/>
                <a:rect l="l" t="t" r="r" b="b"/>
                <a:pathLst>
                  <a:path w="339" h="300" extrusionOk="0">
                    <a:moveTo>
                      <a:pt x="169" y="1"/>
                    </a:moveTo>
                    <a:cubicBezTo>
                      <a:pt x="154" y="1"/>
                      <a:pt x="139" y="3"/>
                      <a:pt x="123" y="8"/>
                    </a:cubicBezTo>
                    <a:cubicBezTo>
                      <a:pt x="45" y="34"/>
                      <a:pt x="0" y="119"/>
                      <a:pt x="27" y="194"/>
                    </a:cubicBezTo>
                    <a:cubicBezTo>
                      <a:pt x="47" y="259"/>
                      <a:pt x="107" y="300"/>
                      <a:pt x="171" y="300"/>
                    </a:cubicBezTo>
                    <a:cubicBezTo>
                      <a:pt x="186" y="300"/>
                      <a:pt x="201" y="297"/>
                      <a:pt x="215" y="293"/>
                    </a:cubicBezTo>
                    <a:cubicBezTo>
                      <a:pt x="295" y="266"/>
                      <a:pt x="338" y="182"/>
                      <a:pt x="314" y="102"/>
                    </a:cubicBezTo>
                    <a:cubicBezTo>
                      <a:pt x="292" y="41"/>
                      <a:pt x="233" y="1"/>
                      <a:pt x="1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5"/>
              <p:cNvSpPr/>
              <p:nvPr/>
            </p:nvSpPr>
            <p:spPr>
              <a:xfrm>
                <a:off x="7620494" y="4185638"/>
                <a:ext cx="23183" cy="20721"/>
              </a:xfrm>
              <a:custGeom>
                <a:avLst/>
                <a:gdLst/>
                <a:ahLst/>
                <a:cxnLst/>
                <a:rect l="l" t="t" r="r" b="b"/>
                <a:pathLst>
                  <a:path w="339" h="303" extrusionOk="0">
                    <a:moveTo>
                      <a:pt x="169" y="1"/>
                    </a:moveTo>
                    <a:cubicBezTo>
                      <a:pt x="154" y="1"/>
                      <a:pt x="138" y="3"/>
                      <a:pt x="123" y="7"/>
                    </a:cubicBezTo>
                    <a:cubicBezTo>
                      <a:pt x="45" y="34"/>
                      <a:pt x="0" y="118"/>
                      <a:pt x="27" y="198"/>
                    </a:cubicBezTo>
                    <a:cubicBezTo>
                      <a:pt x="47" y="261"/>
                      <a:pt x="106" y="302"/>
                      <a:pt x="169" y="302"/>
                    </a:cubicBezTo>
                    <a:cubicBezTo>
                      <a:pt x="184" y="302"/>
                      <a:pt x="200" y="300"/>
                      <a:pt x="215" y="294"/>
                    </a:cubicBezTo>
                    <a:cubicBezTo>
                      <a:pt x="295" y="270"/>
                      <a:pt x="338" y="184"/>
                      <a:pt x="314" y="108"/>
                    </a:cubicBezTo>
                    <a:cubicBezTo>
                      <a:pt x="292" y="41"/>
                      <a:pt x="233" y="1"/>
                      <a:pt x="1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5"/>
              <p:cNvSpPr/>
              <p:nvPr/>
            </p:nvSpPr>
            <p:spPr>
              <a:xfrm>
                <a:off x="7571256" y="4146863"/>
                <a:ext cx="23183" cy="20585"/>
              </a:xfrm>
              <a:custGeom>
                <a:avLst/>
                <a:gdLst/>
                <a:ahLst/>
                <a:cxnLst/>
                <a:rect l="l" t="t" r="r" b="b"/>
                <a:pathLst>
                  <a:path w="339" h="301" extrusionOk="0">
                    <a:moveTo>
                      <a:pt x="172" y="1"/>
                    </a:moveTo>
                    <a:cubicBezTo>
                      <a:pt x="156" y="1"/>
                      <a:pt x="140" y="3"/>
                      <a:pt x="124" y="9"/>
                    </a:cubicBezTo>
                    <a:cubicBezTo>
                      <a:pt x="44" y="33"/>
                      <a:pt x="1" y="119"/>
                      <a:pt x="27" y="195"/>
                    </a:cubicBezTo>
                    <a:cubicBezTo>
                      <a:pt x="47" y="260"/>
                      <a:pt x="106" y="301"/>
                      <a:pt x="170" y="301"/>
                    </a:cubicBezTo>
                    <a:cubicBezTo>
                      <a:pt x="185" y="301"/>
                      <a:pt x="201" y="298"/>
                      <a:pt x="216" y="294"/>
                    </a:cubicBezTo>
                    <a:cubicBezTo>
                      <a:pt x="296" y="267"/>
                      <a:pt x="339" y="183"/>
                      <a:pt x="314" y="103"/>
                    </a:cubicBezTo>
                    <a:cubicBezTo>
                      <a:pt x="295" y="42"/>
                      <a:pt x="236" y="1"/>
                      <a:pt x="1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5"/>
              <p:cNvSpPr/>
              <p:nvPr/>
            </p:nvSpPr>
            <p:spPr>
              <a:xfrm>
                <a:off x="7524890" y="4104327"/>
                <a:ext cx="23183" cy="20721"/>
              </a:xfrm>
              <a:custGeom>
                <a:avLst/>
                <a:gdLst/>
                <a:ahLst/>
                <a:cxnLst/>
                <a:rect l="l" t="t" r="r" b="b"/>
                <a:pathLst>
                  <a:path w="339" h="303" extrusionOk="0">
                    <a:moveTo>
                      <a:pt x="168" y="1"/>
                    </a:moveTo>
                    <a:cubicBezTo>
                      <a:pt x="154" y="1"/>
                      <a:pt x="138" y="3"/>
                      <a:pt x="123" y="8"/>
                    </a:cubicBezTo>
                    <a:cubicBezTo>
                      <a:pt x="43" y="34"/>
                      <a:pt x="0" y="118"/>
                      <a:pt x="25" y="198"/>
                    </a:cubicBezTo>
                    <a:cubicBezTo>
                      <a:pt x="46" y="261"/>
                      <a:pt x="105" y="302"/>
                      <a:pt x="168" y="302"/>
                    </a:cubicBezTo>
                    <a:cubicBezTo>
                      <a:pt x="184" y="302"/>
                      <a:pt x="200" y="300"/>
                      <a:pt x="215" y="295"/>
                    </a:cubicBezTo>
                    <a:cubicBezTo>
                      <a:pt x="295" y="270"/>
                      <a:pt x="338" y="184"/>
                      <a:pt x="312" y="108"/>
                    </a:cubicBezTo>
                    <a:cubicBezTo>
                      <a:pt x="290" y="42"/>
                      <a:pt x="232" y="1"/>
                      <a:pt x="1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5"/>
              <p:cNvSpPr/>
              <p:nvPr/>
            </p:nvSpPr>
            <p:spPr>
              <a:xfrm>
                <a:off x="7487893" y="4058440"/>
                <a:ext cx="23183" cy="20516"/>
              </a:xfrm>
              <a:custGeom>
                <a:avLst/>
                <a:gdLst/>
                <a:ahLst/>
                <a:cxnLst/>
                <a:rect l="l" t="t" r="r" b="b"/>
                <a:pathLst>
                  <a:path w="339" h="300" extrusionOk="0">
                    <a:moveTo>
                      <a:pt x="171" y="0"/>
                    </a:moveTo>
                    <a:cubicBezTo>
                      <a:pt x="155" y="0"/>
                      <a:pt x="139" y="3"/>
                      <a:pt x="123" y="8"/>
                    </a:cubicBezTo>
                    <a:cubicBezTo>
                      <a:pt x="43" y="33"/>
                      <a:pt x="0" y="117"/>
                      <a:pt x="25" y="195"/>
                    </a:cubicBezTo>
                    <a:cubicBezTo>
                      <a:pt x="46" y="259"/>
                      <a:pt x="104" y="299"/>
                      <a:pt x="167" y="299"/>
                    </a:cubicBezTo>
                    <a:cubicBezTo>
                      <a:pt x="183" y="299"/>
                      <a:pt x="199" y="297"/>
                      <a:pt x="215" y="291"/>
                    </a:cubicBezTo>
                    <a:cubicBezTo>
                      <a:pt x="295" y="269"/>
                      <a:pt x="338" y="183"/>
                      <a:pt x="314" y="105"/>
                    </a:cubicBezTo>
                    <a:cubicBezTo>
                      <a:pt x="292" y="41"/>
                      <a:pt x="234" y="0"/>
                      <a:pt x="1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5"/>
              <p:cNvSpPr/>
              <p:nvPr/>
            </p:nvSpPr>
            <p:spPr>
              <a:xfrm>
                <a:off x="7414856" y="3960100"/>
                <a:ext cx="23047" cy="20516"/>
              </a:xfrm>
              <a:custGeom>
                <a:avLst/>
                <a:gdLst/>
                <a:ahLst/>
                <a:cxnLst/>
                <a:rect l="l" t="t" r="r" b="b"/>
                <a:pathLst>
                  <a:path w="337" h="300" extrusionOk="0">
                    <a:moveTo>
                      <a:pt x="169" y="1"/>
                    </a:moveTo>
                    <a:cubicBezTo>
                      <a:pt x="154" y="1"/>
                      <a:pt x="138" y="3"/>
                      <a:pt x="123" y="7"/>
                    </a:cubicBezTo>
                    <a:cubicBezTo>
                      <a:pt x="43" y="34"/>
                      <a:pt x="0" y="118"/>
                      <a:pt x="25" y="196"/>
                    </a:cubicBezTo>
                    <a:cubicBezTo>
                      <a:pt x="46" y="257"/>
                      <a:pt x="105" y="300"/>
                      <a:pt x="169" y="300"/>
                    </a:cubicBezTo>
                    <a:cubicBezTo>
                      <a:pt x="185" y="300"/>
                      <a:pt x="200" y="297"/>
                      <a:pt x="215" y="292"/>
                    </a:cubicBezTo>
                    <a:cubicBezTo>
                      <a:pt x="291" y="270"/>
                      <a:pt x="336" y="186"/>
                      <a:pt x="312" y="106"/>
                    </a:cubicBezTo>
                    <a:cubicBezTo>
                      <a:pt x="292" y="41"/>
                      <a:pt x="233" y="1"/>
                      <a:pt x="1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5"/>
              <p:cNvSpPr/>
              <p:nvPr/>
            </p:nvSpPr>
            <p:spPr>
              <a:xfrm>
                <a:off x="7377996" y="3909289"/>
                <a:ext cx="23183" cy="20721"/>
              </a:xfrm>
              <a:custGeom>
                <a:avLst/>
                <a:gdLst/>
                <a:ahLst/>
                <a:cxnLst/>
                <a:rect l="l" t="t" r="r" b="b"/>
                <a:pathLst>
                  <a:path w="339" h="303" extrusionOk="0">
                    <a:moveTo>
                      <a:pt x="170" y="1"/>
                    </a:moveTo>
                    <a:cubicBezTo>
                      <a:pt x="155" y="1"/>
                      <a:pt x="139" y="3"/>
                      <a:pt x="123" y="8"/>
                    </a:cubicBezTo>
                    <a:cubicBezTo>
                      <a:pt x="45" y="33"/>
                      <a:pt x="0" y="119"/>
                      <a:pt x="27" y="197"/>
                    </a:cubicBezTo>
                    <a:cubicBezTo>
                      <a:pt x="47" y="262"/>
                      <a:pt x="107" y="302"/>
                      <a:pt x="171" y="302"/>
                    </a:cubicBezTo>
                    <a:cubicBezTo>
                      <a:pt x="185" y="302"/>
                      <a:pt x="201" y="300"/>
                      <a:pt x="215" y="295"/>
                    </a:cubicBezTo>
                    <a:cubicBezTo>
                      <a:pt x="295" y="269"/>
                      <a:pt x="338" y="185"/>
                      <a:pt x="314" y="105"/>
                    </a:cubicBezTo>
                    <a:cubicBezTo>
                      <a:pt x="292" y="42"/>
                      <a:pt x="234" y="1"/>
                      <a:pt x="1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5"/>
              <p:cNvSpPr/>
              <p:nvPr/>
            </p:nvSpPr>
            <p:spPr>
              <a:xfrm>
                <a:off x="7311388" y="3801717"/>
                <a:ext cx="23183" cy="20653"/>
              </a:xfrm>
              <a:custGeom>
                <a:avLst/>
                <a:gdLst/>
                <a:ahLst/>
                <a:cxnLst/>
                <a:rect l="l" t="t" r="r" b="b"/>
                <a:pathLst>
                  <a:path w="339" h="302" extrusionOk="0">
                    <a:moveTo>
                      <a:pt x="169" y="0"/>
                    </a:moveTo>
                    <a:cubicBezTo>
                      <a:pt x="154" y="0"/>
                      <a:pt x="139" y="3"/>
                      <a:pt x="123" y="7"/>
                    </a:cubicBezTo>
                    <a:cubicBezTo>
                      <a:pt x="46" y="34"/>
                      <a:pt x="1" y="118"/>
                      <a:pt x="27" y="198"/>
                    </a:cubicBezTo>
                    <a:cubicBezTo>
                      <a:pt x="47" y="260"/>
                      <a:pt x="106" y="302"/>
                      <a:pt x="169" y="302"/>
                    </a:cubicBezTo>
                    <a:cubicBezTo>
                      <a:pt x="185" y="302"/>
                      <a:pt x="200" y="299"/>
                      <a:pt x="216" y="294"/>
                    </a:cubicBezTo>
                    <a:cubicBezTo>
                      <a:pt x="296" y="270"/>
                      <a:pt x="339" y="184"/>
                      <a:pt x="314" y="108"/>
                    </a:cubicBezTo>
                    <a:cubicBezTo>
                      <a:pt x="293" y="41"/>
                      <a:pt x="233" y="0"/>
                      <a:pt x="1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5"/>
              <p:cNvSpPr/>
              <p:nvPr/>
            </p:nvSpPr>
            <p:spPr>
              <a:xfrm>
                <a:off x="7713978" y="4235287"/>
                <a:ext cx="156060" cy="290237"/>
              </a:xfrm>
              <a:custGeom>
                <a:avLst/>
                <a:gdLst/>
                <a:ahLst/>
                <a:cxnLst/>
                <a:rect l="l" t="t" r="r" b="b"/>
                <a:pathLst>
                  <a:path w="2282" h="4244" extrusionOk="0">
                    <a:moveTo>
                      <a:pt x="1123" y="1"/>
                    </a:moveTo>
                    <a:lnTo>
                      <a:pt x="855" y="513"/>
                    </a:lnTo>
                    <a:lnTo>
                      <a:pt x="1056" y="745"/>
                    </a:lnTo>
                    <a:lnTo>
                      <a:pt x="1056" y="1296"/>
                    </a:lnTo>
                    <a:lnTo>
                      <a:pt x="753" y="1296"/>
                    </a:lnTo>
                    <a:lnTo>
                      <a:pt x="537" y="1136"/>
                    </a:lnTo>
                    <a:lnTo>
                      <a:pt x="0" y="1399"/>
                    </a:lnTo>
                    <a:lnTo>
                      <a:pt x="515" y="1669"/>
                    </a:lnTo>
                    <a:lnTo>
                      <a:pt x="742" y="1471"/>
                    </a:lnTo>
                    <a:lnTo>
                      <a:pt x="1052" y="1471"/>
                    </a:lnTo>
                    <a:lnTo>
                      <a:pt x="1052" y="3494"/>
                    </a:lnTo>
                    <a:lnTo>
                      <a:pt x="894" y="3707"/>
                    </a:lnTo>
                    <a:lnTo>
                      <a:pt x="1158" y="4244"/>
                    </a:lnTo>
                    <a:lnTo>
                      <a:pt x="1427" y="3729"/>
                    </a:lnTo>
                    <a:lnTo>
                      <a:pt x="1226" y="3502"/>
                    </a:lnTo>
                    <a:lnTo>
                      <a:pt x="1226" y="1753"/>
                    </a:lnTo>
                    <a:lnTo>
                      <a:pt x="1230" y="1753"/>
                    </a:lnTo>
                    <a:lnTo>
                      <a:pt x="1230" y="1471"/>
                    </a:lnTo>
                    <a:lnTo>
                      <a:pt x="1529" y="1471"/>
                    </a:lnTo>
                    <a:lnTo>
                      <a:pt x="1745" y="1630"/>
                    </a:lnTo>
                    <a:lnTo>
                      <a:pt x="2282" y="1368"/>
                    </a:lnTo>
                    <a:lnTo>
                      <a:pt x="1767" y="1097"/>
                    </a:lnTo>
                    <a:lnTo>
                      <a:pt x="1540" y="1296"/>
                    </a:lnTo>
                    <a:lnTo>
                      <a:pt x="1230" y="1296"/>
                    </a:lnTo>
                    <a:lnTo>
                      <a:pt x="1230" y="753"/>
                    </a:lnTo>
                    <a:lnTo>
                      <a:pt x="1388" y="538"/>
                    </a:lnTo>
                    <a:lnTo>
                      <a:pt x="11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5"/>
              <p:cNvSpPr/>
              <p:nvPr/>
            </p:nvSpPr>
            <p:spPr>
              <a:xfrm>
                <a:off x="7324723" y="3828798"/>
                <a:ext cx="31595" cy="31595"/>
              </a:xfrm>
              <a:custGeom>
                <a:avLst/>
                <a:gdLst/>
                <a:ahLst/>
                <a:cxnLst/>
                <a:rect l="l" t="t" r="r" b="b"/>
                <a:pathLst>
                  <a:path w="462" h="462" extrusionOk="0">
                    <a:moveTo>
                      <a:pt x="232" y="1"/>
                    </a:moveTo>
                    <a:cubicBezTo>
                      <a:pt x="105" y="1"/>
                      <a:pt x="0" y="105"/>
                      <a:pt x="0" y="232"/>
                    </a:cubicBezTo>
                    <a:cubicBezTo>
                      <a:pt x="0" y="359"/>
                      <a:pt x="105" y="462"/>
                      <a:pt x="232" y="462"/>
                    </a:cubicBezTo>
                    <a:cubicBezTo>
                      <a:pt x="359" y="462"/>
                      <a:pt x="461" y="359"/>
                      <a:pt x="461" y="232"/>
                    </a:cubicBezTo>
                    <a:cubicBezTo>
                      <a:pt x="461" y="105"/>
                      <a:pt x="359" y="1"/>
                      <a:pt x="2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5"/>
              <p:cNvSpPr/>
              <p:nvPr/>
            </p:nvSpPr>
            <p:spPr>
              <a:xfrm>
                <a:off x="8198700" y="3863948"/>
                <a:ext cx="43358" cy="45273"/>
              </a:xfrm>
              <a:custGeom>
                <a:avLst/>
                <a:gdLst/>
                <a:ahLst/>
                <a:cxnLst/>
                <a:rect l="l" t="t" r="r" b="b"/>
                <a:pathLst>
                  <a:path w="634" h="662" extrusionOk="0">
                    <a:moveTo>
                      <a:pt x="465" y="0"/>
                    </a:moveTo>
                    <a:cubicBezTo>
                      <a:pt x="401" y="0"/>
                      <a:pt x="342" y="41"/>
                      <a:pt x="322" y="106"/>
                    </a:cubicBezTo>
                    <a:cubicBezTo>
                      <a:pt x="308" y="149"/>
                      <a:pt x="314" y="190"/>
                      <a:pt x="334" y="225"/>
                    </a:cubicBezTo>
                    <a:cubicBezTo>
                      <a:pt x="299" y="212"/>
                      <a:pt x="267" y="202"/>
                      <a:pt x="232" y="202"/>
                    </a:cubicBezTo>
                    <a:cubicBezTo>
                      <a:pt x="107" y="202"/>
                      <a:pt x="0" y="305"/>
                      <a:pt x="0" y="434"/>
                    </a:cubicBezTo>
                    <a:cubicBezTo>
                      <a:pt x="0" y="560"/>
                      <a:pt x="101" y="661"/>
                      <a:pt x="230" y="661"/>
                    </a:cubicBezTo>
                    <a:cubicBezTo>
                      <a:pt x="231" y="661"/>
                      <a:pt x="233" y="661"/>
                      <a:pt x="234" y="661"/>
                    </a:cubicBezTo>
                    <a:cubicBezTo>
                      <a:pt x="359" y="661"/>
                      <a:pt x="465" y="559"/>
                      <a:pt x="465" y="430"/>
                    </a:cubicBezTo>
                    <a:cubicBezTo>
                      <a:pt x="465" y="378"/>
                      <a:pt x="447" y="333"/>
                      <a:pt x="418" y="294"/>
                    </a:cubicBezTo>
                    <a:lnTo>
                      <a:pt x="418" y="294"/>
                    </a:lnTo>
                    <a:cubicBezTo>
                      <a:pt x="434" y="300"/>
                      <a:pt x="450" y="302"/>
                      <a:pt x="465" y="302"/>
                    </a:cubicBezTo>
                    <a:cubicBezTo>
                      <a:pt x="529" y="302"/>
                      <a:pt x="587" y="260"/>
                      <a:pt x="607" y="196"/>
                    </a:cubicBezTo>
                    <a:cubicBezTo>
                      <a:pt x="633" y="118"/>
                      <a:pt x="590" y="34"/>
                      <a:pt x="511" y="7"/>
                    </a:cubicBezTo>
                    <a:cubicBezTo>
                      <a:pt x="495" y="3"/>
                      <a:pt x="480" y="0"/>
                      <a:pt x="4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5"/>
              <p:cNvSpPr/>
              <p:nvPr/>
            </p:nvSpPr>
            <p:spPr>
              <a:xfrm>
                <a:off x="8160130" y="3929189"/>
                <a:ext cx="31595" cy="31595"/>
              </a:xfrm>
              <a:custGeom>
                <a:avLst/>
                <a:gdLst/>
                <a:ahLst/>
                <a:cxnLst/>
                <a:rect l="l" t="t" r="r" b="b"/>
                <a:pathLst>
                  <a:path w="462" h="462" extrusionOk="0">
                    <a:moveTo>
                      <a:pt x="232" y="0"/>
                    </a:moveTo>
                    <a:cubicBezTo>
                      <a:pt x="105" y="0"/>
                      <a:pt x="0" y="105"/>
                      <a:pt x="0" y="232"/>
                    </a:cubicBezTo>
                    <a:cubicBezTo>
                      <a:pt x="0" y="359"/>
                      <a:pt x="105" y="461"/>
                      <a:pt x="232" y="461"/>
                    </a:cubicBezTo>
                    <a:cubicBezTo>
                      <a:pt x="359" y="461"/>
                      <a:pt x="462" y="359"/>
                      <a:pt x="462" y="232"/>
                    </a:cubicBezTo>
                    <a:cubicBezTo>
                      <a:pt x="462" y="105"/>
                      <a:pt x="359" y="0"/>
                      <a:pt x="2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5"/>
              <p:cNvSpPr/>
              <p:nvPr/>
            </p:nvSpPr>
            <p:spPr>
              <a:xfrm>
                <a:off x="8128604" y="3977949"/>
                <a:ext cx="31595" cy="31595"/>
              </a:xfrm>
              <a:custGeom>
                <a:avLst/>
                <a:gdLst/>
                <a:ahLst/>
                <a:cxnLst/>
                <a:rect l="l" t="t" r="r" b="b"/>
                <a:pathLst>
                  <a:path w="462" h="462" extrusionOk="0">
                    <a:moveTo>
                      <a:pt x="232" y="1"/>
                    </a:moveTo>
                    <a:cubicBezTo>
                      <a:pt x="103" y="1"/>
                      <a:pt x="0" y="103"/>
                      <a:pt x="0" y="232"/>
                    </a:cubicBezTo>
                    <a:cubicBezTo>
                      <a:pt x="0" y="357"/>
                      <a:pt x="103" y="462"/>
                      <a:pt x="232" y="462"/>
                    </a:cubicBezTo>
                    <a:cubicBezTo>
                      <a:pt x="357" y="462"/>
                      <a:pt x="461" y="359"/>
                      <a:pt x="461" y="232"/>
                    </a:cubicBezTo>
                    <a:cubicBezTo>
                      <a:pt x="461" y="105"/>
                      <a:pt x="359" y="1"/>
                      <a:pt x="2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5"/>
              <p:cNvSpPr/>
              <p:nvPr/>
            </p:nvSpPr>
            <p:spPr>
              <a:xfrm>
                <a:off x="8086957" y="4026024"/>
                <a:ext cx="31595" cy="31595"/>
              </a:xfrm>
              <a:custGeom>
                <a:avLst/>
                <a:gdLst/>
                <a:ahLst/>
                <a:cxnLst/>
                <a:rect l="l" t="t" r="r" b="b"/>
                <a:pathLst>
                  <a:path w="462" h="462" extrusionOk="0">
                    <a:moveTo>
                      <a:pt x="230" y="1"/>
                    </a:moveTo>
                    <a:cubicBezTo>
                      <a:pt x="103" y="1"/>
                      <a:pt x="1" y="103"/>
                      <a:pt x="1" y="230"/>
                    </a:cubicBezTo>
                    <a:cubicBezTo>
                      <a:pt x="1" y="357"/>
                      <a:pt x="103" y="462"/>
                      <a:pt x="230" y="462"/>
                    </a:cubicBezTo>
                    <a:cubicBezTo>
                      <a:pt x="357" y="462"/>
                      <a:pt x="462" y="357"/>
                      <a:pt x="462" y="230"/>
                    </a:cubicBezTo>
                    <a:cubicBezTo>
                      <a:pt x="462" y="103"/>
                      <a:pt x="357" y="1"/>
                      <a:pt x="2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35"/>
              <p:cNvSpPr/>
              <p:nvPr/>
            </p:nvSpPr>
            <p:spPr>
              <a:xfrm>
                <a:off x="8055431" y="4074784"/>
                <a:ext cx="31595" cy="31663"/>
              </a:xfrm>
              <a:custGeom>
                <a:avLst/>
                <a:gdLst/>
                <a:ahLst/>
                <a:cxnLst/>
                <a:rect l="l" t="t" r="r" b="b"/>
                <a:pathLst>
                  <a:path w="462" h="463" extrusionOk="0">
                    <a:moveTo>
                      <a:pt x="230" y="1"/>
                    </a:moveTo>
                    <a:cubicBezTo>
                      <a:pt x="103" y="1"/>
                      <a:pt x="0" y="105"/>
                      <a:pt x="0" y="233"/>
                    </a:cubicBezTo>
                    <a:cubicBezTo>
                      <a:pt x="0" y="360"/>
                      <a:pt x="103" y="462"/>
                      <a:pt x="230" y="462"/>
                    </a:cubicBezTo>
                    <a:cubicBezTo>
                      <a:pt x="357" y="462"/>
                      <a:pt x="462" y="360"/>
                      <a:pt x="462" y="233"/>
                    </a:cubicBezTo>
                    <a:cubicBezTo>
                      <a:pt x="462" y="105"/>
                      <a:pt x="357" y="1"/>
                      <a:pt x="2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5"/>
              <p:cNvSpPr/>
              <p:nvPr/>
            </p:nvSpPr>
            <p:spPr>
              <a:xfrm>
                <a:off x="8004825" y="4120398"/>
                <a:ext cx="35220" cy="31527"/>
              </a:xfrm>
              <a:custGeom>
                <a:avLst/>
                <a:gdLst/>
                <a:ahLst/>
                <a:cxnLst/>
                <a:rect l="l" t="t" r="r" b="b"/>
                <a:pathLst>
                  <a:path w="515" h="461" extrusionOk="0">
                    <a:moveTo>
                      <a:pt x="260" y="0"/>
                    </a:moveTo>
                    <a:cubicBezTo>
                      <a:pt x="161" y="0"/>
                      <a:pt x="69" y="62"/>
                      <a:pt x="37" y="160"/>
                    </a:cubicBezTo>
                    <a:cubicBezTo>
                      <a:pt x="0" y="281"/>
                      <a:pt x="66" y="410"/>
                      <a:pt x="187" y="449"/>
                    </a:cubicBezTo>
                    <a:cubicBezTo>
                      <a:pt x="211" y="457"/>
                      <a:pt x="235" y="460"/>
                      <a:pt x="259" y="460"/>
                    </a:cubicBezTo>
                    <a:cubicBezTo>
                      <a:pt x="356" y="460"/>
                      <a:pt x="445" y="400"/>
                      <a:pt x="476" y="301"/>
                    </a:cubicBezTo>
                    <a:cubicBezTo>
                      <a:pt x="515" y="180"/>
                      <a:pt x="447" y="49"/>
                      <a:pt x="328" y="10"/>
                    </a:cubicBezTo>
                    <a:cubicBezTo>
                      <a:pt x="306" y="3"/>
                      <a:pt x="282" y="0"/>
                      <a:pt x="2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5"/>
              <p:cNvSpPr/>
              <p:nvPr/>
            </p:nvSpPr>
            <p:spPr>
              <a:xfrm>
                <a:off x="7959690" y="4157190"/>
                <a:ext cx="35493" cy="31527"/>
              </a:xfrm>
              <a:custGeom>
                <a:avLst/>
                <a:gdLst/>
                <a:ahLst/>
                <a:cxnLst/>
                <a:rect l="l" t="t" r="r" b="b"/>
                <a:pathLst>
                  <a:path w="519" h="461" extrusionOk="0">
                    <a:moveTo>
                      <a:pt x="262" y="0"/>
                    </a:moveTo>
                    <a:cubicBezTo>
                      <a:pt x="164" y="0"/>
                      <a:pt x="73" y="63"/>
                      <a:pt x="41" y="159"/>
                    </a:cubicBezTo>
                    <a:cubicBezTo>
                      <a:pt x="0" y="280"/>
                      <a:pt x="68" y="411"/>
                      <a:pt x="191" y="450"/>
                    </a:cubicBezTo>
                    <a:cubicBezTo>
                      <a:pt x="213" y="457"/>
                      <a:pt x="236" y="460"/>
                      <a:pt x="259" y="460"/>
                    </a:cubicBezTo>
                    <a:cubicBezTo>
                      <a:pt x="356" y="460"/>
                      <a:pt x="448" y="399"/>
                      <a:pt x="480" y="300"/>
                    </a:cubicBezTo>
                    <a:cubicBezTo>
                      <a:pt x="519" y="180"/>
                      <a:pt x="451" y="50"/>
                      <a:pt x="332" y="11"/>
                    </a:cubicBezTo>
                    <a:cubicBezTo>
                      <a:pt x="309" y="4"/>
                      <a:pt x="286" y="0"/>
                      <a:pt x="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5"/>
              <p:cNvSpPr/>
              <p:nvPr/>
            </p:nvSpPr>
            <p:spPr>
              <a:xfrm>
                <a:off x="7906827" y="4198153"/>
                <a:ext cx="35288" cy="31527"/>
              </a:xfrm>
              <a:custGeom>
                <a:avLst/>
                <a:gdLst/>
                <a:ahLst/>
                <a:cxnLst/>
                <a:rect l="l" t="t" r="r" b="b"/>
                <a:pathLst>
                  <a:path w="516" h="461" extrusionOk="0">
                    <a:moveTo>
                      <a:pt x="260" y="1"/>
                    </a:moveTo>
                    <a:cubicBezTo>
                      <a:pt x="162" y="1"/>
                      <a:pt x="70" y="62"/>
                      <a:pt x="40" y="161"/>
                    </a:cubicBezTo>
                    <a:cubicBezTo>
                      <a:pt x="1" y="282"/>
                      <a:pt x="66" y="411"/>
                      <a:pt x="187" y="450"/>
                    </a:cubicBezTo>
                    <a:cubicBezTo>
                      <a:pt x="210" y="457"/>
                      <a:pt x="234" y="461"/>
                      <a:pt x="257" y="461"/>
                    </a:cubicBezTo>
                    <a:cubicBezTo>
                      <a:pt x="355" y="461"/>
                      <a:pt x="446" y="398"/>
                      <a:pt x="476" y="302"/>
                    </a:cubicBezTo>
                    <a:cubicBezTo>
                      <a:pt x="515" y="181"/>
                      <a:pt x="450" y="50"/>
                      <a:pt x="329" y="11"/>
                    </a:cubicBezTo>
                    <a:cubicBezTo>
                      <a:pt x="306" y="4"/>
                      <a:pt x="283" y="1"/>
                      <a:pt x="2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5"/>
              <p:cNvSpPr/>
              <p:nvPr/>
            </p:nvSpPr>
            <p:spPr>
              <a:xfrm>
                <a:off x="7847400" y="4223388"/>
                <a:ext cx="35288" cy="31527"/>
              </a:xfrm>
              <a:custGeom>
                <a:avLst/>
                <a:gdLst/>
                <a:ahLst/>
                <a:cxnLst/>
                <a:rect l="l" t="t" r="r" b="b"/>
                <a:pathLst>
                  <a:path w="516" h="461" extrusionOk="0">
                    <a:moveTo>
                      <a:pt x="260" y="1"/>
                    </a:moveTo>
                    <a:cubicBezTo>
                      <a:pt x="162" y="1"/>
                      <a:pt x="71" y="62"/>
                      <a:pt x="40" y="161"/>
                    </a:cubicBezTo>
                    <a:cubicBezTo>
                      <a:pt x="1" y="281"/>
                      <a:pt x="68" y="411"/>
                      <a:pt x="187" y="450"/>
                    </a:cubicBezTo>
                    <a:cubicBezTo>
                      <a:pt x="211" y="457"/>
                      <a:pt x="235" y="461"/>
                      <a:pt x="258" y="461"/>
                    </a:cubicBezTo>
                    <a:cubicBezTo>
                      <a:pt x="356" y="461"/>
                      <a:pt x="447" y="398"/>
                      <a:pt x="478" y="302"/>
                    </a:cubicBezTo>
                    <a:cubicBezTo>
                      <a:pt x="515" y="181"/>
                      <a:pt x="449" y="50"/>
                      <a:pt x="329" y="11"/>
                    </a:cubicBezTo>
                    <a:cubicBezTo>
                      <a:pt x="306" y="4"/>
                      <a:pt x="283" y="1"/>
                      <a:pt x="2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5"/>
              <p:cNvSpPr/>
              <p:nvPr/>
            </p:nvSpPr>
            <p:spPr>
              <a:xfrm>
                <a:off x="7820045" y="4244519"/>
                <a:ext cx="23252" cy="20653"/>
              </a:xfrm>
              <a:custGeom>
                <a:avLst/>
                <a:gdLst/>
                <a:ahLst/>
                <a:cxnLst/>
                <a:rect l="l" t="t" r="r" b="b"/>
                <a:pathLst>
                  <a:path w="340" h="302" extrusionOk="0">
                    <a:moveTo>
                      <a:pt x="171" y="0"/>
                    </a:moveTo>
                    <a:cubicBezTo>
                      <a:pt x="106" y="0"/>
                      <a:pt x="47" y="41"/>
                      <a:pt x="28" y="106"/>
                    </a:cubicBezTo>
                    <a:cubicBezTo>
                      <a:pt x="1" y="184"/>
                      <a:pt x="44" y="270"/>
                      <a:pt x="124" y="294"/>
                    </a:cubicBezTo>
                    <a:cubicBezTo>
                      <a:pt x="140" y="299"/>
                      <a:pt x="155" y="302"/>
                      <a:pt x="171" y="302"/>
                    </a:cubicBezTo>
                    <a:cubicBezTo>
                      <a:pt x="235" y="302"/>
                      <a:pt x="293" y="261"/>
                      <a:pt x="314" y="198"/>
                    </a:cubicBezTo>
                    <a:cubicBezTo>
                      <a:pt x="339" y="118"/>
                      <a:pt x="296" y="34"/>
                      <a:pt x="216" y="7"/>
                    </a:cubicBezTo>
                    <a:cubicBezTo>
                      <a:pt x="201" y="3"/>
                      <a:pt x="186" y="0"/>
                      <a:pt x="1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35"/>
              <p:cNvSpPr/>
              <p:nvPr/>
            </p:nvSpPr>
            <p:spPr>
              <a:xfrm>
                <a:off x="7883166" y="4217848"/>
                <a:ext cx="23183" cy="20516"/>
              </a:xfrm>
              <a:custGeom>
                <a:avLst/>
                <a:gdLst/>
                <a:ahLst/>
                <a:cxnLst/>
                <a:rect l="l" t="t" r="r" b="b"/>
                <a:pathLst>
                  <a:path w="339" h="300" extrusionOk="0">
                    <a:moveTo>
                      <a:pt x="170" y="1"/>
                    </a:moveTo>
                    <a:cubicBezTo>
                      <a:pt x="106" y="1"/>
                      <a:pt x="47" y="41"/>
                      <a:pt x="27" y="102"/>
                    </a:cubicBezTo>
                    <a:cubicBezTo>
                      <a:pt x="0" y="182"/>
                      <a:pt x="43" y="266"/>
                      <a:pt x="123" y="293"/>
                    </a:cubicBezTo>
                    <a:cubicBezTo>
                      <a:pt x="138" y="297"/>
                      <a:pt x="154" y="300"/>
                      <a:pt x="169" y="300"/>
                    </a:cubicBezTo>
                    <a:cubicBezTo>
                      <a:pt x="233" y="300"/>
                      <a:pt x="292" y="259"/>
                      <a:pt x="314" y="194"/>
                    </a:cubicBezTo>
                    <a:cubicBezTo>
                      <a:pt x="338" y="119"/>
                      <a:pt x="295" y="34"/>
                      <a:pt x="215" y="8"/>
                    </a:cubicBezTo>
                    <a:cubicBezTo>
                      <a:pt x="200" y="3"/>
                      <a:pt x="185" y="1"/>
                      <a:pt x="1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5"/>
              <p:cNvSpPr/>
              <p:nvPr/>
            </p:nvSpPr>
            <p:spPr>
              <a:xfrm>
                <a:off x="7942867" y="4185638"/>
                <a:ext cx="23183" cy="20721"/>
              </a:xfrm>
              <a:custGeom>
                <a:avLst/>
                <a:gdLst/>
                <a:ahLst/>
                <a:cxnLst/>
                <a:rect l="l" t="t" r="r" b="b"/>
                <a:pathLst>
                  <a:path w="339" h="303" extrusionOk="0">
                    <a:moveTo>
                      <a:pt x="171" y="1"/>
                    </a:moveTo>
                    <a:cubicBezTo>
                      <a:pt x="107" y="1"/>
                      <a:pt x="47" y="41"/>
                      <a:pt x="27" y="108"/>
                    </a:cubicBezTo>
                    <a:cubicBezTo>
                      <a:pt x="0" y="184"/>
                      <a:pt x="43" y="270"/>
                      <a:pt x="123" y="294"/>
                    </a:cubicBezTo>
                    <a:cubicBezTo>
                      <a:pt x="139" y="300"/>
                      <a:pt x="155" y="302"/>
                      <a:pt x="170" y="302"/>
                    </a:cubicBezTo>
                    <a:cubicBezTo>
                      <a:pt x="234" y="302"/>
                      <a:pt x="293" y="261"/>
                      <a:pt x="314" y="198"/>
                    </a:cubicBezTo>
                    <a:cubicBezTo>
                      <a:pt x="339" y="118"/>
                      <a:pt x="296" y="34"/>
                      <a:pt x="216" y="7"/>
                    </a:cubicBezTo>
                    <a:cubicBezTo>
                      <a:pt x="201" y="3"/>
                      <a:pt x="186" y="1"/>
                      <a:pt x="1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5"/>
              <p:cNvSpPr/>
              <p:nvPr/>
            </p:nvSpPr>
            <p:spPr>
              <a:xfrm>
                <a:off x="7991900" y="4146863"/>
                <a:ext cx="23252" cy="20585"/>
              </a:xfrm>
              <a:custGeom>
                <a:avLst/>
                <a:gdLst/>
                <a:ahLst/>
                <a:cxnLst/>
                <a:rect l="l" t="t" r="r" b="b"/>
                <a:pathLst>
                  <a:path w="340" h="301" extrusionOk="0">
                    <a:moveTo>
                      <a:pt x="170" y="1"/>
                    </a:moveTo>
                    <a:cubicBezTo>
                      <a:pt x="107" y="1"/>
                      <a:pt x="47" y="42"/>
                      <a:pt x="27" y="103"/>
                    </a:cubicBezTo>
                    <a:cubicBezTo>
                      <a:pt x="1" y="183"/>
                      <a:pt x="46" y="267"/>
                      <a:pt x="124" y="294"/>
                    </a:cubicBezTo>
                    <a:cubicBezTo>
                      <a:pt x="139" y="298"/>
                      <a:pt x="154" y="301"/>
                      <a:pt x="169" y="301"/>
                    </a:cubicBezTo>
                    <a:cubicBezTo>
                      <a:pt x="234" y="301"/>
                      <a:pt x="293" y="260"/>
                      <a:pt x="314" y="195"/>
                    </a:cubicBezTo>
                    <a:cubicBezTo>
                      <a:pt x="339" y="119"/>
                      <a:pt x="296" y="33"/>
                      <a:pt x="216" y="9"/>
                    </a:cubicBezTo>
                    <a:cubicBezTo>
                      <a:pt x="201" y="3"/>
                      <a:pt x="185" y="1"/>
                      <a:pt x="1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5"/>
              <p:cNvSpPr/>
              <p:nvPr/>
            </p:nvSpPr>
            <p:spPr>
              <a:xfrm>
                <a:off x="8038608" y="4104327"/>
                <a:ext cx="23183" cy="20721"/>
              </a:xfrm>
              <a:custGeom>
                <a:avLst/>
                <a:gdLst/>
                <a:ahLst/>
                <a:cxnLst/>
                <a:rect l="l" t="t" r="r" b="b"/>
                <a:pathLst>
                  <a:path w="339" h="303" extrusionOk="0">
                    <a:moveTo>
                      <a:pt x="170" y="1"/>
                    </a:moveTo>
                    <a:cubicBezTo>
                      <a:pt x="106" y="1"/>
                      <a:pt x="47" y="42"/>
                      <a:pt x="25" y="108"/>
                    </a:cubicBezTo>
                    <a:cubicBezTo>
                      <a:pt x="0" y="184"/>
                      <a:pt x="43" y="270"/>
                      <a:pt x="123" y="295"/>
                    </a:cubicBezTo>
                    <a:cubicBezTo>
                      <a:pt x="139" y="300"/>
                      <a:pt x="155" y="302"/>
                      <a:pt x="170" y="302"/>
                    </a:cubicBezTo>
                    <a:cubicBezTo>
                      <a:pt x="234" y="302"/>
                      <a:pt x="292" y="261"/>
                      <a:pt x="312" y="198"/>
                    </a:cubicBezTo>
                    <a:cubicBezTo>
                      <a:pt x="339" y="118"/>
                      <a:pt x="296" y="34"/>
                      <a:pt x="216" y="8"/>
                    </a:cubicBezTo>
                    <a:cubicBezTo>
                      <a:pt x="200" y="3"/>
                      <a:pt x="185" y="1"/>
                      <a:pt x="1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5"/>
              <p:cNvSpPr/>
              <p:nvPr/>
            </p:nvSpPr>
            <p:spPr>
              <a:xfrm>
                <a:off x="8075468" y="4058440"/>
                <a:ext cx="23047" cy="20516"/>
              </a:xfrm>
              <a:custGeom>
                <a:avLst/>
                <a:gdLst/>
                <a:ahLst/>
                <a:cxnLst/>
                <a:rect l="l" t="t" r="r" b="b"/>
                <a:pathLst>
                  <a:path w="337" h="300" extrusionOk="0">
                    <a:moveTo>
                      <a:pt x="166" y="0"/>
                    </a:moveTo>
                    <a:cubicBezTo>
                      <a:pt x="104" y="0"/>
                      <a:pt x="45" y="41"/>
                      <a:pt x="25" y="105"/>
                    </a:cubicBezTo>
                    <a:cubicBezTo>
                      <a:pt x="0" y="183"/>
                      <a:pt x="46" y="269"/>
                      <a:pt x="121" y="291"/>
                    </a:cubicBezTo>
                    <a:cubicBezTo>
                      <a:pt x="137" y="297"/>
                      <a:pt x="154" y="299"/>
                      <a:pt x="169" y="299"/>
                    </a:cubicBezTo>
                    <a:cubicBezTo>
                      <a:pt x="233" y="299"/>
                      <a:pt x="291" y="259"/>
                      <a:pt x="312" y="195"/>
                    </a:cubicBezTo>
                    <a:cubicBezTo>
                      <a:pt x="337" y="117"/>
                      <a:pt x="294" y="33"/>
                      <a:pt x="214" y="8"/>
                    </a:cubicBezTo>
                    <a:cubicBezTo>
                      <a:pt x="198" y="3"/>
                      <a:pt x="182" y="0"/>
                      <a:pt x="1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5"/>
              <p:cNvSpPr/>
              <p:nvPr/>
            </p:nvSpPr>
            <p:spPr>
              <a:xfrm>
                <a:off x="8148641" y="3960100"/>
                <a:ext cx="23183" cy="20585"/>
              </a:xfrm>
              <a:custGeom>
                <a:avLst/>
                <a:gdLst/>
                <a:ahLst/>
                <a:cxnLst/>
                <a:rect l="l" t="t" r="r" b="b"/>
                <a:pathLst>
                  <a:path w="339" h="301" extrusionOk="0">
                    <a:moveTo>
                      <a:pt x="170" y="1"/>
                    </a:moveTo>
                    <a:cubicBezTo>
                      <a:pt x="106" y="1"/>
                      <a:pt x="47" y="41"/>
                      <a:pt x="25" y="106"/>
                    </a:cubicBezTo>
                    <a:cubicBezTo>
                      <a:pt x="0" y="186"/>
                      <a:pt x="43" y="270"/>
                      <a:pt x="123" y="292"/>
                    </a:cubicBezTo>
                    <a:cubicBezTo>
                      <a:pt x="139" y="298"/>
                      <a:pt x="155" y="300"/>
                      <a:pt x="170" y="300"/>
                    </a:cubicBezTo>
                    <a:cubicBezTo>
                      <a:pt x="234" y="300"/>
                      <a:pt x="292" y="259"/>
                      <a:pt x="312" y="196"/>
                    </a:cubicBezTo>
                    <a:cubicBezTo>
                      <a:pt x="339" y="118"/>
                      <a:pt x="293" y="34"/>
                      <a:pt x="216" y="7"/>
                    </a:cubicBezTo>
                    <a:cubicBezTo>
                      <a:pt x="200" y="3"/>
                      <a:pt x="185" y="1"/>
                      <a:pt x="1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5"/>
              <p:cNvSpPr/>
              <p:nvPr/>
            </p:nvSpPr>
            <p:spPr>
              <a:xfrm>
                <a:off x="8185365" y="3909289"/>
                <a:ext cx="23047" cy="20721"/>
              </a:xfrm>
              <a:custGeom>
                <a:avLst/>
                <a:gdLst/>
                <a:ahLst/>
                <a:cxnLst/>
                <a:rect l="l" t="t" r="r" b="b"/>
                <a:pathLst>
                  <a:path w="337" h="303" extrusionOk="0">
                    <a:moveTo>
                      <a:pt x="167" y="1"/>
                    </a:moveTo>
                    <a:cubicBezTo>
                      <a:pt x="103" y="1"/>
                      <a:pt x="45" y="42"/>
                      <a:pt x="25" y="105"/>
                    </a:cubicBezTo>
                    <a:cubicBezTo>
                      <a:pt x="0" y="185"/>
                      <a:pt x="46" y="269"/>
                      <a:pt x="121" y="295"/>
                    </a:cubicBezTo>
                    <a:cubicBezTo>
                      <a:pt x="137" y="300"/>
                      <a:pt x="152" y="302"/>
                      <a:pt x="167" y="302"/>
                    </a:cubicBezTo>
                    <a:cubicBezTo>
                      <a:pt x="231" y="302"/>
                      <a:pt x="290" y="262"/>
                      <a:pt x="312" y="197"/>
                    </a:cubicBezTo>
                    <a:cubicBezTo>
                      <a:pt x="337" y="119"/>
                      <a:pt x="294" y="33"/>
                      <a:pt x="214" y="8"/>
                    </a:cubicBezTo>
                    <a:cubicBezTo>
                      <a:pt x="198" y="3"/>
                      <a:pt x="182" y="1"/>
                      <a:pt x="1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35"/>
              <p:cNvSpPr/>
              <p:nvPr/>
            </p:nvSpPr>
            <p:spPr>
              <a:xfrm>
                <a:off x="8251973" y="3801717"/>
                <a:ext cx="23183" cy="20653"/>
              </a:xfrm>
              <a:custGeom>
                <a:avLst/>
                <a:gdLst/>
                <a:ahLst/>
                <a:cxnLst/>
                <a:rect l="l" t="t" r="r" b="b"/>
                <a:pathLst>
                  <a:path w="339" h="302" extrusionOk="0">
                    <a:moveTo>
                      <a:pt x="170" y="0"/>
                    </a:moveTo>
                    <a:cubicBezTo>
                      <a:pt x="105" y="0"/>
                      <a:pt x="45" y="41"/>
                      <a:pt x="27" y="108"/>
                    </a:cubicBezTo>
                    <a:cubicBezTo>
                      <a:pt x="0" y="184"/>
                      <a:pt x="45" y="270"/>
                      <a:pt x="123" y="294"/>
                    </a:cubicBezTo>
                    <a:cubicBezTo>
                      <a:pt x="139" y="299"/>
                      <a:pt x="155" y="302"/>
                      <a:pt x="170" y="302"/>
                    </a:cubicBezTo>
                    <a:cubicBezTo>
                      <a:pt x="234" y="302"/>
                      <a:pt x="292" y="260"/>
                      <a:pt x="314" y="198"/>
                    </a:cubicBezTo>
                    <a:cubicBezTo>
                      <a:pt x="338" y="118"/>
                      <a:pt x="295" y="34"/>
                      <a:pt x="215" y="7"/>
                    </a:cubicBezTo>
                    <a:cubicBezTo>
                      <a:pt x="200" y="3"/>
                      <a:pt x="185" y="0"/>
                      <a:pt x="1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35"/>
              <p:cNvSpPr/>
              <p:nvPr/>
            </p:nvSpPr>
            <p:spPr>
              <a:xfrm>
                <a:off x="8230089" y="3828798"/>
                <a:ext cx="31595" cy="31595"/>
              </a:xfrm>
              <a:custGeom>
                <a:avLst/>
                <a:gdLst/>
                <a:ahLst/>
                <a:cxnLst/>
                <a:rect l="l" t="t" r="r" b="b"/>
                <a:pathLst>
                  <a:path w="462" h="462" extrusionOk="0">
                    <a:moveTo>
                      <a:pt x="232" y="1"/>
                    </a:moveTo>
                    <a:cubicBezTo>
                      <a:pt x="103" y="1"/>
                      <a:pt x="0" y="105"/>
                      <a:pt x="0" y="232"/>
                    </a:cubicBezTo>
                    <a:cubicBezTo>
                      <a:pt x="0" y="359"/>
                      <a:pt x="103" y="462"/>
                      <a:pt x="232" y="462"/>
                    </a:cubicBezTo>
                    <a:cubicBezTo>
                      <a:pt x="359" y="462"/>
                      <a:pt x="461" y="359"/>
                      <a:pt x="461" y="232"/>
                    </a:cubicBezTo>
                    <a:cubicBezTo>
                      <a:pt x="461" y="105"/>
                      <a:pt x="359" y="1"/>
                      <a:pt x="2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35"/>
              <p:cNvSpPr/>
              <p:nvPr/>
            </p:nvSpPr>
            <p:spPr>
              <a:xfrm>
                <a:off x="7340521" y="3218380"/>
                <a:ext cx="252281" cy="1580367"/>
              </a:xfrm>
              <a:custGeom>
                <a:avLst/>
                <a:gdLst/>
                <a:ahLst/>
                <a:cxnLst/>
                <a:rect l="l" t="t" r="r" b="b"/>
                <a:pathLst>
                  <a:path w="3689" h="23109" extrusionOk="0">
                    <a:moveTo>
                      <a:pt x="1" y="0"/>
                    </a:moveTo>
                    <a:lnTo>
                      <a:pt x="2977" y="23109"/>
                    </a:lnTo>
                    <a:lnTo>
                      <a:pt x="3688" y="23109"/>
                    </a:lnTo>
                    <a:lnTo>
                      <a:pt x="82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35"/>
              <p:cNvSpPr/>
              <p:nvPr/>
            </p:nvSpPr>
            <p:spPr>
              <a:xfrm>
                <a:off x="7231376" y="3169894"/>
                <a:ext cx="316703" cy="145665"/>
              </a:xfrm>
              <a:custGeom>
                <a:avLst/>
                <a:gdLst/>
                <a:ahLst/>
                <a:cxnLst/>
                <a:rect l="l" t="t" r="r" b="b"/>
                <a:pathLst>
                  <a:path w="4631" h="2130" extrusionOk="0">
                    <a:moveTo>
                      <a:pt x="4446" y="0"/>
                    </a:moveTo>
                    <a:lnTo>
                      <a:pt x="0" y="225"/>
                    </a:lnTo>
                    <a:cubicBezTo>
                      <a:pt x="0" y="225"/>
                      <a:pt x="33" y="385"/>
                      <a:pt x="88" y="484"/>
                    </a:cubicBezTo>
                    <a:cubicBezTo>
                      <a:pt x="142" y="584"/>
                      <a:pt x="2169" y="2130"/>
                      <a:pt x="2169" y="2130"/>
                    </a:cubicBezTo>
                    <a:lnTo>
                      <a:pt x="4630" y="207"/>
                    </a:lnTo>
                    <a:lnTo>
                      <a:pt x="44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35"/>
              <p:cNvSpPr/>
              <p:nvPr/>
            </p:nvSpPr>
            <p:spPr>
              <a:xfrm>
                <a:off x="7308584" y="4229679"/>
                <a:ext cx="235595" cy="407863"/>
              </a:xfrm>
              <a:custGeom>
                <a:avLst/>
                <a:gdLst/>
                <a:ahLst/>
                <a:cxnLst/>
                <a:rect l="l" t="t" r="r" b="b"/>
                <a:pathLst>
                  <a:path w="3445" h="5964" extrusionOk="0">
                    <a:moveTo>
                      <a:pt x="3444" y="1"/>
                    </a:moveTo>
                    <a:lnTo>
                      <a:pt x="1290" y="624"/>
                    </a:lnTo>
                    <a:lnTo>
                      <a:pt x="1200" y="3430"/>
                    </a:lnTo>
                    <a:lnTo>
                      <a:pt x="1" y="3813"/>
                    </a:lnTo>
                    <a:lnTo>
                      <a:pt x="615" y="5963"/>
                    </a:lnTo>
                    <a:lnTo>
                      <a:pt x="3362" y="4639"/>
                    </a:lnTo>
                    <a:lnTo>
                      <a:pt x="3444" y="1"/>
                    </a:lnTo>
                    <a:close/>
                  </a:path>
                </a:pathLst>
              </a:custGeom>
              <a:solidFill>
                <a:srgbClr val="EBB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35"/>
              <p:cNvSpPr/>
              <p:nvPr/>
            </p:nvSpPr>
            <p:spPr>
              <a:xfrm>
                <a:off x="7398717" y="4299639"/>
                <a:ext cx="148401" cy="38502"/>
              </a:xfrm>
              <a:custGeom>
                <a:avLst/>
                <a:gdLst/>
                <a:ahLst/>
                <a:cxnLst/>
                <a:rect l="l" t="t" r="r" b="b"/>
                <a:pathLst>
                  <a:path w="2170" h="563" extrusionOk="0">
                    <a:moveTo>
                      <a:pt x="2157" y="1"/>
                    </a:moveTo>
                    <a:lnTo>
                      <a:pt x="0" y="511"/>
                    </a:lnTo>
                    <a:lnTo>
                      <a:pt x="13" y="562"/>
                    </a:lnTo>
                    <a:lnTo>
                      <a:pt x="2169" y="52"/>
                    </a:lnTo>
                    <a:lnTo>
                      <a:pt x="2157" y="1"/>
                    </a:lnTo>
                    <a:close/>
                  </a:path>
                </a:pathLst>
              </a:custGeom>
              <a:solidFill>
                <a:srgbClr val="000000">
                  <a:alpha val="68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5"/>
              <p:cNvSpPr/>
              <p:nvPr/>
            </p:nvSpPr>
            <p:spPr>
              <a:xfrm>
                <a:off x="7840561" y="3311044"/>
                <a:ext cx="138553" cy="68046"/>
              </a:xfrm>
              <a:custGeom>
                <a:avLst/>
                <a:gdLst/>
                <a:ahLst/>
                <a:cxnLst/>
                <a:rect l="l" t="t" r="r" b="b"/>
                <a:pathLst>
                  <a:path w="2026" h="995" extrusionOk="0">
                    <a:moveTo>
                      <a:pt x="1012" y="0"/>
                    </a:moveTo>
                    <a:cubicBezTo>
                      <a:pt x="988" y="0"/>
                      <a:pt x="964" y="1"/>
                      <a:pt x="939" y="2"/>
                    </a:cubicBezTo>
                    <a:cubicBezTo>
                      <a:pt x="174" y="39"/>
                      <a:pt x="0" y="689"/>
                      <a:pt x="0" y="689"/>
                    </a:cubicBezTo>
                    <a:cubicBezTo>
                      <a:pt x="0" y="689"/>
                      <a:pt x="357" y="995"/>
                      <a:pt x="908" y="995"/>
                    </a:cubicBezTo>
                    <a:cubicBezTo>
                      <a:pt x="1226" y="995"/>
                      <a:pt x="1609" y="893"/>
                      <a:pt x="2025" y="570"/>
                    </a:cubicBezTo>
                    <a:cubicBezTo>
                      <a:pt x="2025" y="570"/>
                      <a:pt x="1722" y="0"/>
                      <a:pt x="10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5"/>
              <p:cNvSpPr/>
              <p:nvPr/>
            </p:nvSpPr>
            <p:spPr>
              <a:xfrm>
                <a:off x="7627743" y="3311044"/>
                <a:ext cx="138416" cy="68046"/>
              </a:xfrm>
              <a:custGeom>
                <a:avLst/>
                <a:gdLst/>
                <a:ahLst/>
                <a:cxnLst/>
                <a:rect l="l" t="t" r="r" b="b"/>
                <a:pathLst>
                  <a:path w="2024" h="995" extrusionOk="0">
                    <a:moveTo>
                      <a:pt x="1014" y="0"/>
                    </a:moveTo>
                    <a:cubicBezTo>
                      <a:pt x="302" y="0"/>
                      <a:pt x="1" y="570"/>
                      <a:pt x="1" y="570"/>
                    </a:cubicBezTo>
                    <a:cubicBezTo>
                      <a:pt x="416" y="893"/>
                      <a:pt x="798" y="995"/>
                      <a:pt x="1116" y="995"/>
                    </a:cubicBezTo>
                    <a:cubicBezTo>
                      <a:pt x="1666" y="995"/>
                      <a:pt x="2024" y="689"/>
                      <a:pt x="2024" y="689"/>
                    </a:cubicBezTo>
                    <a:cubicBezTo>
                      <a:pt x="2024" y="689"/>
                      <a:pt x="1850" y="39"/>
                      <a:pt x="1087" y="2"/>
                    </a:cubicBezTo>
                    <a:cubicBezTo>
                      <a:pt x="1062" y="1"/>
                      <a:pt x="1038" y="0"/>
                      <a:pt x="10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5"/>
              <p:cNvSpPr/>
              <p:nvPr/>
            </p:nvSpPr>
            <p:spPr>
              <a:xfrm>
                <a:off x="8168405" y="4612917"/>
                <a:ext cx="255564" cy="185809"/>
              </a:xfrm>
              <a:custGeom>
                <a:avLst/>
                <a:gdLst/>
                <a:ahLst/>
                <a:cxnLst/>
                <a:rect l="l" t="t" r="r" b="b"/>
                <a:pathLst>
                  <a:path w="3737" h="2717" extrusionOk="0">
                    <a:moveTo>
                      <a:pt x="3737" y="1"/>
                    </a:moveTo>
                    <a:lnTo>
                      <a:pt x="0" y="2717"/>
                    </a:lnTo>
                    <a:lnTo>
                      <a:pt x="3737" y="2717"/>
                    </a:lnTo>
                    <a:lnTo>
                      <a:pt x="373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only + design 1">
  <p:cSld name="Title only + design 1">
    <p:spTree>
      <p:nvGrpSpPr>
        <p:cNvPr id="1" name="Shape 498"/>
        <p:cNvGrpSpPr/>
        <p:nvPr/>
      </p:nvGrpSpPr>
      <p:grpSpPr>
        <a:xfrm>
          <a:off x="0" y="0"/>
          <a:ext cx="0" cy="0"/>
          <a:chOff x="0" y="0"/>
          <a:chExt cx="0" cy="0"/>
        </a:xfrm>
      </p:grpSpPr>
      <p:sp>
        <p:nvSpPr>
          <p:cNvPr id="503" name="Google Shape;503;p18"/>
          <p:cNvSpPr txBox="1">
            <a:spLocks noGrp="1"/>
          </p:cNvSpPr>
          <p:nvPr>
            <p:ph type="title"/>
          </p:nvPr>
        </p:nvSpPr>
        <p:spPr>
          <a:xfrm>
            <a:off x="540000" y="491400"/>
            <a:ext cx="8100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4100"/>
              <a:buNone/>
              <a:defRPr/>
            </a:lvl1pPr>
            <a:lvl2pPr lvl="1" rtl="0">
              <a:spcBef>
                <a:spcPts val="0"/>
              </a:spcBef>
              <a:spcAft>
                <a:spcPts val="0"/>
              </a:spcAft>
              <a:buSzPts val="4100"/>
              <a:buNone/>
              <a:defRPr/>
            </a:lvl2pPr>
            <a:lvl3pPr lvl="2" rtl="0">
              <a:spcBef>
                <a:spcPts val="0"/>
              </a:spcBef>
              <a:spcAft>
                <a:spcPts val="0"/>
              </a:spcAft>
              <a:buSzPts val="4100"/>
              <a:buNone/>
              <a:defRPr/>
            </a:lvl3pPr>
            <a:lvl4pPr lvl="3" rtl="0">
              <a:spcBef>
                <a:spcPts val="0"/>
              </a:spcBef>
              <a:spcAft>
                <a:spcPts val="0"/>
              </a:spcAft>
              <a:buSzPts val="4100"/>
              <a:buNone/>
              <a:defRPr/>
            </a:lvl4pPr>
            <a:lvl5pPr lvl="4" rtl="0">
              <a:spcBef>
                <a:spcPts val="0"/>
              </a:spcBef>
              <a:spcAft>
                <a:spcPts val="0"/>
              </a:spcAft>
              <a:buSzPts val="4100"/>
              <a:buNone/>
              <a:defRPr/>
            </a:lvl5pPr>
            <a:lvl6pPr lvl="5" rtl="0">
              <a:spcBef>
                <a:spcPts val="0"/>
              </a:spcBef>
              <a:spcAft>
                <a:spcPts val="0"/>
              </a:spcAft>
              <a:buSzPts val="4100"/>
              <a:buNone/>
              <a:defRPr/>
            </a:lvl6pPr>
            <a:lvl7pPr lvl="6" rtl="0">
              <a:spcBef>
                <a:spcPts val="0"/>
              </a:spcBef>
              <a:spcAft>
                <a:spcPts val="0"/>
              </a:spcAft>
              <a:buSzPts val="4100"/>
              <a:buNone/>
              <a:defRPr/>
            </a:lvl7pPr>
            <a:lvl8pPr lvl="7" rtl="0">
              <a:spcBef>
                <a:spcPts val="0"/>
              </a:spcBef>
              <a:spcAft>
                <a:spcPts val="0"/>
              </a:spcAft>
              <a:buSzPts val="4100"/>
              <a:buNone/>
              <a:defRPr/>
            </a:lvl8pPr>
            <a:lvl9pPr lvl="8" rtl="0">
              <a:spcBef>
                <a:spcPts val="0"/>
              </a:spcBef>
              <a:spcAft>
                <a:spcPts val="0"/>
              </a:spcAft>
              <a:buSzPts val="4100"/>
              <a:buNone/>
              <a:defRPr/>
            </a:lvl9pPr>
          </a:lstStyle>
          <a:p>
            <a:endParaRPr dirty="0"/>
          </a:p>
        </p:txBody>
      </p:sp>
    </p:spTree>
    <p:extLst>
      <p:ext uri="{BB962C8B-B14F-4D97-AF65-F5344CB8AC3E}">
        <p14:creationId xmlns:p14="http://schemas.microsoft.com/office/powerpoint/2010/main" val="17974130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 Text + Design">
  <p:cSld name="Title + Text + Design">
    <p:bg>
      <p:bgPr>
        <a:solidFill>
          <a:schemeClr val="accent1"/>
        </a:solidFill>
        <a:effectLst/>
      </p:bgPr>
    </p:bg>
    <p:spTree>
      <p:nvGrpSpPr>
        <p:cNvPr id="1" name="Shape 511"/>
        <p:cNvGrpSpPr/>
        <p:nvPr/>
      </p:nvGrpSpPr>
      <p:grpSpPr>
        <a:xfrm>
          <a:off x="0" y="0"/>
          <a:ext cx="0" cy="0"/>
          <a:chOff x="0" y="0"/>
          <a:chExt cx="0" cy="0"/>
        </a:xfrm>
      </p:grpSpPr>
      <p:sp>
        <p:nvSpPr>
          <p:cNvPr id="512" name="Google Shape;512;p20"/>
          <p:cNvSpPr txBox="1">
            <a:spLocks noGrp="1"/>
          </p:cNvSpPr>
          <p:nvPr>
            <p:ph type="title"/>
          </p:nvPr>
        </p:nvSpPr>
        <p:spPr>
          <a:xfrm>
            <a:off x="3652350" y="491400"/>
            <a:ext cx="4987500" cy="1998000"/>
          </a:xfrm>
          <a:prstGeom prst="rect">
            <a:avLst/>
          </a:prstGeom>
        </p:spPr>
        <p:txBody>
          <a:bodyPr spcFirstLastPara="1" wrap="square" lIns="91425" tIns="91425" rIns="91425" bIns="91425" anchor="t" anchorCtr="0">
            <a:noAutofit/>
          </a:bodyPr>
          <a:lstStyle>
            <a:lvl1pPr lvl="0" rtl="0">
              <a:spcBef>
                <a:spcPts val="0"/>
              </a:spcBef>
              <a:spcAft>
                <a:spcPts val="0"/>
              </a:spcAft>
              <a:buSzPts val="4100"/>
              <a:buNone/>
              <a:defRPr/>
            </a:lvl1pPr>
            <a:lvl2pPr lvl="1" rtl="0">
              <a:spcBef>
                <a:spcPts val="0"/>
              </a:spcBef>
              <a:spcAft>
                <a:spcPts val="0"/>
              </a:spcAft>
              <a:buSzPts val="4100"/>
              <a:buNone/>
              <a:defRPr/>
            </a:lvl2pPr>
            <a:lvl3pPr lvl="2" rtl="0">
              <a:spcBef>
                <a:spcPts val="0"/>
              </a:spcBef>
              <a:spcAft>
                <a:spcPts val="0"/>
              </a:spcAft>
              <a:buSzPts val="4100"/>
              <a:buNone/>
              <a:defRPr/>
            </a:lvl3pPr>
            <a:lvl4pPr lvl="3" rtl="0">
              <a:spcBef>
                <a:spcPts val="0"/>
              </a:spcBef>
              <a:spcAft>
                <a:spcPts val="0"/>
              </a:spcAft>
              <a:buSzPts val="4100"/>
              <a:buNone/>
              <a:defRPr/>
            </a:lvl4pPr>
            <a:lvl5pPr lvl="4" rtl="0">
              <a:spcBef>
                <a:spcPts val="0"/>
              </a:spcBef>
              <a:spcAft>
                <a:spcPts val="0"/>
              </a:spcAft>
              <a:buSzPts val="4100"/>
              <a:buNone/>
              <a:defRPr/>
            </a:lvl5pPr>
            <a:lvl6pPr lvl="5" rtl="0">
              <a:spcBef>
                <a:spcPts val="0"/>
              </a:spcBef>
              <a:spcAft>
                <a:spcPts val="0"/>
              </a:spcAft>
              <a:buSzPts val="4100"/>
              <a:buNone/>
              <a:defRPr/>
            </a:lvl6pPr>
            <a:lvl7pPr lvl="6" rtl="0">
              <a:spcBef>
                <a:spcPts val="0"/>
              </a:spcBef>
              <a:spcAft>
                <a:spcPts val="0"/>
              </a:spcAft>
              <a:buSzPts val="4100"/>
              <a:buNone/>
              <a:defRPr/>
            </a:lvl7pPr>
            <a:lvl8pPr lvl="7" rtl="0">
              <a:spcBef>
                <a:spcPts val="0"/>
              </a:spcBef>
              <a:spcAft>
                <a:spcPts val="0"/>
              </a:spcAft>
              <a:buSzPts val="4100"/>
              <a:buNone/>
              <a:defRPr/>
            </a:lvl8pPr>
            <a:lvl9pPr lvl="8" rtl="0">
              <a:spcBef>
                <a:spcPts val="0"/>
              </a:spcBef>
              <a:spcAft>
                <a:spcPts val="0"/>
              </a:spcAft>
              <a:buSzPts val="4100"/>
              <a:buNone/>
              <a:defRPr/>
            </a:lvl9pPr>
          </a:lstStyle>
          <a:p>
            <a:endParaRPr/>
          </a:p>
        </p:txBody>
      </p:sp>
      <p:sp>
        <p:nvSpPr>
          <p:cNvPr id="513" name="Google Shape;513;p20"/>
          <p:cNvSpPr txBox="1">
            <a:spLocks noGrp="1"/>
          </p:cNvSpPr>
          <p:nvPr>
            <p:ph type="subTitle" idx="1"/>
          </p:nvPr>
        </p:nvSpPr>
        <p:spPr>
          <a:xfrm>
            <a:off x="4283100" y="3131125"/>
            <a:ext cx="3726000" cy="984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algn="ctr" rtl="0">
              <a:spcBef>
                <a:spcPts val="0"/>
              </a:spcBef>
              <a:spcAft>
                <a:spcPts val="0"/>
              </a:spcAft>
              <a:buSzPts val="1600"/>
              <a:buNone/>
              <a:defRPr sz="1600"/>
            </a:lvl2pPr>
            <a:lvl3pPr lvl="2" algn="ctr" rtl="0">
              <a:spcBef>
                <a:spcPts val="1600"/>
              </a:spcBef>
              <a:spcAft>
                <a:spcPts val="0"/>
              </a:spcAft>
              <a:buSzPts val="1600"/>
              <a:buNone/>
              <a:defRPr sz="1600"/>
            </a:lvl3pPr>
            <a:lvl4pPr lvl="3" algn="ctr" rtl="0">
              <a:spcBef>
                <a:spcPts val="1600"/>
              </a:spcBef>
              <a:spcAft>
                <a:spcPts val="0"/>
              </a:spcAft>
              <a:buSzPts val="1600"/>
              <a:buNone/>
              <a:defRPr sz="1600"/>
            </a:lvl4pPr>
            <a:lvl5pPr lvl="4" algn="ctr" rtl="0">
              <a:spcBef>
                <a:spcPts val="1600"/>
              </a:spcBef>
              <a:spcAft>
                <a:spcPts val="0"/>
              </a:spcAft>
              <a:buSzPts val="1600"/>
              <a:buNone/>
              <a:defRPr sz="1600"/>
            </a:lvl5pPr>
            <a:lvl6pPr lvl="5" algn="ctr" rtl="0">
              <a:spcBef>
                <a:spcPts val="1600"/>
              </a:spcBef>
              <a:spcAft>
                <a:spcPts val="0"/>
              </a:spcAft>
              <a:buSzPts val="1600"/>
              <a:buNone/>
              <a:defRPr sz="1600"/>
            </a:lvl6pPr>
            <a:lvl7pPr lvl="6" algn="ctr" rtl="0">
              <a:spcBef>
                <a:spcPts val="1600"/>
              </a:spcBef>
              <a:spcAft>
                <a:spcPts val="0"/>
              </a:spcAft>
              <a:buSzPts val="1600"/>
              <a:buNone/>
              <a:defRPr sz="1600"/>
            </a:lvl7pPr>
            <a:lvl8pPr lvl="7" algn="ctr" rtl="0">
              <a:spcBef>
                <a:spcPts val="1600"/>
              </a:spcBef>
              <a:spcAft>
                <a:spcPts val="0"/>
              </a:spcAft>
              <a:buSzPts val="1600"/>
              <a:buNone/>
              <a:defRPr sz="1600"/>
            </a:lvl8pPr>
            <a:lvl9pPr lvl="8" algn="ctr" rtl="0">
              <a:spcBef>
                <a:spcPts val="1600"/>
              </a:spcBef>
              <a:spcAft>
                <a:spcPts val="1600"/>
              </a:spcAft>
              <a:buSzPts val="1600"/>
              <a:buNone/>
              <a:defRPr sz="1600"/>
            </a:lvl9pPr>
          </a:lstStyle>
          <a:p>
            <a:endParaRPr/>
          </a:p>
        </p:txBody>
      </p:sp>
      <p:sp>
        <p:nvSpPr>
          <p:cNvPr id="8" name="Rectangle 9"/>
          <p:cNvSpPr>
            <a:spLocks noChangeArrowheads="1"/>
          </p:cNvSpPr>
          <p:nvPr userDrawn="1"/>
        </p:nvSpPr>
        <p:spPr bwMode="auto">
          <a:xfrm>
            <a:off x="106362" y="4922838"/>
            <a:ext cx="8963026" cy="10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AR"/>
          </a:p>
        </p:txBody>
      </p:sp>
    </p:spTree>
    <p:extLst>
      <p:ext uri="{BB962C8B-B14F-4D97-AF65-F5344CB8AC3E}">
        <p14:creationId xmlns:p14="http://schemas.microsoft.com/office/powerpoint/2010/main" val="12701509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697"/>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2"/>
        <p:cNvGrpSpPr/>
        <p:nvPr/>
      </p:nvGrpSpPr>
      <p:grpSpPr>
        <a:xfrm>
          <a:off x="0" y="0"/>
          <a:ext cx="0" cy="0"/>
          <a:chOff x="0" y="0"/>
          <a:chExt cx="0" cy="0"/>
        </a:xfrm>
      </p:grpSpPr>
      <p:pic>
        <p:nvPicPr>
          <p:cNvPr id="73" name="Google Shape;73;p6"/>
          <p:cNvPicPr preferRelativeResize="0"/>
          <p:nvPr/>
        </p:nvPicPr>
        <p:blipFill>
          <a:blip r:embed="rId2">
            <a:alphaModFix amt="48000"/>
          </a:blip>
          <a:stretch>
            <a:fillRect/>
          </a:stretch>
        </p:blipFill>
        <p:spPr>
          <a:xfrm>
            <a:off x="0" y="0"/>
            <a:ext cx="9144003" cy="5143501"/>
          </a:xfrm>
          <a:prstGeom prst="rect">
            <a:avLst/>
          </a:prstGeom>
          <a:noFill/>
          <a:ln>
            <a:noFill/>
          </a:ln>
        </p:spPr>
      </p:pic>
      <p:sp>
        <p:nvSpPr>
          <p:cNvPr id="74" name="Google Shape;74;p6"/>
          <p:cNvSpPr txBox="1">
            <a:spLocks noGrp="1"/>
          </p:cNvSpPr>
          <p:nvPr>
            <p:ph type="title"/>
          </p:nvPr>
        </p:nvSpPr>
        <p:spPr>
          <a:xfrm>
            <a:off x="720000" y="672775"/>
            <a:ext cx="7704000" cy="5643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75" name="Google Shape;75;p6"/>
          <p:cNvSpPr/>
          <p:nvPr/>
        </p:nvSpPr>
        <p:spPr>
          <a:xfrm rot="136609">
            <a:off x="8001895" y="763224"/>
            <a:ext cx="216200" cy="213415"/>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6"/>
          <p:cNvSpPr/>
          <p:nvPr/>
        </p:nvSpPr>
        <p:spPr>
          <a:xfrm rot="-246000">
            <a:off x="7938222" y="1112889"/>
            <a:ext cx="121493" cy="119993"/>
          </a:xfrm>
          <a:custGeom>
            <a:avLst/>
            <a:gdLst/>
            <a:ahLst/>
            <a:cxnLst/>
            <a:rect l="l" t="t" r="r" b="b"/>
            <a:pathLst>
              <a:path w="567" h="560" extrusionOk="0">
                <a:moveTo>
                  <a:pt x="284" y="0"/>
                </a:moveTo>
                <a:cubicBezTo>
                  <a:pt x="277" y="0"/>
                  <a:pt x="269" y="4"/>
                  <a:pt x="267" y="12"/>
                </a:cubicBezTo>
                <a:lnTo>
                  <a:pt x="208" y="205"/>
                </a:lnTo>
                <a:lnTo>
                  <a:pt x="15" y="263"/>
                </a:lnTo>
                <a:cubicBezTo>
                  <a:pt x="1" y="269"/>
                  <a:pt x="1" y="289"/>
                  <a:pt x="15" y="297"/>
                </a:cubicBezTo>
                <a:lnTo>
                  <a:pt x="208" y="355"/>
                </a:lnTo>
                <a:lnTo>
                  <a:pt x="267" y="547"/>
                </a:lnTo>
                <a:cubicBezTo>
                  <a:pt x="269" y="556"/>
                  <a:pt x="276" y="560"/>
                  <a:pt x="282" y="560"/>
                </a:cubicBezTo>
                <a:cubicBezTo>
                  <a:pt x="289" y="560"/>
                  <a:pt x="296" y="556"/>
                  <a:pt x="300" y="547"/>
                </a:cubicBezTo>
                <a:lnTo>
                  <a:pt x="360" y="355"/>
                </a:lnTo>
                <a:lnTo>
                  <a:pt x="552" y="297"/>
                </a:lnTo>
                <a:cubicBezTo>
                  <a:pt x="567" y="291"/>
                  <a:pt x="567" y="271"/>
                  <a:pt x="552" y="263"/>
                </a:cubicBezTo>
                <a:lnTo>
                  <a:pt x="360" y="205"/>
                </a:lnTo>
                <a:lnTo>
                  <a:pt x="300" y="12"/>
                </a:lnTo>
                <a:cubicBezTo>
                  <a:pt x="298" y="4"/>
                  <a:pt x="291" y="0"/>
                  <a:pt x="2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6"/>
          <p:cNvSpPr/>
          <p:nvPr/>
        </p:nvSpPr>
        <p:spPr>
          <a:xfrm rot="-982365" flipH="1">
            <a:off x="7759192" y="862319"/>
            <a:ext cx="121492" cy="119992"/>
          </a:xfrm>
          <a:custGeom>
            <a:avLst/>
            <a:gdLst/>
            <a:ahLst/>
            <a:cxnLst/>
            <a:rect l="l" t="t" r="r" b="b"/>
            <a:pathLst>
              <a:path w="567" h="560" extrusionOk="0">
                <a:moveTo>
                  <a:pt x="284" y="0"/>
                </a:moveTo>
                <a:cubicBezTo>
                  <a:pt x="277" y="0"/>
                  <a:pt x="269" y="4"/>
                  <a:pt x="267" y="12"/>
                </a:cubicBezTo>
                <a:lnTo>
                  <a:pt x="208" y="205"/>
                </a:lnTo>
                <a:lnTo>
                  <a:pt x="15" y="263"/>
                </a:lnTo>
                <a:cubicBezTo>
                  <a:pt x="1" y="269"/>
                  <a:pt x="1" y="289"/>
                  <a:pt x="15" y="297"/>
                </a:cubicBezTo>
                <a:lnTo>
                  <a:pt x="208" y="355"/>
                </a:lnTo>
                <a:lnTo>
                  <a:pt x="267" y="547"/>
                </a:lnTo>
                <a:cubicBezTo>
                  <a:pt x="269" y="556"/>
                  <a:pt x="276" y="560"/>
                  <a:pt x="282" y="560"/>
                </a:cubicBezTo>
                <a:cubicBezTo>
                  <a:pt x="289" y="560"/>
                  <a:pt x="296" y="556"/>
                  <a:pt x="300" y="547"/>
                </a:cubicBezTo>
                <a:lnTo>
                  <a:pt x="360" y="355"/>
                </a:lnTo>
                <a:lnTo>
                  <a:pt x="552" y="297"/>
                </a:lnTo>
                <a:cubicBezTo>
                  <a:pt x="567" y="291"/>
                  <a:pt x="567" y="271"/>
                  <a:pt x="552" y="263"/>
                </a:cubicBezTo>
                <a:lnTo>
                  <a:pt x="360" y="205"/>
                </a:lnTo>
                <a:lnTo>
                  <a:pt x="300" y="12"/>
                </a:lnTo>
                <a:cubicBezTo>
                  <a:pt x="298" y="4"/>
                  <a:pt x="291" y="0"/>
                  <a:pt x="2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8" name="Google Shape;78;p6"/>
          <p:cNvGrpSpPr/>
          <p:nvPr/>
        </p:nvGrpSpPr>
        <p:grpSpPr>
          <a:xfrm>
            <a:off x="613275" y="3238304"/>
            <a:ext cx="7916976" cy="1663970"/>
            <a:chOff x="613275" y="3238304"/>
            <a:chExt cx="7916976" cy="1663970"/>
          </a:xfrm>
        </p:grpSpPr>
        <p:sp>
          <p:nvSpPr>
            <p:cNvPr id="81" name="Google Shape;81;p6"/>
            <p:cNvSpPr/>
            <p:nvPr/>
          </p:nvSpPr>
          <p:spPr>
            <a:xfrm>
              <a:off x="7357179" y="3238304"/>
              <a:ext cx="1173072" cy="1663970"/>
            </a:xfrm>
            <a:custGeom>
              <a:avLst/>
              <a:gdLst/>
              <a:ahLst/>
              <a:cxnLst/>
              <a:rect l="l" t="t" r="r" b="b"/>
              <a:pathLst>
                <a:path w="7525" h="10674" extrusionOk="0">
                  <a:moveTo>
                    <a:pt x="7457" y="10157"/>
                  </a:moveTo>
                  <a:lnTo>
                    <a:pt x="7457" y="10606"/>
                  </a:lnTo>
                  <a:lnTo>
                    <a:pt x="6965" y="10606"/>
                  </a:lnTo>
                  <a:lnTo>
                    <a:pt x="6965" y="10157"/>
                  </a:lnTo>
                  <a:close/>
                  <a:moveTo>
                    <a:pt x="6900" y="1"/>
                  </a:moveTo>
                  <a:lnTo>
                    <a:pt x="6900" y="10091"/>
                  </a:lnTo>
                  <a:lnTo>
                    <a:pt x="0" y="10091"/>
                  </a:lnTo>
                  <a:lnTo>
                    <a:pt x="0" y="10157"/>
                  </a:lnTo>
                  <a:lnTo>
                    <a:pt x="6900" y="10157"/>
                  </a:lnTo>
                  <a:lnTo>
                    <a:pt x="6900" y="10673"/>
                  </a:lnTo>
                  <a:lnTo>
                    <a:pt x="7525" y="10673"/>
                  </a:lnTo>
                  <a:lnTo>
                    <a:pt x="7525" y="10091"/>
                  </a:lnTo>
                  <a:lnTo>
                    <a:pt x="6965" y="10091"/>
                  </a:lnTo>
                  <a:lnTo>
                    <a:pt x="696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6"/>
            <p:cNvSpPr/>
            <p:nvPr/>
          </p:nvSpPr>
          <p:spPr>
            <a:xfrm>
              <a:off x="613275" y="3238304"/>
              <a:ext cx="1173540" cy="1663970"/>
            </a:xfrm>
            <a:custGeom>
              <a:avLst/>
              <a:gdLst/>
              <a:ahLst/>
              <a:cxnLst/>
              <a:rect l="l" t="t" r="r" b="b"/>
              <a:pathLst>
                <a:path w="7528" h="10674" extrusionOk="0">
                  <a:moveTo>
                    <a:pt x="560" y="10157"/>
                  </a:moveTo>
                  <a:lnTo>
                    <a:pt x="560" y="10606"/>
                  </a:lnTo>
                  <a:lnTo>
                    <a:pt x="68" y="10606"/>
                  </a:lnTo>
                  <a:lnTo>
                    <a:pt x="68" y="10157"/>
                  </a:lnTo>
                  <a:close/>
                  <a:moveTo>
                    <a:pt x="560" y="1"/>
                  </a:moveTo>
                  <a:lnTo>
                    <a:pt x="560" y="10091"/>
                  </a:lnTo>
                  <a:lnTo>
                    <a:pt x="1" y="10091"/>
                  </a:lnTo>
                  <a:lnTo>
                    <a:pt x="1" y="10673"/>
                  </a:lnTo>
                  <a:lnTo>
                    <a:pt x="626" y="10673"/>
                  </a:lnTo>
                  <a:lnTo>
                    <a:pt x="626" y="10157"/>
                  </a:lnTo>
                  <a:lnTo>
                    <a:pt x="7527" y="10157"/>
                  </a:lnTo>
                  <a:lnTo>
                    <a:pt x="7527" y="10091"/>
                  </a:lnTo>
                  <a:lnTo>
                    <a:pt x="626" y="10091"/>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87"/>
        <p:cNvGrpSpPr/>
        <p:nvPr/>
      </p:nvGrpSpPr>
      <p:grpSpPr>
        <a:xfrm>
          <a:off x="0" y="0"/>
          <a:ext cx="0" cy="0"/>
          <a:chOff x="0" y="0"/>
          <a:chExt cx="0" cy="0"/>
        </a:xfrm>
      </p:grpSpPr>
      <p:pic>
        <p:nvPicPr>
          <p:cNvPr id="88" name="Google Shape;88;p7"/>
          <p:cNvPicPr preferRelativeResize="0"/>
          <p:nvPr/>
        </p:nvPicPr>
        <p:blipFill>
          <a:blip r:embed="rId2">
            <a:alphaModFix amt="48000"/>
          </a:blip>
          <a:stretch>
            <a:fillRect/>
          </a:stretch>
        </p:blipFill>
        <p:spPr>
          <a:xfrm>
            <a:off x="0" y="0"/>
            <a:ext cx="9144003" cy="5143501"/>
          </a:xfrm>
          <a:prstGeom prst="rect">
            <a:avLst/>
          </a:prstGeom>
          <a:noFill/>
          <a:ln>
            <a:noFill/>
          </a:ln>
        </p:spPr>
      </p:pic>
      <p:sp>
        <p:nvSpPr>
          <p:cNvPr id="89" name="Google Shape;89;p7"/>
          <p:cNvSpPr txBox="1">
            <a:spLocks noGrp="1"/>
          </p:cNvSpPr>
          <p:nvPr>
            <p:ph type="title"/>
          </p:nvPr>
        </p:nvSpPr>
        <p:spPr>
          <a:xfrm>
            <a:off x="996700" y="1308888"/>
            <a:ext cx="3356700" cy="15276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90" name="Google Shape;90;p7"/>
          <p:cNvSpPr txBox="1">
            <a:spLocks noGrp="1"/>
          </p:cNvSpPr>
          <p:nvPr>
            <p:ph type="subTitle" idx="1"/>
          </p:nvPr>
        </p:nvSpPr>
        <p:spPr>
          <a:xfrm rot="-307">
            <a:off x="996700" y="2859651"/>
            <a:ext cx="3356700" cy="9033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Clr>
                <a:schemeClr val="accent2"/>
              </a:buClr>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1600"/>
              </a:spcBef>
              <a:spcAft>
                <a:spcPts val="0"/>
              </a:spcAft>
              <a:buSzPts val="1400"/>
              <a:buChar char="■"/>
              <a:defRPr/>
            </a:lvl3pPr>
            <a:lvl4pPr lvl="3" algn="ctr" rtl="0">
              <a:lnSpc>
                <a:spcPct val="100000"/>
              </a:lnSpc>
              <a:spcBef>
                <a:spcPts val="1600"/>
              </a:spcBef>
              <a:spcAft>
                <a:spcPts val="0"/>
              </a:spcAft>
              <a:buSzPts val="1400"/>
              <a:buChar char="●"/>
              <a:defRPr/>
            </a:lvl4pPr>
            <a:lvl5pPr lvl="4" algn="ctr" rtl="0">
              <a:lnSpc>
                <a:spcPct val="100000"/>
              </a:lnSpc>
              <a:spcBef>
                <a:spcPts val="1600"/>
              </a:spcBef>
              <a:spcAft>
                <a:spcPts val="0"/>
              </a:spcAft>
              <a:buSzPts val="1400"/>
              <a:buChar char="○"/>
              <a:defRPr/>
            </a:lvl5pPr>
            <a:lvl6pPr lvl="5" algn="ctr" rtl="0">
              <a:lnSpc>
                <a:spcPct val="100000"/>
              </a:lnSpc>
              <a:spcBef>
                <a:spcPts val="1600"/>
              </a:spcBef>
              <a:spcAft>
                <a:spcPts val="0"/>
              </a:spcAft>
              <a:buSzPts val="1400"/>
              <a:buChar char="■"/>
              <a:defRPr/>
            </a:lvl6pPr>
            <a:lvl7pPr lvl="6" algn="ctr" rtl="0">
              <a:lnSpc>
                <a:spcPct val="100000"/>
              </a:lnSpc>
              <a:spcBef>
                <a:spcPts val="1600"/>
              </a:spcBef>
              <a:spcAft>
                <a:spcPts val="0"/>
              </a:spcAft>
              <a:buSzPts val="1400"/>
              <a:buChar char="●"/>
              <a:defRPr/>
            </a:lvl7pPr>
            <a:lvl8pPr lvl="7" algn="ctr" rtl="0">
              <a:lnSpc>
                <a:spcPct val="100000"/>
              </a:lnSpc>
              <a:spcBef>
                <a:spcPts val="1600"/>
              </a:spcBef>
              <a:spcAft>
                <a:spcPts val="0"/>
              </a:spcAft>
              <a:buSzPts val="1400"/>
              <a:buChar char="○"/>
              <a:defRPr/>
            </a:lvl8pPr>
            <a:lvl9pPr lvl="8" algn="ctr" rtl="0">
              <a:lnSpc>
                <a:spcPct val="100000"/>
              </a:lnSpc>
              <a:spcBef>
                <a:spcPts val="1600"/>
              </a:spcBef>
              <a:spcAft>
                <a:spcPts val="1600"/>
              </a:spcAft>
              <a:buSzPts val="1400"/>
              <a:buChar char="■"/>
              <a:defRPr/>
            </a:lvl9pPr>
          </a:lstStyle>
          <a:p>
            <a:endParaRPr/>
          </a:p>
        </p:txBody>
      </p:sp>
      <p:grpSp>
        <p:nvGrpSpPr>
          <p:cNvPr id="91" name="Google Shape;91;p7"/>
          <p:cNvGrpSpPr/>
          <p:nvPr/>
        </p:nvGrpSpPr>
        <p:grpSpPr>
          <a:xfrm>
            <a:off x="613275" y="439990"/>
            <a:ext cx="7916976" cy="4462284"/>
            <a:chOff x="613275" y="439990"/>
            <a:chExt cx="7916976" cy="4462284"/>
          </a:xfrm>
        </p:grpSpPr>
        <p:sp>
          <p:nvSpPr>
            <p:cNvPr id="92" name="Google Shape;92;p7"/>
            <p:cNvSpPr/>
            <p:nvPr/>
          </p:nvSpPr>
          <p:spPr>
            <a:xfrm>
              <a:off x="613950" y="439990"/>
              <a:ext cx="1173540" cy="1663970"/>
            </a:xfrm>
            <a:custGeom>
              <a:avLst/>
              <a:gdLst/>
              <a:ahLst/>
              <a:cxnLst/>
              <a:rect l="l" t="t" r="r" b="b"/>
              <a:pathLst>
                <a:path w="7528" h="10674" extrusionOk="0">
                  <a:moveTo>
                    <a:pt x="560" y="68"/>
                  </a:moveTo>
                  <a:lnTo>
                    <a:pt x="560" y="517"/>
                  </a:lnTo>
                  <a:lnTo>
                    <a:pt x="68" y="517"/>
                  </a:lnTo>
                  <a:lnTo>
                    <a:pt x="68" y="68"/>
                  </a:lnTo>
                  <a:close/>
                  <a:moveTo>
                    <a:pt x="1" y="1"/>
                  </a:moveTo>
                  <a:lnTo>
                    <a:pt x="1" y="583"/>
                  </a:lnTo>
                  <a:lnTo>
                    <a:pt x="560" y="583"/>
                  </a:lnTo>
                  <a:lnTo>
                    <a:pt x="560" y="10673"/>
                  </a:lnTo>
                  <a:lnTo>
                    <a:pt x="626" y="10673"/>
                  </a:lnTo>
                  <a:lnTo>
                    <a:pt x="626" y="583"/>
                  </a:lnTo>
                  <a:lnTo>
                    <a:pt x="7527" y="583"/>
                  </a:lnTo>
                  <a:lnTo>
                    <a:pt x="7527" y="517"/>
                  </a:lnTo>
                  <a:lnTo>
                    <a:pt x="626" y="517"/>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7"/>
            <p:cNvSpPr/>
            <p:nvPr/>
          </p:nvSpPr>
          <p:spPr>
            <a:xfrm>
              <a:off x="7357179" y="440139"/>
              <a:ext cx="1173072" cy="1663658"/>
            </a:xfrm>
            <a:custGeom>
              <a:avLst/>
              <a:gdLst/>
              <a:ahLst/>
              <a:cxnLst/>
              <a:rect l="l" t="t" r="r" b="b"/>
              <a:pathLst>
                <a:path w="7525" h="10672" extrusionOk="0">
                  <a:moveTo>
                    <a:pt x="7457" y="66"/>
                  </a:moveTo>
                  <a:lnTo>
                    <a:pt x="7457" y="515"/>
                  </a:lnTo>
                  <a:lnTo>
                    <a:pt x="6965" y="515"/>
                  </a:lnTo>
                  <a:lnTo>
                    <a:pt x="6965" y="66"/>
                  </a:lnTo>
                  <a:close/>
                  <a:moveTo>
                    <a:pt x="6900" y="1"/>
                  </a:moveTo>
                  <a:lnTo>
                    <a:pt x="6900" y="513"/>
                  </a:lnTo>
                  <a:lnTo>
                    <a:pt x="0" y="513"/>
                  </a:lnTo>
                  <a:lnTo>
                    <a:pt x="0" y="581"/>
                  </a:lnTo>
                  <a:lnTo>
                    <a:pt x="6900" y="581"/>
                  </a:lnTo>
                  <a:lnTo>
                    <a:pt x="6900" y="10671"/>
                  </a:lnTo>
                  <a:lnTo>
                    <a:pt x="6965" y="10671"/>
                  </a:lnTo>
                  <a:lnTo>
                    <a:pt x="6965" y="583"/>
                  </a:lnTo>
                  <a:lnTo>
                    <a:pt x="7525" y="583"/>
                  </a:lnTo>
                  <a:lnTo>
                    <a:pt x="752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7"/>
            <p:cNvSpPr/>
            <p:nvPr/>
          </p:nvSpPr>
          <p:spPr>
            <a:xfrm>
              <a:off x="7357179" y="3238304"/>
              <a:ext cx="1173072" cy="1663970"/>
            </a:xfrm>
            <a:custGeom>
              <a:avLst/>
              <a:gdLst/>
              <a:ahLst/>
              <a:cxnLst/>
              <a:rect l="l" t="t" r="r" b="b"/>
              <a:pathLst>
                <a:path w="7525" h="10674" extrusionOk="0">
                  <a:moveTo>
                    <a:pt x="7457" y="10157"/>
                  </a:moveTo>
                  <a:lnTo>
                    <a:pt x="7457" y="10606"/>
                  </a:lnTo>
                  <a:lnTo>
                    <a:pt x="6965" y="10606"/>
                  </a:lnTo>
                  <a:lnTo>
                    <a:pt x="6965" y="10157"/>
                  </a:lnTo>
                  <a:close/>
                  <a:moveTo>
                    <a:pt x="6900" y="1"/>
                  </a:moveTo>
                  <a:lnTo>
                    <a:pt x="6900" y="10091"/>
                  </a:lnTo>
                  <a:lnTo>
                    <a:pt x="0" y="10091"/>
                  </a:lnTo>
                  <a:lnTo>
                    <a:pt x="0" y="10157"/>
                  </a:lnTo>
                  <a:lnTo>
                    <a:pt x="6900" y="10157"/>
                  </a:lnTo>
                  <a:lnTo>
                    <a:pt x="6900" y="10673"/>
                  </a:lnTo>
                  <a:lnTo>
                    <a:pt x="7525" y="10673"/>
                  </a:lnTo>
                  <a:lnTo>
                    <a:pt x="7525" y="10091"/>
                  </a:lnTo>
                  <a:lnTo>
                    <a:pt x="6965" y="10091"/>
                  </a:lnTo>
                  <a:lnTo>
                    <a:pt x="696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7"/>
            <p:cNvSpPr/>
            <p:nvPr/>
          </p:nvSpPr>
          <p:spPr>
            <a:xfrm>
              <a:off x="613275" y="3238304"/>
              <a:ext cx="1173540" cy="1663970"/>
            </a:xfrm>
            <a:custGeom>
              <a:avLst/>
              <a:gdLst/>
              <a:ahLst/>
              <a:cxnLst/>
              <a:rect l="l" t="t" r="r" b="b"/>
              <a:pathLst>
                <a:path w="7528" h="10674" extrusionOk="0">
                  <a:moveTo>
                    <a:pt x="560" y="10157"/>
                  </a:moveTo>
                  <a:lnTo>
                    <a:pt x="560" y="10606"/>
                  </a:lnTo>
                  <a:lnTo>
                    <a:pt x="68" y="10606"/>
                  </a:lnTo>
                  <a:lnTo>
                    <a:pt x="68" y="10157"/>
                  </a:lnTo>
                  <a:close/>
                  <a:moveTo>
                    <a:pt x="560" y="1"/>
                  </a:moveTo>
                  <a:lnTo>
                    <a:pt x="560" y="10091"/>
                  </a:lnTo>
                  <a:lnTo>
                    <a:pt x="1" y="10091"/>
                  </a:lnTo>
                  <a:lnTo>
                    <a:pt x="1" y="10673"/>
                  </a:lnTo>
                  <a:lnTo>
                    <a:pt x="626" y="10673"/>
                  </a:lnTo>
                  <a:lnTo>
                    <a:pt x="626" y="10157"/>
                  </a:lnTo>
                  <a:lnTo>
                    <a:pt x="7527" y="10157"/>
                  </a:lnTo>
                  <a:lnTo>
                    <a:pt x="7527" y="10091"/>
                  </a:lnTo>
                  <a:lnTo>
                    <a:pt x="626" y="10091"/>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01"/>
        <p:cNvGrpSpPr/>
        <p:nvPr/>
      </p:nvGrpSpPr>
      <p:grpSpPr>
        <a:xfrm>
          <a:off x="0" y="0"/>
          <a:ext cx="0" cy="0"/>
          <a:chOff x="0" y="0"/>
          <a:chExt cx="0" cy="0"/>
        </a:xfrm>
      </p:grpSpPr>
      <p:pic>
        <p:nvPicPr>
          <p:cNvPr id="102" name="Google Shape;102;p8"/>
          <p:cNvPicPr preferRelativeResize="0"/>
          <p:nvPr/>
        </p:nvPicPr>
        <p:blipFill>
          <a:blip r:embed="rId2">
            <a:alphaModFix amt="48000"/>
          </a:blip>
          <a:stretch>
            <a:fillRect/>
          </a:stretch>
        </p:blipFill>
        <p:spPr>
          <a:xfrm>
            <a:off x="0" y="0"/>
            <a:ext cx="9144003" cy="5143501"/>
          </a:xfrm>
          <a:prstGeom prst="rect">
            <a:avLst/>
          </a:prstGeom>
          <a:noFill/>
          <a:ln>
            <a:noFill/>
          </a:ln>
        </p:spPr>
      </p:pic>
      <p:sp>
        <p:nvSpPr>
          <p:cNvPr id="103" name="Google Shape;103;p8"/>
          <p:cNvSpPr txBox="1">
            <a:spLocks noGrp="1"/>
          </p:cNvSpPr>
          <p:nvPr>
            <p:ph type="title"/>
          </p:nvPr>
        </p:nvSpPr>
        <p:spPr>
          <a:xfrm>
            <a:off x="1789200" y="920375"/>
            <a:ext cx="5565600" cy="29097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96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grpSp>
        <p:nvGrpSpPr>
          <p:cNvPr id="104" name="Google Shape;104;p8"/>
          <p:cNvGrpSpPr/>
          <p:nvPr/>
        </p:nvGrpSpPr>
        <p:grpSpPr>
          <a:xfrm>
            <a:off x="613275" y="439990"/>
            <a:ext cx="7916976" cy="4462284"/>
            <a:chOff x="613275" y="439990"/>
            <a:chExt cx="7916976" cy="4462284"/>
          </a:xfrm>
        </p:grpSpPr>
        <p:sp>
          <p:nvSpPr>
            <p:cNvPr id="105" name="Google Shape;105;p8"/>
            <p:cNvSpPr/>
            <p:nvPr/>
          </p:nvSpPr>
          <p:spPr>
            <a:xfrm>
              <a:off x="613950" y="439990"/>
              <a:ext cx="1173540" cy="1663970"/>
            </a:xfrm>
            <a:custGeom>
              <a:avLst/>
              <a:gdLst/>
              <a:ahLst/>
              <a:cxnLst/>
              <a:rect l="l" t="t" r="r" b="b"/>
              <a:pathLst>
                <a:path w="7528" h="10674" extrusionOk="0">
                  <a:moveTo>
                    <a:pt x="560" y="68"/>
                  </a:moveTo>
                  <a:lnTo>
                    <a:pt x="560" y="517"/>
                  </a:lnTo>
                  <a:lnTo>
                    <a:pt x="68" y="517"/>
                  </a:lnTo>
                  <a:lnTo>
                    <a:pt x="68" y="68"/>
                  </a:lnTo>
                  <a:close/>
                  <a:moveTo>
                    <a:pt x="1" y="1"/>
                  </a:moveTo>
                  <a:lnTo>
                    <a:pt x="1" y="583"/>
                  </a:lnTo>
                  <a:lnTo>
                    <a:pt x="560" y="583"/>
                  </a:lnTo>
                  <a:lnTo>
                    <a:pt x="560" y="10673"/>
                  </a:lnTo>
                  <a:lnTo>
                    <a:pt x="626" y="10673"/>
                  </a:lnTo>
                  <a:lnTo>
                    <a:pt x="626" y="583"/>
                  </a:lnTo>
                  <a:lnTo>
                    <a:pt x="7527" y="583"/>
                  </a:lnTo>
                  <a:lnTo>
                    <a:pt x="7527" y="517"/>
                  </a:lnTo>
                  <a:lnTo>
                    <a:pt x="626" y="517"/>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8"/>
            <p:cNvSpPr/>
            <p:nvPr/>
          </p:nvSpPr>
          <p:spPr>
            <a:xfrm>
              <a:off x="7357179" y="440139"/>
              <a:ext cx="1173072" cy="1663658"/>
            </a:xfrm>
            <a:custGeom>
              <a:avLst/>
              <a:gdLst/>
              <a:ahLst/>
              <a:cxnLst/>
              <a:rect l="l" t="t" r="r" b="b"/>
              <a:pathLst>
                <a:path w="7525" h="10672" extrusionOk="0">
                  <a:moveTo>
                    <a:pt x="7457" y="66"/>
                  </a:moveTo>
                  <a:lnTo>
                    <a:pt x="7457" y="515"/>
                  </a:lnTo>
                  <a:lnTo>
                    <a:pt x="6965" y="515"/>
                  </a:lnTo>
                  <a:lnTo>
                    <a:pt x="6965" y="66"/>
                  </a:lnTo>
                  <a:close/>
                  <a:moveTo>
                    <a:pt x="6900" y="1"/>
                  </a:moveTo>
                  <a:lnTo>
                    <a:pt x="6900" y="513"/>
                  </a:lnTo>
                  <a:lnTo>
                    <a:pt x="0" y="513"/>
                  </a:lnTo>
                  <a:lnTo>
                    <a:pt x="0" y="581"/>
                  </a:lnTo>
                  <a:lnTo>
                    <a:pt x="6900" y="581"/>
                  </a:lnTo>
                  <a:lnTo>
                    <a:pt x="6900" y="10671"/>
                  </a:lnTo>
                  <a:lnTo>
                    <a:pt x="6965" y="10671"/>
                  </a:lnTo>
                  <a:lnTo>
                    <a:pt x="6965" y="583"/>
                  </a:lnTo>
                  <a:lnTo>
                    <a:pt x="7525" y="583"/>
                  </a:lnTo>
                  <a:lnTo>
                    <a:pt x="752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8"/>
            <p:cNvSpPr/>
            <p:nvPr/>
          </p:nvSpPr>
          <p:spPr>
            <a:xfrm>
              <a:off x="7357179" y="3238304"/>
              <a:ext cx="1173072" cy="1663970"/>
            </a:xfrm>
            <a:custGeom>
              <a:avLst/>
              <a:gdLst/>
              <a:ahLst/>
              <a:cxnLst/>
              <a:rect l="l" t="t" r="r" b="b"/>
              <a:pathLst>
                <a:path w="7525" h="10674" extrusionOk="0">
                  <a:moveTo>
                    <a:pt x="7457" y="10157"/>
                  </a:moveTo>
                  <a:lnTo>
                    <a:pt x="7457" y="10606"/>
                  </a:lnTo>
                  <a:lnTo>
                    <a:pt x="6965" y="10606"/>
                  </a:lnTo>
                  <a:lnTo>
                    <a:pt x="6965" y="10157"/>
                  </a:lnTo>
                  <a:close/>
                  <a:moveTo>
                    <a:pt x="6900" y="1"/>
                  </a:moveTo>
                  <a:lnTo>
                    <a:pt x="6900" y="10091"/>
                  </a:lnTo>
                  <a:lnTo>
                    <a:pt x="0" y="10091"/>
                  </a:lnTo>
                  <a:lnTo>
                    <a:pt x="0" y="10157"/>
                  </a:lnTo>
                  <a:lnTo>
                    <a:pt x="6900" y="10157"/>
                  </a:lnTo>
                  <a:lnTo>
                    <a:pt x="6900" y="10673"/>
                  </a:lnTo>
                  <a:lnTo>
                    <a:pt x="7525" y="10673"/>
                  </a:lnTo>
                  <a:lnTo>
                    <a:pt x="7525" y="10091"/>
                  </a:lnTo>
                  <a:lnTo>
                    <a:pt x="6965" y="10091"/>
                  </a:lnTo>
                  <a:lnTo>
                    <a:pt x="696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8"/>
            <p:cNvSpPr/>
            <p:nvPr/>
          </p:nvSpPr>
          <p:spPr>
            <a:xfrm>
              <a:off x="613275" y="3238304"/>
              <a:ext cx="1173540" cy="1663970"/>
            </a:xfrm>
            <a:custGeom>
              <a:avLst/>
              <a:gdLst/>
              <a:ahLst/>
              <a:cxnLst/>
              <a:rect l="l" t="t" r="r" b="b"/>
              <a:pathLst>
                <a:path w="7528" h="10674" extrusionOk="0">
                  <a:moveTo>
                    <a:pt x="560" y="10157"/>
                  </a:moveTo>
                  <a:lnTo>
                    <a:pt x="560" y="10606"/>
                  </a:lnTo>
                  <a:lnTo>
                    <a:pt x="68" y="10606"/>
                  </a:lnTo>
                  <a:lnTo>
                    <a:pt x="68" y="10157"/>
                  </a:lnTo>
                  <a:close/>
                  <a:moveTo>
                    <a:pt x="560" y="1"/>
                  </a:moveTo>
                  <a:lnTo>
                    <a:pt x="560" y="10091"/>
                  </a:lnTo>
                  <a:lnTo>
                    <a:pt x="1" y="10091"/>
                  </a:lnTo>
                  <a:lnTo>
                    <a:pt x="1" y="10673"/>
                  </a:lnTo>
                  <a:lnTo>
                    <a:pt x="626" y="10673"/>
                  </a:lnTo>
                  <a:lnTo>
                    <a:pt x="626" y="10157"/>
                  </a:lnTo>
                  <a:lnTo>
                    <a:pt x="7527" y="10157"/>
                  </a:lnTo>
                  <a:lnTo>
                    <a:pt x="7527" y="10091"/>
                  </a:lnTo>
                  <a:lnTo>
                    <a:pt x="626" y="10091"/>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09"/>
        <p:cNvGrpSpPr/>
        <p:nvPr/>
      </p:nvGrpSpPr>
      <p:grpSpPr>
        <a:xfrm>
          <a:off x="0" y="0"/>
          <a:ext cx="0" cy="0"/>
          <a:chOff x="0" y="0"/>
          <a:chExt cx="0" cy="0"/>
        </a:xfrm>
      </p:grpSpPr>
      <p:pic>
        <p:nvPicPr>
          <p:cNvPr id="110" name="Google Shape;110;p9"/>
          <p:cNvPicPr preferRelativeResize="0"/>
          <p:nvPr/>
        </p:nvPicPr>
        <p:blipFill>
          <a:blip r:embed="rId2">
            <a:alphaModFix amt="48000"/>
          </a:blip>
          <a:stretch>
            <a:fillRect/>
          </a:stretch>
        </p:blipFill>
        <p:spPr>
          <a:xfrm>
            <a:off x="0" y="0"/>
            <a:ext cx="9144003" cy="5143501"/>
          </a:xfrm>
          <a:prstGeom prst="rect">
            <a:avLst/>
          </a:prstGeom>
          <a:noFill/>
          <a:ln>
            <a:noFill/>
          </a:ln>
        </p:spPr>
      </p:pic>
      <p:sp>
        <p:nvSpPr>
          <p:cNvPr id="111" name="Google Shape;111;p9"/>
          <p:cNvSpPr txBox="1">
            <a:spLocks noGrp="1"/>
          </p:cNvSpPr>
          <p:nvPr>
            <p:ph type="title"/>
          </p:nvPr>
        </p:nvSpPr>
        <p:spPr>
          <a:xfrm>
            <a:off x="2258850" y="1629900"/>
            <a:ext cx="4637100" cy="10257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3600"/>
              <a:buNone/>
              <a:defRPr sz="6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12" name="Google Shape;112;p9"/>
          <p:cNvSpPr txBox="1">
            <a:spLocks noGrp="1"/>
          </p:cNvSpPr>
          <p:nvPr>
            <p:ph type="subTitle" idx="1"/>
          </p:nvPr>
        </p:nvSpPr>
        <p:spPr>
          <a:xfrm>
            <a:off x="1773750" y="2655600"/>
            <a:ext cx="5596500" cy="85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113" name="Google Shape;113;p9"/>
          <p:cNvGrpSpPr/>
          <p:nvPr/>
        </p:nvGrpSpPr>
        <p:grpSpPr>
          <a:xfrm>
            <a:off x="-4" y="895420"/>
            <a:ext cx="9154954" cy="4248090"/>
            <a:chOff x="-4" y="895420"/>
            <a:chExt cx="9154954" cy="4248090"/>
          </a:xfrm>
        </p:grpSpPr>
        <p:sp>
          <p:nvSpPr>
            <p:cNvPr id="114" name="Google Shape;114;p9"/>
            <p:cNvSpPr/>
            <p:nvPr/>
          </p:nvSpPr>
          <p:spPr>
            <a:xfrm>
              <a:off x="4425775" y="3607000"/>
              <a:ext cx="4729175" cy="1533525"/>
            </a:xfrm>
            <a:custGeom>
              <a:avLst/>
              <a:gdLst/>
              <a:ahLst/>
              <a:cxnLst/>
              <a:rect l="l" t="t" r="r" b="b"/>
              <a:pathLst>
                <a:path w="189167" h="61341" extrusionOk="0">
                  <a:moveTo>
                    <a:pt x="0" y="0"/>
                  </a:moveTo>
                  <a:lnTo>
                    <a:pt x="0" y="61341"/>
                  </a:lnTo>
                  <a:lnTo>
                    <a:pt x="189167" y="61341"/>
                  </a:lnTo>
                  <a:lnTo>
                    <a:pt x="189167" y="28194"/>
                  </a:lnTo>
                  <a:close/>
                </a:path>
              </a:pathLst>
            </a:custGeom>
            <a:solidFill>
              <a:srgbClr val="FCCE6B">
                <a:alpha val="36310"/>
              </a:srgbClr>
            </a:solidFill>
            <a:ln>
              <a:noFill/>
            </a:ln>
          </p:spPr>
        </p:sp>
        <p:grpSp>
          <p:nvGrpSpPr>
            <p:cNvPr id="115" name="Google Shape;115;p9"/>
            <p:cNvGrpSpPr/>
            <p:nvPr/>
          </p:nvGrpSpPr>
          <p:grpSpPr>
            <a:xfrm>
              <a:off x="-4" y="895420"/>
              <a:ext cx="4425785" cy="4248090"/>
              <a:chOff x="-4909679" y="156970"/>
              <a:chExt cx="4425785" cy="4248090"/>
            </a:xfrm>
          </p:grpSpPr>
          <p:sp>
            <p:nvSpPr>
              <p:cNvPr id="116" name="Google Shape;116;p9"/>
              <p:cNvSpPr/>
              <p:nvPr/>
            </p:nvSpPr>
            <p:spPr>
              <a:xfrm>
                <a:off x="-4909679" y="156970"/>
                <a:ext cx="4425785" cy="4248090"/>
              </a:xfrm>
              <a:custGeom>
                <a:avLst/>
                <a:gdLst/>
                <a:ahLst/>
                <a:cxnLst/>
                <a:rect l="l" t="t" r="r" b="b"/>
                <a:pathLst>
                  <a:path w="45629" h="43797" extrusionOk="0">
                    <a:moveTo>
                      <a:pt x="18833" y="1"/>
                    </a:moveTo>
                    <a:lnTo>
                      <a:pt x="18833" y="1245"/>
                    </a:lnTo>
                    <a:lnTo>
                      <a:pt x="18265" y="1245"/>
                    </a:lnTo>
                    <a:lnTo>
                      <a:pt x="18265" y="1585"/>
                    </a:lnTo>
                    <a:lnTo>
                      <a:pt x="18833" y="1585"/>
                    </a:lnTo>
                    <a:lnTo>
                      <a:pt x="18833" y="3485"/>
                    </a:lnTo>
                    <a:lnTo>
                      <a:pt x="17812" y="4684"/>
                    </a:lnTo>
                    <a:lnTo>
                      <a:pt x="17812" y="6361"/>
                    </a:lnTo>
                    <a:lnTo>
                      <a:pt x="13121" y="10428"/>
                    </a:lnTo>
                    <a:lnTo>
                      <a:pt x="12469" y="10983"/>
                    </a:lnTo>
                    <a:lnTo>
                      <a:pt x="12469" y="11448"/>
                    </a:lnTo>
                    <a:lnTo>
                      <a:pt x="13121" y="11448"/>
                    </a:lnTo>
                    <a:lnTo>
                      <a:pt x="13121" y="23345"/>
                    </a:lnTo>
                    <a:lnTo>
                      <a:pt x="12124" y="23638"/>
                    </a:lnTo>
                    <a:lnTo>
                      <a:pt x="12124" y="19293"/>
                    </a:lnTo>
                    <a:lnTo>
                      <a:pt x="12217" y="19293"/>
                    </a:lnTo>
                    <a:lnTo>
                      <a:pt x="12217" y="18436"/>
                    </a:lnTo>
                    <a:lnTo>
                      <a:pt x="12104" y="18436"/>
                    </a:lnTo>
                    <a:lnTo>
                      <a:pt x="11583" y="15630"/>
                    </a:lnTo>
                    <a:lnTo>
                      <a:pt x="11294" y="15630"/>
                    </a:lnTo>
                    <a:lnTo>
                      <a:pt x="11294" y="13478"/>
                    </a:lnTo>
                    <a:lnTo>
                      <a:pt x="11686" y="13478"/>
                    </a:lnTo>
                    <a:lnTo>
                      <a:pt x="11686" y="13281"/>
                    </a:lnTo>
                    <a:lnTo>
                      <a:pt x="11294" y="13281"/>
                    </a:lnTo>
                    <a:lnTo>
                      <a:pt x="11294" y="12662"/>
                    </a:lnTo>
                    <a:lnTo>
                      <a:pt x="11153" y="12662"/>
                    </a:lnTo>
                    <a:lnTo>
                      <a:pt x="11153" y="13281"/>
                    </a:lnTo>
                    <a:lnTo>
                      <a:pt x="10761" y="13281"/>
                    </a:lnTo>
                    <a:lnTo>
                      <a:pt x="10761" y="13478"/>
                    </a:lnTo>
                    <a:lnTo>
                      <a:pt x="11153" y="13478"/>
                    </a:lnTo>
                    <a:lnTo>
                      <a:pt x="11153" y="15630"/>
                    </a:lnTo>
                    <a:lnTo>
                      <a:pt x="10942" y="15630"/>
                    </a:lnTo>
                    <a:lnTo>
                      <a:pt x="10323" y="18436"/>
                    </a:lnTo>
                    <a:lnTo>
                      <a:pt x="10228" y="18436"/>
                    </a:lnTo>
                    <a:lnTo>
                      <a:pt x="10228" y="19293"/>
                    </a:lnTo>
                    <a:lnTo>
                      <a:pt x="10323" y="19293"/>
                    </a:lnTo>
                    <a:lnTo>
                      <a:pt x="10323" y="24165"/>
                    </a:lnTo>
                    <a:lnTo>
                      <a:pt x="0" y="27188"/>
                    </a:lnTo>
                    <a:lnTo>
                      <a:pt x="0" y="43797"/>
                    </a:lnTo>
                    <a:lnTo>
                      <a:pt x="45629" y="43797"/>
                    </a:lnTo>
                    <a:lnTo>
                      <a:pt x="45629" y="27942"/>
                    </a:lnTo>
                    <a:lnTo>
                      <a:pt x="27868" y="23691"/>
                    </a:lnTo>
                    <a:lnTo>
                      <a:pt x="27868" y="19293"/>
                    </a:lnTo>
                    <a:lnTo>
                      <a:pt x="27960" y="19293"/>
                    </a:lnTo>
                    <a:lnTo>
                      <a:pt x="27960" y="18436"/>
                    </a:lnTo>
                    <a:lnTo>
                      <a:pt x="27848" y="18436"/>
                    </a:lnTo>
                    <a:lnTo>
                      <a:pt x="27329" y="15630"/>
                    </a:lnTo>
                    <a:lnTo>
                      <a:pt x="27038" y="15630"/>
                    </a:lnTo>
                    <a:lnTo>
                      <a:pt x="27038" y="13478"/>
                    </a:lnTo>
                    <a:lnTo>
                      <a:pt x="27429" y="13478"/>
                    </a:lnTo>
                    <a:lnTo>
                      <a:pt x="27429" y="13281"/>
                    </a:lnTo>
                    <a:lnTo>
                      <a:pt x="27038" y="13281"/>
                    </a:lnTo>
                    <a:lnTo>
                      <a:pt x="27038" y="12662"/>
                    </a:lnTo>
                    <a:lnTo>
                      <a:pt x="26897" y="12662"/>
                    </a:lnTo>
                    <a:lnTo>
                      <a:pt x="26897" y="13281"/>
                    </a:lnTo>
                    <a:lnTo>
                      <a:pt x="26505" y="13281"/>
                    </a:lnTo>
                    <a:lnTo>
                      <a:pt x="26505" y="13478"/>
                    </a:lnTo>
                    <a:lnTo>
                      <a:pt x="26897" y="13478"/>
                    </a:lnTo>
                    <a:lnTo>
                      <a:pt x="26897" y="15630"/>
                    </a:lnTo>
                    <a:lnTo>
                      <a:pt x="26688" y="15630"/>
                    </a:lnTo>
                    <a:lnTo>
                      <a:pt x="26066" y="18436"/>
                    </a:lnTo>
                    <a:lnTo>
                      <a:pt x="25974" y="18436"/>
                    </a:lnTo>
                    <a:lnTo>
                      <a:pt x="25974" y="19293"/>
                    </a:lnTo>
                    <a:lnTo>
                      <a:pt x="26066" y="19293"/>
                    </a:lnTo>
                    <a:lnTo>
                      <a:pt x="26066" y="23261"/>
                    </a:lnTo>
                    <a:lnTo>
                      <a:pt x="24412" y="22863"/>
                    </a:lnTo>
                    <a:lnTo>
                      <a:pt x="24412" y="11448"/>
                    </a:lnTo>
                    <a:lnTo>
                      <a:pt x="24915" y="11448"/>
                    </a:lnTo>
                    <a:lnTo>
                      <a:pt x="24915" y="10983"/>
                    </a:lnTo>
                    <a:lnTo>
                      <a:pt x="24412" y="10481"/>
                    </a:lnTo>
                    <a:lnTo>
                      <a:pt x="20182" y="6250"/>
                    </a:lnTo>
                    <a:lnTo>
                      <a:pt x="20182" y="4684"/>
                    </a:lnTo>
                    <a:lnTo>
                      <a:pt x="19159" y="3545"/>
                    </a:lnTo>
                    <a:lnTo>
                      <a:pt x="19159" y="1585"/>
                    </a:lnTo>
                    <a:lnTo>
                      <a:pt x="19661" y="1585"/>
                    </a:lnTo>
                    <a:lnTo>
                      <a:pt x="19661" y="1245"/>
                    </a:lnTo>
                    <a:lnTo>
                      <a:pt x="19159" y="1245"/>
                    </a:lnTo>
                    <a:lnTo>
                      <a:pt x="19159" y="1"/>
                    </a:lnTo>
                    <a:close/>
                  </a:path>
                </a:pathLst>
              </a:custGeom>
              <a:solidFill>
                <a:srgbClr val="FCCE6B">
                  <a:alpha val="36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9"/>
              <p:cNvSpPr/>
              <p:nvPr/>
            </p:nvSpPr>
            <p:spPr>
              <a:xfrm>
                <a:off x="-3150771" y="1326438"/>
                <a:ext cx="167025" cy="667423"/>
              </a:xfrm>
              <a:custGeom>
                <a:avLst/>
                <a:gdLst/>
                <a:ahLst/>
                <a:cxnLst/>
                <a:rect l="l" t="t" r="r" b="b"/>
                <a:pathLst>
                  <a:path w="1722" h="6881" extrusionOk="0">
                    <a:moveTo>
                      <a:pt x="861" y="0"/>
                    </a:moveTo>
                    <a:cubicBezTo>
                      <a:pt x="385" y="0"/>
                      <a:pt x="0" y="383"/>
                      <a:pt x="0" y="861"/>
                    </a:cubicBezTo>
                    <a:lnTo>
                      <a:pt x="0" y="6881"/>
                    </a:lnTo>
                    <a:lnTo>
                      <a:pt x="1722" y="6881"/>
                    </a:lnTo>
                    <a:lnTo>
                      <a:pt x="1722" y="861"/>
                    </a:lnTo>
                    <a:cubicBezTo>
                      <a:pt x="1722" y="383"/>
                      <a:pt x="1339" y="0"/>
                      <a:pt x="8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9"/>
              <p:cNvSpPr/>
              <p:nvPr/>
            </p:nvSpPr>
            <p:spPr>
              <a:xfrm>
                <a:off x="-3403540" y="1395208"/>
                <a:ext cx="66151" cy="288172"/>
              </a:xfrm>
              <a:custGeom>
                <a:avLst/>
                <a:gdLst/>
                <a:ahLst/>
                <a:cxnLst/>
                <a:rect l="l" t="t" r="r" b="b"/>
                <a:pathLst>
                  <a:path w="682" h="2971" extrusionOk="0">
                    <a:moveTo>
                      <a:pt x="341" y="0"/>
                    </a:moveTo>
                    <a:cubicBezTo>
                      <a:pt x="155" y="0"/>
                      <a:pt x="1" y="154"/>
                      <a:pt x="1" y="341"/>
                    </a:cubicBezTo>
                    <a:lnTo>
                      <a:pt x="1" y="2970"/>
                    </a:lnTo>
                    <a:lnTo>
                      <a:pt x="681" y="2970"/>
                    </a:lnTo>
                    <a:lnTo>
                      <a:pt x="681" y="341"/>
                    </a:lnTo>
                    <a:cubicBezTo>
                      <a:pt x="681" y="154"/>
                      <a:pt x="528" y="0"/>
                      <a:pt x="3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9"/>
              <p:cNvSpPr/>
              <p:nvPr/>
            </p:nvSpPr>
            <p:spPr>
              <a:xfrm>
                <a:off x="-3403346" y="1753604"/>
                <a:ext cx="65957" cy="240257"/>
              </a:xfrm>
              <a:custGeom>
                <a:avLst/>
                <a:gdLst/>
                <a:ahLst/>
                <a:cxnLst/>
                <a:rect l="l" t="t" r="r" b="b"/>
                <a:pathLst>
                  <a:path w="680" h="2477" extrusionOk="0">
                    <a:moveTo>
                      <a:pt x="1" y="1"/>
                    </a:moveTo>
                    <a:lnTo>
                      <a:pt x="1" y="2477"/>
                    </a:lnTo>
                    <a:lnTo>
                      <a:pt x="679" y="2477"/>
                    </a:lnTo>
                    <a:lnTo>
                      <a:pt x="67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9"/>
              <p:cNvSpPr/>
              <p:nvPr/>
            </p:nvSpPr>
            <p:spPr>
              <a:xfrm>
                <a:off x="-2794509" y="1395208"/>
                <a:ext cx="66248" cy="288172"/>
              </a:xfrm>
              <a:custGeom>
                <a:avLst/>
                <a:gdLst/>
                <a:ahLst/>
                <a:cxnLst/>
                <a:rect l="l" t="t" r="r" b="b"/>
                <a:pathLst>
                  <a:path w="683" h="2971" extrusionOk="0">
                    <a:moveTo>
                      <a:pt x="342" y="0"/>
                    </a:moveTo>
                    <a:cubicBezTo>
                      <a:pt x="154" y="0"/>
                      <a:pt x="0" y="154"/>
                      <a:pt x="0" y="341"/>
                    </a:cubicBezTo>
                    <a:lnTo>
                      <a:pt x="0" y="2970"/>
                    </a:lnTo>
                    <a:lnTo>
                      <a:pt x="683" y="2970"/>
                    </a:lnTo>
                    <a:lnTo>
                      <a:pt x="683" y="341"/>
                    </a:lnTo>
                    <a:cubicBezTo>
                      <a:pt x="683" y="154"/>
                      <a:pt x="529" y="0"/>
                      <a:pt x="3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9"/>
              <p:cNvSpPr/>
              <p:nvPr/>
            </p:nvSpPr>
            <p:spPr>
              <a:xfrm>
                <a:off x="-2794315" y="1753604"/>
                <a:ext cx="65860" cy="240257"/>
              </a:xfrm>
              <a:custGeom>
                <a:avLst/>
                <a:gdLst/>
                <a:ahLst/>
                <a:cxnLst/>
                <a:rect l="l" t="t" r="r" b="b"/>
                <a:pathLst>
                  <a:path w="679" h="2477" extrusionOk="0">
                    <a:moveTo>
                      <a:pt x="0" y="1"/>
                    </a:moveTo>
                    <a:lnTo>
                      <a:pt x="0" y="2477"/>
                    </a:lnTo>
                    <a:lnTo>
                      <a:pt x="679" y="2477"/>
                    </a:lnTo>
                    <a:lnTo>
                      <a:pt x="67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9"/>
              <p:cNvSpPr/>
              <p:nvPr/>
            </p:nvSpPr>
            <p:spPr>
              <a:xfrm>
                <a:off x="-3092962" y="615077"/>
                <a:ext cx="48401" cy="198840"/>
              </a:xfrm>
              <a:custGeom>
                <a:avLst/>
                <a:gdLst/>
                <a:ahLst/>
                <a:cxnLst/>
                <a:rect l="l" t="t" r="r" b="b"/>
                <a:pathLst>
                  <a:path w="499" h="2050" extrusionOk="0">
                    <a:moveTo>
                      <a:pt x="251" y="0"/>
                    </a:moveTo>
                    <a:cubicBezTo>
                      <a:pt x="113" y="0"/>
                      <a:pt x="1" y="111"/>
                      <a:pt x="1" y="248"/>
                    </a:cubicBezTo>
                    <a:lnTo>
                      <a:pt x="1" y="2050"/>
                    </a:lnTo>
                    <a:lnTo>
                      <a:pt x="499" y="2050"/>
                    </a:lnTo>
                    <a:lnTo>
                      <a:pt x="499" y="248"/>
                    </a:lnTo>
                    <a:cubicBezTo>
                      <a:pt x="499" y="113"/>
                      <a:pt x="388" y="0"/>
                      <a:pt x="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9"/>
              <p:cNvSpPr/>
              <p:nvPr/>
            </p:nvSpPr>
            <p:spPr>
              <a:xfrm>
                <a:off x="-2309631" y="2057587"/>
                <a:ext cx="36664" cy="298745"/>
              </a:xfrm>
              <a:custGeom>
                <a:avLst/>
                <a:gdLst/>
                <a:ahLst/>
                <a:cxnLst/>
                <a:rect l="l" t="t" r="r" b="b"/>
                <a:pathLst>
                  <a:path w="378" h="3080" extrusionOk="0">
                    <a:moveTo>
                      <a:pt x="189" y="1"/>
                    </a:moveTo>
                    <a:cubicBezTo>
                      <a:pt x="86" y="1"/>
                      <a:pt x="0" y="83"/>
                      <a:pt x="0" y="189"/>
                    </a:cubicBezTo>
                    <a:lnTo>
                      <a:pt x="0" y="3080"/>
                    </a:lnTo>
                    <a:lnTo>
                      <a:pt x="378" y="3080"/>
                    </a:lnTo>
                    <a:lnTo>
                      <a:pt x="375" y="189"/>
                    </a:lnTo>
                    <a:cubicBezTo>
                      <a:pt x="375" y="87"/>
                      <a:pt x="293" y="1"/>
                      <a:pt x="1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9"/>
              <p:cNvSpPr/>
              <p:nvPr/>
            </p:nvSpPr>
            <p:spPr>
              <a:xfrm>
                <a:off x="-3839727" y="2057587"/>
                <a:ext cx="36955" cy="298745"/>
              </a:xfrm>
              <a:custGeom>
                <a:avLst/>
                <a:gdLst/>
                <a:ahLst/>
                <a:cxnLst/>
                <a:rect l="l" t="t" r="r" b="b"/>
                <a:pathLst>
                  <a:path w="381" h="3080" extrusionOk="0">
                    <a:moveTo>
                      <a:pt x="187" y="1"/>
                    </a:moveTo>
                    <a:cubicBezTo>
                      <a:pt x="85" y="1"/>
                      <a:pt x="1" y="83"/>
                      <a:pt x="1" y="189"/>
                    </a:cubicBezTo>
                    <a:lnTo>
                      <a:pt x="1" y="3080"/>
                    </a:lnTo>
                    <a:lnTo>
                      <a:pt x="380" y="3080"/>
                    </a:lnTo>
                    <a:lnTo>
                      <a:pt x="376" y="189"/>
                    </a:lnTo>
                    <a:cubicBezTo>
                      <a:pt x="376" y="87"/>
                      <a:pt x="294" y="1"/>
                      <a:pt x="1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5" name="Google Shape;125;p9"/>
          <p:cNvGrpSpPr/>
          <p:nvPr/>
        </p:nvGrpSpPr>
        <p:grpSpPr>
          <a:xfrm>
            <a:off x="613275" y="3238304"/>
            <a:ext cx="7916976" cy="1663970"/>
            <a:chOff x="613275" y="3238304"/>
            <a:chExt cx="7916976" cy="1663970"/>
          </a:xfrm>
        </p:grpSpPr>
        <p:sp>
          <p:nvSpPr>
            <p:cNvPr id="128" name="Google Shape;128;p9"/>
            <p:cNvSpPr/>
            <p:nvPr/>
          </p:nvSpPr>
          <p:spPr>
            <a:xfrm>
              <a:off x="7357179" y="3238304"/>
              <a:ext cx="1173072" cy="1663970"/>
            </a:xfrm>
            <a:custGeom>
              <a:avLst/>
              <a:gdLst/>
              <a:ahLst/>
              <a:cxnLst/>
              <a:rect l="l" t="t" r="r" b="b"/>
              <a:pathLst>
                <a:path w="7525" h="10674" extrusionOk="0">
                  <a:moveTo>
                    <a:pt x="7457" y="10157"/>
                  </a:moveTo>
                  <a:lnTo>
                    <a:pt x="7457" y="10606"/>
                  </a:lnTo>
                  <a:lnTo>
                    <a:pt x="6965" y="10606"/>
                  </a:lnTo>
                  <a:lnTo>
                    <a:pt x="6965" y="10157"/>
                  </a:lnTo>
                  <a:close/>
                  <a:moveTo>
                    <a:pt x="6900" y="1"/>
                  </a:moveTo>
                  <a:lnTo>
                    <a:pt x="6900" y="10091"/>
                  </a:lnTo>
                  <a:lnTo>
                    <a:pt x="0" y="10091"/>
                  </a:lnTo>
                  <a:lnTo>
                    <a:pt x="0" y="10157"/>
                  </a:lnTo>
                  <a:lnTo>
                    <a:pt x="6900" y="10157"/>
                  </a:lnTo>
                  <a:lnTo>
                    <a:pt x="6900" y="10673"/>
                  </a:lnTo>
                  <a:lnTo>
                    <a:pt x="7525" y="10673"/>
                  </a:lnTo>
                  <a:lnTo>
                    <a:pt x="7525" y="10091"/>
                  </a:lnTo>
                  <a:lnTo>
                    <a:pt x="6965" y="10091"/>
                  </a:lnTo>
                  <a:lnTo>
                    <a:pt x="696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9"/>
            <p:cNvSpPr/>
            <p:nvPr/>
          </p:nvSpPr>
          <p:spPr>
            <a:xfrm>
              <a:off x="613275" y="3238304"/>
              <a:ext cx="1173540" cy="1663970"/>
            </a:xfrm>
            <a:custGeom>
              <a:avLst/>
              <a:gdLst/>
              <a:ahLst/>
              <a:cxnLst/>
              <a:rect l="l" t="t" r="r" b="b"/>
              <a:pathLst>
                <a:path w="7528" h="10674" extrusionOk="0">
                  <a:moveTo>
                    <a:pt x="560" y="10157"/>
                  </a:moveTo>
                  <a:lnTo>
                    <a:pt x="560" y="10606"/>
                  </a:lnTo>
                  <a:lnTo>
                    <a:pt x="68" y="10606"/>
                  </a:lnTo>
                  <a:lnTo>
                    <a:pt x="68" y="10157"/>
                  </a:lnTo>
                  <a:close/>
                  <a:moveTo>
                    <a:pt x="560" y="1"/>
                  </a:moveTo>
                  <a:lnTo>
                    <a:pt x="560" y="10091"/>
                  </a:lnTo>
                  <a:lnTo>
                    <a:pt x="1" y="10091"/>
                  </a:lnTo>
                  <a:lnTo>
                    <a:pt x="1" y="10673"/>
                  </a:lnTo>
                  <a:lnTo>
                    <a:pt x="626" y="10673"/>
                  </a:lnTo>
                  <a:lnTo>
                    <a:pt x="626" y="10157"/>
                  </a:lnTo>
                  <a:lnTo>
                    <a:pt x="7527" y="10157"/>
                  </a:lnTo>
                  <a:lnTo>
                    <a:pt x="7527" y="10091"/>
                  </a:lnTo>
                  <a:lnTo>
                    <a:pt x="626" y="10091"/>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0" name="Google Shape;140;p9"/>
          <p:cNvSpPr/>
          <p:nvPr/>
        </p:nvSpPr>
        <p:spPr>
          <a:xfrm>
            <a:off x="7606723" y="828675"/>
            <a:ext cx="273633" cy="270115"/>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9"/>
          <p:cNvSpPr/>
          <p:nvPr/>
        </p:nvSpPr>
        <p:spPr>
          <a:xfrm rot="368191">
            <a:off x="7935305" y="1160495"/>
            <a:ext cx="153767" cy="151871"/>
          </a:xfrm>
          <a:custGeom>
            <a:avLst/>
            <a:gdLst/>
            <a:ahLst/>
            <a:cxnLst/>
            <a:rect l="l" t="t" r="r" b="b"/>
            <a:pathLst>
              <a:path w="567" h="560" extrusionOk="0">
                <a:moveTo>
                  <a:pt x="284" y="0"/>
                </a:moveTo>
                <a:cubicBezTo>
                  <a:pt x="277" y="0"/>
                  <a:pt x="269" y="4"/>
                  <a:pt x="267" y="12"/>
                </a:cubicBezTo>
                <a:lnTo>
                  <a:pt x="208" y="205"/>
                </a:lnTo>
                <a:lnTo>
                  <a:pt x="15" y="263"/>
                </a:lnTo>
                <a:cubicBezTo>
                  <a:pt x="1" y="269"/>
                  <a:pt x="1" y="289"/>
                  <a:pt x="15" y="297"/>
                </a:cubicBezTo>
                <a:lnTo>
                  <a:pt x="208" y="355"/>
                </a:lnTo>
                <a:lnTo>
                  <a:pt x="267" y="547"/>
                </a:lnTo>
                <a:cubicBezTo>
                  <a:pt x="269" y="556"/>
                  <a:pt x="276" y="560"/>
                  <a:pt x="282" y="560"/>
                </a:cubicBezTo>
                <a:cubicBezTo>
                  <a:pt x="289" y="560"/>
                  <a:pt x="296" y="556"/>
                  <a:pt x="300" y="547"/>
                </a:cubicBezTo>
                <a:lnTo>
                  <a:pt x="360" y="355"/>
                </a:lnTo>
                <a:lnTo>
                  <a:pt x="552" y="297"/>
                </a:lnTo>
                <a:cubicBezTo>
                  <a:pt x="567" y="291"/>
                  <a:pt x="567" y="271"/>
                  <a:pt x="552" y="263"/>
                </a:cubicBezTo>
                <a:lnTo>
                  <a:pt x="360" y="205"/>
                </a:lnTo>
                <a:lnTo>
                  <a:pt x="300" y="12"/>
                </a:lnTo>
                <a:cubicBezTo>
                  <a:pt x="298" y="4"/>
                  <a:pt x="291" y="0"/>
                  <a:pt x="2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9"/>
          <p:cNvSpPr/>
          <p:nvPr/>
        </p:nvSpPr>
        <p:spPr>
          <a:xfrm rot="-576685">
            <a:off x="7538205" y="1331919"/>
            <a:ext cx="153767" cy="151872"/>
          </a:xfrm>
          <a:custGeom>
            <a:avLst/>
            <a:gdLst/>
            <a:ahLst/>
            <a:cxnLst/>
            <a:rect l="l" t="t" r="r" b="b"/>
            <a:pathLst>
              <a:path w="567" h="560" extrusionOk="0">
                <a:moveTo>
                  <a:pt x="284" y="0"/>
                </a:moveTo>
                <a:cubicBezTo>
                  <a:pt x="277" y="0"/>
                  <a:pt x="269" y="4"/>
                  <a:pt x="267" y="12"/>
                </a:cubicBezTo>
                <a:lnTo>
                  <a:pt x="208" y="205"/>
                </a:lnTo>
                <a:lnTo>
                  <a:pt x="15" y="263"/>
                </a:lnTo>
                <a:cubicBezTo>
                  <a:pt x="1" y="269"/>
                  <a:pt x="1" y="289"/>
                  <a:pt x="15" y="297"/>
                </a:cubicBezTo>
                <a:lnTo>
                  <a:pt x="208" y="355"/>
                </a:lnTo>
                <a:lnTo>
                  <a:pt x="267" y="547"/>
                </a:lnTo>
                <a:cubicBezTo>
                  <a:pt x="269" y="556"/>
                  <a:pt x="276" y="560"/>
                  <a:pt x="282" y="560"/>
                </a:cubicBezTo>
                <a:cubicBezTo>
                  <a:pt x="289" y="560"/>
                  <a:pt x="296" y="556"/>
                  <a:pt x="300" y="547"/>
                </a:cubicBezTo>
                <a:lnTo>
                  <a:pt x="360" y="355"/>
                </a:lnTo>
                <a:lnTo>
                  <a:pt x="552" y="297"/>
                </a:lnTo>
                <a:cubicBezTo>
                  <a:pt x="567" y="291"/>
                  <a:pt x="567" y="271"/>
                  <a:pt x="552" y="263"/>
                </a:cubicBezTo>
                <a:lnTo>
                  <a:pt x="360" y="205"/>
                </a:lnTo>
                <a:lnTo>
                  <a:pt x="300" y="12"/>
                </a:lnTo>
                <a:cubicBezTo>
                  <a:pt x="298" y="4"/>
                  <a:pt x="291" y="0"/>
                  <a:pt x="2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accent1"/>
        </a:solidFill>
        <a:effectLst/>
      </p:bgPr>
    </p:bg>
    <p:spTree>
      <p:nvGrpSpPr>
        <p:cNvPr id="1" name="Shape 143"/>
        <p:cNvGrpSpPr/>
        <p:nvPr/>
      </p:nvGrpSpPr>
      <p:grpSpPr>
        <a:xfrm>
          <a:off x="0" y="0"/>
          <a:ext cx="0" cy="0"/>
          <a:chOff x="0" y="0"/>
          <a:chExt cx="0" cy="0"/>
        </a:xfrm>
      </p:grpSpPr>
      <p:sp>
        <p:nvSpPr>
          <p:cNvPr id="144" name="Google Shape;144;p10"/>
          <p:cNvSpPr txBox="1">
            <a:spLocks noGrp="1"/>
          </p:cNvSpPr>
          <p:nvPr>
            <p:ph type="title"/>
          </p:nvPr>
        </p:nvSpPr>
        <p:spPr>
          <a:xfrm>
            <a:off x="5160350" y="2460900"/>
            <a:ext cx="2795700" cy="17643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grpSp>
        <p:nvGrpSpPr>
          <p:cNvPr id="145" name="Google Shape;145;p10"/>
          <p:cNvGrpSpPr/>
          <p:nvPr/>
        </p:nvGrpSpPr>
        <p:grpSpPr>
          <a:xfrm>
            <a:off x="613275" y="439990"/>
            <a:ext cx="7916976" cy="4243209"/>
            <a:chOff x="613275" y="439990"/>
            <a:chExt cx="7916976" cy="4243209"/>
          </a:xfrm>
        </p:grpSpPr>
        <p:sp>
          <p:nvSpPr>
            <p:cNvPr id="146" name="Google Shape;146;p10"/>
            <p:cNvSpPr/>
            <p:nvPr/>
          </p:nvSpPr>
          <p:spPr>
            <a:xfrm>
              <a:off x="613950" y="439990"/>
              <a:ext cx="1173540" cy="1663970"/>
            </a:xfrm>
            <a:custGeom>
              <a:avLst/>
              <a:gdLst/>
              <a:ahLst/>
              <a:cxnLst/>
              <a:rect l="l" t="t" r="r" b="b"/>
              <a:pathLst>
                <a:path w="7528" h="10674" extrusionOk="0">
                  <a:moveTo>
                    <a:pt x="560" y="68"/>
                  </a:moveTo>
                  <a:lnTo>
                    <a:pt x="560" y="517"/>
                  </a:lnTo>
                  <a:lnTo>
                    <a:pt x="68" y="517"/>
                  </a:lnTo>
                  <a:lnTo>
                    <a:pt x="68" y="68"/>
                  </a:lnTo>
                  <a:close/>
                  <a:moveTo>
                    <a:pt x="1" y="1"/>
                  </a:moveTo>
                  <a:lnTo>
                    <a:pt x="1" y="583"/>
                  </a:lnTo>
                  <a:lnTo>
                    <a:pt x="560" y="583"/>
                  </a:lnTo>
                  <a:lnTo>
                    <a:pt x="560" y="10673"/>
                  </a:lnTo>
                  <a:lnTo>
                    <a:pt x="626" y="10673"/>
                  </a:lnTo>
                  <a:lnTo>
                    <a:pt x="626" y="583"/>
                  </a:lnTo>
                  <a:lnTo>
                    <a:pt x="7527" y="583"/>
                  </a:lnTo>
                  <a:lnTo>
                    <a:pt x="7527" y="517"/>
                  </a:lnTo>
                  <a:lnTo>
                    <a:pt x="626" y="517"/>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0"/>
            <p:cNvSpPr/>
            <p:nvPr/>
          </p:nvSpPr>
          <p:spPr>
            <a:xfrm>
              <a:off x="7357179" y="440139"/>
              <a:ext cx="1173072" cy="1663658"/>
            </a:xfrm>
            <a:custGeom>
              <a:avLst/>
              <a:gdLst/>
              <a:ahLst/>
              <a:cxnLst/>
              <a:rect l="l" t="t" r="r" b="b"/>
              <a:pathLst>
                <a:path w="7525" h="10672" extrusionOk="0">
                  <a:moveTo>
                    <a:pt x="7457" y="66"/>
                  </a:moveTo>
                  <a:lnTo>
                    <a:pt x="7457" y="515"/>
                  </a:lnTo>
                  <a:lnTo>
                    <a:pt x="6965" y="515"/>
                  </a:lnTo>
                  <a:lnTo>
                    <a:pt x="6965" y="66"/>
                  </a:lnTo>
                  <a:close/>
                  <a:moveTo>
                    <a:pt x="6900" y="1"/>
                  </a:moveTo>
                  <a:lnTo>
                    <a:pt x="6900" y="513"/>
                  </a:lnTo>
                  <a:lnTo>
                    <a:pt x="0" y="513"/>
                  </a:lnTo>
                  <a:lnTo>
                    <a:pt x="0" y="581"/>
                  </a:lnTo>
                  <a:lnTo>
                    <a:pt x="6900" y="581"/>
                  </a:lnTo>
                  <a:lnTo>
                    <a:pt x="6900" y="10671"/>
                  </a:lnTo>
                  <a:lnTo>
                    <a:pt x="6965" y="10671"/>
                  </a:lnTo>
                  <a:lnTo>
                    <a:pt x="6965" y="583"/>
                  </a:lnTo>
                  <a:lnTo>
                    <a:pt x="7525" y="583"/>
                  </a:lnTo>
                  <a:lnTo>
                    <a:pt x="752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0"/>
            <p:cNvSpPr/>
            <p:nvPr/>
          </p:nvSpPr>
          <p:spPr>
            <a:xfrm>
              <a:off x="7357179" y="3019229"/>
              <a:ext cx="1173072" cy="1663970"/>
            </a:xfrm>
            <a:custGeom>
              <a:avLst/>
              <a:gdLst/>
              <a:ahLst/>
              <a:cxnLst/>
              <a:rect l="l" t="t" r="r" b="b"/>
              <a:pathLst>
                <a:path w="7525" h="10674" extrusionOk="0">
                  <a:moveTo>
                    <a:pt x="7457" y="10157"/>
                  </a:moveTo>
                  <a:lnTo>
                    <a:pt x="7457" y="10606"/>
                  </a:lnTo>
                  <a:lnTo>
                    <a:pt x="6965" y="10606"/>
                  </a:lnTo>
                  <a:lnTo>
                    <a:pt x="6965" y="10157"/>
                  </a:lnTo>
                  <a:close/>
                  <a:moveTo>
                    <a:pt x="6900" y="1"/>
                  </a:moveTo>
                  <a:lnTo>
                    <a:pt x="6900" y="10091"/>
                  </a:lnTo>
                  <a:lnTo>
                    <a:pt x="0" y="10091"/>
                  </a:lnTo>
                  <a:lnTo>
                    <a:pt x="0" y="10157"/>
                  </a:lnTo>
                  <a:lnTo>
                    <a:pt x="6900" y="10157"/>
                  </a:lnTo>
                  <a:lnTo>
                    <a:pt x="6900" y="10673"/>
                  </a:lnTo>
                  <a:lnTo>
                    <a:pt x="7525" y="10673"/>
                  </a:lnTo>
                  <a:lnTo>
                    <a:pt x="7525" y="10091"/>
                  </a:lnTo>
                  <a:lnTo>
                    <a:pt x="6965" y="10091"/>
                  </a:lnTo>
                  <a:lnTo>
                    <a:pt x="696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0"/>
            <p:cNvSpPr/>
            <p:nvPr/>
          </p:nvSpPr>
          <p:spPr>
            <a:xfrm>
              <a:off x="613275" y="3019229"/>
              <a:ext cx="1173540" cy="1663970"/>
            </a:xfrm>
            <a:custGeom>
              <a:avLst/>
              <a:gdLst/>
              <a:ahLst/>
              <a:cxnLst/>
              <a:rect l="l" t="t" r="r" b="b"/>
              <a:pathLst>
                <a:path w="7528" h="10674" extrusionOk="0">
                  <a:moveTo>
                    <a:pt x="560" y="10157"/>
                  </a:moveTo>
                  <a:lnTo>
                    <a:pt x="560" y="10606"/>
                  </a:lnTo>
                  <a:lnTo>
                    <a:pt x="68" y="10606"/>
                  </a:lnTo>
                  <a:lnTo>
                    <a:pt x="68" y="10157"/>
                  </a:lnTo>
                  <a:close/>
                  <a:moveTo>
                    <a:pt x="560" y="1"/>
                  </a:moveTo>
                  <a:lnTo>
                    <a:pt x="560" y="10091"/>
                  </a:lnTo>
                  <a:lnTo>
                    <a:pt x="1" y="10091"/>
                  </a:lnTo>
                  <a:lnTo>
                    <a:pt x="1" y="10673"/>
                  </a:lnTo>
                  <a:lnTo>
                    <a:pt x="626" y="10673"/>
                  </a:lnTo>
                  <a:lnTo>
                    <a:pt x="626" y="10157"/>
                  </a:lnTo>
                  <a:lnTo>
                    <a:pt x="7527" y="10157"/>
                  </a:lnTo>
                  <a:lnTo>
                    <a:pt x="7527" y="10091"/>
                  </a:lnTo>
                  <a:lnTo>
                    <a:pt x="626" y="10091"/>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50"/>
        <p:cNvGrpSpPr/>
        <p:nvPr/>
      </p:nvGrpSpPr>
      <p:grpSpPr>
        <a:xfrm>
          <a:off x="0" y="0"/>
          <a:ext cx="0" cy="0"/>
          <a:chOff x="0" y="0"/>
          <a:chExt cx="0" cy="0"/>
        </a:xfrm>
      </p:grpSpPr>
      <p:pic>
        <p:nvPicPr>
          <p:cNvPr id="151" name="Google Shape;151;p11"/>
          <p:cNvPicPr preferRelativeResize="0"/>
          <p:nvPr/>
        </p:nvPicPr>
        <p:blipFill>
          <a:blip r:embed="rId2">
            <a:alphaModFix amt="48000"/>
          </a:blip>
          <a:stretch>
            <a:fillRect/>
          </a:stretch>
        </p:blipFill>
        <p:spPr>
          <a:xfrm>
            <a:off x="0" y="0"/>
            <a:ext cx="9144003" cy="5143501"/>
          </a:xfrm>
          <a:prstGeom prst="rect">
            <a:avLst/>
          </a:prstGeom>
          <a:noFill/>
          <a:ln>
            <a:noFill/>
          </a:ln>
        </p:spPr>
      </p:pic>
      <p:grpSp>
        <p:nvGrpSpPr>
          <p:cNvPr id="152" name="Google Shape;152;p11"/>
          <p:cNvGrpSpPr/>
          <p:nvPr/>
        </p:nvGrpSpPr>
        <p:grpSpPr>
          <a:xfrm>
            <a:off x="4891946" y="679734"/>
            <a:ext cx="3591686" cy="4279689"/>
            <a:chOff x="1758525" y="3834175"/>
            <a:chExt cx="769625" cy="917050"/>
          </a:xfrm>
          <a:solidFill>
            <a:srgbClr val="A536D6"/>
          </a:solidFill>
        </p:grpSpPr>
        <p:sp>
          <p:nvSpPr>
            <p:cNvPr id="153" name="Google Shape;153;p11"/>
            <p:cNvSpPr/>
            <p:nvPr/>
          </p:nvSpPr>
          <p:spPr>
            <a:xfrm>
              <a:off x="1897425" y="3834175"/>
              <a:ext cx="497175" cy="856025"/>
            </a:xfrm>
            <a:custGeom>
              <a:avLst/>
              <a:gdLst/>
              <a:ahLst/>
              <a:cxnLst/>
              <a:rect l="l" t="t" r="r" b="b"/>
              <a:pathLst>
                <a:path w="19887" h="34241" extrusionOk="0">
                  <a:moveTo>
                    <a:pt x="11070" y="8223"/>
                  </a:moveTo>
                  <a:lnTo>
                    <a:pt x="15325" y="8398"/>
                  </a:lnTo>
                  <a:cubicBezTo>
                    <a:pt x="14837" y="8892"/>
                    <a:pt x="14060" y="9612"/>
                    <a:pt x="13556" y="9712"/>
                  </a:cubicBezTo>
                  <a:cubicBezTo>
                    <a:pt x="12876" y="9848"/>
                    <a:pt x="11422" y="10252"/>
                    <a:pt x="11070" y="10350"/>
                  </a:cubicBezTo>
                  <a:lnTo>
                    <a:pt x="11070" y="8223"/>
                  </a:lnTo>
                  <a:close/>
                  <a:moveTo>
                    <a:pt x="3206" y="7900"/>
                  </a:moveTo>
                  <a:lnTo>
                    <a:pt x="9390" y="8154"/>
                  </a:lnTo>
                  <a:lnTo>
                    <a:pt x="9390" y="8569"/>
                  </a:lnTo>
                  <a:lnTo>
                    <a:pt x="9390" y="8569"/>
                  </a:lnTo>
                  <a:cubicBezTo>
                    <a:pt x="9213" y="8451"/>
                    <a:pt x="9041" y="8398"/>
                    <a:pt x="8873" y="8398"/>
                  </a:cubicBezTo>
                  <a:cubicBezTo>
                    <a:pt x="8534" y="8398"/>
                    <a:pt x="8209" y="8610"/>
                    <a:pt x="7885" y="8935"/>
                  </a:cubicBezTo>
                  <a:cubicBezTo>
                    <a:pt x="7224" y="9596"/>
                    <a:pt x="7885" y="10721"/>
                    <a:pt x="7885" y="10721"/>
                  </a:cubicBezTo>
                  <a:cubicBezTo>
                    <a:pt x="7885" y="10721"/>
                    <a:pt x="7186" y="10449"/>
                    <a:pt x="5788" y="9905"/>
                  </a:cubicBezTo>
                  <a:cubicBezTo>
                    <a:pt x="4720" y="9490"/>
                    <a:pt x="3652" y="8394"/>
                    <a:pt x="3206" y="7900"/>
                  </a:cubicBezTo>
                  <a:close/>
                  <a:moveTo>
                    <a:pt x="11070" y="1"/>
                  </a:moveTo>
                  <a:lnTo>
                    <a:pt x="9390" y="311"/>
                  </a:lnTo>
                  <a:lnTo>
                    <a:pt x="9390" y="2681"/>
                  </a:lnTo>
                  <a:lnTo>
                    <a:pt x="8739" y="2681"/>
                  </a:lnTo>
                  <a:lnTo>
                    <a:pt x="8739" y="3924"/>
                  </a:lnTo>
                  <a:lnTo>
                    <a:pt x="9390" y="3924"/>
                  </a:lnTo>
                  <a:lnTo>
                    <a:pt x="9390" y="6666"/>
                  </a:lnTo>
                  <a:lnTo>
                    <a:pt x="0" y="6410"/>
                  </a:lnTo>
                  <a:lnTo>
                    <a:pt x="0" y="7769"/>
                  </a:lnTo>
                  <a:lnTo>
                    <a:pt x="2265" y="7862"/>
                  </a:lnTo>
                  <a:cubicBezTo>
                    <a:pt x="3100" y="8743"/>
                    <a:pt x="4757" y="10649"/>
                    <a:pt x="5633" y="10877"/>
                  </a:cubicBezTo>
                  <a:cubicBezTo>
                    <a:pt x="6526" y="11110"/>
                    <a:pt x="8507" y="11887"/>
                    <a:pt x="8507" y="11887"/>
                  </a:cubicBezTo>
                  <a:cubicBezTo>
                    <a:pt x="8662" y="12197"/>
                    <a:pt x="9245" y="14838"/>
                    <a:pt x="9051" y="15381"/>
                  </a:cubicBezTo>
                  <a:cubicBezTo>
                    <a:pt x="8856" y="15925"/>
                    <a:pt x="8468" y="16818"/>
                    <a:pt x="8001" y="18372"/>
                  </a:cubicBezTo>
                  <a:cubicBezTo>
                    <a:pt x="7535" y="19926"/>
                    <a:pt x="7573" y="20159"/>
                    <a:pt x="8273" y="20431"/>
                  </a:cubicBezTo>
                  <a:cubicBezTo>
                    <a:pt x="8973" y="20703"/>
                    <a:pt x="8700" y="21285"/>
                    <a:pt x="8934" y="23033"/>
                  </a:cubicBezTo>
                  <a:cubicBezTo>
                    <a:pt x="9168" y="24780"/>
                    <a:pt x="8973" y="26100"/>
                    <a:pt x="9206" y="27421"/>
                  </a:cubicBezTo>
                  <a:cubicBezTo>
                    <a:pt x="9246" y="27647"/>
                    <a:pt x="9312" y="27807"/>
                    <a:pt x="9392" y="27919"/>
                  </a:cubicBezTo>
                  <a:lnTo>
                    <a:pt x="9392" y="34166"/>
                  </a:lnTo>
                  <a:cubicBezTo>
                    <a:pt x="9363" y="34190"/>
                    <a:pt x="9334" y="34215"/>
                    <a:pt x="9298" y="34241"/>
                  </a:cubicBezTo>
                  <a:lnTo>
                    <a:pt x="11071" y="33258"/>
                  </a:lnTo>
                  <a:lnTo>
                    <a:pt x="11071" y="20811"/>
                  </a:lnTo>
                  <a:lnTo>
                    <a:pt x="11070" y="20811"/>
                  </a:lnTo>
                  <a:cubicBezTo>
                    <a:pt x="11157" y="20670"/>
                    <a:pt x="11266" y="20580"/>
                    <a:pt x="11401" y="20580"/>
                  </a:cubicBezTo>
                  <a:cubicBezTo>
                    <a:pt x="11455" y="20580"/>
                    <a:pt x="11513" y="20594"/>
                    <a:pt x="11575" y="20625"/>
                  </a:cubicBezTo>
                  <a:cubicBezTo>
                    <a:pt x="11810" y="20743"/>
                    <a:pt x="11946" y="20818"/>
                    <a:pt x="12026" y="20818"/>
                  </a:cubicBezTo>
                  <a:cubicBezTo>
                    <a:pt x="12210" y="20818"/>
                    <a:pt x="12100" y="20420"/>
                    <a:pt x="12235" y="19228"/>
                  </a:cubicBezTo>
                  <a:cubicBezTo>
                    <a:pt x="12430" y="17519"/>
                    <a:pt x="12120" y="16083"/>
                    <a:pt x="11963" y="15615"/>
                  </a:cubicBezTo>
                  <a:cubicBezTo>
                    <a:pt x="11808" y="15150"/>
                    <a:pt x="11808" y="12197"/>
                    <a:pt x="11808" y="11809"/>
                  </a:cubicBezTo>
                  <a:cubicBezTo>
                    <a:pt x="11808" y="11421"/>
                    <a:pt x="12547" y="11109"/>
                    <a:pt x="13944" y="10333"/>
                  </a:cubicBezTo>
                  <a:cubicBezTo>
                    <a:pt x="14846" y="9832"/>
                    <a:pt x="15674" y="8976"/>
                    <a:pt x="16150" y="8432"/>
                  </a:cubicBezTo>
                  <a:lnTo>
                    <a:pt x="19887" y="8585"/>
                  </a:lnTo>
                  <a:lnTo>
                    <a:pt x="19887" y="6953"/>
                  </a:lnTo>
                  <a:lnTo>
                    <a:pt x="11070" y="6712"/>
                  </a:lnTo>
                  <a:lnTo>
                    <a:pt x="11070" y="3923"/>
                  </a:lnTo>
                  <a:lnTo>
                    <a:pt x="11536" y="3923"/>
                  </a:lnTo>
                  <a:lnTo>
                    <a:pt x="11536" y="2680"/>
                  </a:lnTo>
                  <a:lnTo>
                    <a:pt x="11070" y="2680"/>
                  </a:lnTo>
                  <a:lnTo>
                    <a:pt x="1107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1"/>
            <p:cNvSpPr/>
            <p:nvPr/>
          </p:nvSpPr>
          <p:spPr>
            <a:xfrm>
              <a:off x="2232850" y="4255650"/>
              <a:ext cx="295300" cy="404625"/>
            </a:xfrm>
            <a:custGeom>
              <a:avLst/>
              <a:gdLst/>
              <a:ahLst/>
              <a:cxnLst/>
              <a:rect l="l" t="t" r="r" b="b"/>
              <a:pathLst>
                <a:path w="11812" h="16185" extrusionOk="0">
                  <a:moveTo>
                    <a:pt x="6571" y="0"/>
                  </a:moveTo>
                  <a:lnTo>
                    <a:pt x="5579" y="155"/>
                  </a:lnTo>
                  <a:lnTo>
                    <a:pt x="5579" y="1582"/>
                  </a:lnTo>
                  <a:lnTo>
                    <a:pt x="5195" y="1582"/>
                  </a:lnTo>
                  <a:lnTo>
                    <a:pt x="5195" y="2317"/>
                  </a:lnTo>
                  <a:lnTo>
                    <a:pt x="5579" y="2317"/>
                  </a:lnTo>
                  <a:lnTo>
                    <a:pt x="5579" y="3969"/>
                  </a:lnTo>
                  <a:lnTo>
                    <a:pt x="1" y="4415"/>
                  </a:lnTo>
                  <a:lnTo>
                    <a:pt x="87" y="5212"/>
                  </a:lnTo>
                  <a:lnTo>
                    <a:pt x="5579" y="4849"/>
                  </a:lnTo>
                  <a:lnTo>
                    <a:pt x="5579" y="15977"/>
                  </a:lnTo>
                  <a:lnTo>
                    <a:pt x="6571" y="16184"/>
                  </a:lnTo>
                  <a:lnTo>
                    <a:pt x="6571" y="4784"/>
                  </a:lnTo>
                  <a:lnTo>
                    <a:pt x="11811" y="4438"/>
                  </a:lnTo>
                  <a:lnTo>
                    <a:pt x="11708" y="3481"/>
                  </a:lnTo>
                  <a:lnTo>
                    <a:pt x="6571" y="3891"/>
                  </a:lnTo>
                  <a:lnTo>
                    <a:pt x="6571" y="2317"/>
                  </a:lnTo>
                  <a:lnTo>
                    <a:pt x="6847" y="2317"/>
                  </a:lnTo>
                  <a:lnTo>
                    <a:pt x="6847" y="1582"/>
                  </a:lnTo>
                  <a:lnTo>
                    <a:pt x="6571" y="1582"/>
                  </a:lnTo>
                  <a:lnTo>
                    <a:pt x="657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1"/>
            <p:cNvSpPr/>
            <p:nvPr/>
          </p:nvSpPr>
          <p:spPr>
            <a:xfrm>
              <a:off x="1758525" y="4302125"/>
              <a:ext cx="316375" cy="449100"/>
            </a:xfrm>
            <a:custGeom>
              <a:avLst/>
              <a:gdLst/>
              <a:ahLst/>
              <a:cxnLst/>
              <a:rect l="l" t="t" r="r" b="b"/>
              <a:pathLst>
                <a:path w="12655" h="17964" extrusionOk="0">
                  <a:moveTo>
                    <a:pt x="6726" y="1"/>
                  </a:moveTo>
                  <a:lnTo>
                    <a:pt x="5671" y="238"/>
                  </a:lnTo>
                  <a:lnTo>
                    <a:pt x="5772" y="1774"/>
                  </a:lnTo>
                  <a:lnTo>
                    <a:pt x="5358" y="1801"/>
                  </a:lnTo>
                  <a:lnTo>
                    <a:pt x="5412" y="2591"/>
                  </a:lnTo>
                  <a:lnTo>
                    <a:pt x="5824" y="2563"/>
                  </a:lnTo>
                  <a:lnTo>
                    <a:pt x="5940" y="4278"/>
                  </a:lnTo>
                  <a:lnTo>
                    <a:pt x="1" y="4105"/>
                  </a:lnTo>
                  <a:lnTo>
                    <a:pt x="0" y="4970"/>
                  </a:lnTo>
                  <a:lnTo>
                    <a:pt x="6003" y="5228"/>
                  </a:lnTo>
                  <a:lnTo>
                    <a:pt x="6848" y="17963"/>
                  </a:lnTo>
                  <a:lnTo>
                    <a:pt x="7910" y="17815"/>
                  </a:lnTo>
                  <a:lnTo>
                    <a:pt x="7076" y="5274"/>
                  </a:lnTo>
                  <a:lnTo>
                    <a:pt x="12653" y="5511"/>
                  </a:lnTo>
                  <a:lnTo>
                    <a:pt x="12654" y="4474"/>
                  </a:lnTo>
                  <a:lnTo>
                    <a:pt x="7012" y="4309"/>
                  </a:lnTo>
                  <a:lnTo>
                    <a:pt x="6891" y="2493"/>
                  </a:lnTo>
                  <a:lnTo>
                    <a:pt x="7187" y="2472"/>
                  </a:lnTo>
                  <a:lnTo>
                    <a:pt x="7134" y="1683"/>
                  </a:lnTo>
                  <a:lnTo>
                    <a:pt x="6839" y="1703"/>
                  </a:lnTo>
                  <a:lnTo>
                    <a:pt x="6726"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6" name="Google Shape;156;p11"/>
          <p:cNvSpPr txBox="1">
            <a:spLocks noGrp="1"/>
          </p:cNvSpPr>
          <p:nvPr>
            <p:ph type="title" hasCustomPrompt="1"/>
          </p:nvPr>
        </p:nvSpPr>
        <p:spPr>
          <a:xfrm rot="442">
            <a:off x="2238089" y="1619776"/>
            <a:ext cx="4667400" cy="15111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SzPts val="9600"/>
              <a:buNone/>
              <a:defRPr sz="96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157" name="Google Shape;157;p11"/>
          <p:cNvSpPr txBox="1">
            <a:spLocks noGrp="1"/>
          </p:cNvSpPr>
          <p:nvPr>
            <p:ph type="subTitle" idx="1"/>
          </p:nvPr>
        </p:nvSpPr>
        <p:spPr>
          <a:xfrm>
            <a:off x="2238025" y="3025150"/>
            <a:ext cx="4667400" cy="367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61" name="Google Shape;161;p11"/>
          <p:cNvSpPr/>
          <p:nvPr/>
        </p:nvSpPr>
        <p:spPr>
          <a:xfrm>
            <a:off x="7357179" y="3238304"/>
            <a:ext cx="1173072" cy="1663970"/>
          </a:xfrm>
          <a:custGeom>
            <a:avLst/>
            <a:gdLst/>
            <a:ahLst/>
            <a:cxnLst/>
            <a:rect l="l" t="t" r="r" b="b"/>
            <a:pathLst>
              <a:path w="7525" h="10674" extrusionOk="0">
                <a:moveTo>
                  <a:pt x="7457" y="10157"/>
                </a:moveTo>
                <a:lnTo>
                  <a:pt x="7457" y="10606"/>
                </a:lnTo>
                <a:lnTo>
                  <a:pt x="6965" y="10606"/>
                </a:lnTo>
                <a:lnTo>
                  <a:pt x="6965" y="10157"/>
                </a:lnTo>
                <a:close/>
                <a:moveTo>
                  <a:pt x="6900" y="1"/>
                </a:moveTo>
                <a:lnTo>
                  <a:pt x="6900" y="10091"/>
                </a:lnTo>
                <a:lnTo>
                  <a:pt x="0" y="10091"/>
                </a:lnTo>
                <a:lnTo>
                  <a:pt x="0" y="10157"/>
                </a:lnTo>
                <a:lnTo>
                  <a:pt x="6900" y="10157"/>
                </a:lnTo>
                <a:lnTo>
                  <a:pt x="6900" y="10673"/>
                </a:lnTo>
                <a:lnTo>
                  <a:pt x="7525" y="10673"/>
                </a:lnTo>
                <a:lnTo>
                  <a:pt x="7525" y="10091"/>
                </a:lnTo>
                <a:lnTo>
                  <a:pt x="6965" y="10091"/>
                </a:lnTo>
                <a:lnTo>
                  <a:pt x="696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1"/>
          <p:cNvSpPr/>
          <p:nvPr/>
        </p:nvSpPr>
        <p:spPr>
          <a:xfrm>
            <a:off x="613275" y="3238304"/>
            <a:ext cx="1173540" cy="1663970"/>
          </a:xfrm>
          <a:custGeom>
            <a:avLst/>
            <a:gdLst/>
            <a:ahLst/>
            <a:cxnLst/>
            <a:rect l="l" t="t" r="r" b="b"/>
            <a:pathLst>
              <a:path w="7528" h="10674" extrusionOk="0">
                <a:moveTo>
                  <a:pt x="560" y="10157"/>
                </a:moveTo>
                <a:lnTo>
                  <a:pt x="560" y="10606"/>
                </a:lnTo>
                <a:lnTo>
                  <a:pt x="68" y="10606"/>
                </a:lnTo>
                <a:lnTo>
                  <a:pt x="68" y="10157"/>
                </a:lnTo>
                <a:close/>
                <a:moveTo>
                  <a:pt x="560" y="1"/>
                </a:moveTo>
                <a:lnTo>
                  <a:pt x="560" y="10091"/>
                </a:lnTo>
                <a:lnTo>
                  <a:pt x="1" y="10091"/>
                </a:lnTo>
                <a:lnTo>
                  <a:pt x="1" y="10673"/>
                </a:lnTo>
                <a:lnTo>
                  <a:pt x="626" y="10673"/>
                </a:lnTo>
                <a:lnTo>
                  <a:pt x="626" y="10157"/>
                </a:lnTo>
                <a:lnTo>
                  <a:pt x="7527" y="10157"/>
                </a:lnTo>
                <a:lnTo>
                  <a:pt x="7527" y="10091"/>
                </a:lnTo>
                <a:lnTo>
                  <a:pt x="626" y="10091"/>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 name="Google Shape;163;p11"/>
          <p:cNvGrpSpPr/>
          <p:nvPr/>
        </p:nvGrpSpPr>
        <p:grpSpPr>
          <a:xfrm>
            <a:off x="0" y="3933916"/>
            <a:ext cx="9143995" cy="1209581"/>
            <a:chOff x="0" y="4059679"/>
            <a:chExt cx="9143995" cy="1209581"/>
          </a:xfrm>
          <a:solidFill>
            <a:schemeClr val="bg1">
              <a:lumMod val="65000"/>
            </a:schemeClr>
          </a:solidFill>
        </p:grpSpPr>
        <p:sp>
          <p:nvSpPr>
            <p:cNvPr id="164" name="Google Shape;164;p11"/>
            <p:cNvSpPr/>
            <p:nvPr/>
          </p:nvSpPr>
          <p:spPr>
            <a:xfrm>
              <a:off x="0" y="4060641"/>
              <a:ext cx="2023373" cy="1208615"/>
            </a:xfrm>
            <a:custGeom>
              <a:avLst/>
              <a:gdLst/>
              <a:ahLst/>
              <a:cxnLst/>
              <a:rect l="l" t="t" r="r" b="b"/>
              <a:pathLst>
                <a:path w="8396" h="5015" extrusionOk="0">
                  <a:moveTo>
                    <a:pt x="1152" y="0"/>
                  </a:moveTo>
                  <a:cubicBezTo>
                    <a:pt x="865" y="0"/>
                    <a:pt x="577" y="91"/>
                    <a:pt x="334" y="273"/>
                  </a:cubicBezTo>
                  <a:lnTo>
                    <a:pt x="6" y="513"/>
                  </a:lnTo>
                  <a:lnTo>
                    <a:pt x="0" y="5014"/>
                  </a:lnTo>
                  <a:lnTo>
                    <a:pt x="8396" y="5014"/>
                  </a:lnTo>
                  <a:lnTo>
                    <a:pt x="1966" y="269"/>
                  </a:lnTo>
                  <a:cubicBezTo>
                    <a:pt x="1725" y="90"/>
                    <a:pt x="1439" y="0"/>
                    <a:pt x="115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5" name="Google Shape;165;p11"/>
            <p:cNvGrpSpPr/>
            <p:nvPr/>
          </p:nvGrpSpPr>
          <p:grpSpPr>
            <a:xfrm>
              <a:off x="650925" y="4059679"/>
              <a:ext cx="8493070" cy="1209581"/>
              <a:chOff x="650925" y="3958141"/>
              <a:chExt cx="8493070" cy="1209581"/>
            </a:xfrm>
            <a:grpFill/>
          </p:grpSpPr>
          <p:sp>
            <p:nvSpPr>
              <p:cNvPr id="166" name="Google Shape;166;p11"/>
              <p:cNvSpPr/>
              <p:nvPr/>
            </p:nvSpPr>
            <p:spPr>
              <a:xfrm>
                <a:off x="6830467" y="3958141"/>
                <a:ext cx="2313528" cy="1209579"/>
              </a:xfrm>
              <a:custGeom>
                <a:avLst/>
                <a:gdLst/>
                <a:ahLst/>
                <a:cxnLst/>
                <a:rect l="l" t="t" r="r" b="b"/>
                <a:pathLst>
                  <a:path w="9600" h="5019" extrusionOk="0">
                    <a:moveTo>
                      <a:pt x="7250" y="0"/>
                    </a:moveTo>
                    <a:cubicBezTo>
                      <a:pt x="6963" y="0"/>
                      <a:pt x="6675" y="91"/>
                      <a:pt x="6430" y="273"/>
                    </a:cubicBezTo>
                    <a:lnTo>
                      <a:pt x="0" y="5018"/>
                    </a:lnTo>
                    <a:lnTo>
                      <a:pt x="9599" y="5018"/>
                    </a:lnTo>
                    <a:lnTo>
                      <a:pt x="9599" y="1405"/>
                    </a:lnTo>
                    <a:lnTo>
                      <a:pt x="8062" y="269"/>
                    </a:lnTo>
                    <a:cubicBezTo>
                      <a:pt x="7821" y="90"/>
                      <a:pt x="7536" y="0"/>
                      <a:pt x="725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1"/>
              <p:cNvSpPr/>
              <p:nvPr/>
            </p:nvSpPr>
            <p:spPr>
              <a:xfrm>
                <a:off x="2613570" y="4486898"/>
                <a:ext cx="3492463" cy="680825"/>
              </a:xfrm>
              <a:custGeom>
                <a:avLst/>
                <a:gdLst/>
                <a:ahLst/>
                <a:cxnLst/>
                <a:rect l="l" t="t" r="r" b="b"/>
                <a:pathLst>
                  <a:path w="14492" h="2825" extrusionOk="0">
                    <a:moveTo>
                      <a:pt x="7245" y="0"/>
                    </a:moveTo>
                    <a:cubicBezTo>
                      <a:pt x="7070" y="0"/>
                      <a:pt x="6895" y="33"/>
                      <a:pt x="6731" y="100"/>
                    </a:cubicBezTo>
                    <a:lnTo>
                      <a:pt x="0" y="2824"/>
                    </a:lnTo>
                    <a:lnTo>
                      <a:pt x="14492" y="2824"/>
                    </a:lnTo>
                    <a:lnTo>
                      <a:pt x="7762" y="100"/>
                    </a:lnTo>
                    <a:cubicBezTo>
                      <a:pt x="7595" y="33"/>
                      <a:pt x="7420" y="0"/>
                      <a:pt x="724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1"/>
              <p:cNvSpPr/>
              <p:nvPr/>
            </p:nvSpPr>
            <p:spPr>
              <a:xfrm>
                <a:off x="650925" y="4030600"/>
                <a:ext cx="3794909" cy="1136153"/>
              </a:xfrm>
              <a:custGeom>
                <a:avLst/>
                <a:gdLst/>
                <a:ahLst/>
                <a:cxnLst/>
                <a:rect l="l" t="t" r="r" b="b"/>
                <a:pathLst>
                  <a:path w="15747" h="5521" extrusionOk="0">
                    <a:moveTo>
                      <a:pt x="7873" y="0"/>
                    </a:moveTo>
                    <a:cubicBezTo>
                      <a:pt x="7585" y="0"/>
                      <a:pt x="7297" y="90"/>
                      <a:pt x="7054" y="271"/>
                    </a:cubicBezTo>
                    <a:lnTo>
                      <a:pt x="1" y="5520"/>
                    </a:lnTo>
                    <a:lnTo>
                      <a:pt x="15747" y="5520"/>
                    </a:lnTo>
                    <a:lnTo>
                      <a:pt x="8693" y="271"/>
                    </a:lnTo>
                    <a:cubicBezTo>
                      <a:pt x="8450" y="90"/>
                      <a:pt x="8161" y="0"/>
                      <a:pt x="78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1"/>
              <p:cNvSpPr/>
              <p:nvPr/>
            </p:nvSpPr>
            <p:spPr>
              <a:xfrm>
                <a:off x="4782990" y="4207095"/>
                <a:ext cx="3794909" cy="960626"/>
              </a:xfrm>
              <a:custGeom>
                <a:avLst/>
                <a:gdLst/>
                <a:ahLst/>
                <a:cxnLst/>
                <a:rect l="l" t="t" r="r" b="b"/>
                <a:pathLst>
                  <a:path w="15747" h="3986" extrusionOk="0">
                    <a:moveTo>
                      <a:pt x="7871" y="0"/>
                    </a:moveTo>
                    <a:cubicBezTo>
                      <a:pt x="7650" y="0"/>
                      <a:pt x="7431" y="53"/>
                      <a:pt x="7232" y="158"/>
                    </a:cubicBezTo>
                    <a:lnTo>
                      <a:pt x="0" y="3985"/>
                    </a:lnTo>
                    <a:lnTo>
                      <a:pt x="15746" y="3985"/>
                    </a:lnTo>
                    <a:lnTo>
                      <a:pt x="8513" y="158"/>
                    </a:lnTo>
                    <a:cubicBezTo>
                      <a:pt x="8312" y="53"/>
                      <a:pt x="8091" y="0"/>
                      <a:pt x="78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70" name="Google Shape;170;p11"/>
          <p:cNvSpPr/>
          <p:nvPr/>
        </p:nvSpPr>
        <p:spPr>
          <a:xfrm rot="517966" flipH="1">
            <a:off x="1100473" y="846738"/>
            <a:ext cx="216201" cy="213415"/>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1"/>
          <p:cNvSpPr/>
          <p:nvPr/>
        </p:nvSpPr>
        <p:spPr>
          <a:xfrm rot="-368186" flipH="1">
            <a:off x="2177818" y="480004"/>
            <a:ext cx="121493" cy="119993"/>
          </a:xfrm>
          <a:custGeom>
            <a:avLst/>
            <a:gdLst/>
            <a:ahLst/>
            <a:cxnLst/>
            <a:rect l="l" t="t" r="r" b="b"/>
            <a:pathLst>
              <a:path w="567" h="560" extrusionOk="0">
                <a:moveTo>
                  <a:pt x="284" y="0"/>
                </a:moveTo>
                <a:cubicBezTo>
                  <a:pt x="277" y="0"/>
                  <a:pt x="269" y="4"/>
                  <a:pt x="267" y="12"/>
                </a:cubicBezTo>
                <a:lnTo>
                  <a:pt x="208" y="205"/>
                </a:lnTo>
                <a:lnTo>
                  <a:pt x="15" y="263"/>
                </a:lnTo>
                <a:cubicBezTo>
                  <a:pt x="1" y="269"/>
                  <a:pt x="1" y="289"/>
                  <a:pt x="15" y="297"/>
                </a:cubicBezTo>
                <a:lnTo>
                  <a:pt x="208" y="355"/>
                </a:lnTo>
                <a:lnTo>
                  <a:pt x="267" y="547"/>
                </a:lnTo>
                <a:cubicBezTo>
                  <a:pt x="269" y="556"/>
                  <a:pt x="276" y="560"/>
                  <a:pt x="282" y="560"/>
                </a:cubicBezTo>
                <a:cubicBezTo>
                  <a:pt x="289" y="560"/>
                  <a:pt x="296" y="556"/>
                  <a:pt x="300" y="547"/>
                </a:cubicBezTo>
                <a:lnTo>
                  <a:pt x="360" y="355"/>
                </a:lnTo>
                <a:lnTo>
                  <a:pt x="552" y="297"/>
                </a:lnTo>
                <a:cubicBezTo>
                  <a:pt x="567" y="291"/>
                  <a:pt x="567" y="271"/>
                  <a:pt x="552" y="263"/>
                </a:cubicBezTo>
                <a:lnTo>
                  <a:pt x="360" y="205"/>
                </a:lnTo>
                <a:lnTo>
                  <a:pt x="300" y="12"/>
                </a:lnTo>
                <a:cubicBezTo>
                  <a:pt x="298" y="4"/>
                  <a:pt x="291" y="0"/>
                  <a:pt x="2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hyperlink" Target="https://plantillaspowerpoint.org/" TargetMode="Externa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hyperlink" Target="https://plantillaspowerpoint.org/" TargetMode="External"/><Relationship Id="rId2" Type="http://schemas.openxmlformats.org/officeDocument/2006/relationships/theme" Target="../theme/theme2.xml"/><Relationship Id="rId1" Type="http://schemas.openxmlformats.org/officeDocument/2006/relationships/slideLayout" Target="../slideLayouts/slideLayout35.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672775"/>
            <a:ext cx="7704000" cy="5643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accent4"/>
              </a:buClr>
              <a:buSzPts val="3100"/>
              <a:buFont typeface="Oswald"/>
              <a:buNone/>
              <a:defRPr sz="3100" b="1">
                <a:solidFill>
                  <a:schemeClr val="accent4"/>
                </a:solidFill>
                <a:latin typeface="Oswald"/>
                <a:ea typeface="Oswald"/>
                <a:cs typeface="Oswald"/>
                <a:sym typeface="Oswald"/>
              </a:defRPr>
            </a:lvl1pPr>
            <a:lvl2pPr lvl="1" rtl="0">
              <a:spcBef>
                <a:spcPts val="0"/>
              </a:spcBef>
              <a:spcAft>
                <a:spcPts val="0"/>
              </a:spcAft>
              <a:buClr>
                <a:schemeClr val="accent4"/>
              </a:buClr>
              <a:buSzPts val="3100"/>
              <a:buFont typeface="Oswald"/>
              <a:buNone/>
              <a:defRPr sz="3100" b="1">
                <a:solidFill>
                  <a:schemeClr val="accent4"/>
                </a:solidFill>
                <a:latin typeface="Oswald"/>
                <a:ea typeface="Oswald"/>
                <a:cs typeface="Oswald"/>
                <a:sym typeface="Oswald"/>
              </a:defRPr>
            </a:lvl2pPr>
            <a:lvl3pPr lvl="2" rtl="0">
              <a:spcBef>
                <a:spcPts val="0"/>
              </a:spcBef>
              <a:spcAft>
                <a:spcPts val="0"/>
              </a:spcAft>
              <a:buClr>
                <a:schemeClr val="accent4"/>
              </a:buClr>
              <a:buSzPts val="3100"/>
              <a:buFont typeface="Oswald"/>
              <a:buNone/>
              <a:defRPr sz="3100" b="1">
                <a:solidFill>
                  <a:schemeClr val="accent4"/>
                </a:solidFill>
                <a:latin typeface="Oswald"/>
                <a:ea typeface="Oswald"/>
                <a:cs typeface="Oswald"/>
                <a:sym typeface="Oswald"/>
              </a:defRPr>
            </a:lvl3pPr>
            <a:lvl4pPr lvl="3" rtl="0">
              <a:spcBef>
                <a:spcPts val="0"/>
              </a:spcBef>
              <a:spcAft>
                <a:spcPts val="0"/>
              </a:spcAft>
              <a:buClr>
                <a:schemeClr val="accent4"/>
              </a:buClr>
              <a:buSzPts val="3100"/>
              <a:buFont typeface="Oswald"/>
              <a:buNone/>
              <a:defRPr sz="3100" b="1">
                <a:solidFill>
                  <a:schemeClr val="accent4"/>
                </a:solidFill>
                <a:latin typeface="Oswald"/>
                <a:ea typeface="Oswald"/>
                <a:cs typeface="Oswald"/>
                <a:sym typeface="Oswald"/>
              </a:defRPr>
            </a:lvl4pPr>
            <a:lvl5pPr lvl="4" rtl="0">
              <a:spcBef>
                <a:spcPts val="0"/>
              </a:spcBef>
              <a:spcAft>
                <a:spcPts val="0"/>
              </a:spcAft>
              <a:buClr>
                <a:schemeClr val="accent4"/>
              </a:buClr>
              <a:buSzPts val="3100"/>
              <a:buFont typeface="Oswald"/>
              <a:buNone/>
              <a:defRPr sz="3100" b="1">
                <a:solidFill>
                  <a:schemeClr val="accent4"/>
                </a:solidFill>
                <a:latin typeface="Oswald"/>
                <a:ea typeface="Oswald"/>
                <a:cs typeface="Oswald"/>
                <a:sym typeface="Oswald"/>
              </a:defRPr>
            </a:lvl5pPr>
            <a:lvl6pPr lvl="5" rtl="0">
              <a:spcBef>
                <a:spcPts val="0"/>
              </a:spcBef>
              <a:spcAft>
                <a:spcPts val="0"/>
              </a:spcAft>
              <a:buClr>
                <a:schemeClr val="accent4"/>
              </a:buClr>
              <a:buSzPts val="3100"/>
              <a:buFont typeface="Oswald"/>
              <a:buNone/>
              <a:defRPr sz="3100" b="1">
                <a:solidFill>
                  <a:schemeClr val="accent4"/>
                </a:solidFill>
                <a:latin typeface="Oswald"/>
                <a:ea typeface="Oswald"/>
                <a:cs typeface="Oswald"/>
                <a:sym typeface="Oswald"/>
              </a:defRPr>
            </a:lvl6pPr>
            <a:lvl7pPr lvl="6" rtl="0">
              <a:spcBef>
                <a:spcPts val="0"/>
              </a:spcBef>
              <a:spcAft>
                <a:spcPts val="0"/>
              </a:spcAft>
              <a:buClr>
                <a:schemeClr val="accent4"/>
              </a:buClr>
              <a:buSzPts val="3100"/>
              <a:buFont typeface="Oswald"/>
              <a:buNone/>
              <a:defRPr sz="3100" b="1">
                <a:solidFill>
                  <a:schemeClr val="accent4"/>
                </a:solidFill>
                <a:latin typeface="Oswald"/>
                <a:ea typeface="Oswald"/>
                <a:cs typeface="Oswald"/>
                <a:sym typeface="Oswald"/>
              </a:defRPr>
            </a:lvl7pPr>
            <a:lvl8pPr lvl="7" rtl="0">
              <a:spcBef>
                <a:spcPts val="0"/>
              </a:spcBef>
              <a:spcAft>
                <a:spcPts val="0"/>
              </a:spcAft>
              <a:buClr>
                <a:schemeClr val="accent4"/>
              </a:buClr>
              <a:buSzPts val="3100"/>
              <a:buFont typeface="Oswald"/>
              <a:buNone/>
              <a:defRPr sz="3100" b="1">
                <a:solidFill>
                  <a:schemeClr val="accent4"/>
                </a:solidFill>
                <a:latin typeface="Oswald"/>
                <a:ea typeface="Oswald"/>
                <a:cs typeface="Oswald"/>
                <a:sym typeface="Oswald"/>
              </a:defRPr>
            </a:lvl8pPr>
            <a:lvl9pPr lvl="8" rtl="0">
              <a:spcBef>
                <a:spcPts val="0"/>
              </a:spcBef>
              <a:spcAft>
                <a:spcPts val="0"/>
              </a:spcAft>
              <a:buClr>
                <a:schemeClr val="accent4"/>
              </a:buClr>
              <a:buSzPts val="3100"/>
              <a:buFont typeface="Oswald"/>
              <a:buNone/>
              <a:defRPr sz="3100" b="1">
                <a:solidFill>
                  <a:schemeClr val="accent4"/>
                </a:solidFill>
                <a:latin typeface="Oswald"/>
                <a:ea typeface="Oswald"/>
                <a:cs typeface="Oswald"/>
                <a:sym typeface="Oswald"/>
              </a:defRPr>
            </a:lvl9pPr>
          </a:lstStyle>
          <a:p>
            <a:endParaRPr/>
          </a:p>
        </p:txBody>
      </p:sp>
      <p:sp>
        <p:nvSpPr>
          <p:cNvPr id="7" name="Google Shape;7;p1"/>
          <p:cNvSpPr txBox="1">
            <a:spLocks noGrp="1"/>
          </p:cNvSpPr>
          <p:nvPr>
            <p:ph type="body" idx="1"/>
          </p:nvPr>
        </p:nvSpPr>
        <p:spPr>
          <a:xfrm>
            <a:off x="720000" y="1237083"/>
            <a:ext cx="7704000" cy="33663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Hind"/>
              <a:buChar char="●"/>
              <a:defRPr>
                <a:solidFill>
                  <a:schemeClr val="dk1"/>
                </a:solidFill>
                <a:latin typeface="Hind"/>
                <a:ea typeface="Hind"/>
                <a:cs typeface="Hind"/>
                <a:sym typeface="Hind"/>
              </a:defRPr>
            </a:lvl1pPr>
            <a:lvl2pPr marL="914400" lvl="1" indent="-317500">
              <a:lnSpc>
                <a:spcPct val="100000"/>
              </a:lnSpc>
              <a:spcBef>
                <a:spcPts val="1600"/>
              </a:spcBef>
              <a:spcAft>
                <a:spcPts val="0"/>
              </a:spcAft>
              <a:buClr>
                <a:schemeClr val="dk1"/>
              </a:buClr>
              <a:buSzPts val="1400"/>
              <a:buFont typeface="Hind"/>
              <a:buChar char="○"/>
              <a:defRPr>
                <a:solidFill>
                  <a:schemeClr val="dk1"/>
                </a:solidFill>
                <a:latin typeface="Hind"/>
                <a:ea typeface="Hind"/>
                <a:cs typeface="Hind"/>
                <a:sym typeface="Hind"/>
              </a:defRPr>
            </a:lvl2pPr>
            <a:lvl3pPr marL="1371600" lvl="2" indent="-317500">
              <a:lnSpc>
                <a:spcPct val="100000"/>
              </a:lnSpc>
              <a:spcBef>
                <a:spcPts val="1600"/>
              </a:spcBef>
              <a:spcAft>
                <a:spcPts val="0"/>
              </a:spcAft>
              <a:buClr>
                <a:schemeClr val="dk1"/>
              </a:buClr>
              <a:buSzPts val="1400"/>
              <a:buFont typeface="Hind"/>
              <a:buChar char="■"/>
              <a:defRPr>
                <a:solidFill>
                  <a:schemeClr val="dk1"/>
                </a:solidFill>
                <a:latin typeface="Hind"/>
                <a:ea typeface="Hind"/>
                <a:cs typeface="Hind"/>
                <a:sym typeface="Hind"/>
              </a:defRPr>
            </a:lvl3pPr>
            <a:lvl4pPr marL="1828800" lvl="3" indent="-317500">
              <a:lnSpc>
                <a:spcPct val="100000"/>
              </a:lnSpc>
              <a:spcBef>
                <a:spcPts val="1600"/>
              </a:spcBef>
              <a:spcAft>
                <a:spcPts val="0"/>
              </a:spcAft>
              <a:buClr>
                <a:schemeClr val="dk1"/>
              </a:buClr>
              <a:buSzPts val="1400"/>
              <a:buFont typeface="Hind"/>
              <a:buChar char="●"/>
              <a:defRPr>
                <a:solidFill>
                  <a:schemeClr val="dk1"/>
                </a:solidFill>
                <a:latin typeface="Hind"/>
                <a:ea typeface="Hind"/>
                <a:cs typeface="Hind"/>
                <a:sym typeface="Hind"/>
              </a:defRPr>
            </a:lvl4pPr>
            <a:lvl5pPr marL="2286000" lvl="4" indent="-317500">
              <a:lnSpc>
                <a:spcPct val="100000"/>
              </a:lnSpc>
              <a:spcBef>
                <a:spcPts val="1600"/>
              </a:spcBef>
              <a:spcAft>
                <a:spcPts val="0"/>
              </a:spcAft>
              <a:buClr>
                <a:schemeClr val="dk1"/>
              </a:buClr>
              <a:buSzPts val="1400"/>
              <a:buFont typeface="Hind"/>
              <a:buChar char="○"/>
              <a:defRPr>
                <a:solidFill>
                  <a:schemeClr val="dk1"/>
                </a:solidFill>
                <a:latin typeface="Hind"/>
                <a:ea typeface="Hind"/>
                <a:cs typeface="Hind"/>
                <a:sym typeface="Hind"/>
              </a:defRPr>
            </a:lvl5pPr>
            <a:lvl6pPr marL="2743200" lvl="5" indent="-317500">
              <a:lnSpc>
                <a:spcPct val="100000"/>
              </a:lnSpc>
              <a:spcBef>
                <a:spcPts val="1600"/>
              </a:spcBef>
              <a:spcAft>
                <a:spcPts val="0"/>
              </a:spcAft>
              <a:buClr>
                <a:schemeClr val="dk1"/>
              </a:buClr>
              <a:buSzPts val="1400"/>
              <a:buFont typeface="Hind"/>
              <a:buChar char="■"/>
              <a:defRPr>
                <a:solidFill>
                  <a:schemeClr val="dk1"/>
                </a:solidFill>
                <a:latin typeface="Hind"/>
                <a:ea typeface="Hind"/>
                <a:cs typeface="Hind"/>
                <a:sym typeface="Hind"/>
              </a:defRPr>
            </a:lvl6pPr>
            <a:lvl7pPr marL="3200400" lvl="6" indent="-317500">
              <a:lnSpc>
                <a:spcPct val="100000"/>
              </a:lnSpc>
              <a:spcBef>
                <a:spcPts val="1600"/>
              </a:spcBef>
              <a:spcAft>
                <a:spcPts val="0"/>
              </a:spcAft>
              <a:buClr>
                <a:schemeClr val="dk1"/>
              </a:buClr>
              <a:buSzPts val="1400"/>
              <a:buFont typeface="Hind"/>
              <a:buChar char="●"/>
              <a:defRPr>
                <a:solidFill>
                  <a:schemeClr val="dk1"/>
                </a:solidFill>
                <a:latin typeface="Hind"/>
                <a:ea typeface="Hind"/>
                <a:cs typeface="Hind"/>
                <a:sym typeface="Hind"/>
              </a:defRPr>
            </a:lvl7pPr>
            <a:lvl8pPr marL="3657600" lvl="7" indent="-317500">
              <a:lnSpc>
                <a:spcPct val="100000"/>
              </a:lnSpc>
              <a:spcBef>
                <a:spcPts val="1600"/>
              </a:spcBef>
              <a:spcAft>
                <a:spcPts val="0"/>
              </a:spcAft>
              <a:buClr>
                <a:schemeClr val="dk1"/>
              </a:buClr>
              <a:buSzPts val="1400"/>
              <a:buFont typeface="Hind"/>
              <a:buChar char="○"/>
              <a:defRPr>
                <a:solidFill>
                  <a:schemeClr val="dk1"/>
                </a:solidFill>
                <a:latin typeface="Hind"/>
                <a:ea typeface="Hind"/>
                <a:cs typeface="Hind"/>
                <a:sym typeface="Hind"/>
              </a:defRPr>
            </a:lvl8pPr>
            <a:lvl9pPr marL="4114800" lvl="8" indent="-317500">
              <a:lnSpc>
                <a:spcPct val="100000"/>
              </a:lnSpc>
              <a:spcBef>
                <a:spcPts val="1600"/>
              </a:spcBef>
              <a:spcAft>
                <a:spcPts val="1600"/>
              </a:spcAft>
              <a:buClr>
                <a:schemeClr val="dk1"/>
              </a:buClr>
              <a:buSzPts val="1400"/>
              <a:buFont typeface="Hind"/>
              <a:buChar char="■"/>
              <a:defRPr>
                <a:solidFill>
                  <a:schemeClr val="dk1"/>
                </a:solidFill>
                <a:latin typeface="Hind"/>
                <a:ea typeface="Hind"/>
                <a:cs typeface="Hind"/>
                <a:sym typeface="Hind"/>
              </a:defRPr>
            </a:lvl9pPr>
          </a:lstStyle>
          <a:p>
            <a:endParaRPr/>
          </a:p>
        </p:txBody>
      </p:sp>
      <p:sp>
        <p:nvSpPr>
          <p:cNvPr id="2" name="Rectángulo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 name="TextBox 11"/>
          <p:cNvSpPr txBox="1"/>
          <p:nvPr userDrawn="1"/>
        </p:nvSpPr>
        <p:spPr>
          <a:xfrm rot="16200000">
            <a:off x="-2375976" y="1408289"/>
            <a:ext cx="4446020" cy="246221"/>
          </a:xfrm>
          <a:prstGeom prst="rect">
            <a:avLst/>
          </a:prstGeom>
          <a:noFill/>
        </p:spPr>
        <p:txBody>
          <a:bodyPr wrap="square" rtlCol="0" anchor="ctr">
            <a:spAutoFit/>
          </a:bodyPr>
          <a:lstStyle/>
          <a:p>
            <a:r>
              <a:rPr lang="bs-Latn-BA" sz="1000" dirty="0">
                <a:solidFill>
                  <a:schemeClr val="bg1">
                    <a:lumMod val="65000"/>
                  </a:schemeClr>
                </a:solidFill>
              </a:rPr>
              <a:t>Find</a:t>
            </a:r>
            <a:r>
              <a:rPr lang="bs-Latn-BA" sz="1000" baseline="0" dirty="0">
                <a:solidFill>
                  <a:schemeClr val="bg1">
                    <a:lumMod val="65000"/>
                  </a:schemeClr>
                </a:solidFill>
              </a:rPr>
              <a:t> m</a:t>
            </a:r>
            <a:r>
              <a:rPr lang="bs-Latn-BA" sz="1000" dirty="0">
                <a:solidFill>
                  <a:schemeClr val="bg1">
                    <a:lumMod val="65000"/>
                  </a:schemeClr>
                </a:solidFill>
              </a:rPr>
              <a:t>ore PowerPoint templates</a:t>
            </a:r>
            <a:r>
              <a:rPr lang="bs-Latn-BA" sz="1000" baseline="0" dirty="0">
                <a:solidFill>
                  <a:schemeClr val="bg1">
                    <a:lumMod val="65000"/>
                  </a:schemeClr>
                </a:solidFill>
              </a:rPr>
              <a:t> on </a:t>
            </a:r>
            <a:r>
              <a:rPr lang="es-PE" sz="1000" b="1" baseline="0" dirty="0" smtClean="0">
                <a:solidFill>
                  <a:schemeClr val="bg1">
                    <a:lumMod val="65000"/>
                  </a:schemeClr>
                </a:solidFill>
                <a:hlinkClick r:id="rId36"/>
              </a:rPr>
              <a:t>plantillaspowerpoint.org</a:t>
            </a:r>
            <a:endParaRPr lang="en-US" sz="1000" dirty="0">
              <a:solidFill>
                <a:schemeClr val="bg1">
                  <a:lumMod val="65000"/>
                </a:schemeClr>
              </a:solidFill>
            </a:endParaRPr>
          </a:p>
        </p:txBody>
      </p:sp>
      <p:pic>
        <p:nvPicPr>
          <p:cNvPr id="8" name="Imagen 7"/>
          <p:cNvPicPr>
            <a:picLocks noChangeAspect="1"/>
          </p:cNvPicPr>
          <p:nvPr userDrawn="1"/>
        </p:nvPicPr>
        <p:blipFill>
          <a:blip r:embed="rId37">
            <a:extLst>
              <a:ext uri="{28A0092B-C50C-407E-A947-70E740481C1C}">
                <a14:useLocalDpi xmlns:a14="http://schemas.microsoft.com/office/drawing/2010/main" val="0"/>
              </a:ext>
            </a:extLst>
          </a:blip>
          <a:stretch>
            <a:fillRect/>
          </a:stretch>
        </p:blipFill>
        <p:spPr>
          <a:xfrm rot="16200000">
            <a:off x="-794667" y="4204930"/>
            <a:ext cx="1245186" cy="344147"/>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4" r:id="rId15"/>
    <p:sldLayoutId id="2147483665" r:id="rId16"/>
    <p:sldLayoutId id="2147483666" r:id="rId17"/>
    <p:sldLayoutId id="2147483667" r:id="rId18"/>
    <p:sldLayoutId id="2147483668" r:id="rId19"/>
    <p:sldLayoutId id="2147483669" r:id="rId20"/>
    <p:sldLayoutId id="2147483670" r:id="rId21"/>
    <p:sldLayoutId id="2147483671" r:id="rId22"/>
    <p:sldLayoutId id="2147483672" r:id="rId23"/>
    <p:sldLayoutId id="2147483673" r:id="rId24"/>
    <p:sldLayoutId id="2147483674" r:id="rId25"/>
    <p:sldLayoutId id="2147483675" r:id="rId26"/>
    <p:sldLayoutId id="2147483676" r:id="rId27"/>
    <p:sldLayoutId id="2147483677" r:id="rId28"/>
    <p:sldLayoutId id="2147483678" r:id="rId29"/>
    <p:sldLayoutId id="2147483679" r:id="rId30"/>
    <p:sldLayoutId id="2147483680" r:id="rId31"/>
    <p:sldLayoutId id="2147483681" r:id="rId32"/>
    <p:sldLayoutId id="2147483686" r:id="rId33"/>
    <p:sldLayoutId id="2147483687" r:id="rId3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mod="1">
    <p:ext uri="{27BBF7A9-308A-43DC-89C8-2F10F3537804}">
      <p15:sldGuideLst xmlns:p15="http://schemas.microsoft.com/office/powerpoint/2012/main">
        <p15:guide id="1" orient="horz" pos="340">
          <p15:clr>
            <a:srgbClr val="EA4335"/>
          </p15:clr>
        </p15:guide>
        <p15:guide id="2" pos="454">
          <p15:clr>
            <a:srgbClr val="EA4335"/>
          </p15:clr>
        </p15:guide>
        <p15:guide id="3" orient="horz" pos="2900">
          <p15:clr>
            <a:srgbClr val="EA4335"/>
          </p15:clr>
        </p15:guide>
        <p15:guide id="4" pos="5306">
          <p15:clr>
            <a:srgbClr val="EA4335"/>
          </p15:clr>
        </p15:guide>
        <p15:guide id="5" orient="horz" pos="1620">
          <p15:clr>
            <a:srgbClr val="EA4335"/>
          </p15:clr>
        </p15:guide>
        <p15:guide id="6" pos="2880">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0E2A47"/>
        </a:solidFill>
        <a:effectLst/>
      </p:bgPr>
    </p:bg>
    <p:spTree>
      <p:nvGrpSpPr>
        <p:cNvPr id="1" name="Shape 694"/>
        <p:cNvGrpSpPr/>
        <p:nvPr/>
      </p:nvGrpSpPr>
      <p:grpSpPr>
        <a:xfrm>
          <a:off x="0" y="0"/>
          <a:ext cx="0" cy="0"/>
          <a:chOff x="0" y="0"/>
          <a:chExt cx="0" cy="0"/>
        </a:xfrm>
      </p:grpSpPr>
      <p:sp>
        <p:nvSpPr>
          <p:cNvPr id="695" name="Google Shape;695;p36"/>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a:endParaRPr/>
          </a:p>
        </p:txBody>
      </p:sp>
      <p:sp>
        <p:nvSpPr>
          <p:cNvPr id="696" name="Google Shape;696;p36"/>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
        <p:nvSpPr>
          <p:cNvPr id="4" name="Rectángulo 3"/>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 name="TextBox 11"/>
          <p:cNvSpPr txBox="1"/>
          <p:nvPr userDrawn="1"/>
        </p:nvSpPr>
        <p:spPr>
          <a:xfrm rot="16200000">
            <a:off x="-2375976" y="1408289"/>
            <a:ext cx="4446020" cy="246221"/>
          </a:xfrm>
          <a:prstGeom prst="rect">
            <a:avLst/>
          </a:prstGeom>
          <a:noFill/>
        </p:spPr>
        <p:txBody>
          <a:bodyPr wrap="square" rtlCol="0" anchor="ctr">
            <a:spAutoFit/>
          </a:bodyPr>
          <a:lstStyle/>
          <a:p>
            <a:r>
              <a:rPr lang="bs-Latn-BA" sz="1000" dirty="0">
                <a:solidFill>
                  <a:schemeClr val="bg1">
                    <a:lumMod val="65000"/>
                  </a:schemeClr>
                </a:solidFill>
              </a:rPr>
              <a:t>Find</a:t>
            </a:r>
            <a:r>
              <a:rPr lang="bs-Latn-BA" sz="1000" baseline="0" dirty="0">
                <a:solidFill>
                  <a:schemeClr val="bg1">
                    <a:lumMod val="65000"/>
                  </a:schemeClr>
                </a:solidFill>
              </a:rPr>
              <a:t> m</a:t>
            </a:r>
            <a:r>
              <a:rPr lang="bs-Latn-BA" sz="1000" dirty="0">
                <a:solidFill>
                  <a:schemeClr val="bg1">
                    <a:lumMod val="65000"/>
                  </a:schemeClr>
                </a:solidFill>
              </a:rPr>
              <a:t>ore PowerPoint templates</a:t>
            </a:r>
            <a:r>
              <a:rPr lang="bs-Latn-BA" sz="1000" baseline="0" dirty="0">
                <a:solidFill>
                  <a:schemeClr val="bg1">
                    <a:lumMod val="65000"/>
                  </a:schemeClr>
                </a:solidFill>
              </a:rPr>
              <a:t> on </a:t>
            </a:r>
            <a:r>
              <a:rPr lang="es-PE" sz="1000" b="1" baseline="0" dirty="0" smtClean="0">
                <a:solidFill>
                  <a:schemeClr val="bg1">
                    <a:lumMod val="65000"/>
                  </a:schemeClr>
                </a:solidFill>
                <a:hlinkClick r:id="rId3"/>
              </a:rPr>
              <a:t>plantillaspowerpoint.org</a:t>
            </a:r>
            <a:endParaRPr lang="en-US" sz="1000" dirty="0">
              <a:solidFill>
                <a:schemeClr val="bg1">
                  <a:lumMod val="65000"/>
                </a:schemeClr>
              </a:solidFill>
            </a:endParaRPr>
          </a:p>
        </p:txBody>
      </p:sp>
      <p:pic>
        <p:nvPicPr>
          <p:cNvPr id="6" name="Imagen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16200000">
            <a:off x="-794667" y="4204930"/>
            <a:ext cx="1245186" cy="344147"/>
          </a:xfrm>
          <a:prstGeom prst="rect">
            <a:avLst/>
          </a:prstGeom>
        </p:spPr>
      </p:pic>
    </p:spTree>
  </p:cSld>
  <p:clrMap bg1="lt1" tx1="dk1" bg2="dk2" tx2="lt2" accent1="accent1" accent2="accent2" accent3="accent3" accent4="accent4" accent5="accent5" accent6="accent6" hlink="hlink" folHlink="folHlink"/>
  <p:sldLayoutIdLst>
    <p:sldLayoutId id="2147483682"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emf"/><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5.emf"/><Relationship Id="rId4" Type="http://schemas.openxmlformats.org/officeDocument/2006/relationships/image" Target="../media/image4.emf"/></Relationships>
</file>

<file path=ppt/slides/_rels/slide1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4.xml"/><Relationship Id="rId1" Type="http://schemas.openxmlformats.org/officeDocument/2006/relationships/slideLayout" Target="../slideLayouts/slideLayout20.xml"/><Relationship Id="rId4" Type="http://schemas.openxmlformats.org/officeDocument/2006/relationships/image" Target="../media/image9.emf"/></Relationships>
</file>

<file path=ppt/slides/_rels/slide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5.xml"/><Relationship Id="rId1" Type="http://schemas.openxmlformats.org/officeDocument/2006/relationships/slideLayout" Target="../slideLayouts/slideLayout27.xml"/><Relationship Id="rId4" Type="http://schemas.openxmlformats.org/officeDocument/2006/relationships/image" Target="../media/image5.emf"/></Relationships>
</file>

<file path=ppt/slides/_rels/slide1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9.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docs.google.com/spreadsheets/d/1T_wr06B0pxH3Wz8wABBx1do8B5ojiqByRsA2-_7BjtI/copy#gid=0" TargetMode="External"/><Relationship Id="rId2" Type="http://schemas.openxmlformats.org/officeDocument/2006/relationships/notesSlide" Target="../notesSlides/notesSlide22.xml"/><Relationship Id="rId1" Type="http://schemas.openxmlformats.org/officeDocument/2006/relationships/slideLayout" Target="../slideLayouts/slideLayout27.xml"/><Relationship Id="rId5"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5.xml"/><Relationship Id="rId1" Type="http://schemas.openxmlformats.org/officeDocument/2006/relationships/slideLayout" Target="../slideLayouts/slideLayout34.xml"/></Relationships>
</file>

<file path=ppt/slides/_rels/slide2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6.xml"/><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media/image23.emf"/></Relationships>
</file>

<file path=ppt/slides/_rels/slide29.xml.rels><?xml version="1.0" encoding="UTF-8" standalone="yes"?>
<Relationships xmlns="http://schemas.openxmlformats.org/package/2006/relationships"><Relationship Id="rId3" Type="http://schemas.openxmlformats.org/officeDocument/2006/relationships/hyperlink" Target="https://docs.google.com/spreadsheets/d/1T_wr06B0pxH3Wz8wABBx1do8B5ojiqByRsA2-_7BjtI/copy#gid=558060029" TargetMode="External"/><Relationship Id="rId2" Type="http://schemas.openxmlformats.org/officeDocument/2006/relationships/notesSlide" Target="../notesSlides/notesSlide29.xml"/><Relationship Id="rId1" Type="http://schemas.openxmlformats.org/officeDocument/2006/relationships/slideLayout" Target="../slideLayouts/slideLayout27.xml"/><Relationship Id="rId6" Type="http://schemas.openxmlformats.org/officeDocument/2006/relationships/image" Target="../media/image9.emf"/><Relationship Id="rId5"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5.emf"/></Relationships>
</file>

<file path=ppt/slides/_rels/slide3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0.xml"/><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2.xml"/><Relationship Id="rId1" Type="http://schemas.openxmlformats.org/officeDocument/2006/relationships/slideLayout" Target="../slideLayouts/slideLayout14.xml"/><Relationship Id="rId5" Type="http://schemas.openxmlformats.org/officeDocument/2006/relationships/image" Target="../media/image26.png"/><Relationship Id="rId4" Type="http://schemas.openxmlformats.org/officeDocument/2006/relationships/image" Target="../media/image5.emf"/></Relationships>
</file>

<file path=ppt/slides/_rels/slide3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33.xml"/><Relationship Id="rId1" Type="http://schemas.openxmlformats.org/officeDocument/2006/relationships/slideLayout" Target="../slideLayouts/slideLayout33.xml"/></Relationships>
</file>

<file path=ppt/slides/_rels/slide34.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34.xml"/><Relationship Id="rId1" Type="http://schemas.openxmlformats.org/officeDocument/2006/relationships/slideLayout" Target="../slideLayouts/slideLayout12.xml"/><Relationship Id="rId4" Type="http://schemas.openxmlformats.org/officeDocument/2006/relationships/image" Target="../media/image9.emf"/></Relationships>
</file>

<file path=ppt/slides/_rels/slide35.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35.xml"/><Relationship Id="rId1" Type="http://schemas.openxmlformats.org/officeDocument/2006/relationships/slideLayout" Target="../slideLayouts/slideLayout28.xml"/><Relationship Id="rId6" Type="http://schemas.openxmlformats.org/officeDocument/2006/relationships/image" Target="../media/image9.emf"/><Relationship Id="rId5" Type="http://schemas.openxmlformats.org/officeDocument/2006/relationships/image" Target="../media/image5.emf"/><Relationship Id="rId4" Type="http://schemas.openxmlformats.org/officeDocument/2006/relationships/image" Target="../media/image4.emf"/></Relationships>
</file>

<file path=ppt/slides/_rels/slide3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6.xml"/><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3" Type="http://schemas.openxmlformats.org/officeDocument/2006/relationships/image" Target="../media/image32.emf"/><Relationship Id="rId7" Type="http://schemas.openxmlformats.org/officeDocument/2006/relationships/image" Target="../media/image33.emf"/><Relationship Id="rId2" Type="http://schemas.openxmlformats.org/officeDocument/2006/relationships/notesSlide" Target="../notesSlides/notesSlide37.xml"/><Relationship Id="rId1" Type="http://schemas.openxmlformats.org/officeDocument/2006/relationships/slideLayout" Target="../slideLayouts/slideLayout15.xml"/><Relationship Id="rId6" Type="http://schemas.openxmlformats.org/officeDocument/2006/relationships/image" Target="../media/image8.emf"/><Relationship Id="rId5" Type="http://schemas.openxmlformats.org/officeDocument/2006/relationships/image" Target="../media/image6.emf"/><Relationship Id="rId4" Type="http://schemas.openxmlformats.org/officeDocument/2006/relationships/image" Target="../media/image10.emf"/></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6.xml"/><Relationship Id="rId1" Type="http://schemas.openxmlformats.org/officeDocument/2006/relationships/slideLayout" Target="../slideLayouts/slideLayout19.xml"/><Relationship Id="rId5" Type="http://schemas.openxmlformats.org/officeDocument/2006/relationships/image" Target="../media/image9.emf"/><Relationship Id="rId4" Type="http://schemas.openxmlformats.org/officeDocument/2006/relationships/image" Target="../media/image5.emf"/></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9.xml"/><Relationship Id="rId1" Type="http://schemas.openxmlformats.org/officeDocument/2006/relationships/slideLayout" Target="../slideLayouts/slideLayout27.xml"/><Relationship Id="rId5" Type="http://schemas.openxmlformats.org/officeDocument/2006/relationships/image" Target="../media/image9.emf"/><Relationship Id="rId4"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sp>
        <p:nvSpPr>
          <p:cNvPr id="704" name="Google Shape;704;p39"/>
          <p:cNvSpPr txBox="1">
            <a:spLocks noGrp="1"/>
          </p:cNvSpPr>
          <p:nvPr>
            <p:ph type="subTitle" idx="1"/>
          </p:nvPr>
        </p:nvSpPr>
        <p:spPr>
          <a:xfrm rot="-546">
            <a:off x="2746800" y="4513288"/>
            <a:ext cx="3776700" cy="426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Here is where your presentation begins</a:t>
            </a:r>
            <a:endParaRPr dirty="0"/>
          </a:p>
        </p:txBody>
      </p:sp>
      <p:sp>
        <p:nvSpPr>
          <p:cNvPr id="705" name="Google Shape;705;p39"/>
          <p:cNvSpPr txBox="1">
            <a:spLocks noGrp="1"/>
          </p:cNvSpPr>
          <p:nvPr>
            <p:ph type="ctrTitle"/>
          </p:nvPr>
        </p:nvSpPr>
        <p:spPr>
          <a:xfrm>
            <a:off x="666331" y="1023828"/>
            <a:ext cx="8009788" cy="247874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1500" dirty="0">
                <a:solidFill>
                  <a:srgbClr val="A536D6"/>
                </a:solidFill>
              </a:rPr>
              <a:t>HOLY WEEK</a:t>
            </a:r>
            <a:endParaRPr sz="11500" dirty="0">
              <a:solidFill>
                <a:srgbClr val="A536D6"/>
              </a:solidFill>
              <a:sym typeface="Oswald"/>
            </a:endParaRPr>
          </a:p>
        </p:txBody>
      </p:sp>
      <p:sp>
        <p:nvSpPr>
          <p:cNvPr id="14" name="Google Shape;705;p39"/>
          <p:cNvSpPr txBox="1">
            <a:spLocks/>
          </p:cNvSpPr>
          <p:nvPr/>
        </p:nvSpPr>
        <p:spPr>
          <a:xfrm>
            <a:off x="2788558" y="3833859"/>
            <a:ext cx="3765335" cy="810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191919"/>
              </a:buClr>
              <a:buSzPts val="5200"/>
              <a:buFont typeface="Oswald"/>
              <a:buNone/>
              <a:defRPr sz="9600" b="1" i="0" u="none" strike="noStrike" cap="none">
                <a:solidFill>
                  <a:schemeClr val="accent4"/>
                </a:solidFill>
                <a:latin typeface="Oswald"/>
                <a:ea typeface="Oswald"/>
                <a:cs typeface="Oswald"/>
                <a:sym typeface="Oswald"/>
              </a:defRPr>
            </a:lvl1pPr>
            <a:lvl2pPr marR="0" lvl="1" algn="ctr" rtl="0">
              <a:lnSpc>
                <a:spcPct val="100000"/>
              </a:lnSpc>
              <a:spcBef>
                <a:spcPts val="0"/>
              </a:spcBef>
              <a:spcAft>
                <a:spcPts val="0"/>
              </a:spcAft>
              <a:buClr>
                <a:srgbClr val="191919"/>
              </a:buClr>
              <a:buSzPts val="5200"/>
              <a:buFont typeface="Oswald"/>
              <a:buNone/>
              <a:defRPr sz="5200" b="1" i="0" u="none" strike="noStrike" cap="none">
                <a:solidFill>
                  <a:srgbClr val="191919"/>
                </a:solidFill>
                <a:latin typeface="Oswald"/>
                <a:ea typeface="Oswald"/>
                <a:cs typeface="Oswald"/>
                <a:sym typeface="Oswald"/>
              </a:defRPr>
            </a:lvl2pPr>
            <a:lvl3pPr marR="0" lvl="2" algn="ctr" rtl="0">
              <a:lnSpc>
                <a:spcPct val="100000"/>
              </a:lnSpc>
              <a:spcBef>
                <a:spcPts val="0"/>
              </a:spcBef>
              <a:spcAft>
                <a:spcPts val="0"/>
              </a:spcAft>
              <a:buClr>
                <a:srgbClr val="191919"/>
              </a:buClr>
              <a:buSzPts val="5200"/>
              <a:buFont typeface="Oswald"/>
              <a:buNone/>
              <a:defRPr sz="5200" b="1" i="0" u="none" strike="noStrike" cap="none">
                <a:solidFill>
                  <a:srgbClr val="191919"/>
                </a:solidFill>
                <a:latin typeface="Oswald"/>
                <a:ea typeface="Oswald"/>
                <a:cs typeface="Oswald"/>
                <a:sym typeface="Oswald"/>
              </a:defRPr>
            </a:lvl3pPr>
            <a:lvl4pPr marR="0" lvl="3" algn="ctr" rtl="0">
              <a:lnSpc>
                <a:spcPct val="100000"/>
              </a:lnSpc>
              <a:spcBef>
                <a:spcPts val="0"/>
              </a:spcBef>
              <a:spcAft>
                <a:spcPts val="0"/>
              </a:spcAft>
              <a:buClr>
                <a:srgbClr val="191919"/>
              </a:buClr>
              <a:buSzPts val="5200"/>
              <a:buFont typeface="Oswald"/>
              <a:buNone/>
              <a:defRPr sz="5200" b="1" i="0" u="none" strike="noStrike" cap="none">
                <a:solidFill>
                  <a:srgbClr val="191919"/>
                </a:solidFill>
                <a:latin typeface="Oswald"/>
                <a:ea typeface="Oswald"/>
                <a:cs typeface="Oswald"/>
                <a:sym typeface="Oswald"/>
              </a:defRPr>
            </a:lvl4pPr>
            <a:lvl5pPr marR="0" lvl="4" algn="ctr" rtl="0">
              <a:lnSpc>
                <a:spcPct val="100000"/>
              </a:lnSpc>
              <a:spcBef>
                <a:spcPts val="0"/>
              </a:spcBef>
              <a:spcAft>
                <a:spcPts val="0"/>
              </a:spcAft>
              <a:buClr>
                <a:srgbClr val="191919"/>
              </a:buClr>
              <a:buSzPts val="5200"/>
              <a:buFont typeface="Oswald"/>
              <a:buNone/>
              <a:defRPr sz="5200" b="1" i="0" u="none" strike="noStrike" cap="none">
                <a:solidFill>
                  <a:srgbClr val="191919"/>
                </a:solidFill>
                <a:latin typeface="Oswald"/>
                <a:ea typeface="Oswald"/>
                <a:cs typeface="Oswald"/>
                <a:sym typeface="Oswald"/>
              </a:defRPr>
            </a:lvl5pPr>
            <a:lvl6pPr marR="0" lvl="5" algn="ctr" rtl="0">
              <a:lnSpc>
                <a:spcPct val="100000"/>
              </a:lnSpc>
              <a:spcBef>
                <a:spcPts val="0"/>
              </a:spcBef>
              <a:spcAft>
                <a:spcPts val="0"/>
              </a:spcAft>
              <a:buClr>
                <a:srgbClr val="191919"/>
              </a:buClr>
              <a:buSzPts val="5200"/>
              <a:buFont typeface="Oswald"/>
              <a:buNone/>
              <a:defRPr sz="5200" b="1" i="0" u="none" strike="noStrike" cap="none">
                <a:solidFill>
                  <a:srgbClr val="191919"/>
                </a:solidFill>
                <a:latin typeface="Oswald"/>
                <a:ea typeface="Oswald"/>
                <a:cs typeface="Oswald"/>
                <a:sym typeface="Oswald"/>
              </a:defRPr>
            </a:lvl6pPr>
            <a:lvl7pPr marR="0" lvl="6" algn="ctr" rtl="0">
              <a:lnSpc>
                <a:spcPct val="100000"/>
              </a:lnSpc>
              <a:spcBef>
                <a:spcPts val="0"/>
              </a:spcBef>
              <a:spcAft>
                <a:spcPts val="0"/>
              </a:spcAft>
              <a:buClr>
                <a:srgbClr val="191919"/>
              </a:buClr>
              <a:buSzPts val="5200"/>
              <a:buFont typeface="Oswald"/>
              <a:buNone/>
              <a:defRPr sz="5200" b="1" i="0" u="none" strike="noStrike" cap="none">
                <a:solidFill>
                  <a:srgbClr val="191919"/>
                </a:solidFill>
                <a:latin typeface="Oswald"/>
                <a:ea typeface="Oswald"/>
                <a:cs typeface="Oswald"/>
                <a:sym typeface="Oswald"/>
              </a:defRPr>
            </a:lvl7pPr>
            <a:lvl8pPr marR="0" lvl="7" algn="ctr" rtl="0">
              <a:lnSpc>
                <a:spcPct val="100000"/>
              </a:lnSpc>
              <a:spcBef>
                <a:spcPts val="0"/>
              </a:spcBef>
              <a:spcAft>
                <a:spcPts val="0"/>
              </a:spcAft>
              <a:buClr>
                <a:srgbClr val="191919"/>
              </a:buClr>
              <a:buSzPts val="5200"/>
              <a:buFont typeface="Oswald"/>
              <a:buNone/>
              <a:defRPr sz="5200" b="1" i="0" u="none" strike="noStrike" cap="none">
                <a:solidFill>
                  <a:srgbClr val="191919"/>
                </a:solidFill>
                <a:latin typeface="Oswald"/>
                <a:ea typeface="Oswald"/>
                <a:cs typeface="Oswald"/>
                <a:sym typeface="Oswald"/>
              </a:defRPr>
            </a:lvl8pPr>
            <a:lvl9pPr marR="0" lvl="8" algn="ctr" rtl="0">
              <a:lnSpc>
                <a:spcPct val="100000"/>
              </a:lnSpc>
              <a:spcBef>
                <a:spcPts val="0"/>
              </a:spcBef>
              <a:spcAft>
                <a:spcPts val="0"/>
              </a:spcAft>
              <a:buClr>
                <a:srgbClr val="191919"/>
              </a:buClr>
              <a:buSzPts val="5200"/>
              <a:buFont typeface="Oswald"/>
              <a:buNone/>
              <a:defRPr sz="5200" b="1" i="0" u="none" strike="noStrike" cap="none">
                <a:solidFill>
                  <a:srgbClr val="191919"/>
                </a:solidFill>
                <a:latin typeface="Oswald"/>
                <a:ea typeface="Oswald"/>
                <a:cs typeface="Oswald"/>
                <a:sym typeface="Oswald"/>
              </a:defRPr>
            </a:lvl9pPr>
          </a:lstStyle>
          <a:p>
            <a:pPr>
              <a:buClr>
                <a:schemeClr val="dk1"/>
              </a:buClr>
              <a:buSzPts val="1100"/>
              <a:buFont typeface="Arial"/>
              <a:buNone/>
            </a:pPr>
            <a:r>
              <a:rPr lang="es-PE" sz="2800" dirty="0">
                <a:solidFill>
                  <a:srgbClr val="FFC000"/>
                </a:solidFill>
              </a:rPr>
              <a:t>Free Template</a:t>
            </a:r>
          </a:p>
        </p:txBody>
      </p:sp>
      <p:pic>
        <p:nvPicPr>
          <p:cNvPr id="16" name="Imagen 15"/>
          <p:cNvPicPr>
            <a:picLocks noChangeAspect="1"/>
          </p:cNvPicPr>
          <p:nvPr/>
        </p:nvPicPr>
        <p:blipFill>
          <a:blip r:embed="rId3"/>
          <a:stretch>
            <a:fillRect/>
          </a:stretch>
        </p:blipFill>
        <p:spPr>
          <a:xfrm>
            <a:off x="3517735" y="1523120"/>
            <a:ext cx="2207227" cy="2484660"/>
          </a:xfrm>
          <a:prstGeom prst="rect">
            <a:avLst/>
          </a:prstGeom>
        </p:spPr>
      </p:pic>
      <p:pic>
        <p:nvPicPr>
          <p:cNvPr id="17" name="Imagen 16"/>
          <p:cNvPicPr>
            <a:picLocks noChangeAspect="1"/>
          </p:cNvPicPr>
          <p:nvPr/>
        </p:nvPicPr>
        <p:blipFill>
          <a:blip r:embed="rId4"/>
          <a:stretch>
            <a:fillRect/>
          </a:stretch>
        </p:blipFill>
        <p:spPr>
          <a:xfrm>
            <a:off x="8086500" y="3307226"/>
            <a:ext cx="1057500" cy="1833750"/>
          </a:xfrm>
          <a:prstGeom prst="rect">
            <a:avLst/>
          </a:prstGeom>
        </p:spPr>
      </p:pic>
      <p:pic>
        <p:nvPicPr>
          <p:cNvPr id="18" name="Imagen 17"/>
          <p:cNvPicPr>
            <a:picLocks noChangeAspect="1"/>
          </p:cNvPicPr>
          <p:nvPr/>
        </p:nvPicPr>
        <p:blipFill>
          <a:blip r:embed="rId5"/>
          <a:stretch>
            <a:fillRect/>
          </a:stretch>
        </p:blipFill>
        <p:spPr>
          <a:xfrm>
            <a:off x="0" y="3314433"/>
            <a:ext cx="1080000" cy="18337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98"/>
        <p:cNvGrpSpPr/>
        <p:nvPr/>
      </p:nvGrpSpPr>
      <p:grpSpPr>
        <a:xfrm>
          <a:off x="0" y="0"/>
          <a:ext cx="0" cy="0"/>
          <a:chOff x="0" y="0"/>
          <a:chExt cx="0" cy="0"/>
        </a:xfrm>
      </p:grpSpPr>
      <p:sp>
        <p:nvSpPr>
          <p:cNvPr id="999" name="Google Shape;999;p49"/>
          <p:cNvSpPr/>
          <p:nvPr/>
        </p:nvSpPr>
        <p:spPr>
          <a:xfrm>
            <a:off x="1159563" y="1715800"/>
            <a:ext cx="718500" cy="718500"/>
          </a:xfrm>
          <a:prstGeom prst="ellipse">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49"/>
          <p:cNvSpPr/>
          <p:nvPr/>
        </p:nvSpPr>
        <p:spPr>
          <a:xfrm>
            <a:off x="2675488" y="1715800"/>
            <a:ext cx="718500" cy="718500"/>
          </a:xfrm>
          <a:prstGeom prst="ellipse">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49"/>
          <p:cNvSpPr/>
          <p:nvPr/>
        </p:nvSpPr>
        <p:spPr>
          <a:xfrm>
            <a:off x="4207850" y="1715800"/>
            <a:ext cx="718500" cy="718500"/>
          </a:xfrm>
          <a:prstGeom prst="ellipse">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49"/>
          <p:cNvSpPr/>
          <p:nvPr/>
        </p:nvSpPr>
        <p:spPr>
          <a:xfrm>
            <a:off x="7286963" y="1715788"/>
            <a:ext cx="718500" cy="718500"/>
          </a:xfrm>
          <a:prstGeom prst="ellipse">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49"/>
          <p:cNvSpPr/>
          <p:nvPr/>
        </p:nvSpPr>
        <p:spPr>
          <a:xfrm>
            <a:off x="5749925" y="1715825"/>
            <a:ext cx="718500" cy="718500"/>
          </a:xfrm>
          <a:prstGeom prst="ellipse">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49"/>
          <p:cNvSpPr txBox="1">
            <a:spLocks noGrp="1"/>
          </p:cNvSpPr>
          <p:nvPr>
            <p:ph type="title"/>
          </p:nvPr>
        </p:nvSpPr>
        <p:spPr>
          <a:xfrm>
            <a:off x="720000" y="672775"/>
            <a:ext cx="7704000" cy="564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rgbClr val="A536D6"/>
                </a:solidFill>
              </a:rPr>
              <a:t>Holy Week through time</a:t>
            </a:r>
            <a:endParaRPr dirty="0">
              <a:solidFill>
                <a:srgbClr val="A536D6"/>
              </a:solidFill>
            </a:endParaRPr>
          </a:p>
        </p:txBody>
      </p:sp>
      <p:grpSp>
        <p:nvGrpSpPr>
          <p:cNvPr id="1005" name="Google Shape;1005;p49"/>
          <p:cNvGrpSpPr/>
          <p:nvPr/>
        </p:nvGrpSpPr>
        <p:grpSpPr>
          <a:xfrm>
            <a:off x="1324824" y="1951177"/>
            <a:ext cx="387992" cy="235812"/>
            <a:chOff x="3156311" y="1609836"/>
            <a:chExt cx="387992" cy="235812"/>
          </a:xfrm>
        </p:grpSpPr>
        <p:sp>
          <p:nvSpPr>
            <p:cNvPr id="1006" name="Google Shape;1006;p49"/>
            <p:cNvSpPr/>
            <p:nvPr/>
          </p:nvSpPr>
          <p:spPr>
            <a:xfrm>
              <a:off x="3211103" y="1729414"/>
              <a:ext cx="277990" cy="103809"/>
            </a:xfrm>
            <a:custGeom>
              <a:avLst/>
              <a:gdLst/>
              <a:ahLst/>
              <a:cxnLst/>
              <a:rect l="l" t="t" r="r" b="b"/>
              <a:pathLst>
                <a:path w="7316" h="2732" extrusionOk="0">
                  <a:moveTo>
                    <a:pt x="1425" y="0"/>
                  </a:moveTo>
                  <a:lnTo>
                    <a:pt x="515" y="655"/>
                  </a:lnTo>
                  <a:cubicBezTo>
                    <a:pt x="60" y="995"/>
                    <a:pt x="0" y="1654"/>
                    <a:pt x="385" y="2071"/>
                  </a:cubicBezTo>
                  <a:lnTo>
                    <a:pt x="567" y="2268"/>
                  </a:lnTo>
                  <a:cubicBezTo>
                    <a:pt x="851" y="2576"/>
                    <a:pt x="1237" y="2731"/>
                    <a:pt x="1624" y="2731"/>
                  </a:cubicBezTo>
                  <a:cubicBezTo>
                    <a:pt x="1991" y="2731"/>
                    <a:pt x="2358" y="2591"/>
                    <a:pt x="2639" y="2310"/>
                  </a:cubicBezTo>
                  <a:lnTo>
                    <a:pt x="3658" y="1291"/>
                  </a:lnTo>
                  <a:lnTo>
                    <a:pt x="4677" y="2310"/>
                  </a:lnTo>
                  <a:cubicBezTo>
                    <a:pt x="4958" y="2591"/>
                    <a:pt x="5326" y="2731"/>
                    <a:pt x="5693" y="2731"/>
                  </a:cubicBezTo>
                  <a:cubicBezTo>
                    <a:pt x="6079" y="2731"/>
                    <a:pt x="6465" y="2576"/>
                    <a:pt x="6749" y="2268"/>
                  </a:cubicBezTo>
                  <a:lnTo>
                    <a:pt x="6931" y="2071"/>
                  </a:lnTo>
                  <a:cubicBezTo>
                    <a:pt x="7316" y="1654"/>
                    <a:pt x="7255" y="995"/>
                    <a:pt x="6801" y="655"/>
                  </a:cubicBezTo>
                  <a:lnTo>
                    <a:pt x="589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49"/>
            <p:cNvSpPr/>
            <p:nvPr/>
          </p:nvSpPr>
          <p:spPr>
            <a:xfrm>
              <a:off x="3356330" y="1609836"/>
              <a:ext cx="187974" cy="134587"/>
            </a:xfrm>
            <a:custGeom>
              <a:avLst/>
              <a:gdLst/>
              <a:ahLst/>
              <a:cxnLst/>
              <a:rect l="l" t="t" r="r" b="b"/>
              <a:pathLst>
                <a:path w="4947" h="3542" extrusionOk="0">
                  <a:moveTo>
                    <a:pt x="3952" y="0"/>
                  </a:moveTo>
                  <a:cubicBezTo>
                    <a:pt x="3860" y="0"/>
                    <a:pt x="3764" y="16"/>
                    <a:pt x="3668" y="50"/>
                  </a:cubicBezTo>
                  <a:cubicBezTo>
                    <a:pt x="2594" y="428"/>
                    <a:pt x="1192" y="1155"/>
                    <a:pt x="159" y="2531"/>
                  </a:cubicBezTo>
                  <a:lnTo>
                    <a:pt x="1" y="2850"/>
                  </a:lnTo>
                  <a:lnTo>
                    <a:pt x="159" y="3169"/>
                  </a:lnTo>
                  <a:lnTo>
                    <a:pt x="2942" y="3532"/>
                  </a:lnTo>
                  <a:cubicBezTo>
                    <a:pt x="2990" y="3539"/>
                    <a:pt x="3039" y="3542"/>
                    <a:pt x="3087" y="3542"/>
                  </a:cubicBezTo>
                  <a:cubicBezTo>
                    <a:pt x="3553" y="3542"/>
                    <a:pt x="3977" y="3250"/>
                    <a:pt x="4137" y="2802"/>
                  </a:cubicBezTo>
                  <a:lnTo>
                    <a:pt x="4740" y="1132"/>
                  </a:lnTo>
                  <a:cubicBezTo>
                    <a:pt x="4946" y="560"/>
                    <a:pt x="4504" y="0"/>
                    <a:pt x="395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49"/>
            <p:cNvSpPr/>
            <p:nvPr/>
          </p:nvSpPr>
          <p:spPr>
            <a:xfrm>
              <a:off x="3396417" y="1634268"/>
              <a:ext cx="118666" cy="73981"/>
            </a:xfrm>
            <a:custGeom>
              <a:avLst/>
              <a:gdLst/>
              <a:ahLst/>
              <a:cxnLst/>
              <a:rect l="l" t="t" r="r" b="b"/>
              <a:pathLst>
                <a:path w="3123" h="1947" extrusionOk="0">
                  <a:moveTo>
                    <a:pt x="2897" y="1"/>
                  </a:moveTo>
                  <a:cubicBezTo>
                    <a:pt x="2875" y="1"/>
                    <a:pt x="2851" y="5"/>
                    <a:pt x="2825" y="14"/>
                  </a:cubicBezTo>
                  <a:cubicBezTo>
                    <a:pt x="2025" y="295"/>
                    <a:pt x="949" y="818"/>
                    <a:pt x="57" y="1754"/>
                  </a:cubicBezTo>
                  <a:cubicBezTo>
                    <a:pt x="5" y="1810"/>
                    <a:pt x="1" y="1885"/>
                    <a:pt x="32" y="1943"/>
                  </a:cubicBezTo>
                  <a:lnTo>
                    <a:pt x="1841" y="1947"/>
                  </a:lnTo>
                  <a:lnTo>
                    <a:pt x="2875" y="854"/>
                  </a:lnTo>
                  <a:lnTo>
                    <a:pt x="3082" y="279"/>
                  </a:lnTo>
                  <a:cubicBezTo>
                    <a:pt x="3122" y="171"/>
                    <a:pt x="3071" y="98"/>
                    <a:pt x="3035" y="63"/>
                  </a:cubicBezTo>
                  <a:cubicBezTo>
                    <a:pt x="3006" y="33"/>
                    <a:pt x="2959" y="1"/>
                    <a:pt x="28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49"/>
            <p:cNvSpPr/>
            <p:nvPr/>
          </p:nvSpPr>
          <p:spPr>
            <a:xfrm>
              <a:off x="3397709" y="1666490"/>
              <a:ext cx="108027" cy="53690"/>
            </a:xfrm>
            <a:custGeom>
              <a:avLst/>
              <a:gdLst/>
              <a:ahLst/>
              <a:cxnLst/>
              <a:rect l="l" t="t" r="r" b="b"/>
              <a:pathLst>
                <a:path w="2843" h="1413" extrusionOk="0">
                  <a:moveTo>
                    <a:pt x="2842" y="1"/>
                  </a:moveTo>
                  <a:lnTo>
                    <a:pt x="2842" y="1"/>
                  </a:lnTo>
                  <a:cubicBezTo>
                    <a:pt x="2349" y="151"/>
                    <a:pt x="1113" y="549"/>
                    <a:pt x="0" y="1089"/>
                  </a:cubicBezTo>
                  <a:cubicBezTo>
                    <a:pt x="22" y="1131"/>
                    <a:pt x="64" y="1164"/>
                    <a:pt x="119" y="1171"/>
                  </a:cubicBezTo>
                  <a:lnTo>
                    <a:pt x="1936" y="1408"/>
                  </a:lnTo>
                  <a:cubicBezTo>
                    <a:pt x="1956" y="1411"/>
                    <a:pt x="1977" y="1412"/>
                    <a:pt x="1997" y="1412"/>
                  </a:cubicBezTo>
                  <a:cubicBezTo>
                    <a:pt x="2195" y="1412"/>
                    <a:pt x="2378" y="1285"/>
                    <a:pt x="2448" y="1095"/>
                  </a:cubicBezTo>
                  <a:lnTo>
                    <a:pt x="284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49"/>
            <p:cNvSpPr/>
            <p:nvPr/>
          </p:nvSpPr>
          <p:spPr>
            <a:xfrm>
              <a:off x="3374303" y="1742257"/>
              <a:ext cx="81923" cy="60682"/>
            </a:xfrm>
            <a:custGeom>
              <a:avLst/>
              <a:gdLst/>
              <a:ahLst/>
              <a:cxnLst/>
              <a:rect l="l" t="t" r="r" b="b"/>
              <a:pathLst>
                <a:path w="2156" h="1597" extrusionOk="0">
                  <a:moveTo>
                    <a:pt x="45" y="1"/>
                  </a:moveTo>
                  <a:cubicBezTo>
                    <a:pt x="21" y="1"/>
                    <a:pt x="1" y="21"/>
                    <a:pt x="1" y="45"/>
                  </a:cubicBezTo>
                  <a:lnTo>
                    <a:pt x="1" y="299"/>
                  </a:lnTo>
                  <a:lnTo>
                    <a:pt x="198" y="748"/>
                  </a:lnTo>
                  <a:lnTo>
                    <a:pt x="788" y="1362"/>
                  </a:lnTo>
                  <a:cubicBezTo>
                    <a:pt x="940" y="1514"/>
                    <a:pt x="1144" y="1596"/>
                    <a:pt x="1355" y="1596"/>
                  </a:cubicBezTo>
                  <a:cubicBezTo>
                    <a:pt x="1397" y="1596"/>
                    <a:pt x="1440" y="1593"/>
                    <a:pt x="1483" y="1586"/>
                  </a:cubicBezTo>
                  <a:lnTo>
                    <a:pt x="2155" y="867"/>
                  </a:lnTo>
                  <a:cubicBezTo>
                    <a:pt x="2147" y="856"/>
                    <a:pt x="2134" y="847"/>
                    <a:pt x="2123" y="837"/>
                  </a:cubicBezTo>
                  <a:lnTo>
                    <a:pt x="1337" y="210"/>
                  </a:lnTo>
                  <a:cubicBezTo>
                    <a:pt x="1298" y="180"/>
                    <a:pt x="1254" y="161"/>
                    <a:pt x="1205" y="156"/>
                  </a:cubicBezTo>
                  <a:lnTo>
                    <a:pt x="50" y="1"/>
                  </a:lnTo>
                  <a:cubicBezTo>
                    <a:pt x="49" y="1"/>
                    <a:pt x="47" y="1"/>
                    <a:pt x="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49"/>
            <p:cNvSpPr/>
            <p:nvPr/>
          </p:nvSpPr>
          <p:spPr>
            <a:xfrm>
              <a:off x="3374303" y="1753580"/>
              <a:ext cx="85646" cy="55742"/>
            </a:xfrm>
            <a:custGeom>
              <a:avLst/>
              <a:gdLst/>
              <a:ahLst/>
              <a:cxnLst/>
              <a:rect l="l" t="t" r="r" b="b"/>
              <a:pathLst>
                <a:path w="2254" h="1467" extrusionOk="0">
                  <a:moveTo>
                    <a:pt x="1" y="1"/>
                  </a:moveTo>
                  <a:lnTo>
                    <a:pt x="1" y="179"/>
                  </a:lnTo>
                  <a:cubicBezTo>
                    <a:pt x="1" y="303"/>
                    <a:pt x="49" y="422"/>
                    <a:pt x="136" y="512"/>
                  </a:cubicBezTo>
                  <a:lnTo>
                    <a:pt x="833" y="1232"/>
                  </a:lnTo>
                  <a:cubicBezTo>
                    <a:pt x="985" y="1384"/>
                    <a:pt x="1187" y="1466"/>
                    <a:pt x="1399" y="1466"/>
                  </a:cubicBezTo>
                  <a:cubicBezTo>
                    <a:pt x="1438" y="1466"/>
                    <a:pt x="1478" y="1463"/>
                    <a:pt x="1518" y="1457"/>
                  </a:cubicBezTo>
                  <a:cubicBezTo>
                    <a:pt x="1701" y="1431"/>
                    <a:pt x="1865" y="1339"/>
                    <a:pt x="1990" y="1204"/>
                  </a:cubicBezTo>
                  <a:lnTo>
                    <a:pt x="2166" y="1011"/>
                  </a:lnTo>
                  <a:cubicBezTo>
                    <a:pt x="2249" y="921"/>
                    <a:pt x="2254" y="818"/>
                    <a:pt x="2249" y="765"/>
                  </a:cubicBezTo>
                  <a:cubicBezTo>
                    <a:pt x="2245" y="720"/>
                    <a:pt x="2227" y="638"/>
                    <a:pt x="2157" y="569"/>
                  </a:cubicBezTo>
                  <a:lnTo>
                    <a:pt x="1963" y="770"/>
                  </a:lnTo>
                  <a:cubicBezTo>
                    <a:pt x="1834" y="907"/>
                    <a:pt x="1669" y="1010"/>
                    <a:pt x="1485" y="1039"/>
                  </a:cubicBezTo>
                  <a:cubicBezTo>
                    <a:pt x="1441" y="1046"/>
                    <a:pt x="1398" y="1049"/>
                    <a:pt x="1354" y="1049"/>
                  </a:cubicBezTo>
                  <a:cubicBezTo>
                    <a:pt x="1143" y="1049"/>
                    <a:pt x="941" y="968"/>
                    <a:pt x="790" y="816"/>
                  </a:cubicBez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49"/>
            <p:cNvSpPr/>
            <p:nvPr/>
          </p:nvSpPr>
          <p:spPr>
            <a:xfrm>
              <a:off x="3156311" y="1609836"/>
              <a:ext cx="187898" cy="134587"/>
            </a:xfrm>
            <a:custGeom>
              <a:avLst/>
              <a:gdLst/>
              <a:ahLst/>
              <a:cxnLst/>
              <a:rect l="l" t="t" r="r" b="b"/>
              <a:pathLst>
                <a:path w="4945" h="3542" extrusionOk="0">
                  <a:moveTo>
                    <a:pt x="994" y="0"/>
                  </a:moveTo>
                  <a:cubicBezTo>
                    <a:pt x="442" y="0"/>
                    <a:pt x="0" y="560"/>
                    <a:pt x="206" y="1132"/>
                  </a:cubicBezTo>
                  <a:lnTo>
                    <a:pt x="808" y="2802"/>
                  </a:lnTo>
                  <a:cubicBezTo>
                    <a:pt x="969" y="3250"/>
                    <a:pt x="1394" y="3542"/>
                    <a:pt x="1859" y="3542"/>
                  </a:cubicBezTo>
                  <a:cubicBezTo>
                    <a:pt x="1907" y="3542"/>
                    <a:pt x="1956" y="3539"/>
                    <a:pt x="2005" y="3532"/>
                  </a:cubicBezTo>
                  <a:lnTo>
                    <a:pt x="4786" y="3169"/>
                  </a:lnTo>
                  <a:lnTo>
                    <a:pt x="4945" y="2850"/>
                  </a:lnTo>
                  <a:lnTo>
                    <a:pt x="4786" y="2531"/>
                  </a:lnTo>
                  <a:cubicBezTo>
                    <a:pt x="3753" y="1155"/>
                    <a:pt x="2352" y="428"/>
                    <a:pt x="1278" y="50"/>
                  </a:cubicBezTo>
                  <a:cubicBezTo>
                    <a:pt x="1182" y="16"/>
                    <a:pt x="1087" y="0"/>
                    <a:pt x="9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49"/>
            <p:cNvSpPr/>
            <p:nvPr/>
          </p:nvSpPr>
          <p:spPr>
            <a:xfrm>
              <a:off x="3310201" y="1637270"/>
              <a:ext cx="80175" cy="65584"/>
            </a:xfrm>
            <a:custGeom>
              <a:avLst/>
              <a:gdLst/>
              <a:ahLst/>
              <a:cxnLst/>
              <a:rect l="l" t="t" r="r" b="b"/>
              <a:pathLst>
                <a:path w="2110" h="1726" extrusionOk="0">
                  <a:moveTo>
                    <a:pt x="192" y="1"/>
                  </a:moveTo>
                  <a:lnTo>
                    <a:pt x="1" y="255"/>
                  </a:lnTo>
                  <a:cubicBezTo>
                    <a:pt x="7" y="260"/>
                    <a:pt x="606" y="721"/>
                    <a:pt x="903" y="1616"/>
                  </a:cubicBezTo>
                  <a:cubicBezTo>
                    <a:pt x="925" y="1682"/>
                    <a:pt x="986" y="1726"/>
                    <a:pt x="1055" y="1726"/>
                  </a:cubicBezTo>
                  <a:cubicBezTo>
                    <a:pt x="1123" y="1726"/>
                    <a:pt x="1185" y="1682"/>
                    <a:pt x="1206" y="1616"/>
                  </a:cubicBezTo>
                  <a:cubicBezTo>
                    <a:pt x="1504" y="723"/>
                    <a:pt x="2100" y="264"/>
                    <a:pt x="2110" y="255"/>
                  </a:cubicBezTo>
                  <a:lnTo>
                    <a:pt x="1917" y="1"/>
                  </a:lnTo>
                  <a:cubicBezTo>
                    <a:pt x="1894" y="19"/>
                    <a:pt x="1402" y="393"/>
                    <a:pt x="1055" y="1136"/>
                  </a:cubicBezTo>
                  <a:cubicBezTo>
                    <a:pt x="708" y="394"/>
                    <a:pt x="216" y="19"/>
                    <a:pt x="192" y="1"/>
                  </a:cubicBez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49"/>
            <p:cNvSpPr/>
            <p:nvPr/>
          </p:nvSpPr>
          <p:spPr>
            <a:xfrm>
              <a:off x="3344171" y="1760648"/>
              <a:ext cx="12539" cy="85000"/>
            </a:xfrm>
            <a:custGeom>
              <a:avLst/>
              <a:gdLst/>
              <a:ahLst/>
              <a:cxnLst/>
              <a:rect l="l" t="t" r="r" b="b"/>
              <a:pathLst>
                <a:path w="330" h="2237" extrusionOk="0">
                  <a:moveTo>
                    <a:pt x="166" y="0"/>
                  </a:moveTo>
                  <a:cubicBezTo>
                    <a:pt x="149" y="0"/>
                    <a:pt x="131" y="3"/>
                    <a:pt x="113" y="8"/>
                  </a:cubicBezTo>
                  <a:cubicBezTo>
                    <a:pt x="45" y="27"/>
                    <a:pt x="1" y="93"/>
                    <a:pt x="1" y="164"/>
                  </a:cubicBezTo>
                  <a:lnTo>
                    <a:pt x="1" y="2071"/>
                  </a:lnTo>
                  <a:cubicBezTo>
                    <a:pt x="1" y="2141"/>
                    <a:pt x="45" y="2208"/>
                    <a:pt x="113" y="2230"/>
                  </a:cubicBezTo>
                  <a:cubicBezTo>
                    <a:pt x="131" y="2235"/>
                    <a:pt x="148" y="2237"/>
                    <a:pt x="165" y="2237"/>
                  </a:cubicBezTo>
                  <a:cubicBezTo>
                    <a:pt x="256" y="2237"/>
                    <a:pt x="329" y="2166"/>
                    <a:pt x="329" y="2077"/>
                  </a:cubicBezTo>
                  <a:lnTo>
                    <a:pt x="329" y="161"/>
                  </a:lnTo>
                  <a:cubicBezTo>
                    <a:pt x="329" y="72"/>
                    <a:pt x="256" y="0"/>
                    <a:pt x="166" y="0"/>
                  </a:cubicBez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49"/>
            <p:cNvSpPr/>
            <p:nvPr/>
          </p:nvSpPr>
          <p:spPr>
            <a:xfrm>
              <a:off x="3338281" y="1693924"/>
              <a:ext cx="24318" cy="84924"/>
            </a:xfrm>
            <a:custGeom>
              <a:avLst/>
              <a:gdLst/>
              <a:ahLst/>
              <a:cxnLst/>
              <a:rect l="l" t="t" r="r" b="b"/>
              <a:pathLst>
                <a:path w="640" h="2235" extrusionOk="0">
                  <a:moveTo>
                    <a:pt x="320" y="0"/>
                  </a:moveTo>
                  <a:cubicBezTo>
                    <a:pt x="144" y="0"/>
                    <a:pt x="0" y="144"/>
                    <a:pt x="0" y="320"/>
                  </a:cubicBezTo>
                  <a:lnTo>
                    <a:pt x="0" y="1907"/>
                  </a:lnTo>
                  <a:cubicBezTo>
                    <a:pt x="0" y="2077"/>
                    <a:pt x="139" y="2228"/>
                    <a:pt x="308" y="2234"/>
                  </a:cubicBezTo>
                  <a:cubicBezTo>
                    <a:pt x="312" y="2234"/>
                    <a:pt x="316" y="2235"/>
                    <a:pt x="320" y="2235"/>
                  </a:cubicBezTo>
                  <a:cubicBezTo>
                    <a:pt x="496" y="2235"/>
                    <a:pt x="639" y="2092"/>
                    <a:pt x="639" y="1915"/>
                  </a:cubicBezTo>
                  <a:lnTo>
                    <a:pt x="639" y="320"/>
                  </a:lnTo>
                  <a:cubicBezTo>
                    <a:pt x="640" y="142"/>
                    <a:pt x="497" y="0"/>
                    <a:pt x="320"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49"/>
            <p:cNvSpPr/>
            <p:nvPr/>
          </p:nvSpPr>
          <p:spPr>
            <a:xfrm>
              <a:off x="3307807" y="1636092"/>
              <a:ext cx="12121" cy="12083"/>
            </a:xfrm>
            <a:custGeom>
              <a:avLst/>
              <a:gdLst/>
              <a:ahLst/>
              <a:cxnLst/>
              <a:rect l="l" t="t" r="r" b="b"/>
              <a:pathLst>
                <a:path w="319" h="318" extrusionOk="0">
                  <a:moveTo>
                    <a:pt x="160" y="0"/>
                  </a:moveTo>
                  <a:cubicBezTo>
                    <a:pt x="71" y="0"/>
                    <a:pt x="1" y="71"/>
                    <a:pt x="1" y="159"/>
                  </a:cubicBezTo>
                  <a:cubicBezTo>
                    <a:pt x="1" y="247"/>
                    <a:pt x="71" y="318"/>
                    <a:pt x="160" y="318"/>
                  </a:cubicBezTo>
                  <a:cubicBezTo>
                    <a:pt x="248" y="318"/>
                    <a:pt x="318" y="247"/>
                    <a:pt x="318" y="159"/>
                  </a:cubicBezTo>
                  <a:cubicBezTo>
                    <a:pt x="318" y="71"/>
                    <a:pt x="248" y="0"/>
                    <a:pt x="160"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49"/>
            <p:cNvSpPr/>
            <p:nvPr/>
          </p:nvSpPr>
          <p:spPr>
            <a:xfrm>
              <a:off x="3380648" y="1636092"/>
              <a:ext cx="12121" cy="12083"/>
            </a:xfrm>
            <a:custGeom>
              <a:avLst/>
              <a:gdLst/>
              <a:ahLst/>
              <a:cxnLst/>
              <a:rect l="l" t="t" r="r" b="b"/>
              <a:pathLst>
                <a:path w="319" h="318" extrusionOk="0">
                  <a:moveTo>
                    <a:pt x="159" y="0"/>
                  </a:moveTo>
                  <a:cubicBezTo>
                    <a:pt x="72" y="0"/>
                    <a:pt x="0" y="71"/>
                    <a:pt x="0" y="159"/>
                  </a:cubicBezTo>
                  <a:cubicBezTo>
                    <a:pt x="0" y="247"/>
                    <a:pt x="72" y="318"/>
                    <a:pt x="159" y="318"/>
                  </a:cubicBezTo>
                  <a:cubicBezTo>
                    <a:pt x="247" y="318"/>
                    <a:pt x="319" y="247"/>
                    <a:pt x="319" y="159"/>
                  </a:cubicBezTo>
                  <a:cubicBezTo>
                    <a:pt x="319" y="71"/>
                    <a:pt x="247" y="0"/>
                    <a:pt x="159"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49"/>
            <p:cNvSpPr/>
            <p:nvPr/>
          </p:nvSpPr>
          <p:spPr>
            <a:xfrm>
              <a:off x="3243895" y="1742903"/>
              <a:ext cx="81999" cy="62620"/>
            </a:xfrm>
            <a:custGeom>
              <a:avLst/>
              <a:gdLst/>
              <a:ahLst/>
              <a:cxnLst/>
              <a:rect l="l" t="t" r="r" b="b"/>
              <a:pathLst>
                <a:path w="2158" h="1648" extrusionOk="0">
                  <a:moveTo>
                    <a:pt x="1999" y="0"/>
                  </a:moveTo>
                  <a:cubicBezTo>
                    <a:pt x="1991" y="0"/>
                    <a:pt x="1984" y="1"/>
                    <a:pt x="1976" y="2"/>
                  </a:cubicBezTo>
                  <a:lnTo>
                    <a:pt x="1142" y="113"/>
                  </a:lnTo>
                  <a:cubicBezTo>
                    <a:pt x="970" y="135"/>
                    <a:pt x="807" y="205"/>
                    <a:pt x="672" y="314"/>
                  </a:cubicBezTo>
                  <a:lnTo>
                    <a:pt x="36" y="822"/>
                  </a:lnTo>
                  <a:cubicBezTo>
                    <a:pt x="23" y="831"/>
                    <a:pt x="11" y="841"/>
                    <a:pt x="1" y="851"/>
                  </a:cubicBezTo>
                  <a:lnTo>
                    <a:pt x="89" y="1197"/>
                  </a:lnTo>
                  <a:lnTo>
                    <a:pt x="249" y="1371"/>
                  </a:lnTo>
                  <a:cubicBezTo>
                    <a:pt x="375" y="1509"/>
                    <a:pt x="542" y="1612"/>
                    <a:pt x="727" y="1641"/>
                  </a:cubicBezTo>
                  <a:cubicBezTo>
                    <a:pt x="755" y="1645"/>
                    <a:pt x="784" y="1647"/>
                    <a:pt x="811" y="1647"/>
                  </a:cubicBezTo>
                  <a:cubicBezTo>
                    <a:pt x="1031" y="1647"/>
                    <a:pt x="1220" y="1510"/>
                    <a:pt x="1382" y="1348"/>
                  </a:cubicBezTo>
                  <a:lnTo>
                    <a:pt x="1979" y="726"/>
                  </a:lnTo>
                  <a:lnTo>
                    <a:pt x="2155" y="284"/>
                  </a:lnTo>
                  <a:lnTo>
                    <a:pt x="2155" y="160"/>
                  </a:lnTo>
                  <a:lnTo>
                    <a:pt x="2157" y="160"/>
                  </a:lnTo>
                  <a:cubicBezTo>
                    <a:pt x="2157" y="71"/>
                    <a:pt x="2085" y="0"/>
                    <a:pt x="199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49"/>
            <p:cNvSpPr/>
            <p:nvPr/>
          </p:nvSpPr>
          <p:spPr>
            <a:xfrm>
              <a:off x="3240248" y="1753580"/>
              <a:ext cx="85646" cy="55742"/>
            </a:xfrm>
            <a:custGeom>
              <a:avLst/>
              <a:gdLst/>
              <a:ahLst/>
              <a:cxnLst/>
              <a:rect l="l" t="t" r="r" b="b"/>
              <a:pathLst>
                <a:path w="2254" h="1467" extrusionOk="0">
                  <a:moveTo>
                    <a:pt x="2253" y="1"/>
                  </a:moveTo>
                  <a:lnTo>
                    <a:pt x="1464" y="816"/>
                  </a:lnTo>
                  <a:cubicBezTo>
                    <a:pt x="1312" y="968"/>
                    <a:pt x="1111" y="1049"/>
                    <a:pt x="900" y="1049"/>
                  </a:cubicBezTo>
                  <a:cubicBezTo>
                    <a:pt x="856" y="1049"/>
                    <a:pt x="813" y="1046"/>
                    <a:pt x="769" y="1039"/>
                  </a:cubicBezTo>
                  <a:cubicBezTo>
                    <a:pt x="585" y="1010"/>
                    <a:pt x="419" y="907"/>
                    <a:pt x="291" y="770"/>
                  </a:cubicBezTo>
                  <a:lnTo>
                    <a:pt x="97" y="569"/>
                  </a:lnTo>
                  <a:cubicBezTo>
                    <a:pt x="27" y="638"/>
                    <a:pt x="9" y="720"/>
                    <a:pt x="5" y="765"/>
                  </a:cubicBezTo>
                  <a:cubicBezTo>
                    <a:pt x="0" y="818"/>
                    <a:pt x="5" y="921"/>
                    <a:pt x="87" y="1011"/>
                  </a:cubicBezTo>
                  <a:lnTo>
                    <a:pt x="264" y="1204"/>
                  </a:lnTo>
                  <a:cubicBezTo>
                    <a:pt x="389" y="1339"/>
                    <a:pt x="553" y="1431"/>
                    <a:pt x="736" y="1457"/>
                  </a:cubicBezTo>
                  <a:cubicBezTo>
                    <a:pt x="776" y="1463"/>
                    <a:pt x="816" y="1466"/>
                    <a:pt x="855" y="1466"/>
                  </a:cubicBezTo>
                  <a:cubicBezTo>
                    <a:pt x="1067" y="1466"/>
                    <a:pt x="1270" y="1384"/>
                    <a:pt x="1421" y="1232"/>
                  </a:cubicBezTo>
                  <a:lnTo>
                    <a:pt x="2117" y="512"/>
                  </a:lnTo>
                  <a:cubicBezTo>
                    <a:pt x="2205" y="422"/>
                    <a:pt x="2253" y="303"/>
                    <a:pt x="2253" y="179"/>
                  </a:cubicBezTo>
                  <a:lnTo>
                    <a:pt x="225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49"/>
            <p:cNvSpPr/>
            <p:nvPr/>
          </p:nvSpPr>
          <p:spPr>
            <a:xfrm>
              <a:off x="3185531" y="1634268"/>
              <a:ext cx="118552" cy="74019"/>
            </a:xfrm>
            <a:custGeom>
              <a:avLst/>
              <a:gdLst/>
              <a:ahLst/>
              <a:cxnLst/>
              <a:rect l="l" t="t" r="r" b="b"/>
              <a:pathLst>
                <a:path w="3120" h="1948" extrusionOk="0">
                  <a:moveTo>
                    <a:pt x="223" y="1"/>
                  </a:moveTo>
                  <a:cubicBezTo>
                    <a:pt x="162" y="1"/>
                    <a:pt x="116" y="33"/>
                    <a:pt x="85" y="63"/>
                  </a:cubicBezTo>
                  <a:cubicBezTo>
                    <a:pt x="52" y="98"/>
                    <a:pt x="0" y="171"/>
                    <a:pt x="38" y="280"/>
                  </a:cubicBezTo>
                  <a:lnTo>
                    <a:pt x="246" y="855"/>
                  </a:lnTo>
                  <a:lnTo>
                    <a:pt x="1279" y="1948"/>
                  </a:lnTo>
                  <a:lnTo>
                    <a:pt x="3088" y="1943"/>
                  </a:lnTo>
                  <a:cubicBezTo>
                    <a:pt x="3120" y="1885"/>
                    <a:pt x="3116" y="1810"/>
                    <a:pt x="3063" y="1754"/>
                  </a:cubicBezTo>
                  <a:cubicBezTo>
                    <a:pt x="2172" y="818"/>
                    <a:pt x="1095" y="295"/>
                    <a:pt x="296" y="14"/>
                  </a:cubicBezTo>
                  <a:cubicBezTo>
                    <a:pt x="269" y="5"/>
                    <a:pt x="246" y="1"/>
                    <a:pt x="2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49"/>
            <p:cNvSpPr/>
            <p:nvPr/>
          </p:nvSpPr>
          <p:spPr>
            <a:xfrm>
              <a:off x="3194879" y="1666490"/>
              <a:ext cx="108027" cy="53690"/>
            </a:xfrm>
            <a:custGeom>
              <a:avLst/>
              <a:gdLst/>
              <a:ahLst/>
              <a:cxnLst/>
              <a:rect l="l" t="t" r="r" b="b"/>
              <a:pathLst>
                <a:path w="2843" h="1413" extrusionOk="0">
                  <a:moveTo>
                    <a:pt x="0" y="1"/>
                  </a:moveTo>
                  <a:lnTo>
                    <a:pt x="395" y="1095"/>
                  </a:lnTo>
                  <a:cubicBezTo>
                    <a:pt x="463" y="1285"/>
                    <a:pt x="647" y="1412"/>
                    <a:pt x="845" y="1412"/>
                  </a:cubicBezTo>
                  <a:cubicBezTo>
                    <a:pt x="866" y="1412"/>
                    <a:pt x="886" y="1411"/>
                    <a:pt x="907" y="1408"/>
                  </a:cubicBezTo>
                  <a:lnTo>
                    <a:pt x="2722" y="1171"/>
                  </a:lnTo>
                  <a:cubicBezTo>
                    <a:pt x="2778" y="1164"/>
                    <a:pt x="2819" y="1131"/>
                    <a:pt x="2842" y="1089"/>
                  </a:cubicBezTo>
                  <a:cubicBezTo>
                    <a:pt x="1728" y="549"/>
                    <a:pt x="493" y="15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2" name="Google Shape;1022;p49"/>
          <p:cNvGrpSpPr/>
          <p:nvPr/>
        </p:nvGrpSpPr>
        <p:grpSpPr>
          <a:xfrm>
            <a:off x="2919391" y="1880596"/>
            <a:ext cx="230721" cy="376973"/>
            <a:chOff x="3234966" y="2140889"/>
            <a:chExt cx="230721" cy="376973"/>
          </a:xfrm>
        </p:grpSpPr>
        <p:sp>
          <p:nvSpPr>
            <p:cNvPr id="1023" name="Google Shape;1023;p49"/>
            <p:cNvSpPr/>
            <p:nvPr/>
          </p:nvSpPr>
          <p:spPr>
            <a:xfrm>
              <a:off x="3253205" y="2159241"/>
              <a:ext cx="194205" cy="194243"/>
            </a:xfrm>
            <a:custGeom>
              <a:avLst/>
              <a:gdLst/>
              <a:ahLst/>
              <a:cxnLst/>
              <a:rect l="l" t="t" r="r" b="b"/>
              <a:pathLst>
                <a:path w="5111" h="5112" extrusionOk="0">
                  <a:moveTo>
                    <a:pt x="2555" y="1"/>
                  </a:moveTo>
                  <a:cubicBezTo>
                    <a:pt x="1145" y="1"/>
                    <a:pt x="1" y="1147"/>
                    <a:pt x="1" y="2555"/>
                  </a:cubicBezTo>
                  <a:lnTo>
                    <a:pt x="320" y="2555"/>
                  </a:lnTo>
                  <a:cubicBezTo>
                    <a:pt x="320" y="1323"/>
                    <a:pt x="1322" y="320"/>
                    <a:pt x="2554" y="320"/>
                  </a:cubicBezTo>
                  <a:cubicBezTo>
                    <a:pt x="2584" y="320"/>
                    <a:pt x="2614" y="320"/>
                    <a:pt x="2644" y="321"/>
                  </a:cubicBezTo>
                  <a:cubicBezTo>
                    <a:pt x="3805" y="366"/>
                    <a:pt x="4746" y="1306"/>
                    <a:pt x="4790" y="2467"/>
                  </a:cubicBezTo>
                  <a:cubicBezTo>
                    <a:pt x="4839" y="3740"/>
                    <a:pt x="3819" y="4792"/>
                    <a:pt x="2557" y="4792"/>
                  </a:cubicBezTo>
                  <a:lnTo>
                    <a:pt x="2557" y="5111"/>
                  </a:lnTo>
                  <a:cubicBezTo>
                    <a:pt x="3966" y="5111"/>
                    <a:pt x="5111" y="3965"/>
                    <a:pt x="5111" y="2557"/>
                  </a:cubicBezTo>
                  <a:cubicBezTo>
                    <a:pt x="5111" y="1148"/>
                    <a:pt x="3963" y="1"/>
                    <a:pt x="25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49"/>
            <p:cNvSpPr/>
            <p:nvPr/>
          </p:nvSpPr>
          <p:spPr>
            <a:xfrm>
              <a:off x="3253129" y="2256325"/>
              <a:ext cx="97122" cy="97084"/>
            </a:xfrm>
            <a:custGeom>
              <a:avLst/>
              <a:gdLst/>
              <a:ahLst/>
              <a:cxnLst/>
              <a:rect l="l" t="t" r="r" b="b"/>
              <a:pathLst>
                <a:path w="2556" h="2555" extrusionOk="0">
                  <a:moveTo>
                    <a:pt x="1" y="0"/>
                  </a:moveTo>
                  <a:cubicBezTo>
                    <a:pt x="1" y="1410"/>
                    <a:pt x="1147" y="2554"/>
                    <a:pt x="2556" y="2554"/>
                  </a:cubicBezTo>
                  <a:lnTo>
                    <a:pt x="2556" y="2236"/>
                  </a:lnTo>
                  <a:cubicBezTo>
                    <a:pt x="1324" y="2236"/>
                    <a:pt x="321" y="1233"/>
                    <a:pt x="321" y="0"/>
                  </a:cubicBezTo>
                  <a:close/>
                </a:path>
              </a:pathLst>
            </a:custGeom>
            <a:solidFill>
              <a:srgbClr val="FFC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49"/>
            <p:cNvSpPr/>
            <p:nvPr/>
          </p:nvSpPr>
          <p:spPr>
            <a:xfrm>
              <a:off x="3241539" y="2140889"/>
              <a:ext cx="224147" cy="371844"/>
            </a:xfrm>
            <a:custGeom>
              <a:avLst/>
              <a:gdLst/>
              <a:ahLst/>
              <a:cxnLst/>
              <a:rect l="l" t="t" r="r" b="b"/>
              <a:pathLst>
                <a:path w="5899" h="9786" extrusionOk="0">
                  <a:moveTo>
                    <a:pt x="2252" y="1"/>
                  </a:moveTo>
                  <a:cubicBezTo>
                    <a:pt x="2156" y="1"/>
                    <a:pt x="2082" y="85"/>
                    <a:pt x="2094" y="181"/>
                  </a:cubicBezTo>
                  <a:lnTo>
                    <a:pt x="2392" y="2557"/>
                  </a:lnTo>
                  <a:lnTo>
                    <a:pt x="159" y="2277"/>
                  </a:lnTo>
                  <a:lnTo>
                    <a:pt x="1" y="2418"/>
                  </a:lnTo>
                  <a:lnTo>
                    <a:pt x="1" y="3624"/>
                  </a:lnTo>
                  <a:lnTo>
                    <a:pt x="2525" y="3305"/>
                  </a:lnTo>
                  <a:lnTo>
                    <a:pt x="2207" y="9786"/>
                  </a:lnTo>
                  <a:lnTo>
                    <a:pt x="3651" y="9582"/>
                  </a:lnTo>
                  <a:lnTo>
                    <a:pt x="3348" y="3515"/>
                  </a:lnTo>
                  <a:lnTo>
                    <a:pt x="3348" y="3515"/>
                  </a:lnTo>
                  <a:lnTo>
                    <a:pt x="5719" y="3813"/>
                  </a:lnTo>
                  <a:cubicBezTo>
                    <a:pt x="5725" y="3813"/>
                    <a:pt x="5732" y="3814"/>
                    <a:pt x="5738" y="3814"/>
                  </a:cubicBezTo>
                  <a:cubicBezTo>
                    <a:pt x="5825" y="3814"/>
                    <a:pt x="5898" y="3744"/>
                    <a:pt x="5898" y="3654"/>
                  </a:cubicBezTo>
                  <a:lnTo>
                    <a:pt x="5898" y="2419"/>
                  </a:lnTo>
                  <a:cubicBezTo>
                    <a:pt x="5898" y="2330"/>
                    <a:pt x="5826" y="2259"/>
                    <a:pt x="5739" y="2259"/>
                  </a:cubicBezTo>
                  <a:cubicBezTo>
                    <a:pt x="5732" y="2259"/>
                    <a:pt x="5725" y="2259"/>
                    <a:pt x="5717" y="2260"/>
                  </a:cubicBezTo>
                  <a:lnTo>
                    <a:pt x="3346" y="2557"/>
                  </a:lnTo>
                  <a:lnTo>
                    <a:pt x="3346" y="2557"/>
                  </a:lnTo>
                  <a:lnTo>
                    <a:pt x="3643" y="181"/>
                  </a:lnTo>
                  <a:cubicBezTo>
                    <a:pt x="3655" y="86"/>
                    <a:pt x="3581" y="1"/>
                    <a:pt x="34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49"/>
            <p:cNvSpPr/>
            <p:nvPr/>
          </p:nvSpPr>
          <p:spPr>
            <a:xfrm>
              <a:off x="3234966" y="2226915"/>
              <a:ext cx="145682" cy="290947"/>
            </a:xfrm>
            <a:custGeom>
              <a:avLst/>
              <a:gdLst/>
              <a:ahLst/>
              <a:cxnLst/>
              <a:rect l="l" t="t" r="r" b="b"/>
              <a:pathLst>
                <a:path w="3834" h="7657" extrusionOk="0">
                  <a:moveTo>
                    <a:pt x="165" y="0"/>
                  </a:moveTo>
                  <a:cubicBezTo>
                    <a:pt x="78" y="0"/>
                    <a:pt x="6" y="72"/>
                    <a:pt x="0" y="160"/>
                  </a:cubicBezTo>
                  <a:lnTo>
                    <a:pt x="0" y="1394"/>
                  </a:lnTo>
                  <a:cubicBezTo>
                    <a:pt x="6" y="1483"/>
                    <a:pt x="78" y="1554"/>
                    <a:pt x="165" y="1554"/>
                  </a:cubicBezTo>
                  <a:cubicBezTo>
                    <a:pt x="172" y="1554"/>
                    <a:pt x="178" y="1554"/>
                    <a:pt x="184" y="1552"/>
                  </a:cubicBezTo>
                  <a:lnTo>
                    <a:pt x="2560" y="1255"/>
                  </a:lnTo>
                  <a:lnTo>
                    <a:pt x="2249" y="7476"/>
                  </a:lnTo>
                  <a:cubicBezTo>
                    <a:pt x="2245" y="7566"/>
                    <a:pt x="2317" y="7644"/>
                    <a:pt x="2408" y="7657"/>
                  </a:cubicBezTo>
                  <a:lnTo>
                    <a:pt x="3669" y="7657"/>
                  </a:lnTo>
                  <a:cubicBezTo>
                    <a:pt x="3759" y="7642"/>
                    <a:pt x="3833" y="7566"/>
                    <a:pt x="3828" y="7476"/>
                  </a:cubicBezTo>
                  <a:lnTo>
                    <a:pt x="3821" y="7328"/>
                  </a:lnTo>
                  <a:lnTo>
                    <a:pt x="2911" y="7328"/>
                  </a:lnTo>
                  <a:cubicBezTo>
                    <a:pt x="2728" y="7324"/>
                    <a:pt x="2581" y="7171"/>
                    <a:pt x="2591" y="6989"/>
                  </a:cubicBezTo>
                  <a:lnTo>
                    <a:pt x="2879" y="1272"/>
                  </a:lnTo>
                  <a:cubicBezTo>
                    <a:pt x="2884" y="1177"/>
                    <a:pt x="2845" y="1087"/>
                    <a:pt x="2777" y="1023"/>
                  </a:cubicBezTo>
                  <a:cubicBezTo>
                    <a:pt x="2718" y="967"/>
                    <a:pt x="2640" y="938"/>
                    <a:pt x="2560" y="938"/>
                  </a:cubicBezTo>
                  <a:cubicBezTo>
                    <a:pt x="2548" y="938"/>
                    <a:pt x="2534" y="939"/>
                    <a:pt x="2522" y="940"/>
                  </a:cubicBezTo>
                  <a:lnTo>
                    <a:pt x="684" y="1170"/>
                  </a:lnTo>
                  <a:cubicBezTo>
                    <a:pt x="671" y="1172"/>
                    <a:pt x="658" y="1172"/>
                    <a:pt x="645" y="1172"/>
                  </a:cubicBezTo>
                  <a:cubicBezTo>
                    <a:pt x="471" y="1172"/>
                    <a:pt x="326" y="1031"/>
                    <a:pt x="330" y="852"/>
                  </a:cubicBezTo>
                  <a:lnTo>
                    <a:pt x="330" y="19"/>
                  </a:lnTo>
                  <a:lnTo>
                    <a:pt x="184" y="2"/>
                  </a:lnTo>
                  <a:cubicBezTo>
                    <a:pt x="178" y="0"/>
                    <a:pt x="172" y="0"/>
                    <a:pt x="1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49"/>
            <p:cNvSpPr/>
            <p:nvPr/>
          </p:nvSpPr>
          <p:spPr>
            <a:xfrm>
              <a:off x="3324298" y="2230981"/>
              <a:ext cx="52171" cy="50613"/>
            </a:xfrm>
            <a:custGeom>
              <a:avLst/>
              <a:gdLst/>
              <a:ahLst/>
              <a:cxnLst/>
              <a:rect l="l" t="t" r="r" b="b"/>
              <a:pathLst>
                <a:path w="1373" h="1332" extrusionOk="0">
                  <a:moveTo>
                    <a:pt x="176" y="0"/>
                  </a:moveTo>
                  <a:cubicBezTo>
                    <a:pt x="135" y="0"/>
                    <a:pt x="94" y="16"/>
                    <a:pt x="62" y="47"/>
                  </a:cubicBezTo>
                  <a:cubicBezTo>
                    <a:pt x="0" y="108"/>
                    <a:pt x="0" y="210"/>
                    <a:pt x="62" y="273"/>
                  </a:cubicBezTo>
                  <a:lnTo>
                    <a:pt x="461" y="671"/>
                  </a:lnTo>
                  <a:lnTo>
                    <a:pt x="289" y="842"/>
                  </a:lnTo>
                  <a:lnTo>
                    <a:pt x="516" y="1068"/>
                  </a:lnTo>
                  <a:lnTo>
                    <a:pt x="687" y="897"/>
                  </a:lnTo>
                  <a:lnTo>
                    <a:pt x="1075" y="1285"/>
                  </a:lnTo>
                  <a:cubicBezTo>
                    <a:pt x="1106" y="1316"/>
                    <a:pt x="1147" y="1332"/>
                    <a:pt x="1188" y="1332"/>
                  </a:cubicBezTo>
                  <a:cubicBezTo>
                    <a:pt x="1224" y="1332"/>
                    <a:pt x="1260" y="1319"/>
                    <a:pt x="1291" y="1294"/>
                  </a:cubicBezTo>
                  <a:cubicBezTo>
                    <a:pt x="1362" y="1233"/>
                    <a:pt x="1367" y="1125"/>
                    <a:pt x="1301" y="1059"/>
                  </a:cubicBezTo>
                  <a:lnTo>
                    <a:pt x="913" y="671"/>
                  </a:lnTo>
                  <a:lnTo>
                    <a:pt x="1312" y="273"/>
                  </a:lnTo>
                  <a:cubicBezTo>
                    <a:pt x="1373" y="211"/>
                    <a:pt x="1373" y="110"/>
                    <a:pt x="1312" y="47"/>
                  </a:cubicBezTo>
                  <a:cubicBezTo>
                    <a:pt x="1281" y="16"/>
                    <a:pt x="1240" y="0"/>
                    <a:pt x="1199" y="0"/>
                  </a:cubicBezTo>
                  <a:cubicBezTo>
                    <a:pt x="1158" y="0"/>
                    <a:pt x="1117" y="16"/>
                    <a:pt x="1086" y="47"/>
                  </a:cubicBezTo>
                  <a:lnTo>
                    <a:pt x="687" y="445"/>
                  </a:lnTo>
                  <a:lnTo>
                    <a:pt x="288" y="47"/>
                  </a:lnTo>
                  <a:cubicBezTo>
                    <a:pt x="257" y="16"/>
                    <a:pt x="217" y="0"/>
                    <a:pt x="1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49"/>
            <p:cNvSpPr/>
            <p:nvPr/>
          </p:nvSpPr>
          <p:spPr>
            <a:xfrm>
              <a:off x="3324602" y="2262937"/>
              <a:ext cx="19303" cy="18619"/>
            </a:xfrm>
            <a:custGeom>
              <a:avLst/>
              <a:gdLst/>
              <a:ahLst/>
              <a:cxnLst/>
              <a:rect l="l" t="t" r="r" b="b"/>
              <a:pathLst>
                <a:path w="508" h="490" extrusionOk="0">
                  <a:moveTo>
                    <a:pt x="283" y="0"/>
                  </a:moveTo>
                  <a:lnTo>
                    <a:pt x="66" y="217"/>
                  </a:lnTo>
                  <a:cubicBezTo>
                    <a:pt x="1" y="282"/>
                    <a:pt x="5" y="391"/>
                    <a:pt x="76" y="452"/>
                  </a:cubicBezTo>
                  <a:cubicBezTo>
                    <a:pt x="106" y="478"/>
                    <a:pt x="142" y="490"/>
                    <a:pt x="178" y="490"/>
                  </a:cubicBezTo>
                  <a:cubicBezTo>
                    <a:pt x="219" y="490"/>
                    <a:pt x="260" y="474"/>
                    <a:pt x="291" y="443"/>
                  </a:cubicBezTo>
                  <a:lnTo>
                    <a:pt x="508" y="226"/>
                  </a:lnTo>
                  <a:cubicBezTo>
                    <a:pt x="492" y="168"/>
                    <a:pt x="462" y="116"/>
                    <a:pt x="417" y="75"/>
                  </a:cubicBezTo>
                  <a:cubicBezTo>
                    <a:pt x="379" y="39"/>
                    <a:pt x="333" y="13"/>
                    <a:pt x="2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9" name="Google Shape;1029;p49"/>
          <p:cNvGrpSpPr/>
          <p:nvPr/>
        </p:nvGrpSpPr>
        <p:grpSpPr>
          <a:xfrm>
            <a:off x="6033143" y="1880900"/>
            <a:ext cx="152104" cy="376365"/>
            <a:chOff x="3274255" y="3344687"/>
            <a:chExt cx="152104" cy="376365"/>
          </a:xfrm>
        </p:grpSpPr>
        <p:sp>
          <p:nvSpPr>
            <p:cNvPr id="1030" name="Google Shape;1030;p49"/>
            <p:cNvSpPr/>
            <p:nvPr/>
          </p:nvSpPr>
          <p:spPr>
            <a:xfrm>
              <a:off x="3280069" y="3345067"/>
              <a:ext cx="146290" cy="375757"/>
            </a:xfrm>
            <a:custGeom>
              <a:avLst/>
              <a:gdLst/>
              <a:ahLst/>
              <a:cxnLst/>
              <a:rect l="l" t="t" r="r" b="b"/>
              <a:pathLst>
                <a:path w="3850" h="9889" extrusionOk="0">
                  <a:moveTo>
                    <a:pt x="1848" y="0"/>
                  </a:moveTo>
                  <a:cubicBezTo>
                    <a:pt x="1820" y="0"/>
                    <a:pt x="1793" y="4"/>
                    <a:pt x="1767" y="10"/>
                  </a:cubicBezTo>
                  <a:lnTo>
                    <a:pt x="1448" y="720"/>
                  </a:lnTo>
                  <a:cubicBezTo>
                    <a:pt x="1448" y="499"/>
                    <a:pt x="1269" y="320"/>
                    <a:pt x="1049" y="320"/>
                  </a:cubicBezTo>
                  <a:cubicBezTo>
                    <a:pt x="1022" y="320"/>
                    <a:pt x="996" y="322"/>
                    <a:pt x="970" y="327"/>
                  </a:cubicBezTo>
                  <a:lnTo>
                    <a:pt x="832" y="720"/>
                  </a:lnTo>
                  <a:lnTo>
                    <a:pt x="832" y="4414"/>
                  </a:lnTo>
                  <a:lnTo>
                    <a:pt x="1" y="5109"/>
                  </a:lnTo>
                  <a:lnTo>
                    <a:pt x="1" y="6182"/>
                  </a:lnTo>
                  <a:cubicBezTo>
                    <a:pt x="1" y="6415"/>
                    <a:pt x="47" y="6644"/>
                    <a:pt x="136" y="6859"/>
                  </a:cubicBezTo>
                  <a:lnTo>
                    <a:pt x="554" y="7861"/>
                  </a:lnTo>
                  <a:cubicBezTo>
                    <a:pt x="629" y="8040"/>
                    <a:pt x="756" y="8188"/>
                    <a:pt x="911" y="8290"/>
                  </a:cubicBezTo>
                  <a:cubicBezTo>
                    <a:pt x="1043" y="8377"/>
                    <a:pt x="1121" y="8526"/>
                    <a:pt x="1121" y="8685"/>
                  </a:cubicBezTo>
                  <a:lnTo>
                    <a:pt x="1121" y="9676"/>
                  </a:lnTo>
                  <a:lnTo>
                    <a:pt x="1299" y="9888"/>
                  </a:lnTo>
                  <a:lnTo>
                    <a:pt x="3199" y="9888"/>
                  </a:lnTo>
                  <a:cubicBezTo>
                    <a:pt x="3376" y="9888"/>
                    <a:pt x="3519" y="9745"/>
                    <a:pt x="3519" y="9569"/>
                  </a:cubicBezTo>
                  <a:lnTo>
                    <a:pt x="3519" y="8389"/>
                  </a:lnTo>
                  <a:cubicBezTo>
                    <a:pt x="3519" y="8282"/>
                    <a:pt x="3556" y="8178"/>
                    <a:pt x="3623" y="8093"/>
                  </a:cubicBezTo>
                  <a:cubicBezTo>
                    <a:pt x="3752" y="7928"/>
                    <a:pt x="3828" y="7721"/>
                    <a:pt x="3828" y="7493"/>
                  </a:cubicBezTo>
                  <a:lnTo>
                    <a:pt x="3828" y="4624"/>
                  </a:lnTo>
                  <a:lnTo>
                    <a:pt x="3849" y="4620"/>
                  </a:lnTo>
                  <a:lnTo>
                    <a:pt x="3849" y="3752"/>
                  </a:lnTo>
                  <a:cubicBezTo>
                    <a:pt x="3849" y="3535"/>
                    <a:pt x="3680" y="3350"/>
                    <a:pt x="3462" y="3345"/>
                  </a:cubicBezTo>
                  <a:cubicBezTo>
                    <a:pt x="3459" y="3345"/>
                    <a:pt x="3455" y="3345"/>
                    <a:pt x="3451" y="3345"/>
                  </a:cubicBezTo>
                  <a:cubicBezTo>
                    <a:pt x="3425" y="3345"/>
                    <a:pt x="3399" y="3348"/>
                    <a:pt x="3373" y="3352"/>
                  </a:cubicBezTo>
                  <a:lnTo>
                    <a:pt x="3056" y="3740"/>
                  </a:lnTo>
                  <a:lnTo>
                    <a:pt x="3056" y="3282"/>
                  </a:lnTo>
                  <a:cubicBezTo>
                    <a:pt x="3056" y="3089"/>
                    <a:pt x="2924" y="2919"/>
                    <a:pt x="2734" y="2882"/>
                  </a:cubicBezTo>
                  <a:cubicBezTo>
                    <a:pt x="2706" y="2876"/>
                    <a:pt x="2679" y="2874"/>
                    <a:pt x="2651" y="2874"/>
                  </a:cubicBezTo>
                  <a:cubicBezTo>
                    <a:pt x="2623" y="2874"/>
                    <a:pt x="2595" y="2877"/>
                    <a:pt x="2568" y="2882"/>
                  </a:cubicBezTo>
                  <a:lnTo>
                    <a:pt x="2244" y="3273"/>
                  </a:lnTo>
                  <a:lnTo>
                    <a:pt x="2244" y="407"/>
                  </a:lnTo>
                  <a:cubicBezTo>
                    <a:pt x="2244" y="222"/>
                    <a:pt x="2120" y="55"/>
                    <a:pt x="1940" y="12"/>
                  </a:cubicBezTo>
                  <a:cubicBezTo>
                    <a:pt x="1909" y="4"/>
                    <a:pt x="1878" y="0"/>
                    <a:pt x="1848" y="0"/>
                  </a:cubicBezTo>
                  <a:close/>
                </a:path>
              </a:pathLst>
            </a:custGeom>
            <a:solidFill>
              <a:srgbClr val="FFC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49"/>
            <p:cNvSpPr/>
            <p:nvPr/>
          </p:nvSpPr>
          <p:spPr>
            <a:xfrm>
              <a:off x="3305071" y="3511724"/>
              <a:ext cx="41949" cy="74057"/>
            </a:xfrm>
            <a:custGeom>
              <a:avLst/>
              <a:gdLst/>
              <a:ahLst/>
              <a:cxnLst/>
              <a:rect l="l" t="t" r="r" b="b"/>
              <a:pathLst>
                <a:path w="1104" h="1949" extrusionOk="0">
                  <a:moveTo>
                    <a:pt x="1104" y="0"/>
                  </a:moveTo>
                  <a:cubicBezTo>
                    <a:pt x="1104" y="0"/>
                    <a:pt x="1084" y="213"/>
                    <a:pt x="936" y="318"/>
                  </a:cubicBezTo>
                  <a:lnTo>
                    <a:pt x="563" y="585"/>
                  </a:lnTo>
                  <a:lnTo>
                    <a:pt x="517" y="759"/>
                  </a:lnTo>
                  <a:lnTo>
                    <a:pt x="300" y="773"/>
                  </a:lnTo>
                  <a:lnTo>
                    <a:pt x="78" y="932"/>
                  </a:lnTo>
                  <a:cubicBezTo>
                    <a:pt x="22" y="972"/>
                    <a:pt x="0" y="1042"/>
                    <a:pt x="20" y="1106"/>
                  </a:cubicBezTo>
                  <a:lnTo>
                    <a:pt x="256" y="1838"/>
                  </a:lnTo>
                  <a:cubicBezTo>
                    <a:pt x="278" y="1906"/>
                    <a:pt x="340" y="1949"/>
                    <a:pt x="407" y="1949"/>
                  </a:cubicBezTo>
                  <a:cubicBezTo>
                    <a:pt x="424" y="1949"/>
                    <a:pt x="440" y="1946"/>
                    <a:pt x="457" y="1941"/>
                  </a:cubicBezTo>
                  <a:cubicBezTo>
                    <a:pt x="541" y="1913"/>
                    <a:pt x="587" y="1824"/>
                    <a:pt x="559" y="1740"/>
                  </a:cubicBezTo>
                  <a:lnTo>
                    <a:pt x="361" y="1121"/>
                  </a:lnTo>
                  <a:lnTo>
                    <a:pt x="835" y="783"/>
                  </a:lnTo>
                  <a:cubicBezTo>
                    <a:pt x="1004" y="664"/>
                    <a:pt x="1104" y="469"/>
                    <a:pt x="1104" y="263"/>
                  </a:cubicBezTo>
                  <a:lnTo>
                    <a:pt x="1104" y="0"/>
                  </a:lnTo>
                  <a:close/>
                </a:path>
              </a:pathLst>
            </a:custGeom>
            <a:solidFill>
              <a:srgbClr val="F8BA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49"/>
            <p:cNvSpPr/>
            <p:nvPr/>
          </p:nvSpPr>
          <p:spPr>
            <a:xfrm>
              <a:off x="3325400" y="3528443"/>
              <a:ext cx="94842" cy="76869"/>
            </a:xfrm>
            <a:custGeom>
              <a:avLst/>
              <a:gdLst/>
              <a:ahLst/>
              <a:cxnLst/>
              <a:rect l="l" t="t" r="r" b="b"/>
              <a:pathLst>
                <a:path w="2496" h="2023" extrusionOk="0">
                  <a:moveTo>
                    <a:pt x="2219" y="1"/>
                  </a:moveTo>
                  <a:lnTo>
                    <a:pt x="1053" y="1165"/>
                  </a:lnTo>
                  <a:lnTo>
                    <a:pt x="264" y="375"/>
                  </a:lnTo>
                  <a:lnTo>
                    <a:pt x="14" y="387"/>
                  </a:lnTo>
                  <a:lnTo>
                    <a:pt x="1" y="563"/>
                  </a:lnTo>
                  <a:lnTo>
                    <a:pt x="897" y="1457"/>
                  </a:lnTo>
                  <a:lnTo>
                    <a:pt x="897" y="2023"/>
                  </a:lnTo>
                  <a:lnTo>
                    <a:pt x="1226" y="2023"/>
                  </a:lnTo>
                  <a:lnTo>
                    <a:pt x="1226" y="1457"/>
                  </a:lnTo>
                  <a:lnTo>
                    <a:pt x="2495" y="176"/>
                  </a:lnTo>
                  <a:lnTo>
                    <a:pt x="22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49"/>
            <p:cNvSpPr/>
            <p:nvPr/>
          </p:nvSpPr>
          <p:spPr>
            <a:xfrm>
              <a:off x="3365335" y="3454158"/>
              <a:ext cx="28042" cy="84696"/>
            </a:xfrm>
            <a:custGeom>
              <a:avLst/>
              <a:gdLst/>
              <a:ahLst/>
              <a:cxnLst/>
              <a:rect l="l" t="t" r="r" b="b"/>
              <a:pathLst>
                <a:path w="738" h="2229" extrusionOk="0">
                  <a:moveTo>
                    <a:pt x="328" y="1"/>
                  </a:moveTo>
                  <a:cubicBezTo>
                    <a:pt x="140" y="37"/>
                    <a:pt x="0" y="199"/>
                    <a:pt x="0" y="392"/>
                  </a:cubicBezTo>
                  <a:lnTo>
                    <a:pt x="0" y="1819"/>
                  </a:lnTo>
                  <a:cubicBezTo>
                    <a:pt x="0" y="2003"/>
                    <a:pt x="122" y="2168"/>
                    <a:pt x="301" y="2215"/>
                  </a:cubicBezTo>
                  <a:cubicBezTo>
                    <a:pt x="338" y="2224"/>
                    <a:pt x="374" y="2228"/>
                    <a:pt x="410" y="2228"/>
                  </a:cubicBezTo>
                  <a:cubicBezTo>
                    <a:pt x="544" y="2228"/>
                    <a:pt x="663" y="2165"/>
                    <a:pt x="738" y="2068"/>
                  </a:cubicBezTo>
                  <a:cubicBezTo>
                    <a:pt x="513" y="2067"/>
                    <a:pt x="328" y="1889"/>
                    <a:pt x="328" y="1669"/>
                  </a:cubicBezTo>
                  <a:lnTo>
                    <a:pt x="328" y="1"/>
                  </a:lnTo>
                  <a:close/>
                </a:path>
              </a:pathLst>
            </a:custGeom>
            <a:solidFill>
              <a:srgbClr val="F8BA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49"/>
            <p:cNvSpPr/>
            <p:nvPr/>
          </p:nvSpPr>
          <p:spPr>
            <a:xfrm>
              <a:off x="3395429" y="3471371"/>
              <a:ext cx="28042" cy="68433"/>
            </a:xfrm>
            <a:custGeom>
              <a:avLst/>
              <a:gdLst/>
              <a:ahLst/>
              <a:cxnLst/>
              <a:rect l="l" t="t" r="r" b="b"/>
              <a:pathLst>
                <a:path w="738" h="1801" extrusionOk="0">
                  <a:moveTo>
                    <a:pt x="330" y="1"/>
                  </a:moveTo>
                  <a:cubicBezTo>
                    <a:pt x="141" y="39"/>
                    <a:pt x="0" y="205"/>
                    <a:pt x="0" y="403"/>
                  </a:cubicBezTo>
                  <a:lnTo>
                    <a:pt x="0" y="1393"/>
                  </a:lnTo>
                  <a:cubicBezTo>
                    <a:pt x="0" y="1568"/>
                    <a:pt x="111" y="1727"/>
                    <a:pt x="279" y="1780"/>
                  </a:cubicBezTo>
                  <a:cubicBezTo>
                    <a:pt x="325" y="1794"/>
                    <a:pt x="369" y="1801"/>
                    <a:pt x="412" y="1801"/>
                  </a:cubicBezTo>
                  <a:cubicBezTo>
                    <a:pt x="546" y="1801"/>
                    <a:pt x="664" y="1735"/>
                    <a:pt x="738" y="1637"/>
                  </a:cubicBezTo>
                  <a:cubicBezTo>
                    <a:pt x="514" y="1635"/>
                    <a:pt x="330" y="1451"/>
                    <a:pt x="330" y="1225"/>
                  </a:cubicBezTo>
                  <a:lnTo>
                    <a:pt x="330" y="1"/>
                  </a:lnTo>
                  <a:close/>
                </a:path>
              </a:pathLst>
            </a:custGeom>
            <a:solidFill>
              <a:srgbClr val="F8BA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49"/>
            <p:cNvSpPr/>
            <p:nvPr/>
          </p:nvSpPr>
          <p:spPr>
            <a:xfrm>
              <a:off x="3274255" y="3344687"/>
              <a:ext cx="73449" cy="376365"/>
            </a:xfrm>
            <a:custGeom>
              <a:avLst/>
              <a:gdLst/>
              <a:ahLst/>
              <a:cxnLst/>
              <a:rect l="l" t="t" r="r" b="b"/>
              <a:pathLst>
                <a:path w="1933" h="9905" extrusionOk="0">
                  <a:moveTo>
                    <a:pt x="1932" y="1"/>
                  </a:moveTo>
                  <a:cubicBezTo>
                    <a:pt x="1746" y="39"/>
                    <a:pt x="1604" y="205"/>
                    <a:pt x="1604" y="404"/>
                  </a:cubicBezTo>
                  <a:lnTo>
                    <a:pt x="1604" y="4003"/>
                  </a:lnTo>
                  <a:cubicBezTo>
                    <a:pt x="1578" y="3998"/>
                    <a:pt x="1552" y="3996"/>
                    <a:pt x="1526" y="3996"/>
                  </a:cubicBezTo>
                  <a:cubicBezTo>
                    <a:pt x="1436" y="3996"/>
                    <a:pt x="1347" y="4023"/>
                    <a:pt x="1272" y="4078"/>
                  </a:cubicBezTo>
                  <a:lnTo>
                    <a:pt x="1121" y="4186"/>
                  </a:lnTo>
                  <a:lnTo>
                    <a:pt x="1121" y="320"/>
                  </a:lnTo>
                  <a:cubicBezTo>
                    <a:pt x="933" y="358"/>
                    <a:pt x="793" y="524"/>
                    <a:pt x="793" y="722"/>
                  </a:cubicBezTo>
                  <a:lnTo>
                    <a:pt x="793" y="4416"/>
                  </a:lnTo>
                  <a:lnTo>
                    <a:pt x="167" y="4863"/>
                  </a:lnTo>
                  <a:cubicBezTo>
                    <a:pt x="62" y="4938"/>
                    <a:pt x="0" y="5059"/>
                    <a:pt x="0" y="5187"/>
                  </a:cubicBezTo>
                  <a:lnTo>
                    <a:pt x="0" y="6191"/>
                  </a:lnTo>
                  <a:cubicBezTo>
                    <a:pt x="0" y="6423"/>
                    <a:pt x="47" y="6653"/>
                    <a:pt x="136" y="6869"/>
                  </a:cubicBezTo>
                  <a:lnTo>
                    <a:pt x="555" y="7875"/>
                  </a:lnTo>
                  <a:cubicBezTo>
                    <a:pt x="630" y="8056"/>
                    <a:pt x="756" y="8203"/>
                    <a:pt x="912" y="8305"/>
                  </a:cubicBezTo>
                  <a:cubicBezTo>
                    <a:pt x="1046" y="8392"/>
                    <a:pt x="1121" y="8541"/>
                    <a:pt x="1121" y="8700"/>
                  </a:cubicBezTo>
                  <a:lnTo>
                    <a:pt x="1121" y="9576"/>
                  </a:lnTo>
                  <a:cubicBezTo>
                    <a:pt x="1121" y="9757"/>
                    <a:pt x="1269" y="9905"/>
                    <a:pt x="1451" y="9905"/>
                  </a:cubicBezTo>
                  <a:lnTo>
                    <a:pt x="1451" y="8700"/>
                  </a:lnTo>
                  <a:cubicBezTo>
                    <a:pt x="1451" y="8435"/>
                    <a:pt x="1315" y="8185"/>
                    <a:pt x="1087" y="8031"/>
                  </a:cubicBezTo>
                  <a:cubicBezTo>
                    <a:pt x="985" y="7962"/>
                    <a:pt x="906" y="7864"/>
                    <a:pt x="859" y="7752"/>
                  </a:cubicBezTo>
                  <a:lnTo>
                    <a:pt x="439" y="6746"/>
                  </a:lnTo>
                  <a:cubicBezTo>
                    <a:pt x="365" y="6569"/>
                    <a:pt x="327" y="6383"/>
                    <a:pt x="327" y="6191"/>
                  </a:cubicBezTo>
                  <a:lnTo>
                    <a:pt x="327" y="5191"/>
                  </a:lnTo>
                  <a:cubicBezTo>
                    <a:pt x="327" y="5165"/>
                    <a:pt x="341" y="5142"/>
                    <a:pt x="358" y="5128"/>
                  </a:cubicBezTo>
                  <a:lnTo>
                    <a:pt x="1821" y="4112"/>
                  </a:lnTo>
                  <a:cubicBezTo>
                    <a:pt x="1924" y="4222"/>
                    <a:pt x="1932" y="4354"/>
                    <a:pt x="1932" y="4387"/>
                  </a:cubicBezTo>
                  <a:lnTo>
                    <a:pt x="1932" y="1"/>
                  </a:lnTo>
                  <a:close/>
                </a:path>
              </a:pathLst>
            </a:custGeom>
            <a:solidFill>
              <a:srgbClr val="F8BA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49"/>
            <p:cNvSpPr/>
            <p:nvPr/>
          </p:nvSpPr>
          <p:spPr>
            <a:xfrm>
              <a:off x="3346983" y="3511458"/>
              <a:ext cx="38" cy="342"/>
            </a:xfrm>
            <a:custGeom>
              <a:avLst/>
              <a:gdLst/>
              <a:ahLst/>
              <a:cxnLst/>
              <a:rect l="l" t="t" r="r" b="b"/>
              <a:pathLst>
                <a:path w="1" h="9" extrusionOk="0">
                  <a:moveTo>
                    <a:pt x="1" y="1"/>
                  </a:moveTo>
                  <a:lnTo>
                    <a:pt x="1" y="8"/>
                  </a:lnTo>
                  <a:close/>
                </a:path>
              </a:pathLst>
            </a:custGeom>
            <a:solidFill>
              <a:srgbClr val="F8BA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49"/>
            <p:cNvSpPr/>
            <p:nvPr/>
          </p:nvSpPr>
          <p:spPr>
            <a:xfrm>
              <a:off x="3341131" y="3599423"/>
              <a:ext cx="55096" cy="78617"/>
            </a:xfrm>
            <a:custGeom>
              <a:avLst/>
              <a:gdLst/>
              <a:ahLst/>
              <a:cxnLst/>
              <a:rect l="l" t="t" r="r" b="b"/>
              <a:pathLst>
                <a:path w="1450" h="2069" extrusionOk="0">
                  <a:moveTo>
                    <a:pt x="645" y="1"/>
                  </a:moveTo>
                  <a:lnTo>
                    <a:pt x="323" y="485"/>
                  </a:lnTo>
                  <a:lnTo>
                    <a:pt x="160" y="485"/>
                  </a:lnTo>
                  <a:cubicBezTo>
                    <a:pt x="71" y="485"/>
                    <a:pt x="1" y="555"/>
                    <a:pt x="1" y="644"/>
                  </a:cubicBezTo>
                  <a:lnTo>
                    <a:pt x="1" y="789"/>
                  </a:lnTo>
                  <a:cubicBezTo>
                    <a:pt x="1" y="876"/>
                    <a:pt x="71" y="948"/>
                    <a:pt x="160" y="948"/>
                  </a:cubicBezTo>
                  <a:lnTo>
                    <a:pt x="483" y="948"/>
                  </a:lnTo>
                  <a:lnTo>
                    <a:pt x="483" y="1910"/>
                  </a:lnTo>
                  <a:cubicBezTo>
                    <a:pt x="483" y="1998"/>
                    <a:pt x="554" y="2069"/>
                    <a:pt x="643" y="2069"/>
                  </a:cubicBezTo>
                  <a:lnTo>
                    <a:pt x="807" y="2069"/>
                  </a:lnTo>
                  <a:cubicBezTo>
                    <a:pt x="895" y="2069"/>
                    <a:pt x="965" y="1998"/>
                    <a:pt x="965" y="1910"/>
                  </a:cubicBezTo>
                  <a:lnTo>
                    <a:pt x="965" y="1122"/>
                  </a:lnTo>
                  <a:lnTo>
                    <a:pt x="1289" y="1122"/>
                  </a:lnTo>
                  <a:cubicBezTo>
                    <a:pt x="1377" y="1122"/>
                    <a:pt x="1448" y="1052"/>
                    <a:pt x="1448" y="963"/>
                  </a:cubicBezTo>
                  <a:lnTo>
                    <a:pt x="1448" y="644"/>
                  </a:lnTo>
                  <a:cubicBezTo>
                    <a:pt x="1449" y="554"/>
                    <a:pt x="1377" y="484"/>
                    <a:pt x="1289" y="484"/>
                  </a:cubicBezTo>
                  <a:lnTo>
                    <a:pt x="967" y="484"/>
                  </a:lnTo>
                  <a:lnTo>
                    <a:pt x="967" y="160"/>
                  </a:lnTo>
                  <a:cubicBezTo>
                    <a:pt x="967" y="71"/>
                    <a:pt x="896" y="1"/>
                    <a:pt x="8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49"/>
            <p:cNvSpPr/>
            <p:nvPr/>
          </p:nvSpPr>
          <p:spPr>
            <a:xfrm>
              <a:off x="3352834" y="3599385"/>
              <a:ext cx="12539" cy="18201"/>
            </a:xfrm>
            <a:custGeom>
              <a:avLst/>
              <a:gdLst/>
              <a:ahLst/>
              <a:cxnLst/>
              <a:rect l="l" t="t" r="r" b="b"/>
              <a:pathLst>
                <a:path w="330" h="479" extrusionOk="0">
                  <a:moveTo>
                    <a:pt x="159" y="1"/>
                  </a:moveTo>
                  <a:cubicBezTo>
                    <a:pt x="72" y="1"/>
                    <a:pt x="0" y="71"/>
                    <a:pt x="0" y="160"/>
                  </a:cubicBezTo>
                  <a:lnTo>
                    <a:pt x="0" y="478"/>
                  </a:lnTo>
                  <a:cubicBezTo>
                    <a:pt x="182" y="478"/>
                    <a:pt x="329" y="335"/>
                    <a:pt x="329" y="160"/>
                  </a:cubicBezTo>
                  <a:lnTo>
                    <a:pt x="3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49"/>
            <p:cNvSpPr/>
            <p:nvPr/>
          </p:nvSpPr>
          <p:spPr>
            <a:xfrm>
              <a:off x="3335241" y="3617813"/>
              <a:ext cx="42557" cy="66838"/>
            </a:xfrm>
            <a:custGeom>
              <a:avLst/>
              <a:gdLst/>
              <a:ahLst/>
              <a:cxnLst/>
              <a:rect l="l" t="t" r="r" b="b"/>
              <a:pathLst>
                <a:path w="1120" h="1759" extrusionOk="0">
                  <a:moveTo>
                    <a:pt x="159" y="1"/>
                  </a:moveTo>
                  <a:cubicBezTo>
                    <a:pt x="72" y="1"/>
                    <a:pt x="0" y="71"/>
                    <a:pt x="0" y="160"/>
                  </a:cubicBezTo>
                  <a:lnTo>
                    <a:pt x="0" y="478"/>
                  </a:lnTo>
                  <a:cubicBezTo>
                    <a:pt x="0" y="566"/>
                    <a:pt x="71" y="637"/>
                    <a:pt x="159" y="637"/>
                  </a:cubicBezTo>
                  <a:lnTo>
                    <a:pt x="483" y="637"/>
                  </a:lnTo>
                  <a:lnTo>
                    <a:pt x="483" y="1600"/>
                  </a:lnTo>
                  <a:cubicBezTo>
                    <a:pt x="483" y="1688"/>
                    <a:pt x="554" y="1758"/>
                    <a:pt x="642" y="1758"/>
                  </a:cubicBezTo>
                  <a:lnTo>
                    <a:pt x="961" y="1758"/>
                  </a:lnTo>
                  <a:cubicBezTo>
                    <a:pt x="1048" y="1758"/>
                    <a:pt x="1119" y="1688"/>
                    <a:pt x="1119" y="1600"/>
                  </a:cubicBezTo>
                  <a:lnTo>
                    <a:pt x="1119" y="1430"/>
                  </a:lnTo>
                  <a:lnTo>
                    <a:pt x="950" y="1430"/>
                  </a:lnTo>
                  <a:cubicBezTo>
                    <a:pt x="864" y="1430"/>
                    <a:pt x="792" y="1359"/>
                    <a:pt x="792" y="1270"/>
                  </a:cubicBezTo>
                  <a:lnTo>
                    <a:pt x="792" y="489"/>
                  </a:lnTo>
                  <a:cubicBezTo>
                    <a:pt x="792" y="401"/>
                    <a:pt x="721" y="329"/>
                    <a:pt x="632" y="329"/>
                  </a:cubicBezTo>
                  <a:lnTo>
                    <a:pt x="488" y="329"/>
                  </a:lnTo>
                  <a:cubicBezTo>
                    <a:pt x="400" y="329"/>
                    <a:pt x="330" y="259"/>
                    <a:pt x="330" y="170"/>
                  </a:cubicBezTo>
                  <a:lnTo>
                    <a:pt x="33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49"/>
            <p:cNvSpPr/>
            <p:nvPr/>
          </p:nvSpPr>
          <p:spPr>
            <a:xfrm>
              <a:off x="3316699" y="3533953"/>
              <a:ext cx="18733" cy="15845"/>
            </a:xfrm>
            <a:custGeom>
              <a:avLst/>
              <a:gdLst/>
              <a:ahLst/>
              <a:cxnLst/>
              <a:rect l="l" t="t" r="r" b="b"/>
              <a:pathLst>
                <a:path w="493" h="417" extrusionOk="0">
                  <a:moveTo>
                    <a:pt x="263" y="0"/>
                  </a:moveTo>
                  <a:lnTo>
                    <a:pt x="0" y="188"/>
                  </a:lnTo>
                  <a:lnTo>
                    <a:pt x="230" y="417"/>
                  </a:lnTo>
                  <a:lnTo>
                    <a:pt x="493" y="228"/>
                  </a:lnTo>
                  <a:lnTo>
                    <a:pt x="26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1" name="Google Shape;1041;p49"/>
          <p:cNvGrpSpPr/>
          <p:nvPr/>
        </p:nvGrpSpPr>
        <p:grpSpPr>
          <a:xfrm>
            <a:off x="7466228" y="1883940"/>
            <a:ext cx="377695" cy="370286"/>
            <a:chOff x="3161403" y="3949456"/>
            <a:chExt cx="377695" cy="370286"/>
          </a:xfrm>
        </p:grpSpPr>
        <p:sp>
          <p:nvSpPr>
            <p:cNvPr id="1042" name="Google Shape;1042;p49"/>
            <p:cNvSpPr/>
            <p:nvPr/>
          </p:nvSpPr>
          <p:spPr>
            <a:xfrm>
              <a:off x="3336229" y="4002348"/>
              <a:ext cx="202869" cy="71283"/>
            </a:xfrm>
            <a:custGeom>
              <a:avLst/>
              <a:gdLst/>
              <a:ahLst/>
              <a:cxnLst/>
              <a:rect l="l" t="t" r="r" b="b"/>
              <a:pathLst>
                <a:path w="5339" h="1876" extrusionOk="0">
                  <a:moveTo>
                    <a:pt x="5167" y="0"/>
                  </a:moveTo>
                  <a:cubicBezTo>
                    <a:pt x="5152" y="0"/>
                    <a:pt x="5136" y="3"/>
                    <a:pt x="5121" y="8"/>
                  </a:cubicBezTo>
                  <a:lnTo>
                    <a:pt x="127" y="1574"/>
                  </a:lnTo>
                  <a:cubicBezTo>
                    <a:pt x="46" y="1599"/>
                    <a:pt x="1" y="1685"/>
                    <a:pt x="26" y="1767"/>
                  </a:cubicBezTo>
                  <a:cubicBezTo>
                    <a:pt x="46" y="1834"/>
                    <a:pt x="107" y="1876"/>
                    <a:pt x="173" y="1876"/>
                  </a:cubicBezTo>
                  <a:cubicBezTo>
                    <a:pt x="188" y="1876"/>
                    <a:pt x="204" y="1873"/>
                    <a:pt x="219" y="1867"/>
                  </a:cubicBezTo>
                  <a:lnTo>
                    <a:pt x="5212" y="303"/>
                  </a:lnTo>
                  <a:cubicBezTo>
                    <a:pt x="5294" y="278"/>
                    <a:pt x="5339" y="191"/>
                    <a:pt x="5313" y="110"/>
                  </a:cubicBezTo>
                  <a:cubicBezTo>
                    <a:pt x="5294" y="43"/>
                    <a:pt x="5233" y="0"/>
                    <a:pt x="51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49"/>
            <p:cNvSpPr/>
            <p:nvPr/>
          </p:nvSpPr>
          <p:spPr>
            <a:xfrm>
              <a:off x="3161403" y="3949456"/>
              <a:ext cx="201273" cy="70713"/>
            </a:xfrm>
            <a:custGeom>
              <a:avLst/>
              <a:gdLst/>
              <a:ahLst/>
              <a:cxnLst/>
              <a:rect l="l" t="t" r="r" b="b"/>
              <a:pathLst>
                <a:path w="5297" h="1861" extrusionOk="0">
                  <a:moveTo>
                    <a:pt x="174" y="1"/>
                  </a:moveTo>
                  <a:cubicBezTo>
                    <a:pt x="108" y="1"/>
                    <a:pt x="48" y="43"/>
                    <a:pt x="27" y="109"/>
                  </a:cubicBezTo>
                  <a:cubicBezTo>
                    <a:pt x="1" y="191"/>
                    <a:pt x="47" y="277"/>
                    <a:pt x="129" y="303"/>
                  </a:cubicBezTo>
                  <a:lnTo>
                    <a:pt x="5078" y="1854"/>
                  </a:lnTo>
                  <a:cubicBezTo>
                    <a:pt x="5094" y="1858"/>
                    <a:pt x="5108" y="1860"/>
                    <a:pt x="5123" y="1860"/>
                  </a:cubicBezTo>
                  <a:cubicBezTo>
                    <a:pt x="5190" y="1860"/>
                    <a:pt x="5252" y="1818"/>
                    <a:pt x="5271" y="1753"/>
                  </a:cubicBezTo>
                  <a:cubicBezTo>
                    <a:pt x="5297" y="1671"/>
                    <a:pt x="5252" y="1584"/>
                    <a:pt x="5170" y="1560"/>
                  </a:cubicBezTo>
                  <a:lnTo>
                    <a:pt x="221" y="8"/>
                  </a:lnTo>
                  <a:cubicBezTo>
                    <a:pt x="205" y="3"/>
                    <a:pt x="189" y="1"/>
                    <a:pt x="1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49"/>
            <p:cNvSpPr/>
            <p:nvPr/>
          </p:nvSpPr>
          <p:spPr>
            <a:xfrm>
              <a:off x="3244427" y="4107905"/>
              <a:ext cx="276318" cy="205832"/>
            </a:xfrm>
            <a:custGeom>
              <a:avLst/>
              <a:gdLst/>
              <a:ahLst/>
              <a:cxnLst/>
              <a:rect l="l" t="t" r="r" b="b"/>
              <a:pathLst>
                <a:path w="7272" h="5417" extrusionOk="0">
                  <a:moveTo>
                    <a:pt x="155" y="0"/>
                  </a:moveTo>
                  <a:cubicBezTo>
                    <a:pt x="70" y="0"/>
                    <a:pt x="1" y="71"/>
                    <a:pt x="1" y="156"/>
                  </a:cubicBezTo>
                  <a:lnTo>
                    <a:pt x="1" y="5261"/>
                  </a:lnTo>
                  <a:cubicBezTo>
                    <a:pt x="1" y="5347"/>
                    <a:pt x="70" y="5416"/>
                    <a:pt x="155" y="5416"/>
                  </a:cubicBezTo>
                  <a:lnTo>
                    <a:pt x="7117" y="5416"/>
                  </a:lnTo>
                  <a:cubicBezTo>
                    <a:pt x="7202" y="5416"/>
                    <a:pt x="7272" y="5347"/>
                    <a:pt x="7272" y="5261"/>
                  </a:cubicBezTo>
                  <a:lnTo>
                    <a:pt x="7272" y="1549"/>
                  </a:lnTo>
                  <a:lnTo>
                    <a:pt x="7119" y="1228"/>
                  </a:lnTo>
                  <a:lnTo>
                    <a:pt x="7272" y="773"/>
                  </a:lnTo>
                  <a:lnTo>
                    <a:pt x="7272" y="156"/>
                  </a:lnTo>
                  <a:cubicBezTo>
                    <a:pt x="7272" y="71"/>
                    <a:pt x="7202" y="0"/>
                    <a:pt x="71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49"/>
            <p:cNvSpPr/>
            <p:nvPr/>
          </p:nvSpPr>
          <p:spPr>
            <a:xfrm>
              <a:off x="3179756" y="4107905"/>
              <a:ext cx="340990" cy="211684"/>
            </a:xfrm>
            <a:custGeom>
              <a:avLst/>
              <a:gdLst/>
              <a:ahLst/>
              <a:cxnLst/>
              <a:rect l="l" t="t" r="r" b="b"/>
              <a:pathLst>
                <a:path w="8974" h="5571" extrusionOk="0">
                  <a:moveTo>
                    <a:pt x="156" y="0"/>
                  </a:moveTo>
                  <a:cubicBezTo>
                    <a:pt x="70" y="0"/>
                    <a:pt x="1" y="70"/>
                    <a:pt x="1" y="156"/>
                  </a:cubicBezTo>
                  <a:lnTo>
                    <a:pt x="1" y="5416"/>
                  </a:lnTo>
                  <a:cubicBezTo>
                    <a:pt x="1" y="5501"/>
                    <a:pt x="70" y="5571"/>
                    <a:pt x="156" y="5571"/>
                  </a:cubicBezTo>
                  <a:lnTo>
                    <a:pt x="8819" y="5571"/>
                  </a:lnTo>
                  <a:cubicBezTo>
                    <a:pt x="8904" y="5571"/>
                    <a:pt x="8974" y="5501"/>
                    <a:pt x="8974" y="5416"/>
                  </a:cubicBezTo>
                  <a:lnTo>
                    <a:pt x="8974" y="5261"/>
                  </a:lnTo>
                  <a:lnTo>
                    <a:pt x="2167" y="5261"/>
                  </a:lnTo>
                  <a:cubicBezTo>
                    <a:pt x="1997" y="5261"/>
                    <a:pt x="1858" y="5123"/>
                    <a:pt x="1858" y="4952"/>
                  </a:cubicBezTo>
                  <a:lnTo>
                    <a:pt x="1858" y="1859"/>
                  </a:lnTo>
                  <a:cubicBezTo>
                    <a:pt x="1858" y="1687"/>
                    <a:pt x="1997" y="1550"/>
                    <a:pt x="2167" y="1550"/>
                  </a:cubicBezTo>
                  <a:lnTo>
                    <a:pt x="8974" y="1550"/>
                  </a:lnTo>
                  <a:lnTo>
                    <a:pt x="8974" y="1549"/>
                  </a:lnTo>
                  <a:lnTo>
                    <a:pt x="8974" y="929"/>
                  </a:lnTo>
                  <a:lnTo>
                    <a:pt x="1857" y="929"/>
                  </a:lnTo>
                  <a:lnTo>
                    <a:pt x="185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49"/>
            <p:cNvSpPr/>
            <p:nvPr/>
          </p:nvSpPr>
          <p:spPr>
            <a:xfrm>
              <a:off x="3256207" y="4272472"/>
              <a:ext cx="276356" cy="17707"/>
            </a:xfrm>
            <a:custGeom>
              <a:avLst/>
              <a:gdLst/>
              <a:ahLst/>
              <a:cxnLst/>
              <a:rect l="l" t="t" r="r" b="b"/>
              <a:pathLst>
                <a:path w="7273" h="466" extrusionOk="0">
                  <a:moveTo>
                    <a:pt x="155" y="1"/>
                  </a:moveTo>
                  <a:cubicBezTo>
                    <a:pt x="70" y="1"/>
                    <a:pt x="1" y="70"/>
                    <a:pt x="1" y="155"/>
                  </a:cubicBezTo>
                  <a:lnTo>
                    <a:pt x="1" y="311"/>
                  </a:lnTo>
                  <a:cubicBezTo>
                    <a:pt x="1" y="396"/>
                    <a:pt x="70" y="466"/>
                    <a:pt x="155" y="466"/>
                  </a:cubicBezTo>
                  <a:lnTo>
                    <a:pt x="7117" y="466"/>
                  </a:lnTo>
                  <a:cubicBezTo>
                    <a:pt x="7203" y="466"/>
                    <a:pt x="7271" y="396"/>
                    <a:pt x="7272" y="311"/>
                  </a:cubicBezTo>
                  <a:lnTo>
                    <a:pt x="7272" y="155"/>
                  </a:lnTo>
                  <a:cubicBezTo>
                    <a:pt x="7272" y="70"/>
                    <a:pt x="7203" y="1"/>
                    <a:pt x="71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49"/>
            <p:cNvSpPr/>
            <p:nvPr/>
          </p:nvSpPr>
          <p:spPr>
            <a:xfrm>
              <a:off x="3256207" y="4131388"/>
              <a:ext cx="276356" cy="17707"/>
            </a:xfrm>
            <a:custGeom>
              <a:avLst/>
              <a:gdLst/>
              <a:ahLst/>
              <a:cxnLst/>
              <a:rect l="l" t="t" r="r" b="b"/>
              <a:pathLst>
                <a:path w="7273" h="466" extrusionOk="0">
                  <a:moveTo>
                    <a:pt x="155" y="1"/>
                  </a:moveTo>
                  <a:cubicBezTo>
                    <a:pt x="70" y="1"/>
                    <a:pt x="1" y="70"/>
                    <a:pt x="1" y="155"/>
                  </a:cubicBezTo>
                  <a:lnTo>
                    <a:pt x="1" y="311"/>
                  </a:lnTo>
                  <a:cubicBezTo>
                    <a:pt x="1" y="396"/>
                    <a:pt x="70" y="466"/>
                    <a:pt x="155" y="466"/>
                  </a:cubicBezTo>
                  <a:lnTo>
                    <a:pt x="7117" y="466"/>
                  </a:lnTo>
                  <a:cubicBezTo>
                    <a:pt x="7203" y="466"/>
                    <a:pt x="7271" y="396"/>
                    <a:pt x="7272" y="311"/>
                  </a:cubicBezTo>
                  <a:lnTo>
                    <a:pt x="7272" y="155"/>
                  </a:lnTo>
                  <a:cubicBezTo>
                    <a:pt x="7272" y="70"/>
                    <a:pt x="7203" y="1"/>
                    <a:pt x="71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49"/>
            <p:cNvSpPr/>
            <p:nvPr/>
          </p:nvSpPr>
          <p:spPr>
            <a:xfrm>
              <a:off x="3168014" y="4131426"/>
              <a:ext cx="364548" cy="23596"/>
            </a:xfrm>
            <a:custGeom>
              <a:avLst/>
              <a:gdLst/>
              <a:ahLst/>
              <a:cxnLst/>
              <a:rect l="l" t="t" r="r" b="b"/>
              <a:pathLst>
                <a:path w="9594" h="621" extrusionOk="0">
                  <a:moveTo>
                    <a:pt x="156" y="1"/>
                  </a:moveTo>
                  <a:cubicBezTo>
                    <a:pt x="71" y="1"/>
                    <a:pt x="0" y="70"/>
                    <a:pt x="0" y="156"/>
                  </a:cubicBezTo>
                  <a:lnTo>
                    <a:pt x="0" y="465"/>
                  </a:lnTo>
                  <a:cubicBezTo>
                    <a:pt x="0" y="551"/>
                    <a:pt x="71" y="620"/>
                    <a:pt x="156" y="620"/>
                  </a:cubicBezTo>
                  <a:lnTo>
                    <a:pt x="9438" y="620"/>
                  </a:lnTo>
                  <a:cubicBezTo>
                    <a:pt x="9524" y="620"/>
                    <a:pt x="9593" y="551"/>
                    <a:pt x="9593" y="465"/>
                  </a:cubicBezTo>
                  <a:lnTo>
                    <a:pt x="9593" y="310"/>
                  </a:lnTo>
                  <a:lnTo>
                    <a:pt x="2786" y="310"/>
                  </a:lnTo>
                  <a:cubicBezTo>
                    <a:pt x="2614" y="310"/>
                    <a:pt x="2476" y="172"/>
                    <a:pt x="24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49"/>
            <p:cNvSpPr/>
            <p:nvPr/>
          </p:nvSpPr>
          <p:spPr>
            <a:xfrm>
              <a:off x="3168014" y="4272510"/>
              <a:ext cx="364548" cy="23596"/>
            </a:xfrm>
            <a:custGeom>
              <a:avLst/>
              <a:gdLst/>
              <a:ahLst/>
              <a:cxnLst/>
              <a:rect l="l" t="t" r="r" b="b"/>
              <a:pathLst>
                <a:path w="9594" h="621" extrusionOk="0">
                  <a:moveTo>
                    <a:pt x="156" y="1"/>
                  </a:moveTo>
                  <a:cubicBezTo>
                    <a:pt x="71" y="1"/>
                    <a:pt x="0" y="70"/>
                    <a:pt x="0" y="155"/>
                  </a:cubicBezTo>
                  <a:lnTo>
                    <a:pt x="0" y="465"/>
                  </a:lnTo>
                  <a:cubicBezTo>
                    <a:pt x="0" y="550"/>
                    <a:pt x="71" y="620"/>
                    <a:pt x="156" y="620"/>
                  </a:cubicBezTo>
                  <a:lnTo>
                    <a:pt x="9438" y="620"/>
                  </a:lnTo>
                  <a:cubicBezTo>
                    <a:pt x="9524" y="620"/>
                    <a:pt x="9593" y="550"/>
                    <a:pt x="9593" y="465"/>
                  </a:cubicBezTo>
                  <a:lnTo>
                    <a:pt x="9593" y="310"/>
                  </a:lnTo>
                  <a:lnTo>
                    <a:pt x="2786" y="310"/>
                  </a:lnTo>
                  <a:cubicBezTo>
                    <a:pt x="2614" y="310"/>
                    <a:pt x="2476" y="172"/>
                    <a:pt x="24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49"/>
            <p:cNvSpPr/>
            <p:nvPr/>
          </p:nvSpPr>
          <p:spPr>
            <a:xfrm>
              <a:off x="3310809" y="4052467"/>
              <a:ext cx="45179" cy="35908"/>
            </a:xfrm>
            <a:custGeom>
              <a:avLst/>
              <a:gdLst/>
              <a:ahLst/>
              <a:cxnLst/>
              <a:rect l="l" t="t" r="r" b="b"/>
              <a:pathLst>
                <a:path w="1189" h="945" extrusionOk="0">
                  <a:moveTo>
                    <a:pt x="642" y="1"/>
                  </a:moveTo>
                  <a:cubicBezTo>
                    <a:pt x="581" y="1"/>
                    <a:pt x="518" y="10"/>
                    <a:pt x="456" y="30"/>
                  </a:cubicBezTo>
                  <a:cubicBezTo>
                    <a:pt x="170" y="119"/>
                    <a:pt x="1" y="391"/>
                    <a:pt x="77" y="635"/>
                  </a:cubicBezTo>
                  <a:cubicBezTo>
                    <a:pt x="137" y="826"/>
                    <a:pt x="330" y="944"/>
                    <a:pt x="547" y="944"/>
                  </a:cubicBezTo>
                  <a:cubicBezTo>
                    <a:pt x="608" y="944"/>
                    <a:pt x="671" y="935"/>
                    <a:pt x="734" y="915"/>
                  </a:cubicBezTo>
                  <a:cubicBezTo>
                    <a:pt x="1019" y="826"/>
                    <a:pt x="1188" y="555"/>
                    <a:pt x="1111" y="311"/>
                  </a:cubicBezTo>
                  <a:cubicBezTo>
                    <a:pt x="1051" y="119"/>
                    <a:pt x="859" y="1"/>
                    <a:pt x="64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49"/>
            <p:cNvSpPr/>
            <p:nvPr/>
          </p:nvSpPr>
          <p:spPr>
            <a:xfrm>
              <a:off x="3344475" y="4000030"/>
              <a:ext cx="45141" cy="35908"/>
            </a:xfrm>
            <a:custGeom>
              <a:avLst/>
              <a:gdLst/>
              <a:ahLst/>
              <a:cxnLst/>
              <a:rect l="l" t="t" r="r" b="b"/>
              <a:pathLst>
                <a:path w="1188" h="945" extrusionOk="0">
                  <a:moveTo>
                    <a:pt x="546" y="1"/>
                  </a:moveTo>
                  <a:cubicBezTo>
                    <a:pt x="329" y="1"/>
                    <a:pt x="137" y="119"/>
                    <a:pt x="77" y="311"/>
                  </a:cubicBezTo>
                  <a:cubicBezTo>
                    <a:pt x="0" y="555"/>
                    <a:pt x="170" y="826"/>
                    <a:pt x="455" y="915"/>
                  </a:cubicBezTo>
                  <a:cubicBezTo>
                    <a:pt x="517" y="935"/>
                    <a:pt x="580" y="944"/>
                    <a:pt x="641" y="944"/>
                  </a:cubicBezTo>
                  <a:cubicBezTo>
                    <a:pt x="858" y="944"/>
                    <a:pt x="1051" y="825"/>
                    <a:pt x="1111" y="635"/>
                  </a:cubicBezTo>
                  <a:cubicBezTo>
                    <a:pt x="1188" y="390"/>
                    <a:pt x="1018" y="119"/>
                    <a:pt x="732" y="30"/>
                  </a:cubicBezTo>
                  <a:cubicBezTo>
                    <a:pt x="670" y="10"/>
                    <a:pt x="607" y="1"/>
                    <a:pt x="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49"/>
            <p:cNvSpPr/>
            <p:nvPr/>
          </p:nvSpPr>
          <p:spPr>
            <a:xfrm>
              <a:off x="3244351" y="4108133"/>
              <a:ext cx="287185" cy="211608"/>
            </a:xfrm>
            <a:custGeom>
              <a:avLst/>
              <a:gdLst/>
              <a:ahLst/>
              <a:cxnLst/>
              <a:rect l="l" t="t" r="r" b="b"/>
              <a:pathLst>
                <a:path w="7558" h="5569" extrusionOk="0">
                  <a:moveTo>
                    <a:pt x="1240" y="1"/>
                  </a:moveTo>
                  <a:cubicBezTo>
                    <a:pt x="1171" y="1"/>
                    <a:pt x="1110" y="46"/>
                    <a:pt x="1091" y="111"/>
                  </a:cubicBezTo>
                  <a:lnTo>
                    <a:pt x="156" y="3290"/>
                  </a:lnTo>
                  <a:lnTo>
                    <a:pt x="0" y="4332"/>
                  </a:lnTo>
                  <a:lnTo>
                    <a:pt x="156" y="4385"/>
                  </a:lnTo>
                  <a:lnTo>
                    <a:pt x="1240" y="703"/>
                  </a:lnTo>
                  <a:lnTo>
                    <a:pt x="2638" y="5458"/>
                  </a:lnTo>
                  <a:cubicBezTo>
                    <a:pt x="2657" y="5525"/>
                    <a:pt x="2718" y="5569"/>
                    <a:pt x="2787" y="5569"/>
                  </a:cubicBezTo>
                  <a:cubicBezTo>
                    <a:pt x="2855" y="5569"/>
                    <a:pt x="2915" y="5525"/>
                    <a:pt x="2935" y="5458"/>
                  </a:cubicBezTo>
                  <a:lnTo>
                    <a:pt x="4334" y="703"/>
                  </a:lnTo>
                  <a:lnTo>
                    <a:pt x="5733" y="5458"/>
                  </a:lnTo>
                  <a:cubicBezTo>
                    <a:pt x="5753" y="5525"/>
                    <a:pt x="5813" y="5569"/>
                    <a:pt x="5881" y="5569"/>
                  </a:cubicBezTo>
                  <a:cubicBezTo>
                    <a:pt x="5950" y="5569"/>
                    <a:pt x="6011" y="5525"/>
                    <a:pt x="6031" y="5458"/>
                  </a:cubicBezTo>
                  <a:lnTo>
                    <a:pt x="7535" y="347"/>
                  </a:lnTo>
                  <a:cubicBezTo>
                    <a:pt x="7558" y="266"/>
                    <a:pt x="7510" y="180"/>
                    <a:pt x="7429" y="155"/>
                  </a:cubicBezTo>
                  <a:cubicBezTo>
                    <a:pt x="7415" y="151"/>
                    <a:pt x="7400" y="149"/>
                    <a:pt x="7385" y="149"/>
                  </a:cubicBezTo>
                  <a:cubicBezTo>
                    <a:pt x="7318" y="149"/>
                    <a:pt x="7257" y="192"/>
                    <a:pt x="7237" y="260"/>
                  </a:cubicBezTo>
                  <a:lnTo>
                    <a:pt x="5881" y="4867"/>
                  </a:lnTo>
                  <a:lnTo>
                    <a:pt x="4483" y="111"/>
                  </a:lnTo>
                  <a:cubicBezTo>
                    <a:pt x="4463" y="46"/>
                    <a:pt x="4402" y="1"/>
                    <a:pt x="4334" y="1"/>
                  </a:cubicBezTo>
                  <a:cubicBezTo>
                    <a:pt x="4266" y="1"/>
                    <a:pt x="4206" y="46"/>
                    <a:pt x="4186" y="111"/>
                  </a:cubicBezTo>
                  <a:lnTo>
                    <a:pt x="2787" y="4867"/>
                  </a:lnTo>
                  <a:lnTo>
                    <a:pt x="1388" y="111"/>
                  </a:lnTo>
                  <a:cubicBezTo>
                    <a:pt x="1368" y="46"/>
                    <a:pt x="1308" y="1"/>
                    <a:pt x="12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49"/>
            <p:cNvSpPr/>
            <p:nvPr/>
          </p:nvSpPr>
          <p:spPr>
            <a:xfrm>
              <a:off x="3168964" y="4113757"/>
              <a:ext cx="81353" cy="205984"/>
            </a:xfrm>
            <a:custGeom>
              <a:avLst/>
              <a:gdLst/>
              <a:ahLst/>
              <a:cxnLst/>
              <a:rect l="l" t="t" r="r" b="b"/>
              <a:pathLst>
                <a:path w="2141" h="5421" extrusionOk="0">
                  <a:moveTo>
                    <a:pt x="173" y="1"/>
                  </a:moveTo>
                  <a:cubicBezTo>
                    <a:pt x="158" y="1"/>
                    <a:pt x="144" y="3"/>
                    <a:pt x="129" y="7"/>
                  </a:cubicBezTo>
                  <a:cubicBezTo>
                    <a:pt x="48" y="30"/>
                    <a:pt x="1" y="118"/>
                    <a:pt x="24" y="199"/>
                  </a:cubicBezTo>
                  <a:lnTo>
                    <a:pt x="1527" y="5310"/>
                  </a:lnTo>
                  <a:cubicBezTo>
                    <a:pt x="1547" y="5377"/>
                    <a:pt x="1608" y="5421"/>
                    <a:pt x="1676" y="5421"/>
                  </a:cubicBezTo>
                  <a:cubicBezTo>
                    <a:pt x="1745" y="5421"/>
                    <a:pt x="1805" y="5377"/>
                    <a:pt x="1825" y="5310"/>
                  </a:cubicBezTo>
                  <a:lnTo>
                    <a:pt x="2140" y="4237"/>
                  </a:lnTo>
                  <a:lnTo>
                    <a:pt x="2140" y="3141"/>
                  </a:lnTo>
                  <a:lnTo>
                    <a:pt x="1677" y="4719"/>
                  </a:lnTo>
                  <a:lnTo>
                    <a:pt x="322" y="112"/>
                  </a:lnTo>
                  <a:cubicBezTo>
                    <a:pt x="303" y="45"/>
                    <a:pt x="240" y="1"/>
                    <a:pt x="1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4" name="Google Shape;1054;p49"/>
          <p:cNvGrpSpPr/>
          <p:nvPr/>
        </p:nvGrpSpPr>
        <p:grpSpPr>
          <a:xfrm>
            <a:off x="4367425" y="1961873"/>
            <a:ext cx="417327" cy="214420"/>
            <a:chOff x="3136400" y="2823932"/>
            <a:chExt cx="417327" cy="214420"/>
          </a:xfrm>
        </p:grpSpPr>
        <p:sp>
          <p:nvSpPr>
            <p:cNvPr id="1055" name="Google Shape;1055;p49"/>
            <p:cNvSpPr/>
            <p:nvPr/>
          </p:nvSpPr>
          <p:spPr>
            <a:xfrm>
              <a:off x="3151751" y="2824236"/>
              <a:ext cx="401976" cy="208188"/>
            </a:xfrm>
            <a:custGeom>
              <a:avLst/>
              <a:gdLst/>
              <a:ahLst/>
              <a:cxnLst/>
              <a:rect l="l" t="t" r="r" b="b"/>
              <a:pathLst>
                <a:path w="10579" h="5479" extrusionOk="0">
                  <a:moveTo>
                    <a:pt x="4151" y="1"/>
                  </a:moveTo>
                  <a:cubicBezTo>
                    <a:pt x="4124" y="2"/>
                    <a:pt x="4094" y="6"/>
                    <a:pt x="4067" y="11"/>
                  </a:cubicBezTo>
                  <a:cubicBezTo>
                    <a:pt x="3591" y="108"/>
                    <a:pt x="3137" y="266"/>
                    <a:pt x="2713" y="474"/>
                  </a:cubicBezTo>
                  <a:cubicBezTo>
                    <a:pt x="2689" y="486"/>
                    <a:pt x="2666" y="498"/>
                    <a:pt x="2645" y="513"/>
                  </a:cubicBezTo>
                  <a:lnTo>
                    <a:pt x="2345" y="1165"/>
                  </a:lnTo>
                  <a:lnTo>
                    <a:pt x="1177" y="1669"/>
                  </a:lnTo>
                  <a:cubicBezTo>
                    <a:pt x="0" y="3121"/>
                    <a:pt x="1056" y="5479"/>
                    <a:pt x="2921" y="5479"/>
                  </a:cubicBezTo>
                  <a:lnTo>
                    <a:pt x="7949" y="5479"/>
                  </a:lnTo>
                  <a:lnTo>
                    <a:pt x="9105" y="5321"/>
                  </a:lnTo>
                  <a:cubicBezTo>
                    <a:pt x="10179" y="4666"/>
                    <a:pt x="10579" y="3130"/>
                    <a:pt x="9677" y="2017"/>
                  </a:cubicBezTo>
                  <a:cubicBezTo>
                    <a:pt x="9462" y="1752"/>
                    <a:pt x="9222" y="1506"/>
                    <a:pt x="8963" y="1282"/>
                  </a:cubicBezTo>
                  <a:cubicBezTo>
                    <a:pt x="8932" y="1256"/>
                    <a:pt x="8899" y="1234"/>
                    <a:pt x="8864" y="1214"/>
                  </a:cubicBezTo>
                  <a:lnTo>
                    <a:pt x="8514" y="1311"/>
                  </a:lnTo>
                  <a:lnTo>
                    <a:pt x="7836" y="869"/>
                  </a:lnTo>
                  <a:lnTo>
                    <a:pt x="7809" y="513"/>
                  </a:lnTo>
                  <a:cubicBezTo>
                    <a:pt x="7786" y="498"/>
                    <a:pt x="7764" y="486"/>
                    <a:pt x="7741" y="474"/>
                  </a:cubicBezTo>
                  <a:cubicBezTo>
                    <a:pt x="7316" y="266"/>
                    <a:pt x="6862" y="109"/>
                    <a:pt x="6386" y="11"/>
                  </a:cubicBezTo>
                  <a:cubicBezTo>
                    <a:pt x="6359" y="6"/>
                    <a:pt x="6329" y="2"/>
                    <a:pt x="6302" y="1"/>
                  </a:cubicBezTo>
                  <a:cubicBezTo>
                    <a:pt x="6302" y="1"/>
                    <a:pt x="6101" y="172"/>
                    <a:pt x="6007" y="213"/>
                  </a:cubicBezTo>
                  <a:cubicBezTo>
                    <a:pt x="5782" y="311"/>
                    <a:pt x="5514" y="369"/>
                    <a:pt x="5227" y="369"/>
                  </a:cubicBezTo>
                  <a:cubicBezTo>
                    <a:pt x="4939" y="369"/>
                    <a:pt x="4670" y="312"/>
                    <a:pt x="4445" y="213"/>
                  </a:cubicBezTo>
                  <a:cubicBezTo>
                    <a:pt x="4352" y="172"/>
                    <a:pt x="4151" y="1"/>
                    <a:pt x="41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49"/>
            <p:cNvSpPr/>
            <p:nvPr/>
          </p:nvSpPr>
          <p:spPr>
            <a:xfrm>
              <a:off x="3136400" y="2870099"/>
              <a:ext cx="361280" cy="168253"/>
            </a:xfrm>
            <a:custGeom>
              <a:avLst/>
              <a:gdLst/>
              <a:ahLst/>
              <a:cxnLst/>
              <a:rect l="l" t="t" r="r" b="b"/>
              <a:pathLst>
                <a:path w="9508" h="4428" extrusionOk="0">
                  <a:moveTo>
                    <a:pt x="1992" y="0"/>
                  </a:moveTo>
                  <a:cubicBezTo>
                    <a:pt x="1956" y="20"/>
                    <a:pt x="1923" y="42"/>
                    <a:pt x="1892" y="69"/>
                  </a:cubicBezTo>
                  <a:cubicBezTo>
                    <a:pt x="1632" y="292"/>
                    <a:pt x="1393" y="537"/>
                    <a:pt x="1177" y="804"/>
                  </a:cubicBezTo>
                  <a:cubicBezTo>
                    <a:pt x="1" y="2255"/>
                    <a:pt x="1039" y="4427"/>
                    <a:pt x="2903" y="4427"/>
                  </a:cubicBezTo>
                  <a:cubicBezTo>
                    <a:pt x="2904" y="4427"/>
                    <a:pt x="2904" y="4427"/>
                    <a:pt x="2905" y="4427"/>
                  </a:cubicBezTo>
                  <a:lnTo>
                    <a:pt x="8352" y="4427"/>
                  </a:lnTo>
                  <a:cubicBezTo>
                    <a:pt x="8787" y="4427"/>
                    <a:pt x="9181" y="4309"/>
                    <a:pt x="9508" y="4098"/>
                  </a:cubicBezTo>
                  <a:lnTo>
                    <a:pt x="3864" y="4098"/>
                  </a:lnTo>
                  <a:cubicBezTo>
                    <a:pt x="3859" y="4098"/>
                    <a:pt x="3855" y="4098"/>
                    <a:pt x="3850" y="4098"/>
                  </a:cubicBezTo>
                  <a:cubicBezTo>
                    <a:pt x="1993" y="4098"/>
                    <a:pt x="961" y="1932"/>
                    <a:pt x="2136" y="484"/>
                  </a:cubicBezTo>
                  <a:cubicBezTo>
                    <a:pt x="2178" y="433"/>
                    <a:pt x="2221" y="382"/>
                    <a:pt x="2265" y="332"/>
                  </a:cubicBezTo>
                  <a:lnTo>
                    <a:pt x="2224" y="59"/>
                  </a:lnTo>
                  <a:lnTo>
                    <a:pt x="199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49"/>
            <p:cNvSpPr/>
            <p:nvPr/>
          </p:nvSpPr>
          <p:spPr>
            <a:xfrm>
              <a:off x="3212015" y="2843500"/>
              <a:ext cx="55628" cy="81809"/>
            </a:xfrm>
            <a:custGeom>
              <a:avLst/>
              <a:gdLst/>
              <a:ahLst/>
              <a:cxnLst/>
              <a:rect l="l" t="t" r="r" b="b"/>
              <a:pathLst>
                <a:path w="1464" h="2153" extrusionOk="0">
                  <a:moveTo>
                    <a:pt x="1056" y="1"/>
                  </a:moveTo>
                  <a:cubicBezTo>
                    <a:pt x="988" y="47"/>
                    <a:pt x="930" y="106"/>
                    <a:pt x="885" y="173"/>
                  </a:cubicBezTo>
                  <a:cubicBezTo>
                    <a:pt x="723" y="407"/>
                    <a:pt x="475" y="575"/>
                    <a:pt x="187" y="635"/>
                  </a:cubicBezTo>
                  <a:cubicBezTo>
                    <a:pt x="120" y="648"/>
                    <a:pt x="59" y="672"/>
                    <a:pt x="1" y="703"/>
                  </a:cubicBezTo>
                  <a:lnTo>
                    <a:pt x="1162" y="2094"/>
                  </a:lnTo>
                  <a:cubicBezTo>
                    <a:pt x="1196" y="2135"/>
                    <a:pt x="1240" y="2152"/>
                    <a:pt x="1283" y="2152"/>
                  </a:cubicBezTo>
                  <a:cubicBezTo>
                    <a:pt x="1376" y="2152"/>
                    <a:pt x="1463" y="2072"/>
                    <a:pt x="1440" y="1961"/>
                  </a:cubicBezTo>
                  <a:lnTo>
                    <a:pt x="10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49"/>
            <p:cNvSpPr/>
            <p:nvPr/>
          </p:nvSpPr>
          <p:spPr>
            <a:xfrm>
              <a:off x="3432933" y="2843462"/>
              <a:ext cx="55552" cy="81847"/>
            </a:xfrm>
            <a:custGeom>
              <a:avLst/>
              <a:gdLst/>
              <a:ahLst/>
              <a:cxnLst/>
              <a:rect l="l" t="t" r="r" b="b"/>
              <a:pathLst>
                <a:path w="1462" h="2154" extrusionOk="0">
                  <a:moveTo>
                    <a:pt x="406" y="1"/>
                  </a:moveTo>
                  <a:lnTo>
                    <a:pt x="22" y="1962"/>
                  </a:lnTo>
                  <a:cubicBezTo>
                    <a:pt x="1" y="2073"/>
                    <a:pt x="89" y="2153"/>
                    <a:pt x="180" y="2153"/>
                  </a:cubicBezTo>
                  <a:cubicBezTo>
                    <a:pt x="223" y="2153"/>
                    <a:pt x="267" y="2136"/>
                    <a:pt x="301" y="2095"/>
                  </a:cubicBezTo>
                  <a:lnTo>
                    <a:pt x="1462" y="701"/>
                  </a:lnTo>
                  <a:cubicBezTo>
                    <a:pt x="1404" y="670"/>
                    <a:pt x="1341" y="648"/>
                    <a:pt x="1275" y="634"/>
                  </a:cubicBezTo>
                  <a:cubicBezTo>
                    <a:pt x="986" y="576"/>
                    <a:pt x="738" y="407"/>
                    <a:pt x="577" y="173"/>
                  </a:cubicBezTo>
                  <a:cubicBezTo>
                    <a:pt x="531" y="106"/>
                    <a:pt x="473" y="46"/>
                    <a:pt x="4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49"/>
            <p:cNvSpPr/>
            <p:nvPr/>
          </p:nvSpPr>
          <p:spPr>
            <a:xfrm>
              <a:off x="3309403" y="2823932"/>
              <a:ext cx="81771" cy="141427"/>
            </a:xfrm>
            <a:custGeom>
              <a:avLst/>
              <a:gdLst/>
              <a:ahLst/>
              <a:cxnLst/>
              <a:rect l="l" t="t" r="r" b="b"/>
              <a:pathLst>
                <a:path w="2152" h="3722" extrusionOk="0">
                  <a:moveTo>
                    <a:pt x="31" y="1"/>
                  </a:moveTo>
                  <a:cubicBezTo>
                    <a:pt x="21" y="1"/>
                    <a:pt x="11" y="1"/>
                    <a:pt x="1" y="1"/>
                  </a:cubicBezTo>
                  <a:lnTo>
                    <a:pt x="921" y="3602"/>
                  </a:lnTo>
                  <a:cubicBezTo>
                    <a:pt x="942" y="3682"/>
                    <a:pt x="1009" y="3722"/>
                    <a:pt x="1076" y="3722"/>
                  </a:cubicBezTo>
                  <a:cubicBezTo>
                    <a:pt x="1143" y="3722"/>
                    <a:pt x="1210" y="3682"/>
                    <a:pt x="1230" y="3602"/>
                  </a:cubicBezTo>
                  <a:cubicBezTo>
                    <a:pt x="1505" y="2526"/>
                    <a:pt x="2061" y="357"/>
                    <a:pt x="2152" y="1"/>
                  </a:cubicBezTo>
                  <a:cubicBezTo>
                    <a:pt x="2142" y="1"/>
                    <a:pt x="2132" y="1"/>
                    <a:pt x="2121" y="1"/>
                  </a:cubicBezTo>
                  <a:cubicBezTo>
                    <a:pt x="2032" y="1"/>
                    <a:pt x="1941" y="21"/>
                    <a:pt x="1857" y="58"/>
                  </a:cubicBezTo>
                  <a:cubicBezTo>
                    <a:pt x="1632" y="156"/>
                    <a:pt x="1364" y="214"/>
                    <a:pt x="1076" y="214"/>
                  </a:cubicBezTo>
                  <a:cubicBezTo>
                    <a:pt x="789" y="214"/>
                    <a:pt x="520" y="157"/>
                    <a:pt x="295" y="58"/>
                  </a:cubicBezTo>
                  <a:cubicBezTo>
                    <a:pt x="211" y="21"/>
                    <a:pt x="121" y="1"/>
                    <a:pt x="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49"/>
            <p:cNvSpPr/>
            <p:nvPr/>
          </p:nvSpPr>
          <p:spPr>
            <a:xfrm>
              <a:off x="3211878" y="2844250"/>
              <a:ext cx="55628" cy="81809"/>
            </a:xfrm>
            <a:custGeom>
              <a:avLst/>
              <a:gdLst/>
              <a:ahLst/>
              <a:cxnLst/>
              <a:rect l="l" t="t" r="r" b="b"/>
              <a:pathLst>
                <a:path w="1464" h="2153" extrusionOk="0">
                  <a:moveTo>
                    <a:pt x="1056" y="1"/>
                  </a:moveTo>
                  <a:cubicBezTo>
                    <a:pt x="988" y="47"/>
                    <a:pt x="930" y="106"/>
                    <a:pt x="885" y="173"/>
                  </a:cubicBezTo>
                  <a:cubicBezTo>
                    <a:pt x="723" y="407"/>
                    <a:pt x="475" y="575"/>
                    <a:pt x="187" y="635"/>
                  </a:cubicBezTo>
                  <a:cubicBezTo>
                    <a:pt x="120" y="648"/>
                    <a:pt x="59" y="672"/>
                    <a:pt x="1" y="703"/>
                  </a:cubicBezTo>
                  <a:lnTo>
                    <a:pt x="1162" y="2094"/>
                  </a:lnTo>
                  <a:cubicBezTo>
                    <a:pt x="1196" y="2135"/>
                    <a:pt x="1240" y="2152"/>
                    <a:pt x="1283" y="2152"/>
                  </a:cubicBezTo>
                  <a:cubicBezTo>
                    <a:pt x="1376" y="2152"/>
                    <a:pt x="1463" y="2072"/>
                    <a:pt x="1440" y="1961"/>
                  </a:cubicBezTo>
                  <a:lnTo>
                    <a:pt x="1056" y="1"/>
                  </a:lnTo>
                  <a:close/>
                </a:path>
              </a:pathLst>
            </a:custGeom>
            <a:solidFill>
              <a:srgbClr val="FCCE6B">
                <a:alpha val="35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49"/>
            <p:cNvSpPr/>
            <p:nvPr/>
          </p:nvSpPr>
          <p:spPr>
            <a:xfrm>
              <a:off x="3432795" y="2844212"/>
              <a:ext cx="55552" cy="81847"/>
            </a:xfrm>
            <a:custGeom>
              <a:avLst/>
              <a:gdLst/>
              <a:ahLst/>
              <a:cxnLst/>
              <a:rect l="l" t="t" r="r" b="b"/>
              <a:pathLst>
                <a:path w="1462" h="2154" extrusionOk="0">
                  <a:moveTo>
                    <a:pt x="406" y="1"/>
                  </a:moveTo>
                  <a:lnTo>
                    <a:pt x="22" y="1962"/>
                  </a:lnTo>
                  <a:cubicBezTo>
                    <a:pt x="1" y="2073"/>
                    <a:pt x="89" y="2153"/>
                    <a:pt x="180" y="2153"/>
                  </a:cubicBezTo>
                  <a:cubicBezTo>
                    <a:pt x="223" y="2153"/>
                    <a:pt x="267" y="2136"/>
                    <a:pt x="301" y="2095"/>
                  </a:cubicBezTo>
                  <a:lnTo>
                    <a:pt x="1462" y="701"/>
                  </a:lnTo>
                  <a:cubicBezTo>
                    <a:pt x="1404" y="670"/>
                    <a:pt x="1341" y="648"/>
                    <a:pt x="1275" y="634"/>
                  </a:cubicBezTo>
                  <a:cubicBezTo>
                    <a:pt x="986" y="576"/>
                    <a:pt x="738" y="407"/>
                    <a:pt x="577" y="173"/>
                  </a:cubicBezTo>
                  <a:cubicBezTo>
                    <a:pt x="531" y="106"/>
                    <a:pt x="473" y="46"/>
                    <a:pt x="406" y="1"/>
                  </a:cubicBezTo>
                  <a:close/>
                </a:path>
              </a:pathLst>
            </a:custGeom>
            <a:solidFill>
              <a:srgbClr val="FCCE6B">
                <a:alpha val="35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49"/>
            <p:cNvSpPr/>
            <p:nvPr/>
          </p:nvSpPr>
          <p:spPr>
            <a:xfrm>
              <a:off x="3309266" y="2824682"/>
              <a:ext cx="81771" cy="141427"/>
            </a:xfrm>
            <a:custGeom>
              <a:avLst/>
              <a:gdLst/>
              <a:ahLst/>
              <a:cxnLst/>
              <a:rect l="l" t="t" r="r" b="b"/>
              <a:pathLst>
                <a:path w="2152" h="3722" extrusionOk="0">
                  <a:moveTo>
                    <a:pt x="31" y="1"/>
                  </a:moveTo>
                  <a:cubicBezTo>
                    <a:pt x="21" y="1"/>
                    <a:pt x="11" y="1"/>
                    <a:pt x="1" y="1"/>
                  </a:cubicBezTo>
                  <a:lnTo>
                    <a:pt x="921" y="3602"/>
                  </a:lnTo>
                  <a:cubicBezTo>
                    <a:pt x="942" y="3682"/>
                    <a:pt x="1009" y="3722"/>
                    <a:pt x="1076" y="3722"/>
                  </a:cubicBezTo>
                  <a:cubicBezTo>
                    <a:pt x="1143" y="3722"/>
                    <a:pt x="1210" y="3682"/>
                    <a:pt x="1230" y="3602"/>
                  </a:cubicBezTo>
                  <a:cubicBezTo>
                    <a:pt x="1505" y="2526"/>
                    <a:pt x="2061" y="357"/>
                    <a:pt x="2152" y="1"/>
                  </a:cubicBezTo>
                  <a:cubicBezTo>
                    <a:pt x="2142" y="1"/>
                    <a:pt x="2132" y="1"/>
                    <a:pt x="2121" y="1"/>
                  </a:cubicBezTo>
                  <a:cubicBezTo>
                    <a:pt x="2032" y="1"/>
                    <a:pt x="1941" y="21"/>
                    <a:pt x="1857" y="58"/>
                  </a:cubicBezTo>
                  <a:cubicBezTo>
                    <a:pt x="1632" y="156"/>
                    <a:pt x="1364" y="214"/>
                    <a:pt x="1076" y="214"/>
                  </a:cubicBezTo>
                  <a:cubicBezTo>
                    <a:pt x="789" y="214"/>
                    <a:pt x="520" y="157"/>
                    <a:pt x="295" y="58"/>
                  </a:cubicBezTo>
                  <a:cubicBezTo>
                    <a:pt x="211" y="21"/>
                    <a:pt x="121" y="1"/>
                    <a:pt x="31" y="1"/>
                  </a:cubicBezTo>
                  <a:close/>
                </a:path>
              </a:pathLst>
            </a:custGeom>
            <a:solidFill>
              <a:srgbClr val="FCCE6B">
                <a:alpha val="35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3" name="Google Shape;1063;p49"/>
          <p:cNvSpPr txBox="1"/>
          <p:nvPr/>
        </p:nvSpPr>
        <p:spPr>
          <a:xfrm>
            <a:off x="5425775" y="3686738"/>
            <a:ext cx="1366800" cy="621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242424"/>
                </a:solidFill>
                <a:latin typeface="Hind"/>
                <a:ea typeface="Hind"/>
                <a:cs typeface="Hind"/>
                <a:sym typeface="Hind"/>
              </a:rPr>
              <a:t>Despite being red, Mars is actually cold</a:t>
            </a:r>
            <a:endParaRPr>
              <a:solidFill>
                <a:srgbClr val="242424"/>
              </a:solidFill>
              <a:latin typeface="Hind"/>
              <a:ea typeface="Hind"/>
              <a:cs typeface="Hind"/>
              <a:sym typeface="Hind"/>
            </a:endParaRPr>
          </a:p>
        </p:txBody>
      </p:sp>
      <p:sp>
        <p:nvSpPr>
          <p:cNvPr id="1064" name="Google Shape;1064;p49"/>
          <p:cNvSpPr txBox="1"/>
          <p:nvPr/>
        </p:nvSpPr>
        <p:spPr>
          <a:xfrm>
            <a:off x="5425775" y="3333925"/>
            <a:ext cx="1366800" cy="312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accent2"/>
                </a:solidFill>
                <a:latin typeface="Oswald"/>
                <a:ea typeface="Oswald"/>
                <a:cs typeface="Oswald"/>
                <a:sym typeface="Oswald"/>
              </a:rPr>
              <a:t>Mars</a:t>
            </a:r>
            <a:endParaRPr sz="2000" b="1">
              <a:solidFill>
                <a:schemeClr val="accent2"/>
              </a:solidFill>
              <a:latin typeface="Oswald"/>
              <a:ea typeface="Oswald"/>
              <a:cs typeface="Oswald"/>
              <a:sym typeface="Oswald"/>
            </a:endParaRPr>
          </a:p>
        </p:txBody>
      </p:sp>
      <p:sp>
        <p:nvSpPr>
          <p:cNvPr id="1065" name="Google Shape;1065;p49"/>
          <p:cNvSpPr txBox="1"/>
          <p:nvPr/>
        </p:nvSpPr>
        <p:spPr>
          <a:xfrm>
            <a:off x="2351425" y="3333925"/>
            <a:ext cx="1366800" cy="312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accent2"/>
                </a:solidFill>
                <a:latin typeface="Oswald"/>
                <a:ea typeface="Oswald"/>
                <a:cs typeface="Oswald"/>
                <a:sym typeface="Oswald"/>
              </a:rPr>
              <a:t>Mercury</a:t>
            </a:r>
            <a:endParaRPr sz="2000" b="1">
              <a:solidFill>
                <a:schemeClr val="accent2"/>
              </a:solidFill>
              <a:latin typeface="Oswald"/>
              <a:ea typeface="Oswald"/>
              <a:cs typeface="Oswald"/>
              <a:sym typeface="Oswald"/>
            </a:endParaRPr>
          </a:p>
        </p:txBody>
      </p:sp>
      <p:sp>
        <p:nvSpPr>
          <p:cNvPr id="1066" name="Google Shape;1066;p49"/>
          <p:cNvSpPr txBox="1"/>
          <p:nvPr/>
        </p:nvSpPr>
        <p:spPr>
          <a:xfrm>
            <a:off x="2351425" y="3686738"/>
            <a:ext cx="1366800" cy="621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242424"/>
                </a:solidFill>
                <a:latin typeface="Hind"/>
                <a:ea typeface="Hind"/>
                <a:cs typeface="Hind"/>
                <a:sym typeface="Hind"/>
              </a:rPr>
              <a:t>Mercury is the closest planet to the Sun</a:t>
            </a:r>
            <a:endParaRPr>
              <a:solidFill>
                <a:srgbClr val="242424"/>
              </a:solidFill>
              <a:latin typeface="Hind"/>
              <a:ea typeface="Hind"/>
              <a:cs typeface="Hind"/>
              <a:sym typeface="Hind"/>
            </a:endParaRPr>
          </a:p>
        </p:txBody>
      </p:sp>
      <p:sp>
        <p:nvSpPr>
          <p:cNvPr id="1067" name="Google Shape;1067;p49"/>
          <p:cNvSpPr txBox="1"/>
          <p:nvPr/>
        </p:nvSpPr>
        <p:spPr>
          <a:xfrm>
            <a:off x="3888600" y="3333925"/>
            <a:ext cx="1366800" cy="312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accent2"/>
                </a:solidFill>
                <a:latin typeface="Oswald"/>
                <a:ea typeface="Oswald"/>
                <a:cs typeface="Oswald"/>
                <a:sym typeface="Oswald"/>
              </a:rPr>
              <a:t>Venus</a:t>
            </a:r>
            <a:endParaRPr sz="2000" b="1">
              <a:solidFill>
                <a:schemeClr val="accent2"/>
              </a:solidFill>
              <a:latin typeface="Oswald"/>
              <a:ea typeface="Oswald"/>
              <a:cs typeface="Oswald"/>
              <a:sym typeface="Oswald"/>
            </a:endParaRPr>
          </a:p>
        </p:txBody>
      </p:sp>
      <p:sp>
        <p:nvSpPr>
          <p:cNvPr id="1068" name="Google Shape;1068;p49"/>
          <p:cNvSpPr txBox="1"/>
          <p:nvPr/>
        </p:nvSpPr>
        <p:spPr>
          <a:xfrm>
            <a:off x="3888600" y="3686738"/>
            <a:ext cx="1366800" cy="621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242424"/>
                </a:solidFill>
                <a:latin typeface="Hind"/>
                <a:ea typeface="Hind"/>
                <a:cs typeface="Hind"/>
                <a:sym typeface="Hind"/>
              </a:rPr>
              <a:t>Venus is the second planet from the Sun</a:t>
            </a:r>
            <a:endParaRPr>
              <a:solidFill>
                <a:srgbClr val="242424"/>
              </a:solidFill>
              <a:latin typeface="Hind"/>
              <a:ea typeface="Hind"/>
              <a:cs typeface="Hind"/>
              <a:sym typeface="Hind"/>
            </a:endParaRPr>
          </a:p>
        </p:txBody>
      </p:sp>
      <p:sp>
        <p:nvSpPr>
          <p:cNvPr id="1069" name="Google Shape;1069;p49"/>
          <p:cNvSpPr txBox="1"/>
          <p:nvPr/>
        </p:nvSpPr>
        <p:spPr>
          <a:xfrm>
            <a:off x="6941750" y="3333925"/>
            <a:ext cx="1366800" cy="312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accent2"/>
                </a:solidFill>
                <a:latin typeface="Oswald"/>
                <a:ea typeface="Oswald"/>
                <a:cs typeface="Oswald"/>
                <a:sym typeface="Oswald"/>
              </a:rPr>
              <a:t>Jupiter</a:t>
            </a:r>
            <a:endParaRPr sz="2000" b="1">
              <a:solidFill>
                <a:schemeClr val="accent2"/>
              </a:solidFill>
              <a:latin typeface="Oswald"/>
              <a:ea typeface="Oswald"/>
              <a:cs typeface="Oswald"/>
              <a:sym typeface="Oswald"/>
            </a:endParaRPr>
          </a:p>
        </p:txBody>
      </p:sp>
      <p:sp>
        <p:nvSpPr>
          <p:cNvPr id="1070" name="Google Shape;1070;p49"/>
          <p:cNvSpPr txBox="1"/>
          <p:nvPr/>
        </p:nvSpPr>
        <p:spPr>
          <a:xfrm>
            <a:off x="6941750" y="3686738"/>
            <a:ext cx="1366800" cy="621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242424"/>
                </a:solidFill>
                <a:latin typeface="Hind"/>
                <a:ea typeface="Hind"/>
                <a:cs typeface="Hind"/>
                <a:sym typeface="Hind"/>
              </a:rPr>
              <a:t>Jupiter is the biggest planet of them all</a:t>
            </a:r>
            <a:endParaRPr>
              <a:solidFill>
                <a:srgbClr val="242424"/>
              </a:solidFill>
              <a:latin typeface="Hind"/>
              <a:ea typeface="Hind"/>
              <a:cs typeface="Hind"/>
              <a:sym typeface="Hind"/>
            </a:endParaRPr>
          </a:p>
        </p:txBody>
      </p:sp>
      <p:sp>
        <p:nvSpPr>
          <p:cNvPr id="1071" name="Google Shape;1071;p49"/>
          <p:cNvSpPr txBox="1"/>
          <p:nvPr/>
        </p:nvSpPr>
        <p:spPr>
          <a:xfrm>
            <a:off x="835462" y="3333925"/>
            <a:ext cx="1366800" cy="312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accent2"/>
                </a:solidFill>
                <a:latin typeface="Oswald"/>
                <a:ea typeface="Oswald"/>
                <a:cs typeface="Oswald"/>
                <a:sym typeface="Oswald"/>
              </a:rPr>
              <a:t>Saturn</a:t>
            </a:r>
            <a:endParaRPr sz="2000" b="1">
              <a:solidFill>
                <a:schemeClr val="accent2"/>
              </a:solidFill>
              <a:latin typeface="Oswald"/>
              <a:ea typeface="Oswald"/>
              <a:cs typeface="Oswald"/>
              <a:sym typeface="Oswald"/>
            </a:endParaRPr>
          </a:p>
        </p:txBody>
      </p:sp>
      <p:sp>
        <p:nvSpPr>
          <p:cNvPr id="1072" name="Google Shape;1072;p49"/>
          <p:cNvSpPr txBox="1"/>
          <p:nvPr/>
        </p:nvSpPr>
        <p:spPr>
          <a:xfrm>
            <a:off x="835463" y="3686738"/>
            <a:ext cx="1366800" cy="621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242424"/>
                </a:solidFill>
                <a:latin typeface="Hind"/>
                <a:ea typeface="Hind"/>
                <a:cs typeface="Hind"/>
                <a:sym typeface="Hind"/>
              </a:rPr>
              <a:t>It’s composed of hydrogen and helium</a:t>
            </a:r>
            <a:endParaRPr>
              <a:solidFill>
                <a:srgbClr val="242424"/>
              </a:solidFill>
              <a:latin typeface="Hind"/>
              <a:ea typeface="Hind"/>
              <a:cs typeface="Hind"/>
              <a:sym typeface="Hind"/>
            </a:endParaRPr>
          </a:p>
        </p:txBody>
      </p:sp>
      <p:sp>
        <p:nvSpPr>
          <p:cNvPr id="1073" name="Google Shape;1073;p49"/>
          <p:cNvSpPr/>
          <p:nvPr/>
        </p:nvSpPr>
        <p:spPr>
          <a:xfrm>
            <a:off x="2266210" y="2774726"/>
            <a:ext cx="1537200" cy="376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74" name="Google Shape;1074;p49"/>
          <p:cNvGrpSpPr/>
          <p:nvPr/>
        </p:nvGrpSpPr>
        <p:grpSpPr>
          <a:xfrm>
            <a:off x="771475" y="2774579"/>
            <a:ext cx="1494678" cy="376857"/>
            <a:chOff x="757775" y="3357100"/>
            <a:chExt cx="1329075" cy="214550"/>
          </a:xfrm>
        </p:grpSpPr>
        <p:sp>
          <p:nvSpPr>
            <p:cNvPr id="1075" name="Google Shape;1075;p49"/>
            <p:cNvSpPr/>
            <p:nvPr/>
          </p:nvSpPr>
          <p:spPr>
            <a:xfrm>
              <a:off x="938750" y="3357150"/>
              <a:ext cx="1148100" cy="214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49"/>
            <p:cNvSpPr/>
            <p:nvPr/>
          </p:nvSpPr>
          <p:spPr>
            <a:xfrm rot="10800000">
              <a:off x="757775" y="3357100"/>
              <a:ext cx="210000" cy="214500"/>
            </a:xfrm>
            <a:prstGeom prst="flowChartDelay">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77" name="Google Shape;1077;p49"/>
          <p:cNvSpPr/>
          <p:nvPr/>
        </p:nvSpPr>
        <p:spPr>
          <a:xfrm>
            <a:off x="3803396" y="2774726"/>
            <a:ext cx="1537200" cy="3768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49"/>
          <p:cNvSpPr/>
          <p:nvPr/>
        </p:nvSpPr>
        <p:spPr>
          <a:xfrm>
            <a:off x="5340592" y="2774726"/>
            <a:ext cx="1537200" cy="376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79" name="Google Shape;1079;p49"/>
          <p:cNvGrpSpPr/>
          <p:nvPr/>
        </p:nvGrpSpPr>
        <p:grpSpPr>
          <a:xfrm rot="10800000">
            <a:off x="6877848" y="2774702"/>
            <a:ext cx="1494678" cy="376857"/>
            <a:chOff x="757775" y="3357100"/>
            <a:chExt cx="1329075" cy="214550"/>
          </a:xfrm>
        </p:grpSpPr>
        <p:sp>
          <p:nvSpPr>
            <p:cNvPr id="1080" name="Google Shape;1080;p49"/>
            <p:cNvSpPr/>
            <p:nvPr/>
          </p:nvSpPr>
          <p:spPr>
            <a:xfrm>
              <a:off x="938750" y="3357150"/>
              <a:ext cx="1148100" cy="214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49"/>
            <p:cNvSpPr/>
            <p:nvPr/>
          </p:nvSpPr>
          <p:spPr>
            <a:xfrm rot="10800000">
              <a:off x="757775" y="3357100"/>
              <a:ext cx="210000" cy="214500"/>
            </a:xfrm>
            <a:prstGeom prst="flowChartDelay">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2" name="Google Shape;1082;p49"/>
          <p:cNvSpPr txBox="1"/>
          <p:nvPr/>
        </p:nvSpPr>
        <p:spPr>
          <a:xfrm>
            <a:off x="835475" y="2807038"/>
            <a:ext cx="1366800" cy="312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lt1"/>
                </a:solidFill>
                <a:latin typeface="Oswald"/>
                <a:ea typeface="Oswald"/>
                <a:cs typeface="Oswald"/>
                <a:sym typeface="Oswald"/>
              </a:rPr>
              <a:t>1900</a:t>
            </a:r>
            <a:endParaRPr sz="2000" b="1">
              <a:solidFill>
                <a:schemeClr val="lt1"/>
              </a:solidFill>
              <a:latin typeface="Oswald"/>
              <a:ea typeface="Oswald"/>
              <a:cs typeface="Oswald"/>
              <a:sym typeface="Oswald"/>
            </a:endParaRPr>
          </a:p>
        </p:txBody>
      </p:sp>
      <p:sp>
        <p:nvSpPr>
          <p:cNvPr id="1083" name="Google Shape;1083;p49"/>
          <p:cNvSpPr txBox="1"/>
          <p:nvPr/>
        </p:nvSpPr>
        <p:spPr>
          <a:xfrm>
            <a:off x="2351387" y="2807138"/>
            <a:ext cx="1366800" cy="312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lt1"/>
                </a:solidFill>
                <a:latin typeface="Oswald"/>
                <a:ea typeface="Oswald"/>
                <a:cs typeface="Oswald"/>
                <a:sym typeface="Oswald"/>
              </a:rPr>
              <a:t>1950</a:t>
            </a:r>
            <a:endParaRPr sz="2000" b="1">
              <a:solidFill>
                <a:schemeClr val="lt1"/>
              </a:solidFill>
              <a:latin typeface="Oswald"/>
              <a:ea typeface="Oswald"/>
              <a:cs typeface="Oswald"/>
              <a:sym typeface="Oswald"/>
            </a:endParaRPr>
          </a:p>
        </p:txBody>
      </p:sp>
      <p:sp>
        <p:nvSpPr>
          <p:cNvPr id="1084" name="Google Shape;1084;p49"/>
          <p:cNvSpPr txBox="1"/>
          <p:nvPr/>
        </p:nvSpPr>
        <p:spPr>
          <a:xfrm>
            <a:off x="3888612" y="2807138"/>
            <a:ext cx="1366800" cy="312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lt1"/>
                </a:solidFill>
                <a:latin typeface="Oswald"/>
                <a:ea typeface="Oswald"/>
                <a:cs typeface="Oswald"/>
                <a:sym typeface="Oswald"/>
              </a:rPr>
              <a:t>2000</a:t>
            </a:r>
            <a:endParaRPr sz="2000" b="1">
              <a:solidFill>
                <a:schemeClr val="lt1"/>
              </a:solidFill>
              <a:latin typeface="Oswald"/>
              <a:ea typeface="Oswald"/>
              <a:cs typeface="Oswald"/>
              <a:sym typeface="Oswald"/>
            </a:endParaRPr>
          </a:p>
        </p:txBody>
      </p:sp>
      <p:sp>
        <p:nvSpPr>
          <p:cNvPr id="1085" name="Google Shape;1085;p49"/>
          <p:cNvSpPr txBox="1"/>
          <p:nvPr/>
        </p:nvSpPr>
        <p:spPr>
          <a:xfrm>
            <a:off x="5425825" y="2807038"/>
            <a:ext cx="1366800" cy="312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lt1"/>
                </a:solidFill>
                <a:latin typeface="Oswald"/>
                <a:ea typeface="Oswald"/>
                <a:cs typeface="Oswald"/>
                <a:sym typeface="Oswald"/>
              </a:rPr>
              <a:t>2010</a:t>
            </a:r>
            <a:endParaRPr sz="2000" b="1">
              <a:solidFill>
                <a:schemeClr val="lt1"/>
              </a:solidFill>
              <a:latin typeface="Oswald"/>
              <a:ea typeface="Oswald"/>
              <a:cs typeface="Oswald"/>
              <a:sym typeface="Oswald"/>
            </a:endParaRPr>
          </a:p>
        </p:txBody>
      </p:sp>
      <p:sp>
        <p:nvSpPr>
          <p:cNvPr id="1086" name="Google Shape;1086;p49"/>
          <p:cNvSpPr txBox="1"/>
          <p:nvPr/>
        </p:nvSpPr>
        <p:spPr>
          <a:xfrm>
            <a:off x="6963000" y="2807138"/>
            <a:ext cx="1366800" cy="312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lt1"/>
                </a:solidFill>
                <a:latin typeface="Oswald"/>
                <a:ea typeface="Oswald"/>
                <a:cs typeface="Oswald"/>
                <a:sym typeface="Oswald"/>
              </a:rPr>
              <a:t>2022</a:t>
            </a:r>
            <a:endParaRPr sz="2000" b="1">
              <a:solidFill>
                <a:schemeClr val="lt1"/>
              </a:solidFill>
              <a:latin typeface="Oswald"/>
              <a:ea typeface="Oswald"/>
              <a:cs typeface="Oswald"/>
              <a:sym typeface="Oswald"/>
            </a:endParaRPr>
          </a:p>
        </p:txBody>
      </p:sp>
      <p:sp>
        <p:nvSpPr>
          <p:cNvPr id="1087" name="Google Shape;1087;p49"/>
          <p:cNvSpPr txBox="1"/>
          <p:nvPr/>
        </p:nvSpPr>
        <p:spPr>
          <a:xfrm>
            <a:off x="835475" y="1507725"/>
            <a:ext cx="634200" cy="312000"/>
          </a:xfrm>
          <a:prstGeom prst="rect">
            <a:avLst/>
          </a:prstGeom>
          <a:noFill/>
          <a:ln>
            <a:noFill/>
          </a:ln>
        </p:spPr>
        <p:txBody>
          <a:bodyPr spcFirstLastPara="1" wrap="square" lIns="91425" tIns="91425" rIns="83525" bIns="91425" anchor="ctr" anchorCtr="0">
            <a:noAutofit/>
          </a:bodyPr>
          <a:lstStyle/>
          <a:p>
            <a:pPr marL="0" lvl="0" indent="0" algn="ctr" rtl="0">
              <a:spcBef>
                <a:spcPts val="0"/>
              </a:spcBef>
              <a:spcAft>
                <a:spcPts val="0"/>
              </a:spcAft>
              <a:buNone/>
            </a:pPr>
            <a:r>
              <a:rPr lang="en" sz="2000" b="1">
                <a:solidFill>
                  <a:schemeClr val="accent4"/>
                </a:solidFill>
                <a:latin typeface="Oswald"/>
                <a:ea typeface="Oswald"/>
                <a:cs typeface="Oswald"/>
                <a:sym typeface="Oswald"/>
              </a:rPr>
              <a:t>01</a:t>
            </a:r>
            <a:endParaRPr sz="2000" b="1">
              <a:solidFill>
                <a:schemeClr val="accent4"/>
              </a:solidFill>
              <a:latin typeface="Oswald"/>
              <a:ea typeface="Oswald"/>
              <a:cs typeface="Oswald"/>
              <a:sym typeface="Oswald"/>
            </a:endParaRPr>
          </a:p>
        </p:txBody>
      </p:sp>
      <p:sp>
        <p:nvSpPr>
          <p:cNvPr id="1088" name="Google Shape;1088;p49"/>
          <p:cNvSpPr txBox="1"/>
          <p:nvPr/>
        </p:nvSpPr>
        <p:spPr>
          <a:xfrm>
            <a:off x="3860325" y="1507725"/>
            <a:ext cx="634200" cy="312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accent4"/>
                </a:solidFill>
                <a:latin typeface="Oswald"/>
                <a:ea typeface="Oswald"/>
                <a:cs typeface="Oswald"/>
                <a:sym typeface="Oswald"/>
              </a:rPr>
              <a:t>03</a:t>
            </a:r>
            <a:endParaRPr sz="2000" b="1">
              <a:solidFill>
                <a:schemeClr val="accent4"/>
              </a:solidFill>
              <a:latin typeface="Oswald"/>
              <a:ea typeface="Oswald"/>
              <a:cs typeface="Oswald"/>
              <a:sym typeface="Oswald"/>
            </a:endParaRPr>
          </a:p>
        </p:txBody>
      </p:sp>
      <p:sp>
        <p:nvSpPr>
          <p:cNvPr id="1089" name="Google Shape;1089;p49"/>
          <p:cNvSpPr txBox="1"/>
          <p:nvPr/>
        </p:nvSpPr>
        <p:spPr>
          <a:xfrm>
            <a:off x="5366085" y="1507725"/>
            <a:ext cx="634200" cy="312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accent4"/>
                </a:solidFill>
                <a:latin typeface="Oswald"/>
                <a:ea typeface="Oswald"/>
                <a:cs typeface="Oswald"/>
                <a:sym typeface="Oswald"/>
              </a:rPr>
              <a:t>04</a:t>
            </a:r>
            <a:endParaRPr sz="2000" b="1">
              <a:solidFill>
                <a:schemeClr val="accent4"/>
              </a:solidFill>
              <a:latin typeface="Oswald"/>
              <a:ea typeface="Oswald"/>
              <a:cs typeface="Oswald"/>
              <a:sym typeface="Oswald"/>
            </a:endParaRPr>
          </a:p>
        </p:txBody>
      </p:sp>
      <p:sp>
        <p:nvSpPr>
          <p:cNvPr id="1090" name="Google Shape;1090;p49"/>
          <p:cNvSpPr txBox="1"/>
          <p:nvPr/>
        </p:nvSpPr>
        <p:spPr>
          <a:xfrm>
            <a:off x="6851775" y="1507725"/>
            <a:ext cx="634200" cy="312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accent4"/>
                </a:solidFill>
                <a:latin typeface="Oswald"/>
                <a:ea typeface="Oswald"/>
                <a:cs typeface="Oswald"/>
                <a:sym typeface="Oswald"/>
              </a:rPr>
              <a:t>05</a:t>
            </a:r>
            <a:endParaRPr sz="2000" b="1">
              <a:solidFill>
                <a:schemeClr val="accent4"/>
              </a:solidFill>
              <a:latin typeface="Oswald"/>
              <a:ea typeface="Oswald"/>
              <a:cs typeface="Oswald"/>
              <a:sym typeface="Oswald"/>
            </a:endParaRPr>
          </a:p>
        </p:txBody>
      </p:sp>
      <p:sp>
        <p:nvSpPr>
          <p:cNvPr id="1091" name="Google Shape;1091;p49"/>
          <p:cNvSpPr/>
          <p:nvPr/>
        </p:nvSpPr>
        <p:spPr>
          <a:xfrm rot="10800000">
            <a:off x="1058013" y="1618325"/>
            <a:ext cx="921600" cy="921600"/>
          </a:xfrm>
          <a:prstGeom prst="blockArc">
            <a:avLst>
              <a:gd name="adj1" fmla="val 10811387"/>
              <a:gd name="adj2" fmla="val 202994"/>
              <a:gd name="adj3" fmla="val 1322"/>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49"/>
          <p:cNvSpPr/>
          <p:nvPr/>
        </p:nvSpPr>
        <p:spPr>
          <a:xfrm rot="10800000">
            <a:off x="2556750" y="1614275"/>
            <a:ext cx="921600" cy="921600"/>
          </a:xfrm>
          <a:prstGeom prst="blockArc">
            <a:avLst>
              <a:gd name="adj1" fmla="val 10800000"/>
              <a:gd name="adj2" fmla="val 21529453"/>
              <a:gd name="adj3" fmla="val 1352"/>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49"/>
          <p:cNvSpPr/>
          <p:nvPr/>
        </p:nvSpPr>
        <p:spPr>
          <a:xfrm>
            <a:off x="1966925" y="1788300"/>
            <a:ext cx="602100" cy="634200"/>
          </a:xfrm>
          <a:prstGeom prst="blockArc">
            <a:avLst>
              <a:gd name="adj1" fmla="val 10751724"/>
              <a:gd name="adj2" fmla="val 210324"/>
              <a:gd name="adj3" fmla="val 1896"/>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49"/>
          <p:cNvSpPr/>
          <p:nvPr/>
        </p:nvSpPr>
        <p:spPr>
          <a:xfrm>
            <a:off x="3465250" y="1788300"/>
            <a:ext cx="658800" cy="634200"/>
          </a:xfrm>
          <a:prstGeom prst="blockArc">
            <a:avLst>
              <a:gd name="adj1" fmla="val 10751724"/>
              <a:gd name="adj2" fmla="val 62576"/>
              <a:gd name="adj3" fmla="val 184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49"/>
          <p:cNvSpPr/>
          <p:nvPr/>
        </p:nvSpPr>
        <p:spPr>
          <a:xfrm rot="10800000">
            <a:off x="4110963" y="1618325"/>
            <a:ext cx="921600" cy="921600"/>
          </a:xfrm>
          <a:prstGeom prst="blockArc">
            <a:avLst>
              <a:gd name="adj1" fmla="val 10800000"/>
              <a:gd name="adj2" fmla="val 21529453"/>
              <a:gd name="adj3" fmla="val 1352"/>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49"/>
          <p:cNvSpPr/>
          <p:nvPr/>
        </p:nvSpPr>
        <p:spPr>
          <a:xfrm rot="10800000">
            <a:off x="5648375" y="1618325"/>
            <a:ext cx="921600" cy="921600"/>
          </a:xfrm>
          <a:prstGeom prst="blockArc">
            <a:avLst>
              <a:gd name="adj1" fmla="val 10800000"/>
              <a:gd name="adj2" fmla="val 21504303"/>
              <a:gd name="adj3" fmla="val 136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49"/>
          <p:cNvSpPr/>
          <p:nvPr/>
        </p:nvSpPr>
        <p:spPr>
          <a:xfrm rot="10800000">
            <a:off x="7185775" y="1618325"/>
            <a:ext cx="921600" cy="921600"/>
          </a:xfrm>
          <a:prstGeom prst="blockArc">
            <a:avLst>
              <a:gd name="adj1" fmla="val 10800000"/>
              <a:gd name="adj2" fmla="val 21529453"/>
              <a:gd name="adj3" fmla="val 1352"/>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49"/>
          <p:cNvSpPr/>
          <p:nvPr/>
        </p:nvSpPr>
        <p:spPr>
          <a:xfrm>
            <a:off x="5020275" y="1788300"/>
            <a:ext cx="640800" cy="634200"/>
          </a:xfrm>
          <a:prstGeom prst="blockArc">
            <a:avLst>
              <a:gd name="adj1" fmla="val 10751724"/>
              <a:gd name="adj2" fmla="val 62576"/>
              <a:gd name="adj3" fmla="val 184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49"/>
          <p:cNvSpPr/>
          <p:nvPr/>
        </p:nvSpPr>
        <p:spPr>
          <a:xfrm rot="1609">
            <a:off x="6557306" y="1788294"/>
            <a:ext cx="640800" cy="634200"/>
          </a:xfrm>
          <a:prstGeom prst="blockArc">
            <a:avLst>
              <a:gd name="adj1" fmla="val 10751724"/>
              <a:gd name="adj2" fmla="val 62576"/>
              <a:gd name="adj3" fmla="val 184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49"/>
          <p:cNvSpPr txBox="1"/>
          <p:nvPr/>
        </p:nvSpPr>
        <p:spPr>
          <a:xfrm>
            <a:off x="2354573" y="1507725"/>
            <a:ext cx="634200" cy="312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accent4"/>
                </a:solidFill>
                <a:latin typeface="Oswald"/>
                <a:ea typeface="Oswald"/>
                <a:cs typeface="Oswald"/>
                <a:sym typeface="Oswald"/>
              </a:rPr>
              <a:t>02</a:t>
            </a:r>
            <a:endParaRPr sz="2000" b="1">
              <a:solidFill>
                <a:schemeClr val="accent4"/>
              </a:solidFill>
              <a:latin typeface="Oswald"/>
              <a:ea typeface="Oswald"/>
              <a:cs typeface="Oswald"/>
              <a:sym typeface="Oswald"/>
            </a:endParaRPr>
          </a:p>
        </p:txBody>
      </p:sp>
      <p:cxnSp>
        <p:nvCxnSpPr>
          <p:cNvPr id="1101" name="Google Shape;1101;p49"/>
          <p:cNvCxnSpPr>
            <a:stCxn id="1082" idx="0"/>
          </p:cNvCxnSpPr>
          <p:nvPr/>
        </p:nvCxnSpPr>
        <p:spPr>
          <a:xfrm rot="10800000">
            <a:off x="1518875" y="2534038"/>
            <a:ext cx="0" cy="273000"/>
          </a:xfrm>
          <a:prstGeom prst="straightConnector1">
            <a:avLst/>
          </a:prstGeom>
          <a:noFill/>
          <a:ln w="9525" cap="flat" cmpd="sng">
            <a:solidFill>
              <a:schemeClr val="accent4"/>
            </a:solidFill>
            <a:prstDash val="solid"/>
            <a:round/>
            <a:headEnd type="none" w="med" len="med"/>
            <a:tailEnd type="none" w="med" len="med"/>
          </a:ln>
        </p:spPr>
      </p:cxnSp>
      <p:cxnSp>
        <p:nvCxnSpPr>
          <p:cNvPr id="1102" name="Google Shape;1102;p49"/>
          <p:cNvCxnSpPr>
            <a:stCxn id="1083" idx="0"/>
          </p:cNvCxnSpPr>
          <p:nvPr/>
        </p:nvCxnSpPr>
        <p:spPr>
          <a:xfrm rot="10800000">
            <a:off x="3034787" y="2534138"/>
            <a:ext cx="0" cy="273000"/>
          </a:xfrm>
          <a:prstGeom prst="straightConnector1">
            <a:avLst/>
          </a:prstGeom>
          <a:noFill/>
          <a:ln w="9525" cap="flat" cmpd="sng">
            <a:solidFill>
              <a:schemeClr val="accent4"/>
            </a:solidFill>
            <a:prstDash val="solid"/>
            <a:round/>
            <a:headEnd type="none" w="med" len="med"/>
            <a:tailEnd type="none" w="med" len="med"/>
          </a:ln>
        </p:spPr>
      </p:cxnSp>
      <p:cxnSp>
        <p:nvCxnSpPr>
          <p:cNvPr id="1103" name="Google Shape;1103;p49"/>
          <p:cNvCxnSpPr>
            <a:stCxn id="1084" idx="0"/>
          </p:cNvCxnSpPr>
          <p:nvPr/>
        </p:nvCxnSpPr>
        <p:spPr>
          <a:xfrm rot="10800000">
            <a:off x="4572012" y="2534138"/>
            <a:ext cx="0" cy="273000"/>
          </a:xfrm>
          <a:prstGeom prst="straightConnector1">
            <a:avLst/>
          </a:prstGeom>
          <a:noFill/>
          <a:ln w="9525" cap="flat" cmpd="sng">
            <a:solidFill>
              <a:schemeClr val="accent4"/>
            </a:solidFill>
            <a:prstDash val="solid"/>
            <a:round/>
            <a:headEnd type="none" w="med" len="med"/>
            <a:tailEnd type="none" w="med" len="med"/>
          </a:ln>
        </p:spPr>
      </p:cxnSp>
      <p:cxnSp>
        <p:nvCxnSpPr>
          <p:cNvPr id="1104" name="Google Shape;1104;p49"/>
          <p:cNvCxnSpPr>
            <a:stCxn id="1085" idx="0"/>
          </p:cNvCxnSpPr>
          <p:nvPr/>
        </p:nvCxnSpPr>
        <p:spPr>
          <a:xfrm rot="10800000">
            <a:off x="6109225" y="2534038"/>
            <a:ext cx="0" cy="273000"/>
          </a:xfrm>
          <a:prstGeom prst="straightConnector1">
            <a:avLst/>
          </a:prstGeom>
          <a:noFill/>
          <a:ln w="9525" cap="flat" cmpd="sng">
            <a:solidFill>
              <a:schemeClr val="accent4"/>
            </a:solidFill>
            <a:prstDash val="solid"/>
            <a:round/>
            <a:headEnd type="none" w="med" len="med"/>
            <a:tailEnd type="none" w="med" len="med"/>
          </a:ln>
        </p:spPr>
      </p:cxnSp>
      <p:cxnSp>
        <p:nvCxnSpPr>
          <p:cNvPr id="1105" name="Google Shape;1105;p49"/>
          <p:cNvCxnSpPr>
            <a:stCxn id="1086" idx="0"/>
          </p:cNvCxnSpPr>
          <p:nvPr/>
        </p:nvCxnSpPr>
        <p:spPr>
          <a:xfrm rot="10800000">
            <a:off x="7646400" y="2536538"/>
            <a:ext cx="0" cy="270600"/>
          </a:xfrm>
          <a:prstGeom prst="straightConnector1">
            <a:avLst/>
          </a:prstGeom>
          <a:noFill/>
          <a:ln w="9525" cap="flat" cmpd="sng">
            <a:solidFill>
              <a:schemeClr val="accent4"/>
            </a:solidFill>
            <a:prstDash val="solid"/>
            <a:round/>
            <a:headEnd type="none" w="med" len="med"/>
            <a:tailEnd type="none" w="med" len="med"/>
          </a:ln>
        </p:spPr>
      </p:cxnSp>
      <p:cxnSp>
        <p:nvCxnSpPr>
          <p:cNvPr id="1106" name="Google Shape;1106;p49"/>
          <p:cNvCxnSpPr>
            <a:stCxn id="999" idx="6"/>
            <a:endCxn id="1000" idx="2"/>
          </p:cNvCxnSpPr>
          <p:nvPr/>
        </p:nvCxnSpPr>
        <p:spPr>
          <a:xfrm>
            <a:off x="1878063" y="2075050"/>
            <a:ext cx="797400" cy="0"/>
          </a:xfrm>
          <a:prstGeom prst="straightConnector1">
            <a:avLst/>
          </a:prstGeom>
          <a:noFill/>
          <a:ln w="9525" cap="flat" cmpd="sng">
            <a:solidFill>
              <a:schemeClr val="accent3"/>
            </a:solidFill>
            <a:prstDash val="solid"/>
            <a:round/>
            <a:headEnd type="none" w="med" len="med"/>
            <a:tailEnd type="none" w="med" len="med"/>
          </a:ln>
        </p:spPr>
      </p:cxnSp>
      <p:cxnSp>
        <p:nvCxnSpPr>
          <p:cNvPr id="1107" name="Google Shape;1107;p49"/>
          <p:cNvCxnSpPr>
            <a:endCxn id="1001" idx="2"/>
          </p:cNvCxnSpPr>
          <p:nvPr/>
        </p:nvCxnSpPr>
        <p:spPr>
          <a:xfrm>
            <a:off x="3393950" y="2075050"/>
            <a:ext cx="813900" cy="0"/>
          </a:xfrm>
          <a:prstGeom prst="straightConnector1">
            <a:avLst/>
          </a:prstGeom>
          <a:noFill/>
          <a:ln w="9525" cap="flat" cmpd="sng">
            <a:solidFill>
              <a:schemeClr val="accent3"/>
            </a:solidFill>
            <a:prstDash val="solid"/>
            <a:round/>
            <a:headEnd type="none" w="med" len="med"/>
            <a:tailEnd type="none" w="med" len="med"/>
          </a:ln>
        </p:spPr>
      </p:cxnSp>
      <p:cxnSp>
        <p:nvCxnSpPr>
          <p:cNvPr id="1108" name="Google Shape;1108;p49"/>
          <p:cNvCxnSpPr>
            <a:stCxn id="1001" idx="6"/>
            <a:endCxn id="1003" idx="2"/>
          </p:cNvCxnSpPr>
          <p:nvPr/>
        </p:nvCxnSpPr>
        <p:spPr>
          <a:xfrm>
            <a:off x="4926350" y="2075050"/>
            <a:ext cx="823500" cy="0"/>
          </a:xfrm>
          <a:prstGeom prst="straightConnector1">
            <a:avLst/>
          </a:prstGeom>
          <a:noFill/>
          <a:ln w="9525" cap="flat" cmpd="sng">
            <a:solidFill>
              <a:schemeClr val="accent3"/>
            </a:solidFill>
            <a:prstDash val="solid"/>
            <a:round/>
            <a:headEnd type="none" w="med" len="med"/>
            <a:tailEnd type="none" w="med" len="med"/>
          </a:ln>
        </p:spPr>
      </p:cxnSp>
      <p:cxnSp>
        <p:nvCxnSpPr>
          <p:cNvPr id="1109" name="Google Shape;1109;p49"/>
          <p:cNvCxnSpPr>
            <a:stCxn id="1003" idx="6"/>
            <a:endCxn id="1002" idx="2"/>
          </p:cNvCxnSpPr>
          <p:nvPr/>
        </p:nvCxnSpPr>
        <p:spPr>
          <a:xfrm>
            <a:off x="6468425" y="2075075"/>
            <a:ext cx="818400" cy="0"/>
          </a:xfrm>
          <a:prstGeom prst="straightConnector1">
            <a:avLst/>
          </a:prstGeom>
          <a:noFill/>
          <a:ln w="9525" cap="flat" cmpd="sng">
            <a:solidFill>
              <a:schemeClr val="accent3"/>
            </a:solidFill>
            <a:prstDash val="solid"/>
            <a:round/>
            <a:headEnd type="none" w="med" len="med"/>
            <a:tailEnd type="none" w="med" len="med"/>
          </a:ln>
        </p:spPr>
      </p:cxnSp>
      <p:sp>
        <p:nvSpPr>
          <p:cNvPr id="114" name="Rectángulo 113"/>
          <p:cNvSpPr/>
          <p:nvPr/>
        </p:nvSpPr>
        <p:spPr>
          <a:xfrm>
            <a:off x="121920" y="1236816"/>
            <a:ext cx="3035808" cy="12868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15" name="Rectángulo 114"/>
          <p:cNvSpPr/>
          <p:nvPr/>
        </p:nvSpPr>
        <p:spPr>
          <a:xfrm>
            <a:off x="3161071" y="1171422"/>
            <a:ext cx="3035808" cy="45719"/>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16" name="Rectángulo 115"/>
          <p:cNvSpPr/>
          <p:nvPr/>
        </p:nvSpPr>
        <p:spPr>
          <a:xfrm>
            <a:off x="6196879" y="1059596"/>
            <a:ext cx="2947121" cy="9070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117" name="Imagen 116"/>
          <p:cNvPicPr>
            <a:picLocks noChangeAspect="1"/>
          </p:cNvPicPr>
          <p:nvPr/>
        </p:nvPicPr>
        <p:blipFill>
          <a:blip r:embed="rId3"/>
          <a:stretch>
            <a:fillRect/>
          </a:stretch>
        </p:blipFill>
        <p:spPr>
          <a:xfrm>
            <a:off x="8289964" y="51827"/>
            <a:ext cx="732116" cy="100782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13"/>
        <p:cNvGrpSpPr/>
        <p:nvPr/>
      </p:nvGrpSpPr>
      <p:grpSpPr>
        <a:xfrm>
          <a:off x="0" y="0"/>
          <a:ext cx="0" cy="0"/>
          <a:chOff x="0" y="0"/>
          <a:chExt cx="0" cy="0"/>
        </a:xfrm>
      </p:grpSpPr>
      <p:sp>
        <p:nvSpPr>
          <p:cNvPr id="1114" name="Google Shape;1114;p50"/>
          <p:cNvSpPr/>
          <p:nvPr/>
        </p:nvSpPr>
        <p:spPr>
          <a:xfrm>
            <a:off x="3957250" y="386850"/>
            <a:ext cx="5186775" cy="5186775"/>
          </a:xfrm>
          <a:custGeom>
            <a:avLst/>
            <a:gdLst/>
            <a:ahLst/>
            <a:cxnLst/>
            <a:rect l="l" t="t" r="r" b="b"/>
            <a:pathLst>
              <a:path w="41151" h="41151" extrusionOk="0">
                <a:moveTo>
                  <a:pt x="13539" y="1241"/>
                </a:moveTo>
                <a:lnTo>
                  <a:pt x="13539" y="1241"/>
                </a:lnTo>
                <a:lnTo>
                  <a:pt x="13539" y="1241"/>
                </a:lnTo>
                <a:close/>
                <a:moveTo>
                  <a:pt x="7349" y="4813"/>
                </a:moveTo>
                <a:lnTo>
                  <a:pt x="7349" y="4813"/>
                </a:lnTo>
                <a:lnTo>
                  <a:pt x="7349" y="4813"/>
                </a:lnTo>
                <a:close/>
                <a:moveTo>
                  <a:pt x="20574" y="1"/>
                </a:moveTo>
                <a:lnTo>
                  <a:pt x="20397" y="18561"/>
                </a:lnTo>
                <a:lnTo>
                  <a:pt x="17003" y="314"/>
                </a:lnTo>
                <a:lnTo>
                  <a:pt x="20051" y="18620"/>
                </a:lnTo>
                <a:lnTo>
                  <a:pt x="13539" y="1241"/>
                </a:lnTo>
                <a:lnTo>
                  <a:pt x="19721" y="18741"/>
                </a:lnTo>
                <a:lnTo>
                  <a:pt x="10286" y="2757"/>
                </a:lnTo>
                <a:lnTo>
                  <a:pt x="19413" y="18919"/>
                </a:lnTo>
                <a:lnTo>
                  <a:pt x="7349" y="4813"/>
                </a:lnTo>
                <a:lnTo>
                  <a:pt x="19145" y="19145"/>
                </a:lnTo>
                <a:lnTo>
                  <a:pt x="4811" y="7349"/>
                </a:lnTo>
                <a:lnTo>
                  <a:pt x="4811" y="7349"/>
                </a:lnTo>
                <a:lnTo>
                  <a:pt x="18915" y="19413"/>
                </a:lnTo>
                <a:lnTo>
                  <a:pt x="2757" y="10288"/>
                </a:lnTo>
                <a:lnTo>
                  <a:pt x="18739" y="19721"/>
                </a:lnTo>
                <a:lnTo>
                  <a:pt x="1241" y="13539"/>
                </a:lnTo>
                <a:lnTo>
                  <a:pt x="1241" y="13539"/>
                </a:lnTo>
                <a:lnTo>
                  <a:pt x="18618" y="20051"/>
                </a:lnTo>
                <a:lnTo>
                  <a:pt x="312" y="17003"/>
                </a:lnTo>
                <a:lnTo>
                  <a:pt x="312" y="17003"/>
                </a:lnTo>
                <a:lnTo>
                  <a:pt x="18561" y="20397"/>
                </a:lnTo>
                <a:lnTo>
                  <a:pt x="1" y="20578"/>
                </a:lnTo>
                <a:lnTo>
                  <a:pt x="18561" y="20752"/>
                </a:lnTo>
                <a:lnTo>
                  <a:pt x="312" y="24148"/>
                </a:lnTo>
                <a:lnTo>
                  <a:pt x="312" y="24148"/>
                </a:lnTo>
                <a:lnTo>
                  <a:pt x="18618" y="21100"/>
                </a:lnTo>
                <a:lnTo>
                  <a:pt x="1241" y="27612"/>
                </a:lnTo>
                <a:lnTo>
                  <a:pt x="18739" y="21430"/>
                </a:lnTo>
                <a:lnTo>
                  <a:pt x="18739" y="21430"/>
                </a:lnTo>
                <a:lnTo>
                  <a:pt x="2757" y="30865"/>
                </a:lnTo>
                <a:lnTo>
                  <a:pt x="18915" y="21738"/>
                </a:lnTo>
                <a:lnTo>
                  <a:pt x="18915" y="21738"/>
                </a:lnTo>
                <a:lnTo>
                  <a:pt x="4811" y="33802"/>
                </a:lnTo>
                <a:lnTo>
                  <a:pt x="19145" y="22006"/>
                </a:lnTo>
                <a:lnTo>
                  <a:pt x="7349" y="36338"/>
                </a:lnTo>
                <a:lnTo>
                  <a:pt x="19413" y="22236"/>
                </a:lnTo>
                <a:lnTo>
                  <a:pt x="10286" y="38394"/>
                </a:lnTo>
                <a:lnTo>
                  <a:pt x="19721" y="22408"/>
                </a:lnTo>
                <a:lnTo>
                  <a:pt x="19721" y="22408"/>
                </a:lnTo>
                <a:lnTo>
                  <a:pt x="13539" y="39910"/>
                </a:lnTo>
                <a:lnTo>
                  <a:pt x="20051" y="22529"/>
                </a:lnTo>
                <a:lnTo>
                  <a:pt x="17003" y="40839"/>
                </a:lnTo>
                <a:lnTo>
                  <a:pt x="20397" y="22590"/>
                </a:lnTo>
                <a:lnTo>
                  <a:pt x="20574" y="41151"/>
                </a:lnTo>
                <a:lnTo>
                  <a:pt x="20750" y="22590"/>
                </a:lnTo>
                <a:lnTo>
                  <a:pt x="24148" y="40839"/>
                </a:lnTo>
                <a:lnTo>
                  <a:pt x="21098" y="22529"/>
                </a:lnTo>
                <a:lnTo>
                  <a:pt x="27612" y="39910"/>
                </a:lnTo>
                <a:lnTo>
                  <a:pt x="21430" y="22408"/>
                </a:lnTo>
                <a:lnTo>
                  <a:pt x="21430" y="22408"/>
                </a:lnTo>
                <a:lnTo>
                  <a:pt x="30863" y="38394"/>
                </a:lnTo>
                <a:lnTo>
                  <a:pt x="21734" y="22236"/>
                </a:lnTo>
                <a:lnTo>
                  <a:pt x="33802" y="36338"/>
                </a:lnTo>
                <a:lnTo>
                  <a:pt x="22006" y="22006"/>
                </a:lnTo>
                <a:lnTo>
                  <a:pt x="36336" y="33802"/>
                </a:lnTo>
                <a:lnTo>
                  <a:pt x="22234" y="21738"/>
                </a:lnTo>
                <a:lnTo>
                  <a:pt x="38394" y="30865"/>
                </a:lnTo>
                <a:lnTo>
                  <a:pt x="22408" y="21430"/>
                </a:lnTo>
                <a:lnTo>
                  <a:pt x="39910" y="27612"/>
                </a:lnTo>
                <a:lnTo>
                  <a:pt x="22529" y="21100"/>
                </a:lnTo>
                <a:lnTo>
                  <a:pt x="40837" y="24148"/>
                </a:lnTo>
                <a:lnTo>
                  <a:pt x="22590" y="20752"/>
                </a:lnTo>
                <a:lnTo>
                  <a:pt x="41150" y="20578"/>
                </a:lnTo>
                <a:lnTo>
                  <a:pt x="22590" y="20397"/>
                </a:lnTo>
                <a:lnTo>
                  <a:pt x="40837" y="17003"/>
                </a:lnTo>
                <a:lnTo>
                  <a:pt x="22529" y="20051"/>
                </a:lnTo>
                <a:lnTo>
                  <a:pt x="39910" y="13539"/>
                </a:lnTo>
                <a:lnTo>
                  <a:pt x="22408" y="19721"/>
                </a:lnTo>
                <a:lnTo>
                  <a:pt x="22408" y="19721"/>
                </a:lnTo>
                <a:lnTo>
                  <a:pt x="38394" y="10288"/>
                </a:lnTo>
                <a:lnTo>
                  <a:pt x="38394" y="10288"/>
                </a:lnTo>
                <a:lnTo>
                  <a:pt x="22234" y="19413"/>
                </a:lnTo>
                <a:lnTo>
                  <a:pt x="36336" y="7349"/>
                </a:lnTo>
                <a:lnTo>
                  <a:pt x="22006" y="19145"/>
                </a:lnTo>
                <a:lnTo>
                  <a:pt x="33802" y="4813"/>
                </a:lnTo>
                <a:lnTo>
                  <a:pt x="21734" y="18919"/>
                </a:lnTo>
                <a:lnTo>
                  <a:pt x="30863" y="2757"/>
                </a:lnTo>
                <a:lnTo>
                  <a:pt x="21430" y="18741"/>
                </a:lnTo>
                <a:lnTo>
                  <a:pt x="27612" y="1241"/>
                </a:lnTo>
                <a:lnTo>
                  <a:pt x="21098" y="18620"/>
                </a:lnTo>
                <a:lnTo>
                  <a:pt x="24148" y="314"/>
                </a:lnTo>
                <a:lnTo>
                  <a:pt x="20750" y="18561"/>
                </a:lnTo>
                <a:lnTo>
                  <a:pt x="20574" y="1"/>
                </a:lnTo>
                <a:close/>
              </a:path>
            </a:pathLst>
          </a:custGeom>
          <a:solidFill>
            <a:srgbClr val="FCCE6B">
              <a:alpha val="35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50"/>
          <p:cNvSpPr txBox="1">
            <a:spLocks noGrp="1"/>
          </p:cNvSpPr>
          <p:nvPr>
            <p:ph type="subTitle" idx="1"/>
          </p:nvPr>
        </p:nvSpPr>
        <p:spPr>
          <a:xfrm>
            <a:off x="1394794" y="1476400"/>
            <a:ext cx="2560200" cy="38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Mercury</a:t>
            </a:r>
            <a:endParaRPr/>
          </a:p>
        </p:txBody>
      </p:sp>
      <p:sp>
        <p:nvSpPr>
          <p:cNvPr id="1244" name="Google Shape;1244;p50"/>
          <p:cNvSpPr txBox="1">
            <a:spLocks noGrp="1"/>
          </p:cNvSpPr>
          <p:nvPr>
            <p:ph type="subTitle" idx="2"/>
          </p:nvPr>
        </p:nvSpPr>
        <p:spPr>
          <a:xfrm>
            <a:off x="1392544" y="3095650"/>
            <a:ext cx="2564700" cy="38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Venus</a:t>
            </a:r>
            <a:endParaRPr/>
          </a:p>
        </p:txBody>
      </p:sp>
      <p:sp>
        <p:nvSpPr>
          <p:cNvPr id="1245" name="Google Shape;1245;p50"/>
          <p:cNvSpPr txBox="1">
            <a:spLocks noGrp="1"/>
          </p:cNvSpPr>
          <p:nvPr>
            <p:ph type="subTitle" idx="3"/>
          </p:nvPr>
        </p:nvSpPr>
        <p:spPr>
          <a:xfrm>
            <a:off x="1392544" y="1759613"/>
            <a:ext cx="2564700" cy="1042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Mercury is the closest planet to the Sun and the smallest one in the Solar System—it’s only a bit larger than the Moon</a:t>
            </a:r>
            <a:endParaRPr/>
          </a:p>
        </p:txBody>
      </p:sp>
      <p:sp>
        <p:nvSpPr>
          <p:cNvPr id="1246" name="Google Shape;1246;p50"/>
          <p:cNvSpPr txBox="1">
            <a:spLocks noGrp="1"/>
          </p:cNvSpPr>
          <p:nvPr>
            <p:ph type="subTitle" idx="4"/>
          </p:nvPr>
        </p:nvSpPr>
        <p:spPr>
          <a:xfrm>
            <a:off x="1394794" y="3365350"/>
            <a:ext cx="2560200" cy="1042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Venus has a beautiful name and is the second planet from the Sun. It’s hot and has a poisonous atmosphere</a:t>
            </a:r>
            <a:endParaRPr/>
          </a:p>
        </p:txBody>
      </p:sp>
      <p:sp>
        <p:nvSpPr>
          <p:cNvPr id="1247" name="Google Shape;1247;p50"/>
          <p:cNvSpPr txBox="1">
            <a:spLocks noGrp="1"/>
          </p:cNvSpPr>
          <p:nvPr>
            <p:ph type="title"/>
          </p:nvPr>
        </p:nvSpPr>
        <p:spPr>
          <a:xfrm>
            <a:off x="720000" y="672775"/>
            <a:ext cx="7704000" cy="564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rgbClr val="A536D6"/>
                </a:solidFill>
              </a:rPr>
              <a:t>Palm Sunday</a:t>
            </a:r>
            <a:endParaRPr dirty="0">
              <a:solidFill>
                <a:srgbClr val="A536D6"/>
              </a:solidFill>
            </a:endParaRPr>
          </a:p>
        </p:txBody>
      </p:sp>
      <p:pic>
        <p:nvPicPr>
          <p:cNvPr id="2" name="Imagen 1"/>
          <p:cNvPicPr>
            <a:picLocks noChangeAspect="1"/>
          </p:cNvPicPr>
          <p:nvPr/>
        </p:nvPicPr>
        <p:blipFill>
          <a:blip r:embed="rId3"/>
          <a:stretch>
            <a:fillRect/>
          </a:stretch>
        </p:blipFill>
        <p:spPr>
          <a:xfrm>
            <a:off x="4881006" y="672775"/>
            <a:ext cx="3497922" cy="4041768"/>
          </a:xfrm>
          <a:prstGeom prst="rect">
            <a:avLst/>
          </a:prstGeom>
        </p:spPr>
      </p:pic>
      <p:pic>
        <p:nvPicPr>
          <p:cNvPr id="138" name="Imagen 137"/>
          <p:cNvPicPr>
            <a:picLocks noChangeAspect="1"/>
          </p:cNvPicPr>
          <p:nvPr/>
        </p:nvPicPr>
        <p:blipFill>
          <a:blip r:embed="rId4"/>
          <a:stretch>
            <a:fillRect/>
          </a:stretch>
        </p:blipFill>
        <p:spPr>
          <a:xfrm>
            <a:off x="8086500" y="3307226"/>
            <a:ext cx="1057500" cy="1833750"/>
          </a:xfrm>
          <a:prstGeom prst="rect">
            <a:avLst/>
          </a:prstGeom>
        </p:spPr>
      </p:pic>
      <p:pic>
        <p:nvPicPr>
          <p:cNvPr id="139" name="Imagen 138"/>
          <p:cNvPicPr>
            <a:picLocks noChangeAspect="1"/>
          </p:cNvPicPr>
          <p:nvPr/>
        </p:nvPicPr>
        <p:blipFill>
          <a:blip r:embed="rId5"/>
          <a:stretch>
            <a:fillRect/>
          </a:stretch>
        </p:blipFill>
        <p:spPr>
          <a:xfrm>
            <a:off x="0" y="3314433"/>
            <a:ext cx="1080000" cy="183375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51"/>
        <p:cNvGrpSpPr/>
        <p:nvPr/>
      </p:nvGrpSpPr>
      <p:grpSpPr>
        <a:xfrm>
          <a:off x="0" y="0"/>
          <a:ext cx="0" cy="0"/>
          <a:chOff x="0" y="0"/>
          <a:chExt cx="0" cy="0"/>
        </a:xfrm>
      </p:grpSpPr>
      <p:sp>
        <p:nvSpPr>
          <p:cNvPr id="1252" name="Google Shape;1252;p51"/>
          <p:cNvSpPr txBox="1">
            <a:spLocks noGrp="1"/>
          </p:cNvSpPr>
          <p:nvPr>
            <p:ph type="title"/>
          </p:nvPr>
        </p:nvSpPr>
        <p:spPr>
          <a:xfrm>
            <a:off x="720000" y="672775"/>
            <a:ext cx="7704000" cy="564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rgbClr val="A536D6"/>
                </a:solidFill>
              </a:rPr>
              <a:t>Holy Week 2022</a:t>
            </a:r>
            <a:endParaRPr dirty="0">
              <a:solidFill>
                <a:srgbClr val="A536D6"/>
              </a:solidFill>
            </a:endParaRPr>
          </a:p>
        </p:txBody>
      </p:sp>
      <p:graphicFrame>
        <p:nvGraphicFramePr>
          <p:cNvPr id="1253" name="Google Shape;1253;p51"/>
          <p:cNvGraphicFramePr/>
          <p:nvPr/>
        </p:nvGraphicFramePr>
        <p:xfrm>
          <a:off x="3702275" y="1449547"/>
          <a:ext cx="4318475" cy="2742990"/>
        </p:xfrm>
        <a:graphic>
          <a:graphicData uri="http://schemas.openxmlformats.org/drawingml/2006/table">
            <a:tbl>
              <a:tblPr>
                <a:noFill/>
                <a:tableStyleId>{D26B3D5A-643D-4ECA-9C14-7A30D70C1268}</a:tableStyleId>
              </a:tblPr>
              <a:tblGrid>
                <a:gridCol w="616925">
                  <a:extLst>
                    <a:ext uri="{9D8B030D-6E8A-4147-A177-3AD203B41FA5}">
                      <a16:colId xmlns:a16="http://schemas.microsoft.com/office/drawing/2014/main" val="20000"/>
                    </a:ext>
                  </a:extLst>
                </a:gridCol>
                <a:gridCol w="616925">
                  <a:extLst>
                    <a:ext uri="{9D8B030D-6E8A-4147-A177-3AD203B41FA5}">
                      <a16:colId xmlns:a16="http://schemas.microsoft.com/office/drawing/2014/main" val="20001"/>
                    </a:ext>
                  </a:extLst>
                </a:gridCol>
                <a:gridCol w="616925">
                  <a:extLst>
                    <a:ext uri="{9D8B030D-6E8A-4147-A177-3AD203B41FA5}">
                      <a16:colId xmlns:a16="http://schemas.microsoft.com/office/drawing/2014/main" val="20002"/>
                    </a:ext>
                  </a:extLst>
                </a:gridCol>
                <a:gridCol w="616925">
                  <a:extLst>
                    <a:ext uri="{9D8B030D-6E8A-4147-A177-3AD203B41FA5}">
                      <a16:colId xmlns:a16="http://schemas.microsoft.com/office/drawing/2014/main" val="20003"/>
                    </a:ext>
                  </a:extLst>
                </a:gridCol>
                <a:gridCol w="616925">
                  <a:extLst>
                    <a:ext uri="{9D8B030D-6E8A-4147-A177-3AD203B41FA5}">
                      <a16:colId xmlns:a16="http://schemas.microsoft.com/office/drawing/2014/main" val="20004"/>
                    </a:ext>
                  </a:extLst>
                </a:gridCol>
                <a:gridCol w="616925">
                  <a:extLst>
                    <a:ext uri="{9D8B030D-6E8A-4147-A177-3AD203B41FA5}">
                      <a16:colId xmlns:a16="http://schemas.microsoft.com/office/drawing/2014/main" val="20005"/>
                    </a:ext>
                  </a:extLst>
                </a:gridCol>
                <a:gridCol w="616925">
                  <a:extLst>
                    <a:ext uri="{9D8B030D-6E8A-4147-A177-3AD203B41FA5}">
                      <a16:colId xmlns:a16="http://schemas.microsoft.com/office/drawing/2014/main" val="20006"/>
                    </a:ext>
                  </a:extLst>
                </a:gridCol>
              </a:tblGrid>
              <a:tr h="454625">
                <a:tc gridSpan="7">
                  <a:txBody>
                    <a:bodyPr/>
                    <a:lstStyle/>
                    <a:p>
                      <a:pPr marL="0" lvl="0" indent="0" algn="ctr" rtl="0">
                        <a:spcBef>
                          <a:spcPts val="0"/>
                        </a:spcBef>
                        <a:spcAft>
                          <a:spcPts val="0"/>
                        </a:spcAft>
                        <a:buNone/>
                      </a:pPr>
                      <a:r>
                        <a:rPr lang="en" sz="2000">
                          <a:solidFill>
                            <a:schemeClr val="lt1"/>
                          </a:solidFill>
                          <a:latin typeface="Oswald"/>
                          <a:ea typeface="Oswald"/>
                          <a:cs typeface="Oswald"/>
                          <a:sym typeface="Oswald"/>
                        </a:rPr>
                        <a:t>April</a:t>
                      </a:r>
                      <a:endParaRPr sz="2000">
                        <a:solidFill>
                          <a:schemeClr val="lt1"/>
                        </a:solidFill>
                        <a:latin typeface="Oswald"/>
                        <a:ea typeface="Oswald"/>
                        <a:cs typeface="Oswald"/>
                        <a:sym typeface="Oswal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solidFill>
                      <a:schemeClr val="accent4"/>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extLst>
                  <a:ext uri="{0D108BD9-81ED-4DB2-BD59-A6C34878D82A}">
                    <a16:rowId xmlns:a16="http://schemas.microsoft.com/office/drawing/2014/main" val="10000"/>
                  </a:ext>
                </a:extLst>
              </a:tr>
              <a:tr h="397800">
                <a:tc>
                  <a:txBody>
                    <a:bodyPr/>
                    <a:lstStyle/>
                    <a:p>
                      <a:pPr marL="0" lvl="0" indent="0" algn="ctr" rtl="0">
                        <a:spcBef>
                          <a:spcPts val="0"/>
                        </a:spcBef>
                        <a:spcAft>
                          <a:spcPts val="0"/>
                        </a:spcAft>
                        <a:buNone/>
                      </a:pPr>
                      <a:r>
                        <a:rPr lang="en" sz="1600">
                          <a:solidFill>
                            <a:schemeClr val="lt1"/>
                          </a:solidFill>
                          <a:latin typeface="Oswald"/>
                          <a:ea typeface="Oswald"/>
                          <a:cs typeface="Oswald"/>
                          <a:sym typeface="Oswald"/>
                        </a:rPr>
                        <a:t>Sun</a:t>
                      </a:r>
                      <a:endParaRPr sz="1600">
                        <a:solidFill>
                          <a:schemeClr val="lt1"/>
                        </a:solidFill>
                        <a:latin typeface="Oswald"/>
                        <a:ea typeface="Oswald"/>
                        <a:cs typeface="Oswald"/>
                        <a:sym typeface="Oswal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r>
                        <a:rPr lang="en" sz="1600">
                          <a:solidFill>
                            <a:schemeClr val="lt1"/>
                          </a:solidFill>
                          <a:latin typeface="Oswald"/>
                          <a:ea typeface="Oswald"/>
                          <a:cs typeface="Oswald"/>
                          <a:sym typeface="Oswald"/>
                        </a:rPr>
                        <a:t>Mon</a:t>
                      </a:r>
                      <a:endParaRPr sz="1600">
                        <a:solidFill>
                          <a:schemeClr val="lt1"/>
                        </a:solidFill>
                        <a:latin typeface="Oswald"/>
                        <a:ea typeface="Oswald"/>
                        <a:cs typeface="Oswald"/>
                        <a:sym typeface="Oswal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r>
                        <a:rPr lang="en" sz="1600">
                          <a:solidFill>
                            <a:schemeClr val="lt1"/>
                          </a:solidFill>
                          <a:latin typeface="Oswald"/>
                          <a:ea typeface="Oswald"/>
                          <a:cs typeface="Oswald"/>
                          <a:sym typeface="Oswald"/>
                        </a:rPr>
                        <a:t>Tue</a:t>
                      </a:r>
                      <a:endParaRPr sz="1600">
                        <a:solidFill>
                          <a:schemeClr val="lt1"/>
                        </a:solidFill>
                        <a:latin typeface="Oswald"/>
                        <a:ea typeface="Oswald"/>
                        <a:cs typeface="Oswald"/>
                        <a:sym typeface="Oswal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r>
                        <a:rPr lang="en" sz="1600">
                          <a:solidFill>
                            <a:schemeClr val="lt1"/>
                          </a:solidFill>
                          <a:latin typeface="Oswald"/>
                          <a:ea typeface="Oswald"/>
                          <a:cs typeface="Oswald"/>
                          <a:sym typeface="Oswald"/>
                        </a:rPr>
                        <a:t>Wed</a:t>
                      </a:r>
                      <a:endParaRPr sz="1600">
                        <a:solidFill>
                          <a:schemeClr val="lt1"/>
                        </a:solidFill>
                        <a:latin typeface="Oswald"/>
                        <a:ea typeface="Oswald"/>
                        <a:cs typeface="Oswald"/>
                        <a:sym typeface="Oswal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r>
                        <a:rPr lang="en" sz="1600">
                          <a:solidFill>
                            <a:schemeClr val="lt1"/>
                          </a:solidFill>
                          <a:latin typeface="Oswald"/>
                          <a:ea typeface="Oswald"/>
                          <a:cs typeface="Oswald"/>
                          <a:sym typeface="Oswald"/>
                        </a:rPr>
                        <a:t>Thu</a:t>
                      </a:r>
                      <a:endParaRPr sz="1600">
                        <a:solidFill>
                          <a:schemeClr val="lt1"/>
                        </a:solidFill>
                        <a:latin typeface="Oswald"/>
                        <a:ea typeface="Oswald"/>
                        <a:cs typeface="Oswald"/>
                        <a:sym typeface="Oswal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r>
                        <a:rPr lang="en" sz="1600">
                          <a:solidFill>
                            <a:schemeClr val="lt1"/>
                          </a:solidFill>
                          <a:latin typeface="Oswald"/>
                          <a:ea typeface="Oswald"/>
                          <a:cs typeface="Oswald"/>
                          <a:sym typeface="Oswald"/>
                        </a:rPr>
                        <a:t>Fri</a:t>
                      </a:r>
                      <a:endParaRPr sz="1600">
                        <a:solidFill>
                          <a:schemeClr val="lt1"/>
                        </a:solidFill>
                        <a:latin typeface="Oswald"/>
                        <a:ea typeface="Oswald"/>
                        <a:cs typeface="Oswald"/>
                        <a:sym typeface="Oswal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r>
                        <a:rPr lang="en" sz="1600">
                          <a:solidFill>
                            <a:schemeClr val="lt1"/>
                          </a:solidFill>
                          <a:latin typeface="Oswald"/>
                          <a:ea typeface="Oswald"/>
                          <a:cs typeface="Oswald"/>
                          <a:sym typeface="Oswald"/>
                        </a:rPr>
                        <a:t>Sat</a:t>
                      </a:r>
                      <a:endParaRPr sz="1600">
                        <a:solidFill>
                          <a:schemeClr val="lt1"/>
                        </a:solidFill>
                        <a:latin typeface="Oswald"/>
                        <a:ea typeface="Oswald"/>
                        <a:cs typeface="Oswald"/>
                        <a:sym typeface="Oswal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solidFill>
                      <a:schemeClr val="accent1"/>
                    </a:solidFill>
                  </a:tcPr>
                </a:tc>
                <a:extLst>
                  <a:ext uri="{0D108BD9-81ED-4DB2-BD59-A6C34878D82A}">
                    <a16:rowId xmlns:a16="http://schemas.microsoft.com/office/drawing/2014/main" val="10001"/>
                  </a:ext>
                </a:extLst>
              </a:tr>
              <a:tr h="340975">
                <a:tc>
                  <a:txBody>
                    <a:bodyPr/>
                    <a:lstStyle/>
                    <a:p>
                      <a:pPr marL="0" lvl="0" indent="0" algn="ctr" rtl="0">
                        <a:spcBef>
                          <a:spcPts val="0"/>
                        </a:spcBef>
                        <a:spcAft>
                          <a:spcPts val="0"/>
                        </a:spcAft>
                        <a:buNone/>
                      </a:pPr>
                      <a:endParaRPr sz="1200">
                        <a:latin typeface="Hind"/>
                        <a:ea typeface="Hind"/>
                        <a:cs typeface="Hind"/>
                        <a:sym typeface="Hin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lvl="0" indent="0" algn="ctr" rtl="0">
                        <a:spcBef>
                          <a:spcPts val="0"/>
                        </a:spcBef>
                        <a:spcAft>
                          <a:spcPts val="0"/>
                        </a:spcAft>
                        <a:buNone/>
                      </a:pPr>
                      <a:endParaRPr sz="1200">
                        <a:latin typeface="Hind"/>
                        <a:ea typeface="Hind"/>
                        <a:cs typeface="Hind"/>
                        <a:sym typeface="Hin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lvl="0" indent="0" algn="ctr" rtl="0">
                        <a:spcBef>
                          <a:spcPts val="0"/>
                        </a:spcBef>
                        <a:spcAft>
                          <a:spcPts val="0"/>
                        </a:spcAft>
                        <a:buNone/>
                      </a:pPr>
                      <a:endParaRPr sz="1200">
                        <a:latin typeface="Hind"/>
                        <a:ea typeface="Hind"/>
                        <a:cs typeface="Hind"/>
                        <a:sym typeface="Hin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lvl="0" indent="0" algn="ctr" rtl="0">
                        <a:spcBef>
                          <a:spcPts val="0"/>
                        </a:spcBef>
                        <a:spcAft>
                          <a:spcPts val="0"/>
                        </a:spcAft>
                        <a:buNone/>
                      </a:pPr>
                      <a:endParaRPr sz="1200">
                        <a:latin typeface="Hind"/>
                        <a:ea typeface="Hind"/>
                        <a:cs typeface="Hind"/>
                        <a:sym typeface="Hin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lvl="0" indent="0" algn="ctr" rtl="0">
                        <a:spcBef>
                          <a:spcPts val="0"/>
                        </a:spcBef>
                        <a:spcAft>
                          <a:spcPts val="0"/>
                        </a:spcAft>
                        <a:buNone/>
                      </a:pPr>
                      <a:endParaRPr sz="1200">
                        <a:latin typeface="Hind"/>
                        <a:ea typeface="Hind"/>
                        <a:cs typeface="Hind"/>
                        <a:sym typeface="Hin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lvl="0" indent="0" algn="ctr" rtl="0">
                        <a:spcBef>
                          <a:spcPts val="0"/>
                        </a:spcBef>
                        <a:spcAft>
                          <a:spcPts val="0"/>
                        </a:spcAft>
                        <a:buNone/>
                      </a:pPr>
                      <a:r>
                        <a:rPr lang="en" sz="1200">
                          <a:latin typeface="Hind"/>
                          <a:ea typeface="Hind"/>
                          <a:cs typeface="Hind"/>
                          <a:sym typeface="Hind"/>
                        </a:rPr>
                        <a:t>1</a:t>
                      </a:r>
                      <a:endParaRPr sz="1200">
                        <a:latin typeface="Hind"/>
                        <a:ea typeface="Hind"/>
                        <a:cs typeface="Hind"/>
                        <a:sym typeface="Hin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lvl="0" indent="0" algn="ctr" rtl="0">
                        <a:spcBef>
                          <a:spcPts val="0"/>
                        </a:spcBef>
                        <a:spcAft>
                          <a:spcPts val="0"/>
                        </a:spcAft>
                        <a:buNone/>
                      </a:pPr>
                      <a:r>
                        <a:rPr lang="en" sz="1200">
                          <a:latin typeface="Hind"/>
                          <a:ea typeface="Hind"/>
                          <a:cs typeface="Hind"/>
                          <a:sym typeface="Hind"/>
                        </a:rPr>
                        <a:t>2</a:t>
                      </a:r>
                      <a:endParaRPr sz="1200">
                        <a:latin typeface="Hind"/>
                        <a:ea typeface="Hind"/>
                        <a:cs typeface="Hind"/>
                        <a:sym typeface="Hin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extLst>
                  <a:ext uri="{0D108BD9-81ED-4DB2-BD59-A6C34878D82A}">
                    <a16:rowId xmlns:a16="http://schemas.microsoft.com/office/drawing/2014/main" val="10002"/>
                  </a:ext>
                </a:extLst>
              </a:tr>
              <a:tr h="340975">
                <a:tc>
                  <a:txBody>
                    <a:bodyPr/>
                    <a:lstStyle/>
                    <a:p>
                      <a:pPr marL="0" lvl="0" indent="0" algn="ctr" rtl="0">
                        <a:spcBef>
                          <a:spcPts val="0"/>
                        </a:spcBef>
                        <a:spcAft>
                          <a:spcPts val="0"/>
                        </a:spcAft>
                        <a:buNone/>
                      </a:pPr>
                      <a:r>
                        <a:rPr lang="en" sz="1200">
                          <a:latin typeface="Hind"/>
                          <a:ea typeface="Hind"/>
                          <a:cs typeface="Hind"/>
                          <a:sym typeface="Hind"/>
                        </a:rPr>
                        <a:t>3</a:t>
                      </a:r>
                      <a:endParaRPr sz="1200">
                        <a:latin typeface="Hind"/>
                        <a:ea typeface="Hind"/>
                        <a:cs typeface="Hind"/>
                        <a:sym typeface="Hin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lvl="0" indent="0" algn="ctr" rtl="0">
                        <a:spcBef>
                          <a:spcPts val="0"/>
                        </a:spcBef>
                        <a:spcAft>
                          <a:spcPts val="0"/>
                        </a:spcAft>
                        <a:buNone/>
                      </a:pPr>
                      <a:r>
                        <a:rPr lang="en" sz="1200">
                          <a:latin typeface="Hind"/>
                          <a:ea typeface="Hind"/>
                          <a:cs typeface="Hind"/>
                          <a:sym typeface="Hind"/>
                        </a:rPr>
                        <a:t>4</a:t>
                      </a:r>
                      <a:endParaRPr sz="1200">
                        <a:latin typeface="Hind"/>
                        <a:ea typeface="Hind"/>
                        <a:cs typeface="Hind"/>
                        <a:sym typeface="Hin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lvl="0" indent="0" algn="ctr" rtl="0">
                        <a:spcBef>
                          <a:spcPts val="0"/>
                        </a:spcBef>
                        <a:spcAft>
                          <a:spcPts val="0"/>
                        </a:spcAft>
                        <a:buNone/>
                      </a:pPr>
                      <a:r>
                        <a:rPr lang="en" sz="1200">
                          <a:latin typeface="Hind"/>
                          <a:ea typeface="Hind"/>
                          <a:cs typeface="Hind"/>
                          <a:sym typeface="Hind"/>
                        </a:rPr>
                        <a:t>5</a:t>
                      </a:r>
                      <a:endParaRPr sz="1200">
                        <a:latin typeface="Hind"/>
                        <a:ea typeface="Hind"/>
                        <a:cs typeface="Hind"/>
                        <a:sym typeface="Hin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lvl="0" indent="0" algn="ctr" rtl="0">
                        <a:spcBef>
                          <a:spcPts val="0"/>
                        </a:spcBef>
                        <a:spcAft>
                          <a:spcPts val="0"/>
                        </a:spcAft>
                        <a:buNone/>
                      </a:pPr>
                      <a:r>
                        <a:rPr lang="en" sz="1200">
                          <a:latin typeface="Hind"/>
                          <a:ea typeface="Hind"/>
                          <a:cs typeface="Hind"/>
                          <a:sym typeface="Hind"/>
                        </a:rPr>
                        <a:t>6</a:t>
                      </a:r>
                      <a:endParaRPr sz="1200">
                        <a:latin typeface="Hind"/>
                        <a:ea typeface="Hind"/>
                        <a:cs typeface="Hind"/>
                        <a:sym typeface="Hin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lvl="0" indent="0" algn="ctr" rtl="0">
                        <a:spcBef>
                          <a:spcPts val="0"/>
                        </a:spcBef>
                        <a:spcAft>
                          <a:spcPts val="0"/>
                        </a:spcAft>
                        <a:buNone/>
                      </a:pPr>
                      <a:r>
                        <a:rPr lang="en" sz="1200">
                          <a:latin typeface="Hind"/>
                          <a:ea typeface="Hind"/>
                          <a:cs typeface="Hind"/>
                          <a:sym typeface="Hind"/>
                        </a:rPr>
                        <a:t>7</a:t>
                      </a:r>
                      <a:endParaRPr sz="1200">
                        <a:latin typeface="Hind"/>
                        <a:ea typeface="Hind"/>
                        <a:cs typeface="Hind"/>
                        <a:sym typeface="Hin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lvl="0" indent="0" algn="ctr" rtl="0">
                        <a:spcBef>
                          <a:spcPts val="0"/>
                        </a:spcBef>
                        <a:spcAft>
                          <a:spcPts val="0"/>
                        </a:spcAft>
                        <a:buNone/>
                      </a:pPr>
                      <a:r>
                        <a:rPr lang="en" sz="1200">
                          <a:latin typeface="Hind"/>
                          <a:ea typeface="Hind"/>
                          <a:cs typeface="Hind"/>
                          <a:sym typeface="Hind"/>
                        </a:rPr>
                        <a:t>8</a:t>
                      </a:r>
                      <a:endParaRPr sz="1200">
                        <a:latin typeface="Hind"/>
                        <a:ea typeface="Hind"/>
                        <a:cs typeface="Hind"/>
                        <a:sym typeface="Hin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lvl="0" indent="0" algn="ctr" rtl="0">
                        <a:spcBef>
                          <a:spcPts val="0"/>
                        </a:spcBef>
                        <a:spcAft>
                          <a:spcPts val="0"/>
                        </a:spcAft>
                        <a:buNone/>
                      </a:pPr>
                      <a:r>
                        <a:rPr lang="en" sz="1200">
                          <a:latin typeface="Hind"/>
                          <a:ea typeface="Hind"/>
                          <a:cs typeface="Hind"/>
                          <a:sym typeface="Hind"/>
                        </a:rPr>
                        <a:t>9</a:t>
                      </a:r>
                      <a:endParaRPr sz="1200">
                        <a:latin typeface="Hind"/>
                        <a:ea typeface="Hind"/>
                        <a:cs typeface="Hind"/>
                        <a:sym typeface="Hin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extLst>
                  <a:ext uri="{0D108BD9-81ED-4DB2-BD59-A6C34878D82A}">
                    <a16:rowId xmlns:a16="http://schemas.microsoft.com/office/drawing/2014/main" val="10003"/>
                  </a:ext>
                </a:extLst>
              </a:tr>
              <a:tr h="340975">
                <a:tc>
                  <a:txBody>
                    <a:bodyPr/>
                    <a:lstStyle/>
                    <a:p>
                      <a:pPr marL="0" lvl="0" indent="0" algn="ctr" rtl="0">
                        <a:spcBef>
                          <a:spcPts val="0"/>
                        </a:spcBef>
                        <a:spcAft>
                          <a:spcPts val="0"/>
                        </a:spcAft>
                        <a:buNone/>
                      </a:pPr>
                      <a:r>
                        <a:rPr lang="en" sz="1200" b="1">
                          <a:solidFill>
                            <a:schemeClr val="lt1"/>
                          </a:solidFill>
                          <a:latin typeface="Oswald"/>
                          <a:ea typeface="Oswald"/>
                          <a:cs typeface="Oswald"/>
                          <a:sym typeface="Oswald"/>
                        </a:rPr>
                        <a:t>10</a:t>
                      </a:r>
                      <a:endParaRPr sz="1200" b="1">
                        <a:solidFill>
                          <a:schemeClr val="lt1"/>
                        </a:solidFill>
                        <a:latin typeface="Oswald"/>
                        <a:ea typeface="Oswald"/>
                        <a:cs typeface="Oswald"/>
                        <a:sym typeface="Oswal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solidFill>
                      <a:schemeClr val="accent5"/>
                    </a:solidFill>
                  </a:tcPr>
                </a:tc>
                <a:tc>
                  <a:txBody>
                    <a:bodyPr/>
                    <a:lstStyle/>
                    <a:p>
                      <a:pPr marL="0" lvl="0" indent="0" algn="ctr" rtl="0">
                        <a:spcBef>
                          <a:spcPts val="0"/>
                        </a:spcBef>
                        <a:spcAft>
                          <a:spcPts val="0"/>
                        </a:spcAft>
                        <a:buNone/>
                      </a:pPr>
                      <a:r>
                        <a:rPr lang="en" sz="1200" b="1">
                          <a:solidFill>
                            <a:schemeClr val="lt1"/>
                          </a:solidFill>
                          <a:latin typeface="Oswald"/>
                          <a:ea typeface="Oswald"/>
                          <a:cs typeface="Oswald"/>
                          <a:sym typeface="Oswald"/>
                        </a:rPr>
                        <a:t>11</a:t>
                      </a:r>
                      <a:endParaRPr sz="1200" b="1">
                        <a:solidFill>
                          <a:schemeClr val="lt1"/>
                        </a:solidFill>
                        <a:latin typeface="Oswald"/>
                        <a:ea typeface="Oswald"/>
                        <a:cs typeface="Oswald"/>
                        <a:sym typeface="Oswal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solidFill>
                      <a:schemeClr val="accent5"/>
                    </a:solidFill>
                  </a:tcPr>
                </a:tc>
                <a:tc>
                  <a:txBody>
                    <a:bodyPr/>
                    <a:lstStyle/>
                    <a:p>
                      <a:pPr marL="0" lvl="0" indent="0" algn="ctr" rtl="0">
                        <a:spcBef>
                          <a:spcPts val="0"/>
                        </a:spcBef>
                        <a:spcAft>
                          <a:spcPts val="0"/>
                        </a:spcAft>
                        <a:buNone/>
                      </a:pPr>
                      <a:r>
                        <a:rPr lang="en" sz="1200" b="1">
                          <a:solidFill>
                            <a:schemeClr val="lt1"/>
                          </a:solidFill>
                          <a:latin typeface="Oswald"/>
                          <a:ea typeface="Oswald"/>
                          <a:cs typeface="Oswald"/>
                          <a:sym typeface="Oswald"/>
                        </a:rPr>
                        <a:t>12</a:t>
                      </a:r>
                      <a:endParaRPr sz="1200" b="1">
                        <a:solidFill>
                          <a:schemeClr val="lt1"/>
                        </a:solidFill>
                        <a:latin typeface="Oswald"/>
                        <a:ea typeface="Oswald"/>
                        <a:cs typeface="Oswald"/>
                        <a:sym typeface="Oswal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solidFill>
                      <a:schemeClr val="accent5"/>
                    </a:solidFill>
                  </a:tcPr>
                </a:tc>
                <a:tc>
                  <a:txBody>
                    <a:bodyPr/>
                    <a:lstStyle/>
                    <a:p>
                      <a:pPr marL="0" lvl="0" indent="0" algn="ctr" rtl="0">
                        <a:spcBef>
                          <a:spcPts val="0"/>
                        </a:spcBef>
                        <a:spcAft>
                          <a:spcPts val="0"/>
                        </a:spcAft>
                        <a:buNone/>
                      </a:pPr>
                      <a:r>
                        <a:rPr lang="en" sz="1200" b="1">
                          <a:solidFill>
                            <a:schemeClr val="lt1"/>
                          </a:solidFill>
                          <a:latin typeface="Oswald"/>
                          <a:ea typeface="Oswald"/>
                          <a:cs typeface="Oswald"/>
                          <a:sym typeface="Oswald"/>
                        </a:rPr>
                        <a:t>13</a:t>
                      </a:r>
                      <a:endParaRPr sz="1200" b="1">
                        <a:solidFill>
                          <a:schemeClr val="lt1"/>
                        </a:solidFill>
                        <a:latin typeface="Oswald"/>
                        <a:ea typeface="Oswald"/>
                        <a:cs typeface="Oswald"/>
                        <a:sym typeface="Oswal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solidFill>
                      <a:schemeClr val="accent5"/>
                    </a:solidFill>
                  </a:tcPr>
                </a:tc>
                <a:tc>
                  <a:txBody>
                    <a:bodyPr/>
                    <a:lstStyle/>
                    <a:p>
                      <a:pPr marL="0" lvl="0" indent="0" algn="ctr" rtl="0">
                        <a:spcBef>
                          <a:spcPts val="0"/>
                        </a:spcBef>
                        <a:spcAft>
                          <a:spcPts val="0"/>
                        </a:spcAft>
                        <a:buNone/>
                      </a:pPr>
                      <a:r>
                        <a:rPr lang="en" sz="1200" b="1">
                          <a:solidFill>
                            <a:schemeClr val="lt1"/>
                          </a:solidFill>
                          <a:latin typeface="Oswald"/>
                          <a:ea typeface="Oswald"/>
                          <a:cs typeface="Oswald"/>
                          <a:sym typeface="Oswald"/>
                        </a:rPr>
                        <a:t>14</a:t>
                      </a:r>
                      <a:endParaRPr sz="1200" b="1">
                        <a:solidFill>
                          <a:schemeClr val="lt1"/>
                        </a:solidFill>
                        <a:latin typeface="Oswald"/>
                        <a:ea typeface="Oswald"/>
                        <a:cs typeface="Oswald"/>
                        <a:sym typeface="Oswal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solidFill>
                      <a:schemeClr val="accent5"/>
                    </a:solidFill>
                  </a:tcPr>
                </a:tc>
                <a:tc>
                  <a:txBody>
                    <a:bodyPr/>
                    <a:lstStyle/>
                    <a:p>
                      <a:pPr marL="0" lvl="0" indent="0" algn="ctr" rtl="0">
                        <a:spcBef>
                          <a:spcPts val="0"/>
                        </a:spcBef>
                        <a:spcAft>
                          <a:spcPts val="0"/>
                        </a:spcAft>
                        <a:buNone/>
                      </a:pPr>
                      <a:r>
                        <a:rPr lang="en" sz="1200" b="1">
                          <a:solidFill>
                            <a:schemeClr val="lt1"/>
                          </a:solidFill>
                          <a:latin typeface="Oswald"/>
                          <a:ea typeface="Oswald"/>
                          <a:cs typeface="Oswald"/>
                          <a:sym typeface="Oswald"/>
                        </a:rPr>
                        <a:t>15</a:t>
                      </a:r>
                      <a:endParaRPr sz="1200" b="1">
                        <a:solidFill>
                          <a:schemeClr val="lt1"/>
                        </a:solidFill>
                        <a:latin typeface="Oswald"/>
                        <a:ea typeface="Oswald"/>
                        <a:cs typeface="Oswald"/>
                        <a:sym typeface="Oswal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solidFill>
                      <a:schemeClr val="accent5"/>
                    </a:solidFill>
                  </a:tcPr>
                </a:tc>
                <a:tc>
                  <a:txBody>
                    <a:bodyPr/>
                    <a:lstStyle/>
                    <a:p>
                      <a:pPr marL="0" lvl="0" indent="0" algn="ctr" rtl="0">
                        <a:spcBef>
                          <a:spcPts val="0"/>
                        </a:spcBef>
                        <a:spcAft>
                          <a:spcPts val="0"/>
                        </a:spcAft>
                        <a:buNone/>
                      </a:pPr>
                      <a:r>
                        <a:rPr lang="en" sz="1200" b="1">
                          <a:solidFill>
                            <a:schemeClr val="lt1"/>
                          </a:solidFill>
                          <a:latin typeface="Oswald"/>
                          <a:ea typeface="Oswald"/>
                          <a:cs typeface="Oswald"/>
                          <a:sym typeface="Oswald"/>
                        </a:rPr>
                        <a:t>16</a:t>
                      </a:r>
                      <a:endParaRPr sz="1200" b="1">
                        <a:solidFill>
                          <a:schemeClr val="lt1"/>
                        </a:solidFill>
                        <a:latin typeface="Oswald"/>
                        <a:ea typeface="Oswald"/>
                        <a:cs typeface="Oswald"/>
                        <a:sym typeface="Oswal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solidFill>
                      <a:schemeClr val="accent5"/>
                    </a:solidFill>
                  </a:tcPr>
                </a:tc>
                <a:extLst>
                  <a:ext uri="{0D108BD9-81ED-4DB2-BD59-A6C34878D82A}">
                    <a16:rowId xmlns:a16="http://schemas.microsoft.com/office/drawing/2014/main" val="10004"/>
                  </a:ext>
                </a:extLst>
              </a:tr>
              <a:tr h="340975">
                <a:tc>
                  <a:txBody>
                    <a:bodyPr/>
                    <a:lstStyle/>
                    <a:p>
                      <a:pPr marL="0" lvl="0" indent="0" algn="ctr" rtl="0">
                        <a:spcBef>
                          <a:spcPts val="0"/>
                        </a:spcBef>
                        <a:spcAft>
                          <a:spcPts val="0"/>
                        </a:spcAft>
                        <a:buNone/>
                      </a:pPr>
                      <a:r>
                        <a:rPr lang="en" sz="1200">
                          <a:latin typeface="Hind"/>
                          <a:ea typeface="Hind"/>
                          <a:cs typeface="Hind"/>
                          <a:sym typeface="Hind"/>
                        </a:rPr>
                        <a:t>17</a:t>
                      </a:r>
                      <a:endParaRPr sz="1200">
                        <a:latin typeface="Hind"/>
                        <a:ea typeface="Hind"/>
                        <a:cs typeface="Hind"/>
                        <a:sym typeface="Hin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lvl="0" indent="0" algn="ctr" rtl="0">
                        <a:spcBef>
                          <a:spcPts val="0"/>
                        </a:spcBef>
                        <a:spcAft>
                          <a:spcPts val="0"/>
                        </a:spcAft>
                        <a:buNone/>
                      </a:pPr>
                      <a:r>
                        <a:rPr lang="en" sz="1200">
                          <a:latin typeface="Hind"/>
                          <a:ea typeface="Hind"/>
                          <a:cs typeface="Hind"/>
                          <a:sym typeface="Hind"/>
                        </a:rPr>
                        <a:t>18</a:t>
                      </a:r>
                      <a:endParaRPr sz="1200">
                        <a:latin typeface="Hind"/>
                        <a:ea typeface="Hind"/>
                        <a:cs typeface="Hind"/>
                        <a:sym typeface="Hin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lvl="0" indent="0" algn="ctr" rtl="0">
                        <a:spcBef>
                          <a:spcPts val="0"/>
                        </a:spcBef>
                        <a:spcAft>
                          <a:spcPts val="0"/>
                        </a:spcAft>
                        <a:buNone/>
                      </a:pPr>
                      <a:r>
                        <a:rPr lang="en" sz="1200">
                          <a:latin typeface="Hind"/>
                          <a:ea typeface="Hind"/>
                          <a:cs typeface="Hind"/>
                          <a:sym typeface="Hind"/>
                        </a:rPr>
                        <a:t>19</a:t>
                      </a:r>
                      <a:endParaRPr sz="1200">
                        <a:latin typeface="Hind"/>
                        <a:ea typeface="Hind"/>
                        <a:cs typeface="Hind"/>
                        <a:sym typeface="Hin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lvl="0" indent="0" algn="ctr" rtl="0">
                        <a:spcBef>
                          <a:spcPts val="0"/>
                        </a:spcBef>
                        <a:spcAft>
                          <a:spcPts val="0"/>
                        </a:spcAft>
                        <a:buNone/>
                      </a:pPr>
                      <a:r>
                        <a:rPr lang="en" sz="1200">
                          <a:latin typeface="Hind"/>
                          <a:ea typeface="Hind"/>
                          <a:cs typeface="Hind"/>
                          <a:sym typeface="Hind"/>
                        </a:rPr>
                        <a:t>20</a:t>
                      </a:r>
                      <a:endParaRPr sz="1200">
                        <a:latin typeface="Hind"/>
                        <a:ea typeface="Hind"/>
                        <a:cs typeface="Hind"/>
                        <a:sym typeface="Hin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lvl="0" indent="0" algn="ctr" rtl="0">
                        <a:spcBef>
                          <a:spcPts val="0"/>
                        </a:spcBef>
                        <a:spcAft>
                          <a:spcPts val="0"/>
                        </a:spcAft>
                        <a:buNone/>
                      </a:pPr>
                      <a:r>
                        <a:rPr lang="en" sz="1200">
                          <a:latin typeface="Hind"/>
                          <a:ea typeface="Hind"/>
                          <a:cs typeface="Hind"/>
                          <a:sym typeface="Hind"/>
                        </a:rPr>
                        <a:t>21</a:t>
                      </a:r>
                      <a:endParaRPr sz="1200">
                        <a:latin typeface="Hind"/>
                        <a:ea typeface="Hind"/>
                        <a:cs typeface="Hind"/>
                        <a:sym typeface="Hin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lvl="0" indent="0" algn="ctr" rtl="0">
                        <a:spcBef>
                          <a:spcPts val="0"/>
                        </a:spcBef>
                        <a:spcAft>
                          <a:spcPts val="0"/>
                        </a:spcAft>
                        <a:buNone/>
                      </a:pPr>
                      <a:r>
                        <a:rPr lang="en" sz="1200">
                          <a:latin typeface="Hind"/>
                          <a:ea typeface="Hind"/>
                          <a:cs typeface="Hind"/>
                          <a:sym typeface="Hind"/>
                        </a:rPr>
                        <a:t>22</a:t>
                      </a:r>
                      <a:endParaRPr sz="1200">
                        <a:latin typeface="Hind"/>
                        <a:ea typeface="Hind"/>
                        <a:cs typeface="Hind"/>
                        <a:sym typeface="Hin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lvl="0" indent="0" algn="ctr" rtl="0">
                        <a:spcBef>
                          <a:spcPts val="0"/>
                        </a:spcBef>
                        <a:spcAft>
                          <a:spcPts val="0"/>
                        </a:spcAft>
                        <a:buNone/>
                      </a:pPr>
                      <a:r>
                        <a:rPr lang="en" sz="1200">
                          <a:latin typeface="Hind"/>
                          <a:ea typeface="Hind"/>
                          <a:cs typeface="Hind"/>
                          <a:sym typeface="Hind"/>
                        </a:rPr>
                        <a:t>23</a:t>
                      </a:r>
                      <a:endParaRPr sz="1200">
                        <a:latin typeface="Hind"/>
                        <a:ea typeface="Hind"/>
                        <a:cs typeface="Hind"/>
                        <a:sym typeface="Hin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extLst>
                  <a:ext uri="{0D108BD9-81ED-4DB2-BD59-A6C34878D82A}">
                    <a16:rowId xmlns:a16="http://schemas.microsoft.com/office/drawing/2014/main" val="10005"/>
                  </a:ext>
                </a:extLst>
              </a:tr>
              <a:tr h="340975">
                <a:tc>
                  <a:txBody>
                    <a:bodyPr/>
                    <a:lstStyle/>
                    <a:p>
                      <a:pPr marL="0" lvl="0" indent="0" algn="ctr" rtl="0">
                        <a:spcBef>
                          <a:spcPts val="0"/>
                        </a:spcBef>
                        <a:spcAft>
                          <a:spcPts val="0"/>
                        </a:spcAft>
                        <a:buNone/>
                      </a:pPr>
                      <a:r>
                        <a:rPr lang="en" sz="1200">
                          <a:latin typeface="Hind"/>
                          <a:ea typeface="Hind"/>
                          <a:cs typeface="Hind"/>
                          <a:sym typeface="Hind"/>
                        </a:rPr>
                        <a:t>24</a:t>
                      </a:r>
                      <a:endParaRPr sz="1200">
                        <a:latin typeface="Hind"/>
                        <a:ea typeface="Hind"/>
                        <a:cs typeface="Hind"/>
                        <a:sym typeface="Hin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lvl="0" indent="0" algn="ctr" rtl="0">
                        <a:spcBef>
                          <a:spcPts val="0"/>
                        </a:spcBef>
                        <a:spcAft>
                          <a:spcPts val="0"/>
                        </a:spcAft>
                        <a:buNone/>
                      </a:pPr>
                      <a:r>
                        <a:rPr lang="en" sz="1200">
                          <a:latin typeface="Hind"/>
                          <a:ea typeface="Hind"/>
                          <a:cs typeface="Hind"/>
                          <a:sym typeface="Hind"/>
                        </a:rPr>
                        <a:t>25</a:t>
                      </a:r>
                      <a:endParaRPr sz="1200">
                        <a:latin typeface="Hind"/>
                        <a:ea typeface="Hind"/>
                        <a:cs typeface="Hind"/>
                        <a:sym typeface="Hin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lvl="0" indent="0" algn="ctr" rtl="0">
                        <a:spcBef>
                          <a:spcPts val="0"/>
                        </a:spcBef>
                        <a:spcAft>
                          <a:spcPts val="0"/>
                        </a:spcAft>
                        <a:buNone/>
                      </a:pPr>
                      <a:r>
                        <a:rPr lang="en" sz="1200">
                          <a:latin typeface="Hind"/>
                          <a:ea typeface="Hind"/>
                          <a:cs typeface="Hind"/>
                          <a:sym typeface="Hind"/>
                        </a:rPr>
                        <a:t>26</a:t>
                      </a:r>
                      <a:endParaRPr sz="1200">
                        <a:latin typeface="Hind"/>
                        <a:ea typeface="Hind"/>
                        <a:cs typeface="Hind"/>
                        <a:sym typeface="Hin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lvl="0" indent="0" algn="ctr" rtl="0">
                        <a:spcBef>
                          <a:spcPts val="0"/>
                        </a:spcBef>
                        <a:spcAft>
                          <a:spcPts val="0"/>
                        </a:spcAft>
                        <a:buNone/>
                      </a:pPr>
                      <a:r>
                        <a:rPr lang="en" sz="1200">
                          <a:latin typeface="Hind"/>
                          <a:ea typeface="Hind"/>
                          <a:cs typeface="Hind"/>
                          <a:sym typeface="Hind"/>
                        </a:rPr>
                        <a:t>27</a:t>
                      </a:r>
                      <a:endParaRPr sz="1200">
                        <a:latin typeface="Hind"/>
                        <a:ea typeface="Hind"/>
                        <a:cs typeface="Hind"/>
                        <a:sym typeface="Hin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lvl="0" indent="0" algn="ctr" rtl="0">
                        <a:spcBef>
                          <a:spcPts val="0"/>
                        </a:spcBef>
                        <a:spcAft>
                          <a:spcPts val="0"/>
                        </a:spcAft>
                        <a:buNone/>
                      </a:pPr>
                      <a:r>
                        <a:rPr lang="en" sz="1200">
                          <a:latin typeface="Hind"/>
                          <a:ea typeface="Hind"/>
                          <a:cs typeface="Hind"/>
                          <a:sym typeface="Hind"/>
                        </a:rPr>
                        <a:t>28</a:t>
                      </a:r>
                      <a:endParaRPr sz="1200">
                        <a:latin typeface="Hind"/>
                        <a:ea typeface="Hind"/>
                        <a:cs typeface="Hind"/>
                        <a:sym typeface="Hin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lvl="0" indent="0" algn="ctr" rtl="0">
                        <a:spcBef>
                          <a:spcPts val="0"/>
                        </a:spcBef>
                        <a:spcAft>
                          <a:spcPts val="0"/>
                        </a:spcAft>
                        <a:buNone/>
                      </a:pPr>
                      <a:r>
                        <a:rPr lang="en" sz="1200">
                          <a:latin typeface="Hind"/>
                          <a:ea typeface="Hind"/>
                          <a:cs typeface="Hind"/>
                          <a:sym typeface="Hind"/>
                        </a:rPr>
                        <a:t>29</a:t>
                      </a:r>
                      <a:endParaRPr sz="1200">
                        <a:latin typeface="Hind"/>
                        <a:ea typeface="Hind"/>
                        <a:cs typeface="Hind"/>
                        <a:sym typeface="Hin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tc>
                  <a:txBody>
                    <a:bodyPr/>
                    <a:lstStyle/>
                    <a:p>
                      <a:pPr marL="0" lvl="0" indent="0" algn="ctr" rtl="0">
                        <a:spcBef>
                          <a:spcPts val="0"/>
                        </a:spcBef>
                        <a:spcAft>
                          <a:spcPts val="0"/>
                        </a:spcAft>
                        <a:buNone/>
                      </a:pPr>
                      <a:r>
                        <a:rPr lang="en" sz="1200">
                          <a:latin typeface="Hind"/>
                          <a:ea typeface="Hind"/>
                          <a:cs typeface="Hind"/>
                          <a:sym typeface="Hind"/>
                        </a:rPr>
                        <a:t>30</a:t>
                      </a:r>
                      <a:endParaRPr sz="1200">
                        <a:latin typeface="Hind"/>
                        <a:ea typeface="Hind"/>
                        <a:cs typeface="Hind"/>
                        <a:sym typeface="Hind"/>
                      </a:endParaRPr>
                    </a:p>
                  </a:txBody>
                  <a:tcPr marL="91425" marR="91425" marT="91425" marB="91425">
                    <a:lnL w="9525" cap="flat" cmpd="sng">
                      <a:solidFill>
                        <a:schemeClr val="accent4"/>
                      </a:solidFill>
                      <a:prstDash val="solid"/>
                      <a:round/>
                      <a:headEnd type="none" w="sm" len="sm"/>
                      <a:tailEnd type="none" w="sm" len="sm"/>
                    </a:lnL>
                    <a:lnR w="9525" cap="flat" cmpd="sng">
                      <a:solidFill>
                        <a:schemeClr val="accent4"/>
                      </a:solidFill>
                      <a:prstDash val="solid"/>
                      <a:round/>
                      <a:headEnd type="none" w="sm" len="sm"/>
                      <a:tailEnd type="none" w="sm" len="sm"/>
                    </a:lnR>
                    <a:lnT w="9525" cap="flat" cmpd="sng">
                      <a:solidFill>
                        <a:schemeClr val="accent4"/>
                      </a:solidFill>
                      <a:prstDash val="solid"/>
                      <a:round/>
                      <a:headEnd type="none" w="sm" len="sm"/>
                      <a:tailEnd type="none" w="sm" len="sm"/>
                    </a:lnT>
                    <a:lnB w="9525" cap="flat" cmpd="sng">
                      <a:solidFill>
                        <a:schemeClr val="accent4"/>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
        <p:nvSpPr>
          <p:cNvPr id="1264" name="Google Shape;1264;p51"/>
          <p:cNvSpPr txBox="1"/>
          <p:nvPr/>
        </p:nvSpPr>
        <p:spPr>
          <a:xfrm>
            <a:off x="1215144" y="3873343"/>
            <a:ext cx="2022000" cy="312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dirty="0">
                <a:solidFill>
                  <a:schemeClr val="accent2"/>
                </a:solidFill>
                <a:latin typeface="Oswald"/>
                <a:ea typeface="Oswald"/>
                <a:cs typeface="Oswald"/>
                <a:sym typeface="Oswald"/>
              </a:rPr>
              <a:t>Saturn</a:t>
            </a:r>
            <a:endParaRPr sz="2000" b="1" dirty="0">
              <a:solidFill>
                <a:schemeClr val="accent2"/>
              </a:solidFill>
              <a:latin typeface="Oswald"/>
              <a:ea typeface="Oswald"/>
              <a:cs typeface="Oswald"/>
              <a:sym typeface="Oswald"/>
            </a:endParaRPr>
          </a:p>
        </p:txBody>
      </p:sp>
      <p:sp>
        <p:nvSpPr>
          <p:cNvPr id="1265" name="Google Shape;1265;p51"/>
          <p:cNvSpPr txBox="1"/>
          <p:nvPr/>
        </p:nvSpPr>
        <p:spPr>
          <a:xfrm>
            <a:off x="1215143" y="4143518"/>
            <a:ext cx="2022000" cy="564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242424"/>
                </a:solidFill>
                <a:latin typeface="Hind"/>
                <a:ea typeface="Hind"/>
                <a:cs typeface="Hind"/>
                <a:sym typeface="Hind"/>
              </a:rPr>
              <a:t>It’s composed of hydrogen and helium</a:t>
            </a:r>
            <a:endParaRPr>
              <a:solidFill>
                <a:srgbClr val="242424"/>
              </a:solidFill>
              <a:latin typeface="Hind"/>
              <a:ea typeface="Hind"/>
              <a:cs typeface="Hind"/>
              <a:sym typeface="Hind"/>
            </a:endParaRPr>
          </a:p>
        </p:txBody>
      </p:sp>
      <p:pic>
        <p:nvPicPr>
          <p:cNvPr id="2" name="Imagen 1"/>
          <p:cNvPicPr>
            <a:picLocks noChangeAspect="1"/>
          </p:cNvPicPr>
          <p:nvPr/>
        </p:nvPicPr>
        <p:blipFill>
          <a:blip r:embed="rId3"/>
          <a:stretch>
            <a:fillRect/>
          </a:stretch>
        </p:blipFill>
        <p:spPr>
          <a:xfrm>
            <a:off x="1215143" y="1285736"/>
            <a:ext cx="1978512" cy="250802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69"/>
        <p:cNvGrpSpPr/>
        <p:nvPr/>
      </p:nvGrpSpPr>
      <p:grpSpPr>
        <a:xfrm>
          <a:off x="0" y="0"/>
          <a:ext cx="0" cy="0"/>
          <a:chOff x="0" y="0"/>
          <a:chExt cx="0" cy="0"/>
        </a:xfrm>
      </p:grpSpPr>
      <p:sp>
        <p:nvSpPr>
          <p:cNvPr id="1526" name="Google Shape;1526;p52"/>
          <p:cNvSpPr txBox="1">
            <a:spLocks noGrp="1"/>
          </p:cNvSpPr>
          <p:nvPr>
            <p:ph type="title"/>
          </p:nvPr>
        </p:nvSpPr>
        <p:spPr>
          <a:xfrm>
            <a:off x="813125" y="2441000"/>
            <a:ext cx="35724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A536D6"/>
                </a:solidFill>
              </a:rPr>
              <a:t>Holy Tuesday</a:t>
            </a:r>
            <a:endParaRPr dirty="0">
              <a:solidFill>
                <a:srgbClr val="A536D6"/>
              </a:solidFill>
            </a:endParaRPr>
          </a:p>
        </p:txBody>
      </p:sp>
      <p:sp>
        <p:nvSpPr>
          <p:cNvPr id="1527" name="Google Shape;1527;p52"/>
          <p:cNvSpPr txBox="1">
            <a:spLocks noGrp="1"/>
          </p:cNvSpPr>
          <p:nvPr>
            <p:ph type="title" idx="2"/>
          </p:nvPr>
        </p:nvSpPr>
        <p:spPr>
          <a:xfrm>
            <a:off x="1824038" y="1463725"/>
            <a:ext cx="1550100" cy="911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1528" name="Google Shape;1528;p52"/>
          <p:cNvSpPr txBox="1">
            <a:spLocks noGrp="1"/>
          </p:cNvSpPr>
          <p:nvPr>
            <p:ph type="subTitle" idx="1"/>
          </p:nvPr>
        </p:nvSpPr>
        <p:spPr>
          <a:xfrm rot="373">
            <a:off x="1218562" y="3239400"/>
            <a:ext cx="2761500" cy="563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You can enter a subtitle here if you need it</a:t>
            </a:r>
            <a:endParaRPr/>
          </a:p>
        </p:txBody>
      </p:sp>
      <p:pic>
        <p:nvPicPr>
          <p:cNvPr id="2" name="Imagen 1"/>
          <p:cNvPicPr>
            <a:picLocks noChangeAspect="1"/>
          </p:cNvPicPr>
          <p:nvPr/>
        </p:nvPicPr>
        <p:blipFill>
          <a:blip r:embed="rId3"/>
          <a:stretch>
            <a:fillRect/>
          </a:stretch>
        </p:blipFill>
        <p:spPr>
          <a:xfrm>
            <a:off x="4385499" y="438043"/>
            <a:ext cx="3442500" cy="4545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32"/>
        <p:cNvGrpSpPr/>
        <p:nvPr/>
      </p:nvGrpSpPr>
      <p:grpSpPr>
        <a:xfrm>
          <a:off x="0" y="0"/>
          <a:ext cx="0" cy="0"/>
          <a:chOff x="0" y="0"/>
          <a:chExt cx="0" cy="0"/>
        </a:xfrm>
      </p:grpSpPr>
      <p:sp>
        <p:nvSpPr>
          <p:cNvPr id="1533" name="Google Shape;1533;p53"/>
          <p:cNvSpPr txBox="1">
            <a:spLocks noGrp="1"/>
          </p:cNvSpPr>
          <p:nvPr>
            <p:ph type="title"/>
          </p:nvPr>
        </p:nvSpPr>
        <p:spPr>
          <a:xfrm>
            <a:off x="720000" y="672775"/>
            <a:ext cx="7704000" cy="564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rgbClr val="A536D6"/>
                </a:solidFill>
              </a:rPr>
              <a:t>Procession</a:t>
            </a:r>
            <a:endParaRPr dirty="0">
              <a:solidFill>
                <a:srgbClr val="A536D6"/>
              </a:solidFill>
            </a:endParaRPr>
          </a:p>
        </p:txBody>
      </p:sp>
      <p:sp>
        <p:nvSpPr>
          <p:cNvPr id="1534" name="Google Shape;1534;p53"/>
          <p:cNvSpPr txBox="1">
            <a:spLocks noGrp="1"/>
          </p:cNvSpPr>
          <p:nvPr>
            <p:ph type="title" idx="2"/>
          </p:nvPr>
        </p:nvSpPr>
        <p:spPr>
          <a:xfrm>
            <a:off x="1240543" y="1845025"/>
            <a:ext cx="25605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Venus</a:t>
            </a:r>
            <a:endParaRPr/>
          </a:p>
        </p:txBody>
      </p:sp>
      <p:sp>
        <p:nvSpPr>
          <p:cNvPr id="1535" name="Google Shape;1535;p53"/>
          <p:cNvSpPr txBox="1">
            <a:spLocks noGrp="1"/>
          </p:cNvSpPr>
          <p:nvPr>
            <p:ph type="subTitle" idx="1"/>
          </p:nvPr>
        </p:nvSpPr>
        <p:spPr>
          <a:xfrm>
            <a:off x="1240543" y="2228125"/>
            <a:ext cx="2560500" cy="5643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Venus is the second planet from the Sun</a:t>
            </a:r>
            <a:endParaRPr/>
          </a:p>
        </p:txBody>
      </p:sp>
      <p:sp>
        <p:nvSpPr>
          <p:cNvPr id="1536" name="Google Shape;1536;p53"/>
          <p:cNvSpPr txBox="1">
            <a:spLocks noGrp="1"/>
          </p:cNvSpPr>
          <p:nvPr>
            <p:ph type="title" idx="3"/>
          </p:nvPr>
        </p:nvSpPr>
        <p:spPr>
          <a:xfrm>
            <a:off x="5370964" y="3364475"/>
            <a:ext cx="25605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Jupiter</a:t>
            </a:r>
            <a:endParaRPr/>
          </a:p>
        </p:txBody>
      </p:sp>
      <p:sp>
        <p:nvSpPr>
          <p:cNvPr id="1537" name="Google Shape;1537;p53"/>
          <p:cNvSpPr txBox="1">
            <a:spLocks noGrp="1"/>
          </p:cNvSpPr>
          <p:nvPr>
            <p:ph type="subTitle" idx="4"/>
          </p:nvPr>
        </p:nvSpPr>
        <p:spPr>
          <a:xfrm>
            <a:off x="5370964" y="3747575"/>
            <a:ext cx="2560500" cy="5643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It’s the biggest planet in the Solar System</a:t>
            </a:r>
            <a:endParaRPr/>
          </a:p>
        </p:txBody>
      </p:sp>
      <p:sp>
        <p:nvSpPr>
          <p:cNvPr id="1538" name="Google Shape;1538;p53"/>
          <p:cNvSpPr txBox="1">
            <a:spLocks noGrp="1"/>
          </p:cNvSpPr>
          <p:nvPr>
            <p:ph type="title" idx="5"/>
          </p:nvPr>
        </p:nvSpPr>
        <p:spPr>
          <a:xfrm>
            <a:off x="1240781" y="3370475"/>
            <a:ext cx="25605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Mars</a:t>
            </a:r>
            <a:endParaRPr/>
          </a:p>
        </p:txBody>
      </p:sp>
      <p:sp>
        <p:nvSpPr>
          <p:cNvPr id="1539" name="Google Shape;1539;p53"/>
          <p:cNvSpPr txBox="1">
            <a:spLocks noGrp="1"/>
          </p:cNvSpPr>
          <p:nvPr>
            <p:ph type="subTitle" idx="6"/>
          </p:nvPr>
        </p:nvSpPr>
        <p:spPr>
          <a:xfrm>
            <a:off x="1240781" y="3753575"/>
            <a:ext cx="2560500" cy="5643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Despite being red, Mars is a cold place</a:t>
            </a:r>
            <a:endParaRPr/>
          </a:p>
        </p:txBody>
      </p:sp>
      <p:sp>
        <p:nvSpPr>
          <p:cNvPr id="1540" name="Google Shape;1540;p53"/>
          <p:cNvSpPr txBox="1">
            <a:spLocks noGrp="1"/>
          </p:cNvSpPr>
          <p:nvPr>
            <p:ph type="title" idx="7"/>
          </p:nvPr>
        </p:nvSpPr>
        <p:spPr>
          <a:xfrm>
            <a:off x="5370732" y="1808525"/>
            <a:ext cx="25605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Saturn</a:t>
            </a:r>
            <a:endParaRPr/>
          </a:p>
        </p:txBody>
      </p:sp>
      <p:sp>
        <p:nvSpPr>
          <p:cNvPr id="1541" name="Google Shape;1541;p53"/>
          <p:cNvSpPr txBox="1">
            <a:spLocks noGrp="1"/>
          </p:cNvSpPr>
          <p:nvPr>
            <p:ph type="subTitle" idx="8"/>
          </p:nvPr>
        </p:nvSpPr>
        <p:spPr>
          <a:xfrm>
            <a:off x="5370732" y="2191625"/>
            <a:ext cx="2560500" cy="5643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Saturn is a gas giant and has several rings</a:t>
            </a:r>
            <a:endParaRPr/>
          </a:p>
        </p:txBody>
      </p:sp>
      <p:grpSp>
        <p:nvGrpSpPr>
          <p:cNvPr id="1542" name="Google Shape;1542;p53"/>
          <p:cNvGrpSpPr/>
          <p:nvPr/>
        </p:nvGrpSpPr>
        <p:grpSpPr>
          <a:xfrm>
            <a:off x="2381171" y="1498342"/>
            <a:ext cx="279244" cy="376023"/>
            <a:chOff x="1582835" y="1539692"/>
            <a:chExt cx="279244" cy="376023"/>
          </a:xfrm>
        </p:grpSpPr>
        <p:sp>
          <p:nvSpPr>
            <p:cNvPr id="1543" name="Google Shape;1543;p53"/>
            <p:cNvSpPr/>
            <p:nvPr/>
          </p:nvSpPr>
          <p:spPr>
            <a:xfrm>
              <a:off x="1668025" y="1557893"/>
              <a:ext cx="109547" cy="84278"/>
            </a:xfrm>
            <a:custGeom>
              <a:avLst/>
              <a:gdLst/>
              <a:ahLst/>
              <a:cxnLst/>
              <a:rect l="l" t="t" r="r" b="b"/>
              <a:pathLst>
                <a:path w="2883" h="2218" extrusionOk="0">
                  <a:moveTo>
                    <a:pt x="1" y="1"/>
                  </a:moveTo>
                  <a:lnTo>
                    <a:pt x="1" y="2217"/>
                  </a:lnTo>
                  <a:cubicBezTo>
                    <a:pt x="404" y="2039"/>
                    <a:pt x="843" y="1934"/>
                    <a:pt x="1308" y="1918"/>
                  </a:cubicBezTo>
                  <a:cubicBezTo>
                    <a:pt x="1351" y="1917"/>
                    <a:pt x="1393" y="1916"/>
                    <a:pt x="1436" y="1916"/>
                  </a:cubicBezTo>
                  <a:cubicBezTo>
                    <a:pt x="1949" y="1916"/>
                    <a:pt x="2438" y="2021"/>
                    <a:pt x="2883" y="2210"/>
                  </a:cubicBezTo>
                  <a:lnTo>
                    <a:pt x="288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53"/>
            <p:cNvSpPr/>
            <p:nvPr/>
          </p:nvSpPr>
          <p:spPr>
            <a:xfrm>
              <a:off x="1588686" y="1540148"/>
              <a:ext cx="273392" cy="367816"/>
            </a:xfrm>
            <a:custGeom>
              <a:avLst/>
              <a:gdLst/>
              <a:ahLst/>
              <a:cxnLst/>
              <a:rect l="l" t="t" r="r" b="b"/>
              <a:pathLst>
                <a:path w="7195" h="9680" extrusionOk="0">
                  <a:moveTo>
                    <a:pt x="3614" y="0"/>
                  </a:moveTo>
                  <a:cubicBezTo>
                    <a:pt x="3538" y="0"/>
                    <a:pt x="3462" y="7"/>
                    <a:pt x="3386" y="10"/>
                  </a:cubicBezTo>
                  <a:cubicBezTo>
                    <a:pt x="1393" y="81"/>
                    <a:pt x="1" y="1768"/>
                    <a:pt x="1" y="3760"/>
                  </a:cubicBezTo>
                  <a:lnTo>
                    <a:pt x="1" y="9260"/>
                  </a:lnTo>
                  <a:cubicBezTo>
                    <a:pt x="1" y="9348"/>
                    <a:pt x="72" y="9420"/>
                    <a:pt x="160" y="9420"/>
                  </a:cubicBezTo>
                  <a:lnTo>
                    <a:pt x="2239" y="9420"/>
                  </a:lnTo>
                  <a:cubicBezTo>
                    <a:pt x="2326" y="9420"/>
                    <a:pt x="2398" y="9348"/>
                    <a:pt x="2398" y="9260"/>
                  </a:cubicBezTo>
                  <a:lnTo>
                    <a:pt x="2398" y="1770"/>
                  </a:lnTo>
                  <a:cubicBezTo>
                    <a:pt x="2398" y="1197"/>
                    <a:pt x="2824" y="707"/>
                    <a:pt x="3393" y="644"/>
                  </a:cubicBezTo>
                  <a:cubicBezTo>
                    <a:pt x="3435" y="639"/>
                    <a:pt x="3478" y="637"/>
                    <a:pt x="3519" y="637"/>
                  </a:cubicBezTo>
                  <a:cubicBezTo>
                    <a:pt x="4138" y="637"/>
                    <a:pt x="4640" y="1137"/>
                    <a:pt x="4640" y="1754"/>
                  </a:cubicBezTo>
                  <a:lnTo>
                    <a:pt x="4640" y="2561"/>
                  </a:lnTo>
                  <a:lnTo>
                    <a:pt x="4776" y="2961"/>
                  </a:lnTo>
                  <a:lnTo>
                    <a:pt x="4776" y="9680"/>
                  </a:lnTo>
                  <a:lnTo>
                    <a:pt x="7194" y="9252"/>
                  </a:lnTo>
                  <a:lnTo>
                    <a:pt x="7194" y="3672"/>
                  </a:lnTo>
                  <a:cubicBezTo>
                    <a:pt x="7194" y="1694"/>
                    <a:pt x="5631" y="82"/>
                    <a:pt x="3673" y="2"/>
                  </a:cubicBezTo>
                  <a:cubicBezTo>
                    <a:pt x="3653" y="1"/>
                    <a:pt x="3633" y="0"/>
                    <a:pt x="36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53"/>
            <p:cNvSpPr/>
            <p:nvPr/>
          </p:nvSpPr>
          <p:spPr>
            <a:xfrm>
              <a:off x="1765071" y="1637308"/>
              <a:ext cx="12501" cy="260435"/>
            </a:xfrm>
            <a:custGeom>
              <a:avLst/>
              <a:gdLst/>
              <a:ahLst/>
              <a:cxnLst/>
              <a:rect l="l" t="t" r="r" b="b"/>
              <a:pathLst>
                <a:path w="329" h="6854" extrusionOk="0">
                  <a:moveTo>
                    <a:pt x="0" y="1"/>
                  </a:moveTo>
                  <a:lnTo>
                    <a:pt x="0" y="6695"/>
                  </a:lnTo>
                  <a:lnTo>
                    <a:pt x="329" y="6854"/>
                  </a:lnTo>
                  <a:lnTo>
                    <a:pt x="329" y="442"/>
                  </a:lnTo>
                  <a:cubicBezTo>
                    <a:pt x="329" y="241"/>
                    <a:pt x="197" y="63"/>
                    <a:pt x="6" y="2"/>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53"/>
            <p:cNvSpPr/>
            <p:nvPr/>
          </p:nvSpPr>
          <p:spPr>
            <a:xfrm>
              <a:off x="1582835" y="1539692"/>
              <a:ext cx="145606" cy="358050"/>
            </a:xfrm>
            <a:custGeom>
              <a:avLst/>
              <a:gdLst/>
              <a:ahLst/>
              <a:cxnLst/>
              <a:rect l="l" t="t" r="r" b="b"/>
              <a:pathLst>
                <a:path w="3832" h="9423" extrusionOk="0">
                  <a:moveTo>
                    <a:pt x="3678" y="0"/>
                  </a:moveTo>
                  <a:cubicBezTo>
                    <a:pt x="3634" y="0"/>
                    <a:pt x="3589" y="1"/>
                    <a:pt x="3544" y="2"/>
                  </a:cubicBezTo>
                  <a:cubicBezTo>
                    <a:pt x="1554" y="73"/>
                    <a:pt x="5" y="1769"/>
                    <a:pt x="0" y="3761"/>
                  </a:cubicBezTo>
                  <a:lnTo>
                    <a:pt x="0" y="9262"/>
                  </a:lnTo>
                  <a:lnTo>
                    <a:pt x="328" y="9423"/>
                  </a:lnTo>
                  <a:lnTo>
                    <a:pt x="328" y="3762"/>
                  </a:lnTo>
                  <a:cubicBezTo>
                    <a:pt x="324" y="1780"/>
                    <a:pt x="1858" y="92"/>
                    <a:pt x="3832" y="3"/>
                  </a:cubicBezTo>
                  <a:cubicBezTo>
                    <a:pt x="3781" y="1"/>
                    <a:pt x="3730" y="0"/>
                    <a:pt x="36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53"/>
            <p:cNvSpPr/>
            <p:nvPr/>
          </p:nvSpPr>
          <p:spPr>
            <a:xfrm>
              <a:off x="1605633" y="1794085"/>
              <a:ext cx="52057" cy="75007"/>
            </a:xfrm>
            <a:custGeom>
              <a:avLst/>
              <a:gdLst/>
              <a:ahLst/>
              <a:cxnLst/>
              <a:rect l="l" t="t" r="r" b="b"/>
              <a:pathLst>
                <a:path w="1370" h="1974" extrusionOk="0">
                  <a:moveTo>
                    <a:pt x="685" y="0"/>
                  </a:moveTo>
                  <a:cubicBezTo>
                    <a:pt x="595" y="0"/>
                    <a:pt x="521" y="74"/>
                    <a:pt x="521" y="165"/>
                  </a:cubicBezTo>
                  <a:lnTo>
                    <a:pt x="521" y="493"/>
                  </a:lnTo>
                  <a:lnTo>
                    <a:pt x="192" y="493"/>
                  </a:lnTo>
                  <a:cubicBezTo>
                    <a:pt x="122" y="493"/>
                    <a:pt x="58" y="539"/>
                    <a:pt x="37" y="606"/>
                  </a:cubicBezTo>
                  <a:cubicBezTo>
                    <a:pt x="1" y="719"/>
                    <a:pt x="85" y="823"/>
                    <a:pt x="192" y="823"/>
                  </a:cubicBezTo>
                  <a:lnTo>
                    <a:pt x="521" y="823"/>
                  </a:lnTo>
                  <a:lnTo>
                    <a:pt x="521" y="1808"/>
                  </a:lnTo>
                  <a:cubicBezTo>
                    <a:pt x="521" y="1880"/>
                    <a:pt x="566" y="1944"/>
                    <a:pt x="633" y="1965"/>
                  </a:cubicBezTo>
                  <a:cubicBezTo>
                    <a:pt x="651" y="1971"/>
                    <a:pt x="669" y="1973"/>
                    <a:pt x="686" y="1973"/>
                  </a:cubicBezTo>
                  <a:cubicBezTo>
                    <a:pt x="777" y="1973"/>
                    <a:pt x="850" y="1899"/>
                    <a:pt x="850" y="1808"/>
                  </a:cubicBezTo>
                  <a:lnTo>
                    <a:pt x="850" y="823"/>
                  </a:lnTo>
                  <a:lnTo>
                    <a:pt x="1179" y="823"/>
                  </a:lnTo>
                  <a:cubicBezTo>
                    <a:pt x="1286" y="823"/>
                    <a:pt x="1369" y="719"/>
                    <a:pt x="1336" y="606"/>
                  </a:cubicBezTo>
                  <a:cubicBezTo>
                    <a:pt x="1313" y="539"/>
                    <a:pt x="1249" y="493"/>
                    <a:pt x="1179" y="493"/>
                  </a:cubicBezTo>
                  <a:lnTo>
                    <a:pt x="850" y="493"/>
                  </a:lnTo>
                  <a:lnTo>
                    <a:pt x="850" y="165"/>
                  </a:lnTo>
                  <a:cubicBezTo>
                    <a:pt x="850" y="94"/>
                    <a:pt x="805" y="30"/>
                    <a:pt x="738" y="9"/>
                  </a:cubicBezTo>
                  <a:cubicBezTo>
                    <a:pt x="720" y="3"/>
                    <a:pt x="702" y="0"/>
                    <a:pt x="6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53"/>
            <p:cNvSpPr/>
            <p:nvPr/>
          </p:nvSpPr>
          <p:spPr>
            <a:xfrm>
              <a:off x="1787907" y="1794085"/>
              <a:ext cx="52019" cy="75007"/>
            </a:xfrm>
            <a:custGeom>
              <a:avLst/>
              <a:gdLst/>
              <a:ahLst/>
              <a:cxnLst/>
              <a:rect l="l" t="t" r="r" b="b"/>
              <a:pathLst>
                <a:path w="1369" h="1974" extrusionOk="0">
                  <a:moveTo>
                    <a:pt x="685" y="0"/>
                  </a:moveTo>
                  <a:cubicBezTo>
                    <a:pt x="594" y="0"/>
                    <a:pt x="521" y="74"/>
                    <a:pt x="521" y="165"/>
                  </a:cubicBezTo>
                  <a:lnTo>
                    <a:pt x="521" y="493"/>
                  </a:lnTo>
                  <a:lnTo>
                    <a:pt x="191" y="493"/>
                  </a:lnTo>
                  <a:cubicBezTo>
                    <a:pt x="121" y="493"/>
                    <a:pt x="56" y="539"/>
                    <a:pt x="35" y="606"/>
                  </a:cubicBezTo>
                  <a:cubicBezTo>
                    <a:pt x="0" y="719"/>
                    <a:pt x="84" y="823"/>
                    <a:pt x="191" y="823"/>
                  </a:cubicBezTo>
                  <a:lnTo>
                    <a:pt x="521" y="823"/>
                  </a:lnTo>
                  <a:lnTo>
                    <a:pt x="521" y="1808"/>
                  </a:lnTo>
                  <a:cubicBezTo>
                    <a:pt x="521" y="1880"/>
                    <a:pt x="565" y="1944"/>
                    <a:pt x="632" y="1965"/>
                  </a:cubicBezTo>
                  <a:cubicBezTo>
                    <a:pt x="650" y="1971"/>
                    <a:pt x="668" y="1973"/>
                    <a:pt x="685" y="1973"/>
                  </a:cubicBezTo>
                  <a:cubicBezTo>
                    <a:pt x="775" y="1973"/>
                    <a:pt x="849" y="1899"/>
                    <a:pt x="849" y="1808"/>
                  </a:cubicBezTo>
                  <a:lnTo>
                    <a:pt x="849" y="823"/>
                  </a:lnTo>
                  <a:lnTo>
                    <a:pt x="1178" y="823"/>
                  </a:lnTo>
                  <a:cubicBezTo>
                    <a:pt x="1285" y="823"/>
                    <a:pt x="1368" y="719"/>
                    <a:pt x="1335" y="606"/>
                  </a:cubicBezTo>
                  <a:cubicBezTo>
                    <a:pt x="1314" y="539"/>
                    <a:pt x="1248" y="493"/>
                    <a:pt x="1178" y="493"/>
                  </a:cubicBezTo>
                  <a:lnTo>
                    <a:pt x="849" y="493"/>
                  </a:lnTo>
                  <a:lnTo>
                    <a:pt x="849" y="165"/>
                  </a:lnTo>
                  <a:cubicBezTo>
                    <a:pt x="849" y="94"/>
                    <a:pt x="805" y="30"/>
                    <a:pt x="737" y="9"/>
                  </a:cubicBezTo>
                  <a:cubicBezTo>
                    <a:pt x="719" y="3"/>
                    <a:pt x="702" y="0"/>
                    <a:pt x="6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53"/>
            <p:cNvSpPr/>
            <p:nvPr/>
          </p:nvSpPr>
          <p:spPr>
            <a:xfrm>
              <a:off x="1589750" y="1891511"/>
              <a:ext cx="90054" cy="18391"/>
            </a:xfrm>
            <a:custGeom>
              <a:avLst/>
              <a:gdLst/>
              <a:ahLst/>
              <a:cxnLst/>
              <a:rect l="l" t="t" r="r" b="b"/>
              <a:pathLst>
                <a:path w="2370" h="484" extrusionOk="0">
                  <a:moveTo>
                    <a:pt x="114" y="0"/>
                  </a:moveTo>
                  <a:lnTo>
                    <a:pt x="0" y="322"/>
                  </a:lnTo>
                  <a:cubicBezTo>
                    <a:pt x="2" y="411"/>
                    <a:pt x="73" y="483"/>
                    <a:pt x="162" y="483"/>
                  </a:cubicBezTo>
                  <a:lnTo>
                    <a:pt x="2211" y="483"/>
                  </a:lnTo>
                  <a:cubicBezTo>
                    <a:pt x="2298" y="483"/>
                    <a:pt x="2370" y="412"/>
                    <a:pt x="2370" y="324"/>
                  </a:cubicBezTo>
                  <a:lnTo>
                    <a:pt x="237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53"/>
            <p:cNvSpPr/>
            <p:nvPr/>
          </p:nvSpPr>
          <p:spPr>
            <a:xfrm>
              <a:off x="1769934" y="1891473"/>
              <a:ext cx="92144" cy="18429"/>
            </a:xfrm>
            <a:custGeom>
              <a:avLst/>
              <a:gdLst/>
              <a:ahLst/>
              <a:cxnLst/>
              <a:rect l="l" t="t" r="r" b="b"/>
              <a:pathLst>
                <a:path w="2425" h="485" extrusionOk="0">
                  <a:moveTo>
                    <a:pt x="168" y="0"/>
                  </a:moveTo>
                  <a:lnTo>
                    <a:pt x="1" y="322"/>
                  </a:lnTo>
                  <a:cubicBezTo>
                    <a:pt x="1" y="412"/>
                    <a:pt x="73" y="484"/>
                    <a:pt x="163" y="484"/>
                  </a:cubicBezTo>
                  <a:lnTo>
                    <a:pt x="2265" y="484"/>
                  </a:lnTo>
                  <a:cubicBezTo>
                    <a:pt x="2353" y="484"/>
                    <a:pt x="2424" y="413"/>
                    <a:pt x="2424" y="325"/>
                  </a:cubicBezTo>
                  <a:lnTo>
                    <a:pt x="2424" y="1"/>
                  </a:lnTo>
                  <a:lnTo>
                    <a:pt x="168" y="1"/>
                  </a:lnTo>
                  <a:lnTo>
                    <a:pt x="16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53"/>
            <p:cNvSpPr/>
            <p:nvPr/>
          </p:nvSpPr>
          <p:spPr>
            <a:xfrm>
              <a:off x="1582835" y="1891473"/>
              <a:ext cx="96970" cy="24242"/>
            </a:xfrm>
            <a:custGeom>
              <a:avLst/>
              <a:gdLst/>
              <a:ahLst/>
              <a:cxnLst/>
              <a:rect l="l" t="t" r="r" b="b"/>
              <a:pathLst>
                <a:path w="2552" h="638" extrusionOk="0">
                  <a:moveTo>
                    <a:pt x="0" y="0"/>
                  </a:moveTo>
                  <a:lnTo>
                    <a:pt x="0" y="479"/>
                  </a:lnTo>
                  <a:cubicBezTo>
                    <a:pt x="0" y="566"/>
                    <a:pt x="71" y="638"/>
                    <a:pt x="159" y="638"/>
                  </a:cubicBezTo>
                  <a:lnTo>
                    <a:pt x="2393" y="638"/>
                  </a:lnTo>
                  <a:cubicBezTo>
                    <a:pt x="2480" y="638"/>
                    <a:pt x="2552" y="567"/>
                    <a:pt x="2552" y="479"/>
                  </a:cubicBezTo>
                  <a:lnTo>
                    <a:pt x="2552" y="329"/>
                  </a:lnTo>
                  <a:lnTo>
                    <a:pt x="637" y="329"/>
                  </a:lnTo>
                  <a:cubicBezTo>
                    <a:pt x="460" y="329"/>
                    <a:pt x="317" y="181"/>
                    <a:pt x="317" y="0"/>
                  </a:cubicBezTo>
                  <a:close/>
                </a:path>
              </a:pathLst>
            </a:custGeom>
            <a:solidFill>
              <a:srgbClr val="F0AB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53"/>
            <p:cNvSpPr/>
            <p:nvPr/>
          </p:nvSpPr>
          <p:spPr>
            <a:xfrm>
              <a:off x="1765071" y="1891473"/>
              <a:ext cx="97008" cy="24242"/>
            </a:xfrm>
            <a:custGeom>
              <a:avLst/>
              <a:gdLst/>
              <a:ahLst/>
              <a:cxnLst/>
              <a:rect l="l" t="t" r="r" b="b"/>
              <a:pathLst>
                <a:path w="2553" h="638" extrusionOk="0">
                  <a:moveTo>
                    <a:pt x="0" y="0"/>
                  </a:moveTo>
                  <a:lnTo>
                    <a:pt x="0" y="479"/>
                  </a:lnTo>
                  <a:cubicBezTo>
                    <a:pt x="0" y="566"/>
                    <a:pt x="71" y="638"/>
                    <a:pt x="159" y="638"/>
                  </a:cubicBezTo>
                  <a:lnTo>
                    <a:pt x="2393" y="638"/>
                  </a:lnTo>
                  <a:cubicBezTo>
                    <a:pt x="2481" y="638"/>
                    <a:pt x="2552" y="567"/>
                    <a:pt x="2552" y="479"/>
                  </a:cubicBezTo>
                  <a:lnTo>
                    <a:pt x="2552" y="329"/>
                  </a:lnTo>
                  <a:lnTo>
                    <a:pt x="635" y="329"/>
                  </a:lnTo>
                  <a:cubicBezTo>
                    <a:pt x="460" y="329"/>
                    <a:pt x="317" y="181"/>
                    <a:pt x="317" y="0"/>
                  </a:cubicBezTo>
                  <a:close/>
                </a:path>
              </a:pathLst>
            </a:custGeom>
            <a:solidFill>
              <a:srgbClr val="F0AB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3" name="Google Shape;1553;p53"/>
          <p:cNvGrpSpPr/>
          <p:nvPr/>
        </p:nvGrpSpPr>
        <p:grpSpPr>
          <a:xfrm>
            <a:off x="2331708" y="3023672"/>
            <a:ext cx="378645" cy="376289"/>
            <a:chOff x="1533134" y="2743035"/>
            <a:chExt cx="378645" cy="376289"/>
          </a:xfrm>
        </p:grpSpPr>
        <p:sp>
          <p:nvSpPr>
            <p:cNvPr id="1554" name="Google Shape;1554;p53"/>
            <p:cNvSpPr/>
            <p:nvPr/>
          </p:nvSpPr>
          <p:spPr>
            <a:xfrm>
              <a:off x="1740904" y="2840081"/>
              <a:ext cx="170875" cy="279244"/>
            </a:xfrm>
            <a:custGeom>
              <a:avLst/>
              <a:gdLst/>
              <a:ahLst/>
              <a:cxnLst/>
              <a:rect l="l" t="t" r="r" b="b"/>
              <a:pathLst>
                <a:path w="4497" h="7349" extrusionOk="0">
                  <a:moveTo>
                    <a:pt x="4111" y="1"/>
                  </a:moveTo>
                  <a:cubicBezTo>
                    <a:pt x="3976" y="1"/>
                    <a:pt x="3850" y="80"/>
                    <a:pt x="3795" y="210"/>
                  </a:cubicBezTo>
                  <a:lnTo>
                    <a:pt x="2911" y="2280"/>
                  </a:lnTo>
                  <a:cubicBezTo>
                    <a:pt x="2881" y="2350"/>
                    <a:pt x="2835" y="2411"/>
                    <a:pt x="2776" y="2461"/>
                  </a:cubicBezTo>
                  <a:cubicBezTo>
                    <a:pt x="2773" y="2464"/>
                    <a:pt x="2721" y="2699"/>
                    <a:pt x="2721" y="2699"/>
                  </a:cubicBezTo>
                  <a:lnTo>
                    <a:pt x="2480" y="2689"/>
                  </a:lnTo>
                  <a:cubicBezTo>
                    <a:pt x="2498" y="2585"/>
                    <a:pt x="2467" y="2475"/>
                    <a:pt x="2388" y="2396"/>
                  </a:cubicBezTo>
                  <a:lnTo>
                    <a:pt x="2379" y="2389"/>
                  </a:lnTo>
                  <a:lnTo>
                    <a:pt x="2069" y="2396"/>
                  </a:lnTo>
                  <a:lnTo>
                    <a:pt x="654" y="3818"/>
                  </a:lnTo>
                  <a:cubicBezTo>
                    <a:pt x="238" y="4237"/>
                    <a:pt x="2" y="4806"/>
                    <a:pt x="0" y="5400"/>
                  </a:cubicBezTo>
                  <a:lnTo>
                    <a:pt x="0" y="7190"/>
                  </a:lnTo>
                  <a:cubicBezTo>
                    <a:pt x="0" y="7278"/>
                    <a:pt x="71" y="7348"/>
                    <a:pt x="159" y="7348"/>
                  </a:cubicBezTo>
                  <a:lnTo>
                    <a:pt x="1271" y="7348"/>
                  </a:lnTo>
                  <a:cubicBezTo>
                    <a:pt x="1359" y="7348"/>
                    <a:pt x="1431" y="7278"/>
                    <a:pt x="1431" y="7190"/>
                  </a:cubicBezTo>
                  <a:lnTo>
                    <a:pt x="1431" y="5740"/>
                  </a:lnTo>
                  <a:cubicBezTo>
                    <a:pt x="1431" y="5440"/>
                    <a:pt x="1549" y="5154"/>
                    <a:pt x="1763" y="4944"/>
                  </a:cubicBezTo>
                  <a:lnTo>
                    <a:pt x="3310" y="3414"/>
                  </a:lnTo>
                  <a:cubicBezTo>
                    <a:pt x="3495" y="3231"/>
                    <a:pt x="3634" y="3004"/>
                    <a:pt x="3711" y="2756"/>
                  </a:cubicBezTo>
                  <a:lnTo>
                    <a:pt x="4437" y="448"/>
                  </a:lnTo>
                  <a:cubicBezTo>
                    <a:pt x="4497" y="259"/>
                    <a:pt x="4386" y="59"/>
                    <a:pt x="4194" y="11"/>
                  </a:cubicBezTo>
                  <a:cubicBezTo>
                    <a:pt x="4166" y="4"/>
                    <a:pt x="4138" y="1"/>
                    <a:pt x="4111" y="1"/>
                  </a:cubicBezTo>
                  <a:close/>
                </a:path>
              </a:pathLst>
            </a:custGeom>
            <a:solidFill>
              <a:srgbClr val="FFC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53"/>
            <p:cNvSpPr/>
            <p:nvPr/>
          </p:nvSpPr>
          <p:spPr>
            <a:xfrm>
              <a:off x="1541417" y="2840043"/>
              <a:ext cx="169469" cy="279282"/>
            </a:xfrm>
            <a:custGeom>
              <a:avLst/>
              <a:gdLst/>
              <a:ahLst/>
              <a:cxnLst/>
              <a:rect l="l" t="t" r="r" b="b"/>
              <a:pathLst>
                <a:path w="4460" h="7350" extrusionOk="0">
                  <a:moveTo>
                    <a:pt x="170" y="1"/>
                  </a:moveTo>
                  <a:cubicBezTo>
                    <a:pt x="143" y="1"/>
                    <a:pt x="115" y="4"/>
                    <a:pt x="87" y="11"/>
                  </a:cubicBezTo>
                  <a:cubicBezTo>
                    <a:pt x="72" y="14"/>
                    <a:pt x="57" y="18"/>
                    <a:pt x="43" y="25"/>
                  </a:cubicBezTo>
                  <a:lnTo>
                    <a:pt x="0" y="448"/>
                  </a:lnTo>
                  <a:lnTo>
                    <a:pt x="729" y="2756"/>
                  </a:lnTo>
                  <a:cubicBezTo>
                    <a:pt x="808" y="3004"/>
                    <a:pt x="946" y="3230"/>
                    <a:pt x="1131" y="3413"/>
                  </a:cubicBezTo>
                  <a:lnTo>
                    <a:pt x="2686" y="4944"/>
                  </a:lnTo>
                  <a:cubicBezTo>
                    <a:pt x="2898" y="5154"/>
                    <a:pt x="3019" y="5440"/>
                    <a:pt x="3019" y="5740"/>
                  </a:cubicBezTo>
                  <a:lnTo>
                    <a:pt x="3179" y="7349"/>
                  </a:lnTo>
                  <a:lnTo>
                    <a:pt x="4297" y="7349"/>
                  </a:lnTo>
                  <a:cubicBezTo>
                    <a:pt x="4386" y="7349"/>
                    <a:pt x="4457" y="7279"/>
                    <a:pt x="4457" y="7191"/>
                  </a:cubicBezTo>
                  <a:lnTo>
                    <a:pt x="4457" y="5400"/>
                  </a:lnTo>
                  <a:cubicBezTo>
                    <a:pt x="4459" y="4805"/>
                    <a:pt x="4225" y="4237"/>
                    <a:pt x="3805" y="3818"/>
                  </a:cubicBezTo>
                  <a:lnTo>
                    <a:pt x="2389" y="2402"/>
                  </a:lnTo>
                  <a:cubicBezTo>
                    <a:pt x="2321" y="2334"/>
                    <a:pt x="2230" y="2298"/>
                    <a:pt x="2138" y="2298"/>
                  </a:cubicBezTo>
                  <a:cubicBezTo>
                    <a:pt x="2071" y="2298"/>
                    <a:pt x="2003" y="2318"/>
                    <a:pt x="1945" y="2360"/>
                  </a:cubicBezTo>
                  <a:cubicBezTo>
                    <a:pt x="1835" y="2441"/>
                    <a:pt x="1791" y="2568"/>
                    <a:pt x="1809" y="2689"/>
                  </a:cubicBezTo>
                  <a:lnTo>
                    <a:pt x="1560" y="2688"/>
                  </a:lnTo>
                  <a:lnTo>
                    <a:pt x="1511" y="2459"/>
                  </a:lnTo>
                  <a:cubicBezTo>
                    <a:pt x="1451" y="2411"/>
                    <a:pt x="1406" y="2349"/>
                    <a:pt x="1375" y="2280"/>
                  </a:cubicBezTo>
                  <a:lnTo>
                    <a:pt x="486" y="209"/>
                  </a:lnTo>
                  <a:cubicBezTo>
                    <a:pt x="431" y="80"/>
                    <a:pt x="305" y="1"/>
                    <a:pt x="170" y="1"/>
                  </a:cubicBezTo>
                  <a:close/>
                </a:path>
              </a:pathLst>
            </a:custGeom>
            <a:solidFill>
              <a:srgbClr val="FFC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53"/>
            <p:cNvSpPr/>
            <p:nvPr/>
          </p:nvSpPr>
          <p:spPr>
            <a:xfrm>
              <a:off x="1662401" y="2743035"/>
              <a:ext cx="127140" cy="200589"/>
            </a:xfrm>
            <a:custGeom>
              <a:avLst/>
              <a:gdLst/>
              <a:ahLst/>
              <a:cxnLst/>
              <a:rect l="l" t="t" r="r" b="b"/>
              <a:pathLst>
                <a:path w="3346" h="5279" extrusionOk="0">
                  <a:moveTo>
                    <a:pt x="1430" y="1"/>
                  </a:moveTo>
                  <a:lnTo>
                    <a:pt x="1108" y="1123"/>
                  </a:lnTo>
                  <a:lnTo>
                    <a:pt x="159" y="1123"/>
                  </a:lnTo>
                  <a:cubicBezTo>
                    <a:pt x="71" y="1123"/>
                    <a:pt x="0" y="1193"/>
                    <a:pt x="0" y="1282"/>
                  </a:cubicBezTo>
                  <a:lnTo>
                    <a:pt x="0" y="1755"/>
                  </a:lnTo>
                  <a:cubicBezTo>
                    <a:pt x="0" y="1843"/>
                    <a:pt x="71" y="1914"/>
                    <a:pt x="159" y="1914"/>
                  </a:cubicBezTo>
                  <a:lnTo>
                    <a:pt x="1257" y="1914"/>
                  </a:lnTo>
                  <a:lnTo>
                    <a:pt x="1257" y="5120"/>
                  </a:lnTo>
                  <a:cubicBezTo>
                    <a:pt x="1257" y="5207"/>
                    <a:pt x="1328" y="5279"/>
                    <a:pt x="1416" y="5279"/>
                  </a:cubicBezTo>
                  <a:lnTo>
                    <a:pt x="1909" y="5279"/>
                  </a:lnTo>
                  <a:cubicBezTo>
                    <a:pt x="1997" y="5279"/>
                    <a:pt x="2068" y="5207"/>
                    <a:pt x="2068" y="5120"/>
                  </a:cubicBezTo>
                  <a:lnTo>
                    <a:pt x="2068" y="2088"/>
                  </a:lnTo>
                  <a:lnTo>
                    <a:pt x="3184" y="2088"/>
                  </a:lnTo>
                  <a:cubicBezTo>
                    <a:pt x="3273" y="2088"/>
                    <a:pt x="3343" y="2018"/>
                    <a:pt x="3343" y="1930"/>
                  </a:cubicBezTo>
                  <a:lnTo>
                    <a:pt x="3343" y="1284"/>
                  </a:lnTo>
                  <a:cubicBezTo>
                    <a:pt x="3345" y="1193"/>
                    <a:pt x="3274" y="1123"/>
                    <a:pt x="3185" y="1123"/>
                  </a:cubicBezTo>
                  <a:lnTo>
                    <a:pt x="2069" y="1123"/>
                  </a:lnTo>
                  <a:lnTo>
                    <a:pt x="2069" y="160"/>
                  </a:lnTo>
                  <a:cubicBezTo>
                    <a:pt x="2069" y="72"/>
                    <a:pt x="1999" y="1"/>
                    <a:pt x="19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53"/>
            <p:cNvSpPr/>
            <p:nvPr/>
          </p:nvSpPr>
          <p:spPr>
            <a:xfrm>
              <a:off x="1533134" y="2841145"/>
              <a:ext cx="129192" cy="278142"/>
            </a:xfrm>
            <a:custGeom>
              <a:avLst/>
              <a:gdLst/>
              <a:ahLst/>
              <a:cxnLst/>
              <a:rect l="l" t="t" r="r" b="b"/>
              <a:pathLst>
                <a:path w="3400" h="7320" extrusionOk="0">
                  <a:moveTo>
                    <a:pt x="257" y="1"/>
                  </a:moveTo>
                  <a:cubicBezTo>
                    <a:pt x="91" y="67"/>
                    <a:pt x="1" y="251"/>
                    <a:pt x="57" y="425"/>
                  </a:cubicBezTo>
                  <a:lnTo>
                    <a:pt x="784" y="2732"/>
                  </a:lnTo>
                  <a:cubicBezTo>
                    <a:pt x="863" y="2981"/>
                    <a:pt x="1001" y="3207"/>
                    <a:pt x="1187" y="3390"/>
                  </a:cubicBezTo>
                  <a:lnTo>
                    <a:pt x="2741" y="4920"/>
                  </a:lnTo>
                  <a:cubicBezTo>
                    <a:pt x="2953" y="5131"/>
                    <a:pt x="3075" y="5417"/>
                    <a:pt x="3071" y="5716"/>
                  </a:cubicBezTo>
                  <a:lnTo>
                    <a:pt x="3071" y="7166"/>
                  </a:lnTo>
                  <a:cubicBezTo>
                    <a:pt x="3073" y="7250"/>
                    <a:pt x="3141" y="7320"/>
                    <a:pt x="3225" y="7320"/>
                  </a:cubicBezTo>
                  <a:cubicBezTo>
                    <a:pt x="3228" y="7320"/>
                    <a:pt x="3231" y="7320"/>
                    <a:pt x="3234" y="7319"/>
                  </a:cubicBezTo>
                  <a:lnTo>
                    <a:pt x="3399" y="7319"/>
                  </a:lnTo>
                  <a:lnTo>
                    <a:pt x="3399" y="5716"/>
                  </a:lnTo>
                  <a:cubicBezTo>
                    <a:pt x="3396" y="5334"/>
                    <a:pt x="3239" y="4962"/>
                    <a:pt x="2966" y="4692"/>
                  </a:cubicBezTo>
                  <a:lnTo>
                    <a:pt x="1411" y="3162"/>
                  </a:lnTo>
                  <a:cubicBezTo>
                    <a:pt x="1263" y="3016"/>
                    <a:pt x="1153" y="2834"/>
                    <a:pt x="1089" y="2636"/>
                  </a:cubicBezTo>
                  <a:lnTo>
                    <a:pt x="257" y="1"/>
                  </a:lnTo>
                  <a:close/>
                </a:path>
              </a:pathLst>
            </a:custGeom>
            <a:solidFill>
              <a:srgbClr val="F8BA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53"/>
            <p:cNvSpPr/>
            <p:nvPr/>
          </p:nvSpPr>
          <p:spPr>
            <a:xfrm>
              <a:off x="1596324" y="2933744"/>
              <a:ext cx="59922" cy="65926"/>
            </a:xfrm>
            <a:custGeom>
              <a:avLst/>
              <a:gdLst/>
              <a:ahLst/>
              <a:cxnLst/>
              <a:rect l="l" t="t" r="r" b="b"/>
              <a:pathLst>
                <a:path w="1577" h="1735" extrusionOk="0">
                  <a:moveTo>
                    <a:pt x="63" y="1"/>
                  </a:moveTo>
                  <a:lnTo>
                    <a:pt x="63" y="1"/>
                  </a:lnTo>
                  <a:cubicBezTo>
                    <a:pt x="1" y="223"/>
                    <a:pt x="55" y="467"/>
                    <a:pt x="229" y="642"/>
                  </a:cubicBezTo>
                  <a:lnTo>
                    <a:pt x="1273" y="1687"/>
                  </a:lnTo>
                  <a:cubicBezTo>
                    <a:pt x="1305" y="1718"/>
                    <a:pt x="1346" y="1734"/>
                    <a:pt x="1387" y="1734"/>
                  </a:cubicBezTo>
                  <a:cubicBezTo>
                    <a:pt x="1413" y="1734"/>
                    <a:pt x="1438" y="1728"/>
                    <a:pt x="1462" y="1716"/>
                  </a:cubicBezTo>
                  <a:cubicBezTo>
                    <a:pt x="1556" y="1666"/>
                    <a:pt x="1576" y="1539"/>
                    <a:pt x="1500" y="1463"/>
                  </a:cubicBezTo>
                  <a:lnTo>
                    <a:pt x="454" y="416"/>
                  </a:lnTo>
                  <a:cubicBezTo>
                    <a:pt x="401" y="364"/>
                    <a:pt x="370" y="297"/>
                    <a:pt x="360" y="229"/>
                  </a:cubicBezTo>
                  <a:lnTo>
                    <a:pt x="76" y="11"/>
                  </a:lnTo>
                  <a:cubicBezTo>
                    <a:pt x="71" y="7"/>
                    <a:pt x="63" y="1"/>
                    <a:pt x="63" y="1"/>
                  </a:cubicBezTo>
                  <a:close/>
                </a:path>
              </a:pathLst>
            </a:custGeom>
            <a:solidFill>
              <a:srgbClr val="F8BA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53"/>
            <p:cNvSpPr/>
            <p:nvPr/>
          </p:nvSpPr>
          <p:spPr>
            <a:xfrm>
              <a:off x="1788173" y="2933668"/>
              <a:ext cx="61328" cy="67902"/>
            </a:xfrm>
            <a:custGeom>
              <a:avLst/>
              <a:gdLst/>
              <a:ahLst/>
              <a:cxnLst/>
              <a:rect l="l" t="t" r="r" b="b"/>
              <a:pathLst>
                <a:path w="1614" h="1787" extrusionOk="0">
                  <a:moveTo>
                    <a:pt x="1552" y="1"/>
                  </a:moveTo>
                  <a:cubicBezTo>
                    <a:pt x="1552" y="1"/>
                    <a:pt x="1541" y="10"/>
                    <a:pt x="1538" y="12"/>
                  </a:cubicBezTo>
                  <a:lnTo>
                    <a:pt x="1254" y="231"/>
                  </a:lnTo>
                  <a:cubicBezTo>
                    <a:pt x="1243" y="299"/>
                    <a:pt x="1212" y="366"/>
                    <a:pt x="1160" y="418"/>
                  </a:cubicBezTo>
                  <a:lnTo>
                    <a:pt x="67" y="1510"/>
                  </a:lnTo>
                  <a:cubicBezTo>
                    <a:pt x="14" y="1563"/>
                    <a:pt x="0" y="1645"/>
                    <a:pt x="37" y="1708"/>
                  </a:cubicBezTo>
                  <a:cubicBezTo>
                    <a:pt x="69" y="1760"/>
                    <a:pt x="123" y="1787"/>
                    <a:pt x="176" y="1787"/>
                  </a:cubicBezTo>
                  <a:cubicBezTo>
                    <a:pt x="217" y="1787"/>
                    <a:pt x="257" y="1772"/>
                    <a:pt x="289" y="1740"/>
                  </a:cubicBezTo>
                  <a:lnTo>
                    <a:pt x="1384" y="643"/>
                  </a:lnTo>
                  <a:cubicBezTo>
                    <a:pt x="1558" y="471"/>
                    <a:pt x="1614" y="224"/>
                    <a:pt x="1552" y="1"/>
                  </a:cubicBezTo>
                  <a:close/>
                </a:path>
              </a:pathLst>
            </a:custGeom>
            <a:solidFill>
              <a:srgbClr val="F8BA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53"/>
            <p:cNvSpPr/>
            <p:nvPr/>
          </p:nvSpPr>
          <p:spPr>
            <a:xfrm>
              <a:off x="1734939" y="2927551"/>
              <a:ext cx="96780" cy="191735"/>
            </a:xfrm>
            <a:custGeom>
              <a:avLst/>
              <a:gdLst/>
              <a:ahLst/>
              <a:cxnLst/>
              <a:rect l="l" t="t" r="r" b="b"/>
              <a:pathLst>
                <a:path w="2547" h="5046" extrusionOk="0">
                  <a:moveTo>
                    <a:pt x="2316" y="1"/>
                  </a:moveTo>
                  <a:cubicBezTo>
                    <a:pt x="2229" y="1"/>
                    <a:pt x="2142" y="34"/>
                    <a:pt x="2077" y="101"/>
                  </a:cubicBezTo>
                  <a:lnTo>
                    <a:pt x="655" y="1522"/>
                  </a:lnTo>
                  <a:cubicBezTo>
                    <a:pt x="236" y="1941"/>
                    <a:pt x="0" y="2509"/>
                    <a:pt x="5" y="3102"/>
                  </a:cubicBezTo>
                  <a:lnTo>
                    <a:pt x="5" y="4892"/>
                  </a:lnTo>
                  <a:cubicBezTo>
                    <a:pt x="1" y="4976"/>
                    <a:pt x="66" y="5046"/>
                    <a:pt x="150" y="5046"/>
                  </a:cubicBezTo>
                  <a:cubicBezTo>
                    <a:pt x="153" y="5046"/>
                    <a:pt x="156" y="5046"/>
                    <a:pt x="159" y="5045"/>
                  </a:cubicBezTo>
                  <a:lnTo>
                    <a:pt x="333" y="5045"/>
                  </a:lnTo>
                  <a:lnTo>
                    <a:pt x="333" y="3102"/>
                  </a:lnTo>
                  <a:cubicBezTo>
                    <a:pt x="320" y="2590"/>
                    <a:pt x="520" y="2110"/>
                    <a:pt x="880" y="1748"/>
                  </a:cubicBezTo>
                  <a:lnTo>
                    <a:pt x="2547" y="92"/>
                  </a:lnTo>
                  <a:cubicBezTo>
                    <a:pt x="2482" y="31"/>
                    <a:pt x="2399" y="1"/>
                    <a:pt x="2316" y="1"/>
                  </a:cubicBezTo>
                  <a:close/>
                </a:path>
              </a:pathLst>
            </a:custGeom>
            <a:solidFill>
              <a:srgbClr val="F8BA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53"/>
            <p:cNvSpPr/>
            <p:nvPr/>
          </p:nvSpPr>
          <p:spPr>
            <a:xfrm>
              <a:off x="1655714" y="2785592"/>
              <a:ext cx="85190" cy="163845"/>
            </a:xfrm>
            <a:custGeom>
              <a:avLst/>
              <a:gdLst/>
              <a:ahLst/>
              <a:cxnLst/>
              <a:rect l="l" t="t" r="r" b="b"/>
              <a:pathLst>
                <a:path w="2242" h="4312" extrusionOk="0">
                  <a:moveTo>
                    <a:pt x="161" y="1"/>
                  </a:moveTo>
                  <a:cubicBezTo>
                    <a:pt x="72" y="1"/>
                    <a:pt x="1" y="72"/>
                    <a:pt x="1" y="161"/>
                  </a:cubicBezTo>
                  <a:lnTo>
                    <a:pt x="1" y="807"/>
                  </a:lnTo>
                  <a:cubicBezTo>
                    <a:pt x="1" y="895"/>
                    <a:pt x="72" y="966"/>
                    <a:pt x="161" y="966"/>
                  </a:cubicBezTo>
                  <a:lnTo>
                    <a:pt x="1277" y="966"/>
                  </a:lnTo>
                  <a:lnTo>
                    <a:pt x="1277" y="4152"/>
                  </a:lnTo>
                  <a:cubicBezTo>
                    <a:pt x="1277" y="4240"/>
                    <a:pt x="1347" y="4311"/>
                    <a:pt x="1435" y="4311"/>
                  </a:cubicBezTo>
                  <a:lnTo>
                    <a:pt x="2082" y="4311"/>
                  </a:lnTo>
                  <a:cubicBezTo>
                    <a:pt x="2171" y="4311"/>
                    <a:pt x="2241" y="4240"/>
                    <a:pt x="2241" y="4152"/>
                  </a:cubicBezTo>
                  <a:lnTo>
                    <a:pt x="2241" y="3982"/>
                  </a:lnTo>
                  <a:lnTo>
                    <a:pt x="1922" y="3982"/>
                  </a:lnTo>
                  <a:cubicBezTo>
                    <a:pt x="1920" y="3982"/>
                    <a:pt x="1918" y="3982"/>
                    <a:pt x="1915" y="3982"/>
                  </a:cubicBezTo>
                  <a:cubicBezTo>
                    <a:pt x="1745" y="3982"/>
                    <a:pt x="1607" y="3836"/>
                    <a:pt x="1607" y="3656"/>
                  </a:cubicBezTo>
                  <a:lnTo>
                    <a:pt x="1607" y="958"/>
                  </a:lnTo>
                  <a:cubicBezTo>
                    <a:pt x="1607" y="782"/>
                    <a:pt x="1463" y="639"/>
                    <a:pt x="1287" y="639"/>
                  </a:cubicBezTo>
                  <a:lnTo>
                    <a:pt x="650" y="639"/>
                  </a:lnTo>
                  <a:cubicBezTo>
                    <a:pt x="473" y="639"/>
                    <a:pt x="330" y="495"/>
                    <a:pt x="330" y="319"/>
                  </a:cubicBezTo>
                  <a:lnTo>
                    <a:pt x="3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53"/>
            <p:cNvSpPr/>
            <p:nvPr/>
          </p:nvSpPr>
          <p:spPr>
            <a:xfrm>
              <a:off x="1704199" y="2743035"/>
              <a:ext cx="12577" cy="42671"/>
            </a:xfrm>
            <a:custGeom>
              <a:avLst/>
              <a:gdLst/>
              <a:ahLst/>
              <a:cxnLst/>
              <a:rect l="l" t="t" r="r" b="b"/>
              <a:pathLst>
                <a:path w="331" h="1123" extrusionOk="0">
                  <a:moveTo>
                    <a:pt x="159" y="1"/>
                  </a:moveTo>
                  <a:cubicBezTo>
                    <a:pt x="72" y="1"/>
                    <a:pt x="1" y="72"/>
                    <a:pt x="1" y="160"/>
                  </a:cubicBezTo>
                  <a:lnTo>
                    <a:pt x="1" y="1123"/>
                  </a:lnTo>
                  <a:lnTo>
                    <a:pt x="170" y="1123"/>
                  </a:lnTo>
                  <a:cubicBezTo>
                    <a:pt x="258" y="1123"/>
                    <a:pt x="331" y="1050"/>
                    <a:pt x="330" y="963"/>
                  </a:cubicBezTo>
                  <a:lnTo>
                    <a:pt x="3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3" name="Google Shape;1563;p53"/>
          <p:cNvGrpSpPr/>
          <p:nvPr/>
        </p:nvGrpSpPr>
        <p:grpSpPr>
          <a:xfrm>
            <a:off x="6463088" y="3023673"/>
            <a:ext cx="376251" cy="364282"/>
            <a:chOff x="1534350" y="2147310"/>
            <a:chExt cx="376251" cy="364282"/>
          </a:xfrm>
        </p:grpSpPr>
        <p:sp>
          <p:nvSpPr>
            <p:cNvPr id="1564" name="Google Shape;1564;p53"/>
            <p:cNvSpPr/>
            <p:nvPr/>
          </p:nvSpPr>
          <p:spPr>
            <a:xfrm>
              <a:off x="1534350" y="2191767"/>
              <a:ext cx="36402" cy="33210"/>
            </a:xfrm>
            <a:custGeom>
              <a:avLst/>
              <a:gdLst/>
              <a:ahLst/>
              <a:cxnLst/>
              <a:rect l="l" t="t" r="r" b="b"/>
              <a:pathLst>
                <a:path w="958" h="874" extrusionOk="0">
                  <a:moveTo>
                    <a:pt x="137" y="0"/>
                  </a:moveTo>
                  <a:cubicBezTo>
                    <a:pt x="65" y="0"/>
                    <a:pt x="0" y="59"/>
                    <a:pt x="0" y="138"/>
                  </a:cubicBezTo>
                  <a:cubicBezTo>
                    <a:pt x="0" y="407"/>
                    <a:pt x="170" y="648"/>
                    <a:pt x="422" y="738"/>
                  </a:cubicBezTo>
                  <a:lnTo>
                    <a:pt x="799" y="874"/>
                  </a:lnTo>
                  <a:lnTo>
                    <a:pt x="957" y="586"/>
                  </a:lnTo>
                  <a:lnTo>
                    <a:pt x="799" y="213"/>
                  </a:lnTo>
                  <a:lnTo>
                    <a:pt x="180" y="7"/>
                  </a:lnTo>
                  <a:cubicBezTo>
                    <a:pt x="166" y="2"/>
                    <a:pt x="152" y="0"/>
                    <a:pt x="137" y="0"/>
                  </a:cubicBezTo>
                  <a:close/>
                </a:path>
              </a:pathLst>
            </a:custGeom>
            <a:solidFill>
              <a:srgbClr val="FFDD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53"/>
            <p:cNvSpPr/>
            <p:nvPr/>
          </p:nvSpPr>
          <p:spPr>
            <a:xfrm>
              <a:off x="1874161" y="2191767"/>
              <a:ext cx="36440" cy="33210"/>
            </a:xfrm>
            <a:custGeom>
              <a:avLst/>
              <a:gdLst/>
              <a:ahLst/>
              <a:cxnLst/>
              <a:rect l="l" t="t" r="r" b="b"/>
              <a:pathLst>
                <a:path w="959" h="874" extrusionOk="0">
                  <a:moveTo>
                    <a:pt x="820" y="0"/>
                  </a:moveTo>
                  <a:cubicBezTo>
                    <a:pt x="806" y="0"/>
                    <a:pt x="792" y="2"/>
                    <a:pt x="777" y="7"/>
                  </a:cubicBezTo>
                  <a:lnTo>
                    <a:pt x="160" y="213"/>
                  </a:lnTo>
                  <a:lnTo>
                    <a:pt x="1" y="586"/>
                  </a:lnTo>
                  <a:lnTo>
                    <a:pt x="160" y="874"/>
                  </a:lnTo>
                  <a:lnTo>
                    <a:pt x="535" y="738"/>
                  </a:lnTo>
                  <a:cubicBezTo>
                    <a:pt x="788" y="648"/>
                    <a:pt x="958" y="407"/>
                    <a:pt x="958" y="138"/>
                  </a:cubicBezTo>
                  <a:cubicBezTo>
                    <a:pt x="958" y="59"/>
                    <a:pt x="893" y="0"/>
                    <a:pt x="820" y="0"/>
                  </a:cubicBezTo>
                  <a:close/>
                </a:path>
              </a:pathLst>
            </a:custGeom>
            <a:solidFill>
              <a:srgbClr val="FFDD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53"/>
            <p:cNvSpPr/>
            <p:nvPr/>
          </p:nvSpPr>
          <p:spPr>
            <a:xfrm>
              <a:off x="1695155" y="2147310"/>
              <a:ext cx="76299" cy="77667"/>
            </a:xfrm>
            <a:custGeom>
              <a:avLst/>
              <a:gdLst/>
              <a:ahLst/>
              <a:cxnLst/>
              <a:rect l="l" t="t" r="r" b="b"/>
              <a:pathLst>
                <a:path w="2008" h="2044" extrusionOk="0">
                  <a:moveTo>
                    <a:pt x="693" y="0"/>
                  </a:moveTo>
                  <a:lnTo>
                    <a:pt x="269" y="389"/>
                  </a:lnTo>
                  <a:lnTo>
                    <a:pt x="1" y="2044"/>
                  </a:lnTo>
                  <a:lnTo>
                    <a:pt x="2008" y="2044"/>
                  </a:lnTo>
                  <a:lnTo>
                    <a:pt x="2008" y="1915"/>
                  </a:lnTo>
                  <a:cubicBezTo>
                    <a:pt x="1827" y="1915"/>
                    <a:pt x="1680" y="1773"/>
                    <a:pt x="1680" y="1598"/>
                  </a:cubicBezTo>
                  <a:lnTo>
                    <a:pt x="1680" y="958"/>
                  </a:lnTo>
                  <a:cubicBezTo>
                    <a:pt x="1680" y="430"/>
                    <a:pt x="1238" y="0"/>
                    <a:pt x="693" y="0"/>
                  </a:cubicBezTo>
                  <a:close/>
                </a:path>
              </a:pathLst>
            </a:custGeom>
            <a:solidFill>
              <a:srgbClr val="DF97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53"/>
            <p:cNvSpPr/>
            <p:nvPr/>
          </p:nvSpPr>
          <p:spPr>
            <a:xfrm>
              <a:off x="1673763" y="2147310"/>
              <a:ext cx="48485" cy="77705"/>
            </a:xfrm>
            <a:custGeom>
              <a:avLst/>
              <a:gdLst/>
              <a:ahLst/>
              <a:cxnLst/>
              <a:rect l="l" t="t" r="r" b="b"/>
              <a:pathLst>
                <a:path w="1276" h="2045" extrusionOk="0">
                  <a:moveTo>
                    <a:pt x="1276" y="0"/>
                  </a:moveTo>
                  <a:cubicBezTo>
                    <a:pt x="743" y="0"/>
                    <a:pt x="308" y="429"/>
                    <a:pt x="308" y="958"/>
                  </a:cubicBezTo>
                  <a:lnTo>
                    <a:pt x="308" y="1598"/>
                  </a:lnTo>
                  <a:cubicBezTo>
                    <a:pt x="308" y="1773"/>
                    <a:pt x="170" y="1918"/>
                    <a:pt x="0" y="1918"/>
                  </a:cubicBezTo>
                  <a:lnTo>
                    <a:pt x="0" y="2045"/>
                  </a:lnTo>
                  <a:lnTo>
                    <a:pt x="1276" y="2045"/>
                  </a:lnTo>
                  <a:lnTo>
                    <a:pt x="1276" y="0"/>
                  </a:lnTo>
                  <a:close/>
                </a:path>
              </a:pathLst>
            </a:custGeom>
            <a:solidFill>
              <a:srgbClr val="D189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53"/>
            <p:cNvSpPr/>
            <p:nvPr/>
          </p:nvSpPr>
          <p:spPr>
            <a:xfrm>
              <a:off x="1713394" y="2195567"/>
              <a:ext cx="18429" cy="30132"/>
            </a:xfrm>
            <a:custGeom>
              <a:avLst/>
              <a:gdLst/>
              <a:ahLst/>
              <a:cxnLst/>
              <a:rect l="l" t="t" r="r" b="b"/>
              <a:pathLst>
                <a:path w="485" h="793" extrusionOk="0">
                  <a:moveTo>
                    <a:pt x="0" y="1"/>
                  </a:moveTo>
                  <a:lnTo>
                    <a:pt x="0" y="793"/>
                  </a:lnTo>
                  <a:lnTo>
                    <a:pt x="484" y="793"/>
                  </a:lnTo>
                  <a:lnTo>
                    <a:pt x="484" y="1"/>
                  </a:lnTo>
                  <a:close/>
                </a:path>
              </a:pathLst>
            </a:custGeom>
            <a:solidFill>
              <a:srgbClr val="FFC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53"/>
            <p:cNvSpPr/>
            <p:nvPr/>
          </p:nvSpPr>
          <p:spPr>
            <a:xfrm>
              <a:off x="1564140" y="2199595"/>
              <a:ext cx="316101" cy="232621"/>
            </a:xfrm>
            <a:custGeom>
              <a:avLst/>
              <a:gdLst/>
              <a:ahLst/>
              <a:cxnLst/>
              <a:rect l="l" t="t" r="r" b="b"/>
              <a:pathLst>
                <a:path w="8319" h="6122" extrusionOk="0">
                  <a:moveTo>
                    <a:pt x="1" y="1"/>
                  </a:moveTo>
                  <a:lnTo>
                    <a:pt x="1" y="674"/>
                  </a:lnTo>
                  <a:lnTo>
                    <a:pt x="190" y="958"/>
                  </a:lnTo>
                  <a:lnTo>
                    <a:pt x="2982" y="2151"/>
                  </a:lnTo>
                  <a:lnTo>
                    <a:pt x="2982" y="6122"/>
                  </a:lnTo>
                  <a:lnTo>
                    <a:pt x="4849" y="6122"/>
                  </a:lnTo>
                  <a:lnTo>
                    <a:pt x="5439" y="2496"/>
                  </a:lnTo>
                  <a:cubicBezTo>
                    <a:pt x="5439" y="2370"/>
                    <a:pt x="5515" y="2256"/>
                    <a:pt x="5628" y="2205"/>
                  </a:cubicBezTo>
                  <a:lnTo>
                    <a:pt x="8128" y="1096"/>
                  </a:lnTo>
                  <a:cubicBezTo>
                    <a:pt x="8244" y="1044"/>
                    <a:pt x="8318" y="931"/>
                    <a:pt x="8318" y="805"/>
                  </a:cubicBezTo>
                  <a:lnTo>
                    <a:pt x="8319" y="1"/>
                  </a:lnTo>
                  <a:lnTo>
                    <a:pt x="6890" y="475"/>
                  </a:lnTo>
                  <a:cubicBezTo>
                    <a:pt x="6777" y="513"/>
                    <a:pt x="6657" y="533"/>
                    <a:pt x="6537" y="533"/>
                  </a:cubicBezTo>
                  <a:lnTo>
                    <a:pt x="5437" y="533"/>
                  </a:lnTo>
                  <a:lnTo>
                    <a:pt x="4868" y="1085"/>
                  </a:lnTo>
                  <a:lnTo>
                    <a:pt x="4318" y="533"/>
                  </a:lnTo>
                  <a:lnTo>
                    <a:pt x="1782" y="533"/>
                  </a:lnTo>
                  <a:cubicBezTo>
                    <a:pt x="1662" y="533"/>
                    <a:pt x="1542" y="513"/>
                    <a:pt x="1427" y="475"/>
                  </a:cubicBez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53"/>
            <p:cNvSpPr/>
            <p:nvPr/>
          </p:nvSpPr>
          <p:spPr>
            <a:xfrm>
              <a:off x="1564254" y="2225167"/>
              <a:ext cx="122010" cy="207048"/>
            </a:xfrm>
            <a:custGeom>
              <a:avLst/>
              <a:gdLst/>
              <a:ahLst/>
              <a:cxnLst/>
              <a:rect l="l" t="t" r="r" b="b"/>
              <a:pathLst>
                <a:path w="3211" h="5449" extrusionOk="0">
                  <a:moveTo>
                    <a:pt x="0" y="0"/>
                  </a:moveTo>
                  <a:lnTo>
                    <a:pt x="0" y="132"/>
                  </a:lnTo>
                  <a:cubicBezTo>
                    <a:pt x="0" y="258"/>
                    <a:pt x="75" y="371"/>
                    <a:pt x="190" y="423"/>
                  </a:cubicBezTo>
                  <a:lnTo>
                    <a:pt x="2691" y="1532"/>
                  </a:lnTo>
                  <a:cubicBezTo>
                    <a:pt x="2806" y="1582"/>
                    <a:pt x="2882" y="1697"/>
                    <a:pt x="2882" y="1823"/>
                  </a:cubicBezTo>
                  <a:lnTo>
                    <a:pt x="2882" y="5449"/>
                  </a:lnTo>
                  <a:lnTo>
                    <a:pt x="3210" y="5449"/>
                  </a:lnTo>
                  <a:lnTo>
                    <a:pt x="3210" y="1823"/>
                  </a:lnTo>
                  <a:cubicBezTo>
                    <a:pt x="3210" y="1573"/>
                    <a:pt x="3060" y="1342"/>
                    <a:pt x="2829" y="1239"/>
                  </a:cubicBez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53"/>
            <p:cNvSpPr/>
            <p:nvPr/>
          </p:nvSpPr>
          <p:spPr>
            <a:xfrm>
              <a:off x="1707504" y="2168627"/>
              <a:ext cx="30208" cy="36212"/>
            </a:xfrm>
            <a:custGeom>
              <a:avLst/>
              <a:gdLst/>
              <a:ahLst/>
              <a:cxnLst/>
              <a:rect l="l" t="t" r="r" b="b"/>
              <a:pathLst>
                <a:path w="795" h="953" extrusionOk="0">
                  <a:moveTo>
                    <a:pt x="398" y="1"/>
                  </a:moveTo>
                  <a:cubicBezTo>
                    <a:pt x="393" y="1"/>
                    <a:pt x="388" y="1"/>
                    <a:pt x="383" y="1"/>
                  </a:cubicBezTo>
                  <a:cubicBezTo>
                    <a:pt x="167" y="7"/>
                    <a:pt x="1" y="191"/>
                    <a:pt x="1" y="407"/>
                  </a:cubicBezTo>
                  <a:lnTo>
                    <a:pt x="1" y="555"/>
                  </a:lnTo>
                  <a:cubicBezTo>
                    <a:pt x="1" y="775"/>
                    <a:pt x="178" y="953"/>
                    <a:pt x="397" y="953"/>
                  </a:cubicBezTo>
                  <a:cubicBezTo>
                    <a:pt x="617" y="953"/>
                    <a:pt x="795" y="775"/>
                    <a:pt x="793" y="555"/>
                  </a:cubicBezTo>
                  <a:lnTo>
                    <a:pt x="793" y="396"/>
                  </a:lnTo>
                  <a:cubicBezTo>
                    <a:pt x="793" y="178"/>
                    <a:pt x="616" y="1"/>
                    <a:pt x="398" y="1"/>
                  </a:cubicBezTo>
                  <a:close/>
                </a:path>
              </a:pathLst>
            </a:custGeom>
            <a:solidFill>
              <a:srgbClr val="FFDD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53"/>
            <p:cNvSpPr/>
            <p:nvPr/>
          </p:nvSpPr>
          <p:spPr>
            <a:xfrm>
              <a:off x="1685770" y="2219847"/>
              <a:ext cx="84962" cy="218486"/>
            </a:xfrm>
            <a:custGeom>
              <a:avLst/>
              <a:gdLst/>
              <a:ahLst/>
              <a:cxnLst/>
              <a:rect l="l" t="t" r="r" b="b"/>
              <a:pathLst>
                <a:path w="2236" h="5750" extrusionOk="0">
                  <a:moveTo>
                    <a:pt x="1118" y="0"/>
                  </a:moveTo>
                  <a:lnTo>
                    <a:pt x="1" y="5749"/>
                  </a:lnTo>
                  <a:lnTo>
                    <a:pt x="2236" y="5271"/>
                  </a:lnTo>
                  <a:lnTo>
                    <a:pt x="223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53"/>
            <p:cNvSpPr/>
            <p:nvPr/>
          </p:nvSpPr>
          <p:spPr>
            <a:xfrm>
              <a:off x="1712444" y="2262557"/>
              <a:ext cx="38187" cy="138387"/>
            </a:xfrm>
            <a:custGeom>
              <a:avLst/>
              <a:gdLst/>
              <a:ahLst/>
              <a:cxnLst/>
              <a:rect l="l" t="t" r="r" b="b"/>
              <a:pathLst>
                <a:path w="1005" h="3642" extrusionOk="0">
                  <a:moveTo>
                    <a:pt x="831" y="1"/>
                  </a:moveTo>
                  <a:cubicBezTo>
                    <a:pt x="756" y="1"/>
                    <a:pt x="689" y="54"/>
                    <a:pt x="673" y="131"/>
                  </a:cubicBezTo>
                  <a:lnTo>
                    <a:pt x="18" y="3452"/>
                  </a:lnTo>
                  <a:cubicBezTo>
                    <a:pt x="0" y="3539"/>
                    <a:pt x="57" y="3623"/>
                    <a:pt x="144" y="3640"/>
                  </a:cubicBezTo>
                  <a:cubicBezTo>
                    <a:pt x="155" y="3641"/>
                    <a:pt x="165" y="3642"/>
                    <a:pt x="176" y="3642"/>
                  </a:cubicBezTo>
                  <a:cubicBezTo>
                    <a:pt x="250" y="3642"/>
                    <a:pt x="316" y="3589"/>
                    <a:pt x="332" y="3514"/>
                  </a:cubicBezTo>
                  <a:lnTo>
                    <a:pt x="988" y="192"/>
                  </a:lnTo>
                  <a:cubicBezTo>
                    <a:pt x="1005" y="106"/>
                    <a:pt x="949" y="22"/>
                    <a:pt x="862" y="4"/>
                  </a:cubicBezTo>
                  <a:cubicBezTo>
                    <a:pt x="851" y="2"/>
                    <a:pt x="841" y="1"/>
                    <a:pt x="8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53"/>
            <p:cNvSpPr/>
            <p:nvPr/>
          </p:nvSpPr>
          <p:spPr>
            <a:xfrm>
              <a:off x="1601719" y="2377651"/>
              <a:ext cx="248162" cy="128014"/>
            </a:xfrm>
            <a:custGeom>
              <a:avLst/>
              <a:gdLst/>
              <a:ahLst/>
              <a:cxnLst/>
              <a:rect l="l" t="t" r="r" b="b"/>
              <a:pathLst>
                <a:path w="6531" h="3369" extrusionOk="0">
                  <a:moveTo>
                    <a:pt x="2699" y="1"/>
                  </a:moveTo>
                  <a:cubicBezTo>
                    <a:pt x="2017" y="1"/>
                    <a:pt x="1425" y="391"/>
                    <a:pt x="1135" y="960"/>
                  </a:cubicBezTo>
                  <a:cubicBezTo>
                    <a:pt x="1124" y="960"/>
                    <a:pt x="1112" y="959"/>
                    <a:pt x="1102" y="959"/>
                  </a:cubicBezTo>
                  <a:cubicBezTo>
                    <a:pt x="944" y="959"/>
                    <a:pt x="793" y="988"/>
                    <a:pt x="652" y="1041"/>
                  </a:cubicBezTo>
                  <a:cubicBezTo>
                    <a:pt x="168" y="1222"/>
                    <a:pt x="1" y="1920"/>
                    <a:pt x="1" y="2237"/>
                  </a:cubicBezTo>
                  <a:cubicBezTo>
                    <a:pt x="1" y="2943"/>
                    <a:pt x="395" y="3369"/>
                    <a:pt x="1100" y="3369"/>
                  </a:cubicBezTo>
                  <a:lnTo>
                    <a:pt x="5412" y="3369"/>
                  </a:lnTo>
                  <a:lnTo>
                    <a:pt x="6195" y="3194"/>
                  </a:lnTo>
                  <a:cubicBezTo>
                    <a:pt x="6403" y="2992"/>
                    <a:pt x="6530" y="2709"/>
                    <a:pt x="6530" y="2396"/>
                  </a:cubicBezTo>
                  <a:cubicBezTo>
                    <a:pt x="6530" y="1807"/>
                    <a:pt x="6074" y="1325"/>
                    <a:pt x="5494" y="1283"/>
                  </a:cubicBezTo>
                  <a:cubicBezTo>
                    <a:pt x="5339" y="905"/>
                    <a:pt x="4968" y="639"/>
                    <a:pt x="4534" y="639"/>
                  </a:cubicBezTo>
                  <a:cubicBezTo>
                    <a:pt x="4386" y="639"/>
                    <a:pt x="4247" y="671"/>
                    <a:pt x="4119" y="727"/>
                  </a:cubicBezTo>
                  <a:cubicBezTo>
                    <a:pt x="3800" y="287"/>
                    <a:pt x="3282" y="1"/>
                    <a:pt x="269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53"/>
            <p:cNvSpPr/>
            <p:nvPr/>
          </p:nvSpPr>
          <p:spPr>
            <a:xfrm>
              <a:off x="1593854" y="2417510"/>
              <a:ext cx="243298" cy="94082"/>
            </a:xfrm>
            <a:custGeom>
              <a:avLst/>
              <a:gdLst/>
              <a:ahLst/>
              <a:cxnLst/>
              <a:rect l="l" t="t" r="r" b="b"/>
              <a:pathLst>
                <a:path w="6403" h="2476" extrusionOk="0">
                  <a:moveTo>
                    <a:pt x="859" y="0"/>
                  </a:moveTo>
                  <a:cubicBezTo>
                    <a:pt x="354" y="192"/>
                    <a:pt x="0" y="693"/>
                    <a:pt x="33" y="1271"/>
                  </a:cubicBezTo>
                  <a:cubicBezTo>
                    <a:pt x="70" y="1934"/>
                    <a:pt x="663" y="2475"/>
                    <a:pt x="1327" y="2475"/>
                  </a:cubicBezTo>
                  <a:lnTo>
                    <a:pt x="5620" y="2475"/>
                  </a:lnTo>
                  <a:cubicBezTo>
                    <a:pt x="5925" y="2475"/>
                    <a:pt x="6202" y="2353"/>
                    <a:pt x="6403" y="2156"/>
                  </a:cubicBezTo>
                  <a:lnTo>
                    <a:pt x="1788" y="2156"/>
                  </a:lnTo>
                  <a:cubicBezTo>
                    <a:pt x="1081" y="2156"/>
                    <a:pt x="510" y="1583"/>
                    <a:pt x="510" y="878"/>
                  </a:cubicBezTo>
                  <a:cubicBezTo>
                    <a:pt x="510" y="539"/>
                    <a:pt x="642" y="230"/>
                    <a:pt x="8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76" name="Google Shape;1576;p53"/>
          <p:cNvGrpSpPr/>
          <p:nvPr/>
        </p:nvGrpSpPr>
        <p:grpSpPr>
          <a:xfrm>
            <a:off x="6507085" y="1461827"/>
            <a:ext cx="287793" cy="376061"/>
            <a:chOff x="1578541" y="3344877"/>
            <a:chExt cx="287793" cy="376061"/>
          </a:xfrm>
        </p:grpSpPr>
        <p:sp>
          <p:nvSpPr>
            <p:cNvPr id="1577" name="Google Shape;1577;p53"/>
            <p:cNvSpPr/>
            <p:nvPr/>
          </p:nvSpPr>
          <p:spPr>
            <a:xfrm>
              <a:off x="1631433" y="3665766"/>
              <a:ext cx="188886" cy="49245"/>
            </a:xfrm>
            <a:custGeom>
              <a:avLst/>
              <a:gdLst/>
              <a:ahLst/>
              <a:cxnLst/>
              <a:rect l="l" t="t" r="r" b="b"/>
              <a:pathLst>
                <a:path w="4971" h="1296" extrusionOk="0">
                  <a:moveTo>
                    <a:pt x="0" y="1"/>
                  </a:moveTo>
                  <a:lnTo>
                    <a:pt x="0" y="1296"/>
                  </a:lnTo>
                  <a:lnTo>
                    <a:pt x="4809" y="1296"/>
                  </a:lnTo>
                  <a:cubicBezTo>
                    <a:pt x="4899" y="1296"/>
                    <a:pt x="4970" y="1223"/>
                    <a:pt x="4970" y="1135"/>
                  </a:cubicBezTo>
                  <a:lnTo>
                    <a:pt x="497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53"/>
            <p:cNvSpPr/>
            <p:nvPr/>
          </p:nvSpPr>
          <p:spPr>
            <a:xfrm>
              <a:off x="1624822" y="3665766"/>
              <a:ext cx="195497" cy="55172"/>
            </a:xfrm>
            <a:custGeom>
              <a:avLst/>
              <a:gdLst/>
              <a:ahLst/>
              <a:cxnLst/>
              <a:rect l="l" t="t" r="r" b="b"/>
              <a:pathLst>
                <a:path w="5145" h="1452" extrusionOk="0">
                  <a:moveTo>
                    <a:pt x="1" y="1"/>
                  </a:moveTo>
                  <a:lnTo>
                    <a:pt x="1" y="1291"/>
                  </a:lnTo>
                  <a:cubicBezTo>
                    <a:pt x="1" y="1380"/>
                    <a:pt x="73" y="1451"/>
                    <a:pt x="161" y="1451"/>
                  </a:cubicBezTo>
                  <a:lnTo>
                    <a:pt x="4983" y="1451"/>
                  </a:lnTo>
                  <a:cubicBezTo>
                    <a:pt x="5073" y="1451"/>
                    <a:pt x="5144" y="1379"/>
                    <a:pt x="5144" y="1291"/>
                  </a:cubicBezTo>
                  <a:lnTo>
                    <a:pt x="5144" y="1122"/>
                  </a:lnTo>
                  <a:lnTo>
                    <a:pt x="490" y="1122"/>
                  </a:lnTo>
                  <a:cubicBezTo>
                    <a:pt x="400" y="1122"/>
                    <a:pt x="329" y="1050"/>
                    <a:pt x="329" y="962"/>
                  </a:cubicBezTo>
                  <a:lnTo>
                    <a:pt x="3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53"/>
            <p:cNvSpPr/>
            <p:nvPr/>
          </p:nvSpPr>
          <p:spPr>
            <a:xfrm>
              <a:off x="1584848" y="3344877"/>
              <a:ext cx="277914" cy="351743"/>
            </a:xfrm>
            <a:custGeom>
              <a:avLst/>
              <a:gdLst/>
              <a:ahLst/>
              <a:cxnLst/>
              <a:rect l="l" t="t" r="r" b="b"/>
              <a:pathLst>
                <a:path w="7314" h="9257" extrusionOk="0">
                  <a:moveTo>
                    <a:pt x="3622" y="1"/>
                  </a:moveTo>
                  <a:cubicBezTo>
                    <a:pt x="3574" y="1"/>
                    <a:pt x="3527" y="18"/>
                    <a:pt x="3490" y="54"/>
                  </a:cubicBezTo>
                  <a:lnTo>
                    <a:pt x="3461" y="81"/>
                  </a:lnTo>
                  <a:lnTo>
                    <a:pt x="3252" y="591"/>
                  </a:lnTo>
                  <a:lnTo>
                    <a:pt x="379" y="3548"/>
                  </a:lnTo>
                  <a:lnTo>
                    <a:pt x="1" y="4871"/>
                  </a:lnTo>
                  <a:lnTo>
                    <a:pt x="1046" y="8827"/>
                  </a:lnTo>
                  <a:lnTo>
                    <a:pt x="1380" y="9257"/>
                  </a:lnTo>
                  <a:lnTo>
                    <a:pt x="6197" y="9257"/>
                  </a:lnTo>
                  <a:lnTo>
                    <a:pt x="7176" y="6023"/>
                  </a:lnTo>
                  <a:cubicBezTo>
                    <a:pt x="7247" y="5792"/>
                    <a:pt x="7292" y="5559"/>
                    <a:pt x="7313" y="5323"/>
                  </a:cubicBezTo>
                  <a:lnTo>
                    <a:pt x="7217" y="4497"/>
                  </a:lnTo>
                  <a:lnTo>
                    <a:pt x="3783" y="81"/>
                  </a:lnTo>
                  <a:lnTo>
                    <a:pt x="3755" y="54"/>
                  </a:lnTo>
                  <a:cubicBezTo>
                    <a:pt x="3718" y="18"/>
                    <a:pt x="3670" y="1"/>
                    <a:pt x="36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53"/>
            <p:cNvSpPr/>
            <p:nvPr/>
          </p:nvSpPr>
          <p:spPr>
            <a:xfrm>
              <a:off x="1582265" y="3513700"/>
              <a:ext cx="55058" cy="183072"/>
            </a:xfrm>
            <a:custGeom>
              <a:avLst/>
              <a:gdLst/>
              <a:ahLst/>
              <a:cxnLst/>
              <a:rect l="l" t="t" r="r" b="b"/>
              <a:pathLst>
                <a:path w="1449" h="4818" extrusionOk="0">
                  <a:moveTo>
                    <a:pt x="150" y="1"/>
                  </a:moveTo>
                  <a:cubicBezTo>
                    <a:pt x="13" y="520"/>
                    <a:pt x="0" y="883"/>
                    <a:pt x="0" y="883"/>
                  </a:cubicBezTo>
                  <a:cubicBezTo>
                    <a:pt x="23" y="1117"/>
                    <a:pt x="68" y="1351"/>
                    <a:pt x="137" y="1583"/>
                  </a:cubicBezTo>
                  <a:lnTo>
                    <a:pt x="1116" y="4817"/>
                  </a:lnTo>
                  <a:lnTo>
                    <a:pt x="1449" y="4817"/>
                  </a:lnTo>
                  <a:lnTo>
                    <a:pt x="444" y="1488"/>
                  </a:lnTo>
                  <a:cubicBezTo>
                    <a:pt x="299" y="1007"/>
                    <a:pt x="269" y="513"/>
                    <a:pt x="344" y="40"/>
                  </a:cubicBezTo>
                  <a:lnTo>
                    <a:pt x="15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53"/>
            <p:cNvSpPr/>
            <p:nvPr/>
          </p:nvSpPr>
          <p:spPr>
            <a:xfrm>
              <a:off x="1590928" y="3347917"/>
              <a:ext cx="125810" cy="167303"/>
            </a:xfrm>
            <a:custGeom>
              <a:avLst/>
              <a:gdLst/>
              <a:ahLst/>
              <a:cxnLst/>
              <a:rect l="l" t="t" r="r" b="b"/>
              <a:pathLst>
                <a:path w="3311" h="4403" extrusionOk="0">
                  <a:moveTo>
                    <a:pt x="3311" y="1"/>
                  </a:moveTo>
                  <a:lnTo>
                    <a:pt x="2988" y="310"/>
                  </a:lnTo>
                  <a:lnTo>
                    <a:pt x="2778" y="746"/>
                  </a:lnTo>
                  <a:lnTo>
                    <a:pt x="851" y="2599"/>
                  </a:lnTo>
                  <a:cubicBezTo>
                    <a:pt x="1" y="3493"/>
                    <a:pt x="125" y="4403"/>
                    <a:pt x="125" y="4403"/>
                  </a:cubicBezTo>
                  <a:cubicBezTo>
                    <a:pt x="295" y="4100"/>
                    <a:pt x="511" y="3818"/>
                    <a:pt x="771" y="3570"/>
                  </a:cubicBezTo>
                  <a:lnTo>
                    <a:pt x="3161" y="1270"/>
                  </a:lnTo>
                  <a:cubicBezTo>
                    <a:pt x="3256" y="1179"/>
                    <a:pt x="3311" y="1053"/>
                    <a:pt x="3311" y="921"/>
                  </a:cubicBezTo>
                  <a:lnTo>
                    <a:pt x="331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53"/>
            <p:cNvSpPr/>
            <p:nvPr/>
          </p:nvSpPr>
          <p:spPr>
            <a:xfrm>
              <a:off x="1728403" y="3347879"/>
              <a:ext cx="137931" cy="199297"/>
            </a:xfrm>
            <a:custGeom>
              <a:avLst/>
              <a:gdLst/>
              <a:ahLst/>
              <a:cxnLst/>
              <a:rect l="l" t="t" r="r" b="b"/>
              <a:pathLst>
                <a:path w="3630" h="5245" extrusionOk="0">
                  <a:moveTo>
                    <a:pt x="1" y="1"/>
                  </a:moveTo>
                  <a:lnTo>
                    <a:pt x="1" y="921"/>
                  </a:lnTo>
                  <a:cubicBezTo>
                    <a:pt x="1" y="1053"/>
                    <a:pt x="55" y="1178"/>
                    <a:pt x="150" y="1269"/>
                  </a:cubicBezTo>
                  <a:lnTo>
                    <a:pt x="2541" y="3570"/>
                  </a:lnTo>
                  <a:cubicBezTo>
                    <a:pt x="3027" y="4036"/>
                    <a:pt x="3362" y="4618"/>
                    <a:pt x="3532" y="5244"/>
                  </a:cubicBezTo>
                  <a:cubicBezTo>
                    <a:pt x="3630" y="4186"/>
                    <a:pt x="3246" y="3123"/>
                    <a:pt x="2460" y="2366"/>
                  </a:cubicBez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53"/>
            <p:cNvSpPr/>
            <p:nvPr/>
          </p:nvSpPr>
          <p:spPr>
            <a:xfrm>
              <a:off x="1667455" y="3470269"/>
              <a:ext cx="116120" cy="165365"/>
            </a:xfrm>
            <a:custGeom>
              <a:avLst/>
              <a:gdLst/>
              <a:ahLst/>
              <a:cxnLst/>
              <a:rect l="l" t="t" r="r" b="b"/>
              <a:pathLst>
                <a:path w="3056" h="4352" extrusionOk="0">
                  <a:moveTo>
                    <a:pt x="1294" y="0"/>
                  </a:moveTo>
                  <a:lnTo>
                    <a:pt x="973" y="1123"/>
                  </a:lnTo>
                  <a:lnTo>
                    <a:pt x="162" y="1123"/>
                  </a:lnTo>
                  <a:cubicBezTo>
                    <a:pt x="72" y="1123"/>
                    <a:pt x="1" y="1194"/>
                    <a:pt x="1" y="1283"/>
                  </a:cubicBezTo>
                  <a:lnTo>
                    <a:pt x="1" y="1915"/>
                  </a:lnTo>
                  <a:lnTo>
                    <a:pt x="1123" y="1915"/>
                  </a:lnTo>
                  <a:lnTo>
                    <a:pt x="1123" y="4191"/>
                  </a:lnTo>
                  <a:cubicBezTo>
                    <a:pt x="1123" y="4280"/>
                    <a:pt x="1195" y="4352"/>
                    <a:pt x="1283" y="4352"/>
                  </a:cubicBezTo>
                  <a:lnTo>
                    <a:pt x="1773" y="4352"/>
                  </a:lnTo>
                  <a:cubicBezTo>
                    <a:pt x="1863" y="4352"/>
                    <a:pt x="1934" y="4279"/>
                    <a:pt x="1934" y="4191"/>
                  </a:cubicBezTo>
                  <a:lnTo>
                    <a:pt x="1934" y="2088"/>
                  </a:lnTo>
                  <a:lnTo>
                    <a:pt x="2896" y="2088"/>
                  </a:lnTo>
                  <a:cubicBezTo>
                    <a:pt x="2985" y="2088"/>
                    <a:pt x="3055" y="2017"/>
                    <a:pt x="3055" y="1928"/>
                  </a:cubicBezTo>
                  <a:lnTo>
                    <a:pt x="3055" y="1283"/>
                  </a:lnTo>
                  <a:cubicBezTo>
                    <a:pt x="3055" y="1194"/>
                    <a:pt x="2983" y="1123"/>
                    <a:pt x="2894" y="1123"/>
                  </a:cubicBezTo>
                  <a:lnTo>
                    <a:pt x="1934" y="1123"/>
                  </a:lnTo>
                  <a:lnTo>
                    <a:pt x="1934" y="161"/>
                  </a:lnTo>
                  <a:cubicBezTo>
                    <a:pt x="1934" y="72"/>
                    <a:pt x="1862" y="0"/>
                    <a:pt x="17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53"/>
            <p:cNvSpPr/>
            <p:nvPr/>
          </p:nvSpPr>
          <p:spPr>
            <a:xfrm>
              <a:off x="1661527" y="3513586"/>
              <a:ext cx="79377" cy="127862"/>
            </a:xfrm>
            <a:custGeom>
              <a:avLst/>
              <a:gdLst/>
              <a:ahLst/>
              <a:cxnLst/>
              <a:rect l="l" t="t" r="r" b="b"/>
              <a:pathLst>
                <a:path w="2089" h="3365" extrusionOk="0">
                  <a:moveTo>
                    <a:pt x="161" y="1"/>
                  </a:moveTo>
                  <a:cubicBezTo>
                    <a:pt x="72" y="1"/>
                    <a:pt x="0" y="73"/>
                    <a:pt x="0" y="162"/>
                  </a:cubicBezTo>
                  <a:lnTo>
                    <a:pt x="0" y="787"/>
                  </a:lnTo>
                  <a:cubicBezTo>
                    <a:pt x="0" y="877"/>
                    <a:pt x="73" y="947"/>
                    <a:pt x="161" y="947"/>
                  </a:cubicBezTo>
                  <a:lnTo>
                    <a:pt x="1123" y="947"/>
                  </a:lnTo>
                  <a:lnTo>
                    <a:pt x="1123" y="3203"/>
                  </a:lnTo>
                  <a:cubicBezTo>
                    <a:pt x="1123" y="3293"/>
                    <a:pt x="1194" y="3364"/>
                    <a:pt x="1282" y="3364"/>
                  </a:cubicBezTo>
                  <a:lnTo>
                    <a:pt x="1928" y="3364"/>
                  </a:lnTo>
                  <a:cubicBezTo>
                    <a:pt x="2018" y="3364"/>
                    <a:pt x="2088" y="3292"/>
                    <a:pt x="2088" y="3203"/>
                  </a:cubicBezTo>
                  <a:lnTo>
                    <a:pt x="2088" y="3035"/>
                  </a:lnTo>
                  <a:lnTo>
                    <a:pt x="1769" y="3035"/>
                  </a:lnTo>
                  <a:cubicBezTo>
                    <a:pt x="1768" y="3035"/>
                    <a:pt x="1766" y="3035"/>
                    <a:pt x="1764" y="3035"/>
                  </a:cubicBezTo>
                  <a:cubicBezTo>
                    <a:pt x="1592" y="3035"/>
                    <a:pt x="1453" y="2889"/>
                    <a:pt x="1453" y="2709"/>
                  </a:cubicBezTo>
                  <a:lnTo>
                    <a:pt x="1453" y="962"/>
                  </a:lnTo>
                  <a:cubicBezTo>
                    <a:pt x="1453" y="784"/>
                    <a:pt x="1308" y="640"/>
                    <a:pt x="1130" y="640"/>
                  </a:cubicBezTo>
                  <a:lnTo>
                    <a:pt x="651" y="640"/>
                  </a:lnTo>
                  <a:cubicBezTo>
                    <a:pt x="474" y="640"/>
                    <a:pt x="329" y="495"/>
                    <a:pt x="329" y="318"/>
                  </a:cubicBezTo>
                  <a:lnTo>
                    <a:pt x="32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53"/>
            <p:cNvSpPr/>
            <p:nvPr/>
          </p:nvSpPr>
          <p:spPr>
            <a:xfrm>
              <a:off x="1704199" y="3470345"/>
              <a:ext cx="12539" cy="42823"/>
            </a:xfrm>
            <a:custGeom>
              <a:avLst/>
              <a:gdLst/>
              <a:ahLst/>
              <a:cxnLst/>
              <a:rect l="l" t="t" r="r" b="b"/>
              <a:pathLst>
                <a:path w="330" h="1127" extrusionOk="0">
                  <a:moveTo>
                    <a:pt x="160" y="1"/>
                  </a:moveTo>
                  <a:cubicBezTo>
                    <a:pt x="73" y="1"/>
                    <a:pt x="1" y="71"/>
                    <a:pt x="1" y="160"/>
                  </a:cubicBezTo>
                  <a:lnTo>
                    <a:pt x="1" y="1126"/>
                  </a:lnTo>
                  <a:cubicBezTo>
                    <a:pt x="183" y="1126"/>
                    <a:pt x="330" y="981"/>
                    <a:pt x="330" y="805"/>
                  </a:cubicBezTo>
                  <a:lnTo>
                    <a:pt x="33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53"/>
            <p:cNvSpPr/>
            <p:nvPr/>
          </p:nvSpPr>
          <p:spPr>
            <a:xfrm>
              <a:off x="1578541" y="3359658"/>
              <a:ext cx="125696" cy="187518"/>
            </a:xfrm>
            <a:custGeom>
              <a:avLst/>
              <a:gdLst/>
              <a:ahLst/>
              <a:cxnLst/>
              <a:rect l="l" t="t" r="r" b="b"/>
              <a:pathLst>
                <a:path w="3308" h="4935" extrusionOk="0">
                  <a:moveTo>
                    <a:pt x="3308" y="0"/>
                  </a:moveTo>
                  <a:lnTo>
                    <a:pt x="1170" y="2056"/>
                  </a:lnTo>
                  <a:cubicBezTo>
                    <a:pt x="385" y="2811"/>
                    <a:pt x="1" y="3876"/>
                    <a:pt x="98" y="4934"/>
                  </a:cubicBezTo>
                  <a:cubicBezTo>
                    <a:pt x="178" y="4641"/>
                    <a:pt x="293" y="4359"/>
                    <a:pt x="445" y="4093"/>
                  </a:cubicBezTo>
                  <a:cubicBezTo>
                    <a:pt x="553" y="3418"/>
                    <a:pt x="878" y="2782"/>
                    <a:pt x="1393" y="2288"/>
                  </a:cubicBezTo>
                  <a:lnTo>
                    <a:pt x="3111" y="633"/>
                  </a:lnTo>
                  <a:cubicBezTo>
                    <a:pt x="3236" y="512"/>
                    <a:pt x="3308" y="344"/>
                    <a:pt x="3308" y="169"/>
                  </a:cubicBezTo>
                  <a:lnTo>
                    <a:pt x="330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87" name="Google Shape;1587;p53"/>
          <p:cNvSpPr/>
          <p:nvPr/>
        </p:nvSpPr>
        <p:spPr>
          <a:xfrm rot="1928859">
            <a:off x="8196163" y="715222"/>
            <a:ext cx="150648" cy="148709"/>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53"/>
          <p:cNvSpPr/>
          <p:nvPr/>
        </p:nvSpPr>
        <p:spPr>
          <a:xfrm rot="2815045">
            <a:off x="8057133" y="604901"/>
            <a:ext cx="84956" cy="83762"/>
          </a:xfrm>
          <a:custGeom>
            <a:avLst/>
            <a:gdLst/>
            <a:ahLst/>
            <a:cxnLst/>
            <a:rect l="l" t="t" r="r" b="b"/>
            <a:pathLst>
              <a:path w="569" h="561" extrusionOk="0">
                <a:moveTo>
                  <a:pt x="285" y="1"/>
                </a:moveTo>
                <a:cubicBezTo>
                  <a:pt x="277" y="1"/>
                  <a:pt x="270" y="5"/>
                  <a:pt x="267" y="13"/>
                </a:cubicBezTo>
                <a:lnTo>
                  <a:pt x="210" y="206"/>
                </a:lnTo>
                <a:lnTo>
                  <a:pt x="17" y="263"/>
                </a:lnTo>
                <a:cubicBezTo>
                  <a:pt x="1" y="269"/>
                  <a:pt x="1" y="290"/>
                  <a:pt x="17" y="298"/>
                </a:cubicBezTo>
                <a:lnTo>
                  <a:pt x="210" y="355"/>
                </a:lnTo>
                <a:lnTo>
                  <a:pt x="267" y="548"/>
                </a:lnTo>
                <a:cubicBezTo>
                  <a:pt x="270" y="556"/>
                  <a:pt x="277" y="560"/>
                  <a:pt x="284" y="560"/>
                </a:cubicBezTo>
                <a:cubicBezTo>
                  <a:pt x="291" y="560"/>
                  <a:pt x="298" y="556"/>
                  <a:pt x="302" y="548"/>
                </a:cubicBezTo>
                <a:lnTo>
                  <a:pt x="359" y="355"/>
                </a:lnTo>
                <a:lnTo>
                  <a:pt x="552" y="298"/>
                </a:lnTo>
                <a:cubicBezTo>
                  <a:pt x="568" y="292"/>
                  <a:pt x="568" y="271"/>
                  <a:pt x="552" y="263"/>
                </a:cubicBezTo>
                <a:lnTo>
                  <a:pt x="359" y="206"/>
                </a:lnTo>
                <a:lnTo>
                  <a:pt x="302" y="13"/>
                </a:lnTo>
                <a:cubicBezTo>
                  <a:pt x="299" y="5"/>
                  <a:pt x="292" y="1"/>
                  <a:pt x="2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53"/>
          <p:cNvSpPr/>
          <p:nvPr/>
        </p:nvSpPr>
        <p:spPr>
          <a:xfrm rot="2815045">
            <a:off x="8014767" y="791329"/>
            <a:ext cx="84658" cy="83612"/>
          </a:xfrm>
          <a:custGeom>
            <a:avLst/>
            <a:gdLst/>
            <a:ahLst/>
            <a:cxnLst/>
            <a:rect l="l" t="t" r="r" b="b"/>
            <a:pathLst>
              <a:path w="567" h="560" extrusionOk="0">
                <a:moveTo>
                  <a:pt x="284" y="0"/>
                </a:moveTo>
                <a:cubicBezTo>
                  <a:pt x="277" y="0"/>
                  <a:pt x="269" y="4"/>
                  <a:pt x="267" y="12"/>
                </a:cubicBezTo>
                <a:lnTo>
                  <a:pt x="208" y="205"/>
                </a:lnTo>
                <a:lnTo>
                  <a:pt x="15" y="263"/>
                </a:lnTo>
                <a:cubicBezTo>
                  <a:pt x="1" y="269"/>
                  <a:pt x="1" y="289"/>
                  <a:pt x="15" y="297"/>
                </a:cubicBezTo>
                <a:lnTo>
                  <a:pt x="208" y="355"/>
                </a:lnTo>
                <a:lnTo>
                  <a:pt x="267" y="547"/>
                </a:lnTo>
                <a:cubicBezTo>
                  <a:pt x="269" y="556"/>
                  <a:pt x="276" y="560"/>
                  <a:pt x="282" y="560"/>
                </a:cubicBezTo>
                <a:cubicBezTo>
                  <a:pt x="289" y="560"/>
                  <a:pt x="296" y="556"/>
                  <a:pt x="300" y="547"/>
                </a:cubicBezTo>
                <a:lnTo>
                  <a:pt x="360" y="355"/>
                </a:lnTo>
                <a:lnTo>
                  <a:pt x="552" y="297"/>
                </a:lnTo>
                <a:cubicBezTo>
                  <a:pt x="567" y="291"/>
                  <a:pt x="567" y="271"/>
                  <a:pt x="552" y="263"/>
                </a:cubicBezTo>
                <a:lnTo>
                  <a:pt x="360" y="205"/>
                </a:lnTo>
                <a:lnTo>
                  <a:pt x="300" y="12"/>
                </a:lnTo>
                <a:cubicBezTo>
                  <a:pt x="298" y="4"/>
                  <a:pt x="291" y="0"/>
                  <a:pt x="2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53"/>
          <p:cNvSpPr/>
          <p:nvPr/>
        </p:nvSpPr>
        <p:spPr>
          <a:xfrm rot="1932713">
            <a:off x="2911149" y="930318"/>
            <a:ext cx="150384" cy="148610"/>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53"/>
          <p:cNvSpPr/>
          <p:nvPr/>
        </p:nvSpPr>
        <p:spPr>
          <a:xfrm rot="2819333">
            <a:off x="2772455" y="819996"/>
            <a:ext cx="84861" cy="83653"/>
          </a:xfrm>
          <a:custGeom>
            <a:avLst/>
            <a:gdLst/>
            <a:ahLst/>
            <a:cxnLst/>
            <a:rect l="l" t="t" r="r" b="b"/>
            <a:pathLst>
              <a:path w="569" h="561" extrusionOk="0">
                <a:moveTo>
                  <a:pt x="285" y="1"/>
                </a:moveTo>
                <a:cubicBezTo>
                  <a:pt x="277" y="1"/>
                  <a:pt x="270" y="5"/>
                  <a:pt x="267" y="13"/>
                </a:cubicBezTo>
                <a:lnTo>
                  <a:pt x="210" y="206"/>
                </a:lnTo>
                <a:lnTo>
                  <a:pt x="17" y="263"/>
                </a:lnTo>
                <a:cubicBezTo>
                  <a:pt x="1" y="269"/>
                  <a:pt x="1" y="290"/>
                  <a:pt x="17" y="298"/>
                </a:cubicBezTo>
                <a:lnTo>
                  <a:pt x="210" y="355"/>
                </a:lnTo>
                <a:lnTo>
                  <a:pt x="267" y="548"/>
                </a:lnTo>
                <a:cubicBezTo>
                  <a:pt x="270" y="556"/>
                  <a:pt x="277" y="560"/>
                  <a:pt x="284" y="560"/>
                </a:cubicBezTo>
                <a:cubicBezTo>
                  <a:pt x="291" y="560"/>
                  <a:pt x="298" y="556"/>
                  <a:pt x="302" y="548"/>
                </a:cubicBezTo>
                <a:lnTo>
                  <a:pt x="359" y="355"/>
                </a:lnTo>
                <a:lnTo>
                  <a:pt x="552" y="298"/>
                </a:lnTo>
                <a:cubicBezTo>
                  <a:pt x="568" y="292"/>
                  <a:pt x="568" y="271"/>
                  <a:pt x="552" y="263"/>
                </a:cubicBezTo>
                <a:lnTo>
                  <a:pt x="359" y="206"/>
                </a:lnTo>
                <a:lnTo>
                  <a:pt x="302" y="13"/>
                </a:lnTo>
                <a:cubicBezTo>
                  <a:pt x="299" y="5"/>
                  <a:pt x="292" y="1"/>
                  <a:pt x="2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53"/>
          <p:cNvSpPr/>
          <p:nvPr/>
        </p:nvSpPr>
        <p:spPr>
          <a:xfrm rot="2819333">
            <a:off x="2730193" y="1006431"/>
            <a:ext cx="84563" cy="83504"/>
          </a:xfrm>
          <a:custGeom>
            <a:avLst/>
            <a:gdLst/>
            <a:ahLst/>
            <a:cxnLst/>
            <a:rect l="l" t="t" r="r" b="b"/>
            <a:pathLst>
              <a:path w="567" h="560" extrusionOk="0">
                <a:moveTo>
                  <a:pt x="284" y="0"/>
                </a:moveTo>
                <a:cubicBezTo>
                  <a:pt x="277" y="0"/>
                  <a:pt x="269" y="4"/>
                  <a:pt x="267" y="12"/>
                </a:cubicBezTo>
                <a:lnTo>
                  <a:pt x="208" y="205"/>
                </a:lnTo>
                <a:lnTo>
                  <a:pt x="15" y="263"/>
                </a:lnTo>
                <a:cubicBezTo>
                  <a:pt x="1" y="269"/>
                  <a:pt x="1" y="289"/>
                  <a:pt x="15" y="297"/>
                </a:cubicBezTo>
                <a:lnTo>
                  <a:pt x="208" y="355"/>
                </a:lnTo>
                <a:lnTo>
                  <a:pt x="267" y="547"/>
                </a:lnTo>
                <a:cubicBezTo>
                  <a:pt x="269" y="556"/>
                  <a:pt x="276" y="560"/>
                  <a:pt x="282" y="560"/>
                </a:cubicBezTo>
                <a:cubicBezTo>
                  <a:pt x="289" y="560"/>
                  <a:pt x="296" y="556"/>
                  <a:pt x="300" y="547"/>
                </a:cubicBezTo>
                <a:lnTo>
                  <a:pt x="360" y="355"/>
                </a:lnTo>
                <a:lnTo>
                  <a:pt x="552" y="297"/>
                </a:lnTo>
                <a:cubicBezTo>
                  <a:pt x="567" y="291"/>
                  <a:pt x="567" y="271"/>
                  <a:pt x="552" y="263"/>
                </a:cubicBezTo>
                <a:lnTo>
                  <a:pt x="360" y="205"/>
                </a:lnTo>
                <a:lnTo>
                  <a:pt x="300" y="12"/>
                </a:lnTo>
                <a:cubicBezTo>
                  <a:pt x="298" y="4"/>
                  <a:pt x="291" y="0"/>
                  <a:pt x="2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p:cNvPicPr>
            <a:picLocks noChangeAspect="1"/>
          </p:cNvPicPr>
          <p:nvPr/>
        </p:nvPicPr>
        <p:blipFill>
          <a:blip r:embed="rId3"/>
          <a:stretch>
            <a:fillRect/>
          </a:stretch>
        </p:blipFill>
        <p:spPr>
          <a:xfrm>
            <a:off x="3504044" y="1918440"/>
            <a:ext cx="2195256" cy="3021969"/>
          </a:xfrm>
          <a:prstGeom prst="rect">
            <a:avLst/>
          </a:prstGeom>
        </p:spPr>
      </p:pic>
      <p:sp>
        <p:nvSpPr>
          <p:cNvPr id="63" name="Rectángulo 62"/>
          <p:cNvSpPr/>
          <p:nvPr/>
        </p:nvSpPr>
        <p:spPr>
          <a:xfrm>
            <a:off x="121920" y="1236816"/>
            <a:ext cx="3035808" cy="12868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4" name="Rectángulo 63"/>
          <p:cNvSpPr/>
          <p:nvPr/>
        </p:nvSpPr>
        <p:spPr>
          <a:xfrm>
            <a:off x="3161071" y="1171422"/>
            <a:ext cx="3035808" cy="45719"/>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5" name="Rectángulo 64"/>
          <p:cNvSpPr/>
          <p:nvPr/>
        </p:nvSpPr>
        <p:spPr>
          <a:xfrm>
            <a:off x="6196879" y="1059596"/>
            <a:ext cx="2947121" cy="9070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66" name="Imagen 65"/>
          <p:cNvPicPr>
            <a:picLocks noChangeAspect="1"/>
          </p:cNvPicPr>
          <p:nvPr/>
        </p:nvPicPr>
        <p:blipFill>
          <a:blip r:embed="rId4"/>
          <a:stretch>
            <a:fillRect/>
          </a:stretch>
        </p:blipFill>
        <p:spPr>
          <a:xfrm>
            <a:off x="8289964" y="51827"/>
            <a:ext cx="732116" cy="1007824"/>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96"/>
        <p:cNvGrpSpPr/>
        <p:nvPr/>
      </p:nvGrpSpPr>
      <p:grpSpPr>
        <a:xfrm>
          <a:off x="0" y="0"/>
          <a:ext cx="0" cy="0"/>
          <a:chOff x="0" y="0"/>
          <a:chExt cx="0" cy="0"/>
        </a:xfrm>
      </p:grpSpPr>
      <p:sp>
        <p:nvSpPr>
          <p:cNvPr id="1597" name="Google Shape;1597;p54"/>
          <p:cNvSpPr txBox="1">
            <a:spLocks noGrp="1"/>
          </p:cNvSpPr>
          <p:nvPr>
            <p:ph type="title"/>
          </p:nvPr>
        </p:nvSpPr>
        <p:spPr>
          <a:xfrm>
            <a:off x="720000" y="672775"/>
            <a:ext cx="7704000" cy="564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rgbClr val="A536D6"/>
                </a:solidFill>
              </a:rPr>
              <a:t>Holy Week around the world</a:t>
            </a:r>
            <a:endParaRPr dirty="0">
              <a:solidFill>
                <a:srgbClr val="A536D6"/>
              </a:solidFill>
            </a:endParaRPr>
          </a:p>
        </p:txBody>
      </p:sp>
      <p:grpSp>
        <p:nvGrpSpPr>
          <p:cNvPr id="1598" name="Google Shape;1598;p54"/>
          <p:cNvGrpSpPr/>
          <p:nvPr/>
        </p:nvGrpSpPr>
        <p:grpSpPr>
          <a:xfrm>
            <a:off x="6343166" y="1338279"/>
            <a:ext cx="107343" cy="376137"/>
            <a:chOff x="8180151" y="1539716"/>
            <a:chExt cx="107343" cy="376137"/>
          </a:xfrm>
        </p:grpSpPr>
        <p:sp>
          <p:nvSpPr>
            <p:cNvPr id="1599" name="Google Shape;1599;p54"/>
            <p:cNvSpPr/>
            <p:nvPr/>
          </p:nvSpPr>
          <p:spPr>
            <a:xfrm>
              <a:off x="8180151" y="1574802"/>
              <a:ext cx="107343" cy="281485"/>
            </a:xfrm>
            <a:custGeom>
              <a:avLst/>
              <a:gdLst/>
              <a:ahLst/>
              <a:cxnLst/>
              <a:rect l="l" t="t" r="r" b="b"/>
              <a:pathLst>
                <a:path w="2825" h="7408" extrusionOk="0">
                  <a:moveTo>
                    <a:pt x="1124" y="1"/>
                  </a:moveTo>
                  <a:lnTo>
                    <a:pt x="2" y="6596"/>
                  </a:lnTo>
                  <a:cubicBezTo>
                    <a:pt x="1" y="6605"/>
                    <a:pt x="0" y="6614"/>
                    <a:pt x="0" y="6622"/>
                  </a:cubicBezTo>
                  <a:lnTo>
                    <a:pt x="0" y="7408"/>
                  </a:lnTo>
                  <a:lnTo>
                    <a:pt x="309" y="7408"/>
                  </a:lnTo>
                  <a:lnTo>
                    <a:pt x="309" y="6635"/>
                  </a:lnTo>
                  <a:lnTo>
                    <a:pt x="1257" y="1094"/>
                  </a:lnTo>
                  <a:lnTo>
                    <a:pt x="1257" y="4736"/>
                  </a:lnTo>
                  <a:lnTo>
                    <a:pt x="1412" y="4891"/>
                  </a:lnTo>
                  <a:lnTo>
                    <a:pt x="1567" y="4736"/>
                  </a:lnTo>
                  <a:lnTo>
                    <a:pt x="1567" y="1094"/>
                  </a:lnTo>
                  <a:lnTo>
                    <a:pt x="2515" y="6635"/>
                  </a:lnTo>
                  <a:lnTo>
                    <a:pt x="2515" y="7408"/>
                  </a:lnTo>
                  <a:lnTo>
                    <a:pt x="2824" y="7408"/>
                  </a:lnTo>
                  <a:lnTo>
                    <a:pt x="2824" y="6622"/>
                  </a:lnTo>
                  <a:cubicBezTo>
                    <a:pt x="2824" y="6614"/>
                    <a:pt x="2824" y="6605"/>
                    <a:pt x="2821" y="6596"/>
                  </a:cubicBezTo>
                  <a:lnTo>
                    <a:pt x="170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54"/>
            <p:cNvSpPr/>
            <p:nvPr/>
          </p:nvSpPr>
          <p:spPr>
            <a:xfrm>
              <a:off x="8227951" y="1754834"/>
              <a:ext cx="11779" cy="107343"/>
            </a:xfrm>
            <a:custGeom>
              <a:avLst/>
              <a:gdLst/>
              <a:ahLst/>
              <a:cxnLst/>
              <a:rect l="l" t="t" r="r" b="b"/>
              <a:pathLst>
                <a:path w="310" h="2825" extrusionOk="0">
                  <a:moveTo>
                    <a:pt x="0" y="0"/>
                  </a:moveTo>
                  <a:lnTo>
                    <a:pt x="0" y="2824"/>
                  </a:lnTo>
                  <a:lnTo>
                    <a:pt x="309" y="2824"/>
                  </a:lnTo>
                  <a:lnTo>
                    <a:pt x="30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54"/>
            <p:cNvSpPr/>
            <p:nvPr/>
          </p:nvSpPr>
          <p:spPr>
            <a:xfrm>
              <a:off x="8216552" y="1885721"/>
              <a:ext cx="34806" cy="30132"/>
            </a:xfrm>
            <a:custGeom>
              <a:avLst/>
              <a:gdLst/>
              <a:ahLst/>
              <a:cxnLst/>
              <a:rect l="l" t="t" r="r" b="b"/>
              <a:pathLst>
                <a:path w="916" h="793" extrusionOk="0">
                  <a:moveTo>
                    <a:pt x="141" y="1"/>
                  </a:moveTo>
                  <a:lnTo>
                    <a:pt x="20" y="606"/>
                  </a:lnTo>
                  <a:cubicBezTo>
                    <a:pt x="0" y="702"/>
                    <a:pt x="75" y="793"/>
                    <a:pt x="174" y="793"/>
                  </a:cubicBezTo>
                  <a:lnTo>
                    <a:pt x="741" y="793"/>
                  </a:lnTo>
                  <a:cubicBezTo>
                    <a:pt x="841" y="793"/>
                    <a:pt x="915" y="701"/>
                    <a:pt x="895" y="604"/>
                  </a:cubicBezTo>
                  <a:lnTo>
                    <a:pt x="77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54"/>
            <p:cNvSpPr/>
            <p:nvPr/>
          </p:nvSpPr>
          <p:spPr>
            <a:xfrm>
              <a:off x="8215868" y="1766713"/>
              <a:ext cx="36212" cy="30170"/>
            </a:xfrm>
            <a:custGeom>
              <a:avLst/>
              <a:gdLst/>
              <a:ahLst/>
              <a:cxnLst/>
              <a:rect l="l" t="t" r="r" b="b"/>
              <a:pathLst>
                <a:path w="953" h="794" extrusionOk="0">
                  <a:moveTo>
                    <a:pt x="286" y="1"/>
                  </a:moveTo>
                  <a:cubicBezTo>
                    <a:pt x="212" y="1"/>
                    <a:pt x="148" y="53"/>
                    <a:pt x="133" y="127"/>
                  </a:cubicBezTo>
                  <a:lnTo>
                    <a:pt x="0" y="794"/>
                  </a:lnTo>
                  <a:lnTo>
                    <a:pt x="952" y="794"/>
                  </a:lnTo>
                  <a:lnTo>
                    <a:pt x="819" y="128"/>
                  </a:lnTo>
                  <a:cubicBezTo>
                    <a:pt x="803" y="53"/>
                    <a:pt x="739" y="1"/>
                    <a:pt x="6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54"/>
            <p:cNvSpPr/>
            <p:nvPr/>
          </p:nvSpPr>
          <p:spPr>
            <a:xfrm>
              <a:off x="8194552" y="1856249"/>
              <a:ext cx="87166" cy="35870"/>
            </a:xfrm>
            <a:custGeom>
              <a:avLst/>
              <a:gdLst/>
              <a:ahLst/>
              <a:cxnLst/>
              <a:rect l="l" t="t" r="r" b="b"/>
              <a:pathLst>
                <a:path w="2294" h="944" extrusionOk="0">
                  <a:moveTo>
                    <a:pt x="1" y="1"/>
                  </a:moveTo>
                  <a:cubicBezTo>
                    <a:pt x="1" y="520"/>
                    <a:pt x="562" y="943"/>
                    <a:pt x="1351" y="943"/>
                  </a:cubicBezTo>
                  <a:cubicBezTo>
                    <a:pt x="1872" y="943"/>
                    <a:pt x="2294" y="521"/>
                    <a:pt x="229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54"/>
            <p:cNvSpPr/>
            <p:nvPr/>
          </p:nvSpPr>
          <p:spPr>
            <a:xfrm>
              <a:off x="8180797" y="1850460"/>
              <a:ext cx="106279" cy="41911"/>
            </a:xfrm>
            <a:custGeom>
              <a:avLst/>
              <a:gdLst/>
              <a:ahLst/>
              <a:cxnLst/>
              <a:rect l="l" t="t" r="r" b="b"/>
              <a:pathLst>
                <a:path w="2797" h="1103" extrusionOk="0">
                  <a:moveTo>
                    <a:pt x="167" y="0"/>
                  </a:moveTo>
                  <a:cubicBezTo>
                    <a:pt x="84" y="0"/>
                    <a:pt x="11" y="63"/>
                    <a:pt x="6" y="145"/>
                  </a:cubicBezTo>
                  <a:cubicBezTo>
                    <a:pt x="1" y="235"/>
                    <a:pt x="72" y="309"/>
                    <a:pt x="161" y="309"/>
                  </a:cubicBezTo>
                  <a:lnTo>
                    <a:pt x="147" y="309"/>
                  </a:lnTo>
                  <a:cubicBezTo>
                    <a:pt x="224" y="758"/>
                    <a:pt x="613" y="1102"/>
                    <a:pt x="1084" y="1102"/>
                  </a:cubicBezTo>
                  <a:lnTo>
                    <a:pt x="1719" y="1102"/>
                  </a:lnTo>
                  <a:cubicBezTo>
                    <a:pt x="1326" y="1102"/>
                    <a:pt x="992" y="866"/>
                    <a:pt x="846" y="529"/>
                  </a:cubicBezTo>
                  <a:cubicBezTo>
                    <a:pt x="800" y="425"/>
                    <a:pt x="878" y="309"/>
                    <a:pt x="992" y="309"/>
                  </a:cubicBezTo>
                  <a:lnTo>
                    <a:pt x="2628" y="309"/>
                  </a:lnTo>
                  <a:cubicBezTo>
                    <a:pt x="2711" y="309"/>
                    <a:pt x="2783" y="246"/>
                    <a:pt x="2788" y="164"/>
                  </a:cubicBezTo>
                  <a:cubicBezTo>
                    <a:pt x="2797" y="75"/>
                    <a:pt x="2724" y="0"/>
                    <a:pt x="26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54"/>
            <p:cNvSpPr/>
            <p:nvPr/>
          </p:nvSpPr>
          <p:spPr>
            <a:xfrm>
              <a:off x="8222290" y="1539716"/>
              <a:ext cx="23216" cy="41835"/>
            </a:xfrm>
            <a:custGeom>
              <a:avLst/>
              <a:gdLst/>
              <a:ahLst/>
              <a:cxnLst/>
              <a:rect l="l" t="t" r="r" b="b"/>
              <a:pathLst>
                <a:path w="611" h="1101" extrusionOk="0">
                  <a:moveTo>
                    <a:pt x="306" y="0"/>
                  </a:moveTo>
                  <a:cubicBezTo>
                    <a:pt x="229" y="0"/>
                    <a:pt x="164" y="56"/>
                    <a:pt x="150" y="131"/>
                  </a:cubicBezTo>
                  <a:lnTo>
                    <a:pt x="17" y="916"/>
                  </a:lnTo>
                  <a:cubicBezTo>
                    <a:pt x="1" y="1013"/>
                    <a:pt x="74" y="1100"/>
                    <a:pt x="171" y="1100"/>
                  </a:cubicBezTo>
                  <a:lnTo>
                    <a:pt x="439" y="1100"/>
                  </a:lnTo>
                  <a:cubicBezTo>
                    <a:pt x="537" y="1100"/>
                    <a:pt x="611" y="1013"/>
                    <a:pt x="595" y="916"/>
                  </a:cubicBezTo>
                  <a:lnTo>
                    <a:pt x="460" y="131"/>
                  </a:lnTo>
                  <a:cubicBezTo>
                    <a:pt x="448" y="56"/>
                    <a:pt x="382" y="0"/>
                    <a:pt x="3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54"/>
            <p:cNvSpPr/>
            <p:nvPr/>
          </p:nvSpPr>
          <p:spPr>
            <a:xfrm>
              <a:off x="8194552" y="1790324"/>
              <a:ext cx="87166" cy="35832"/>
            </a:xfrm>
            <a:custGeom>
              <a:avLst/>
              <a:gdLst/>
              <a:ahLst/>
              <a:cxnLst/>
              <a:rect l="l" t="t" r="r" b="b"/>
              <a:pathLst>
                <a:path w="2294" h="943" extrusionOk="0">
                  <a:moveTo>
                    <a:pt x="1351" y="0"/>
                  </a:moveTo>
                  <a:cubicBezTo>
                    <a:pt x="562" y="0"/>
                    <a:pt x="1" y="422"/>
                    <a:pt x="1" y="943"/>
                  </a:cubicBezTo>
                  <a:lnTo>
                    <a:pt x="2294" y="943"/>
                  </a:lnTo>
                  <a:cubicBezTo>
                    <a:pt x="2294" y="422"/>
                    <a:pt x="1872" y="0"/>
                    <a:pt x="13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54"/>
            <p:cNvSpPr/>
            <p:nvPr/>
          </p:nvSpPr>
          <p:spPr>
            <a:xfrm>
              <a:off x="8180797" y="1790272"/>
              <a:ext cx="106279" cy="41873"/>
            </a:xfrm>
            <a:custGeom>
              <a:avLst/>
              <a:gdLst/>
              <a:ahLst/>
              <a:cxnLst/>
              <a:rect l="l" t="t" r="r" b="b"/>
              <a:pathLst>
                <a:path w="2797" h="1102" extrusionOk="0">
                  <a:moveTo>
                    <a:pt x="1084" y="0"/>
                  </a:moveTo>
                  <a:cubicBezTo>
                    <a:pt x="613" y="0"/>
                    <a:pt x="224" y="343"/>
                    <a:pt x="147" y="793"/>
                  </a:cubicBezTo>
                  <a:lnTo>
                    <a:pt x="161" y="793"/>
                  </a:lnTo>
                  <a:cubicBezTo>
                    <a:pt x="72" y="793"/>
                    <a:pt x="1" y="868"/>
                    <a:pt x="6" y="957"/>
                  </a:cubicBezTo>
                  <a:cubicBezTo>
                    <a:pt x="11" y="1038"/>
                    <a:pt x="84" y="1101"/>
                    <a:pt x="167" y="1101"/>
                  </a:cubicBezTo>
                  <a:lnTo>
                    <a:pt x="2636" y="1101"/>
                  </a:lnTo>
                  <a:cubicBezTo>
                    <a:pt x="2724" y="1101"/>
                    <a:pt x="2797" y="1027"/>
                    <a:pt x="2788" y="937"/>
                  </a:cubicBezTo>
                  <a:cubicBezTo>
                    <a:pt x="2783" y="856"/>
                    <a:pt x="2711" y="793"/>
                    <a:pt x="2628" y="793"/>
                  </a:cubicBezTo>
                  <a:lnTo>
                    <a:pt x="992" y="793"/>
                  </a:lnTo>
                  <a:cubicBezTo>
                    <a:pt x="878" y="793"/>
                    <a:pt x="800" y="677"/>
                    <a:pt x="846" y="573"/>
                  </a:cubicBezTo>
                  <a:cubicBezTo>
                    <a:pt x="992" y="237"/>
                    <a:pt x="1326" y="0"/>
                    <a:pt x="17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8" name="Google Shape;1608;p54"/>
          <p:cNvGrpSpPr/>
          <p:nvPr/>
        </p:nvGrpSpPr>
        <p:grpSpPr>
          <a:xfrm>
            <a:off x="6287640" y="2482947"/>
            <a:ext cx="377201" cy="376289"/>
            <a:chOff x="8045715" y="2742997"/>
            <a:chExt cx="377201" cy="376289"/>
          </a:xfrm>
        </p:grpSpPr>
        <p:sp>
          <p:nvSpPr>
            <p:cNvPr id="1609" name="Google Shape;1609;p54"/>
            <p:cNvSpPr/>
            <p:nvPr/>
          </p:nvSpPr>
          <p:spPr>
            <a:xfrm>
              <a:off x="8124332" y="2785668"/>
              <a:ext cx="224907" cy="291023"/>
            </a:xfrm>
            <a:custGeom>
              <a:avLst/>
              <a:gdLst/>
              <a:ahLst/>
              <a:cxnLst/>
              <a:rect l="l" t="t" r="r" b="b"/>
              <a:pathLst>
                <a:path w="5919" h="7659" extrusionOk="0">
                  <a:moveTo>
                    <a:pt x="1" y="1"/>
                  </a:moveTo>
                  <a:lnTo>
                    <a:pt x="1" y="7658"/>
                  </a:lnTo>
                  <a:lnTo>
                    <a:pt x="5918" y="7658"/>
                  </a:lnTo>
                  <a:lnTo>
                    <a:pt x="59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54"/>
            <p:cNvSpPr/>
            <p:nvPr/>
          </p:nvSpPr>
          <p:spPr>
            <a:xfrm>
              <a:off x="8118443" y="2785592"/>
              <a:ext cx="12539" cy="291099"/>
            </a:xfrm>
            <a:custGeom>
              <a:avLst/>
              <a:gdLst/>
              <a:ahLst/>
              <a:cxnLst/>
              <a:rect l="l" t="t" r="r" b="b"/>
              <a:pathLst>
                <a:path w="330" h="7661" extrusionOk="0">
                  <a:moveTo>
                    <a:pt x="0" y="1"/>
                  </a:moveTo>
                  <a:lnTo>
                    <a:pt x="0" y="7660"/>
                  </a:lnTo>
                  <a:lnTo>
                    <a:pt x="329" y="7660"/>
                  </a:lnTo>
                  <a:lnTo>
                    <a:pt x="32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54"/>
            <p:cNvSpPr/>
            <p:nvPr/>
          </p:nvSpPr>
          <p:spPr>
            <a:xfrm>
              <a:off x="8179543" y="2846654"/>
              <a:ext cx="114562" cy="163883"/>
            </a:xfrm>
            <a:custGeom>
              <a:avLst/>
              <a:gdLst/>
              <a:ahLst/>
              <a:cxnLst/>
              <a:rect l="l" t="t" r="r" b="b"/>
              <a:pathLst>
                <a:path w="3015" h="4313" extrusionOk="0">
                  <a:moveTo>
                    <a:pt x="1259" y="1"/>
                  </a:moveTo>
                  <a:lnTo>
                    <a:pt x="933" y="1122"/>
                  </a:lnTo>
                  <a:lnTo>
                    <a:pt x="159" y="1122"/>
                  </a:lnTo>
                  <a:cubicBezTo>
                    <a:pt x="71" y="1122"/>
                    <a:pt x="0" y="1194"/>
                    <a:pt x="0" y="1281"/>
                  </a:cubicBezTo>
                  <a:lnTo>
                    <a:pt x="0" y="1794"/>
                  </a:lnTo>
                  <a:cubicBezTo>
                    <a:pt x="0" y="1883"/>
                    <a:pt x="71" y="1953"/>
                    <a:pt x="159" y="1953"/>
                  </a:cubicBezTo>
                  <a:lnTo>
                    <a:pt x="1102" y="1953"/>
                  </a:lnTo>
                  <a:lnTo>
                    <a:pt x="1102" y="4152"/>
                  </a:lnTo>
                  <a:cubicBezTo>
                    <a:pt x="1102" y="4241"/>
                    <a:pt x="1173" y="4312"/>
                    <a:pt x="1261" y="4312"/>
                  </a:cubicBezTo>
                  <a:lnTo>
                    <a:pt x="1735" y="4312"/>
                  </a:lnTo>
                  <a:cubicBezTo>
                    <a:pt x="1822" y="4312"/>
                    <a:pt x="1894" y="4241"/>
                    <a:pt x="1894" y="4152"/>
                  </a:cubicBezTo>
                  <a:lnTo>
                    <a:pt x="1894" y="2069"/>
                  </a:lnTo>
                  <a:lnTo>
                    <a:pt x="2856" y="2069"/>
                  </a:lnTo>
                  <a:cubicBezTo>
                    <a:pt x="2944" y="2069"/>
                    <a:pt x="3015" y="1998"/>
                    <a:pt x="3015" y="1910"/>
                  </a:cubicBezTo>
                  <a:lnTo>
                    <a:pt x="3015" y="1280"/>
                  </a:lnTo>
                  <a:cubicBezTo>
                    <a:pt x="3015" y="1192"/>
                    <a:pt x="2942" y="1122"/>
                    <a:pt x="2855" y="1122"/>
                  </a:cubicBezTo>
                  <a:lnTo>
                    <a:pt x="1894" y="1122"/>
                  </a:lnTo>
                  <a:lnTo>
                    <a:pt x="1894" y="160"/>
                  </a:lnTo>
                  <a:cubicBezTo>
                    <a:pt x="1894" y="71"/>
                    <a:pt x="1822" y="1"/>
                    <a:pt x="17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54"/>
            <p:cNvSpPr/>
            <p:nvPr/>
          </p:nvSpPr>
          <p:spPr>
            <a:xfrm>
              <a:off x="8122014" y="2761388"/>
              <a:ext cx="238966" cy="30170"/>
            </a:xfrm>
            <a:custGeom>
              <a:avLst/>
              <a:gdLst/>
              <a:ahLst/>
              <a:cxnLst/>
              <a:rect l="l" t="t" r="r" b="b"/>
              <a:pathLst>
                <a:path w="6289" h="794" extrusionOk="0">
                  <a:moveTo>
                    <a:pt x="263" y="0"/>
                  </a:moveTo>
                  <a:lnTo>
                    <a:pt x="1" y="793"/>
                  </a:lnTo>
                  <a:lnTo>
                    <a:pt x="6289" y="793"/>
                  </a:lnTo>
                  <a:lnTo>
                    <a:pt x="628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54"/>
            <p:cNvSpPr/>
            <p:nvPr/>
          </p:nvSpPr>
          <p:spPr>
            <a:xfrm>
              <a:off x="8106663" y="2761388"/>
              <a:ext cx="255039" cy="36744"/>
            </a:xfrm>
            <a:custGeom>
              <a:avLst/>
              <a:gdLst/>
              <a:ahLst/>
              <a:cxnLst/>
              <a:rect l="l" t="t" r="r" b="b"/>
              <a:pathLst>
                <a:path w="6712" h="967" extrusionOk="0">
                  <a:moveTo>
                    <a:pt x="1" y="0"/>
                  </a:moveTo>
                  <a:lnTo>
                    <a:pt x="1" y="967"/>
                  </a:lnTo>
                  <a:lnTo>
                    <a:pt x="6711" y="967"/>
                  </a:lnTo>
                  <a:lnTo>
                    <a:pt x="6711" y="638"/>
                  </a:lnTo>
                  <a:lnTo>
                    <a:pt x="960" y="638"/>
                  </a:lnTo>
                  <a:cubicBezTo>
                    <a:pt x="959" y="638"/>
                    <a:pt x="958" y="638"/>
                    <a:pt x="956" y="638"/>
                  </a:cubicBezTo>
                  <a:cubicBezTo>
                    <a:pt x="780" y="638"/>
                    <a:pt x="639" y="491"/>
                    <a:pt x="639" y="311"/>
                  </a:cubicBezTo>
                  <a:lnTo>
                    <a:pt x="63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54"/>
            <p:cNvSpPr/>
            <p:nvPr/>
          </p:nvSpPr>
          <p:spPr>
            <a:xfrm>
              <a:off x="8073036" y="2767315"/>
              <a:ext cx="33666" cy="16187"/>
            </a:xfrm>
            <a:custGeom>
              <a:avLst/>
              <a:gdLst/>
              <a:ahLst/>
              <a:cxnLst/>
              <a:rect l="l" t="t" r="r" b="b"/>
              <a:pathLst>
                <a:path w="886" h="426" extrusionOk="0">
                  <a:moveTo>
                    <a:pt x="237" y="0"/>
                  </a:moveTo>
                  <a:lnTo>
                    <a:pt x="0" y="426"/>
                  </a:lnTo>
                  <a:lnTo>
                    <a:pt x="886" y="426"/>
                  </a:lnTo>
                  <a:lnTo>
                    <a:pt x="88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54"/>
            <p:cNvSpPr/>
            <p:nvPr/>
          </p:nvSpPr>
          <p:spPr>
            <a:xfrm>
              <a:off x="8058255" y="2767315"/>
              <a:ext cx="48523" cy="25002"/>
            </a:xfrm>
            <a:custGeom>
              <a:avLst/>
              <a:gdLst/>
              <a:ahLst/>
              <a:cxnLst/>
              <a:rect l="l" t="t" r="r" b="b"/>
              <a:pathLst>
                <a:path w="1277" h="658" extrusionOk="0">
                  <a:moveTo>
                    <a:pt x="0" y="0"/>
                  </a:moveTo>
                  <a:lnTo>
                    <a:pt x="0" y="657"/>
                  </a:lnTo>
                  <a:lnTo>
                    <a:pt x="1277" y="657"/>
                  </a:lnTo>
                  <a:lnTo>
                    <a:pt x="1277" y="328"/>
                  </a:lnTo>
                  <a:lnTo>
                    <a:pt x="798" y="328"/>
                  </a:lnTo>
                  <a:cubicBezTo>
                    <a:pt x="709" y="328"/>
                    <a:pt x="637" y="258"/>
                    <a:pt x="637" y="169"/>
                  </a:cubicBezTo>
                  <a:lnTo>
                    <a:pt x="63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54"/>
            <p:cNvSpPr/>
            <p:nvPr/>
          </p:nvSpPr>
          <p:spPr>
            <a:xfrm>
              <a:off x="8378042" y="2767315"/>
              <a:ext cx="31386" cy="18391"/>
            </a:xfrm>
            <a:custGeom>
              <a:avLst/>
              <a:gdLst/>
              <a:ahLst/>
              <a:cxnLst/>
              <a:rect l="l" t="t" r="r" b="b"/>
              <a:pathLst>
                <a:path w="826" h="484" extrusionOk="0">
                  <a:moveTo>
                    <a:pt x="182" y="0"/>
                  </a:moveTo>
                  <a:lnTo>
                    <a:pt x="1" y="484"/>
                  </a:lnTo>
                  <a:lnTo>
                    <a:pt x="825" y="484"/>
                  </a:lnTo>
                  <a:lnTo>
                    <a:pt x="82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54"/>
            <p:cNvSpPr/>
            <p:nvPr/>
          </p:nvSpPr>
          <p:spPr>
            <a:xfrm>
              <a:off x="8360943" y="2767315"/>
              <a:ext cx="48523" cy="25002"/>
            </a:xfrm>
            <a:custGeom>
              <a:avLst/>
              <a:gdLst/>
              <a:ahLst/>
              <a:cxnLst/>
              <a:rect l="l" t="t" r="r" b="b"/>
              <a:pathLst>
                <a:path w="1277" h="658" extrusionOk="0">
                  <a:moveTo>
                    <a:pt x="1" y="0"/>
                  </a:moveTo>
                  <a:lnTo>
                    <a:pt x="1" y="657"/>
                  </a:lnTo>
                  <a:lnTo>
                    <a:pt x="1276" y="657"/>
                  </a:lnTo>
                  <a:lnTo>
                    <a:pt x="1276" y="328"/>
                  </a:lnTo>
                  <a:lnTo>
                    <a:pt x="798" y="328"/>
                  </a:lnTo>
                  <a:cubicBezTo>
                    <a:pt x="710" y="328"/>
                    <a:pt x="638" y="258"/>
                    <a:pt x="638" y="169"/>
                  </a:cubicBezTo>
                  <a:lnTo>
                    <a:pt x="63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54"/>
            <p:cNvSpPr/>
            <p:nvPr/>
          </p:nvSpPr>
          <p:spPr>
            <a:xfrm>
              <a:off x="8052555" y="2761426"/>
              <a:ext cx="18353" cy="24280"/>
            </a:xfrm>
            <a:custGeom>
              <a:avLst/>
              <a:gdLst/>
              <a:ahLst/>
              <a:cxnLst/>
              <a:rect l="l" t="t" r="r" b="b"/>
              <a:pathLst>
                <a:path w="483" h="639" extrusionOk="0">
                  <a:moveTo>
                    <a:pt x="159" y="0"/>
                  </a:moveTo>
                  <a:cubicBezTo>
                    <a:pt x="71" y="0"/>
                    <a:pt x="0" y="72"/>
                    <a:pt x="0" y="160"/>
                  </a:cubicBezTo>
                  <a:lnTo>
                    <a:pt x="0" y="639"/>
                  </a:lnTo>
                  <a:lnTo>
                    <a:pt x="323" y="639"/>
                  </a:lnTo>
                  <a:cubicBezTo>
                    <a:pt x="412" y="639"/>
                    <a:pt x="482" y="566"/>
                    <a:pt x="482" y="478"/>
                  </a:cubicBezTo>
                  <a:lnTo>
                    <a:pt x="482" y="160"/>
                  </a:lnTo>
                  <a:cubicBezTo>
                    <a:pt x="482" y="72"/>
                    <a:pt x="412" y="0"/>
                    <a:pt x="3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54"/>
            <p:cNvSpPr/>
            <p:nvPr/>
          </p:nvSpPr>
          <p:spPr>
            <a:xfrm>
              <a:off x="8101040" y="2743035"/>
              <a:ext cx="18391" cy="54412"/>
            </a:xfrm>
            <a:custGeom>
              <a:avLst/>
              <a:gdLst/>
              <a:ahLst/>
              <a:cxnLst/>
              <a:rect l="l" t="t" r="r" b="b"/>
              <a:pathLst>
                <a:path w="484" h="1432" extrusionOk="0">
                  <a:moveTo>
                    <a:pt x="160" y="1"/>
                  </a:moveTo>
                  <a:cubicBezTo>
                    <a:pt x="72" y="1"/>
                    <a:pt x="0" y="72"/>
                    <a:pt x="0" y="160"/>
                  </a:cubicBezTo>
                  <a:lnTo>
                    <a:pt x="0" y="1431"/>
                  </a:lnTo>
                  <a:lnTo>
                    <a:pt x="324" y="1431"/>
                  </a:lnTo>
                  <a:cubicBezTo>
                    <a:pt x="413" y="1431"/>
                    <a:pt x="483" y="1361"/>
                    <a:pt x="483" y="1271"/>
                  </a:cubicBezTo>
                  <a:lnTo>
                    <a:pt x="483" y="160"/>
                  </a:lnTo>
                  <a:cubicBezTo>
                    <a:pt x="483" y="72"/>
                    <a:pt x="413" y="1"/>
                    <a:pt x="3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54"/>
            <p:cNvSpPr/>
            <p:nvPr/>
          </p:nvSpPr>
          <p:spPr>
            <a:xfrm>
              <a:off x="8094238" y="2743035"/>
              <a:ext cx="24242" cy="72727"/>
            </a:xfrm>
            <a:custGeom>
              <a:avLst/>
              <a:gdLst/>
              <a:ahLst/>
              <a:cxnLst/>
              <a:rect l="l" t="t" r="r" b="b"/>
              <a:pathLst>
                <a:path w="638" h="1914" extrusionOk="0">
                  <a:moveTo>
                    <a:pt x="160" y="1"/>
                  </a:moveTo>
                  <a:cubicBezTo>
                    <a:pt x="72" y="1"/>
                    <a:pt x="1" y="72"/>
                    <a:pt x="1" y="160"/>
                  </a:cubicBezTo>
                  <a:lnTo>
                    <a:pt x="1" y="1755"/>
                  </a:lnTo>
                  <a:cubicBezTo>
                    <a:pt x="1" y="1843"/>
                    <a:pt x="72" y="1914"/>
                    <a:pt x="160" y="1914"/>
                  </a:cubicBezTo>
                  <a:lnTo>
                    <a:pt x="478" y="1914"/>
                  </a:lnTo>
                  <a:cubicBezTo>
                    <a:pt x="567" y="1914"/>
                    <a:pt x="637" y="1843"/>
                    <a:pt x="637" y="1755"/>
                  </a:cubicBezTo>
                  <a:lnTo>
                    <a:pt x="637" y="1276"/>
                  </a:lnTo>
                  <a:lnTo>
                    <a:pt x="469" y="1276"/>
                  </a:lnTo>
                  <a:cubicBezTo>
                    <a:pt x="380" y="1276"/>
                    <a:pt x="310" y="1205"/>
                    <a:pt x="310" y="1118"/>
                  </a:cubicBezTo>
                  <a:lnTo>
                    <a:pt x="31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54"/>
            <p:cNvSpPr/>
            <p:nvPr/>
          </p:nvSpPr>
          <p:spPr>
            <a:xfrm>
              <a:off x="8356003" y="2743035"/>
              <a:ext cx="18391" cy="54412"/>
            </a:xfrm>
            <a:custGeom>
              <a:avLst/>
              <a:gdLst/>
              <a:ahLst/>
              <a:cxnLst/>
              <a:rect l="l" t="t" r="r" b="b"/>
              <a:pathLst>
                <a:path w="484" h="1432" extrusionOk="0">
                  <a:moveTo>
                    <a:pt x="161" y="1"/>
                  </a:moveTo>
                  <a:cubicBezTo>
                    <a:pt x="72" y="1"/>
                    <a:pt x="1" y="72"/>
                    <a:pt x="1" y="160"/>
                  </a:cubicBezTo>
                  <a:lnTo>
                    <a:pt x="1" y="1272"/>
                  </a:lnTo>
                  <a:cubicBezTo>
                    <a:pt x="1" y="1361"/>
                    <a:pt x="72" y="1431"/>
                    <a:pt x="161" y="1431"/>
                  </a:cubicBezTo>
                  <a:lnTo>
                    <a:pt x="325" y="1431"/>
                  </a:lnTo>
                  <a:cubicBezTo>
                    <a:pt x="413" y="1431"/>
                    <a:pt x="484" y="1361"/>
                    <a:pt x="484" y="1271"/>
                  </a:cubicBezTo>
                  <a:lnTo>
                    <a:pt x="484" y="160"/>
                  </a:lnTo>
                  <a:cubicBezTo>
                    <a:pt x="484" y="72"/>
                    <a:pt x="413" y="1"/>
                    <a:pt x="3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54"/>
            <p:cNvSpPr/>
            <p:nvPr/>
          </p:nvSpPr>
          <p:spPr>
            <a:xfrm>
              <a:off x="8349163" y="2742997"/>
              <a:ext cx="24242" cy="72727"/>
            </a:xfrm>
            <a:custGeom>
              <a:avLst/>
              <a:gdLst/>
              <a:ahLst/>
              <a:cxnLst/>
              <a:rect l="l" t="t" r="r" b="b"/>
              <a:pathLst>
                <a:path w="638" h="1914" extrusionOk="0">
                  <a:moveTo>
                    <a:pt x="159" y="1"/>
                  </a:moveTo>
                  <a:cubicBezTo>
                    <a:pt x="71" y="1"/>
                    <a:pt x="0" y="72"/>
                    <a:pt x="0" y="159"/>
                  </a:cubicBezTo>
                  <a:lnTo>
                    <a:pt x="0" y="1755"/>
                  </a:lnTo>
                  <a:cubicBezTo>
                    <a:pt x="0" y="1842"/>
                    <a:pt x="71" y="1914"/>
                    <a:pt x="159" y="1914"/>
                  </a:cubicBezTo>
                  <a:lnTo>
                    <a:pt x="482" y="1914"/>
                  </a:lnTo>
                  <a:cubicBezTo>
                    <a:pt x="568" y="1914"/>
                    <a:pt x="638" y="1844"/>
                    <a:pt x="638" y="1758"/>
                  </a:cubicBezTo>
                  <a:lnTo>
                    <a:pt x="638" y="1274"/>
                  </a:lnTo>
                  <a:lnTo>
                    <a:pt x="484" y="1274"/>
                  </a:lnTo>
                  <a:lnTo>
                    <a:pt x="484" y="1277"/>
                  </a:lnTo>
                  <a:cubicBezTo>
                    <a:pt x="398" y="1277"/>
                    <a:pt x="328" y="1208"/>
                    <a:pt x="328" y="1122"/>
                  </a:cubicBezTo>
                  <a:lnTo>
                    <a:pt x="32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54"/>
            <p:cNvSpPr/>
            <p:nvPr/>
          </p:nvSpPr>
          <p:spPr>
            <a:xfrm>
              <a:off x="8045715" y="2761388"/>
              <a:ext cx="24242" cy="36744"/>
            </a:xfrm>
            <a:custGeom>
              <a:avLst/>
              <a:gdLst/>
              <a:ahLst/>
              <a:cxnLst/>
              <a:rect l="l" t="t" r="r" b="b"/>
              <a:pathLst>
                <a:path w="638" h="967" extrusionOk="0">
                  <a:moveTo>
                    <a:pt x="161" y="0"/>
                  </a:moveTo>
                  <a:cubicBezTo>
                    <a:pt x="72" y="0"/>
                    <a:pt x="1" y="72"/>
                    <a:pt x="1" y="159"/>
                  </a:cubicBezTo>
                  <a:lnTo>
                    <a:pt x="1" y="808"/>
                  </a:lnTo>
                  <a:cubicBezTo>
                    <a:pt x="1" y="895"/>
                    <a:pt x="72" y="967"/>
                    <a:pt x="161" y="967"/>
                  </a:cubicBezTo>
                  <a:lnTo>
                    <a:pt x="478" y="967"/>
                  </a:lnTo>
                  <a:cubicBezTo>
                    <a:pt x="567" y="967"/>
                    <a:pt x="637" y="895"/>
                    <a:pt x="637" y="808"/>
                  </a:cubicBezTo>
                  <a:lnTo>
                    <a:pt x="637" y="484"/>
                  </a:lnTo>
                  <a:lnTo>
                    <a:pt x="469" y="484"/>
                  </a:lnTo>
                  <a:cubicBezTo>
                    <a:pt x="382" y="484"/>
                    <a:pt x="310" y="414"/>
                    <a:pt x="310" y="325"/>
                  </a:cubicBezTo>
                  <a:lnTo>
                    <a:pt x="31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54"/>
            <p:cNvSpPr/>
            <p:nvPr/>
          </p:nvSpPr>
          <p:spPr>
            <a:xfrm>
              <a:off x="8404488" y="2761502"/>
              <a:ext cx="18429" cy="24204"/>
            </a:xfrm>
            <a:custGeom>
              <a:avLst/>
              <a:gdLst/>
              <a:ahLst/>
              <a:cxnLst/>
              <a:rect l="l" t="t" r="r" b="b"/>
              <a:pathLst>
                <a:path w="485" h="637" extrusionOk="0">
                  <a:moveTo>
                    <a:pt x="160" y="1"/>
                  </a:moveTo>
                  <a:cubicBezTo>
                    <a:pt x="71" y="1"/>
                    <a:pt x="1" y="71"/>
                    <a:pt x="1" y="159"/>
                  </a:cubicBezTo>
                  <a:lnTo>
                    <a:pt x="1" y="477"/>
                  </a:lnTo>
                  <a:cubicBezTo>
                    <a:pt x="1" y="565"/>
                    <a:pt x="71" y="637"/>
                    <a:pt x="160" y="637"/>
                  </a:cubicBezTo>
                  <a:lnTo>
                    <a:pt x="324" y="637"/>
                  </a:lnTo>
                  <a:cubicBezTo>
                    <a:pt x="412" y="637"/>
                    <a:pt x="485" y="564"/>
                    <a:pt x="484" y="477"/>
                  </a:cubicBezTo>
                  <a:lnTo>
                    <a:pt x="484" y="159"/>
                  </a:lnTo>
                  <a:cubicBezTo>
                    <a:pt x="484" y="71"/>
                    <a:pt x="412" y="1"/>
                    <a:pt x="3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54"/>
            <p:cNvSpPr/>
            <p:nvPr/>
          </p:nvSpPr>
          <p:spPr>
            <a:xfrm>
              <a:off x="8397648" y="2761388"/>
              <a:ext cx="24280" cy="36744"/>
            </a:xfrm>
            <a:custGeom>
              <a:avLst/>
              <a:gdLst/>
              <a:ahLst/>
              <a:cxnLst/>
              <a:rect l="l" t="t" r="r" b="b"/>
              <a:pathLst>
                <a:path w="639" h="967" extrusionOk="0">
                  <a:moveTo>
                    <a:pt x="160" y="0"/>
                  </a:moveTo>
                  <a:cubicBezTo>
                    <a:pt x="72" y="0"/>
                    <a:pt x="0" y="72"/>
                    <a:pt x="0" y="159"/>
                  </a:cubicBezTo>
                  <a:lnTo>
                    <a:pt x="0" y="808"/>
                  </a:lnTo>
                  <a:cubicBezTo>
                    <a:pt x="0" y="895"/>
                    <a:pt x="72" y="967"/>
                    <a:pt x="160" y="967"/>
                  </a:cubicBezTo>
                  <a:lnTo>
                    <a:pt x="483" y="967"/>
                  </a:lnTo>
                  <a:cubicBezTo>
                    <a:pt x="568" y="967"/>
                    <a:pt x="639" y="898"/>
                    <a:pt x="639" y="811"/>
                  </a:cubicBezTo>
                  <a:lnTo>
                    <a:pt x="639" y="483"/>
                  </a:lnTo>
                  <a:lnTo>
                    <a:pt x="484" y="483"/>
                  </a:lnTo>
                  <a:lnTo>
                    <a:pt x="484" y="484"/>
                  </a:lnTo>
                  <a:cubicBezTo>
                    <a:pt x="399" y="484"/>
                    <a:pt x="329" y="415"/>
                    <a:pt x="329" y="330"/>
                  </a:cubicBezTo>
                  <a:lnTo>
                    <a:pt x="32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54"/>
            <p:cNvSpPr/>
            <p:nvPr/>
          </p:nvSpPr>
          <p:spPr>
            <a:xfrm>
              <a:off x="8172817" y="2888527"/>
              <a:ext cx="79339" cy="127786"/>
            </a:xfrm>
            <a:custGeom>
              <a:avLst/>
              <a:gdLst/>
              <a:ahLst/>
              <a:cxnLst/>
              <a:rect l="l" t="t" r="r" b="b"/>
              <a:pathLst>
                <a:path w="2088" h="3363" extrusionOk="0">
                  <a:moveTo>
                    <a:pt x="160" y="0"/>
                  </a:moveTo>
                  <a:cubicBezTo>
                    <a:pt x="72" y="0"/>
                    <a:pt x="1" y="72"/>
                    <a:pt x="1" y="160"/>
                  </a:cubicBezTo>
                  <a:lnTo>
                    <a:pt x="1" y="806"/>
                  </a:lnTo>
                  <a:cubicBezTo>
                    <a:pt x="1" y="894"/>
                    <a:pt x="72" y="966"/>
                    <a:pt x="160" y="966"/>
                  </a:cubicBezTo>
                  <a:lnTo>
                    <a:pt x="1123" y="966"/>
                  </a:lnTo>
                  <a:lnTo>
                    <a:pt x="1123" y="3203"/>
                  </a:lnTo>
                  <a:cubicBezTo>
                    <a:pt x="1123" y="3291"/>
                    <a:pt x="1193" y="3363"/>
                    <a:pt x="1282" y="3363"/>
                  </a:cubicBezTo>
                  <a:lnTo>
                    <a:pt x="1929" y="3363"/>
                  </a:lnTo>
                  <a:cubicBezTo>
                    <a:pt x="2017" y="3363"/>
                    <a:pt x="2087" y="3291"/>
                    <a:pt x="2087" y="3203"/>
                  </a:cubicBezTo>
                  <a:lnTo>
                    <a:pt x="2087" y="3034"/>
                  </a:lnTo>
                  <a:lnTo>
                    <a:pt x="1772" y="3034"/>
                  </a:lnTo>
                  <a:cubicBezTo>
                    <a:pt x="1770" y="3034"/>
                    <a:pt x="1768" y="3034"/>
                    <a:pt x="1766" y="3034"/>
                  </a:cubicBezTo>
                  <a:cubicBezTo>
                    <a:pt x="1593" y="3034"/>
                    <a:pt x="1451" y="2888"/>
                    <a:pt x="1451" y="2708"/>
                  </a:cubicBezTo>
                  <a:lnTo>
                    <a:pt x="1451" y="957"/>
                  </a:lnTo>
                  <a:cubicBezTo>
                    <a:pt x="1451" y="782"/>
                    <a:pt x="1308" y="638"/>
                    <a:pt x="1131" y="638"/>
                  </a:cubicBezTo>
                  <a:lnTo>
                    <a:pt x="650" y="638"/>
                  </a:lnTo>
                  <a:cubicBezTo>
                    <a:pt x="473" y="638"/>
                    <a:pt x="330" y="495"/>
                    <a:pt x="330" y="319"/>
                  </a:cubicBezTo>
                  <a:lnTo>
                    <a:pt x="33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54"/>
            <p:cNvSpPr/>
            <p:nvPr/>
          </p:nvSpPr>
          <p:spPr>
            <a:xfrm>
              <a:off x="8215374" y="2846616"/>
              <a:ext cx="12615" cy="42709"/>
            </a:xfrm>
            <a:custGeom>
              <a:avLst/>
              <a:gdLst/>
              <a:ahLst/>
              <a:cxnLst/>
              <a:rect l="l" t="t" r="r" b="b"/>
              <a:pathLst>
                <a:path w="332" h="1124" extrusionOk="0">
                  <a:moveTo>
                    <a:pt x="84" y="1"/>
                  </a:moveTo>
                  <a:cubicBezTo>
                    <a:pt x="38" y="1"/>
                    <a:pt x="1" y="38"/>
                    <a:pt x="1" y="83"/>
                  </a:cubicBezTo>
                  <a:lnTo>
                    <a:pt x="1" y="1123"/>
                  </a:lnTo>
                  <a:lnTo>
                    <a:pt x="166" y="1123"/>
                  </a:lnTo>
                  <a:cubicBezTo>
                    <a:pt x="256" y="1123"/>
                    <a:pt x="330" y="1050"/>
                    <a:pt x="330" y="959"/>
                  </a:cubicBezTo>
                  <a:lnTo>
                    <a:pt x="33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54"/>
            <p:cNvSpPr/>
            <p:nvPr/>
          </p:nvSpPr>
          <p:spPr>
            <a:xfrm>
              <a:off x="8122014" y="3064874"/>
              <a:ext cx="238966" cy="30132"/>
            </a:xfrm>
            <a:custGeom>
              <a:avLst/>
              <a:gdLst/>
              <a:ahLst/>
              <a:cxnLst/>
              <a:rect l="l" t="t" r="r" b="b"/>
              <a:pathLst>
                <a:path w="6289" h="793" extrusionOk="0">
                  <a:moveTo>
                    <a:pt x="263" y="1"/>
                  </a:moveTo>
                  <a:lnTo>
                    <a:pt x="1" y="793"/>
                  </a:lnTo>
                  <a:lnTo>
                    <a:pt x="6289" y="793"/>
                  </a:lnTo>
                  <a:lnTo>
                    <a:pt x="628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54"/>
            <p:cNvSpPr/>
            <p:nvPr/>
          </p:nvSpPr>
          <p:spPr>
            <a:xfrm>
              <a:off x="8106663" y="3064874"/>
              <a:ext cx="255039" cy="36782"/>
            </a:xfrm>
            <a:custGeom>
              <a:avLst/>
              <a:gdLst/>
              <a:ahLst/>
              <a:cxnLst/>
              <a:rect l="l" t="t" r="r" b="b"/>
              <a:pathLst>
                <a:path w="6712" h="968" extrusionOk="0">
                  <a:moveTo>
                    <a:pt x="1" y="1"/>
                  </a:moveTo>
                  <a:lnTo>
                    <a:pt x="1" y="967"/>
                  </a:lnTo>
                  <a:lnTo>
                    <a:pt x="6711" y="967"/>
                  </a:lnTo>
                  <a:lnTo>
                    <a:pt x="6711" y="638"/>
                  </a:lnTo>
                  <a:lnTo>
                    <a:pt x="960" y="638"/>
                  </a:lnTo>
                  <a:cubicBezTo>
                    <a:pt x="782" y="638"/>
                    <a:pt x="639" y="491"/>
                    <a:pt x="639" y="310"/>
                  </a:cubicBezTo>
                  <a:lnTo>
                    <a:pt x="6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54"/>
            <p:cNvSpPr/>
            <p:nvPr/>
          </p:nvSpPr>
          <p:spPr>
            <a:xfrm>
              <a:off x="8073036" y="3070725"/>
              <a:ext cx="33666" cy="16225"/>
            </a:xfrm>
            <a:custGeom>
              <a:avLst/>
              <a:gdLst/>
              <a:ahLst/>
              <a:cxnLst/>
              <a:rect l="l" t="t" r="r" b="b"/>
              <a:pathLst>
                <a:path w="886" h="427" extrusionOk="0">
                  <a:moveTo>
                    <a:pt x="237" y="0"/>
                  </a:moveTo>
                  <a:lnTo>
                    <a:pt x="0" y="426"/>
                  </a:lnTo>
                  <a:lnTo>
                    <a:pt x="886" y="426"/>
                  </a:lnTo>
                  <a:lnTo>
                    <a:pt x="88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54"/>
            <p:cNvSpPr/>
            <p:nvPr/>
          </p:nvSpPr>
          <p:spPr>
            <a:xfrm>
              <a:off x="8058255" y="3070763"/>
              <a:ext cx="48523" cy="24242"/>
            </a:xfrm>
            <a:custGeom>
              <a:avLst/>
              <a:gdLst/>
              <a:ahLst/>
              <a:cxnLst/>
              <a:rect l="l" t="t" r="r" b="b"/>
              <a:pathLst>
                <a:path w="1277" h="638" extrusionOk="0">
                  <a:moveTo>
                    <a:pt x="0" y="0"/>
                  </a:moveTo>
                  <a:lnTo>
                    <a:pt x="0" y="638"/>
                  </a:lnTo>
                  <a:lnTo>
                    <a:pt x="1277" y="638"/>
                  </a:lnTo>
                  <a:lnTo>
                    <a:pt x="1277" y="310"/>
                  </a:lnTo>
                  <a:lnTo>
                    <a:pt x="798" y="310"/>
                  </a:lnTo>
                  <a:cubicBezTo>
                    <a:pt x="710" y="310"/>
                    <a:pt x="638" y="239"/>
                    <a:pt x="638" y="151"/>
                  </a:cubicBezTo>
                  <a:lnTo>
                    <a:pt x="638" y="146"/>
                  </a:lnTo>
                  <a:lnTo>
                    <a:pt x="637" y="146"/>
                  </a:lnTo>
                  <a:lnTo>
                    <a:pt x="63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54"/>
            <p:cNvSpPr/>
            <p:nvPr/>
          </p:nvSpPr>
          <p:spPr>
            <a:xfrm>
              <a:off x="8378042" y="3070725"/>
              <a:ext cx="31386" cy="18429"/>
            </a:xfrm>
            <a:custGeom>
              <a:avLst/>
              <a:gdLst/>
              <a:ahLst/>
              <a:cxnLst/>
              <a:rect l="l" t="t" r="r" b="b"/>
              <a:pathLst>
                <a:path w="826" h="485" extrusionOk="0">
                  <a:moveTo>
                    <a:pt x="182" y="0"/>
                  </a:moveTo>
                  <a:lnTo>
                    <a:pt x="1" y="484"/>
                  </a:lnTo>
                  <a:lnTo>
                    <a:pt x="825" y="484"/>
                  </a:lnTo>
                  <a:lnTo>
                    <a:pt x="82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54"/>
            <p:cNvSpPr/>
            <p:nvPr/>
          </p:nvSpPr>
          <p:spPr>
            <a:xfrm>
              <a:off x="8360943" y="3070763"/>
              <a:ext cx="48523" cy="24242"/>
            </a:xfrm>
            <a:custGeom>
              <a:avLst/>
              <a:gdLst/>
              <a:ahLst/>
              <a:cxnLst/>
              <a:rect l="l" t="t" r="r" b="b"/>
              <a:pathLst>
                <a:path w="1277" h="638" extrusionOk="0">
                  <a:moveTo>
                    <a:pt x="1" y="0"/>
                  </a:moveTo>
                  <a:lnTo>
                    <a:pt x="1" y="638"/>
                  </a:lnTo>
                  <a:lnTo>
                    <a:pt x="1276" y="638"/>
                  </a:lnTo>
                  <a:lnTo>
                    <a:pt x="1276" y="310"/>
                  </a:lnTo>
                  <a:lnTo>
                    <a:pt x="798" y="310"/>
                  </a:lnTo>
                  <a:cubicBezTo>
                    <a:pt x="710" y="310"/>
                    <a:pt x="639" y="239"/>
                    <a:pt x="639" y="151"/>
                  </a:cubicBezTo>
                  <a:lnTo>
                    <a:pt x="639" y="146"/>
                  </a:lnTo>
                  <a:lnTo>
                    <a:pt x="638" y="146"/>
                  </a:lnTo>
                  <a:lnTo>
                    <a:pt x="63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54"/>
            <p:cNvSpPr/>
            <p:nvPr/>
          </p:nvSpPr>
          <p:spPr>
            <a:xfrm>
              <a:off x="8051605" y="3064874"/>
              <a:ext cx="18353" cy="24280"/>
            </a:xfrm>
            <a:custGeom>
              <a:avLst/>
              <a:gdLst/>
              <a:ahLst/>
              <a:cxnLst/>
              <a:rect l="l" t="t" r="r" b="b"/>
              <a:pathLst>
                <a:path w="483" h="639" extrusionOk="0">
                  <a:moveTo>
                    <a:pt x="159" y="1"/>
                  </a:moveTo>
                  <a:cubicBezTo>
                    <a:pt x="71" y="1"/>
                    <a:pt x="0" y="71"/>
                    <a:pt x="0" y="160"/>
                  </a:cubicBezTo>
                  <a:lnTo>
                    <a:pt x="0" y="638"/>
                  </a:lnTo>
                  <a:lnTo>
                    <a:pt x="323" y="638"/>
                  </a:lnTo>
                  <a:cubicBezTo>
                    <a:pt x="412" y="638"/>
                    <a:pt x="482" y="568"/>
                    <a:pt x="482" y="478"/>
                  </a:cubicBezTo>
                  <a:lnTo>
                    <a:pt x="482" y="160"/>
                  </a:lnTo>
                  <a:cubicBezTo>
                    <a:pt x="482" y="71"/>
                    <a:pt x="412" y="1"/>
                    <a:pt x="3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54"/>
            <p:cNvSpPr/>
            <p:nvPr/>
          </p:nvSpPr>
          <p:spPr>
            <a:xfrm>
              <a:off x="8100090" y="3046559"/>
              <a:ext cx="18391" cy="54374"/>
            </a:xfrm>
            <a:custGeom>
              <a:avLst/>
              <a:gdLst/>
              <a:ahLst/>
              <a:cxnLst/>
              <a:rect l="l" t="t" r="r" b="b"/>
              <a:pathLst>
                <a:path w="484" h="1431" extrusionOk="0">
                  <a:moveTo>
                    <a:pt x="160" y="0"/>
                  </a:moveTo>
                  <a:cubicBezTo>
                    <a:pt x="72" y="0"/>
                    <a:pt x="0" y="71"/>
                    <a:pt x="0" y="159"/>
                  </a:cubicBezTo>
                  <a:lnTo>
                    <a:pt x="0" y="1431"/>
                  </a:lnTo>
                  <a:lnTo>
                    <a:pt x="324" y="1431"/>
                  </a:lnTo>
                  <a:cubicBezTo>
                    <a:pt x="413" y="1431"/>
                    <a:pt x="483" y="1358"/>
                    <a:pt x="483" y="1271"/>
                  </a:cubicBezTo>
                  <a:lnTo>
                    <a:pt x="483" y="159"/>
                  </a:lnTo>
                  <a:cubicBezTo>
                    <a:pt x="483" y="71"/>
                    <a:pt x="413" y="0"/>
                    <a:pt x="3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54"/>
            <p:cNvSpPr/>
            <p:nvPr/>
          </p:nvSpPr>
          <p:spPr>
            <a:xfrm>
              <a:off x="8094200" y="3046559"/>
              <a:ext cx="24242" cy="72727"/>
            </a:xfrm>
            <a:custGeom>
              <a:avLst/>
              <a:gdLst/>
              <a:ahLst/>
              <a:cxnLst/>
              <a:rect l="l" t="t" r="r" b="b"/>
              <a:pathLst>
                <a:path w="638" h="1914" extrusionOk="0">
                  <a:moveTo>
                    <a:pt x="159" y="0"/>
                  </a:moveTo>
                  <a:cubicBezTo>
                    <a:pt x="71" y="0"/>
                    <a:pt x="1" y="71"/>
                    <a:pt x="1" y="159"/>
                  </a:cubicBezTo>
                  <a:lnTo>
                    <a:pt x="1" y="1753"/>
                  </a:lnTo>
                  <a:cubicBezTo>
                    <a:pt x="1" y="1842"/>
                    <a:pt x="71" y="1913"/>
                    <a:pt x="159" y="1913"/>
                  </a:cubicBezTo>
                  <a:lnTo>
                    <a:pt x="478" y="1913"/>
                  </a:lnTo>
                  <a:cubicBezTo>
                    <a:pt x="565" y="1913"/>
                    <a:pt x="637" y="1842"/>
                    <a:pt x="637" y="1753"/>
                  </a:cubicBezTo>
                  <a:lnTo>
                    <a:pt x="637" y="1275"/>
                  </a:lnTo>
                  <a:lnTo>
                    <a:pt x="485" y="1275"/>
                  </a:lnTo>
                  <a:cubicBezTo>
                    <a:pt x="399" y="1275"/>
                    <a:pt x="329" y="1204"/>
                    <a:pt x="329" y="1116"/>
                  </a:cubicBezTo>
                  <a:lnTo>
                    <a:pt x="32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54"/>
            <p:cNvSpPr/>
            <p:nvPr/>
          </p:nvSpPr>
          <p:spPr>
            <a:xfrm>
              <a:off x="8355053" y="3046559"/>
              <a:ext cx="18391" cy="54374"/>
            </a:xfrm>
            <a:custGeom>
              <a:avLst/>
              <a:gdLst/>
              <a:ahLst/>
              <a:cxnLst/>
              <a:rect l="l" t="t" r="r" b="b"/>
              <a:pathLst>
                <a:path w="484" h="1431" extrusionOk="0">
                  <a:moveTo>
                    <a:pt x="161" y="0"/>
                  </a:moveTo>
                  <a:cubicBezTo>
                    <a:pt x="72" y="0"/>
                    <a:pt x="1" y="71"/>
                    <a:pt x="1" y="159"/>
                  </a:cubicBezTo>
                  <a:lnTo>
                    <a:pt x="1" y="1272"/>
                  </a:lnTo>
                  <a:cubicBezTo>
                    <a:pt x="1" y="1360"/>
                    <a:pt x="72" y="1431"/>
                    <a:pt x="161" y="1431"/>
                  </a:cubicBezTo>
                  <a:lnTo>
                    <a:pt x="325" y="1431"/>
                  </a:lnTo>
                  <a:cubicBezTo>
                    <a:pt x="413" y="1431"/>
                    <a:pt x="484" y="1358"/>
                    <a:pt x="484" y="1272"/>
                  </a:cubicBezTo>
                  <a:lnTo>
                    <a:pt x="484" y="159"/>
                  </a:lnTo>
                  <a:cubicBezTo>
                    <a:pt x="484" y="71"/>
                    <a:pt x="413" y="0"/>
                    <a:pt x="3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54"/>
            <p:cNvSpPr/>
            <p:nvPr/>
          </p:nvSpPr>
          <p:spPr>
            <a:xfrm>
              <a:off x="8349163" y="3046559"/>
              <a:ext cx="24204" cy="72727"/>
            </a:xfrm>
            <a:custGeom>
              <a:avLst/>
              <a:gdLst/>
              <a:ahLst/>
              <a:cxnLst/>
              <a:rect l="l" t="t" r="r" b="b"/>
              <a:pathLst>
                <a:path w="637" h="1914" extrusionOk="0">
                  <a:moveTo>
                    <a:pt x="159" y="0"/>
                  </a:moveTo>
                  <a:cubicBezTo>
                    <a:pt x="71" y="0"/>
                    <a:pt x="0" y="71"/>
                    <a:pt x="0" y="159"/>
                  </a:cubicBezTo>
                  <a:lnTo>
                    <a:pt x="0" y="1753"/>
                  </a:lnTo>
                  <a:cubicBezTo>
                    <a:pt x="0" y="1842"/>
                    <a:pt x="71" y="1913"/>
                    <a:pt x="159" y="1913"/>
                  </a:cubicBezTo>
                  <a:lnTo>
                    <a:pt x="477" y="1913"/>
                  </a:lnTo>
                  <a:cubicBezTo>
                    <a:pt x="565" y="1913"/>
                    <a:pt x="637" y="1842"/>
                    <a:pt x="637" y="1753"/>
                  </a:cubicBezTo>
                  <a:lnTo>
                    <a:pt x="637" y="1275"/>
                  </a:lnTo>
                  <a:lnTo>
                    <a:pt x="484" y="1275"/>
                  </a:lnTo>
                  <a:cubicBezTo>
                    <a:pt x="398" y="1275"/>
                    <a:pt x="328" y="1204"/>
                    <a:pt x="328" y="1116"/>
                  </a:cubicBezTo>
                  <a:lnTo>
                    <a:pt x="32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54"/>
            <p:cNvSpPr/>
            <p:nvPr/>
          </p:nvSpPr>
          <p:spPr>
            <a:xfrm>
              <a:off x="8045715" y="3064912"/>
              <a:ext cx="24242" cy="36744"/>
            </a:xfrm>
            <a:custGeom>
              <a:avLst/>
              <a:gdLst/>
              <a:ahLst/>
              <a:cxnLst/>
              <a:rect l="l" t="t" r="r" b="b"/>
              <a:pathLst>
                <a:path w="638" h="967" extrusionOk="0">
                  <a:moveTo>
                    <a:pt x="161" y="1"/>
                  </a:moveTo>
                  <a:cubicBezTo>
                    <a:pt x="72" y="1"/>
                    <a:pt x="1" y="71"/>
                    <a:pt x="1" y="160"/>
                  </a:cubicBezTo>
                  <a:lnTo>
                    <a:pt x="1" y="807"/>
                  </a:lnTo>
                  <a:cubicBezTo>
                    <a:pt x="1" y="895"/>
                    <a:pt x="72" y="966"/>
                    <a:pt x="161" y="966"/>
                  </a:cubicBezTo>
                  <a:lnTo>
                    <a:pt x="478" y="966"/>
                  </a:lnTo>
                  <a:cubicBezTo>
                    <a:pt x="567" y="966"/>
                    <a:pt x="637" y="895"/>
                    <a:pt x="637" y="807"/>
                  </a:cubicBezTo>
                  <a:lnTo>
                    <a:pt x="637" y="484"/>
                  </a:lnTo>
                  <a:lnTo>
                    <a:pt x="469" y="484"/>
                  </a:lnTo>
                  <a:cubicBezTo>
                    <a:pt x="382" y="484"/>
                    <a:pt x="310" y="412"/>
                    <a:pt x="310" y="324"/>
                  </a:cubicBezTo>
                  <a:lnTo>
                    <a:pt x="31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54"/>
            <p:cNvSpPr/>
            <p:nvPr/>
          </p:nvSpPr>
          <p:spPr>
            <a:xfrm>
              <a:off x="8403538" y="3064912"/>
              <a:ext cx="18429" cy="24242"/>
            </a:xfrm>
            <a:custGeom>
              <a:avLst/>
              <a:gdLst/>
              <a:ahLst/>
              <a:cxnLst/>
              <a:rect l="l" t="t" r="r" b="b"/>
              <a:pathLst>
                <a:path w="485" h="638" extrusionOk="0">
                  <a:moveTo>
                    <a:pt x="160" y="1"/>
                  </a:moveTo>
                  <a:cubicBezTo>
                    <a:pt x="71" y="1"/>
                    <a:pt x="1" y="71"/>
                    <a:pt x="1" y="160"/>
                  </a:cubicBezTo>
                  <a:lnTo>
                    <a:pt x="1" y="478"/>
                  </a:lnTo>
                  <a:cubicBezTo>
                    <a:pt x="1" y="567"/>
                    <a:pt x="71" y="637"/>
                    <a:pt x="160" y="637"/>
                  </a:cubicBezTo>
                  <a:lnTo>
                    <a:pt x="324" y="637"/>
                  </a:lnTo>
                  <a:cubicBezTo>
                    <a:pt x="412" y="637"/>
                    <a:pt x="485" y="567"/>
                    <a:pt x="484" y="478"/>
                  </a:cubicBezTo>
                  <a:lnTo>
                    <a:pt x="484" y="160"/>
                  </a:lnTo>
                  <a:cubicBezTo>
                    <a:pt x="484" y="71"/>
                    <a:pt x="412" y="1"/>
                    <a:pt x="3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54"/>
            <p:cNvSpPr/>
            <p:nvPr/>
          </p:nvSpPr>
          <p:spPr>
            <a:xfrm>
              <a:off x="8397648" y="3064874"/>
              <a:ext cx="24280" cy="36706"/>
            </a:xfrm>
            <a:custGeom>
              <a:avLst/>
              <a:gdLst/>
              <a:ahLst/>
              <a:cxnLst/>
              <a:rect l="l" t="t" r="r" b="b"/>
              <a:pathLst>
                <a:path w="639" h="966" extrusionOk="0">
                  <a:moveTo>
                    <a:pt x="160" y="1"/>
                  </a:moveTo>
                  <a:cubicBezTo>
                    <a:pt x="72" y="1"/>
                    <a:pt x="0" y="71"/>
                    <a:pt x="0" y="160"/>
                  </a:cubicBezTo>
                  <a:lnTo>
                    <a:pt x="0" y="807"/>
                  </a:lnTo>
                  <a:cubicBezTo>
                    <a:pt x="0" y="895"/>
                    <a:pt x="72" y="965"/>
                    <a:pt x="160" y="965"/>
                  </a:cubicBezTo>
                  <a:lnTo>
                    <a:pt x="483" y="965"/>
                  </a:lnTo>
                  <a:cubicBezTo>
                    <a:pt x="568" y="965"/>
                    <a:pt x="639" y="896"/>
                    <a:pt x="639" y="811"/>
                  </a:cubicBezTo>
                  <a:lnTo>
                    <a:pt x="639" y="482"/>
                  </a:lnTo>
                  <a:lnTo>
                    <a:pt x="484" y="482"/>
                  </a:lnTo>
                  <a:lnTo>
                    <a:pt x="484" y="485"/>
                  </a:lnTo>
                  <a:cubicBezTo>
                    <a:pt x="399" y="485"/>
                    <a:pt x="329" y="415"/>
                    <a:pt x="329" y="329"/>
                  </a:cubicBezTo>
                  <a:lnTo>
                    <a:pt x="3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2" name="Google Shape;1642;p54"/>
          <p:cNvGrpSpPr/>
          <p:nvPr/>
        </p:nvGrpSpPr>
        <p:grpSpPr>
          <a:xfrm>
            <a:off x="6327469" y="3592614"/>
            <a:ext cx="259219" cy="376023"/>
            <a:chOff x="8104194" y="3344839"/>
            <a:chExt cx="259219" cy="376023"/>
          </a:xfrm>
        </p:grpSpPr>
        <p:sp>
          <p:nvSpPr>
            <p:cNvPr id="1643" name="Google Shape;1643;p54"/>
            <p:cNvSpPr/>
            <p:nvPr/>
          </p:nvSpPr>
          <p:spPr>
            <a:xfrm>
              <a:off x="8104194" y="3526847"/>
              <a:ext cx="135271" cy="194015"/>
            </a:xfrm>
            <a:custGeom>
              <a:avLst/>
              <a:gdLst/>
              <a:ahLst/>
              <a:cxnLst/>
              <a:rect l="l" t="t" r="r" b="b"/>
              <a:pathLst>
                <a:path w="3560" h="5106" extrusionOk="0">
                  <a:moveTo>
                    <a:pt x="3404" y="1"/>
                  </a:moveTo>
                  <a:lnTo>
                    <a:pt x="3250" y="490"/>
                  </a:lnTo>
                  <a:lnTo>
                    <a:pt x="3250" y="1917"/>
                  </a:lnTo>
                  <a:cubicBezTo>
                    <a:pt x="2964" y="1259"/>
                    <a:pt x="2310" y="798"/>
                    <a:pt x="1548" y="798"/>
                  </a:cubicBezTo>
                  <a:lnTo>
                    <a:pt x="775" y="798"/>
                  </a:lnTo>
                  <a:cubicBezTo>
                    <a:pt x="416" y="798"/>
                    <a:pt x="113" y="1043"/>
                    <a:pt x="27" y="1376"/>
                  </a:cubicBezTo>
                  <a:cubicBezTo>
                    <a:pt x="1" y="1474"/>
                    <a:pt x="75" y="1571"/>
                    <a:pt x="178" y="1571"/>
                  </a:cubicBezTo>
                  <a:lnTo>
                    <a:pt x="2322" y="1571"/>
                  </a:lnTo>
                  <a:cubicBezTo>
                    <a:pt x="2716" y="1571"/>
                    <a:pt x="3061" y="1782"/>
                    <a:pt x="3251" y="2097"/>
                  </a:cubicBezTo>
                  <a:lnTo>
                    <a:pt x="3251" y="4783"/>
                  </a:lnTo>
                  <a:cubicBezTo>
                    <a:pt x="3251" y="4832"/>
                    <a:pt x="3265" y="4879"/>
                    <a:pt x="3295" y="4918"/>
                  </a:cubicBezTo>
                  <a:cubicBezTo>
                    <a:pt x="3332" y="4965"/>
                    <a:pt x="3370" y="4976"/>
                    <a:pt x="3405" y="4976"/>
                  </a:cubicBezTo>
                  <a:cubicBezTo>
                    <a:pt x="3441" y="4976"/>
                    <a:pt x="3473" y="4964"/>
                    <a:pt x="3499" y="4964"/>
                  </a:cubicBezTo>
                  <a:cubicBezTo>
                    <a:pt x="3536" y="4964"/>
                    <a:pt x="3560" y="4989"/>
                    <a:pt x="3560" y="5105"/>
                  </a:cubicBezTo>
                  <a:lnTo>
                    <a:pt x="3560" y="182"/>
                  </a:lnTo>
                  <a:lnTo>
                    <a:pt x="340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54"/>
            <p:cNvSpPr/>
            <p:nvPr/>
          </p:nvSpPr>
          <p:spPr>
            <a:xfrm>
              <a:off x="8227685" y="3480794"/>
              <a:ext cx="11779" cy="64900"/>
            </a:xfrm>
            <a:custGeom>
              <a:avLst/>
              <a:gdLst/>
              <a:ahLst/>
              <a:cxnLst/>
              <a:rect l="l" t="t" r="r" b="b"/>
              <a:pathLst>
                <a:path w="310" h="1708" extrusionOk="0">
                  <a:moveTo>
                    <a:pt x="1" y="0"/>
                  </a:moveTo>
                  <a:lnTo>
                    <a:pt x="1" y="1707"/>
                  </a:lnTo>
                  <a:lnTo>
                    <a:pt x="310" y="1397"/>
                  </a:lnTo>
                  <a:lnTo>
                    <a:pt x="31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54"/>
            <p:cNvSpPr/>
            <p:nvPr/>
          </p:nvSpPr>
          <p:spPr>
            <a:xfrm>
              <a:off x="8227685" y="3471869"/>
              <a:ext cx="11779" cy="64900"/>
            </a:xfrm>
            <a:custGeom>
              <a:avLst/>
              <a:gdLst/>
              <a:ahLst/>
              <a:cxnLst/>
              <a:rect l="l" t="t" r="r" b="b"/>
              <a:pathLst>
                <a:path w="310" h="1708" extrusionOk="0">
                  <a:moveTo>
                    <a:pt x="1" y="0"/>
                  </a:moveTo>
                  <a:lnTo>
                    <a:pt x="1" y="1707"/>
                  </a:lnTo>
                  <a:lnTo>
                    <a:pt x="310" y="1397"/>
                  </a:lnTo>
                  <a:lnTo>
                    <a:pt x="310" y="0"/>
                  </a:lnTo>
                  <a:close/>
                </a:path>
              </a:pathLst>
            </a:custGeom>
            <a:solidFill>
              <a:srgbClr val="191919">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54"/>
            <p:cNvSpPr/>
            <p:nvPr/>
          </p:nvSpPr>
          <p:spPr>
            <a:xfrm>
              <a:off x="8210549" y="3358101"/>
              <a:ext cx="50955" cy="122542"/>
            </a:xfrm>
            <a:custGeom>
              <a:avLst/>
              <a:gdLst/>
              <a:ahLst/>
              <a:cxnLst/>
              <a:rect l="l" t="t" r="r" b="b"/>
              <a:pathLst>
                <a:path w="1341" h="3225" extrusionOk="0">
                  <a:moveTo>
                    <a:pt x="1" y="0"/>
                  </a:moveTo>
                  <a:lnTo>
                    <a:pt x="275" y="2604"/>
                  </a:lnTo>
                  <a:lnTo>
                    <a:pt x="616" y="3225"/>
                  </a:lnTo>
                  <a:lnTo>
                    <a:pt x="1082" y="2604"/>
                  </a:lnTo>
                  <a:lnTo>
                    <a:pt x="1341" y="147"/>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54"/>
            <p:cNvSpPr/>
            <p:nvPr/>
          </p:nvSpPr>
          <p:spPr>
            <a:xfrm>
              <a:off x="8205343" y="3349285"/>
              <a:ext cx="57110" cy="108027"/>
            </a:xfrm>
            <a:custGeom>
              <a:avLst/>
              <a:gdLst/>
              <a:ahLst/>
              <a:cxnLst/>
              <a:rect l="l" t="t" r="r" b="b"/>
              <a:pathLst>
                <a:path w="1503" h="2843" extrusionOk="0">
                  <a:moveTo>
                    <a:pt x="84" y="1"/>
                  </a:moveTo>
                  <a:cubicBezTo>
                    <a:pt x="30" y="63"/>
                    <a:pt x="1" y="147"/>
                    <a:pt x="11" y="234"/>
                  </a:cubicBezTo>
                  <a:lnTo>
                    <a:pt x="286" y="2843"/>
                  </a:lnTo>
                  <a:lnTo>
                    <a:pt x="631" y="2843"/>
                  </a:lnTo>
                  <a:lnTo>
                    <a:pt x="457" y="1193"/>
                  </a:lnTo>
                  <a:cubicBezTo>
                    <a:pt x="438" y="1017"/>
                    <a:pt x="571" y="852"/>
                    <a:pt x="747" y="852"/>
                  </a:cubicBezTo>
                  <a:cubicBezTo>
                    <a:pt x="748" y="852"/>
                    <a:pt x="750" y="852"/>
                    <a:pt x="751" y="852"/>
                  </a:cubicBezTo>
                  <a:cubicBezTo>
                    <a:pt x="803" y="852"/>
                    <a:pt x="856" y="844"/>
                    <a:pt x="910" y="832"/>
                  </a:cubicBezTo>
                  <a:cubicBezTo>
                    <a:pt x="1020" y="804"/>
                    <a:pt x="1119" y="741"/>
                    <a:pt x="1200" y="660"/>
                  </a:cubicBezTo>
                  <a:lnTo>
                    <a:pt x="1478" y="383"/>
                  </a:lnTo>
                  <a:lnTo>
                    <a:pt x="1493" y="236"/>
                  </a:lnTo>
                  <a:cubicBezTo>
                    <a:pt x="1503" y="145"/>
                    <a:pt x="1473" y="63"/>
                    <a:pt x="14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54"/>
            <p:cNvSpPr/>
            <p:nvPr/>
          </p:nvSpPr>
          <p:spPr>
            <a:xfrm>
              <a:off x="8233879" y="3665044"/>
              <a:ext cx="266" cy="4218"/>
            </a:xfrm>
            <a:custGeom>
              <a:avLst/>
              <a:gdLst/>
              <a:ahLst/>
              <a:cxnLst/>
              <a:rect l="l" t="t" r="r" b="b"/>
              <a:pathLst>
                <a:path w="7" h="111" extrusionOk="0">
                  <a:moveTo>
                    <a:pt x="6" y="0"/>
                  </a:moveTo>
                  <a:cubicBezTo>
                    <a:pt x="2" y="37"/>
                    <a:pt x="1" y="74"/>
                    <a:pt x="1" y="110"/>
                  </a:cubicBezTo>
                  <a:cubicBezTo>
                    <a:pt x="1" y="74"/>
                    <a:pt x="5" y="37"/>
                    <a:pt x="6" y="0"/>
                  </a:cubicBezTo>
                  <a:close/>
                </a:path>
              </a:pathLst>
            </a:custGeom>
            <a:solidFill>
              <a:srgbClr val="B5E8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54"/>
            <p:cNvSpPr/>
            <p:nvPr/>
          </p:nvSpPr>
          <p:spPr>
            <a:xfrm>
              <a:off x="8234297" y="3598397"/>
              <a:ext cx="129116" cy="66344"/>
            </a:xfrm>
            <a:custGeom>
              <a:avLst/>
              <a:gdLst/>
              <a:ahLst/>
              <a:cxnLst/>
              <a:rect l="l" t="t" r="r" b="b"/>
              <a:pathLst>
                <a:path w="3398" h="1746" extrusionOk="0">
                  <a:moveTo>
                    <a:pt x="1851" y="1"/>
                  </a:moveTo>
                  <a:cubicBezTo>
                    <a:pt x="864" y="1"/>
                    <a:pt x="58" y="772"/>
                    <a:pt x="0" y="1746"/>
                  </a:cubicBezTo>
                  <a:cubicBezTo>
                    <a:pt x="55" y="1201"/>
                    <a:pt x="517" y="775"/>
                    <a:pt x="1077" y="775"/>
                  </a:cubicBezTo>
                  <a:lnTo>
                    <a:pt x="3221" y="775"/>
                  </a:lnTo>
                  <a:cubicBezTo>
                    <a:pt x="3324" y="775"/>
                    <a:pt x="3398" y="677"/>
                    <a:pt x="3372" y="579"/>
                  </a:cubicBezTo>
                  <a:cubicBezTo>
                    <a:pt x="3286" y="245"/>
                    <a:pt x="2983" y="1"/>
                    <a:pt x="26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54"/>
            <p:cNvSpPr/>
            <p:nvPr/>
          </p:nvSpPr>
          <p:spPr>
            <a:xfrm>
              <a:off x="8223582" y="3380101"/>
              <a:ext cx="104873" cy="115702"/>
            </a:xfrm>
            <a:custGeom>
              <a:avLst/>
              <a:gdLst/>
              <a:ahLst/>
              <a:cxnLst/>
              <a:rect l="l" t="t" r="r" b="b"/>
              <a:pathLst>
                <a:path w="2760" h="3045" extrusionOk="0">
                  <a:moveTo>
                    <a:pt x="1389" y="1"/>
                  </a:moveTo>
                  <a:cubicBezTo>
                    <a:pt x="1197" y="1"/>
                    <a:pt x="1025" y="123"/>
                    <a:pt x="962" y="305"/>
                  </a:cubicBezTo>
                  <a:lnTo>
                    <a:pt x="0" y="3037"/>
                  </a:lnTo>
                  <a:lnTo>
                    <a:pt x="561" y="3045"/>
                  </a:lnTo>
                  <a:cubicBezTo>
                    <a:pt x="725" y="2966"/>
                    <a:pt x="852" y="2816"/>
                    <a:pt x="914" y="2640"/>
                  </a:cubicBezTo>
                  <a:lnTo>
                    <a:pt x="1620" y="621"/>
                  </a:lnTo>
                  <a:cubicBezTo>
                    <a:pt x="1686" y="435"/>
                    <a:pt x="1862" y="310"/>
                    <a:pt x="2061" y="310"/>
                  </a:cubicBezTo>
                  <a:lnTo>
                    <a:pt x="2150" y="310"/>
                  </a:lnTo>
                  <a:cubicBezTo>
                    <a:pt x="2314" y="310"/>
                    <a:pt x="2449" y="444"/>
                    <a:pt x="2449" y="609"/>
                  </a:cubicBezTo>
                  <a:lnTo>
                    <a:pt x="2449" y="773"/>
                  </a:lnTo>
                  <a:cubicBezTo>
                    <a:pt x="2449" y="850"/>
                    <a:pt x="2504" y="920"/>
                    <a:pt x="2582" y="930"/>
                  </a:cubicBezTo>
                  <a:cubicBezTo>
                    <a:pt x="2589" y="931"/>
                    <a:pt x="2597" y="932"/>
                    <a:pt x="2604" y="932"/>
                  </a:cubicBezTo>
                  <a:cubicBezTo>
                    <a:pt x="2690" y="932"/>
                    <a:pt x="2759" y="863"/>
                    <a:pt x="2759" y="777"/>
                  </a:cubicBezTo>
                  <a:lnTo>
                    <a:pt x="2759" y="688"/>
                  </a:lnTo>
                  <a:cubicBezTo>
                    <a:pt x="2758" y="353"/>
                    <a:pt x="2485" y="43"/>
                    <a:pt x="21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54"/>
            <p:cNvSpPr/>
            <p:nvPr/>
          </p:nvSpPr>
          <p:spPr>
            <a:xfrm>
              <a:off x="8162710" y="3380101"/>
              <a:ext cx="82037" cy="117982"/>
            </a:xfrm>
            <a:custGeom>
              <a:avLst/>
              <a:gdLst/>
              <a:ahLst/>
              <a:cxnLst/>
              <a:rect l="l" t="t" r="r" b="b"/>
              <a:pathLst>
                <a:path w="2159" h="3105" extrusionOk="0">
                  <a:moveTo>
                    <a:pt x="0" y="1"/>
                  </a:moveTo>
                  <a:lnTo>
                    <a:pt x="111" y="175"/>
                  </a:lnTo>
                  <a:cubicBezTo>
                    <a:pt x="308" y="175"/>
                    <a:pt x="597" y="305"/>
                    <a:pt x="661" y="491"/>
                  </a:cubicBezTo>
                  <a:lnTo>
                    <a:pt x="1717" y="3088"/>
                  </a:lnTo>
                  <a:cubicBezTo>
                    <a:pt x="1771" y="3099"/>
                    <a:pt x="1825" y="3105"/>
                    <a:pt x="1879" y="3105"/>
                  </a:cubicBezTo>
                  <a:cubicBezTo>
                    <a:pt x="1978" y="3105"/>
                    <a:pt x="2074" y="3085"/>
                    <a:pt x="2159" y="3041"/>
                  </a:cubicBezTo>
                  <a:lnTo>
                    <a:pt x="1192" y="305"/>
                  </a:lnTo>
                  <a:cubicBezTo>
                    <a:pt x="1129" y="124"/>
                    <a:pt x="958" y="1"/>
                    <a:pt x="76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54"/>
            <p:cNvSpPr/>
            <p:nvPr/>
          </p:nvSpPr>
          <p:spPr>
            <a:xfrm>
              <a:off x="8208535" y="3344839"/>
              <a:ext cx="50727" cy="24622"/>
            </a:xfrm>
            <a:custGeom>
              <a:avLst/>
              <a:gdLst/>
              <a:ahLst/>
              <a:cxnLst/>
              <a:rect l="l" t="t" r="r" b="b"/>
              <a:pathLst>
                <a:path w="1335" h="648" extrusionOk="0">
                  <a:moveTo>
                    <a:pt x="237" y="1"/>
                  </a:moveTo>
                  <a:cubicBezTo>
                    <a:pt x="142" y="1"/>
                    <a:pt x="58" y="43"/>
                    <a:pt x="1" y="110"/>
                  </a:cubicBezTo>
                  <a:lnTo>
                    <a:pt x="448" y="557"/>
                  </a:lnTo>
                  <a:cubicBezTo>
                    <a:pt x="508" y="618"/>
                    <a:pt x="588" y="648"/>
                    <a:pt x="668" y="648"/>
                  </a:cubicBezTo>
                  <a:cubicBezTo>
                    <a:pt x="747" y="648"/>
                    <a:pt x="827" y="618"/>
                    <a:pt x="888" y="557"/>
                  </a:cubicBezTo>
                  <a:lnTo>
                    <a:pt x="1335" y="110"/>
                  </a:lnTo>
                  <a:cubicBezTo>
                    <a:pt x="1278" y="44"/>
                    <a:pt x="1194" y="1"/>
                    <a:pt x="109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54"/>
            <p:cNvSpPr/>
            <p:nvPr/>
          </p:nvSpPr>
          <p:spPr>
            <a:xfrm>
              <a:off x="8139531" y="3380101"/>
              <a:ext cx="88230" cy="117070"/>
            </a:xfrm>
            <a:custGeom>
              <a:avLst/>
              <a:gdLst/>
              <a:ahLst/>
              <a:cxnLst/>
              <a:rect l="l" t="t" r="r" b="b"/>
              <a:pathLst>
                <a:path w="2322" h="3081" extrusionOk="0">
                  <a:moveTo>
                    <a:pt x="161" y="1"/>
                  </a:moveTo>
                  <a:cubicBezTo>
                    <a:pt x="72" y="1"/>
                    <a:pt x="0" y="73"/>
                    <a:pt x="0" y="163"/>
                  </a:cubicBezTo>
                  <a:lnTo>
                    <a:pt x="0" y="833"/>
                  </a:lnTo>
                  <a:cubicBezTo>
                    <a:pt x="0" y="843"/>
                    <a:pt x="4" y="855"/>
                    <a:pt x="12" y="862"/>
                  </a:cubicBezTo>
                  <a:cubicBezTo>
                    <a:pt x="60" y="910"/>
                    <a:pt x="110" y="930"/>
                    <a:pt x="156" y="930"/>
                  </a:cubicBezTo>
                  <a:cubicBezTo>
                    <a:pt x="242" y="930"/>
                    <a:pt x="311" y="861"/>
                    <a:pt x="311" y="776"/>
                  </a:cubicBezTo>
                  <a:lnTo>
                    <a:pt x="311" y="390"/>
                  </a:lnTo>
                  <a:cubicBezTo>
                    <a:pt x="311" y="347"/>
                    <a:pt x="345" y="311"/>
                    <a:pt x="390" y="311"/>
                  </a:cubicBezTo>
                  <a:lnTo>
                    <a:pt x="697" y="311"/>
                  </a:lnTo>
                  <a:cubicBezTo>
                    <a:pt x="894" y="311"/>
                    <a:pt x="1070" y="436"/>
                    <a:pt x="1134" y="621"/>
                  </a:cubicBezTo>
                  <a:lnTo>
                    <a:pt x="1838" y="2630"/>
                  </a:lnTo>
                  <a:cubicBezTo>
                    <a:pt x="1916" y="2851"/>
                    <a:pt x="2095" y="3030"/>
                    <a:pt x="2322" y="3080"/>
                  </a:cubicBezTo>
                  <a:lnTo>
                    <a:pt x="1426" y="519"/>
                  </a:lnTo>
                  <a:cubicBezTo>
                    <a:pt x="1316" y="209"/>
                    <a:pt x="1024" y="1"/>
                    <a:pt x="6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4" name="Google Shape;1654;p54"/>
          <p:cNvGrpSpPr/>
          <p:nvPr/>
        </p:nvGrpSpPr>
        <p:grpSpPr>
          <a:xfrm>
            <a:off x="720003" y="1539657"/>
            <a:ext cx="5027911" cy="2782975"/>
            <a:chOff x="2654821" y="2311071"/>
            <a:chExt cx="2279715" cy="1262120"/>
          </a:xfrm>
        </p:grpSpPr>
        <p:grpSp>
          <p:nvGrpSpPr>
            <p:cNvPr id="1655" name="Google Shape;1655;p54"/>
            <p:cNvGrpSpPr/>
            <p:nvPr/>
          </p:nvGrpSpPr>
          <p:grpSpPr>
            <a:xfrm>
              <a:off x="4034269" y="2840745"/>
              <a:ext cx="40212" cy="36437"/>
              <a:chOff x="4293400" y="2574725"/>
              <a:chExt cx="84425" cy="80100"/>
            </a:xfrm>
          </p:grpSpPr>
          <p:sp>
            <p:nvSpPr>
              <p:cNvPr id="1656" name="Google Shape;1656;p54"/>
              <p:cNvSpPr/>
              <p:nvPr/>
            </p:nvSpPr>
            <p:spPr>
              <a:xfrm>
                <a:off x="4293400" y="2574725"/>
                <a:ext cx="57150" cy="45250"/>
              </a:xfrm>
              <a:custGeom>
                <a:avLst/>
                <a:gdLst/>
                <a:ahLst/>
                <a:cxnLst/>
                <a:rect l="l" t="t" r="r" b="b"/>
                <a:pathLst>
                  <a:path w="2286" h="1810" extrusionOk="0">
                    <a:moveTo>
                      <a:pt x="2286" y="905"/>
                    </a:moveTo>
                    <a:lnTo>
                      <a:pt x="1857" y="476"/>
                    </a:lnTo>
                    <a:lnTo>
                      <a:pt x="0" y="0"/>
                    </a:lnTo>
                    <a:lnTo>
                      <a:pt x="95" y="834"/>
                    </a:lnTo>
                    <a:lnTo>
                      <a:pt x="952" y="1476"/>
                    </a:lnTo>
                    <a:lnTo>
                      <a:pt x="1952" y="1810"/>
                    </a:lnTo>
                    <a:close/>
                  </a:path>
                </a:pathLst>
              </a:custGeom>
              <a:solidFill>
                <a:schemeClr val="lt2"/>
              </a:solidFill>
              <a:ln w="9525" cap="flat" cmpd="sng">
                <a:solidFill>
                  <a:schemeClr val="dk2"/>
                </a:solidFill>
                <a:prstDash val="solid"/>
                <a:round/>
                <a:headEnd type="none" w="med" len="med"/>
                <a:tailEnd type="none" w="med" len="med"/>
              </a:ln>
            </p:spPr>
          </p:sp>
          <p:sp>
            <p:nvSpPr>
              <p:cNvPr id="1657" name="Google Shape;1657;p54"/>
              <p:cNvSpPr/>
              <p:nvPr/>
            </p:nvSpPr>
            <p:spPr>
              <a:xfrm>
                <a:off x="4299350" y="2589925"/>
                <a:ext cx="78475" cy="64900"/>
              </a:xfrm>
              <a:custGeom>
                <a:avLst/>
                <a:gdLst/>
                <a:ahLst/>
                <a:cxnLst/>
                <a:rect l="l" t="t" r="r" b="b"/>
                <a:pathLst>
                  <a:path w="3139" h="2596" extrusionOk="0">
                    <a:moveTo>
                      <a:pt x="2009" y="1"/>
                    </a:moveTo>
                    <a:lnTo>
                      <a:pt x="1820" y="252"/>
                    </a:lnTo>
                    <a:lnTo>
                      <a:pt x="1632" y="314"/>
                    </a:lnTo>
                    <a:lnTo>
                      <a:pt x="1590" y="419"/>
                    </a:lnTo>
                    <a:lnTo>
                      <a:pt x="1318" y="398"/>
                    </a:lnTo>
                    <a:lnTo>
                      <a:pt x="1255" y="273"/>
                    </a:lnTo>
                    <a:lnTo>
                      <a:pt x="983" y="63"/>
                    </a:lnTo>
                    <a:lnTo>
                      <a:pt x="837" y="42"/>
                    </a:lnTo>
                    <a:lnTo>
                      <a:pt x="795" y="63"/>
                    </a:lnTo>
                    <a:lnTo>
                      <a:pt x="753" y="252"/>
                    </a:lnTo>
                    <a:lnTo>
                      <a:pt x="900" y="314"/>
                    </a:lnTo>
                    <a:lnTo>
                      <a:pt x="983" y="461"/>
                    </a:lnTo>
                    <a:lnTo>
                      <a:pt x="963" y="670"/>
                    </a:lnTo>
                    <a:lnTo>
                      <a:pt x="753" y="566"/>
                    </a:lnTo>
                    <a:lnTo>
                      <a:pt x="544" y="524"/>
                    </a:lnTo>
                    <a:lnTo>
                      <a:pt x="209" y="356"/>
                    </a:lnTo>
                    <a:lnTo>
                      <a:pt x="0" y="419"/>
                    </a:lnTo>
                    <a:lnTo>
                      <a:pt x="0" y="524"/>
                    </a:lnTo>
                    <a:lnTo>
                      <a:pt x="105" y="628"/>
                    </a:lnTo>
                    <a:lnTo>
                      <a:pt x="314" y="670"/>
                    </a:lnTo>
                    <a:lnTo>
                      <a:pt x="419" y="796"/>
                    </a:lnTo>
                    <a:lnTo>
                      <a:pt x="377" y="921"/>
                    </a:lnTo>
                    <a:lnTo>
                      <a:pt x="377" y="1026"/>
                    </a:lnTo>
                    <a:lnTo>
                      <a:pt x="628" y="1214"/>
                    </a:lnTo>
                    <a:lnTo>
                      <a:pt x="628" y="1340"/>
                    </a:lnTo>
                    <a:lnTo>
                      <a:pt x="544" y="1423"/>
                    </a:lnTo>
                    <a:lnTo>
                      <a:pt x="628" y="1612"/>
                    </a:lnTo>
                    <a:lnTo>
                      <a:pt x="879" y="1737"/>
                    </a:lnTo>
                    <a:lnTo>
                      <a:pt x="1067" y="1737"/>
                    </a:lnTo>
                    <a:lnTo>
                      <a:pt x="1193" y="1863"/>
                    </a:lnTo>
                    <a:lnTo>
                      <a:pt x="1046" y="1884"/>
                    </a:lnTo>
                    <a:lnTo>
                      <a:pt x="1109" y="2051"/>
                    </a:lnTo>
                    <a:lnTo>
                      <a:pt x="1088" y="2093"/>
                    </a:lnTo>
                    <a:lnTo>
                      <a:pt x="1088" y="2239"/>
                    </a:lnTo>
                    <a:lnTo>
                      <a:pt x="1172" y="2260"/>
                    </a:lnTo>
                    <a:lnTo>
                      <a:pt x="1276" y="2198"/>
                    </a:lnTo>
                    <a:lnTo>
                      <a:pt x="1276" y="2156"/>
                    </a:lnTo>
                    <a:lnTo>
                      <a:pt x="1318" y="2093"/>
                    </a:lnTo>
                    <a:lnTo>
                      <a:pt x="1381" y="2072"/>
                    </a:lnTo>
                    <a:lnTo>
                      <a:pt x="1486" y="1946"/>
                    </a:lnTo>
                    <a:lnTo>
                      <a:pt x="1569" y="1926"/>
                    </a:lnTo>
                    <a:lnTo>
                      <a:pt x="1611" y="1821"/>
                    </a:lnTo>
                    <a:lnTo>
                      <a:pt x="1695" y="1821"/>
                    </a:lnTo>
                    <a:lnTo>
                      <a:pt x="1820" y="1737"/>
                    </a:lnTo>
                    <a:lnTo>
                      <a:pt x="1883" y="1737"/>
                    </a:lnTo>
                    <a:lnTo>
                      <a:pt x="1883" y="1758"/>
                    </a:lnTo>
                    <a:lnTo>
                      <a:pt x="1925" y="1758"/>
                    </a:lnTo>
                    <a:lnTo>
                      <a:pt x="1988" y="1863"/>
                    </a:lnTo>
                    <a:lnTo>
                      <a:pt x="2051" y="1946"/>
                    </a:lnTo>
                    <a:lnTo>
                      <a:pt x="2009" y="1988"/>
                    </a:lnTo>
                    <a:lnTo>
                      <a:pt x="2030" y="2051"/>
                    </a:lnTo>
                    <a:lnTo>
                      <a:pt x="2155" y="2135"/>
                    </a:lnTo>
                    <a:lnTo>
                      <a:pt x="1988" y="2260"/>
                    </a:lnTo>
                    <a:lnTo>
                      <a:pt x="2155" y="2470"/>
                    </a:lnTo>
                    <a:lnTo>
                      <a:pt x="2260" y="2511"/>
                    </a:lnTo>
                    <a:lnTo>
                      <a:pt x="2302" y="2574"/>
                    </a:lnTo>
                    <a:lnTo>
                      <a:pt x="2406" y="2595"/>
                    </a:lnTo>
                    <a:lnTo>
                      <a:pt x="2448" y="2574"/>
                    </a:lnTo>
                    <a:lnTo>
                      <a:pt x="2448" y="2365"/>
                    </a:lnTo>
                    <a:lnTo>
                      <a:pt x="2427" y="2302"/>
                    </a:lnTo>
                    <a:lnTo>
                      <a:pt x="2427" y="2198"/>
                    </a:lnTo>
                    <a:lnTo>
                      <a:pt x="2406" y="2072"/>
                    </a:lnTo>
                    <a:lnTo>
                      <a:pt x="2427" y="1967"/>
                    </a:lnTo>
                    <a:lnTo>
                      <a:pt x="2469" y="1946"/>
                    </a:lnTo>
                    <a:lnTo>
                      <a:pt x="2553" y="2030"/>
                    </a:lnTo>
                    <a:lnTo>
                      <a:pt x="2511" y="2135"/>
                    </a:lnTo>
                    <a:lnTo>
                      <a:pt x="2553" y="2198"/>
                    </a:lnTo>
                    <a:lnTo>
                      <a:pt x="2574" y="2135"/>
                    </a:lnTo>
                    <a:lnTo>
                      <a:pt x="2574" y="1946"/>
                    </a:lnTo>
                    <a:lnTo>
                      <a:pt x="2636" y="1884"/>
                    </a:lnTo>
                    <a:lnTo>
                      <a:pt x="2636" y="1779"/>
                    </a:lnTo>
                    <a:lnTo>
                      <a:pt x="2574" y="1737"/>
                    </a:lnTo>
                    <a:lnTo>
                      <a:pt x="2616" y="1633"/>
                    </a:lnTo>
                    <a:lnTo>
                      <a:pt x="2657" y="1549"/>
                    </a:lnTo>
                    <a:lnTo>
                      <a:pt x="2636" y="1444"/>
                    </a:lnTo>
                    <a:lnTo>
                      <a:pt x="2636" y="1298"/>
                    </a:lnTo>
                    <a:lnTo>
                      <a:pt x="2783" y="1151"/>
                    </a:lnTo>
                    <a:lnTo>
                      <a:pt x="2950" y="1130"/>
                    </a:lnTo>
                    <a:lnTo>
                      <a:pt x="3034" y="1089"/>
                    </a:lnTo>
                    <a:lnTo>
                      <a:pt x="3139" y="1089"/>
                    </a:lnTo>
                    <a:lnTo>
                      <a:pt x="3034" y="984"/>
                    </a:lnTo>
                    <a:lnTo>
                      <a:pt x="2888" y="900"/>
                    </a:lnTo>
                    <a:lnTo>
                      <a:pt x="2741" y="921"/>
                    </a:lnTo>
                    <a:lnTo>
                      <a:pt x="2616" y="817"/>
                    </a:lnTo>
                    <a:lnTo>
                      <a:pt x="2574" y="712"/>
                    </a:lnTo>
                    <a:lnTo>
                      <a:pt x="2406" y="586"/>
                    </a:lnTo>
                    <a:lnTo>
                      <a:pt x="2323" y="419"/>
                    </a:lnTo>
                    <a:lnTo>
                      <a:pt x="2323" y="314"/>
                    </a:lnTo>
                    <a:lnTo>
                      <a:pt x="2134" y="84"/>
                    </a:lnTo>
                    <a:lnTo>
                      <a:pt x="2009"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8" name="Google Shape;1658;p54"/>
            <p:cNvGrpSpPr/>
            <p:nvPr/>
          </p:nvGrpSpPr>
          <p:grpSpPr>
            <a:xfrm>
              <a:off x="3894606" y="2334874"/>
              <a:ext cx="913198" cy="518984"/>
              <a:chOff x="4000175" y="1462675"/>
              <a:chExt cx="1917275" cy="1140875"/>
            </a:xfrm>
          </p:grpSpPr>
          <p:sp>
            <p:nvSpPr>
              <p:cNvPr id="1659" name="Google Shape;1659;p54"/>
              <p:cNvSpPr/>
              <p:nvPr/>
            </p:nvSpPr>
            <p:spPr>
              <a:xfrm>
                <a:off x="4178050" y="2433300"/>
                <a:ext cx="60250" cy="65175"/>
              </a:xfrm>
              <a:custGeom>
                <a:avLst/>
                <a:gdLst/>
                <a:ahLst/>
                <a:cxnLst/>
                <a:rect l="l" t="t" r="r" b="b"/>
                <a:pathLst>
                  <a:path w="2410" h="2607" extrusionOk="0">
                    <a:moveTo>
                      <a:pt x="639" y="2410"/>
                    </a:moveTo>
                    <a:lnTo>
                      <a:pt x="1180" y="2607"/>
                    </a:lnTo>
                    <a:lnTo>
                      <a:pt x="2410" y="2017"/>
                    </a:lnTo>
                    <a:lnTo>
                      <a:pt x="2262" y="0"/>
                    </a:lnTo>
                    <a:lnTo>
                      <a:pt x="541" y="0"/>
                    </a:lnTo>
                    <a:lnTo>
                      <a:pt x="0" y="1771"/>
                    </a:lnTo>
                    <a:close/>
                  </a:path>
                </a:pathLst>
              </a:custGeom>
              <a:solidFill>
                <a:schemeClr val="lt2"/>
              </a:solidFill>
              <a:ln w="9525" cap="flat" cmpd="sng">
                <a:solidFill>
                  <a:schemeClr val="dk2"/>
                </a:solidFill>
                <a:prstDash val="solid"/>
                <a:round/>
                <a:headEnd type="none" w="med" len="med"/>
                <a:tailEnd type="none" w="med" len="med"/>
              </a:ln>
            </p:spPr>
          </p:sp>
          <p:grpSp>
            <p:nvGrpSpPr>
              <p:cNvPr id="1660" name="Google Shape;1660;p54"/>
              <p:cNvGrpSpPr/>
              <p:nvPr/>
            </p:nvGrpSpPr>
            <p:grpSpPr>
              <a:xfrm>
                <a:off x="4000175" y="1462675"/>
                <a:ext cx="1917275" cy="1140875"/>
                <a:chOff x="4000175" y="1462675"/>
                <a:chExt cx="1917275" cy="1140875"/>
              </a:xfrm>
            </p:grpSpPr>
            <p:sp>
              <p:nvSpPr>
                <p:cNvPr id="1661" name="Google Shape;1661;p54"/>
                <p:cNvSpPr/>
                <p:nvPr/>
              </p:nvSpPr>
              <p:spPr>
                <a:xfrm>
                  <a:off x="4000175" y="2000075"/>
                  <a:ext cx="1545875" cy="510000"/>
                </a:xfrm>
                <a:custGeom>
                  <a:avLst/>
                  <a:gdLst/>
                  <a:ahLst/>
                  <a:cxnLst/>
                  <a:rect l="l" t="t" r="r" b="b"/>
                  <a:pathLst>
                    <a:path w="61835" h="20400" extrusionOk="0">
                      <a:moveTo>
                        <a:pt x="1594" y="319"/>
                      </a:moveTo>
                      <a:lnTo>
                        <a:pt x="106" y="0"/>
                      </a:lnTo>
                      <a:lnTo>
                        <a:pt x="0" y="2444"/>
                      </a:lnTo>
                      <a:lnTo>
                        <a:pt x="1062" y="9031"/>
                      </a:lnTo>
                      <a:lnTo>
                        <a:pt x="3931" y="9775"/>
                      </a:lnTo>
                      <a:lnTo>
                        <a:pt x="2125" y="10200"/>
                      </a:lnTo>
                      <a:lnTo>
                        <a:pt x="531" y="10413"/>
                      </a:lnTo>
                      <a:lnTo>
                        <a:pt x="1487" y="13600"/>
                      </a:lnTo>
                      <a:lnTo>
                        <a:pt x="3931" y="17212"/>
                      </a:lnTo>
                      <a:lnTo>
                        <a:pt x="8393" y="18594"/>
                      </a:lnTo>
                      <a:lnTo>
                        <a:pt x="9987" y="18169"/>
                      </a:lnTo>
                      <a:lnTo>
                        <a:pt x="13281" y="20400"/>
                      </a:lnTo>
                      <a:lnTo>
                        <a:pt x="14343" y="18912"/>
                      </a:lnTo>
                      <a:lnTo>
                        <a:pt x="28793" y="17319"/>
                      </a:lnTo>
                      <a:lnTo>
                        <a:pt x="35699" y="16894"/>
                      </a:lnTo>
                      <a:lnTo>
                        <a:pt x="48342" y="16894"/>
                      </a:lnTo>
                      <a:lnTo>
                        <a:pt x="49617" y="15194"/>
                      </a:lnTo>
                      <a:lnTo>
                        <a:pt x="59285" y="20294"/>
                      </a:lnTo>
                      <a:lnTo>
                        <a:pt x="60135" y="19231"/>
                      </a:lnTo>
                      <a:lnTo>
                        <a:pt x="61835" y="18487"/>
                      </a:lnTo>
                      <a:lnTo>
                        <a:pt x="61092" y="13494"/>
                      </a:lnTo>
                      <a:lnTo>
                        <a:pt x="46323" y="3188"/>
                      </a:lnTo>
                      <a:lnTo>
                        <a:pt x="12962" y="10413"/>
                      </a:lnTo>
                      <a:lnTo>
                        <a:pt x="4569" y="7013"/>
                      </a:lnTo>
                      <a:lnTo>
                        <a:pt x="2444" y="3507"/>
                      </a:lnTo>
                      <a:lnTo>
                        <a:pt x="2019" y="1807"/>
                      </a:lnTo>
                      <a:close/>
                    </a:path>
                  </a:pathLst>
                </a:custGeom>
                <a:solidFill>
                  <a:schemeClr val="lt2"/>
                </a:solidFill>
                <a:ln w="9525" cap="flat" cmpd="sng">
                  <a:solidFill>
                    <a:schemeClr val="dk2"/>
                  </a:solidFill>
                  <a:prstDash val="solid"/>
                  <a:round/>
                  <a:headEnd type="none" w="med" len="med"/>
                  <a:tailEnd type="none" w="med" len="med"/>
                </a:ln>
              </p:spPr>
            </p:sp>
            <p:sp>
              <p:nvSpPr>
                <p:cNvPr id="1662" name="Google Shape;1662;p54"/>
                <p:cNvSpPr/>
                <p:nvPr/>
              </p:nvSpPr>
              <p:spPr>
                <a:xfrm>
                  <a:off x="4624175" y="1521775"/>
                  <a:ext cx="58100" cy="73775"/>
                </a:xfrm>
                <a:custGeom>
                  <a:avLst/>
                  <a:gdLst/>
                  <a:ahLst/>
                  <a:cxnLst/>
                  <a:rect l="l" t="t" r="r" b="b"/>
                  <a:pathLst>
                    <a:path w="2324" h="2951" extrusionOk="0">
                      <a:moveTo>
                        <a:pt x="210" y="1"/>
                      </a:moveTo>
                      <a:lnTo>
                        <a:pt x="126" y="84"/>
                      </a:lnTo>
                      <a:lnTo>
                        <a:pt x="147" y="189"/>
                      </a:lnTo>
                      <a:lnTo>
                        <a:pt x="252" y="252"/>
                      </a:lnTo>
                      <a:lnTo>
                        <a:pt x="335" y="356"/>
                      </a:lnTo>
                      <a:lnTo>
                        <a:pt x="273" y="419"/>
                      </a:lnTo>
                      <a:lnTo>
                        <a:pt x="210" y="419"/>
                      </a:lnTo>
                      <a:lnTo>
                        <a:pt x="147" y="335"/>
                      </a:lnTo>
                      <a:lnTo>
                        <a:pt x="63" y="293"/>
                      </a:lnTo>
                      <a:lnTo>
                        <a:pt x="22" y="293"/>
                      </a:lnTo>
                      <a:lnTo>
                        <a:pt x="42" y="356"/>
                      </a:lnTo>
                      <a:lnTo>
                        <a:pt x="22" y="545"/>
                      </a:lnTo>
                      <a:lnTo>
                        <a:pt x="1" y="565"/>
                      </a:lnTo>
                      <a:lnTo>
                        <a:pt x="1" y="712"/>
                      </a:lnTo>
                      <a:lnTo>
                        <a:pt x="42" y="754"/>
                      </a:lnTo>
                      <a:lnTo>
                        <a:pt x="126" y="775"/>
                      </a:lnTo>
                      <a:lnTo>
                        <a:pt x="189" y="858"/>
                      </a:lnTo>
                      <a:lnTo>
                        <a:pt x="147" y="963"/>
                      </a:lnTo>
                      <a:lnTo>
                        <a:pt x="294" y="1256"/>
                      </a:lnTo>
                      <a:lnTo>
                        <a:pt x="356" y="1340"/>
                      </a:lnTo>
                      <a:lnTo>
                        <a:pt x="461" y="1340"/>
                      </a:lnTo>
                      <a:lnTo>
                        <a:pt x="398" y="1402"/>
                      </a:lnTo>
                      <a:lnTo>
                        <a:pt x="294" y="1444"/>
                      </a:lnTo>
                      <a:lnTo>
                        <a:pt x="231" y="1612"/>
                      </a:lnTo>
                      <a:lnTo>
                        <a:pt x="335" y="1821"/>
                      </a:lnTo>
                      <a:lnTo>
                        <a:pt x="398" y="1988"/>
                      </a:lnTo>
                      <a:lnTo>
                        <a:pt x="398" y="2114"/>
                      </a:lnTo>
                      <a:lnTo>
                        <a:pt x="440" y="2177"/>
                      </a:lnTo>
                      <a:lnTo>
                        <a:pt x="461" y="2281"/>
                      </a:lnTo>
                      <a:lnTo>
                        <a:pt x="419" y="2323"/>
                      </a:lnTo>
                      <a:lnTo>
                        <a:pt x="503" y="2511"/>
                      </a:lnTo>
                      <a:lnTo>
                        <a:pt x="545" y="2679"/>
                      </a:lnTo>
                      <a:lnTo>
                        <a:pt x="649" y="2762"/>
                      </a:lnTo>
                      <a:lnTo>
                        <a:pt x="649" y="2867"/>
                      </a:lnTo>
                      <a:lnTo>
                        <a:pt x="733" y="2951"/>
                      </a:lnTo>
                      <a:lnTo>
                        <a:pt x="879" y="2909"/>
                      </a:lnTo>
                      <a:lnTo>
                        <a:pt x="963" y="2742"/>
                      </a:lnTo>
                      <a:lnTo>
                        <a:pt x="1089" y="2553"/>
                      </a:lnTo>
                      <a:lnTo>
                        <a:pt x="1172" y="2511"/>
                      </a:lnTo>
                      <a:lnTo>
                        <a:pt x="1151" y="2428"/>
                      </a:lnTo>
                      <a:lnTo>
                        <a:pt x="1172" y="2323"/>
                      </a:lnTo>
                      <a:lnTo>
                        <a:pt x="1423" y="2135"/>
                      </a:lnTo>
                      <a:lnTo>
                        <a:pt x="1528" y="2114"/>
                      </a:lnTo>
                      <a:lnTo>
                        <a:pt x="1612" y="2177"/>
                      </a:lnTo>
                      <a:lnTo>
                        <a:pt x="1695" y="2177"/>
                      </a:lnTo>
                      <a:lnTo>
                        <a:pt x="1737" y="2072"/>
                      </a:lnTo>
                      <a:lnTo>
                        <a:pt x="1800" y="1988"/>
                      </a:lnTo>
                      <a:lnTo>
                        <a:pt x="1926" y="1926"/>
                      </a:lnTo>
                      <a:lnTo>
                        <a:pt x="2114" y="1779"/>
                      </a:lnTo>
                      <a:lnTo>
                        <a:pt x="2135" y="1674"/>
                      </a:lnTo>
                      <a:lnTo>
                        <a:pt x="2219" y="1612"/>
                      </a:lnTo>
                      <a:lnTo>
                        <a:pt x="2323" y="1382"/>
                      </a:lnTo>
                      <a:lnTo>
                        <a:pt x="2302" y="1256"/>
                      </a:lnTo>
                      <a:lnTo>
                        <a:pt x="2135" y="1068"/>
                      </a:lnTo>
                      <a:lnTo>
                        <a:pt x="2051" y="942"/>
                      </a:lnTo>
                      <a:lnTo>
                        <a:pt x="2051" y="837"/>
                      </a:lnTo>
                      <a:lnTo>
                        <a:pt x="1884" y="712"/>
                      </a:lnTo>
                      <a:lnTo>
                        <a:pt x="1779" y="712"/>
                      </a:lnTo>
                      <a:lnTo>
                        <a:pt x="1716" y="733"/>
                      </a:lnTo>
                      <a:lnTo>
                        <a:pt x="1633" y="670"/>
                      </a:lnTo>
                      <a:lnTo>
                        <a:pt x="1507" y="628"/>
                      </a:lnTo>
                      <a:lnTo>
                        <a:pt x="1382" y="503"/>
                      </a:lnTo>
                      <a:lnTo>
                        <a:pt x="1319" y="461"/>
                      </a:lnTo>
                      <a:lnTo>
                        <a:pt x="1298" y="524"/>
                      </a:lnTo>
                      <a:lnTo>
                        <a:pt x="1214" y="503"/>
                      </a:lnTo>
                      <a:lnTo>
                        <a:pt x="1193" y="419"/>
                      </a:lnTo>
                      <a:lnTo>
                        <a:pt x="1110" y="314"/>
                      </a:lnTo>
                      <a:lnTo>
                        <a:pt x="1047" y="314"/>
                      </a:lnTo>
                      <a:lnTo>
                        <a:pt x="1005" y="419"/>
                      </a:lnTo>
                      <a:lnTo>
                        <a:pt x="963" y="419"/>
                      </a:lnTo>
                      <a:lnTo>
                        <a:pt x="858" y="252"/>
                      </a:lnTo>
                      <a:lnTo>
                        <a:pt x="775" y="210"/>
                      </a:lnTo>
                      <a:lnTo>
                        <a:pt x="775" y="252"/>
                      </a:lnTo>
                      <a:lnTo>
                        <a:pt x="858" y="356"/>
                      </a:lnTo>
                      <a:lnTo>
                        <a:pt x="858" y="440"/>
                      </a:lnTo>
                      <a:lnTo>
                        <a:pt x="775" y="503"/>
                      </a:lnTo>
                      <a:lnTo>
                        <a:pt x="775" y="607"/>
                      </a:lnTo>
                      <a:lnTo>
                        <a:pt x="733" y="607"/>
                      </a:lnTo>
                      <a:lnTo>
                        <a:pt x="670" y="524"/>
                      </a:lnTo>
                      <a:lnTo>
                        <a:pt x="649" y="147"/>
                      </a:lnTo>
                      <a:lnTo>
                        <a:pt x="545" y="105"/>
                      </a:lnTo>
                      <a:lnTo>
                        <a:pt x="440" y="84"/>
                      </a:lnTo>
                      <a:lnTo>
                        <a:pt x="273"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54"/>
                <p:cNvSpPr/>
                <p:nvPr/>
              </p:nvSpPr>
              <p:spPr>
                <a:xfrm>
                  <a:off x="4499150" y="1462675"/>
                  <a:ext cx="117200" cy="104100"/>
                </a:xfrm>
                <a:custGeom>
                  <a:avLst/>
                  <a:gdLst/>
                  <a:ahLst/>
                  <a:cxnLst/>
                  <a:rect l="l" t="t" r="r" b="b"/>
                  <a:pathLst>
                    <a:path w="4688" h="4164" extrusionOk="0">
                      <a:moveTo>
                        <a:pt x="398" y="0"/>
                      </a:moveTo>
                      <a:lnTo>
                        <a:pt x="357" y="63"/>
                      </a:lnTo>
                      <a:lnTo>
                        <a:pt x="336" y="168"/>
                      </a:lnTo>
                      <a:lnTo>
                        <a:pt x="357" y="251"/>
                      </a:lnTo>
                      <a:lnTo>
                        <a:pt x="357" y="398"/>
                      </a:lnTo>
                      <a:lnTo>
                        <a:pt x="252" y="523"/>
                      </a:lnTo>
                      <a:lnTo>
                        <a:pt x="147" y="712"/>
                      </a:lnTo>
                      <a:lnTo>
                        <a:pt x="22" y="879"/>
                      </a:lnTo>
                      <a:lnTo>
                        <a:pt x="1" y="984"/>
                      </a:lnTo>
                      <a:lnTo>
                        <a:pt x="22" y="1423"/>
                      </a:lnTo>
                      <a:lnTo>
                        <a:pt x="105" y="1507"/>
                      </a:lnTo>
                      <a:lnTo>
                        <a:pt x="210" y="1549"/>
                      </a:lnTo>
                      <a:lnTo>
                        <a:pt x="231" y="1653"/>
                      </a:lnTo>
                      <a:lnTo>
                        <a:pt x="189" y="1967"/>
                      </a:lnTo>
                      <a:lnTo>
                        <a:pt x="126" y="2093"/>
                      </a:lnTo>
                      <a:lnTo>
                        <a:pt x="105" y="2197"/>
                      </a:lnTo>
                      <a:lnTo>
                        <a:pt x="126" y="2281"/>
                      </a:lnTo>
                      <a:lnTo>
                        <a:pt x="189" y="2260"/>
                      </a:lnTo>
                      <a:lnTo>
                        <a:pt x="273" y="2155"/>
                      </a:lnTo>
                      <a:lnTo>
                        <a:pt x="419" y="2093"/>
                      </a:lnTo>
                      <a:lnTo>
                        <a:pt x="482" y="2155"/>
                      </a:lnTo>
                      <a:lnTo>
                        <a:pt x="503" y="2260"/>
                      </a:lnTo>
                      <a:lnTo>
                        <a:pt x="650" y="2385"/>
                      </a:lnTo>
                      <a:lnTo>
                        <a:pt x="754" y="2385"/>
                      </a:lnTo>
                      <a:lnTo>
                        <a:pt x="817" y="2344"/>
                      </a:lnTo>
                      <a:lnTo>
                        <a:pt x="901" y="2365"/>
                      </a:lnTo>
                      <a:cubicBezTo>
                        <a:pt x="859" y="2448"/>
                        <a:pt x="859" y="2511"/>
                        <a:pt x="859" y="2595"/>
                      </a:cubicBezTo>
                      <a:lnTo>
                        <a:pt x="838" y="2595"/>
                      </a:lnTo>
                      <a:lnTo>
                        <a:pt x="733" y="2657"/>
                      </a:lnTo>
                      <a:lnTo>
                        <a:pt x="629" y="2595"/>
                      </a:lnTo>
                      <a:lnTo>
                        <a:pt x="545" y="2595"/>
                      </a:lnTo>
                      <a:lnTo>
                        <a:pt x="440" y="2678"/>
                      </a:lnTo>
                      <a:lnTo>
                        <a:pt x="315" y="2678"/>
                      </a:lnTo>
                      <a:lnTo>
                        <a:pt x="294" y="2699"/>
                      </a:lnTo>
                      <a:lnTo>
                        <a:pt x="336" y="2783"/>
                      </a:lnTo>
                      <a:lnTo>
                        <a:pt x="482" y="2804"/>
                      </a:lnTo>
                      <a:lnTo>
                        <a:pt x="524" y="2909"/>
                      </a:lnTo>
                      <a:lnTo>
                        <a:pt x="650" y="2971"/>
                      </a:lnTo>
                      <a:lnTo>
                        <a:pt x="733" y="3076"/>
                      </a:lnTo>
                      <a:lnTo>
                        <a:pt x="901" y="3118"/>
                      </a:lnTo>
                      <a:lnTo>
                        <a:pt x="1110" y="3118"/>
                      </a:lnTo>
                      <a:lnTo>
                        <a:pt x="1173" y="3139"/>
                      </a:lnTo>
                      <a:lnTo>
                        <a:pt x="1131" y="3181"/>
                      </a:lnTo>
                      <a:lnTo>
                        <a:pt x="963" y="3222"/>
                      </a:lnTo>
                      <a:lnTo>
                        <a:pt x="838" y="3222"/>
                      </a:lnTo>
                      <a:lnTo>
                        <a:pt x="838" y="3285"/>
                      </a:lnTo>
                      <a:lnTo>
                        <a:pt x="942" y="3327"/>
                      </a:lnTo>
                      <a:lnTo>
                        <a:pt x="1068" y="3327"/>
                      </a:lnTo>
                      <a:lnTo>
                        <a:pt x="1173" y="3243"/>
                      </a:lnTo>
                      <a:lnTo>
                        <a:pt x="1319" y="3139"/>
                      </a:lnTo>
                      <a:lnTo>
                        <a:pt x="1382" y="3097"/>
                      </a:lnTo>
                      <a:lnTo>
                        <a:pt x="1445" y="2929"/>
                      </a:lnTo>
                      <a:lnTo>
                        <a:pt x="1528" y="2762"/>
                      </a:lnTo>
                      <a:lnTo>
                        <a:pt x="1486" y="2678"/>
                      </a:lnTo>
                      <a:lnTo>
                        <a:pt x="1256" y="2532"/>
                      </a:lnTo>
                      <a:lnTo>
                        <a:pt x="1152" y="2511"/>
                      </a:lnTo>
                      <a:lnTo>
                        <a:pt x="1152" y="2385"/>
                      </a:lnTo>
                      <a:lnTo>
                        <a:pt x="1256" y="2406"/>
                      </a:lnTo>
                      <a:lnTo>
                        <a:pt x="1382" y="2385"/>
                      </a:lnTo>
                      <a:lnTo>
                        <a:pt x="1570" y="2281"/>
                      </a:lnTo>
                      <a:lnTo>
                        <a:pt x="1654" y="2176"/>
                      </a:lnTo>
                      <a:lnTo>
                        <a:pt x="1654" y="2072"/>
                      </a:lnTo>
                      <a:lnTo>
                        <a:pt x="1779" y="1946"/>
                      </a:lnTo>
                      <a:lnTo>
                        <a:pt x="1968" y="1800"/>
                      </a:lnTo>
                      <a:lnTo>
                        <a:pt x="2114" y="1967"/>
                      </a:lnTo>
                      <a:lnTo>
                        <a:pt x="2010" y="2009"/>
                      </a:lnTo>
                      <a:lnTo>
                        <a:pt x="1968" y="2093"/>
                      </a:lnTo>
                      <a:lnTo>
                        <a:pt x="1968" y="2176"/>
                      </a:lnTo>
                      <a:lnTo>
                        <a:pt x="1800" y="2197"/>
                      </a:lnTo>
                      <a:lnTo>
                        <a:pt x="1696" y="2281"/>
                      </a:lnTo>
                      <a:lnTo>
                        <a:pt x="1654" y="2469"/>
                      </a:lnTo>
                      <a:lnTo>
                        <a:pt x="1654" y="2574"/>
                      </a:lnTo>
                      <a:lnTo>
                        <a:pt x="1758" y="2637"/>
                      </a:lnTo>
                      <a:lnTo>
                        <a:pt x="1821" y="2637"/>
                      </a:lnTo>
                      <a:lnTo>
                        <a:pt x="1884" y="2720"/>
                      </a:lnTo>
                      <a:lnTo>
                        <a:pt x="1758" y="2867"/>
                      </a:lnTo>
                      <a:lnTo>
                        <a:pt x="1717" y="2971"/>
                      </a:lnTo>
                      <a:lnTo>
                        <a:pt x="1779" y="3139"/>
                      </a:lnTo>
                      <a:lnTo>
                        <a:pt x="1758" y="3222"/>
                      </a:lnTo>
                      <a:lnTo>
                        <a:pt x="1570" y="3327"/>
                      </a:lnTo>
                      <a:lnTo>
                        <a:pt x="1549" y="3390"/>
                      </a:lnTo>
                      <a:lnTo>
                        <a:pt x="1675" y="3453"/>
                      </a:lnTo>
                      <a:lnTo>
                        <a:pt x="1738" y="3515"/>
                      </a:lnTo>
                      <a:lnTo>
                        <a:pt x="1779" y="3494"/>
                      </a:lnTo>
                      <a:lnTo>
                        <a:pt x="1758" y="3411"/>
                      </a:lnTo>
                      <a:lnTo>
                        <a:pt x="1779" y="3348"/>
                      </a:lnTo>
                      <a:lnTo>
                        <a:pt x="1884" y="3411"/>
                      </a:lnTo>
                      <a:lnTo>
                        <a:pt x="1989" y="3494"/>
                      </a:lnTo>
                      <a:lnTo>
                        <a:pt x="2093" y="3432"/>
                      </a:lnTo>
                      <a:lnTo>
                        <a:pt x="2177" y="3432"/>
                      </a:lnTo>
                      <a:lnTo>
                        <a:pt x="2240" y="3536"/>
                      </a:lnTo>
                      <a:lnTo>
                        <a:pt x="2323" y="3746"/>
                      </a:lnTo>
                      <a:lnTo>
                        <a:pt x="2407" y="3829"/>
                      </a:lnTo>
                      <a:lnTo>
                        <a:pt x="2533" y="3850"/>
                      </a:lnTo>
                      <a:lnTo>
                        <a:pt x="2658" y="3934"/>
                      </a:lnTo>
                      <a:lnTo>
                        <a:pt x="2763" y="3955"/>
                      </a:lnTo>
                      <a:lnTo>
                        <a:pt x="2909" y="3871"/>
                      </a:lnTo>
                      <a:lnTo>
                        <a:pt x="3056" y="3829"/>
                      </a:lnTo>
                      <a:lnTo>
                        <a:pt x="3139" y="3871"/>
                      </a:lnTo>
                      <a:lnTo>
                        <a:pt x="3286" y="3955"/>
                      </a:lnTo>
                      <a:lnTo>
                        <a:pt x="3579" y="3976"/>
                      </a:lnTo>
                      <a:lnTo>
                        <a:pt x="3683" y="3955"/>
                      </a:lnTo>
                      <a:lnTo>
                        <a:pt x="3767" y="3976"/>
                      </a:lnTo>
                      <a:lnTo>
                        <a:pt x="3872" y="3976"/>
                      </a:lnTo>
                      <a:lnTo>
                        <a:pt x="3955" y="4059"/>
                      </a:lnTo>
                      <a:lnTo>
                        <a:pt x="4060" y="4164"/>
                      </a:lnTo>
                      <a:lnTo>
                        <a:pt x="4165" y="4164"/>
                      </a:lnTo>
                      <a:lnTo>
                        <a:pt x="4269" y="4080"/>
                      </a:lnTo>
                      <a:lnTo>
                        <a:pt x="4395" y="3955"/>
                      </a:lnTo>
                      <a:lnTo>
                        <a:pt x="4541" y="3913"/>
                      </a:lnTo>
                      <a:lnTo>
                        <a:pt x="4688" y="3725"/>
                      </a:lnTo>
                      <a:lnTo>
                        <a:pt x="4688" y="3620"/>
                      </a:lnTo>
                      <a:lnTo>
                        <a:pt x="4541" y="3453"/>
                      </a:lnTo>
                      <a:lnTo>
                        <a:pt x="4479" y="3432"/>
                      </a:lnTo>
                      <a:lnTo>
                        <a:pt x="4332" y="3285"/>
                      </a:lnTo>
                      <a:lnTo>
                        <a:pt x="4186" y="3243"/>
                      </a:lnTo>
                      <a:lnTo>
                        <a:pt x="4060" y="3181"/>
                      </a:lnTo>
                      <a:lnTo>
                        <a:pt x="4018" y="3034"/>
                      </a:lnTo>
                      <a:lnTo>
                        <a:pt x="4102" y="3034"/>
                      </a:lnTo>
                      <a:lnTo>
                        <a:pt x="4186" y="3097"/>
                      </a:lnTo>
                      <a:lnTo>
                        <a:pt x="4290" y="3097"/>
                      </a:lnTo>
                      <a:lnTo>
                        <a:pt x="4290" y="3013"/>
                      </a:lnTo>
                      <a:lnTo>
                        <a:pt x="4165" y="2825"/>
                      </a:lnTo>
                      <a:lnTo>
                        <a:pt x="3976" y="2657"/>
                      </a:lnTo>
                      <a:lnTo>
                        <a:pt x="3976" y="2490"/>
                      </a:lnTo>
                      <a:lnTo>
                        <a:pt x="3955" y="2344"/>
                      </a:lnTo>
                      <a:lnTo>
                        <a:pt x="3851" y="2281"/>
                      </a:lnTo>
                      <a:lnTo>
                        <a:pt x="3851" y="2155"/>
                      </a:lnTo>
                      <a:lnTo>
                        <a:pt x="3788" y="2093"/>
                      </a:lnTo>
                      <a:lnTo>
                        <a:pt x="3746" y="2093"/>
                      </a:lnTo>
                      <a:lnTo>
                        <a:pt x="3370" y="1821"/>
                      </a:lnTo>
                      <a:lnTo>
                        <a:pt x="3160" y="1779"/>
                      </a:lnTo>
                      <a:lnTo>
                        <a:pt x="2972" y="1821"/>
                      </a:lnTo>
                      <a:lnTo>
                        <a:pt x="2951" y="1883"/>
                      </a:lnTo>
                      <a:lnTo>
                        <a:pt x="2972" y="1967"/>
                      </a:lnTo>
                      <a:lnTo>
                        <a:pt x="3139" y="2155"/>
                      </a:lnTo>
                      <a:lnTo>
                        <a:pt x="3139" y="2239"/>
                      </a:lnTo>
                      <a:lnTo>
                        <a:pt x="3077" y="2344"/>
                      </a:lnTo>
                      <a:lnTo>
                        <a:pt x="3077" y="2448"/>
                      </a:lnTo>
                      <a:lnTo>
                        <a:pt x="3056" y="2574"/>
                      </a:lnTo>
                      <a:lnTo>
                        <a:pt x="2972" y="2720"/>
                      </a:lnTo>
                      <a:lnTo>
                        <a:pt x="2930" y="2783"/>
                      </a:lnTo>
                      <a:lnTo>
                        <a:pt x="2909" y="2699"/>
                      </a:lnTo>
                      <a:lnTo>
                        <a:pt x="2951" y="2595"/>
                      </a:lnTo>
                      <a:lnTo>
                        <a:pt x="2972" y="2490"/>
                      </a:lnTo>
                      <a:lnTo>
                        <a:pt x="2930" y="2448"/>
                      </a:lnTo>
                      <a:lnTo>
                        <a:pt x="2972" y="2260"/>
                      </a:lnTo>
                      <a:lnTo>
                        <a:pt x="2930" y="2155"/>
                      </a:lnTo>
                      <a:lnTo>
                        <a:pt x="2742" y="1883"/>
                      </a:lnTo>
                      <a:lnTo>
                        <a:pt x="2595" y="1779"/>
                      </a:lnTo>
                      <a:lnTo>
                        <a:pt x="2386" y="1758"/>
                      </a:lnTo>
                      <a:lnTo>
                        <a:pt x="2323" y="1779"/>
                      </a:lnTo>
                      <a:lnTo>
                        <a:pt x="2282" y="1925"/>
                      </a:lnTo>
                      <a:lnTo>
                        <a:pt x="2240" y="1946"/>
                      </a:lnTo>
                      <a:cubicBezTo>
                        <a:pt x="2198" y="1883"/>
                        <a:pt x="2114" y="1841"/>
                        <a:pt x="2072" y="1821"/>
                      </a:cubicBezTo>
                      <a:lnTo>
                        <a:pt x="2114" y="1779"/>
                      </a:lnTo>
                      <a:lnTo>
                        <a:pt x="2177" y="1674"/>
                      </a:lnTo>
                      <a:lnTo>
                        <a:pt x="2177" y="1549"/>
                      </a:lnTo>
                      <a:lnTo>
                        <a:pt x="1989" y="1444"/>
                      </a:lnTo>
                      <a:lnTo>
                        <a:pt x="1800" y="1297"/>
                      </a:lnTo>
                      <a:lnTo>
                        <a:pt x="1696" y="1109"/>
                      </a:lnTo>
                      <a:lnTo>
                        <a:pt x="1696" y="984"/>
                      </a:lnTo>
                      <a:lnTo>
                        <a:pt x="1758" y="837"/>
                      </a:lnTo>
                      <a:lnTo>
                        <a:pt x="1758" y="733"/>
                      </a:lnTo>
                      <a:lnTo>
                        <a:pt x="1696" y="712"/>
                      </a:lnTo>
                      <a:lnTo>
                        <a:pt x="1403" y="712"/>
                      </a:lnTo>
                      <a:lnTo>
                        <a:pt x="1194" y="628"/>
                      </a:lnTo>
                      <a:lnTo>
                        <a:pt x="1047" y="523"/>
                      </a:lnTo>
                      <a:lnTo>
                        <a:pt x="817" y="251"/>
                      </a:lnTo>
                      <a:lnTo>
                        <a:pt x="650" y="105"/>
                      </a:lnTo>
                      <a:lnTo>
                        <a:pt x="461"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54"/>
                <p:cNvSpPr/>
                <p:nvPr/>
              </p:nvSpPr>
              <p:spPr>
                <a:xfrm>
                  <a:off x="4241800" y="1706950"/>
                  <a:ext cx="130800" cy="246400"/>
                </a:xfrm>
                <a:custGeom>
                  <a:avLst/>
                  <a:gdLst/>
                  <a:ahLst/>
                  <a:cxnLst/>
                  <a:rect l="l" t="t" r="r" b="b"/>
                  <a:pathLst>
                    <a:path w="5232" h="9856" extrusionOk="0">
                      <a:moveTo>
                        <a:pt x="4750" y="1"/>
                      </a:moveTo>
                      <a:lnTo>
                        <a:pt x="4625" y="63"/>
                      </a:lnTo>
                      <a:lnTo>
                        <a:pt x="4604" y="126"/>
                      </a:lnTo>
                      <a:lnTo>
                        <a:pt x="4520" y="105"/>
                      </a:lnTo>
                      <a:lnTo>
                        <a:pt x="4436" y="42"/>
                      </a:lnTo>
                      <a:lnTo>
                        <a:pt x="4332" y="63"/>
                      </a:lnTo>
                      <a:lnTo>
                        <a:pt x="4206" y="168"/>
                      </a:lnTo>
                      <a:lnTo>
                        <a:pt x="4185" y="273"/>
                      </a:lnTo>
                      <a:lnTo>
                        <a:pt x="4101" y="335"/>
                      </a:lnTo>
                      <a:lnTo>
                        <a:pt x="4018" y="356"/>
                      </a:lnTo>
                      <a:lnTo>
                        <a:pt x="3934" y="440"/>
                      </a:lnTo>
                      <a:lnTo>
                        <a:pt x="3934" y="524"/>
                      </a:lnTo>
                      <a:lnTo>
                        <a:pt x="3871" y="628"/>
                      </a:lnTo>
                      <a:lnTo>
                        <a:pt x="3871" y="670"/>
                      </a:lnTo>
                      <a:lnTo>
                        <a:pt x="3934" y="775"/>
                      </a:lnTo>
                      <a:lnTo>
                        <a:pt x="3934" y="858"/>
                      </a:lnTo>
                      <a:lnTo>
                        <a:pt x="3829" y="858"/>
                      </a:lnTo>
                      <a:lnTo>
                        <a:pt x="3788" y="900"/>
                      </a:lnTo>
                      <a:lnTo>
                        <a:pt x="3788" y="984"/>
                      </a:lnTo>
                      <a:lnTo>
                        <a:pt x="3725" y="1047"/>
                      </a:lnTo>
                      <a:lnTo>
                        <a:pt x="3662" y="1109"/>
                      </a:lnTo>
                      <a:lnTo>
                        <a:pt x="3453" y="1256"/>
                      </a:lnTo>
                      <a:lnTo>
                        <a:pt x="3369" y="1298"/>
                      </a:lnTo>
                      <a:lnTo>
                        <a:pt x="3306" y="1277"/>
                      </a:lnTo>
                      <a:lnTo>
                        <a:pt x="3202" y="1277"/>
                      </a:lnTo>
                      <a:lnTo>
                        <a:pt x="3139" y="1319"/>
                      </a:lnTo>
                      <a:lnTo>
                        <a:pt x="3034" y="1486"/>
                      </a:lnTo>
                      <a:lnTo>
                        <a:pt x="2951" y="1528"/>
                      </a:lnTo>
                      <a:lnTo>
                        <a:pt x="2888" y="1507"/>
                      </a:lnTo>
                      <a:lnTo>
                        <a:pt x="2867" y="1423"/>
                      </a:lnTo>
                      <a:lnTo>
                        <a:pt x="2825" y="1423"/>
                      </a:lnTo>
                      <a:lnTo>
                        <a:pt x="2783" y="1507"/>
                      </a:lnTo>
                      <a:lnTo>
                        <a:pt x="2825" y="1633"/>
                      </a:lnTo>
                      <a:lnTo>
                        <a:pt x="2783" y="1695"/>
                      </a:lnTo>
                      <a:lnTo>
                        <a:pt x="2762" y="1591"/>
                      </a:lnTo>
                      <a:lnTo>
                        <a:pt x="2721" y="1486"/>
                      </a:lnTo>
                      <a:lnTo>
                        <a:pt x="2532" y="1507"/>
                      </a:lnTo>
                      <a:lnTo>
                        <a:pt x="2323" y="1570"/>
                      </a:lnTo>
                      <a:lnTo>
                        <a:pt x="2260" y="1612"/>
                      </a:lnTo>
                      <a:lnTo>
                        <a:pt x="2197" y="1633"/>
                      </a:lnTo>
                      <a:lnTo>
                        <a:pt x="2156" y="1695"/>
                      </a:lnTo>
                      <a:lnTo>
                        <a:pt x="2218" y="1842"/>
                      </a:lnTo>
                      <a:lnTo>
                        <a:pt x="2260" y="1905"/>
                      </a:lnTo>
                      <a:lnTo>
                        <a:pt x="2260" y="1946"/>
                      </a:lnTo>
                      <a:lnTo>
                        <a:pt x="2218" y="1988"/>
                      </a:lnTo>
                      <a:lnTo>
                        <a:pt x="2135" y="2093"/>
                      </a:lnTo>
                      <a:lnTo>
                        <a:pt x="2093" y="2051"/>
                      </a:lnTo>
                      <a:lnTo>
                        <a:pt x="2093" y="2009"/>
                      </a:lnTo>
                      <a:lnTo>
                        <a:pt x="2135" y="1946"/>
                      </a:lnTo>
                      <a:lnTo>
                        <a:pt x="2135" y="1884"/>
                      </a:lnTo>
                      <a:lnTo>
                        <a:pt x="2051" y="1884"/>
                      </a:lnTo>
                      <a:lnTo>
                        <a:pt x="1946" y="2009"/>
                      </a:lnTo>
                      <a:lnTo>
                        <a:pt x="1884" y="2051"/>
                      </a:lnTo>
                      <a:lnTo>
                        <a:pt x="1884" y="2135"/>
                      </a:lnTo>
                      <a:lnTo>
                        <a:pt x="1946" y="2156"/>
                      </a:lnTo>
                      <a:lnTo>
                        <a:pt x="1905" y="2218"/>
                      </a:lnTo>
                      <a:lnTo>
                        <a:pt x="1842" y="2323"/>
                      </a:lnTo>
                      <a:lnTo>
                        <a:pt x="1716" y="2323"/>
                      </a:lnTo>
                      <a:lnTo>
                        <a:pt x="1632" y="2365"/>
                      </a:lnTo>
                      <a:lnTo>
                        <a:pt x="1612" y="2449"/>
                      </a:lnTo>
                      <a:lnTo>
                        <a:pt x="1507" y="2470"/>
                      </a:lnTo>
                      <a:lnTo>
                        <a:pt x="1465" y="2553"/>
                      </a:lnTo>
                      <a:lnTo>
                        <a:pt x="1423" y="2721"/>
                      </a:lnTo>
                      <a:lnTo>
                        <a:pt x="1465" y="2742"/>
                      </a:lnTo>
                      <a:lnTo>
                        <a:pt x="1528" y="2742"/>
                      </a:lnTo>
                      <a:lnTo>
                        <a:pt x="1465" y="2825"/>
                      </a:lnTo>
                      <a:lnTo>
                        <a:pt x="1277" y="2825"/>
                      </a:lnTo>
                      <a:lnTo>
                        <a:pt x="1214" y="2867"/>
                      </a:lnTo>
                      <a:lnTo>
                        <a:pt x="1193" y="3034"/>
                      </a:lnTo>
                      <a:lnTo>
                        <a:pt x="1214" y="3097"/>
                      </a:lnTo>
                      <a:lnTo>
                        <a:pt x="1277" y="3097"/>
                      </a:lnTo>
                      <a:lnTo>
                        <a:pt x="1360" y="3076"/>
                      </a:lnTo>
                      <a:lnTo>
                        <a:pt x="1381" y="3139"/>
                      </a:lnTo>
                      <a:lnTo>
                        <a:pt x="1360" y="3181"/>
                      </a:lnTo>
                      <a:lnTo>
                        <a:pt x="1360" y="3286"/>
                      </a:lnTo>
                      <a:lnTo>
                        <a:pt x="1277" y="3348"/>
                      </a:lnTo>
                      <a:lnTo>
                        <a:pt x="1193" y="3306"/>
                      </a:lnTo>
                      <a:lnTo>
                        <a:pt x="1068" y="3286"/>
                      </a:lnTo>
                      <a:lnTo>
                        <a:pt x="942" y="3348"/>
                      </a:lnTo>
                      <a:lnTo>
                        <a:pt x="900" y="3411"/>
                      </a:lnTo>
                      <a:lnTo>
                        <a:pt x="900" y="3495"/>
                      </a:lnTo>
                      <a:lnTo>
                        <a:pt x="858" y="3599"/>
                      </a:lnTo>
                      <a:lnTo>
                        <a:pt x="754" y="3683"/>
                      </a:lnTo>
                      <a:lnTo>
                        <a:pt x="670" y="3620"/>
                      </a:lnTo>
                      <a:lnTo>
                        <a:pt x="628" y="3558"/>
                      </a:lnTo>
                      <a:lnTo>
                        <a:pt x="586" y="3474"/>
                      </a:lnTo>
                      <a:lnTo>
                        <a:pt x="544" y="3495"/>
                      </a:lnTo>
                      <a:lnTo>
                        <a:pt x="524" y="3662"/>
                      </a:lnTo>
                      <a:lnTo>
                        <a:pt x="544" y="3788"/>
                      </a:lnTo>
                      <a:lnTo>
                        <a:pt x="649" y="3871"/>
                      </a:lnTo>
                      <a:lnTo>
                        <a:pt x="733" y="3830"/>
                      </a:lnTo>
                      <a:lnTo>
                        <a:pt x="754" y="3871"/>
                      </a:lnTo>
                      <a:lnTo>
                        <a:pt x="754" y="3934"/>
                      </a:lnTo>
                      <a:lnTo>
                        <a:pt x="691" y="4081"/>
                      </a:lnTo>
                      <a:lnTo>
                        <a:pt x="733" y="4122"/>
                      </a:lnTo>
                      <a:lnTo>
                        <a:pt x="796" y="4143"/>
                      </a:lnTo>
                      <a:lnTo>
                        <a:pt x="858" y="4081"/>
                      </a:lnTo>
                      <a:lnTo>
                        <a:pt x="900" y="4081"/>
                      </a:lnTo>
                      <a:lnTo>
                        <a:pt x="963" y="4102"/>
                      </a:lnTo>
                      <a:lnTo>
                        <a:pt x="1068" y="4102"/>
                      </a:lnTo>
                      <a:lnTo>
                        <a:pt x="1151" y="4039"/>
                      </a:lnTo>
                      <a:lnTo>
                        <a:pt x="1172" y="4081"/>
                      </a:lnTo>
                      <a:lnTo>
                        <a:pt x="1109" y="4143"/>
                      </a:lnTo>
                      <a:lnTo>
                        <a:pt x="1047" y="4185"/>
                      </a:lnTo>
                      <a:lnTo>
                        <a:pt x="900" y="4185"/>
                      </a:lnTo>
                      <a:lnTo>
                        <a:pt x="858" y="4248"/>
                      </a:lnTo>
                      <a:lnTo>
                        <a:pt x="775" y="4227"/>
                      </a:lnTo>
                      <a:lnTo>
                        <a:pt x="733" y="4311"/>
                      </a:lnTo>
                      <a:lnTo>
                        <a:pt x="754" y="4436"/>
                      </a:lnTo>
                      <a:lnTo>
                        <a:pt x="837" y="4499"/>
                      </a:lnTo>
                      <a:lnTo>
                        <a:pt x="900" y="4520"/>
                      </a:lnTo>
                      <a:lnTo>
                        <a:pt x="984" y="4499"/>
                      </a:lnTo>
                      <a:lnTo>
                        <a:pt x="1005" y="4520"/>
                      </a:lnTo>
                      <a:lnTo>
                        <a:pt x="984" y="4562"/>
                      </a:lnTo>
                      <a:lnTo>
                        <a:pt x="858" y="4625"/>
                      </a:lnTo>
                      <a:lnTo>
                        <a:pt x="733" y="4625"/>
                      </a:lnTo>
                      <a:lnTo>
                        <a:pt x="649" y="4666"/>
                      </a:lnTo>
                      <a:lnTo>
                        <a:pt x="649" y="4729"/>
                      </a:lnTo>
                      <a:lnTo>
                        <a:pt x="691" y="4771"/>
                      </a:lnTo>
                      <a:lnTo>
                        <a:pt x="796" y="4750"/>
                      </a:lnTo>
                      <a:lnTo>
                        <a:pt x="900" y="4750"/>
                      </a:lnTo>
                      <a:lnTo>
                        <a:pt x="900" y="4813"/>
                      </a:lnTo>
                      <a:lnTo>
                        <a:pt x="837" y="4834"/>
                      </a:lnTo>
                      <a:lnTo>
                        <a:pt x="733" y="4855"/>
                      </a:lnTo>
                      <a:lnTo>
                        <a:pt x="733" y="4897"/>
                      </a:lnTo>
                      <a:lnTo>
                        <a:pt x="754" y="4938"/>
                      </a:lnTo>
                      <a:lnTo>
                        <a:pt x="879" y="4959"/>
                      </a:lnTo>
                      <a:lnTo>
                        <a:pt x="984" y="5043"/>
                      </a:lnTo>
                      <a:lnTo>
                        <a:pt x="984" y="5085"/>
                      </a:lnTo>
                      <a:lnTo>
                        <a:pt x="858" y="5085"/>
                      </a:lnTo>
                      <a:lnTo>
                        <a:pt x="754" y="5043"/>
                      </a:lnTo>
                      <a:lnTo>
                        <a:pt x="649" y="5043"/>
                      </a:lnTo>
                      <a:lnTo>
                        <a:pt x="565" y="5085"/>
                      </a:lnTo>
                      <a:lnTo>
                        <a:pt x="544" y="5169"/>
                      </a:lnTo>
                      <a:lnTo>
                        <a:pt x="482" y="5210"/>
                      </a:lnTo>
                      <a:lnTo>
                        <a:pt x="482" y="5273"/>
                      </a:lnTo>
                      <a:lnTo>
                        <a:pt x="544" y="5315"/>
                      </a:lnTo>
                      <a:lnTo>
                        <a:pt x="524" y="5378"/>
                      </a:lnTo>
                      <a:lnTo>
                        <a:pt x="461" y="5399"/>
                      </a:lnTo>
                      <a:lnTo>
                        <a:pt x="419" y="5399"/>
                      </a:lnTo>
                      <a:lnTo>
                        <a:pt x="335" y="5483"/>
                      </a:lnTo>
                      <a:lnTo>
                        <a:pt x="314" y="5566"/>
                      </a:lnTo>
                      <a:lnTo>
                        <a:pt x="335" y="5608"/>
                      </a:lnTo>
                      <a:lnTo>
                        <a:pt x="314" y="5671"/>
                      </a:lnTo>
                      <a:lnTo>
                        <a:pt x="210" y="5692"/>
                      </a:lnTo>
                      <a:lnTo>
                        <a:pt x="210" y="5713"/>
                      </a:lnTo>
                      <a:lnTo>
                        <a:pt x="335" y="5838"/>
                      </a:lnTo>
                      <a:lnTo>
                        <a:pt x="440" y="5901"/>
                      </a:lnTo>
                      <a:lnTo>
                        <a:pt x="482" y="5880"/>
                      </a:lnTo>
                      <a:lnTo>
                        <a:pt x="524" y="5796"/>
                      </a:lnTo>
                      <a:lnTo>
                        <a:pt x="586" y="5734"/>
                      </a:lnTo>
                      <a:lnTo>
                        <a:pt x="754" y="5629"/>
                      </a:lnTo>
                      <a:lnTo>
                        <a:pt x="858" y="5587"/>
                      </a:lnTo>
                      <a:lnTo>
                        <a:pt x="858" y="5629"/>
                      </a:lnTo>
                      <a:lnTo>
                        <a:pt x="837" y="5629"/>
                      </a:lnTo>
                      <a:lnTo>
                        <a:pt x="796" y="5713"/>
                      </a:lnTo>
                      <a:lnTo>
                        <a:pt x="649" y="5817"/>
                      </a:lnTo>
                      <a:lnTo>
                        <a:pt x="586" y="5922"/>
                      </a:lnTo>
                      <a:lnTo>
                        <a:pt x="565" y="6027"/>
                      </a:lnTo>
                      <a:lnTo>
                        <a:pt x="586" y="6131"/>
                      </a:lnTo>
                      <a:lnTo>
                        <a:pt x="565" y="6194"/>
                      </a:lnTo>
                      <a:lnTo>
                        <a:pt x="565" y="6236"/>
                      </a:lnTo>
                      <a:lnTo>
                        <a:pt x="754" y="6236"/>
                      </a:lnTo>
                      <a:lnTo>
                        <a:pt x="837" y="6194"/>
                      </a:lnTo>
                      <a:lnTo>
                        <a:pt x="837" y="6257"/>
                      </a:lnTo>
                      <a:lnTo>
                        <a:pt x="775" y="6299"/>
                      </a:lnTo>
                      <a:lnTo>
                        <a:pt x="586" y="6299"/>
                      </a:lnTo>
                      <a:lnTo>
                        <a:pt x="524" y="6340"/>
                      </a:lnTo>
                      <a:lnTo>
                        <a:pt x="356" y="6445"/>
                      </a:lnTo>
                      <a:lnTo>
                        <a:pt x="356" y="6571"/>
                      </a:lnTo>
                      <a:lnTo>
                        <a:pt x="335" y="6654"/>
                      </a:lnTo>
                      <a:lnTo>
                        <a:pt x="356" y="6759"/>
                      </a:lnTo>
                      <a:lnTo>
                        <a:pt x="461" y="6759"/>
                      </a:lnTo>
                      <a:lnTo>
                        <a:pt x="524" y="6822"/>
                      </a:lnTo>
                      <a:lnTo>
                        <a:pt x="482" y="6863"/>
                      </a:lnTo>
                      <a:lnTo>
                        <a:pt x="377" y="6863"/>
                      </a:lnTo>
                      <a:lnTo>
                        <a:pt x="252" y="6884"/>
                      </a:lnTo>
                      <a:lnTo>
                        <a:pt x="147" y="7052"/>
                      </a:lnTo>
                      <a:lnTo>
                        <a:pt x="147" y="7177"/>
                      </a:lnTo>
                      <a:lnTo>
                        <a:pt x="210" y="7240"/>
                      </a:lnTo>
                      <a:lnTo>
                        <a:pt x="272" y="7198"/>
                      </a:lnTo>
                      <a:lnTo>
                        <a:pt x="440" y="7135"/>
                      </a:lnTo>
                      <a:lnTo>
                        <a:pt x="461" y="7177"/>
                      </a:lnTo>
                      <a:lnTo>
                        <a:pt x="356" y="7261"/>
                      </a:lnTo>
                      <a:lnTo>
                        <a:pt x="335" y="7366"/>
                      </a:lnTo>
                      <a:lnTo>
                        <a:pt x="377" y="7366"/>
                      </a:lnTo>
                      <a:lnTo>
                        <a:pt x="461" y="7282"/>
                      </a:lnTo>
                      <a:lnTo>
                        <a:pt x="544" y="7261"/>
                      </a:lnTo>
                      <a:lnTo>
                        <a:pt x="565" y="7303"/>
                      </a:lnTo>
                      <a:lnTo>
                        <a:pt x="482" y="7387"/>
                      </a:lnTo>
                      <a:lnTo>
                        <a:pt x="461" y="7470"/>
                      </a:lnTo>
                      <a:lnTo>
                        <a:pt x="544" y="7554"/>
                      </a:lnTo>
                      <a:lnTo>
                        <a:pt x="649" y="7554"/>
                      </a:lnTo>
                      <a:lnTo>
                        <a:pt x="565" y="7575"/>
                      </a:lnTo>
                      <a:lnTo>
                        <a:pt x="482" y="7575"/>
                      </a:lnTo>
                      <a:lnTo>
                        <a:pt x="419" y="7659"/>
                      </a:lnTo>
                      <a:lnTo>
                        <a:pt x="419" y="7721"/>
                      </a:lnTo>
                      <a:lnTo>
                        <a:pt x="461" y="7826"/>
                      </a:lnTo>
                      <a:lnTo>
                        <a:pt x="419" y="7889"/>
                      </a:lnTo>
                      <a:lnTo>
                        <a:pt x="356" y="7868"/>
                      </a:lnTo>
                      <a:lnTo>
                        <a:pt x="252" y="7889"/>
                      </a:lnTo>
                      <a:lnTo>
                        <a:pt x="168" y="7826"/>
                      </a:lnTo>
                      <a:lnTo>
                        <a:pt x="105" y="7826"/>
                      </a:lnTo>
                      <a:lnTo>
                        <a:pt x="0" y="7972"/>
                      </a:lnTo>
                      <a:lnTo>
                        <a:pt x="0" y="8077"/>
                      </a:lnTo>
                      <a:lnTo>
                        <a:pt x="168" y="8265"/>
                      </a:lnTo>
                      <a:lnTo>
                        <a:pt x="147" y="8391"/>
                      </a:lnTo>
                      <a:lnTo>
                        <a:pt x="168" y="8496"/>
                      </a:lnTo>
                      <a:lnTo>
                        <a:pt x="335" y="8621"/>
                      </a:lnTo>
                      <a:lnTo>
                        <a:pt x="335" y="8705"/>
                      </a:lnTo>
                      <a:lnTo>
                        <a:pt x="482" y="8830"/>
                      </a:lnTo>
                      <a:lnTo>
                        <a:pt x="586" y="8872"/>
                      </a:lnTo>
                      <a:lnTo>
                        <a:pt x="649" y="8851"/>
                      </a:lnTo>
                      <a:lnTo>
                        <a:pt x="733" y="8830"/>
                      </a:lnTo>
                      <a:lnTo>
                        <a:pt x="837" y="8663"/>
                      </a:lnTo>
                      <a:lnTo>
                        <a:pt x="796" y="8516"/>
                      </a:lnTo>
                      <a:lnTo>
                        <a:pt x="837" y="8412"/>
                      </a:lnTo>
                      <a:lnTo>
                        <a:pt x="900" y="8307"/>
                      </a:lnTo>
                      <a:lnTo>
                        <a:pt x="858" y="8433"/>
                      </a:lnTo>
                      <a:lnTo>
                        <a:pt x="858" y="8516"/>
                      </a:lnTo>
                      <a:lnTo>
                        <a:pt x="900" y="8600"/>
                      </a:lnTo>
                      <a:lnTo>
                        <a:pt x="963" y="8747"/>
                      </a:lnTo>
                      <a:lnTo>
                        <a:pt x="1047" y="8788"/>
                      </a:lnTo>
                      <a:lnTo>
                        <a:pt x="1109" y="8726"/>
                      </a:lnTo>
                      <a:lnTo>
                        <a:pt x="1109" y="8642"/>
                      </a:lnTo>
                      <a:lnTo>
                        <a:pt x="1172" y="8537"/>
                      </a:lnTo>
                      <a:lnTo>
                        <a:pt x="1193" y="8600"/>
                      </a:lnTo>
                      <a:lnTo>
                        <a:pt x="1172" y="8642"/>
                      </a:lnTo>
                      <a:lnTo>
                        <a:pt x="1172" y="8747"/>
                      </a:lnTo>
                      <a:lnTo>
                        <a:pt x="1277" y="8935"/>
                      </a:lnTo>
                      <a:lnTo>
                        <a:pt x="1402" y="9019"/>
                      </a:lnTo>
                      <a:lnTo>
                        <a:pt x="1507" y="9019"/>
                      </a:lnTo>
                      <a:lnTo>
                        <a:pt x="1591" y="8956"/>
                      </a:lnTo>
                      <a:lnTo>
                        <a:pt x="1632" y="8998"/>
                      </a:lnTo>
                      <a:lnTo>
                        <a:pt x="1612" y="9040"/>
                      </a:lnTo>
                      <a:lnTo>
                        <a:pt x="1570" y="9040"/>
                      </a:lnTo>
                      <a:lnTo>
                        <a:pt x="1528" y="9123"/>
                      </a:lnTo>
                      <a:lnTo>
                        <a:pt x="1444" y="9165"/>
                      </a:lnTo>
                      <a:lnTo>
                        <a:pt x="1423" y="9249"/>
                      </a:lnTo>
                      <a:lnTo>
                        <a:pt x="1528" y="9332"/>
                      </a:lnTo>
                      <a:lnTo>
                        <a:pt x="1528" y="9416"/>
                      </a:lnTo>
                      <a:lnTo>
                        <a:pt x="1444" y="9416"/>
                      </a:lnTo>
                      <a:lnTo>
                        <a:pt x="1381" y="9374"/>
                      </a:lnTo>
                      <a:lnTo>
                        <a:pt x="1381" y="9458"/>
                      </a:lnTo>
                      <a:lnTo>
                        <a:pt x="1423" y="9521"/>
                      </a:lnTo>
                      <a:lnTo>
                        <a:pt x="1612" y="9542"/>
                      </a:lnTo>
                      <a:lnTo>
                        <a:pt x="1716" y="9584"/>
                      </a:lnTo>
                      <a:lnTo>
                        <a:pt x="1821" y="9563"/>
                      </a:lnTo>
                      <a:lnTo>
                        <a:pt x="1967" y="9604"/>
                      </a:lnTo>
                      <a:lnTo>
                        <a:pt x="1967" y="9521"/>
                      </a:lnTo>
                      <a:lnTo>
                        <a:pt x="2051" y="9542"/>
                      </a:lnTo>
                      <a:lnTo>
                        <a:pt x="2072" y="9625"/>
                      </a:lnTo>
                      <a:lnTo>
                        <a:pt x="2135" y="9772"/>
                      </a:lnTo>
                      <a:lnTo>
                        <a:pt x="2218" y="9856"/>
                      </a:lnTo>
                      <a:lnTo>
                        <a:pt x="2281" y="9856"/>
                      </a:lnTo>
                      <a:lnTo>
                        <a:pt x="2365" y="9751"/>
                      </a:lnTo>
                      <a:lnTo>
                        <a:pt x="2344" y="9625"/>
                      </a:lnTo>
                      <a:lnTo>
                        <a:pt x="2177" y="9542"/>
                      </a:lnTo>
                      <a:lnTo>
                        <a:pt x="2135" y="9521"/>
                      </a:lnTo>
                      <a:lnTo>
                        <a:pt x="2177" y="9479"/>
                      </a:lnTo>
                      <a:lnTo>
                        <a:pt x="2260" y="9521"/>
                      </a:lnTo>
                      <a:lnTo>
                        <a:pt x="2365" y="9584"/>
                      </a:lnTo>
                      <a:lnTo>
                        <a:pt x="2428" y="9667"/>
                      </a:lnTo>
                      <a:lnTo>
                        <a:pt x="2469" y="9772"/>
                      </a:lnTo>
                      <a:lnTo>
                        <a:pt x="2532" y="9772"/>
                      </a:lnTo>
                      <a:lnTo>
                        <a:pt x="2553" y="9667"/>
                      </a:lnTo>
                      <a:lnTo>
                        <a:pt x="2595" y="9646"/>
                      </a:lnTo>
                      <a:lnTo>
                        <a:pt x="2679" y="9751"/>
                      </a:lnTo>
                      <a:lnTo>
                        <a:pt x="2804" y="9793"/>
                      </a:lnTo>
                      <a:lnTo>
                        <a:pt x="2888" y="9793"/>
                      </a:lnTo>
                      <a:lnTo>
                        <a:pt x="2888" y="9730"/>
                      </a:lnTo>
                      <a:lnTo>
                        <a:pt x="2783" y="9646"/>
                      </a:lnTo>
                      <a:lnTo>
                        <a:pt x="2783" y="9584"/>
                      </a:lnTo>
                      <a:lnTo>
                        <a:pt x="2846" y="9563"/>
                      </a:lnTo>
                      <a:lnTo>
                        <a:pt x="2951" y="9604"/>
                      </a:lnTo>
                      <a:lnTo>
                        <a:pt x="2993" y="9667"/>
                      </a:lnTo>
                      <a:lnTo>
                        <a:pt x="3013" y="9667"/>
                      </a:lnTo>
                      <a:lnTo>
                        <a:pt x="3055" y="9772"/>
                      </a:lnTo>
                      <a:lnTo>
                        <a:pt x="3118" y="9814"/>
                      </a:lnTo>
                      <a:lnTo>
                        <a:pt x="3181" y="9793"/>
                      </a:lnTo>
                      <a:lnTo>
                        <a:pt x="3202" y="9688"/>
                      </a:lnTo>
                      <a:lnTo>
                        <a:pt x="3160" y="9604"/>
                      </a:lnTo>
                      <a:lnTo>
                        <a:pt x="3076" y="9604"/>
                      </a:lnTo>
                      <a:lnTo>
                        <a:pt x="3013" y="9563"/>
                      </a:lnTo>
                      <a:lnTo>
                        <a:pt x="3055" y="9500"/>
                      </a:lnTo>
                      <a:lnTo>
                        <a:pt x="3097" y="9542"/>
                      </a:lnTo>
                      <a:lnTo>
                        <a:pt x="3160" y="9542"/>
                      </a:lnTo>
                      <a:lnTo>
                        <a:pt x="3223" y="9437"/>
                      </a:lnTo>
                      <a:lnTo>
                        <a:pt x="3265" y="9353"/>
                      </a:lnTo>
                      <a:lnTo>
                        <a:pt x="3265" y="9312"/>
                      </a:lnTo>
                      <a:lnTo>
                        <a:pt x="3118" y="9207"/>
                      </a:lnTo>
                      <a:lnTo>
                        <a:pt x="3055" y="9228"/>
                      </a:lnTo>
                      <a:lnTo>
                        <a:pt x="2951" y="9207"/>
                      </a:lnTo>
                      <a:lnTo>
                        <a:pt x="2867" y="9040"/>
                      </a:lnTo>
                      <a:lnTo>
                        <a:pt x="2762" y="9040"/>
                      </a:lnTo>
                      <a:lnTo>
                        <a:pt x="2574" y="8872"/>
                      </a:lnTo>
                      <a:lnTo>
                        <a:pt x="2490" y="8788"/>
                      </a:lnTo>
                      <a:lnTo>
                        <a:pt x="2365" y="8788"/>
                      </a:lnTo>
                      <a:lnTo>
                        <a:pt x="2239" y="8516"/>
                      </a:lnTo>
                      <a:lnTo>
                        <a:pt x="2030" y="8286"/>
                      </a:lnTo>
                      <a:lnTo>
                        <a:pt x="1946" y="8014"/>
                      </a:lnTo>
                      <a:lnTo>
                        <a:pt x="1842" y="7847"/>
                      </a:lnTo>
                      <a:lnTo>
                        <a:pt x="1842" y="7554"/>
                      </a:lnTo>
                      <a:lnTo>
                        <a:pt x="1758" y="7387"/>
                      </a:lnTo>
                      <a:lnTo>
                        <a:pt x="1716" y="7073"/>
                      </a:lnTo>
                      <a:lnTo>
                        <a:pt x="1695" y="7010"/>
                      </a:lnTo>
                      <a:lnTo>
                        <a:pt x="1737" y="6905"/>
                      </a:lnTo>
                      <a:lnTo>
                        <a:pt x="1737" y="6822"/>
                      </a:lnTo>
                      <a:lnTo>
                        <a:pt x="1632" y="6801"/>
                      </a:lnTo>
                      <a:lnTo>
                        <a:pt x="1549" y="6843"/>
                      </a:lnTo>
                      <a:lnTo>
                        <a:pt x="1486" y="6801"/>
                      </a:lnTo>
                      <a:lnTo>
                        <a:pt x="1507" y="6759"/>
                      </a:lnTo>
                      <a:lnTo>
                        <a:pt x="1653" y="6759"/>
                      </a:lnTo>
                      <a:lnTo>
                        <a:pt x="1800" y="6696"/>
                      </a:lnTo>
                      <a:lnTo>
                        <a:pt x="1821" y="6487"/>
                      </a:lnTo>
                      <a:lnTo>
                        <a:pt x="1800" y="6382"/>
                      </a:lnTo>
                      <a:lnTo>
                        <a:pt x="1695" y="6403"/>
                      </a:lnTo>
                      <a:lnTo>
                        <a:pt x="1591" y="6424"/>
                      </a:lnTo>
                      <a:lnTo>
                        <a:pt x="1632" y="6382"/>
                      </a:lnTo>
                      <a:lnTo>
                        <a:pt x="1800" y="6319"/>
                      </a:lnTo>
                      <a:lnTo>
                        <a:pt x="1821" y="6236"/>
                      </a:lnTo>
                      <a:lnTo>
                        <a:pt x="1779" y="6194"/>
                      </a:lnTo>
                      <a:lnTo>
                        <a:pt x="1570" y="6194"/>
                      </a:lnTo>
                      <a:lnTo>
                        <a:pt x="1423" y="6173"/>
                      </a:lnTo>
                      <a:lnTo>
                        <a:pt x="1423" y="6110"/>
                      </a:lnTo>
                      <a:lnTo>
                        <a:pt x="1507" y="6068"/>
                      </a:lnTo>
                      <a:lnTo>
                        <a:pt x="1465" y="6006"/>
                      </a:lnTo>
                      <a:lnTo>
                        <a:pt x="1465" y="5922"/>
                      </a:lnTo>
                      <a:lnTo>
                        <a:pt x="1507" y="5964"/>
                      </a:lnTo>
                      <a:lnTo>
                        <a:pt x="1570" y="6068"/>
                      </a:lnTo>
                      <a:lnTo>
                        <a:pt x="1674" y="6110"/>
                      </a:lnTo>
                      <a:lnTo>
                        <a:pt x="1821" y="6110"/>
                      </a:lnTo>
                      <a:lnTo>
                        <a:pt x="1842" y="6068"/>
                      </a:lnTo>
                      <a:lnTo>
                        <a:pt x="1925" y="6027"/>
                      </a:lnTo>
                      <a:lnTo>
                        <a:pt x="1988" y="5901"/>
                      </a:lnTo>
                      <a:lnTo>
                        <a:pt x="1988" y="5775"/>
                      </a:lnTo>
                      <a:lnTo>
                        <a:pt x="2051" y="5650"/>
                      </a:lnTo>
                      <a:lnTo>
                        <a:pt x="2093" y="5545"/>
                      </a:lnTo>
                      <a:lnTo>
                        <a:pt x="2009" y="5462"/>
                      </a:lnTo>
                      <a:lnTo>
                        <a:pt x="1946" y="5336"/>
                      </a:lnTo>
                      <a:lnTo>
                        <a:pt x="1842" y="5294"/>
                      </a:lnTo>
                      <a:lnTo>
                        <a:pt x="1779" y="5294"/>
                      </a:lnTo>
                      <a:lnTo>
                        <a:pt x="1716" y="5252"/>
                      </a:lnTo>
                      <a:lnTo>
                        <a:pt x="1800" y="5231"/>
                      </a:lnTo>
                      <a:lnTo>
                        <a:pt x="1884" y="5252"/>
                      </a:lnTo>
                      <a:lnTo>
                        <a:pt x="1946" y="5231"/>
                      </a:lnTo>
                      <a:lnTo>
                        <a:pt x="2009" y="5294"/>
                      </a:lnTo>
                      <a:lnTo>
                        <a:pt x="2009" y="5378"/>
                      </a:lnTo>
                      <a:lnTo>
                        <a:pt x="2051" y="5399"/>
                      </a:lnTo>
                      <a:lnTo>
                        <a:pt x="2114" y="5336"/>
                      </a:lnTo>
                      <a:lnTo>
                        <a:pt x="2051" y="5148"/>
                      </a:lnTo>
                      <a:lnTo>
                        <a:pt x="1925" y="4980"/>
                      </a:lnTo>
                      <a:lnTo>
                        <a:pt x="1821" y="4834"/>
                      </a:lnTo>
                      <a:lnTo>
                        <a:pt x="1842" y="4771"/>
                      </a:lnTo>
                      <a:lnTo>
                        <a:pt x="1925" y="4855"/>
                      </a:lnTo>
                      <a:lnTo>
                        <a:pt x="1946" y="4938"/>
                      </a:lnTo>
                      <a:lnTo>
                        <a:pt x="2051" y="4980"/>
                      </a:lnTo>
                      <a:lnTo>
                        <a:pt x="2156" y="5022"/>
                      </a:lnTo>
                      <a:lnTo>
                        <a:pt x="2197" y="4938"/>
                      </a:lnTo>
                      <a:lnTo>
                        <a:pt x="2197" y="4855"/>
                      </a:lnTo>
                      <a:lnTo>
                        <a:pt x="2135" y="4813"/>
                      </a:lnTo>
                      <a:lnTo>
                        <a:pt x="2135" y="4729"/>
                      </a:lnTo>
                      <a:lnTo>
                        <a:pt x="2218" y="4625"/>
                      </a:lnTo>
                      <a:lnTo>
                        <a:pt x="2218" y="4520"/>
                      </a:lnTo>
                      <a:lnTo>
                        <a:pt x="2135" y="4415"/>
                      </a:lnTo>
                      <a:lnTo>
                        <a:pt x="2009" y="4248"/>
                      </a:lnTo>
                      <a:lnTo>
                        <a:pt x="2093" y="4248"/>
                      </a:lnTo>
                      <a:lnTo>
                        <a:pt x="2197" y="4332"/>
                      </a:lnTo>
                      <a:lnTo>
                        <a:pt x="2260" y="4311"/>
                      </a:lnTo>
                      <a:lnTo>
                        <a:pt x="2323" y="4185"/>
                      </a:lnTo>
                      <a:lnTo>
                        <a:pt x="2302" y="4143"/>
                      </a:lnTo>
                      <a:lnTo>
                        <a:pt x="2218" y="4143"/>
                      </a:lnTo>
                      <a:lnTo>
                        <a:pt x="2218" y="3997"/>
                      </a:lnTo>
                      <a:lnTo>
                        <a:pt x="2302" y="3976"/>
                      </a:lnTo>
                      <a:lnTo>
                        <a:pt x="2407" y="4039"/>
                      </a:lnTo>
                      <a:lnTo>
                        <a:pt x="2553" y="4102"/>
                      </a:lnTo>
                      <a:lnTo>
                        <a:pt x="2616" y="4018"/>
                      </a:lnTo>
                      <a:lnTo>
                        <a:pt x="2532" y="3976"/>
                      </a:lnTo>
                      <a:lnTo>
                        <a:pt x="2532" y="3913"/>
                      </a:lnTo>
                      <a:lnTo>
                        <a:pt x="2616" y="3913"/>
                      </a:lnTo>
                      <a:lnTo>
                        <a:pt x="2679" y="3934"/>
                      </a:lnTo>
                      <a:lnTo>
                        <a:pt x="2762" y="3871"/>
                      </a:lnTo>
                      <a:lnTo>
                        <a:pt x="2762" y="3767"/>
                      </a:lnTo>
                      <a:lnTo>
                        <a:pt x="2741" y="3704"/>
                      </a:lnTo>
                      <a:lnTo>
                        <a:pt x="2762" y="3662"/>
                      </a:lnTo>
                      <a:lnTo>
                        <a:pt x="2930" y="3578"/>
                      </a:lnTo>
                      <a:lnTo>
                        <a:pt x="2951" y="3495"/>
                      </a:lnTo>
                      <a:lnTo>
                        <a:pt x="2846" y="3453"/>
                      </a:lnTo>
                      <a:lnTo>
                        <a:pt x="2783" y="3369"/>
                      </a:lnTo>
                      <a:lnTo>
                        <a:pt x="2846" y="3265"/>
                      </a:lnTo>
                      <a:lnTo>
                        <a:pt x="2888" y="3369"/>
                      </a:lnTo>
                      <a:lnTo>
                        <a:pt x="2972" y="3306"/>
                      </a:lnTo>
                      <a:lnTo>
                        <a:pt x="3139" y="3097"/>
                      </a:lnTo>
                      <a:lnTo>
                        <a:pt x="3181" y="2972"/>
                      </a:lnTo>
                      <a:lnTo>
                        <a:pt x="3265" y="2930"/>
                      </a:lnTo>
                      <a:lnTo>
                        <a:pt x="3285" y="2783"/>
                      </a:lnTo>
                      <a:lnTo>
                        <a:pt x="3453" y="2679"/>
                      </a:lnTo>
                      <a:lnTo>
                        <a:pt x="3516" y="2532"/>
                      </a:lnTo>
                      <a:lnTo>
                        <a:pt x="3599" y="2323"/>
                      </a:lnTo>
                      <a:lnTo>
                        <a:pt x="3683" y="2323"/>
                      </a:lnTo>
                      <a:lnTo>
                        <a:pt x="3892" y="2156"/>
                      </a:lnTo>
                      <a:lnTo>
                        <a:pt x="4122" y="1905"/>
                      </a:lnTo>
                      <a:lnTo>
                        <a:pt x="4311" y="1737"/>
                      </a:lnTo>
                      <a:lnTo>
                        <a:pt x="4394" y="1737"/>
                      </a:lnTo>
                      <a:lnTo>
                        <a:pt x="4541" y="1612"/>
                      </a:lnTo>
                      <a:lnTo>
                        <a:pt x="4729" y="1570"/>
                      </a:lnTo>
                      <a:lnTo>
                        <a:pt x="4834" y="1486"/>
                      </a:lnTo>
                      <a:lnTo>
                        <a:pt x="4980" y="1277"/>
                      </a:lnTo>
                      <a:lnTo>
                        <a:pt x="5064" y="1214"/>
                      </a:lnTo>
                      <a:lnTo>
                        <a:pt x="5127" y="1214"/>
                      </a:lnTo>
                      <a:lnTo>
                        <a:pt x="5190" y="1193"/>
                      </a:lnTo>
                      <a:lnTo>
                        <a:pt x="5190" y="1109"/>
                      </a:lnTo>
                      <a:lnTo>
                        <a:pt x="5169" y="1068"/>
                      </a:lnTo>
                      <a:lnTo>
                        <a:pt x="5231" y="963"/>
                      </a:lnTo>
                      <a:lnTo>
                        <a:pt x="5190" y="858"/>
                      </a:lnTo>
                      <a:lnTo>
                        <a:pt x="5190" y="691"/>
                      </a:lnTo>
                      <a:lnTo>
                        <a:pt x="5169" y="670"/>
                      </a:lnTo>
                      <a:lnTo>
                        <a:pt x="5085" y="670"/>
                      </a:lnTo>
                      <a:lnTo>
                        <a:pt x="5085" y="524"/>
                      </a:lnTo>
                      <a:lnTo>
                        <a:pt x="5148" y="377"/>
                      </a:lnTo>
                      <a:lnTo>
                        <a:pt x="5127" y="335"/>
                      </a:lnTo>
                      <a:lnTo>
                        <a:pt x="5022" y="314"/>
                      </a:lnTo>
                      <a:lnTo>
                        <a:pt x="4959" y="252"/>
                      </a:lnTo>
                      <a:lnTo>
                        <a:pt x="4855" y="231"/>
                      </a:lnTo>
                      <a:lnTo>
                        <a:pt x="4813" y="147"/>
                      </a:lnTo>
                      <a:lnTo>
                        <a:pt x="4813" y="42"/>
                      </a:lnTo>
                      <a:lnTo>
                        <a:pt x="4750"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54"/>
                <p:cNvSpPr/>
                <p:nvPr/>
              </p:nvSpPr>
              <p:spPr>
                <a:xfrm>
                  <a:off x="4015475" y="1586100"/>
                  <a:ext cx="1901975" cy="1017450"/>
                </a:xfrm>
                <a:custGeom>
                  <a:avLst/>
                  <a:gdLst/>
                  <a:ahLst/>
                  <a:cxnLst/>
                  <a:rect l="l" t="t" r="r" b="b"/>
                  <a:pathLst>
                    <a:path w="76079" h="40698" extrusionOk="0">
                      <a:moveTo>
                        <a:pt x="27578" y="1"/>
                      </a:moveTo>
                      <a:lnTo>
                        <a:pt x="27431" y="126"/>
                      </a:lnTo>
                      <a:lnTo>
                        <a:pt x="27389" y="231"/>
                      </a:lnTo>
                      <a:lnTo>
                        <a:pt x="27285" y="273"/>
                      </a:lnTo>
                      <a:lnTo>
                        <a:pt x="27368" y="377"/>
                      </a:lnTo>
                      <a:lnTo>
                        <a:pt x="27264" y="482"/>
                      </a:lnTo>
                      <a:lnTo>
                        <a:pt x="27243" y="649"/>
                      </a:lnTo>
                      <a:lnTo>
                        <a:pt x="27285" y="796"/>
                      </a:lnTo>
                      <a:lnTo>
                        <a:pt x="27159" y="921"/>
                      </a:lnTo>
                      <a:lnTo>
                        <a:pt x="27138" y="1444"/>
                      </a:lnTo>
                      <a:lnTo>
                        <a:pt x="27264" y="1570"/>
                      </a:lnTo>
                      <a:lnTo>
                        <a:pt x="27264" y="1695"/>
                      </a:lnTo>
                      <a:lnTo>
                        <a:pt x="27159" y="1695"/>
                      </a:lnTo>
                      <a:lnTo>
                        <a:pt x="27180" y="1842"/>
                      </a:lnTo>
                      <a:lnTo>
                        <a:pt x="27285" y="1967"/>
                      </a:lnTo>
                      <a:lnTo>
                        <a:pt x="27389" y="1967"/>
                      </a:lnTo>
                      <a:lnTo>
                        <a:pt x="27536" y="2156"/>
                      </a:lnTo>
                      <a:lnTo>
                        <a:pt x="27682" y="2177"/>
                      </a:lnTo>
                      <a:lnTo>
                        <a:pt x="27536" y="2281"/>
                      </a:lnTo>
                      <a:lnTo>
                        <a:pt x="27578" y="2407"/>
                      </a:lnTo>
                      <a:lnTo>
                        <a:pt x="27578" y="2491"/>
                      </a:lnTo>
                      <a:lnTo>
                        <a:pt x="27787" y="2511"/>
                      </a:lnTo>
                      <a:lnTo>
                        <a:pt x="27912" y="2470"/>
                      </a:lnTo>
                      <a:lnTo>
                        <a:pt x="28101" y="2532"/>
                      </a:lnTo>
                      <a:lnTo>
                        <a:pt x="28289" y="2532"/>
                      </a:lnTo>
                      <a:lnTo>
                        <a:pt x="28331" y="2616"/>
                      </a:lnTo>
                      <a:lnTo>
                        <a:pt x="28226" y="2700"/>
                      </a:lnTo>
                      <a:lnTo>
                        <a:pt x="28122" y="2679"/>
                      </a:lnTo>
                      <a:lnTo>
                        <a:pt x="28059" y="2700"/>
                      </a:lnTo>
                      <a:lnTo>
                        <a:pt x="27933" y="2616"/>
                      </a:lnTo>
                      <a:lnTo>
                        <a:pt x="27661" y="2721"/>
                      </a:lnTo>
                      <a:lnTo>
                        <a:pt x="27578" y="2679"/>
                      </a:lnTo>
                      <a:lnTo>
                        <a:pt x="27473" y="2721"/>
                      </a:lnTo>
                      <a:lnTo>
                        <a:pt x="27368" y="2700"/>
                      </a:lnTo>
                      <a:lnTo>
                        <a:pt x="27264" y="2700"/>
                      </a:lnTo>
                      <a:lnTo>
                        <a:pt x="27201" y="2783"/>
                      </a:lnTo>
                      <a:lnTo>
                        <a:pt x="26950" y="2783"/>
                      </a:lnTo>
                      <a:lnTo>
                        <a:pt x="26887" y="2888"/>
                      </a:lnTo>
                      <a:lnTo>
                        <a:pt x="26908" y="2930"/>
                      </a:lnTo>
                      <a:lnTo>
                        <a:pt x="27034" y="2951"/>
                      </a:lnTo>
                      <a:lnTo>
                        <a:pt x="27054" y="3055"/>
                      </a:lnTo>
                      <a:lnTo>
                        <a:pt x="27201" y="3035"/>
                      </a:lnTo>
                      <a:lnTo>
                        <a:pt x="27264" y="3097"/>
                      </a:lnTo>
                      <a:lnTo>
                        <a:pt x="27410" y="3014"/>
                      </a:lnTo>
                      <a:lnTo>
                        <a:pt x="27515" y="3160"/>
                      </a:lnTo>
                      <a:lnTo>
                        <a:pt x="27661" y="3265"/>
                      </a:lnTo>
                      <a:lnTo>
                        <a:pt x="27787" y="3516"/>
                      </a:lnTo>
                      <a:lnTo>
                        <a:pt x="27682" y="3746"/>
                      </a:lnTo>
                      <a:lnTo>
                        <a:pt x="27410" y="4018"/>
                      </a:lnTo>
                      <a:lnTo>
                        <a:pt x="27515" y="3746"/>
                      </a:lnTo>
                      <a:lnTo>
                        <a:pt x="27431" y="3662"/>
                      </a:lnTo>
                      <a:lnTo>
                        <a:pt x="27431" y="3495"/>
                      </a:lnTo>
                      <a:lnTo>
                        <a:pt x="27243" y="3453"/>
                      </a:lnTo>
                      <a:lnTo>
                        <a:pt x="27180" y="3432"/>
                      </a:lnTo>
                      <a:lnTo>
                        <a:pt x="27180" y="3348"/>
                      </a:lnTo>
                      <a:lnTo>
                        <a:pt x="27117" y="3327"/>
                      </a:lnTo>
                      <a:lnTo>
                        <a:pt x="27013" y="3411"/>
                      </a:lnTo>
                      <a:lnTo>
                        <a:pt x="26845" y="3411"/>
                      </a:lnTo>
                      <a:lnTo>
                        <a:pt x="26720" y="3537"/>
                      </a:lnTo>
                      <a:lnTo>
                        <a:pt x="26845" y="3599"/>
                      </a:lnTo>
                      <a:lnTo>
                        <a:pt x="26803" y="3662"/>
                      </a:lnTo>
                      <a:lnTo>
                        <a:pt x="26657" y="3662"/>
                      </a:lnTo>
                      <a:lnTo>
                        <a:pt x="26741" y="3767"/>
                      </a:lnTo>
                      <a:lnTo>
                        <a:pt x="26720" y="3851"/>
                      </a:lnTo>
                      <a:lnTo>
                        <a:pt x="26552" y="3976"/>
                      </a:lnTo>
                      <a:lnTo>
                        <a:pt x="26531" y="3851"/>
                      </a:lnTo>
                      <a:lnTo>
                        <a:pt x="26490" y="3851"/>
                      </a:lnTo>
                      <a:lnTo>
                        <a:pt x="26406" y="3913"/>
                      </a:lnTo>
                      <a:lnTo>
                        <a:pt x="26448" y="4039"/>
                      </a:lnTo>
                      <a:lnTo>
                        <a:pt x="26406" y="4164"/>
                      </a:lnTo>
                      <a:lnTo>
                        <a:pt x="26301" y="4164"/>
                      </a:lnTo>
                      <a:lnTo>
                        <a:pt x="26280" y="3976"/>
                      </a:lnTo>
                      <a:lnTo>
                        <a:pt x="26176" y="3871"/>
                      </a:lnTo>
                      <a:lnTo>
                        <a:pt x="26134" y="3934"/>
                      </a:lnTo>
                      <a:lnTo>
                        <a:pt x="26176" y="4039"/>
                      </a:lnTo>
                      <a:lnTo>
                        <a:pt x="26071" y="4227"/>
                      </a:lnTo>
                      <a:lnTo>
                        <a:pt x="26008" y="4374"/>
                      </a:lnTo>
                      <a:lnTo>
                        <a:pt x="25883" y="4290"/>
                      </a:lnTo>
                      <a:lnTo>
                        <a:pt x="25883" y="4227"/>
                      </a:lnTo>
                      <a:lnTo>
                        <a:pt x="26008" y="3955"/>
                      </a:lnTo>
                      <a:lnTo>
                        <a:pt x="25966" y="3851"/>
                      </a:lnTo>
                      <a:lnTo>
                        <a:pt x="25820" y="3830"/>
                      </a:lnTo>
                      <a:lnTo>
                        <a:pt x="25506" y="3934"/>
                      </a:lnTo>
                      <a:lnTo>
                        <a:pt x="25401" y="3871"/>
                      </a:lnTo>
                      <a:lnTo>
                        <a:pt x="25255" y="4018"/>
                      </a:lnTo>
                      <a:lnTo>
                        <a:pt x="25150" y="3976"/>
                      </a:lnTo>
                      <a:lnTo>
                        <a:pt x="25046" y="3934"/>
                      </a:lnTo>
                      <a:lnTo>
                        <a:pt x="24878" y="3955"/>
                      </a:lnTo>
                      <a:lnTo>
                        <a:pt x="25025" y="4081"/>
                      </a:lnTo>
                      <a:lnTo>
                        <a:pt x="24941" y="4164"/>
                      </a:lnTo>
                      <a:lnTo>
                        <a:pt x="24920" y="4143"/>
                      </a:lnTo>
                      <a:lnTo>
                        <a:pt x="24878" y="4081"/>
                      </a:lnTo>
                      <a:lnTo>
                        <a:pt x="24837" y="4060"/>
                      </a:lnTo>
                      <a:lnTo>
                        <a:pt x="24774" y="4164"/>
                      </a:lnTo>
                      <a:lnTo>
                        <a:pt x="24732" y="4227"/>
                      </a:lnTo>
                      <a:lnTo>
                        <a:pt x="24732" y="4478"/>
                      </a:lnTo>
                      <a:lnTo>
                        <a:pt x="24816" y="4562"/>
                      </a:lnTo>
                      <a:lnTo>
                        <a:pt x="24941" y="4436"/>
                      </a:lnTo>
                      <a:lnTo>
                        <a:pt x="25025" y="4478"/>
                      </a:lnTo>
                      <a:lnTo>
                        <a:pt x="25192" y="4353"/>
                      </a:lnTo>
                      <a:lnTo>
                        <a:pt x="25276" y="4374"/>
                      </a:lnTo>
                      <a:lnTo>
                        <a:pt x="25255" y="4478"/>
                      </a:lnTo>
                      <a:lnTo>
                        <a:pt x="24941" y="4604"/>
                      </a:lnTo>
                      <a:lnTo>
                        <a:pt x="24878" y="4750"/>
                      </a:lnTo>
                      <a:lnTo>
                        <a:pt x="24753" y="4813"/>
                      </a:lnTo>
                      <a:lnTo>
                        <a:pt x="24502" y="4855"/>
                      </a:lnTo>
                      <a:lnTo>
                        <a:pt x="24460" y="4918"/>
                      </a:lnTo>
                      <a:lnTo>
                        <a:pt x="24523" y="5001"/>
                      </a:lnTo>
                      <a:lnTo>
                        <a:pt x="24313" y="5064"/>
                      </a:lnTo>
                      <a:lnTo>
                        <a:pt x="24209" y="5001"/>
                      </a:lnTo>
                      <a:lnTo>
                        <a:pt x="24146" y="5022"/>
                      </a:lnTo>
                      <a:lnTo>
                        <a:pt x="24125" y="5127"/>
                      </a:lnTo>
                      <a:lnTo>
                        <a:pt x="24041" y="5169"/>
                      </a:lnTo>
                      <a:lnTo>
                        <a:pt x="23895" y="5211"/>
                      </a:lnTo>
                      <a:lnTo>
                        <a:pt x="23832" y="5294"/>
                      </a:lnTo>
                      <a:lnTo>
                        <a:pt x="23916" y="5399"/>
                      </a:lnTo>
                      <a:lnTo>
                        <a:pt x="23874" y="5399"/>
                      </a:lnTo>
                      <a:lnTo>
                        <a:pt x="23832" y="5504"/>
                      </a:lnTo>
                      <a:lnTo>
                        <a:pt x="23790" y="5524"/>
                      </a:lnTo>
                      <a:lnTo>
                        <a:pt x="23728" y="5441"/>
                      </a:lnTo>
                      <a:lnTo>
                        <a:pt x="23686" y="5441"/>
                      </a:lnTo>
                      <a:lnTo>
                        <a:pt x="23581" y="5608"/>
                      </a:lnTo>
                      <a:lnTo>
                        <a:pt x="23602" y="5650"/>
                      </a:lnTo>
                      <a:lnTo>
                        <a:pt x="23560" y="5713"/>
                      </a:lnTo>
                      <a:lnTo>
                        <a:pt x="23560" y="5817"/>
                      </a:lnTo>
                      <a:lnTo>
                        <a:pt x="23456" y="5943"/>
                      </a:lnTo>
                      <a:lnTo>
                        <a:pt x="23477" y="6048"/>
                      </a:lnTo>
                      <a:lnTo>
                        <a:pt x="23309" y="6110"/>
                      </a:lnTo>
                      <a:lnTo>
                        <a:pt x="23142" y="6110"/>
                      </a:lnTo>
                      <a:lnTo>
                        <a:pt x="23037" y="6173"/>
                      </a:lnTo>
                      <a:lnTo>
                        <a:pt x="23037" y="6278"/>
                      </a:lnTo>
                      <a:lnTo>
                        <a:pt x="23100" y="6278"/>
                      </a:lnTo>
                      <a:lnTo>
                        <a:pt x="23163" y="6215"/>
                      </a:lnTo>
                      <a:lnTo>
                        <a:pt x="23414" y="6257"/>
                      </a:lnTo>
                      <a:lnTo>
                        <a:pt x="23372" y="6340"/>
                      </a:lnTo>
                      <a:lnTo>
                        <a:pt x="23246" y="6320"/>
                      </a:lnTo>
                      <a:lnTo>
                        <a:pt x="23204" y="6361"/>
                      </a:lnTo>
                      <a:lnTo>
                        <a:pt x="23288" y="6445"/>
                      </a:lnTo>
                      <a:lnTo>
                        <a:pt x="23267" y="6675"/>
                      </a:lnTo>
                      <a:lnTo>
                        <a:pt x="23163" y="6759"/>
                      </a:lnTo>
                      <a:lnTo>
                        <a:pt x="23184" y="6843"/>
                      </a:lnTo>
                      <a:lnTo>
                        <a:pt x="23163" y="6947"/>
                      </a:lnTo>
                      <a:lnTo>
                        <a:pt x="23037" y="6759"/>
                      </a:lnTo>
                      <a:lnTo>
                        <a:pt x="22932" y="6780"/>
                      </a:lnTo>
                      <a:lnTo>
                        <a:pt x="22786" y="6633"/>
                      </a:lnTo>
                      <a:lnTo>
                        <a:pt x="22723" y="6592"/>
                      </a:lnTo>
                      <a:lnTo>
                        <a:pt x="22681" y="6654"/>
                      </a:lnTo>
                      <a:lnTo>
                        <a:pt x="22765" y="6738"/>
                      </a:lnTo>
                      <a:lnTo>
                        <a:pt x="22765" y="6843"/>
                      </a:lnTo>
                      <a:lnTo>
                        <a:pt x="22723" y="6905"/>
                      </a:lnTo>
                      <a:lnTo>
                        <a:pt x="22786" y="7010"/>
                      </a:lnTo>
                      <a:lnTo>
                        <a:pt x="22891" y="6968"/>
                      </a:lnTo>
                      <a:lnTo>
                        <a:pt x="23079" y="7010"/>
                      </a:lnTo>
                      <a:lnTo>
                        <a:pt x="23204" y="7052"/>
                      </a:lnTo>
                      <a:lnTo>
                        <a:pt x="23246" y="7156"/>
                      </a:lnTo>
                      <a:lnTo>
                        <a:pt x="23351" y="7219"/>
                      </a:lnTo>
                      <a:lnTo>
                        <a:pt x="23456" y="7198"/>
                      </a:lnTo>
                      <a:lnTo>
                        <a:pt x="23497" y="7177"/>
                      </a:lnTo>
                      <a:lnTo>
                        <a:pt x="23560" y="7261"/>
                      </a:lnTo>
                      <a:lnTo>
                        <a:pt x="23414" y="7303"/>
                      </a:lnTo>
                      <a:lnTo>
                        <a:pt x="23288" y="7303"/>
                      </a:lnTo>
                      <a:lnTo>
                        <a:pt x="23184" y="7198"/>
                      </a:lnTo>
                      <a:lnTo>
                        <a:pt x="23142" y="7219"/>
                      </a:lnTo>
                      <a:lnTo>
                        <a:pt x="23100" y="7303"/>
                      </a:lnTo>
                      <a:lnTo>
                        <a:pt x="23058" y="7366"/>
                      </a:lnTo>
                      <a:lnTo>
                        <a:pt x="23184" y="7512"/>
                      </a:lnTo>
                      <a:lnTo>
                        <a:pt x="23267" y="7470"/>
                      </a:lnTo>
                      <a:lnTo>
                        <a:pt x="23456" y="7470"/>
                      </a:lnTo>
                      <a:lnTo>
                        <a:pt x="23497" y="7617"/>
                      </a:lnTo>
                      <a:lnTo>
                        <a:pt x="23581" y="7680"/>
                      </a:lnTo>
                      <a:lnTo>
                        <a:pt x="23623" y="7596"/>
                      </a:lnTo>
                      <a:lnTo>
                        <a:pt x="23811" y="7596"/>
                      </a:lnTo>
                      <a:lnTo>
                        <a:pt x="23790" y="7701"/>
                      </a:lnTo>
                      <a:lnTo>
                        <a:pt x="23937" y="7805"/>
                      </a:lnTo>
                      <a:lnTo>
                        <a:pt x="24083" y="7805"/>
                      </a:lnTo>
                      <a:lnTo>
                        <a:pt x="24146" y="7952"/>
                      </a:lnTo>
                      <a:lnTo>
                        <a:pt x="24083" y="8161"/>
                      </a:lnTo>
                      <a:lnTo>
                        <a:pt x="23832" y="8307"/>
                      </a:lnTo>
                      <a:lnTo>
                        <a:pt x="23769" y="8433"/>
                      </a:lnTo>
                      <a:lnTo>
                        <a:pt x="23769" y="8517"/>
                      </a:lnTo>
                      <a:lnTo>
                        <a:pt x="23979" y="8726"/>
                      </a:lnTo>
                      <a:lnTo>
                        <a:pt x="24104" y="8768"/>
                      </a:lnTo>
                      <a:lnTo>
                        <a:pt x="23895" y="8768"/>
                      </a:lnTo>
                      <a:lnTo>
                        <a:pt x="23665" y="8579"/>
                      </a:lnTo>
                      <a:lnTo>
                        <a:pt x="23665" y="8454"/>
                      </a:lnTo>
                      <a:lnTo>
                        <a:pt x="23769" y="8224"/>
                      </a:lnTo>
                      <a:lnTo>
                        <a:pt x="23832" y="8161"/>
                      </a:lnTo>
                      <a:lnTo>
                        <a:pt x="23832" y="8098"/>
                      </a:lnTo>
                      <a:lnTo>
                        <a:pt x="23895" y="7952"/>
                      </a:lnTo>
                      <a:lnTo>
                        <a:pt x="23832" y="7910"/>
                      </a:lnTo>
                      <a:lnTo>
                        <a:pt x="23456" y="8098"/>
                      </a:lnTo>
                      <a:lnTo>
                        <a:pt x="23246" y="8161"/>
                      </a:lnTo>
                      <a:lnTo>
                        <a:pt x="23184" y="8307"/>
                      </a:lnTo>
                      <a:lnTo>
                        <a:pt x="23058" y="8349"/>
                      </a:lnTo>
                      <a:lnTo>
                        <a:pt x="22953" y="8307"/>
                      </a:lnTo>
                      <a:lnTo>
                        <a:pt x="22828" y="8328"/>
                      </a:lnTo>
                      <a:lnTo>
                        <a:pt x="22660" y="8454"/>
                      </a:lnTo>
                      <a:lnTo>
                        <a:pt x="22221" y="8621"/>
                      </a:lnTo>
                      <a:lnTo>
                        <a:pt x="21907" y="8684"/>
                      </a:lnTo>
                      <a:lnTo>
                        <a:pt x="21782" y="8684"/>
                      </a:lnTo>
                      <a:lnTo>
                        <a:pt x="21614" y="8851"/>
                      </a:lnTo>
                      <a:lnTo>
                        <a:pt x="21468" y="8851"/>
                      </a:lnTo>
                      <a:lnTo>
                        <a:pt x="21384" y="8935"/>
                      </a:lnTo>
                      <a:lnTo>
                        <a:pt x="21510" y="9040"/>
                      </a:lnTo>
                      <a:lnTo>
                        <a:pt x="21510" y="9165"/>
                      </a:lnTo>
                      <a:lnTo>
                        <a:pt x="21489" y="9291"/>
                      </a:lnTo>
                      <a:lnTo>
                        <a:pt x="21572" y="9374"/>
                      </a:lnTo>
                      <a:lnTo>
                        <a:pt x="21677" y="9374"/>
                      </a:lnTo>
                      <a:lnTo>
                        <a:pt x="21698" y="9458"/>
                      </a:lnTo>
                      <a:lnTo>
                        <a:pt x="21635" y="9521"/>
                      </a:lnTo>
                      <a:lnTo>
                        <a:pt x="21844" y="9667"/>
                      </a:lnTo>
                      <a:lnTo>
                        <a:pt x="22012" y="9918"/>
                      </a:lnTo>
                      <a:lnTo>
                        <a:pt x="22012" y="10128"/>
                      </a:lnTo>
                      <a:lnTo>
                        <a:pt x="22054" y="10232"/>
                      </a:lnTo>
                      <a:lnTo>
                        <a:pt x="22116" y="10232"/>
                      </a:lnTo>
                      <a:lnTo>
                        <a:pt x="22137" y="10400"/>
                      </a:lnTo>
                      <a:lnTo>
                        <a:pt x="22305" y="10504"/>
                      </a:lnTo>
                      <a:lnTo>
                        <a:pt x="22430" y="10462"/>
                      </a:lnTo>
                      <a:lnTo>
                        <a:pt x="22828" y="10504"/>
                      </a:lnTo>
                      <a:lnTo>
                        <a:pt x="22953" y="10421"/>
                      </a:lnTo>
                      <a:lnTo>
                        <a:pt x="22953" y="10504"/>
                      </a:lnTo>
                      <a:lnTo>
                        <a:pt x="22995" y="10609"/>
                      </a:lnTo>
                      <a:lnTo>
                        <a:pt x="22995" y="10755"/>
                      </a:lnTo>
                      <a:lnTo>
                        <a:pt x="23184" y="10839"/>
                      </a:lnTo>
                      <a:lnTo>
                        <a:pt x="23288" y="10986"/>
                      </a:lnTo>
                      <a:lnTo>
                        <a:pt x="23581" y="10986"/>
                      </a:lnTo>
                      <a:lnTo>
                        <a:pt x="23790" y="11132"/>
                      </a:lnTo>
                      <a:lnTo>
                        <a:pt x="23874" y="11132"/>
                      </a:lnTo>
                      <a:lnTo>
                        <a:pt x="23979" y="11258"/>
                      </a:lnTo>
                      <a:lnTo>
                        <a:pt x="24000" y="11550"/>
                      </a:lnTo>
                      <a:lnTo>
                        <a:pt x="24041" y="11676"/>
                      </a:lnTo>
                      <a:lnTo>
                        <a:pt x="24000" y="11864"/>
                      </a:lnTo>
                      <a:lnTo>
                        <a:pt x="24125" y="12011"/>
                      </a:lnTo>
                      <a:lnTo>
                        <a:pt x="24230" y="12094"/>
                      </a:lnTo>
                      <a:lnTo>
                        <a:pt x="24418" y="12346"/>
                      </a:lnTo>
                      <a:lnTo>
                        <a:pt x="24502" y="12618"/>
                      </a:lnTo>
                      <a:lnTo>
                        <a:pt x="24648" y="12743"/>
                      </a:lnTo>
                      <a:lnTo>
                        <a:pt x="24711" y="12869"/>
                      </a:lnTo>
                      <a:lnTo>
                        <a:pt x="24585" y="13141"/>
                      </a:lnTo>
                      <a:lnTo>
                        <a:pt x="24502" y="13162"/>
                      </a:lnTo>
                      <a:lnTo>
                        <a:pt x="24418" y="13141"/>
                      </a:lnTo>
                      <a:lnTo>
                        <a:pt x="24418" y="13141"/>
                      </a:lnTo>
                      <a:lnTo>
                        <a:pt x="24523" y="13287"/>
                      </a:lnTo>
                      <a:lnTo>
                        <a:pt x="24732" y="13329"/>
                      </a:lnTo>
                      <a:lnTo>
                        <a:pt x="24837" y="13392"/>
                      </a:lnTo>
                      <a:lnTo>
                        <a:pt x="25046" y="13643"/>
                      </a:lnTo>
                      <a:lnTo>
                        <a:pt x="25255" y="13706"/>
                      </a:lnTo>
                      <a:lnTo>
                        <a:pt x="25276" y="13685"/>
                      </a:lnTo>
                      <a:lnTo>
                        <a:pt x="25360" y="13706"/>
                      </a:lnTo>
                      <a:lnTo>
                        <a:pt x="25548" y="13559"/>
                      </a:lnTo>
                      <a:lnTo>
                        <a:pt x="25736" y="13517"/>
                      </a:lnTo>
                      <a:lnTo>
                        <a:pt x="25945" y="13685"/>
                      </a:lnTo>
                      <a:lnTo>
                        <a:pt x="26092" y="13747"/>
                      </a:lnTo>
                      <a:lnTo>
                        <a:pt x="26197" y="13747"/>
                      </a:lnTo>
                      <a:lnTo>
                        <a:pt x="26280" y="13894"/>
                      </a:lnTo>
                      <a:lnTo>
                        <a:pt x="26301" y="14124"/>
                      </a:lnTo>
                      <a:lnTo>
                        <a:pt x="26238" y="13915"/>
                      </a:lnTo>
                      <a:lnTo>
                        <a:pt x="26176" y="13810"/>
                      </a:lnTo>
                      <a:lnTo>
                        <a:pt x="25987" y="13810"/>
                      </a:lnTo>
                      <a:lnTo>
                        <a:pt x="25757" y="13643"/>
                      </a:lnTo>
                      <a:lnTo>
                        <a:pt x="25611" y="13643"/>
                      </a:lnTo>
                      <a:lnTo>
                        <a:pt x="25443" y="13810"/>
                      </a:lnTo>
                      <a:lnTo>
                        <a:pt x="25443" y="13978"/>
                      </a:lnTo>
                      <a:lnTo>
                        <a:pt x="25464" y="14061"/>
                      </a:lnTo>
                      <a:lnTo>
                        <a:pt x="25234" y="13810"/>
                      </a:lnTo>
                      <a:lnTo>
                        <a:pt x="24983" y="13810"/>
                      </a:lnTo>
                      <a:lnTo>
                        <a:pt x="24857" y="13706"/>
                      </a:lnTo>
                      <a:lnTo>
                        <a:pt x="24857" y="13580"/>
                      </a:lnTo>
                      <a:lnTo>
                        <a:pt x="24753" y="13434"/>
                      </a:lnTo>
                      <a:lnTo>
                        <a:pt x="24565" y="13371"/>
                      </a:lnTo>
                      <a:lnTo>
                        <a:pt x="24397" y="13371"/>
                      </a:lnTo>
                      <a:lnTo>
                        <a:pt x="24188" y="13245"/>
                      </a:lnTo>
                      <a:lnTo>
                        <a:pt x="24230" y="13182"/>
                      </a:lnTo>
                      <a:lnTo>
                        <a:pt x="24230" y="13057"/>
                      </a:lnTo>
                      <a:lnTo>
                        <a:pt x="24313" y="13015"/>
                      </a:lnTo>
                      <a:lnTo>
                        <a:pt x="24272" y="12910"/>
                      </a:lnTo>
                      <a:lnTo>
                        <a:pt x="24230" y="12638"/>
                      </a:lnTo>
                      <a:lnTo>
                        <a:pt x="24167" y="12429"/>
                      </a:lnTo>
                      <a:lnTo>
                        <a:pt x="24083" y="12387"/>
                      </a:lnTo>
                      <a:lnTo>
                        <a:pt x="24021" y="12555"/>
                      </a:lnTo>
                      <a:lnTo>
                        <a:pt x="23958" y="12597"/>
                      </a:lnTo>
                      <a:lnTo>
                        <a:pt x="23979" y="12743"/>
                      </a:lnTo>
                      <a:lnTo>
                        <a:pt x="23895" y="12827"/>
                      </a:lnTo>
                      <a:lnTo>
                        <a:pt x="23916" y="12910"/>
                      </a:lnTo>
                      <a:lnTo>
                        <a:pt x="23895" y="13036"/>
                      </a:lnTo>
                      <a:lnTo>
                        <a:pt x="23811" y="13036"/>
                      </a:lnTo>
                      <a:lnTo>
                        <a:pt x="23769" y="12659"/>
                      </a:lnTo>
                      <a:lnTo>
                        <a:pt x="23853" y="12555"/>
                      </a:lnTo>
                      <a:lnTo>
                        <a:pt x="23811" y="12429"/>
                      </a:lnTo>
                      <a:lnTo>
                        <a:pt x="23644" y="12283"/>
                      </a:lnTo>
                      <a:lnTo>
                        <a:pt x="23644" y="12094"/>
                      </a:lnTo>
                      <a:lnTo>
                        <a:pt x="23560" y="11969"/>
                      </a:lnTo>
                      <a:lnTo>
                        <a:pt x="23560" y="11802"/>
                      </a:lnTo>
                      <a:lnTo>
                        <a:pt x="23707" y="11697"/>
                      </a:lnTo>
                      <a:lnTo>
                        <a:pt x="23707" y="11613"/>
                      </a:lnTo>
                      <a:lnTo>
                        <a:pt x="23686" y="11509"/>
                      </a:lnTo>
                      <a:lnTo>
                        <a:pt x="23707" y="11299"/>
                      </a:lnTo>
                      <a:lnTo>
                        <a:pt x="23581" y="11278"/>
                      </a:lnTo>
                      <a:lnTo>
                        <a:pt x="23539" y="11299"/>
                      </a:lnTo>
                      <a:lnTo>
                        <a:pt x="23456" y="11216"/>
                      </a:lnTo>
                      <a:lnTo>
                        <a:pt x="23225" y="11383"/>
                      </a:lnTo>
                      <a:lnTo>
                        <a:pt x="22912" y="11425"/>
                      </a:lnTo>
                      <a:lnTo>
                        <a:pt x="22744" y="11425"/>
                      </a:lnTo>
                      <a:lnTo>
                        <a:pt x="22514" y="11195"/>
                      </a:lnTo>
                      <a:lnTo>
                        <a:pt x="22388" y="11111"/>
                      </a:lnTo>
                      <a:lnTo>
                        <a:pt x="22347" y="11006"/>
                      </a:lnTo>
                      <a:lnTo>
                        <a:pt x="22012" y="10965"/>
                      </a:lnTo>
                      <a:lnTo>
                        <a:pt x="21886" y="10860"/>
                      </a:lnTo>
                      <a:lnTo>
                        <a:pt x="21761" y="10693"/>
                      </a:lnTo>
                      <a:lnTo>
                        <a:pt x="21363" y="10693"/>
                      </a:lnTo>
                      <a:lnTo>
                        <a:pt x="21259" y="10651"/>
                      </a:lnTo>
                      <a:lnTo>
                        <a:pt x="21133" y="10734"/>
                      </a:lnTo>
                      <a:lnTo>
                        <a:pt x="20987" y="10944"/>
                      </a:lnTo>
                      <a:lnTo>
                        <a:pt x="20966" y="11069"/>
                      </a:lnTo>
                      <a:lnTo>
                        <a:pt x="20924" y="11111"/>
                      </a:lnTo>
                      <a:lnTo>
                        <a:pt x="20861" y="11090"/>
                      </a:lnTo>
                      <a:lnTo>
                        <a:pt x="20840" y="11174"/>
                      </a:lnTo>
                      <a:lnTo>
                        <a:pt x="20924" y="11258"/>
                      </a:lnTo>
                      <a:lnTo>
                        <a:pt x="21091" y="11132"/>
                      </a:lnTo>
                      <a:lnTo>
                        <a:pt x="21300" y="11174"/>
                      </a:lnTo>
                      <a:lnTo>
                        <a:pt x="21405" y="11383"/>
                      </a:lnTo>
                      <a:lnTo>
                        <a:pt x="21280" y="11613"/>
                      </a:lnTo>
                      <a:lnTo>
                        <a:pt x="21133" y="11655"/>
                      </a:lnTo>
                      <a:lnTo>
                        <a:pt x="20861" y="11550"/>
                      </a:lnTo>
                      <a:lnTo>
                        <a:pt x="20715" y="11362"/>
                      </a:lnTo>
                      <a:lnTo>
                        <a:pt x="20610" y="11362"/>
                      </a:lnTo>
                      <a:lnTo>
                        <a:pt x="20443" y="11467"/>
                      </a:lnTo>
                      <a:lnTo>
                        <a:pt x="20401" y="11550"/>
                      </a:lnTo>
                      <a:lnTo>
                        <a:pt x="20317" y="11571"/>
                      </a:lnTo>
                      <a:lnTo>
                        <a:pt x="20505" y="11822"/>
                      </a:lnTo>
                      <a:lnTo>
                        <a:pt x="20568" y="11822"/>
                      </a:lnTo>
                      <a:lnTo>
                        <a:pt x="20631" y="11969"/>
                      </a:lnTo>
                      <a:lnTo>
                        <a:pt x="20840" y="12136"/>
                      </a:lnTo>
                      <a:lnTo>
                        <a:pt x="21028" y="12136"/>
                      </a:lnTo>
                      <a:lnTo>
                        <a:pt x="21112" y="12220"/>
                      </a:lnTo>
                      <a:lnTo>
                        <a:pt x="21405" y="12241"/>
                      </a:lnTo>
                      <a:lnTo>
                        <a:pt x="21489" y="12178"/>
                      </a:lnTo>
                      <a:lnTo>
                        <a:pt x="21531" y="12178"/>
                      </a:lnTo>
                      <a:lnTo>
                        <a:pt x="21572" y="12283"/>
                      </a:lnTo>
                      <a:lnTo>
                        <a:pt x="21782" y="12283"/>
                      </a:lnTo>
                      <a:lnTo>
                        <a:pt x="21824" y="12429"/>
                      </a:lnTo>
                      <a:lnTo>
                        <a:pt x="21907" y="12450"/>
                      </a:lnTo>
                      <a:lnTo>
                        <a:pt x="21928" y="12555"/>
                      </a:lnTo>
                      <a:lnTo>
                        <a:pt x="22158" y="12597"/>
                      </a:lnTo>
                      <a:lnTo>
                        <a:pt x="22263" y="12513"/>
                      </a:lnTo>
                      <a:lnTo>
                        <a:pt x="22200" y="12618"/>
                      </a:lnTo>
                      <a:lnTo>
                        <a:pt x="21949" y="12659"/>
                      </a:lnTo>
                      <a:lnTo>
                        <a:pt x="21803" y="12576"/>
                      </a:lnTo>
                      <a:lnTo>
                        <a:pt x="21698" y="12555"/>
                      </a:lnTo>
                      <a:lnTo>
                        <a:pt x="21531" y="12366"/>
                      </a:lnTo>
                      <a:lnTo>
                        <a:pt x="21426" y="12346"/>
                      </a:lnTo>
                      <a:lnTo>
                        <a:pt x="21321" y="12408"/>
                      </a:lnTo>
                      <a:lnTo>
                        <a:pt x="21196" y="12408"/>
                      </a:lnTo>
                      <a:lnTo>
                        <a:pt x="21091" y="12534"/>
                      </a:lnTo>
                      <a:lnTo>
                        <a:pt x="21049" y="12429"/>
                      </a:lnTo>
                      <a:lnTo>
                        <a:pt x="20945" y="12346"/>
                      </a:lnTo>
                      <a:lnTo>
                        <a:pt x="20840" y="12408"/>
                      </a:lnTo>
                      <a:lnTo>
                        <a:pt x="20631" y="12408"/>
                      </a:lnTo>
                      <a:lnTo>
                        <a:pt x="20464" y="12304"/>
                      </a:lnTo>
                      <a:lnTo>
                        <a:pt x="20338" y="12325"/>
                      </a:lnTo>
                      <a:lnTo>
                        <a:pt x="20296" y="12220"/>
                      </a:lnTo>
                      <a:lnTo>
                        <a:pt x="20401" y="12136"/>
                      </a:lnTo>
                      <a:lnTo>
                        <a:pt x="20401" y="12053"/>
                      </a:lnTo>
                      <a:lnTo>
                        <a:pt x="20296" y="11990"/>
                      </a:lnTo>
                      <a:lnTo>
                        <a:pt x="20296" y="11885"/>
                      </a:lnTo>
                      <a:lnTo>
                        <a:pt x="20108" y="11718"/>
                      </a:lnTo>
                      <a:lnTo>
                        <a:pt x="20024" y="11592"/>
                      </a:lnTo>
                      <a:lnTo>
                        <a:pt x="20087" y="11425"/>
                      </a:lnTo>
                      <a:lnTo>
                        <a:pt x="19982" y="11278"/>
                      </a:lnTo>
                      <a:lnTo>
                        <a:pt x="19982" y="11006"/>
                      </a:lnTo>
                      <a:lnTo>
                        <a:pt x="19836" y="10881"/>
                      </a:lnTo>
                      <a:lnTo>
                        <a:pt x="19836" y="10693"/>
                      </a:lnTo>
                      <a:lnTo>
                        <a:pt x="19794" y="10651"/>
                      </a:lnTo>
                      <a:lnTo>
                        <a:pt x="19710" y="10630"/>
                      </a:lnTo>
                      <a:lnTo>
                        <a:pt x="19689" y="10462"/>
                      </a:lnTo>
                      <a:lnTo>
                        <a:pt x="19522" y="10337"/>
                      </a:lnTo>
                      <a:lnTo>
                        <a:pt x="19459" y="10379"/>
                      </a:lnTo>
                      <a:lnTo>
                        <a:pt x="19689" y="10860"/>
                      </a:lnTo>
                      <a:lnTo>
                        <a:pt x="19752" y="11174"/>
                      </a:lnTo>
                      <a:lnTo>
                        <a:pt x="19710" y="11425"/>
                      </a:lnTo>
                      <a:lnTo>
                        <a:pt x="19522" y="11676"/>
                      </a:lnTo>
                      <a:lnTo>
                        <a:pt x="19396" y="11802"/>
                      </a:lnTo>
                      <a:lnTo>
                        <a:pt x="19396" y="11885"/>
                      </a:lnTo>
                      <a:lnTo>
                        <a:pt x="19480" y="11948"/>
                      </a:lnTo>
                      <a:lnTo>
                        <a:pt x="19501" y="12136"/>
                      </a:lnTo>
                      <a:lnTo>
                        <a:pt x="19417" y="12346"/>
                      </a:lnTo>
                      <a:lnTo>
                        <a:pt x="19417" y="12471"/>
                      </a:lnTo>
                      <a:lnTo>
                        <a:pt x="19627" y="12618"/>
                      </a:lnTo>
                      <a:lnTo>
                        <a:pt x="19899" y="12848"/>
                      </a:lnTo>
                      <a:lnTo>
                        <a:pt x="19940" y="12994"/>
                      </a:lnTo>
                      <a:lnTo>
                        <a:pt x="20108" y="12994"/>
                      </a:lnTo>
                      <a:lnTo>
                        <a:pt x="20233" y="13141"/>
                      </a:lnTo>
                      <a:lnTo>
                        <a:pt x="20338" y="13371"/>
                      </a:lnTo>
                      <a:lnTo>
                        <a:pt x="20317" y="13727"/>
                      </a:lnTo>
                      <a:lnTo>
                        <a:pt x="20275" y="13894"/>
                      </a:lnTo>
                      <a:lnTo>
                        <a:pt x="20422" y="14103"/>
                      </a:lnTo>
                      <a:lnTo>
                        <a:pt x="20380" y="14354"/>
                      </a:lnTo>
                      <a:lnTo>
                        <a:pt x="20464" y="14501"/>
                      </a:lnTo>
                      <a:lnTo>
                        <a:pt x="20673" y="14731"/>
                      </a:lnTo>
                      <a:lnTo>
                        <a:pt x="20715" y="14856"/>
                      </a:lnTo>
                      <a:lnTo>
                        <a:pt x="20673" y="15024"/>
                      </a:lnTo>
                      <a:lnTo>
                        <a:pt x="20736" y="15087"/>
                      </a:lnTo>
                      <a:lnTo>
                        <a:pt x="20882" y="15149"/>
                      </a:lnTo>
                      <a:lnTo>
                        <a:pt x="21070" y="15045"/>
                      </a:lnTo>
                      <a:lnTo>
                        <a:pt x="21280" y="15087"/>
                      </a:lnTo>
                      <a:lnTo>
                        <a:pt x="21363" y="15045"/>
                      </a:lnTo>
                      <a:lnTo>
                        <a:pt x="21384" y="14877"/>
                      </a:lnTo>
                      <a:lnTo>
                        <a:pt x="21510" y="14752"/>
                      </a:lnTo>
                      <a:lnTo>
                        <a:pt x="21677" y="14815"/>
                      </a:lnTo>
                      <a:lnTo>
                        <a:pt x="21782" y="14773"/>
                      </a:lnTo>
                      <a:lnTo>
                        <a:pt x="21991" y="14919"/>
                      </a:lnTo>
                      <a:lnTo>
                        <a:pt x="22116" y="14856"/>
                      </a:lnTo>
                      <a:lnTo>
                        <a:pt x="22200" y="14982"/>
                      </a:lnTo>
                      <a:lnTo>
                        <a:pt x="22451" y="15087"/>
                      </a:lnTo>
                      <a:lnTo>
                        <a:pt x="22640" y="15087"/>
                      </a:lnTo>
                      <a:lnTo>
                        <a:pt x="22765" y="15275"/>
                      </a:lnTo>
                      <a:lnTo>
                        <a:pt x="22765" y="15379"/>
                      </a:lnTo>
                      <a:lnTo>
                        <a:pt x="22953" y="15484"/>
                      </a:lnTo>
                      <a:lnTo>
                        <a:pt x="23016" y="15589"/>
                      </a:lnTo>
                      <a:lnTo>
                        <a:pt x="23037" y="15610"/>
                      </a:lnTo>
                      <a:lnTo>
                        <a:pt x="23058" y="15693"/>
                      </a:lnTo>
                      <a:lnTo>
                        <a:pt x="23142" y="15777"/>
                      </a:lnTo>
                      <a:lnTo>
                        <a:pt x="23058" y="15861"/>
                      </a:lnTo>
                      <a:lnTo>
                        <a:pt x="22953" y="15882"/>
                      </a:lnTo>
                      <a:lnTo>
                        <a:pt x="22953" y="16070"/>
                      </a:lnTo>
                      <a:lnTo>
                        <a:pt x="23037" y="16216"/>
                      </a:lnTo>
                      <a:lnTo>
                        <a:pt x="23121" y="16279"/>
                      </a:lnTo>
                      <a:lnTo>
                        <a:pt x="23079" y="16384"/>
                      </a:lnTo>
                      <a:lnTo>
                        <a:pt x="23163" y="16488"/>
                      </a:lnTo>
                      <a:lnTo>
                        <a:pt x="23288" y="16488"/>
                      </a:lnTo>
                      <a:lnTo>
                        <a:pt x="23372" y="16593"/>
                      </a:lnTo>
                      <a:lnTo>
                        <a:pt x="23518" y="16593"/>
                      </a:lnTo>
                      <a:lnTo>
                        <a:pt x="23602" y="16426"/>
                      </a:lnTo>
                      <a:lnTo>
                        <a:pt x="23665" y="16509"/>
                      </a:lnTo>
                      <a:lnTo>
                        <a:pt x="23769" y="16488"/>
                      </a:lnTo>
                      <a:lnTo>
                        <a:pt x="23832" y="16509"/>
                      </a:lnTo>
                      <a:lnTo>
                        <a:pt x="23790" y="16530"/>
                      </a:lnTo>
                      <a:lnTo>
                        <a:pt x="23728" y="16593"/>
                      </a:lnTo>
                      <a:lnTo>
                        <a:pt x="23560" y="16614"/>
                      </a:lnTo>
                      <a:lnTo>
                        <a:pt x="23456" y="16635"/>
                      </a:lnTo>
                      <a:lnTo>
                        <a:pt x="23288" y="16656"/>
                      </a:lnTo>
                      <a:lnTo>
                        <a:pt x="23142" y="16551"/>
                      </a:lnTo>
                      <a:lnTo>
                        <a:pt x="22995" y="16551"/>
                      </a:lnTo>
                      <a:lnTo>
                        <a:pt x="22932" y="16426"/>
                      </a:lnTo>
                      <a:lnTo>
                        <a:pt x="22974" y="16384"/>
                      </a:lnTo>
                      <a:lnTo>
                        <a:pt x="22953" y="16237"/>
                      </a:lnTo>
                      <a:lnTo>
                        <a:pt x="22849" y="16112"/>
                      </a:lnTo>
                      <a:lnTo>
                        <a:pt x="22828" y="15986"/>
                      </a:lnTo>
                      <a:lnTo>
                        <a:pt x="22723" y="15923"/>
                      </a:lnTo>
                      <a:lnTo>
                        <a:pt x="22744" y="15798"/>
                      </a:lnTo>
                      <a:lnTo>
                        <a:pt x="22619" y="15610"/>
                      </a:lnTo>
                      <a:lnTo>
                        <a:pt x="22556" y="15610"/>
                      </a:lnTo>
                      <a:lnTo>
                        <a:pt x="22430" y="15526"/>
                      </a:lnTo>
                      <a:lnTo>
                        <a:pt x="22242" y="15421"/>
                      </a:lnTo>
                      <a:lnTo>
                        <a:pt x="22242" y="15254"/>
                      </a:lnTo>
                      <a:lnTo>
                        <a:pt x="22054" y="15066"/>
                      </a:lnTo>
                      <a:lnTo>
                        <a:pt x="21907" y="15066"/>
                      </a:lnTo>
                      <a:lnTo>
                        <a:pt x="21677" y="15317"/>
                      </a:lnTo>
                      <a:lnTo>
                        <a:pt x="21510" y="15338"/>
                      </a:lnTo>
                      <a:lnTo>
                        <a:pt x="21405" y="15463"/>
                      </a:lnTo>
                      <a:lnTo>
                        <a:pt x="21217" y="15589"/>
                      </a:lnTo>
                      <a:lnTo>
                        <a:pt x="21259" y="15944"/>
                      </a:lnTo>
                      <a:lnTo>
                        <a:pt x="21321" y="16049"/>
                      </a:lnTo>
                      <a:lnTo>
                        <a:pt x="21572" y="16175"/>
                      </a:lnTo>
                      <a:lnTo>
                        <a:pt x="21761" y="16593"/>
                      </a:lnTo>
                      <a:lnTo>
                        <a:pt x="21719" y="16698"/>
                      </a:lnTo>
                      <a:lnTo>
                        <a:pt x="21531" y="17012"/>
                      </a:lnTo>
                      <a:lnTo>
                        <a:pt x="21510" y="17179"/>
                      </a:lnTo>
                      <a:lnTo>
                        <a:pt x="21614" y="17367"/>
                      </a:lnTo>
                      <a:lnTo>
                        <a:pt x="21510" y="17639"/>
                      </a:lnTo>
                      <a:lnTo>
                        <a:pt x="21510" y="17744"/>
                      </a:lnTo>
                      <a:lnTo>
                        <a:pt x="21363" y="17890"/>
                      </a:lnTo>
                      <a:lnTo>
                        <a:pt x="21363" y="17974"/>
                      </a:lnTo>
                      <a:lnTo>
                        <a:pt x="21259" y="18016"/>
                      </a:lnTo>
                      <a:lnTo>
                        <a:pt x="21175" y="18120"/>
                      </a:lnTo>
                      <a:lnTo>
                        <a:pt x="21175" y="18267"/>
                      </a:lnTo>
                      <a:lnTo>
                        <a:pt x="21259" y="18330"/>
                      </a:lnTo>
                      <a:lnTo>
                        <a:pt x="21259" y="18434"/>
                      </a:lnTo>
                      <a:lnTo>
                        <a:pt x="21070" y="18539"/>
                      </a:lnTo>
                      <a:lnTo>
                        <a:pt x="20840" y="18497"/>
                      </a:lnTo>
                      <a:lnTo>
                        <a:pt x="20798" y="18434"/>
                      </a:lnTo>
                      <a:lnTo>
                        <a:pt x="20589" y="18434"/>
                      </a:lnTo>
                      <a:lnTo>
                        <a:pt x="20380" y="18476"/>
                      </a:lnTo>
                      <a:lnTo>
                        <a:pt x="20212" y="18413"/>
                      </a:lnTo>
                      <a:lnTo>
                        <a:pt x="19794" y="18330"/>
                      </a:lnTo>
                      <a:lnTo>
                        <a:pt x="19627" y="18183"/>
                      </a:lnTo>
                      <a:lnTo>
                        <a:pt x="19585" y="18079"/>
                      </a:lnTo>
                      <a:lnTo>
                        <a:pt x="19396" y="18100"/>
                      </a:lnTo>
                      <a:lnTo>
                        <a:pt x="19334" y="18204"/>
                      </a:lnTo>
                      <a:lnTo>
                        <a:pt x="19313" y="18162"/>
                      </a:lnTo>
                      <a:lnTo>
                        <a:pt x="19229" y="18120"/>
                      </a:lnTo>
                      <a:lnTo>
                        <a:pt x="19313" y="17974"/>
                      </a:lnTo>
                      <a:lnTo>
                        <a:pt x="19480" y="17953"/>
                      </a:lnTo>
                      <a:lnTo>
                        <a:pt x="19794" y="17890"/>
                      </a:lnTo>
                      <a:lnTo>
                        <a:pt x="19836" y="17807"/>
                      </a:lnTo>
                      <a:lnTo>
                        <a:pt x="20108" y="17974"/>
                      </a:lnTo>
                      <a:lnTo>
                        <a:pt x="20171" y="17974"/>
                      </a:lnTo>
                      <a:lnTo>
                        <a:pt x="20212" y="17890"/>
                      </a:lnTo>
                      <a:lnTo>
                        <a:pt x="20338" y="17890"/>
                      </a:lnTo>
                      <a:lnTo>
                        <a:pt x="20338" y="17974"/>
                      </a:lnTo>
                      <a:lnTo>
                        <a:pt x="20150" y="18079"/>
                      </a:lnTo>
                      <a:lnTo>
                        <a:pt x="20254" y="18183"/>
                      </a:lnTo>
                      <a:lnTo>
                        <a:pt x="20464" y="18162"/>
                      </a:lnTo>
                      <a:lnTo>
                        <a:pt x="20547" y="18058"/>
                      </a:lnTo>
                      <a:lnTo>
                        <a:pt x="20673" y="17995"/>
                      </a:lnTo>
                      <a:lnTo>
                        <a:pt x="20673" y="17911"/>
                      </a:lnTo>
                      <a:lnTo>
                        <a:pt x="20568" y="17786"/>
                      </a:lnTo>
                      <a:lnTo>
                        <a:pt x="20568" y="17702"/>
                      </a:lnTo>
                      <a:lnTo>
                        <a:pt x="20694" y="17786"/>
                      </a:lnTo>
                      <a:lnTo>
                        <a:pt x="20756" y="17702"/>
                      </a:lnTo>
                      <a:lnTo>
                        <a:pt x="20756" y="17472"/>
                      </a:lnTo>
                      <a:lnTo>
                        <a:pt x="20882" y="17388"/>
                      </a:lnTo>
                      <a:lnTo>
                        <a:pt x="20861" y="17325"/>
                      </a:lnTo>
                      <a:lnTo>
                        <a:pt x="20777" y="17346"/>
                      </a:lnTo>
                      <a:lnTo>
                        <a:pt x="20756" y="17284"/>
                      </a:lnTo>
                      <a:lnTo>
                        <a:pt x="20882" y="17242"/>
                      </a:lnTo>
                      <a:lnTo>
                        <a:pt x="20882" y="17012"/>
                      </a:lnTo>
                      <a:lnTo>
                        <a:pt x="20840" y="16928"/>
                      </a:lnTo>
                      <a:lnTo>
                        <a:pt x="20903" y="16823"/>
                      </a:lnTo>
                      <a:lnTo>
                        <a:pt x="20903" y="16760"/>
                      </a:lnTo>
                      <a:lnTo>
                        <a:pt x="21008" y="16698"/>
                      </a:lnTo>
                      <a:lnTo>
                        <a:pt x="20987" y="16509"/>
                      </a:lnTo>
                      <a:lnTo>
                        <a:pt x="20861" y="16384"/>
                      </a:lnTo>
                      <a:lnTo>
                        <a:pt x="20777" y="16175"/>
                      </a:lnTo>
                      <a:lnTo>
                        <a:pt x="20798" y="16007"/>
                      </a:lnTo>
                      <a:lnTo>
                        <a:pt x="20798" y="15882"/>
                      </a:lnTo>
                      <a:lnTo>
                        <a:pt x="20861" y="15903"/>
                      </a:lnTo>
                      <a:lnTo>
                        <a:pt x="20861" y="15819"/>
                      </a:lnTo>
                      <a:lnTo>
                        <a:pt x="20673" y="15651"/>
                      </a:lnTo>
                      <a:lnTo>
                        <a:pt x="20589" y="15610"/>
                      </a:lnTo>
                      <a:lnTo>
                        <a:pt x="20526" y="15505"/>
                      </a:lnTo>
                      <a:lnTo>
                        <a:pt x="20338" y="15463"/>
                      </a:lnTo>
                      <a:lnTo>
                        <a:pt x="20108" y="15170"/>
                      </a:lnTo>
                      <a:lnTo>
                        <a:pt x="20045" y="14940"/>
                      </a:lnTo>
                      <a:lnTo>
                        <a:pt x="20003" y="14877"/>
                      </a:lnTo>
                      <a:lnTo>
                        <a:pt x="20045" y="14794"/>
                      </a:lnTo>
                      <a:lnTo>
                        <a:pt x="19919" y="14710"/>
                      </a:lnTo>
                      <a:lnTo>
                        <a:pt x="19836" y="14563"/>
                      </a:lnTo>
                      <a:lnTo>
                        <a:pt x="19899" y="14417"/>
                      </a:lnTo>
                      <a:lnTo>
                        <a:pt x="19710" y="14145"/>
                      </a:lnTo>
                      <a:lnTo>
                        <a:pt x="19710" y="13978"/>
                      </a:lnTo>
                      <a:lnTo>
                        <a:pt x="19585" y="13831"/>
                      </a:lnTo>
                      <a:lnTo>
                        <a:pt x="19606" y="13768"/>
                      </a:lnTo>
                      <a:lnTo>
                        <a:pt x="19606" y="13685"/>
                      </a:lnTo>
                      <a:lnTo>
                        <a:pt x="19501" y="13580"/>
                      </a:lnTo>
                      <a:lnTo>
                        <a:pt x="19438" y="13224"/>
                      </a:lnTo>
                      <a:lnTo>
                        <a:pt x="19375" y="13078"/>
                      </a:lnTo>
                      <a:lnTo>
                        <a:pt x="19229" y="12973"/>
                      </a:lnTo>
                      <a:lnTo>
                        <a:pt x="19292" y="12910"/>
                      </a:lnTo>
                      <a:lnTo>
                        <a:pt x="19250" y="12848"/>
                      </a:lnTo>
                      <a:lnTo>
                        <a:pt x="19166" y="12869"/>
                      </a:lnTo>
                      <a:lnTo>
                        <a:pt x="19166" y="12848"/>
                      </a:lnTo>
                      <a:lnTo>
                        <a:pt x="19041" y="12806"/>
                      </a:lnTo>
                      <a:lnTo>
                        <a:pt x="18957" y="12638"/>
                      </a:lnTo>
                      <a:lnTo>
                        <a:pt x="18831" y="12534"/>
                      </a:lnTo>
                      <a:lnTo>
                        <a:pt x="18769" y="12408"/>
                      </a:lnTo>
                      <a:lnTo>
                        <a:pt x="18852" y="12387"/>
                      </a:lnTo>
                      <a:lnTo>
                        <a:pt x="18873" y="12283"/>
                      </a:lnTo>
                      <a:lnTo>
                        <a:pt x="18831" y="12178"/>
                      </a:lnTo>
                      <a:lnTo>
                        <a:pt x="18852" y="12094"/>
                      </a:lnTo>
                      <a:lnTo>
                        <a:pt x="18790" y="11990"/>
                      </a:lnTo>
                      <a:lnTo>
                        <a:pt x="18852" y="11676"/>
                      </a:lnTo>
                      <a:lnTo>
                        <a:pt x="18769" y="11488"/>
                      </a:lnTo>
                      <a:lnTo>
                        <a:pt x="18769" y="11278"/>
                      </a:lnTo>
                      <a:lnTo>
                        <a:pt x="18727" y="11195"/>
                      </a:lnTo>
                      <a:lnTo>
                        <a:pt x="18727" y="11069"/>
                      </a:lnTo>
                      <a:lnTo>
                        <a:pt x="18643" y="10944"/>
                      </a:lnTo>
                      <a:lnTo>
                        <a:pt x="18748" y="10881"/>
                      </a:lnTo>
                      <a:lnTo>
                        <a:pt x="18685" y="10776"/>
                      </a:lnTo>
                      <a:lnTo>
                        <a:pt x="18559" y="10755"/>
                      </a:lnTo>
                      <a:lnTo>
                        <a:pt x="18413" y="10755"/>
                      </a:lnTo>
                      <a:lnTo>
                        <a:pt x="18057" y="10630"/>
                      </a:lnTo>
                      <a:lnTo>
                        <a:pt x="17932" y="10630"/>
                      </a:lnTo>
                      <a:lnTo>
                        <a:pt x="17890" y="10672"/>
                      </a:lnTo>
                      <a:lnTo>
                        <a:pt x="17785" y="10630"/>
                      </a:lnTo>
                      <a:lnTo>
                        <a:pt x="17681" y="10630"/>
                      </a:lnTo>
                      <a:lnTo>
                        <a:pt x="17534" y="10714"/>
                      </a:lnTo>
                      <a:lnTo>
                        <a:pt x="17388" y="10714"/>
                      </a:lnTo>
                      <a:lnTo>
                        <a:pt x="17262" y="10755"/>
                      </a:lnTo>
                      <a:lnTo>
                        <a:pt x="17220" y="10714"/>
                      </a:lnTo>
                      <a:lnTo>
                        <a:pt x="17262" y="10651"/>
                      </a:lnTo>
                      <a:lnTo>
                        <a:pt x="17158" y="10609"/>
                      </a:lnTo>
                      <a:lnTo>
                        <a:pt x="17053" y="10630"/>
                      </a:lnTo>
                      <a:lnTo>
                        <a:pt x="17074" y="10860"/>
                      </a:lnTo>
                      <a:lnTo>
                        <a:pt x="17053" y="11069"/>
                      </a:lnTo>
                      <a:lnTo>
                        <a:pt x="17158" y="11195"/>
                      </a:lnTo>
                      <a:lnTo>
                        <a:pt x="17116" y="11258"/>
                      </a:lnTo>
                      <a:lnTo>
                        <a:pt x="17074" y="11467"/>
                      </a:lnTo>
                      <a:lnTo>
                        <a:pt x="17158" y="11550"/>
                      </a:lnTo>
                      <a:lnTo>
                        <a:pt x="17158" y="11676"/>
                      </a:lnTo>
                      <a:lnTo>
                        <a:pt x="17199" y="11760"/>
                      </a:lnTo>
                      <a:lnTo>
                        <a:pt x="17158" y="11822"/>
                      </a:lnTo>
                      <a:lnTo>
                        <a:pt x="17158" y="12011"/>
                      </a:lnTo>
                      <a:lnTo>
                        <a:pt x="17220" y="12136"/>
                      </a:lnTo>
                      <a:lnTo>
                        <a:pt x="17158" y="12304"/>
                      </a:lnTo>
                      <a:lnTo>
                        <a:pt x="17158" y="12408"/>
                      </a:lnTo>
                      <a:lnTo>
                        <a:pt x="17199" y="12534"/>
                      </a:lnTo>
                      <a:lnTo>
                        <a:pt x="17178" y="12618"/>
                      </a:lnTo>
                      <a:lnTo>
                        <a:pt x="17053" y="12701"/>
                      </a:lnTo>
                      <a:lnTo>
                        <a:pt x="16844" y="13015"/>
                      </a:lnTo>
                      <a:lnTo>
                        <a:pt x="16760" y="13057"/>
                      </a:lnTo>
                      <a:lnTo>
                        <a:pt x="16781" y="13162"/>
                      </a:lnTo>
                      <a:lnTo>
                        <a:pt x="16865" y="13266"/>
                      </a:lnTo>
                      <a:lnTo>
                        <a:pt x="16802" y="13371"/>
                      </a:lnTo>
                      <a:lnTo>
                        <a:pt x="16781" y="13559"/>
                      </a:lnTo>
                      <a:lnTo>
                        <a:pt x="16906" y="13685"/>
                      </a:lnTo>
                      <a:lnTo>
                        <a:pt x="16990" y="13643"/>
                      </a:lnTo>
                      <a:lnTo>
                        <a:pt x="17074" y="13706"/>
                      </a:lnTo>
                      <a:lnTo>
                        <a:pt x="17158" y="13915"/>
                      </a:lnTo>
                      <a:lnTo>
                        <a:pt x="17283" y="13915"/>
                      </a:lnTo>
                      <a:lnTo>
                        <a:pt x="17388" y="14019"/>
                      </a:lnTo>
                      <a:lnTo>
                        <a:pt x="17304" y="13999"/>
                      </a:lnTo>
                      <a:lnTo>
                        <a:pt x="17220" y="14103"/>
                      </a:lnTo>
                      <a:lnTo>
                        <a:pt x="17220" y="14271"/>
                      </a:lnTo>
                      <a:lnTo>
                        <a:pt x="17409" y="14396"/>
                      </a:lnTo>
                      <a:lnTo>
                        <a:pt x="17409" y="14522"/>
                      </a:lnTo>
                      <a:lnTo>
                        <a:pt x="17325" y="14605"/>
                      </a:lnTo>
                      <a:lnTo>
                        <a:pt x="17262" y="14543"/>
                      </a:lnTo>
                      <a:lnTo>
                        <a:pt x="17262" y="14626"/>
                      </a:lnTo>
                      <a:lnTo>
                        <a:pt x="17367" y="14898"/>
                      </a:lnTo>
                      <a:lnTo>
                        <a:pt x="17430" y="14961"/>
                      </a:lnTo>
                      <a:lnTo>
                        <a:pt x="17492" y="15149"/>
                      </a:lnTo>
                      <a:lnTo>
                        <a:pt x="17534" y="15066"/>
                      </a:lnTo>
                      <a:lnTo>
                        <a:pt x="17639" y="15149"/>
                      </a:lnTo>
                      <a:lnTo>
                        <a:pt x="17764" y="15149"/>
                      </a:lnTo>
                      <a:lnTo>
                        <a:pt x="17911" y="15233"/>
                      </a:lnTo>
                      <a:lnTo>
                        <a:pt x="18015" y="15066"/>
                      </a:lnTo>
                      <a:lnTo>
                        <a:pt x="18057" y="15128"/>
                      </a:lnTo>
                      <a:lnTo>
                        <a:pt x="18057" y="15338"/>
                      </a:lnTo>
                      <a:lnTo>
                        <a:pt x="18141" y="15442"/>
                      </a:lnTo>
                      <a:lnTo>
                        <a:pt x="18183" y="15463"/>
                      </a:lnTo>
                      <a:lnTo>
                        <a:pt x="18434" y="15756"/>
                      </a:lnTo>
                      <a:lnTo>
                        <a:pt x="18559" y="15777"/>
                      </a:lnTo>
                      <a:lnTo>
                        <a:pt x="18643" y="15735"/>
                      </a:lnTo>
                      <a:lnTo>
                        <a:pt x="18748" y="15735"/>
                      </a:lnTo>
                      <a:lnTo>
                        <a:pt x="18769" y="15777"/>
                      </a:lnTo>
                      <a:lnTo>
                        <a:pt x="18873" y="15777"/>
                      </a:lnTo>
                      <a:lnTo>
                        <a:pt x="18769" y="15861"/>
                      </a:lnTo>
                      <a:lnTo>
                        <a:pt x="18769" y="16175"/>
                      </a:lnTo>
                      <a:lnTo>
                        <a:pt x="18748" y="16258"/>
                      </a:lnTo>
                      <a:lnTo>
                        <a:pt x="18811" y="16384"/>
                      </a:lnTo>
                      <a:lnTo>
                        <a:pt x="18790" y="16426"/>
                      </a:lnTo>
                      <a:lnTo>
                        <a:pt x="18706" y="16426"/>
                      </a:lnTo>
                      <a:lnTo>
                        <a:pt x="18748" y="16593"/>
                      </a:lnTo>
                      <a:lnTo>
                        <a:pt x="18748" y="16677"/>
                      </a:lnTo>
                      <a:lnTo>
                        <a:pt x="18601" y="16635"/>
                      </a:lnTo>
                      <a:lnTo>
                        <a:pt x="18476" y="16384"/>
                      </a:lnTo>
                      <a:lnTo>
                        <a:pt x="18329" y="16258"/>
                      </a:lnTo>
                      <a:lnTo>
                        <a:pt x="18141" y="16216"/>
                      </a:lnTo>
                      <a:lnTo>
                        <a:pt x="18057" y="16070"/>
                      </a:lnTo>
                      <a:lnTo>
                        <a:pt x="17932" y="15965"/>
                      </a:lnTo>
                      <a:lnTo>
                        <a:pt x="17618" y="15944"/>
                      </a:lnTo>
                      <a:lnTo>
                        <a:pt x="17304" y="15756"/>
                      </a:lnTo>
                      <a:lnTo>
                        <a:pt x="17116" y="15735"/>
                      </a:lnTo>
                      <a:lnTo>
                        <a:pt x="17095" y="15631"/>
                      </a:lnTo>
                      <a:lnTo>
                        <a:pt x="17011" y="15631"/>
                      </a:lnTo>
                      <a:lnTo>
                        <a:pt x="16906" y="15547"/>
                      </a:lnTo>
                      <a:lnTo>
                        <a:pt x="16760" y="15589"/>
                      </a:lnTo>
                      <a:lnTo>
                        <a:pt x="16655" y="15693"/>
                      </a:lnTo>
                      <a:lnTo>
                        <a:pt x="16593" y="15568"/>
                      </a:lnTo>
                      <a:lnTo>
                        <a:pt x="16614" y="15526"/>
                      </a:lnTo>
                      <a:lnTo>
                        <a:pt x="16593" y="15442"/>
                      </a:lnTo>
                      <a:lnTo>
                        <a:pt x="16237" y="15317"/>
                      </a:lnTo>
                      <a:lnTo>
                        <a:pt x="16070" y="15212"/>
                      </a:lnTo>
                      <a:lnTo>
                        <a:pt x="15526" y="15170"/>
                      </a:lnTo>
                      <a:lnTo>
                        <a:pt x="15086" y="15233"/>
                      </a:lnTo>
                      <a:lnTo>
                        <a:pt x="14982" y="15191"/>
                      </a:lnTo>
                      <a:lnTo>
                        <a:pt x="14877" y="15233"/>
                      </a:lnTo>
                      <a:lnTo>
                        <a:pt x="14772" y="15170"/>
                      </a:lnTo>
                      <a:lnTo>
                        <a:pt x="14710" y="15212"/>
                      </a:lnTo>
                      <a:lnTo>
                        <a:pt x="14605" y="15170"/>
                      </a:lnTo>
                      <a:lnTo>
                        <a:pt x="14521" y="15233"/>
                      </a:lnTo>
                      <a:lnTo>
                        <a:pt x="14584" y="15359"/>
                      </a:lnTo>
                      <a:lnTo>
                        <a:pt x="14584" y="15463"/>
                      </a:lnTo>
                      <a:lnTo>
                        <a:pt x="14458" y="15505"/>
                      </a:lnTo>
                      <a:lnTo>
                        <a:pt x="14458" y="15568"/>
                      </a:lnTo>
                      <a:lnTo>
                        <a:pt x="14521" y="15693"/>
                      </a:lnTo>
                      <a:lnTo>
                        <a:pt x="14605" y="15756"/>
                      </a:lnTo>
                      <a:lnTo>
                        <a:pt x="14668" y="15965"/>
                      </a:lnTo>
                      <a:lnTo>
                        <a:pt x="14710" y="16070"/>
                      </a:lnTo>
                      <a:lnTo>
                        <a:pt x="14751" y="15965"/>
                      </a:lnTo>
                      <a:lnTo>
                        <a:pt x="14814" y="15965"/>
                      </a:lnTo>
                      <a:lnTo>
                        <a:pt x="14919" y="16133"/>
                      </a:lnTo>
                      <a:lnTo>
                        <a:pt x="14919" y="16237"/>
                      </a:lnTo>
                      <a:lnTo>
                        <a:pt x="15044" y="16279"/>
                      </a:lnTo>
                      <a:lnTo>
                        <a:pt x="15212" y="16447"/>
                      </a:lnTo>
                      <a:lnTo>
                        <a:pt x="15044" y="16426"/>
                      </a:lnTo>
                      <a:lnTo>
                        <a:pt x="15002" y="16384"/>
                      </a:lnTo>
                      <a:lnTo>
                        <a:pt x="14919" y="16384"/>
                      </a:lnTo>
                      <a:lnTo>
                        <a:pt x="14877" y="16551"/>
                      </a:lnTo>
                      <a:lnTo>
                        <a:pt x="14772" y="16635"/>
                      </a:lnTo>
                      <a:lnTo>
                        <a:pt x="14605" y="16551"/>
                      </a:lnTo>
                      <a:lnTo>
                        <a:pt x="14521" y="16614"/>
                      </a:lnTo>
                      <a:lnTo>
                        <a:pt x="14521" y="16656"/>
                      </a:lnTo>
                      <a:lnTo>
                        <a:pt x="14668" y="16823"/>
                      </a:lnTo>
                      <a:lnTo>
                        <a:pt x="14710" y="16865"/>
                      </a:lnTo>
                      <a:lnTo>
                        <a:pt x="14710" y="16949"/>
                      </a:lnTo>
                      <a:lnTo>
                        <a:pt x="14668" y="17032"/>
                      </a:lnTo>
                      <a:lnTo>
                        <a:pt x="14375" y="17032"/>
                      </a:lnTo>
                      <a:lnTo>
                        <a:pt x="14291" y="16949"/>
                      </a:lnTo>
                      <a:lnTo>
                        <a:pt x="14312" y="16865"/>
                      </a:lnTo>
                      <a:lnTo>
                        <a:pt x="14270" y="16760"/>
                      </a:lnTo>
                      <a:lnTo>
                        <a:pt x="14375" y="16698"/>
                      </a:lnTo>
                      <a:lnTo>
                        <a:pt x="14375" y="16635"/>
                      </a:lnTo>
                      <a:lnTo>
                        <a:pt x="14270" y="16530"/>
                      </a:lnTo>
                      <a:lnTo>
                        <a:pt x="14186" y="16509"/>
                      </a:lnTo>
                      <a:lnTo>
                        <a:pt x="14270" y="16405"/>
                      </a:lnTo>
                      <a:lnTo>
                        <a:pt x="14249" y="16384"/>
                      </a:lnTo>
                      <a:lnTo>
                        <a:pt x="14165" y="16426"/>
                      </a:lnTo>
                      <a:lnTo>
                        <a:pt x="14103" y="16426"/>
                      </a:lnTo>
                      <a:lnTo>
                        <a:pt x="13956" y="16593"/>
                      </a:lnTo>
                      <a:lnTo>
                        <a:pt x="13873" y="16614"/>
                      </a:lnTo>
                      <a:lnTo>
                        <a:pt x="13768" y="16719"/>
                      </a:lnTo>
                      <a:lnTo>
                        <a:pt x="13768" y="16760"/>
                      </a:lnTo>
                      <a:lnTo>
                        <a:pt x="13642" y="16760"/>
                      </a:lnTo>
                      <a:lnTo>
                        <a:pt x="13580" y="16844"/>
                      </a:lnTo>
                      <a:lnTo>
                        <a:pt x="13580" y="16928"/>
                      </a:lnTo>
                      <a:lnTo>
                        <a:pt x="13517" y="16970"/>
                      </a:lnTo>
                      <a:lnTo>
                        <a:pt x="13245" y="16970"/>
                      </a:lnTo>
                      <a:lnTo>
                        <a:pt x="13161" y="16949"/>
                      </a:lnTo>
                      <a:lnTo>
                        <a:pt x="13119" y="16970"/>
                      </a:lnTo>
                      <a:lnTo>
                        <a:pt x="13036" y="16970"/>
                      </a:lnTo>
                      <a:lnTo>
                        <a:pt x="12952" y="16928"/>
                      </a:lnTo>
                      <a:lnTo>
                        <a:pt x="12805" y="17032"/>
                      </a:lnTo>
                      <a:lnTo>
                        <a:pt x="12785" y="17074"/>
                      </a:lnTo>
                      <a:lnTo>
                        <a:pt x="12680" y="17116"/>
                      </a:lnTo>
                      <a:lnTo>
                        <a:pt x="12575" y="17221"/>
                      </a:lnTo>
                      <a:lnTo>
                        <a:pt x="12575" y="17263"/>
                      </a:lnTo>
                      <a:lnTo>
                        <a:pt x="12638" y="17325"/>
                      </a:lnTo>
                      <a:lnTo>
                        <a:pt x="12617" y="17388"/>
                      </a:lnTo>
                      <a:lnTo>
                        <a:pt x="12638" y="17472"/>
                      </a:lnTo>
                      <a:lnTo>
                        <a:pt x="12617" y="17535"/>
                      </a:lnTo>
                      <a:lnTo>
                        <a:pt x="12513" y="17451"/>
                      </a:lnTo>
                      <a:lnTo>
                        <a:pt x="12471" y="17367"/>
                      </a:lnTo>
                      <a:lnTo>
                        <a:pt x="12408" y="17367"/>
                      </a:lnTo>
                      <a:lnTo>
                        <a:pt x="12282" y="17493"/>
                      </a:lnTo>
                      <a:lnTo>
                        <a:pt x="12220" y="17639"/>
                      </a:lnTo>
                      <a:lnTo>
                        <a:pt x="12220" y="17493"/>
                      </a:lnTo>
                      <a:lnTo>
                        <a:pt x="12094" y="17451"/>
                      </a:lnTo>
                      <a:lnTo>
                        <a:pt x="12010" y="17493"/>
                      </a:lnTo>
                      <a:lnTo>
                        <a:pt x="11948" y="17493"/>
                      </a:lnTo>
                      <a:lnTo>
                        <a:pt x="11864" y="17535"/>
                      </a:lnTo>
                      <a:lnTo>
                        <a:pt x="11759" y="17493"/>
                      </a:lnTo>
                      <a:lnTo>
                        <a:pt x="11738" y="17388"/>
                      </a:lnTo>
                      <a:lnTo>
                        <a:pt x="11864" y="17284"/>
                      </a:lnTo>
                      <a:lnTo>
                        <a:pt x="11969" y="17284"/>
                      </a:lnTo>
                      <a:lnTo>
                        <a:pt x="12010" y="17221"/>
                      </a:lnTo>
                      <a:lnTo>
                        <a:pt x="11948" y="17074"/>
                      </a:lnTo>
                      <a:lnTo>
                        <a:pt x="11969" y="17032"/>
                      </a:lnTo>
                      <a:lnTo>
                        <a:pt x="12052" y="16970"/>
                      </a:lnTo>
                      <a:lnTo>
                        <a:pt x="11906" y="16844"/>
                      </a:lnTo>
                      <a:lnTo>
                        <a:pt x="11864" y="16865"/>
                      </a:lnTo>
                      <a:lnTo>
                        <a:pt x="11780" y="16844"/>
                      </a:lnTo>
                      <a:lnTo>
                        <a:pt x="11759" y="16802"/>
                      </a:lnTo>
                      <a:lnTo>
                        <a:pt x="11969" y="16698"/>
                      </a:lnTo>
                      <a:lnTo>
                        <a:pt x="12052" y="16698"/>
                      </a:lnTo>
                      <a:lnTo>
                        <a:pt x="12157" y="16635"/>
                      </a:lnTo>
                      <a:lnTo>
                        <a:pt x="12115" y="16593"/>
                      </a:lnTo>
                      <a:lnTo>
                        <a:pt x="11906" y="16614"/>
                      </a:lnTo>
                      <a:lnTo>
                        <a:pt x="11592" y="16740"/>
                      </a:lnTo>
                      <a:lnTo>
                        <a:pt x="11529" y="16823"/>
                      </a:lnTo>
                      <a:lnTo>
                        <a:pt x="11571" y="16886"/>
                      </a:lnTo>
                      <a:lnTo>
                        <a:pt x="11592" y="16970"/>
                      </a:lnTo>
                      <a:lnTo>
                        <a:pt x="11655" y="17053"/>
                      </a:lnTo>
                      <a:lnTo>
                        <a:pt x="11592" y="17137"/>
                      </a:lnTo>
                      <a:lnTo>
                        <a:pt x="11529" y="17158"/>
                      </a:lnTo>
                      <a:lnTo>
                        <a:pt x="11425" y="17053"/>
                      </a:lnTo>
                      <a:lnTo>
                        <a:pt x="11445" y="17012"/>
                      </a:lnTo>
                      <a:lnTo>
                        <a:pt x="11487" y="16991"/>
                      </a:lnTo>
                      <a:lnTo>
                        <a:pt x="11466" y="16907"/>
                      </a:lnTo>
                      <a:lnTo>
                        <a:pt x="11445" y="16907"/>
                      </a:lnTo>
                      <a:lnTo>
                        <a:pt x="11236" y="17116"/>
                      </a:lnTo>
                      <a:lnTo>
                        <a:pt x="11236" y="17158"/>
                      </a:lnTo>
                      <a:lnTo>
                        <a:pt x="11320" y="17242"/>
                      </a:lnTo>
                      <a:lnTo>
                        <a:pt x="11383" y="17263"/>
                      </a:lnTo>
                      <a:lnTo>
                        <a:pt x="11383" y="17346"/>
                      </a:lnTo>
                      <a:lnTo>
                        <a:pt x="11257" y="17472"/>
                      </a:lnTo>
                      <a:lnTo>
                        <a:pt x="11215" y="17430"/>
                      </a:lnTo>
                      <a:lnTo>
                        <a:pt x="11257" y="17346"/>
                      </a:lnTo>
                      <a:lnTo>
                        <a:pt x="11236" y="17263"/>
                      </a:lnTo>
                      <a:lnTo>
                        <a:pt x="11173" y="17263"/>
                      </a:lnTo>
                      <a:lnTo>
                        <a:pt x="11173" y="17200"/>
                      </a:lnTo>
                      <a:lnTo>
                        <a:pt x="10943" y="17263"/>
                      </a:lnTo>
                      <a:lnTo>
                        <a:pt x="10922" y="17346"/>
                      </a:lnTo>
                      <a:lnTo>
                        <a:pt x="10755" y="17430"/>
                      </a:lnTo>
                      <a:lnTo>
                        <a:pt x="10629" y="17409"/>
                      </a:lnTo>
                      <a:lnTo>
                        <a:pt x="10546" y="17430"/>
                      </a:lnTo>
                      <a:lnTo>
                        <a:pt x="10546" y="17472"/>
                      </a:lnTo>
                      <a:lnTo>
                        <a:pt x="10316" y="17765"/>
                      </a:lnTo>
                      <a:lnTo>
                        <a:pt x="10274" y="17786"/>
                      </a:lnTo>
                      <a:lnTo>
                        <a:pt x="10064" y="18058"/>
                      </a:lnTo>
                      <a:lnTo>
                        <a:pt x="9960" y="18100"/>
                      </a:lnTo>
                      <a:lnTo>
                        <a:pt x="9876" y="18037"/>
                      </a:lnTo>
                      <a:lnTo>
                        <a:pt x="9813" y="18037"/>
                      </a:lnTo>
                      <a:lnTo>
                        <a:pt x="9876" y="18141"/>
                      </a:lnTo>
                      <a:lnTo>
                        <a:pt x="10023" y="18246"/>
                      </a:lnTo>
                      <a:lnTo>
                        <a:pt x="10064" y="18309"/>
                      </a:lnTo>
                      <a:lnTo>
                        <a:pt x="10064" y="18309"/>
                      </a:lnTo>
                      <a:lnTo>
                        <a:pt x="9876" y="18246"/>
                      </a:lnTo>
                      <a:lnTo>
                        <a:pt x="9813" y="18288"/>
                      </a:lnTo>
                      <a:lnTo>
                        <a:pt x="9500" y="18309"/>
                      </a:lnTo>
                      <a:lnTo>
                        <a:pt x="9458" y="18372"/>
                      </a:lnTo>
                      <a:lnTo>
                        <a:pt x="9541" y="18476"/>
                      </a:lnTo>
                      <a:lnTo>
                        <a:pt x="9541" y="18581"/>
                      </a:lnTo>
                      <a:lnTo>
                        <a:pt x="9458" y="18706"/>
                      </a:lnTo>
                      <a:lnTo>
                        <a:pt x="9500" y="18895"/>
                      </a:lnTo>
                      <a:lnTo>
                        <a:pt x="9458" y="19020"/>
                      </a:lnTo>
                      <a:lnTo>
                        <a:pt x="9248" y="19104"/>
                      </a:lnTo>
                      <a:lnTo>
                        <a:pt x="9228" y="19146"/>
                      </a:lnTo>
                      <a:lnTo>
                        <a:pt x="9081" y="19146"/>
                      </a:lnTo>
                      <a:lnTo>
                        <a:pt x="9039" y="19229"/>
                      </a:lnTo>
                      <a:lnTo>
                        <a:pt x="8956" y="19104"/>
                      </a:lnTo>
                      <a:lnTo>
                        <a:pt x="8809" y="19208"/>
                      </a:lnTo>
                      <a:lnTo>
                        <a:pt x="8579" y="19208"/>
                      </a:lnTo>
                      <a:lnTo>
                        <a:pt x="8328" y="18916"/>
                      </a:lnTo>
                      <a:lnTo>
                        <a:pt x="8098" y="18706"/>
                      </a:lnTo>
                      <a:lnTo>
                        <a:pt x="8014" y="18644"/>
                      </a:lnTo>
                      <a:lnTo>
                        <a:pt x="8014" y="18476"/>
                      </a:lnTo>
                      <a:lnTo>
                        <a:pt x="8056" y="18413"/>
                      </a:lnTo>
                      <a:lnTo>
                        <a:pt x="8098" y="18455"/>
                      </a:lnTo>
                      <a:lnTo>
                        <a:pt x="8160" y="18372"/>
                      </a:lnTo>
                      <a:lnTo>
                        <a:pt x="8119" y="18309"/>
                      </a:lnTo>
                      <a:lnTo>
                        <a:pt x="8181" y="18267"/>
                      </a:lnTo>
                      <a:lnTo>
                        <a:pt x="8370" y="18267"/>
                      </a:lnTo>
                      <a:lnTo>
                        <a:pt x="8412" y="18183"/>
                      </a:lnTo>
                      <a:lnTo>
                        <a:pt x="8621" y="18183"/>
                      </a:lnTo>
                      <a:lnTo>
                        <a:pt x="8642" y="18100"/>
                      </a:lnTo>
                      <a:lnTo>
                        <a:pt x="8495" y="17890"/>
                      </a:lnTo>
                      <a:lnTo>
                        <a:pt x="8474" y="17807"/>
                      </a:lnTo>
                      <a:lnTo>
                        <a:pt x="8328" y="17786"/>
                      </a:lnTo>
                      <a:lnTo>
                        <a:pt x="8202" y="17660"/>
                      </a:lnTo>
                      <a:lnTo>
                        <a:pt x="8202" y="17556"/>
                      </a:lnTo>
                      <a:lnTo>
                        <a:pt x="8077" y="17451"/>
                      </a:lnTo>
                      <a:lnTo>
                        <a:pt x="7763" y="17430"/>
                      </a:lnTo>
                      <a:lnTo>
                        <a:pt x="7554" y="17451"/>
                      </a:lnTo>
                      <a:lnTo>
                        <a:pt x="7449" y="17493"/>
                      </a:lnTo>
                      <a:lnTo>
                        <a:pt x="7323" y="17493"/>
                      </a:lnTo>
                      <a:lnTo>
                        <a:pt x="7072" y="17346"/>
                      </a:lnTo>
                      <a:lnTo>
                        <a:pt x="6947" y="17346"/>
                      </a:lnTo>
                      <a:lnTo>
                        <a:pt x="6947" y="17388"/>
                      </a:lnTo>
                      <a:lnTo>
                        <a:pt x="7240" y="17639"/>
                      </a:lnTo>
                      <a:lnTo>
                        <a:pt x="7386" y="17744"/>
                      </a:lnTo>
                      <a:lnTo>
                        <a:pt x="7470" y="17974"/>
                      </a:lnTo>
                      <a:lnTo>
                        <a:pt x="7470" y="18100"/>
                      </a:lnTo>
                      <a:lnTo>
                        <a:pt x="7533" y="18183"/>
                      </a:lnTo>
                      <a:lnTo>
                        <a:pt x="7470" y="18225"/>
                      </a:lnTo>
                      <a:lnTo>
                        <a:pt x="7470" y="18330"/>
                      </a:lnTo>
                      <a:lnTo>
                        <a:pt x="7491" y="18413"/>
                      </a:lnTo>
                      <a:lnTo>
                        <a:pt x="7449" y="18434"/>
                      </a:lnTo>
                      <a:lnTo>
                        <a:pt x="7449" y="18706"/>
                      </a:lnTo>
                      <a:lnTo>
                        <a:pt x="7386" y="18853"/>
                      </a:lnTo>
                      <a:lnTo>
                        <a:pt x="7449" y="18999"/>
                      </a:lnTo>
                      <a:lnTo>
                        <a:pt x="7595" y="18999"/>
                      </a:lnTo>
                      <a:lnTo>
                        <a:pt x="7742" y="19062"/>
                      </a:lnTo>
                      <a:lnTo>
                        <a:pt x="7805" y="19167"/>
                      </a:lnTo>
                      <a:lnTo>
                        <a:pt x="7784" y="19229"/>
                      </a:lnTo>
                      <a:lnTo>
                        <a:pt x="7805" y="19313"/>
                      </a:lnTo>
                      <a:lnTo>
                        <a:pt x="7784" y="19355"/>
                      </a:lnTo>
                      <a:lnTo>
                        <a:pt x="7784" y="19418"/>
                      </a:lnTo>
                      <a:lnTo>
                        <a:pt x="7847" y="19460"/>
                      </a:lnTo>
                      <a:lnTo>
                        <a:pt x="7784" y="19543"/>
                      </a:lnTo>
                      <a:lnTo>
                        <a:pt x="7784" y="19794"/>
                      </a:lnTo>
                      <a:lnTo>
                        <a:pt x="7742" y="19857"/>
                      </a:lnTo>
                      <a:lnTo>
                        <a:pt x="7805" y="20004"/>
                      </a:lnTo>
                      <a:lnTo>
                        <a:pt x="7847" y="20213"/>
                      </a:lnTo>
                      <a:lnTo>
                        <a:pt x="7763" y="20171"/>
                      </a:lnTo>
                      <a:lnTo>
                        <a:pt x="7700" y="20045"/>
                      </a:lnTo>
                      <a:lnTo>
                        <a:pt x="7575" y="19941"/>
                      </a:lnTo>
                      <a:lnTo>
                        <a:pt x="7449" y="20066"/>
                      </a:lnTo>
                      <a:lnTo>
                        <a:pt x="7470" y="19941"/>
                      </a:lnTo>
                      <a:lnTo>
                        <a:pt x="7428" y="19857"/>
                      </a:lnTo>
                      <a:lnTo>
                        <a:pt x="7240" y="19836"/>
                      </a:lnTo>
                      <a:lnTo>
                        <a:pt x="7072" y="19857"/>
                      </a:lnTo>
                      <a:lnTo>
                        <a:pt x="6968" y="19773"/>
                      </a:lnTo>
                      <a:lnTo>
                        <a:pt x="6821" y="19753"/>
                      </a:lnTo>
                      <a:lnTo>
                        <a:pt x="6738" y="19794"/>
                      </a:lnTo>
                      <a:lnTo>
                        <a:pt x="6612" y="20087"/>
                      </a:lnTo>
                      <a:lnTo>
                        <a:pt x="6424" y="20255"/>
                      </a:lnTo>
                      <a:lnTo>
                        <a:pt x="6298" y="20276"/>
                      </a:lnTo>
                      <a:lnTo>
                        <a:pt x="6194" y="20380"/>
                      </a:lnTo>
                      <a:lnTo>
                        <a:pt x="6173" y="20527"/>
                      </a:lnTo>
                      <a:lnTo>
                        <a:pt x="6026" y="20694"/>
                      </a:lnTo>
                      <a:lnTo>
                        <a:pt x="5963" y="20757"/>
                      </a:lnTo>
                      <a:lnTo>
                        <a:pt x="5963" y="20841"/>
                      </a:lnTo>
                      <a:lnTo>
                        <a:pt x="6005" y="21029"/>
                      </a:lnTo>
                      <a:lnTo>
                        <a:pt x="6277" y="21301"/>
                      </a:lnTo>
                      <a:lnTo>
                        <a:pt x="6424" y="21531"/>
                      </a:lnTo>
                      <a:lnTo>
                        <a:pt x="6340" y="21636"/>
                      </a:lnTo>
                      <a:lnTo>
                        <a:pt x="6277" y="21636"/>
                      </a:lnTo>
                      <a:lnTo>
                        <a:pt x="6277" y="21761"/>
                      </a:lnTo>
                      <a:lnTo>
                        <a:pt x="6173" y="21845"/>
                      </a:lnTo>
                      <a:lnTo>
                        <a:pt x="6110" y="21949"/>
                      </a:lnTo>
                      <a:lnTo>
                        <a:pt x="5963" y="21782"/>
                      </a:lnTo>
                      <a:lnTo>
                        <a:pt x="5587" y="21615"/>
                      </a:lnTo>
                      <a:lnTo>
                        <a:pt x="5461" y="21615"/>
                      </a:lnTo>
                      <a:lnTo>
                        <a:pt x="5398" y="21531"/>
                      </a:lnTo>
                      <a:lnTo>
                        <a:pt x="5189" y="21531"/>
                      </a:lnTo>
                      <a:lnTo>
                        <a:pt x="5085" y="21447"/>
                      </a:lnTo>
                      <a:lnTo>
                        <a:pt x="5022" y="21322"/>
                      </a:lnTo>
                      <a:lnTo>
                        <a:pt x="4854" y="21301"/>
                      </a:lnTo>
                      <a:lnTo>
                        <a:pt x="4729" y="21217"/>
                      </a:lnTo>
                      <a:lnTo>
                        <a:pt x="4603" y="21217"/>
                      </a:lnTo>
                      <a:lnTo>
                        <a:pt x="4562" y="21301"/>
                      </a:lnTo>
                      <a:lnTo>
                        <a:pt x="4603" y="21364"/>
                      </a:lnTo>
                      <a:lnTo>
                        <a:pt x="4562" y="21426"/>
                      </a:lnTo>
                      <a:lnTo>
                        <a:pt x="4603" y="21468"/>
                      </a:lnTo>
                      <a:lnTo>
                        <a:pt x="4520" y="21552"/>
                      </a:lnTo>
                      <a:lnTo>
                        <a:pt x="4415" y="21552"/>
                      </a:lnTo>
                      <a:lnTo>
                        <a:pt x="4499" y="21719"/>
                      </a:lnTo>
                      <a:lnTo>
                        <a:pt x="4520" y="21845"/>
                      </a:lnTo>
                      <a:lnTo>
                        <a:pt x="4666" y="21929"/>
                      </a:lnTo>
                      <a:lnTo>
                        <a:pt x="4771" y="22054"/>
                      </a:lnTo>
                      <a:lnTo>
                        <a:pt x="4917" y="22138"/>
                      </a:lnTo>
                      <a:lnTo>
                        <a:pt x="5022" y="22075"/>
                      </a:lnTo>
                      <a:lnTo>
                        <a:pt x="5085" y="22075"/>
                      </a:lnTo>
                      <a:lnTo>
                        <a:pt x="5168" y="22033"/>
                      </a:lnTo>
                      <a:lnTo>
                        <a:pt x="5189" y="22096"/>
                      </a:lnTo>
                      <a:lnTo>
                        <a:pt x="5336" y="22159"/>
                      </a:lnTo>
                      <a:lnTo>
                        <a:pt x="5336" y="22201"/>
                      </a:lnTo>
                      <a:lnTo>
                        <a:pt x="5273" y="22263"/>
                      </a:lnTo>
                      <a:lnTo>
                        <a:pt x="5357" y="22347"/>
                      </a:lnTo>
                      <a:lnTo>
                        <a:pt x="5357" y="22514"/>
                      </a:lnTo>
                      <a:lnTo>
                        <a:pt x="5273" y="22556"/>
                      </a:lnTo>
                      <a:lnTo>
                        <a:pt x="5168" y="22556"/>
                      </a:lnTo>
                      <a:lnTo>
                        <a:pt x="5043" y="22682"/>
                      </a:lnTo>
                      <a:lnTo>
                        <a:pt x="4980" y="22682"/>
                      </a:lnTo>
                      <a:lnTo>
                        <a:pt x="4875" y="22577"/>
                      </a:lnTo>
                      <a:lnTo>
                        <a:pt x="4729" y="22577"/>
                      </a:lnTo>
                      <a:lnTo>
                        <a:pt x="4645" y="22514"/>
                      </a:lnTo>
                      <a:lnTo>
                        <a:pt x="4457" y="22514"/>
                      </a:lnTo>
                      <a:lnTo>
                        <a:pt x="4415" y="22473"/>
                      </a:lnTo>
                      <a:lnTo>
                        <a:pt x="4415" y="22347"/>
                      </a:lnTo>
                      <a:lnTo>
                        <a:pt x="4310" y="22284"/>
                      </a:lnTo>
                      <a:lnTo>
                        <a:pt x="4227" y="22180"/>
                      </a:lnTo>
                      <a:lnTo>
                        <a:pt x="4185" y="22180"/>
                      </a:lnTo>
                      <a:lnTo>
                        <a:pt x="4080" y="22263"/>
                      </a:lnTo>
                      <a:lnTo>
                        <a:pt x="3829" y="22180"/>
                      </a:lnTo>
                      <a:lnTo>
                        <a:pt x="3787" y="22075"/>
                      </a:lnTo>
                      <a:lnTo>
                        <a:pt x="3725" y="22033"/>
                      </a:lnTo>
                      <a:lnTo>
                        <a:pt x="3787" y="21949"/>
                      </a:lnTo>
                      <a:lnTo>
                        <a:pt x="3766" y="21824"/>
                      </a:lnTo>
                      <a:lnTo>
                        <a:pt x="3766" y="21719"/>
                      </a:lnTo>
                      <a:lnTo>
                        <a:pt x="3662" y="21636"/>
                      </a:lnTo>
                      <a:lnTo>
                        <a:pt x="3662" y="21531"/>
                      </a:lnTo>
                      <a:lnTo>
                        <a:pt x="3494" y="21385"/>
                      </a:lnTo>
                      <a:lnTo>
                        <a:pt x="3494" y="21238"/>
                      </a:lnTo>
                      <a:lnTo>
                        <a:pt x="3411" y="21217"/>
                      </a:lnTo>
                      <a:lnTo>
                        <a:pt x="3453" y="21113"/>
                      </a:lnTo>
                      <a:lnTo>
                        <a:pt x="3515" y="21092"/>
                      </a:lnTo>
                      <a:lnTo>
                        <a:pt x="3557" y="20903"/>
                      </a:lnTo>
                      <a:lnTo>
                        <a:pt x="3557" y="20799"/>
                      </a:lnTo>
                      <a:lnTo>
                        <a:pt x="3515" y="20778"/>
                      </a:lnTo>
                      <a:lnTo>
                        <a:pt x="3515" y="20694"/>
                      </a:lnTo>
                      <a:lnTo>
                        <a:pt x="3578" y="20610"/>
                      </a:lnTo>
                      <a:lnTo>
                        <a:pt x="3515" y="20589"/>
                      </a:lnTo>
                      <a:lnTo>
                        <a:pt x="3390" y="20401"/>
                      </a:lnTo>
                      <a:lnTo>
                        <a:pt x="3139" y="20297"/>
                      </a:lnTo>
                      <a:lnTo>
                        <a:pt x="3055" y="20359"/>
                      </a:lnTo>
                      <a:lnTo>
                        <a:pt x="2992" y="20297"/>
                      </a:lnTo>
                      <a:lnTo>
                        <a:pt x="2930" y="20297"/>
                      </a:lnTo>
                      <a:lnTo>
                        <a:pt x="2867" y="20338"/>
                      </a:lnTo>
                      <a:lnTo>
                        <a:pt x="2741" y="20297"/>
                      </a:lnTo>
                      <a:lnTo>
                        <a:pt x="2783" y="20255"/>
                      </a:lnTo>
                      <a:lnTo>
                        <a:pt x="2888" y="20234"/>
                      </a:lnTo>
                      <a:lnTo>
                        <a:pt x="2930" y="20150"/>
                      </a:lnTo>
                      <a:lnTo>
                        <a:pt x="2783" y="20108"/>
                      </a:lnTo>
                      <a:lnTo>
                        <a:pt x="2783" y="20087"/>
                      </a:lnTo>
                      <a:lnTo>
                        <a:pt x="2867" y="20066"/>
                      </a:lnTo>
                      <a:lnTo>
                        <a:pt x="2783" y="20004"/>
                      </a:lnTo>
                      <a:lnTo>
                        <a:pt x="2720" y="20066"/>
                      </a:lnTo>
                      <a:lnTo>
                        <a:pt x="2532" y="20108"/>
                      </a:lnTo>
                      <a:lnTo>
                        <a:pt x="2511" y="20087"/>
                      </a:lnTo>
                      <a:lnTo>
                        <a:pt x="2553" y="20004"/>
                      </a:lnTo>
                      <a:lnTo>
                        <a:pt x="2658" y="19962"/>
                      </a:lnTo>
                      <a:lnTo>
                        <a:pt x="2637" y="19941"/>
                      </a:lnTo>
                      <a:lnTo>
                        <a:pt x="2448" y="19899"/>
                      </a:lnTo>
                      <a:lnTo>
                        <a:pt x="2427" y="19836"/>
                      </a:lnTo>
                      <a:lnTo>
                        <a:pt x="2302" y="19753"/>
                      </a:lnTo>
                      <a:lnTo>
                        <a:pt x="2260" y="19585"/>
                      </a:lnTo>
                      <a:lnTo>
                        <a:pt x="2134" y="19522"/>
                      </a:lnTo>
                      <a:lnTo>
                        <a:pt x="2155" y="19481"/>
                      </a:lnTo>
                      <a:lnTo>
                        <a:pt x="2260" y="19481"/>
                      </a:lnTo>
                      <a:lnTo>
                        <a:pt x="2302" y="19522"/>
                      </a:lnTo>
                      <a:lnTo>
                        <a:pt x="2448" y="19543"/>
                      </a:lnTo>
                      <a:lnTo>
                        <a:pt x="2469" y="19648"/>
                      </a:lnTo>
                      <a:lnTo>
                        <a:pt x="2720" y="19857"/>
                      </a:lnTo>
                      <a:lnTo>
                        <a:pt x="2783" y="19857"/>
                      </a:lnTo>
                      <a:lnTo>
                        <a:pt x="2825" y="19794"/>
                      </a:lnTo>
                      <a:lnTo>
                        <a:pt x="2950" y="19878"/>
                      </a:lnTo>
                      <a:lnTo>
                        <a:pt x="3139" y="19878"/>
                      </a:lnTo>
                      <a:lnTo>
                        <a:pt x="3160" y="19836"/>
                      </a:lnTo>
                      <a:lnTo>
                        <a:pt x="3243" y="19899"/>
                      </a:lnTo>
                      <a:lnTo>
                        <a:pt x="3160" y="19962"/>
                      </a:lnTo>
                      <a:lnTo>
                        <a:pt x="3202" y="19983"/>
                      </a:lnTo>
                      <a:lnTo>
                        <a:pt x="3202" y="20045"/>
                      </a:lnTo>
                      <a:lnTo>
                        <a:pt x="3306" y="20045"/>
                      </a:lnTo>
                      <a:lnTo>
                        <a:pt x="3369" y="19983"/>
                      </a:lnTo>
                      <a:lnTo>
                        <a:pt x="3557" y="19983"/>
                      </a:lnTo>
                      <a:lnTo>
                        <a:pt x="3494" y="20004"/>
                      </a:lnTo>
                      <a:lnTo>
                        <a:pt x="3599" y="20004"/>
                      </a:lnTo>
                      <a:lnTo>
                        <a:pt x="3704" y="19983"/>
                      </a:lnTo>
                      <a:lnTo>
                        <a:pt x="3704" y="20066"/>
                      </a:lnTo>
                      <a:lnTo>
                        <a:pt x="3871" y="20192"/>
                      </a:lnTo>
                      <a:lnTo>
                        <a:pt x="3934" y="20150"/>
                      </a:lnTo>
                      <a:lnTo>
                        <a:pt x="4038" y="20171"/>
                      </a:lnTo>
                      <a:lnTo>
                        <a:pt x="4080" y="20213"/>
                      </a:lnTo>
                      <a:lnTo>
                        <a:pt x="4227" y="20213"/>
                      </a:lnTo>
                      <a:lnTo>
                        <a:pt x="4331" y="20255"/>
                      </a:lnTo>
                      <a:lnTo>
                        <a:pt x="4415" y="20192"/>
                      </a:lnTo>
                      <a:lnTo>
                        <a:pt x="4541" y="20297"/>
                      </a:lnTo>
                      <a:lnTo>
                        <a:pt x="4729" y="20359"/>
                      </a:lnTo>
                      <a:lnTo>
                        <a:pt x="5064" y="20380"/>
                      </a:lnTo>
                      <a:lnTo>
                        <a:pt x="5336" y="20359"/>
                      </a:lnTo>
                      <a:lnTo>
                        <a:pt x="5357" y="20297"/>
                      </a:lnTo>
                      <a:lnTo>
                        <a:pt x="5545" y="20297"/>
                      </a:lnTo>
                      <a:lnTo>
                        <a:pt x="5608" y="20255"/>
                      </a:lnTo>
                      <a:lnTo>
                        <a:pt x="5796" y="20213"/>
                      </a:lnTo>
                      <a:lnTo>
                        <a:pt x="5963" y="20150"/>
                      </a:lnTo>
                      <a:lnTo>
                        <a:pt x="6173" y="19857"/>
                      </a:lnTo>
                      <a:lnTo>
                        <a:pt x="6194" y="19773"/>
                      </a:lnTo>
                      <a:lnTo>
                        <a:pt x="6319" y="19627"/>
                      </a:lnTo>
                      <a:lnTo>
                        <a:pt x="6319" y="19543"/>
                      </a:lnTo>
                      <a:lnTo>
                        <a:pt x="6340" y="19460"/>
                      </a:lnTo>
                      <a:lnTo>
                        <a:pt x="6382" y="19313"/>
                      </a:lnTo>
                      <a:lnTo>
                        <a:pt x="6382" y="19167"/>
                      </a:lnTo>
                      <a:lnTo>
                        <a:pt x="6382" y="19041"/>
                      </a:lnTo>
                      <a:lnTo>
                        <a:pt x="6319" y="18999"/>
                      </a:lnTo>
                      <a:lnTo>
                        <a:pt x="6277" y="18999"/>
                      </a:lnTo>
                      <a:lnTo>
                        <a:pt x="6173" y="18832"/>
                      </a:lnTo>
                      <a:lnTo>
                        <a:pt x="6089" y="18790"/>
                      </a:lnTo>
                      <a:lnTo>
                        <a:pt x="6068" y="18644"/>
                      </a:lnTo>
                      <a:lnTo>
                        <a:pt x="5963" y="18392"/>
                      </a:lnTo>
                      <a:lnTo>
                        <a:pt x="5859" y="18372"/>
                      </a:lnTo>
                      <a:lnTo>
                        <a:pt x="5817" y="18413"/>
                      </a:lnTo>
                      <a:lnTo>
                        <a:pt x="5691" y="18372"/>
                      </a:lnTo>
                      <a:lnTo>
                        <a:pt x="5691" y="18288"/>
                      </a:lnTo>
                      <a:lnTo>
                        <a:pt x="5461" y="18120"/>
                      </a:lnTo>
                      <a:lnTo>
                        <a:pt x="5461" y="18016"/>
                      </a:lnTo>
                      <a:lnTo>
                        <a:pt x="5336" y="17890"/>
                      </a:lnTo>
                      <a:lnTo>
                        <a:pt x="5273" y="17890"/>
                      </a:lnTo>
                      <a:lnTo>
                        <a:pt x="5294" y="17953"/>
                      </a:lnTo>
                      <a:lnTo>
                        <a:pt x="5378" y="18079"/>
                      </a:lnTo>
                      <a:lnTo>
                        <a:pt x="5294" y="18100"/>
                      </a:lnTo>
                      <a:lnTo>
                        <a:pt x="5168" y="17974"/>
                      </a:lnTo>
                      <a:lnTo>
                        <a:pt x="5085" y="17974"/>
                      </a:lnTo>
                      <a:lnTo>
                        <a:pt x="4938" y="17807"/>
                      </a:lnTo>
                      <a:lnTo>
                        <a:pt x="4875" y="17807"/>
                      </a:lnTo>
                      <a:lnTo>
                        <a:pt x="4875" y="17869"/>
                      </a:lnTo>
                      <a:lnTo>
                        <a:pt x="4917" y="17911"/>
                      </a:lnTo>
                      <a:lnTo>
                        <a:pt x="4834" y="17890"/>
                      </a:lnTo>
                      <a:lnTo>
                        <a:pt x="4708" y="17681"/>
                      </a:lnTo>
                      <a:lnTo>
                        <a:pt x="4603" y="17660"/>
                      </a:lnTo>
                      <a:lnTo>
                        <a:pt x="4520" y="17556"/>
                      </a:lnTo>
                      <a:lnTo>
                        <a:pt x="4122" y="17284"/>
                      </a:lnTo>
                      <a:lnTo>
                        <a:pt x="3515" y="16970"/>
                      </a:lnTo>
                      <a:lnTo>
                        <a:pt x="3390" y="16928"/>
                      </a:lnTo>
                      <a:lnTo>
                        <a:pt x="3369" y="16970"/>
                      </a:lnTo>
                      <a:lnTo>
                        <a:pt x="3243" y="16907"/>
                      </a:lnTo>
                      <a:lnTo>
                        <a:pt x="3097" y="16865"/>
                      </a:lnTo>
                      <a:lnTo>
                        <a:pt x="3097" y="16928"/>
                      </a:lnTo>
                      <a:lnTo>
                        <a:pt x="3034" y="16970"/>
                      </a:lnTo>
                      <a:lnTo>
                        <a:pt x="2930" y="16928"/>
                      </a:lnTo>
                      <a:lnTo>
                        <a:pt x="2762" y="16928"/>
                      </a:lnTo>
                      <a:lnTo>
                        <a:pt x="2678" y="16823"/>
                      </a:lnTo>
                      <a:lnTo>
                        <a:pt x="2574" y="16760"/>
                      </a:lnTo>
                      <a:lnTo>
                        <a:pt x="2574" y="16802"/>
                      </a:lnTo>
                      <a:lnTo>
                        <a:pt x="2637" y="16865"/>
                      </a:lnTo>
                      <a:lnTo>
                        <a:pt x="2616" y="16928"/>
                      </a:lnTo>
                      <a:lnTo>
                        <a:pt x="2532" y="16865"/>
                      </a:lnTo>
                      <a:lnTo>
                        <a:pt x="2406" y="16907"/>
                      </a:lnTo>
                      <a:lnTo>
                        <a:pt x="2344" y="16949"/>
                      </a:lnTo>
                      <a:lnTo>
                        <a:pt x="2365" y="17032"/>
                      </a:lnTo>
                      <a:lnTo>
                        <a:pt x="2302" y="17158"/>
                      </a:lnTo>
                      <a:lnTo>
                        <a:pt x="2155" y="17158"/>
                      </a:lnTo>
                      <a:lnTo>
                        <a:pt x="2239" y="17053"/>
                      </a:lnTo>
                      <a:lnTo>
                        <a:pt x="2323" y="17012"/>
                      </a:lnTo>
                      <a:lnTo>
                        <a:pt x="2260" y="16949"/>
                      </a:lnTo>
                      <a:lnTo>
                        <a:pt x="2197" y="16949"/>
                      </a:lnTo>
                      <a:lnTo>
                        <a:pt x="2218" y="16907"/>
                      </a:lnTo>
                      <a:lnTo>
                        <a:pt x="2239" y="16844"/>
                      </a:lnTo>
                      <a:lnTo>
                        <a:pt x="2197" y="16823"/>
                      </a:lnTo>
                      <a:lnTo>
                        <a:pt x="2134" y="16886"/>
                      </a:lnTo>
                      <a:lnTo>
                        <a:pt x="2030" y="17012"/>
                      </a:lnTo>
                      <a:lnTo>
                        <a:pt x="2030" y="16928"/>
                      </a:lnTo>
                      <a:lnTo>
                        <a:pt x="2030" y="16886"/>
                      </a:lnTo>
                      <a:lnTo>
                        <a:pt x="2009" y="16844"/>
                      </a:lnTo>
                      <a:lnTo>
                        <a:pt x="1946" y="16928"/>
                      </a:lnTo>
                      <a:lnTo>
                        <a:pt x="1925" y="16928"/>
                      </a:lnTo>
                      <a:lnTo>
                        <a:pt x="1925" y="16844"/>
                      </a:lnTo>
                      <a:lnTo>
                        <a:pt x="1821" y="16823"/>
                      </a:lnTo>
                      <a:lnTo>
                        <a:pt x="1716" y="16907"/>
                      </a:lnTo>
                      <a:lnTo>
                        <a:pt x="1695" y="16802"/>
                      </a:lnTo>
                      <a:lnTo>
                        <a:pt x="1632" y="16760"/>
                      </a:lnTo>
                      <a:lnTo>
                        <a:pt x="1569" y="16844"/>
                      </a:lnTo>
                      <a:lnTo>
                        <a:pt x="1528" y="16740"/>
                      </a:lnTo>
                      <a:lnTo>
                        <a:pt x="1528" y="16614"/>
                      </a:lnTo>
                      <a:lnTo>
                        <a:pt x="1590" y="16530"/>
                      </a:lnTo>
                      <a:lnTo>
                        <a:pt x="1590" y="16614"/>
                      </a:lnTo>
                      <a:lnTo>
                        <a:pt x="1674" y="16698"/>
                      </a:lnTo>
                      <a:lnTo>
                        <a:pt x="1800" y="16656"/>
                      </a:lnTo>
                      <a:lnTo>
                        <a:pt x="1883" y="16719"/>
                      </a:lnTo>
                      <a:lnTo>
                        <a:pt x="1988" y="16635"/>
                      </a:lnTo>
                      <a:lnTo>
                        <a:pt x="1988" y="16593"/>
                      </a:lnTo>
                      <a:lnTo>
                        <a:pt x="1904" y="16530"/>
                      </a:lnTo>
                      <a:lnTo>
                        <a:pt x="1883" y="16509"/>
                      </a:lnTo>
                      <a:lnTo>
                        <a:pt x="1800" y="16488"/>
                      </a:lnTo>
                      <a:lnTo>
                        <a:pt x="1737" y="16530"/>
                      </a:lnTo>
                      <a:lnTo>
                        <a:pt x="1695" y="16488"/>
                      </a:lnTo>
                      <a:lnTo>
                        <a:pt x="1632" y="16405"/>
                      </a:lnTo>
                      <a:lnTo>
                        <a:pt x="1528" y="16342"/>
                      </a:lnTo>
                      <a:lnTo>
                        <a:pt x="1423" y="16342"/>
                      </a:lnTo>
                      <a:lnTo>
                        <a:pt x="1402" y="16384"/>
                      </a:lnTo>
                      <a:lnTo>
                        <a:pt x="1465" y="16426"/>
                      </a:lnTo>
                      <a:lnTo>
                        <a:pt x="1486" y="16426"/>
                      </a:lnTo>
                      <a:lnTo>
                        <a:pt x="1486" y="16488"/>
                      </a:lnTo>
                      <a:lnTo>
                        <a:pt x="1402" y="16509"/>
                      </a:lnTo>
                      <a:lnTo>
                        <a:pt x="1360" y="16509"/>
                      </a:lnTo>
                      <a:lnTo>
                        <a:pt x="1360" y="16551"/>
                      </a:lnTo>
                      <a:lnTo>
                        <a:pt x="1465" y="16635"/>
                      </a:lnTo>
                      <a:lnTo>
                        <a:pt x="1402" y="16656"/>
                      </a:lnTo>
                      <a:lnTo>
                        <a:pt x="1318" y="16656"/>
                      </a:lnTo>
                      <a:lnTo>
                        <a:pt x="1277" y="16740"/>
                      </a:lnTo>
                      <a:lnTo>
                        <a:pt x="1256" y="16886"/>
                      </a:lnTo>
                      <a:lnTo>
                        <a:pt x="1193" y="16802"/>
                      </a:lnTo>
                      <a:lnTo>
                        <a:pt x="1193" y="16698"/>
                      </a:lnTo>
                      <a:lnTo>
                        <a:pt x="1151" y="16635"/>
                      </a:lnTo>
                      <a:lnTo>
                        <a:pt x="1005" y="16614"/>
                      </a:lnTo>
                      <a:lnTo>
                        <a:pt x="1005" y="16740"/>
                      </a:lnTo>
                      <a:lnTo>
                        <a:pt x="942" y="16823"/>
                      </a:lnTo>
                      <a:lnTo>
                        <a:pt x="795" y="16781"/>
                      </a:lnTo>
                      <a:lnTo>
                        <a:pt x="691" y="16781"/>
                      </a:lnTo>
                      <a:lnTo>
                        <a:pt x="691" y="16928"/>
                      </a:lnTo>
                      <a:lnTo>
                        <a:pt x="628" y="17053"/>
                      </a:lnTo>
                      <a:lnTo>
                        <a:pt x="481" y="17095"/>
                      </a:lnTo>
                      <a:lnTo>
                        <a:pt x="335" y="17242"/>
                      </a:lnTo>
                      <a:lnTo>
                        <a:pt x="335" y="17451"/>
                      </a:lnTo>
                      <a:lnTo>
                        <a:pt x="251" y="17451"/>
                      </a:lnTo>
                      <a:lnTo>
                        <a:pt x="105" y="17514"/>
                      </a:lnTo>
                      <a:lnTo>
                        <a:pt x="0" y="17556"/>
                      </a:lnTo>
                      <a:lnTo>
                        <a:pt x="105" y="17576"/>
                      </a:lnTo>
                      <a:lnTo>
                        <a:pt x="63" y="17744"/>
                      </a:lnTo>
                      <a:lnTo>
                        <a:pt x="21" y="17932"/>
                      </a:lnTo>
                      <a:lnTo>
                        <a:pt x="105" y="18037"/>
                      </a:lnTo>
                      <a:lnTo>
                        <a:pt x="209" y="18288"/>
                      </a:lnTo>
                      <a:lnTo>
                        <a:pt x="272" y="18288"/>
                      </a:lnTo>
                      <a:lnTo>
                        <a:pt x="440" y="18372"/>
                      </a:lnTo>
                      <a:lnTo>
                        <a:pt x="523" y="18497"/>
                      </a:lnTo>
                      <a:lnTo>
                        <a:pt x="565" y="18602"/>
                      </a:lnTo>
                      <a:lnTo>
                        <a:pt x="837" y="18769"/>
                      </a:lnTo>
                      <a:lnTo>
                        <a:pt x="900" y="18832"/>
                      </a:lnTo>
                      <a:lnTo>
                        <a:pt x="858" y="19020"/>
                      </a:lnTo>
                      <a:lnTo>
                        <a:pt x="753" y="19208"/>
                      </a:lnTo>
                      <a:lnTo>
                        <a:pt x="649" y="19460"/>
                      </a:lnTo>
                      <a:lnTo>
                        <a:pt x="774" y="19627"/>
                      </a:lnTo>
                      <a:lnTo>
                        <a:pt x="837" y="19773"/>
                      </a:lnTo>
                      <a:lnTo>
                        <a:pt x="1067" y="20234"/>
                      </a:lnTo>
                      <a:lnTo>
                        <a:pt x="1318" y="20820"/>
                      </a:lnTo>
                      <a:lnTo>
                        <a:pt x="1214" y="20861"/>
                      </a:lnTo>
                      <a:lnTo>
                        <a:pt x="1193" y="21217"/>
                      </a:lnTo>
                      <a:lnTo>
                        <a:pt x="1193" y="21322"/>
                      </a:lnTo>
                      <a:lnTo>
                        <a:pt x="1297" y="21343"/>
                      </a:lnTo>
                      <a:lnTo>
                        <a:pt x="1214" y="21447"/>
                      </a:lnTo>
                      <a:lnTo>
                        <a:pt x="1214" y="21636"/>
                      </a:lnTo>
                      <a:lnTo>
                        <a:pt x="1297" y="21740"/>
                      </a:lnTo>
                      <a:lnTo>
                        <a:pt x="1423" y="21761"/>
                      </a:lnTo>
                      <a:lnTo>
                        <a:pt x="1486" y="21866"/>
                      </a:lnTo>
                      <a:lnTo>
                        <a:pt x="1423" y="21929"/>
                      </a:lnTo>
                      <a:lnTo>
                        <a:pt x="1423" y="22138"/>
                      </a:lnTo>
                      <a:lnTo>
                        <a:pt x="1486" y="22263"/>
                      </a:lnTo>
                      <a:lnTo>
                        <a:pt x="1674" y="22389"/>
                      </a:lnTo>
                      <a:lnTo>
                        <a:pt x="1674" y="22577"/>
                      </a:lnTo>
                      <a:lnTo>
                        <a:pt x="1569" y="22745"/>
                      </a:lnTo>
                      <a:lnTo>
                        <a:pt x="1507" y="22912"/>
                      </a:lnTo>
                      <a:lnTo>
                        <a:pt x="1779" y="23289"/>
                      </a:lnTo>
                      <a:lnTo>
                        <a:pt x="1925" y="23330"/>
                      </a:lnTo>
                      <a:lnTo>
                        <a:pt x="2197" y="23623"/>
                      </a:lnTo>
                      <a:lnTo>
                        <a:pt x="2218" y="23812"/>
                      </a:lnTo>
                      <a:lnTo>
                        <a:pt x="2051" y="24230"/>
                      </a:lnTo>
                      <a:lnTo>
                        <a:pt x="1821" y="24628"/>
                      </a:lnTo>
                      <a:lnTo>
                        <a:pt x="1695" y="24900"/>
                      </a:lnTo>
                      <a:lnTo>
                        <a:pt x="1528" y="25151"/>
                      </a:lnTo>
                      <a:lnTo>
                        <a:pt x="1381" y="25402"/>
                      </a:lnTo>
                      <a:lnTo>
                        <a:pt x="1256" y="25486"/>
                      </a:lnTo>
                      <a:lnTo>
                        <a:pt x="984" y="25737"/>
                      </a:lnTo>
                      <a:lnTo>
                        <a:pt x="1005" y="25904"/>
                      </a:lnTo>
                      <a:cubicBezTo>
                        <a:pt x="1005" y="25883"/>
                        <a:pt x="1046" y="25883"/>
                        <a:pt x="1046" y="25883"/>
                      </a:cubicBezTo>
                      <a:cubicBezTo>
                        <a:pt x="1067" y="25883"/>
                        <a:pt x="1193" y="25799"/>
                        <a:pt x="1193" y="25799"/>
                      </a:cubicBezTo>
                      <a:lnTo>
                        <a:pt x="1318" y="25779"/>
                      </a:lnTo>
                      <a:lnTo>
                        <a:pt x="1256" y="25841"/>
                      </a:lnTo>
                      <a:lnTo>
                        <a:pt x="1297" y="25925"/>
                      </a:lnTo>
                      <a:lnTo>
                        <a:pt x="1297" y="26030"/>
                      </a:lnTo>
                      <a:lnTo>
                        <a:pt x="1172" y="25925"/>
                      </a:lnTo>
                      <a:lnTo>
                        <a:pt x="1151" y="26009"/>
                      </a:lnTo>
                      <a:lnTo>
                        <a:pt x="1277" y="26155"/>
                      </a:lnTo>
                      <a:lnTo>
                        <a:pt x="1402" y="26155"/>
                      </a:lnTo>
                      <a:lnTo>
                        <a:pt x="1486" y="26260"/>
                      </a:lnTo>
                      <a:lnTo>
                        <a:pt x="1611" y="26260"/>
                      </a:lnTo>
                      <a:lnTo>
                        <a:pt x="1674" y="26239"/>
                      </a:lnTo>
                      <a:lnTo>
                        <a:pt x="1779" y="26239"/>
                      </a:lnTo>
                      <a:lnTo>
                        <a:pt x="1883" y="26364"/>
                      </a:lnTo>
                      <a:lnTo>
                        <a:pt x="1800" y="26448"/>
                      </a:lnTo>
                      <a:lnTo>
                        <a:pt x="1611" y="26406"/>
                      </a:lnTo>
                      <a:lnTo>
                        <a:pt x="1528" y="26427"/>
                      </a:lnTo>
                      <a:lnTo>
                        <a:pt x="1507" y="26532"/>
                      </a:lnTo>
                      <a:lnTo>
                        <a:pt x="1381" y="26636"/>
                      </a:lnTo>
                      <a:lnTo>
                        <a:pt x="1277" y="26553"/>
                      </a:lnTo>
                      <a:lnTo>
                        <a:pt x="1214" y="26615"/>
                      </a:lnTo>
                      <a:lnTo>
                        <a:pt x="1214" y="26720"/>
                      </a:lnTo>
                      <a:lnTo>
                        <a:pt x="1109" y="26741"/>
                      </a:lnTo>
                      <a:lnTo>
                        <a:pt x="1067" y="26636"/>
                      </a:lnTo>
                      <a:lnTo>
                        <a:pt x="1005" y="26657"/>
                      </a:lnTo>
                      <a:lnTo>
                        <a:pt x="1005" y="26720"/>
                      </a:lnTo>
                      <a:lnTo>
                        <a:pt x="1067" y="26783"/>
                      </a:lnTo>
                      <a:lnTo>
                        <a:pt x="1046" y="26929"/>
                      </a:lnTo>
                      <a:lnTo>
                        <a:pt x="1088" y="26992"/>
                      </a:lnTo>
                      <a:lnTo>
                        <a:pt x="1088" y="27034"/>
                      </a:lnTo>
                      <a:lnTo>
                        <a:pt x="1067" y="27055"/>
                      </a:lnTo>
                      <a:lnTo>
                        <a:pt x="984" y="27159"/>
                      </a:lnTo>
                      <a:lnTo>
                        <a:pt x="942" y="27306"/>
                      </a:lnTo>
                      <a:lnTo>
                        <a:pt x="858" y="27369"/>
                      </a:lnTo>
                      <a:lnTo>
                        <a:pt x="795" y="27808"/>
                      </a:lnTo>
                      <a:lnTo>
                        <a:pt x="1067" y="28289"/>
                      </a:lnTo>
                      <a:lnTo>
                        <a:pt x="1067" y="28394"/>
                      </a:lnTo>
                      <a:lnTo>
                        <a:pt x="984" y="28457"/>
                      </a:lnTo>
                      <a:lnTo>
                        <a:pt x="1005" y="28561"/>
                      </a:lnTo>
                      <a:lnTo>
                        <a:pt x="942" y="28708"/>
                      </a:lnTo>
                      <a:lnTo>
                        <a:pt x="1046" y="28729"/>
                      </a:lnTo>
                      <a:lnTo>
                        <a:pt x="1067" y="28833"/>
                      </a:lnTo>
                      <a:lnTo>
                        <a:pt x="1046" y="28875"/>
                      </a:lnTo>
                      <a:lnTo>
                        <a:pt x="1088" y="28938"/>
                      </a:lnTo>
                      <a:lnTo>
                        <a:pt x="1109" y="29043"/>
                      </a:lnTo>
                      <a:lnTo>
                        <a:pt x="1088" y="29126"/>
                      </a:lnTo>
                      <a:lnTo>
                        <a:pt x="1172" y="29252"/>
                      </a:lnTo>
                      <a:lnTo>
                        <a:pt x="1193" y="29294"/>
                      </a:lnTo>
                      <a:lnTo>
                        <a:pt x="1256" y="29461"/>
                      </a:lnTo>
                      <a:lnTo>
                        <a:pt x="1318" y="29566"/>
                      </a:lnTo>
                      <a:lnTo>
                        <a:pt x="1360" y="29712"/>
                      </a:lnTo>
                      <a:lnTo>
                        <a:pt x="1402" y="29712"/>
                      </a:lnTo>
                      <a:lnTo>
                        <a:pt x="1507" y="29796"/>
                      </a:lnTo>
                      <a:lnTo>
                        <a:pt x="1632" y="29712"/>
                      </a:lnTo>
                      <a:lnTo>
                        <a:pt x="1737" y="29900"/>
                      </a:lnTo>
                      <a:lnTo>
                        <a:pt x="1883" y="29817"/>
                      </a:lnTo>
                      <a:lnTo>
                        <a:pt x="2009" y="29859"/>
                      </a:lnTo>
                      <a:lnTo>
                        <a:pt x="2113" y="30026"/>
                      </a:lnTo>
                      <a:lnTo>
                        <a:pt x="2260" y="29921"/>
                      </a:lnTo>
                      <a:lnTo>
                        <a:pt x="2427" y="29880"/>
                      </a:lnTo>
                      <a:lnTo>
                        <a:pt x="2511" y="29963"/>
                      </a:lnTo>
                      <a:lnTo>
                        <a:pt x="2574" y="29963"/>
                      </a:lnTo>
                      <a:lnTo>
                        <a:pt x="2846" y="30026"/>
                      </a:lnTo>
                      <a:lnTo>
                        <a:pt x="2867" y="30172"/>
                      </a:lnTo>
                      <a:lnTo>
                        <a:pt x="2825" y="30319"/>
                      </a:lnTo>
                      <a:lnTo>
                        <a:pt x="2930" y="30424"/>
                      </a:lnTo>
                      <a:lnTo>
                        <a:pt x="2930" y="30612"/>
                      </a:lnTo>
                      <a:lnTo>
                        <a:pt x="3055" y="30737"/>
                      </a:lnTo>
                      <a:lnTo>
                        <a:pt x="3139" y="30905"/>
                      </a:lnTo>
                      <a:lnTo>
                        <a:pt x="3285" y="31114"/>
                      </a:lnTo>
                      <a:lnTo>
                        <a:pt x="3390" y="31177"/>
                      </a:lnTo>
                      <a:lnTo>
                        <a:pt x="3453" y="31365"/>
                      </a:lnTo>
                      <a:lnTo>
                        <a:pt x="3620" y="31428"/>
                      </a:lnTo>
                      <a:lnTo>
                        <a:pt x="3829" y="31595"/>
                      </a:lnTo>
                      <a:lnTo>
                        <a:pt x="3871" y="31700"/>
                      </a:lnTo>
                      <a:lnTo>
                        <a:pt x="4018" y="31805"/>
                      </a:lnTo>
                      <a:lnTo>
                        <a:pt x="3934" y="31867"/>
                      </a:lnTo>
                      <a:lnTo>
                        <a:pt x="3829" y="32056"/>
                      </a:lnTo>
                      <a:lnTo>
                        <a:pt x="3557" y="32097"/>
                      </a:lnTo>
                      <a:lnTo>
                        <a:pt x="3411" y="31993"/>
                      </a:lnTo>
                      <a:lnTo>
                        <a:pt x="3369" y="32097"/>
                      </a:lnTo>
                      <a:lnTo>
                        <a:pt x="3369" y="32223"/>
                      </a:lnTo>
                      <a:lnTo>
                        <a:pt x="3474" y="32411"/>
                      </a:lnTo>
                      <a:lnTo>
                        <a:pt x="3453" y="32579"/>
                      </a:lnTo>
                      <a:lnTo>
                        <a:pt x="3578" y="32725"/>
                      </a:lnTo>
                      <a:lnTo>
                        <a:pt x="3578" y="32893"/>
                      </a:lnTo>
                      <a:lnTo>
                        <a:pt x="3683" y="32913"/>
                      </a:lnTo>
                      <a:lnTo>
                        <a:pt x="3808" y="32893"/>
                      </a:lnTo>
                      <a:lnTo>
                        <a:pt x="3808" y="32746"/>
                      </a:lnTo>
                      <a:lnTo>
                        <a:pt x="3892" y="32683"/>
                      </a:lnTo>
                      <a:lnTo>
                        <a:pt x="4185" y="32788"/>
                      </a:lnTo>
                      <a:lnTo>
                        <a:pt x="4457" y="32788"/>
                      </a:lnTo>
                      <a:lnTo>
                        <a:pt x="4624" y="32704"/>
                      </a:lnTo>
                      <a:lnTo>
                        <a:pt x="4750" y="32704"/>
                      </a:lnTo>
                      <a:lnTo>
                        <a:pt x="4834" y="32955"/>
                      </a:lnTo>
                      <a:lnTo>
                        <a:pt x="4959" y="33060"/>
                      </a:lnTo>
                      <a:lnTo>
                        <a:pt x="4875" y="33206"/>
                      </a:lnTo>
                      <a:lnTo>
                        <a:pt x="5043" y="33416"/>
                      </a:lnTo>
                      <a:lnTo>
                        <a:pt x="5357" y="33353"/>
                      </a:lnTo>
                      <a:lnTo>
                        <a:pt x="5461" y="33457"/>
                      </a:lnTo>
                      <a:lnTo>
                        <a:pt x="5482" y="33583"/>
                      </a:lnTo>
                      <a:lnTo>
                        <a:pt x="5587" y="33625"/>
                      </a:lnTo>
                      <a:lnTo>
                        <a:pt x="5587" y="33771"/>
                      </a:lnTo>
                      <a:lnTo>
                        <a:pt x="5650" y="33960"/>
                      </a:lnTo>
                      <a:lnTo>
                        <a:pt x="5901" y="34211"/>
                      </a:lnTo>
                      <a:lnTo>
                        <a:pt x="6005" y="34106"/>
                      </a:lnTo>
                      <a:lnTo>
                        <a:pt x="6173" y="34190"/>
                      </a:lnTo>
                      <a:lnTo>
                        <a:pt x="6298" y="34169"/>
                      </a:lnTo>
                      <a:lnTo>
                        <a:pt x="6424" y="34190"/>
                      </a:lnTo>
                      <a:lnTo>
                        <a:pt x="6612" y="34043"/>
                      </a:lnTo>
                      <a:lnTo>
                        <a:pt x="6696" y="34043"/>
                      </a:lnTo>
                      <a:lnTo>
                        <a:pt x="6821" y="34315"/>
                      </a:lnTo>
                      <a:lnTo>
                        <a:pt x="7010" y="34420"/>
                      </a:lnTo>
                      <a:lnTo>
                        <a:pt x="7051" y="34525"/>
                      </a:lnTo>
                      <a:lnTo>
                        <a:pt x="7135" y="34462"/>
                      </a:lnTo>
                      <a:lnTo>
                        <a:pt x="7344" y="34504"/>
                      </a:lnTo>
                      <a:lnTo>
                        <a:pt x="7491" y="34504"/>
                      </a:lnTo>
                      <a:lnTo>
                        <a:pt x="7595" y="34587"/>
                      </a:lnTo>
                      <a:lnTo>
                        <a:pt x="7742" y="34566"/>
                      </a:lnTo>
                      <a:lnTo>
                        <a:pt x="7888" y="34671"/>
                      </a:lnTo>
                      <a:lnTo>
                        <a:pt x="8077" y="34692"/>
                      </a:lnTo>
                      <a:lnTo>
                        <a:pt x="8160" y="34608"/>
                      </a:lnTo>
                      <a:lnTo>
                        <a:pt x="8202" y="34734"/>
                      </a:lnTo>
                      <a:lnTo>
                        <a:pt x="8286" y="34797"/>
                      </a:lnTo>
                      <a:lnTo>
                        <a:pt x="8286" y="34943"/>
                      </a:lnTo>
                      <a:lnTo>
                        <a:pt x="8181" y="35090"/>
                      </a:lnTo>
                      <a:lnTo>
                        <a:pt x="8056" y="35110"/>
                      </a:lnTo>
                      <a:lnTo>
                        <a:pt x="8014" y="35362"/>
                      </a:lnTo>
                      <a:lnTo>
                        <a:pt x="8181" y="35466"/>
                      </a:lnTo>
                      <a:lnTo>
                        <a:pt x="8202" y="35634"/>
                      </a:lnTo>
                      <a:lnTo>
                        <a:pt x="8119" y="35843"/>
                      </a:lnTo>
                      <a:lnTo>
                        <a:pt x="8160" y="35989"/>
                      </a:lnTo>
                      <a:lnTo>
                        <a:pt x="8056" y="36073"/>
                      </a:lnTo>
                      <a:lnTo>
                        <a:pt x="7763" y="36094"/>
                      </a:lnTo>
                      <a:lnTo>
                        <a:pt x="7637" y="36303"/>
                      </a:lnTo>
                      <a:lnTo>
                        <a:pt x="7554" y="36345"/>
                      </a:lnTo>
                      <a:lnTo>
                        <a:pt x="7533" y="36596"/>
                      </a:lnTo>
                      <a:lnTo>
                        <a:pt x="7554" y="36596"/>
                      </a:lnTo>
                      <a:lnTo>
                        <a:pt x="7658" y="36617"/>
                      </a:lnTo>
                      <a:lnTo>
                        <a:pt x="7784" y="36554"/>
                      </a:lnTo>
                      <a:lnTo>
                        <a:pt x="7951" y="36512"/>
                      </a:lnTo>
                      <a:lnTo>
                        <a:pt x="7972" y="36575"/>
                      </a:lnTo>
                      <a:lnTo>
                        <a:pt x="7951" y="36659"/>
                      </a:lnTo>
                      <a:lnTo>
                        <a:pt x="7637" y="36805"/>
                      </a:lnTo>
                      <a:lnTo>
                        <a:pt x="7491" y="36889"/>
                      </a:lnTo>
                      <a:lnTo>
                        <a:pt x="7554" y="36931"/>
                      </a:lnTo>
                      <a:lnTo>
                        <a:pt x="7637" y="36931"/>
                      </a:lnTo>
                      <a:lnTo>
                        <a:pt x="7554" y="37014"/>
                      </a:lnTo>
                      <a:lnTo>
                        <a:pt x="7428" y="36994"/>
                      </a:lnTo>
                      <a:lnTo>
                        <a:pt x="7240" y="37014"/>
                      </a:lnTo>
                      <a:lnTo>
                        <a:pt x="7323" y="37203"/>
                      </a:lnTo>
                      <a:lnTo>
                        <a:pt x="7386" y="37286"/>
                      </a:lnTo>
                      <a:lnTo>
                        <a:pt x="7449" y="37224"/>
                      </a:lnTo>
                      <a:lnTo>
                        <a:pt x="7470" y="37286"/>
                      </a:lnTo>
                      <a:lnTo>
                        <a:pt x="7575" y="37307"/>
                      </a:lnTo>
                      <a:lnTo>
                        <a:pt x="7575" y="37349"/>
                      </a:lnTo>
                      <a:lnTo>
                        <a:pt x="7491" y="37391"/>
                      </a:lnTo>
                      <a:lnTo>
                        <a:pt x="7449" y="37454"/>
                      </a:lnTo>
                      <a:lnTo>
                        <a:pt x="7365" y="37454"/>
                      </a:lnTo>
                      <a:lnTo>
                        <a:pt x="7323" y="37517"/>
                      </a:lnTo>
                      <a:lnTo>
                        <a:pt x="7323" y="37559"/>
                      </a:lnTo>
                      <a:lnTo>
                        <a:pt x="7177" y="37705"/>
                      </a:lnTo>
                      <a:lnTo>
                        <a:pt x="7177" y="37831"/>
                      </a:lnTo>
                      <a:lnTo>
                        <a:pt x="7240" y="37851"/>
                      </a:lnTo>
                      <a:lnTo>
                        <a:pt x="7219" y="38019"/>
                      </a:lnTo>
                      <a:lnTo>
                        <a:pt x="7114" y="37977"/>
                      </a:lnTo>
                      <a:lnTo>
                        <a:pt x="7072" y="38019"/>
                      </a:lnTo>
                      <a:lnTo>
                        <a:pt x="6968" y="37935"/>
                      </a:lnTo>
                      <a:lnTo>
                        <a:pt x="6842" y="37914"/>
                      </a:lnTo>
                      <a:lnTo>
                        <a:pt x="6842" y="37956"/>
                      </a:lnTo>
                      <a:lnTo>
                        <a:pt x="6905" y="38040"/>
                      </a:lnTo>
                      <a:lnTo>
                        <a:pt x="6821" y="38061"/>
                      </a:lnTo>
                      <a:lnTo>
                        <a:pt x="6738" y="38144"/>
                      </a:lnTo>
                      <a:lnTo>
                        <a:pt x="6863" y="38165"/>
                      </a:lnTo>
                      <a:lnTo>
                        <a:pt x="6947" y="38165"/>
                      </a:lnTo>
                      <a:lnTo>
                        <a:pt x="7114" y="38291"/>
                      </a:lnTo>
                      <a:lnTo>
                        <a:pt x="7114" y="38375"/>
                      </a:lnTo>
                      <a:lnTo>
                        <a:pt x="7240" y="38500"/>
                      </a:lnTo>
                      <a:lnTo>
                        <a:pt x="7449" y="38479"/>
                      </a:lnTo>
                      <a:lnTo>
                        <a:pt x="7679" y="38605"/>
                      </a:lnTo>
                      <a:lnTo>
                        <a:pt x="7847" y="38647"/>
                      </a:lnTo>
                      <a:lnTo>
                        <a:pt x="8202" y="38898"/>
                      </a:lnTo>
                      <a:lnTo>
                        <a:pt x="8286" y="39023"/>
                      </a:lnTo>
                      <a:lnTo>
                        <a:pt x="8391" y="39065"/>
                      </a:lnTo>
                      <a:lnTo>
                        <a:pt x="8412" y="39128"/>
                      </a:lnTo>
                      <a:lnTo>
                        <a:pt x="8516" y="39211"/>
                      </a:lnTo>
                      <a:lnTo>
                        <a:pt x="8600" y="39211"/>
                      </a:lnTo>
                      <a:lnTo>
                        <a:pt x="8621" y="39295"/>
                      </a:lnTo>
                      <a:lnTo>
                        <a:pt x="8725" y="39337"/>
                      </a:lnTo>
                      <a:lnTo>
                        <a:pt x="8788" y="39337"/>
                      </a:lnTo>
                      <a:lnTo>
                        <a:pt x="8893" y="39483"/>
                      </a:lnTo>
                      <a:lnTo>
                        <a:pt x="8997" y="39504"/>
                      </a:lnTo>
                      <a:lnTo>
                        <a:pt x="9039" y="39525"/>
                      </a:lnTo>
                      <a:lnTo>
                        <a:pt x="9102" y="39504"/>
                      </a:lnTo>
                      <a:lnTo>
                        <a:pt x="9248" y="39630"/>
                      </a:lnTo>
                      <a:lnTo>
                        <a:pt x="9248" y="39714"/>
                      </a:lnTo>
                      <a:lnTo>
                        <a:pt x="9374" y="39735"/>
                      </a:lnTo>
                      <a:lnTo>
                        <a:pt x="9520" y="39923"/>
                      </a:lnTo>
                      <a:lnTo>
                        <a:pt x="9583" y="40007"/>
                      </a:lnTo>
                      <a:lnTo>
                        <a:pt x="9625" y="40237"/>
                      </a:lnTo>
                      <a:lnTo>
                        <a:pt x="9730" y="40425"/>
                      </a:lnTo>
                      <a:lnTo>
                        <a:pt x="9688" y="40488"/>
                      </a:lnTo>
                      <a:lnTo>
                        <a:pt x="9730" y="40572"/>
                      </a:lnTo>
                      <a:cubicBezTo>
                        <a:pt x="9939" y="40572"/>
                        <a:pt x="10483" y="40572"/>
                        <a:pt x="10462" y="40446"/>
                      </a:cubicBezTo>
                      <a:lnTo>
                        <a:pt x="10420" y="40279"/>
                      </a:lnTo>
                      <a:lnTo>
                        <a:pt x="11090" y="40258"/>
                      </a:lnTo>
                      <a:cubicBezTo>
                        <a:pt x="11090" y="40258"/>
                        <a:pt x="11215" y="40383"/>
                        <a:pt x="11320" y="40383"/>
                      </a:cubicBezTo>
                      <a:cubicBezTo>
                        <a:pt x="11425" y="40383"/>
                        <a:pt x="11948" y="40153"/>
                        <a:pt x="11948" y="40153"/>
                      </a:cubicBezTo>
                      <a:cubicBezTo>
                        <a:pt x="11948" y="40153"/>
                        <a:pt x="12073" y="40174"/>
                        <a:pt x="12136" y="40279"/>
                      </a:cubicBezTo>
                      <a:cubicBezTo>
                        <a:pt x="12159" y="40337"/>
                        <a:pt x="12208" y="40350"/>
                        <a:pt x="12254" y="40350"/>
                      </a:cubicBezTo>
                      <a:cubicBezTo>
                        <a:pt x="12291" y="40350"/>
                        <a:pt x="12327" y="40341"/>
                        <a:pt x="12345" y="40341"/>
                      </a:cubicBezTo>
                      <a:lnTo>
                        <a:pt x="12345" y="40320"/>
                      </a:lnTo>
                      <a:lnTo>
                        <a:pt x="12492" y="40341"/>
                      </a:lnTo>
                      <a:lnTo>
                        <a:pt x="12764" y="40551"/>
                      </a:lnTo>
                      <a:lnTo>
                        <a:pt x="12826" y="40676"/>
                      </a:lnTo>
                      <a:lnTo>
                        <a:pt x="13098" y="40697"/>
                      </a:lnTo>
                      <a:lnTo>
                        <a:pt x="13140" y="40592"/>
                      </a:lnTo>
                      <a:lnTo>
                        <a:pt x="13308" y="40488"/>
                      </a:lnTo>
                      <a:lnTo>
                        <a:pt x="13496" y="40258"/>
                      </a:lnTo>
                      <a:lnTo>
                        <a:pt x="13433" y="40237"/>
                      </a:lnTo>
                      <a:lnTo>
                        <a:pt x="13119" y="39965"/>
                      </a:lnTo>
                      <a:lnTo>
                        <a:pt x="12910" y="39714"/>
                      </a:lnTo>
                      <a:lnTo>
                        <a:pt x="12889" y="39546"/>
                      </a:lnTo>
                      <a:lnTo>
                        <a:pt x="12805" y="39442"/>
                      </a:lnTo>
                      <a:lnTo>
                        <a:pt x="12805" y="39295"/>
                      </a:lnTo>
                      <a:lnTo>
                        <a:pt x="12785" y="39211"/>
                      </a:lnTo>
                      <a:lnTo>
                        <a:pt x="12764" y="39170"/>
                      </a:lnTo>
                      <a:lnTo>
                        <a:pt x="12680" y="39170"/>
                      </a:lnTo>
                      <a:lnTo>
                        <a:pt x="12680" y="39065"/>
                      </a:lnTo>
                      <a:lnTo>
                        <a:pt x="12722" y="39086"/>
                      </a:lnTo>
                      <a:lnTo>
                        <a:pt x="12764" y="38981"/>
                      </a:lnTo>
                      <a:lnTo>
                        <a:pt x="12805" y="38877"/>
                      </a:lnTo>
                      <a:lnTo>
                        <a:pt x="12722" y="38877"/>
                      </a:lnTo>
                      <a:lnTo>
                        <a:pt x="12680" y="38919"/>
                      </a:lnTo>
                      <a:lnTo>
                        <a:pt x="12554" y="38856"/>
                      </a:lnTo>
                      <a:lnTo>
                        <a:pt x="12554" y="38667"/>
                      </a:lnTo>
                      <a:lnTo>
                        <a:pt x="12450" y="38647"/>
                      </a:lnTo>
                      <a:lnTo>
                        <a:pt x="12366" y="38563"/>
                      </a:lnTo>
                      <a:lnTo>
                        <a:pt x="12282" y="38584"/>
                      </a:lnTo>
                      <a:lnTo>
                        <a:pt x="12178" y="38584"/>
                      </a:lnTo>
                      <a:lnTo>
                        <a:pt x="12136" y="38375"/>
                      </a:lnTo>
                      <a:lnTo>
                        <a:pt x="12157" y="38270"/>
                      </a:lnTo>
                      <a:lnTo>
                        <a:pt x="12199" y="38228"/>
                      </a:lnTo>
                      <a:lnTo>
                        <a:pt x="12199" y="38019"/>
                      </a:lnTo>
                      <a:lnTo>
                        <a:pt x="12261" y="37914"/>
                      </a:lnTo>
                      <a:lnTo>
                        <a:pt x="12282" y="37768"/>
                      </a:lnTo>
                      <a:lnTo>
                        <a:pt x="12345" y="37726"/>
                      </a:lnTo>
                      <a:lnTo>
                        <a:pt x="12366" y="37600"/>
                      </a:lnTo>
                      <a:lnTo>
                        <a:pt x="12408" y="37517"/>
                      </a:lnTo>
                      <a:lnTo>
                        <a:pt x="12408" y="37433"/>
                      </a:lnTo>
                      <a:lnTo>
                        <a:pt x="12471" y="37454"/>
                      </a:lnTo>
                      <a:lnTo>
                        <a:pt x="12513" y="37517"/>
                      </a:lnTo>
                      <a:lnTo>
                        <a:pt x="12575" y="37496"/>
                      </a:lnTo>
                      <a:lnTo>
                        <a:pt x="12596" y="37412"/>
                      </a:lnTo>
                      <a:lnTo>
                        <a:pt x="12659" y="37454"/>
                      </a:lnTo>
                      <a:lnTo>
                        <a:pt x="12701" y="37412"/>
                      </a:lnTo>
                      <a:lnTo>
                        <a:pt x="12785" y="37412"/>
                      </a:lnTo>
                      <a:lnTo>
                        <a:pt x="12868" y="37349"/>
                      </a:lnTo>
                      <a:lnTo>
                        <a:pt x="12826" y="37307"/>
                      </a:lnTo>
                      <a:lnTo>
                        <a:pt x="12764" y="37286"/>
                      </a:lnTo>
                      <a:lnTo>
                        <a:pt x="12805" y="37286"/>
                      </a:lnTo>
                      <a:cubicBezTo>
                        <a:pt x="12805" y="37286"/>
                        <a:pt x="12826" y="37307"/>
                        <a:pt x="12868" y="37307"/>
                      </a:cubicBezTo>
                      <a:cubicBezTo>
                        <a:pt x="12889" y="37307"/>
                        <a:pt x="12931" y="37286"/>
                        <a:pt x="12931" y="37286"/>
                      </a:cubicBezTo>
                      <a:lnTo>
                        <a:pt x="12994" y="37328"/>
                      </a:lnTo>
                      <a:lnTo>
                        <a:pt x="13036" y="37307"/>
                      </a:lnTo>
                      <a:lnTo>
                        <a:pt x="13015" y="37245"/>
                      </a:lnTo>
                      <a:lnTo>
                        <a:pt x="12847" y="37140"/>
                      </a:lnTo>
                      <a:lnTo>
                        <a:pt x="12931" y="37119"/>
                      </a:lnTo>
                      <a:lnTo>
                        <a:pt x="13036" y="37140"/>
                      </a:lnTo>
                      <a:lnTo>
                        <a:pt x="13098" y="37119"/>
                      </a:lnTo>
                      <a:lnTo>
                        <a:pt x="13161" y="37140"/>
                      </a:lnTo>
                      <a:lnTo>
                        <a:pt x="13161" y="37077"/>
                      </a:lnTo>
                      <a:lnTo>
                        <a:pt x="13119" y="37035"/>
                      </a:lnTo>
                      <a:lnTo>
                        <a:pt x="13161" y="37035"/>
                      </a:lnTo>
                      <a:lnTo>
                        <a:pt x="13161" y="36994"/>
                      </a:lnTo>
                      <a:lnTo>
                        <a:pt x="13119" y="36931"/>
                      </a:lnTo>
                      <a:lnTo>
                        <a:pt x="13203" y="36910"/>
                      </a:lnTo>
                      <a:lnTo>
                        <a:pt x="13203" y="36868"/>
                      </a:lnTo>
                      <a:lnTo>
                        <a:pt x="13203" y="36805"/>
                      </a:lnTo>
                      <a:lnTo>
                        <a:pt x="13057" y="36722"/>
                      </a:lnTo>
                      <a:lnTo>
                        <a:pt x="12910" y="36784"/>
                      </a:lnTo>
                      <a:lnTo>
                        <a:pt x="12701" y="36659"/>
                      </a:lnTo>
                      <a:lnTo>
                        <a:pt x="12701" y="36554"/>
                      </a:lnTo>
                      <a:lnTo>
                        <a:pt x="12910" y="36554"/>
                      </a:lnTo>
                      <a:lnTo>
                        <a:pt x="12680" y="36157"/>
                      </a:lnTo>
                      <a:lnTo>
                        <a:pt x="12408" y="35885"/>
                      </a:lnTo>
                      <a:lnTo>
                        <a:pt x="12052" y="35780"/>
                      </a:lnTo>
                      <a:lnTo>
                        <a:pt x="11989" y="35864"/>
                      </a:lnTo>
                      <a:lnTo>
                        <a:pt x="11822" y="35717"/>
                      </a:lnTo>
                      <a:lnTo>
                        <a:pt x="11843" y="35634"/>
                      </a:lnTo>
                      <a:lnTo>
                        <a:pt x="11738" y="35466"/>
                      </a:lnTo>
                      <a:lnTo>
                        <a:pt x="11508" y="35403"/>
                      </a:lnTo>
                      <a:lnTo>
                        <a:pt x="11571" y="35194"/>
                      </a:lnTo>
                      <a:lnTo>
                        <a:pt x="11634" y="34818"/>
                      </a:lnTo>
                      <a:lnTo>
                        <a:pt x="11550" y="34734"/>
                      </a:lnTo>
                      <a:lnTo>
                        <a:pt x="11529" y="34462"/>
                      </a:lnTo>
                      <a:lnTo>
                        <a:pt x="11634" y="34399"/>
                      </a:lnTo>
                      <a:lnTo>
                        <a:pt x="11780" y="34211"/>
                      </a:lnTo>
                      <a:lnTo>
                        <a:pt x="11780" y="34064"/>
                      </a:lnTo>
                      <a:lnTo>
                        <a:pt x="11864" y="33960"/>
                      </a:lnTo>
                      <a:lnTo>
                        <a:pt x="12178" y="34253"/>
                      </a:lnTo>
                      <a:lnTo>
                        <a:pt x="12199" y="34357"/>
                      </a:lnTo>
                      <a:lnTo>
                        <a:pt x="12387" y="34462"/>
                      </a:lnTo>
                      <a:lnTo>
                        <a:pt x="12575" y="34420"/>
                      </a:lnTo>
                      <a:lnTo>
                        <a:pt x="12554" y="34253"/>
                      </a:lnTo>
                      <a:lnTo>
                        <a:pt x="12617" y="34190"/>
                      </a:lnTo>
                      <a:lnTo>
                        <a:pt x="12492" y="33729"/>
                      </a:lnTo>
                      <a:lnTo>
                        <a:pt x="12680" y="33688"/>
                      </a:lnTo>
                      <a:lnTo>
                        <a:pt x="12868" y="33688"/>
                      </a:lnTo>
                      <a:lnTo>
                        <a:pt x="12868" y="33562"/>
                      </a:lnTo>
                      <a:lnTo>
                        <a:pt x="12785" y="33457"/>
                      </a:lnTo>
                      <a:lnTo>
                        <a:pt x="12805" y="33332"/>
                      </a:lnTo>
                      <a:lnTo>
                        <a:pt x="12994" y="33227"/>
                      </a:lnTo>
                      <a:lnTo>
                        <a:pt x="13077" y="33227"/>
                      </a:lnTo>
                      <a:lnTo>
                        <a:pt x="13119" y="33060"/>
                      </a:lnTo>
                      <a:lnTo>
                        <a:pt x="13203" y="32997"/>
                      </a:lnTo>
                      <a:lnTo>
                        <a:pt x="13329" y="33018"/>
                      </a:lnTo>
                      <a:lnTo>
                        <a:pt x="13349" y="32913"/>
                      </a:lnTo>
                      <a:lnTo>
                        <a:pt x="13329" y="32809"/>
                      </a:lnTo>
                      <a:lnTo>
                        <a:pt x="13349" y="32725"/>
                      </a:lnTo>
                      <a:lnTo>
                        <a:pt x="13538" y="32830"/>
                      </a:lnTo>
                      <a:lnTo>
                        <a:pt x="13663" y="32893"/>
                      </a:lnTo>
                      <a:lnTo>
                        <a:pt x="13642" y="32955"/>
                      </a:lnTo>
                      <a:lnTo>
                        <a:pt x="13559" y="33060"/>
                      </a:lnTo>
                      <a:lnTo>
                        <a:pt x="13621" y="33123"/>
                      </a:lnTo>
                      <a:lnTo>
                        <a:pt x="13726" y="33060"/>
                      </a:lnTo>
                      <a:lnTo>
                        <a:pt x="13747" y="32997"/>
                      </a:lnTo>
                      <a:lnTo>
                        <a:pt x="13831" y="32934"/>
                      </a:lnTo>
                      <a:lnTo>
                        <a:pt x="13831" y="33039"/>
                      </a:lnTo>
                      <a:lnTo>
                        <a:pt x="13914" y="32955"/>
                      </a:lnTo>
                      <a:lnTo>
                        <a:pt x="13935" y="32893"/>
                      </a:lnTo>
                      <a:lnTo>
                        <a:pt x="14040" y="32893"/>
                      </a:lnTo>
                      <a:lnTo>
                        <a:pt x="14165" y="32809"/>
                      </a:lnTo>
                      <a:lnTo>
                        <a:pt x="14270" y="32809"/>
                      </a:lnTo>
                      <a:lnTo>
                        <a:pt x="14312" y="32955"/>
                      </a:lnTo>
                      <a:lnTo>
                        <a:pt x="14458" y="33039"/>
                      </a:lnTo>
                      <a:lnTo>
                        <a:pt x="14668" y="32955"/>
                      </a:lnTo>
                      <a:lnTo>
                        <a:pt x="14772" y="32955"/>
                      </a:lnTo>
                      <a:lnTo>
                        <a:pt x="14814" y="33039"/>
                      </a:lnTo>
                      <a:lnTo>
                        <a:pt x="14898" y="33039"/>
                      </a:lnTo>
                      <a:lnTo>
                        <a:pt x="15002" y="33206"/>
                      </a:lnTo>
                      <a:lnTo>
                        <a:pt x="15128" y="33206"/>
                      </a:lnTo>
                      <a:lnTo>
                        <a:pt x="15233" y="33332"/>
                      </a:lnTo>
                      <a:lnTo>
                        <a:pt x="15400" y="33457"/>
                      </a:lnTo>
                      <a:lnTo>
                        <a:pt x="15463" y="33457"/>
                      </a:lnTo>
                      <a:lnTo>
                        <a:pt x="15526" y="33541"/>
                      </a:lnTo>
                      <a:lnTo>
                        <a:pt x="15526" y="33667"/>
                      </a:lnTo>
                      <a:lnTo>
                        <a:pt x="15609" y="33688"/>
                      </a:lnTo>
                      <a:lnTo>
                        <a:pt x="15672" y="33583"/>
                      </a:lnTo>
                      <a:lnTo>
                        <a:pt x="15672" y="33437"/>
                      </a:lnTo>
                      <a:lnTo>
                        <a:pt x="15777" y="33353"/>
                      </a:lnTo>
                      <a:lnTo>
                        <a:pt x="15860" y="33457"/>
                      </a:lnTo>
                      <a:lnTo>
                        <a:pt x="16070" y="33478"/>
                      </a:lnTo>
                      <a:lnTo>
                        <a:pt x="16153" y="33583"/>
                      </a:lnTo>
                      <a:lnTo>
                        <a:pt x="16258" y="33625"/>
                      </a:lnTo>
                      <a:lnTo>
                        <a:pt x="16383" y="33520"/>
                      </a:lnTo>
                      <a:lnTo>
                        <a:pt x="16383" y="33311"/>
                      </a:lnTo>
                      <a:lnTo>
                        <a:pt x="16509" y="33311"/>
                      </a:lnTo>
                      <a:lnTo>
                        <a:pt x="16509" y="33206"/>
                      </a:lnTo>
                      <a:lnTo>
                        <a:pt x="16614" y="33165"/>
                      </a:lnTo>
                      <a:lnTo>
                        <a:pt x="16697" y="33248"/>
                      </a:lnTo>
                      <a:lnTo>
                        <a:pt x="16760" y="33144"/>
                      </a:lnTo>
                      <a:lnTo>
                        <a:pt x="16886" y="33123"/>
                      </a:lnTo>
                      <a:lnTo>
                        <a:pt x="17032" y="33269"/>
                      </a:lnTo>
                      <a:lnTo>
                        <a:pt x="17074" y="33332"/>
                      </a:lnTo>
                      <a:lnTo>
                        <a:pt x="17220" y="33311"/>
                      </a:lnTo>
                      <a:lnTo>
                        <a:pt x="17199" y="33165"/>
                      </a:lnTo>
                      <a:lnTo>
                        <a:pt x="17283" y="33144"/>
                      </a:lnTo>
                      <a:lnTo>
                        <a:pt x="17409" y="33144"/>
                      </a:lnTo>
                      <a:lnTo>
                        <a:pt x="17451" y="33060"/>
                      </a:lnTo>
                      <a:lnTo>
                        <a:pt x="17597" y="33144"/>
                      </a:lnTo>
                      <a:lnTo>
                        <a:pt x="17660" y="33206"/>
                      </a:lnTo>
                      <a:lnTo>
                        <a:pt x="17639" y="33269"/>
                      </a:lnTo>
                      <a:lnTo>
                        <a:pt x="17555" y="33332"/>
                      </a:lnTo>
                      <a:lnTo>
                        <a:pt x="17660" y="33457"/>
                      </a:lnTo>
                      <a:lnTo>
                        <a:pt x="17764" y="33478"/>
                      </a:lnTo>
                      <a:lnTo>
                        <a:pt x="17827" y="33457"/>
                      </a:lnTo>
                      <a:lnTo>
                        <a:pt x="17911" y="33520"/>
                      </a:lnTo>
                      <a:lnTo>
                        <a:pt x="18078" y="33520"/>
                      </a:lnTo>
                      <a:lnTo>
                        <a:pt x="18287" y="33625"/>
                      </a:lnTo>
                      <a:lnTo>
                        <a:pt x="18434" y="33583"/>
                      </a:lnTo>
                      <a:lnTo>
                        <a:pt x="18476" y="33457"/>
                      </a:lnTo>
                      <a:lnTo>
                        <a:pt x="18476" y="33353"/>
                      </a:lnTo>
                      <a:lnTo>
                        <a:pt x="18539" y="33311"/>
                      </a:lnTo>
                      <a:lnTo>
                        <a:pt x="18706" y="33416"/>
                      </a:lnTo>
                      <a:lnTo>
                        <a:pt x="18873" y="33437"/>
                      </a:lnTo>
                      <a:lnTo>
                        <a:pt x="19062" y="33353"/>
                      </a:lnTo>
                      <a:lnTo>
                        <a:pt x="19103" y="33248"/>
                      </a:lnTo>
                      <a:lnTo>
                        <a:pt x="19083" y="32809"/>
                      </a:lnTo>
                      <a:lnTo>
                        <a:pt x="19020" y="32746"/>
                      </a:lnTo>
                      <a:lnTo>
                        <a:pt x="18852" y="32746"/>
                      </a:lnTo>
                      <a:lnTo>
                        <a:pt x="18748" y="32683"/>
                      </a:lnTo>
                      <a:lnTo>
                        <a:pt x="18706" y="32621"/>
                      </a:lnTo>
                      <a:lnTo>
                        <a:pt x="18580" y="32600"/>
                      </a:lnTo>
                      <a:lnTo>
                        <a:pt x="18497" y="32516"/>
                      </a:lnTo>
                      <a:lnTo>
                        <a:pt x="18371" y="32516"/>
                      </a:lnTo>
                      <a:lnTo>
                        <a:pt x="18371" y="32432"/>
                      </a:lnTo>
                      <a:lnTo>
                        <a:pt x="18350" y="32369"/>
                      </a:lnTo>
                      <a:lnTo>
                        <a:pt x="18371" y="32307"/>
                      </a:lnTo>
                      <a:lnTo>
                        <a:pt x="18476" y="32307"/>
                      </a:lnTo>
                      <a:lnTo>
                        <a:pt x="18497" y="32181"/>
                      </a:lnTo>
                      <a:lnTo>
                        <a:pt x="18580" y="32077"/>
                      </a:lnTo>
                      <a:lnTo>
                        <a:pt x="18559" y="31951"/>
                      </a:lnTo>
                      <a:lnTo>
                        <a:pt x="18476" y="31951"/>
                      </a:lnTo>
                      <a:lnTo>
                        <a:pt x="18476" y="31805"/>
                      </a:lnTo>
                      <a:lnTo>
                        <a:pt x="18601" y="31637"/>
                      </a:lnTo>
                      <a:lnTo>
                        <a:pt x="18748" y="31491"/>
                      </a:lnTo>
                      <a:lnTo>
                        <a:pt x="18978" y="31470"/>
                      </a:lnTo>
                      <a:lnTo>
                        <a:pt x="19083" y="31491"/>
                      </a:lnTo>
                      <a:lnTo>
                        <a:pt x="19166" y="31449"/>
                      </a:lnTo>
                      <a:lnTo>
                        <a:pt x="19166" y="31344"/>
                      </a:lnTo>
                      <a:lnTo>
                        <a:pt x="19062" y="31323"/>
                      </a:lnTo>
                      <a:lnTo>
                        <a:pt x="18978" y="31219"/>
                      </a:lnTo>
                      <a:lnTo>
                        <a:pt x="18873" y="31219"/>
                      </a:lnTo>
                      <a:lnTo>
                        <a:pt x="18790" y="31260"/>
                      </a:lnTo>
                      <a:lnTo>
                        <a:pt x="18685" y="31219"/>
                      </a:lnTo>
                      <a:lnTo>
                        <a:pt x="18539" y="31219"/>
                      </a:lnTo>
                      <a:lnTo>
                        <a:pt x="18539" y="31135"/>
                      </a:lnTo>
                      <a:lnTo>
                        <a:pt x="18580" y="31072"/>
                      </a:lnTo>
                      <a:lnTo>
                        <a:pt x="18748" y="31072"/>
                      </a:lnTo>
                      <a:lnTo>
                        <a:pt x="18685" y="30947"/>
                      </a:lnTo>
                      <a:lnTo>
                        <a:pt x="18539" y="30968"/>
                      </a:lnTo>
                      <a:lnTo>
                        <a:pt x="18434" y="30947"/>
                      </a:lnTo>
                      <a:lnTo>
                        <a:pt x="18476" y="30905"/>
                      </a:lnTo>
                      <a:lnTo>
                        <a:pt x="18434" y="30758"/>
                      </a:lnTo>
                      <a:lnTo>
                        <a:pt x="18476" y="30737"/>
                      </a:lnTo>
                      <a:lnTo>
                        <a:pt x="18601" y="30737"/>
                      </a:lnTo>
                      <a:lnTo>
                        <a:pt x="18664" y="30654"/>
                      </a:lnTo>
                      <a:lnTo>
                        <a:pt x="18748" y="30654"/>
                      </a:lnTo>
                      <a:lnTo>
                        <a:pt x="18769" y="30716"/>
                      </a:lnTo>
                      <a:lnTo>
                        <a:pt x="18894" y="30696"/>
                      </a:lnTo>
                      <a:lnTo>
                        <a:pt x="18999" y="30758"/>
                      </a:lnTo>
                      <a:lnTo>
                        <a:pt x="19062" y="30716"/>
                      </a:lnTo>
                      <a:lnTo>
                        <a:pt x="19062" y="30633"/>
                      </a:lnTo>
                      <a:lnTo>
                        <a:pt x="19166" y="30591"/>
                      </a:lnTo>
                      <a:lnTo>
                        <a:pt x="19271" y="30591"/>
                      </a:lnTo>
                      <a:lnTo>
                        <a:pt x="19334" y="30696"/>
                      </a:lnTo>
                      <a:lnTo>
                        <a:pt x="19396" y="30612"/>
                      </a:lnTo>
                      <a:lnTo>
                        <a:pt x="19396" y="30528"/>
                      </a:lnTo>
                      <a:lnTo>
                        <a:pt x="19606" y="30486"/>
                      </a:lnTo>
                      <a:lnTo>
                        <a:pt x="19731" y="30486"/>
                      </a:lnTo>
                      <a:lnTo>
                        <a:pt x="19899" y="30403"/>
                      </a:lnTo>
                      <a:lnTo>
                        <a:pt x="20045" y="30403"/>
                      </a:lnTo>
                      <a:lnTo>
                        <a:pt x="20066" y="30340"/>
                      </a:lnTo>
                      <a:lnTo>
                        <a:pt x="20233" y="30235"/>
                      </a:lnTo>
                      <a:lnTo>
                        <a:pt x="20359" y="30235"/>
                      </a:lnTo>
                      <a:lnTo>
                        <a:pt x="20443" y="30193"/>
                      </a:lnTo>
                      <a:lnTo>
                        <a:pt x="20526" y="30193"/>
                      </a:lnTo>
                      <a:lnTo>
                        <a:pt x="20589" y="30214"/>
                      </a:lnTo>
                      <a:lnTo>
                        <a:pt x="20652" y="30172"/>
                      </a:lnTo>
                      <a:lnTo>
                        <a:pt x="20652" y="30026"/>
                      </a:lnTo>
                      <a:lnTo>
                        <a:pt x="20736" y="29984"/>
                      </a:lnTo>
                      <a:lnTo>
                        <a:pt x="20861" y="29984"/>
                      </a:lnTo>
                      <a:lnTo>
                        <a:pt x="20882" y="29900"/>
                      </a:lnTo>
                      <a:lnTo>
                        <a:pt x="20966" y="29859"/>
                      </a:lnTo>
                      <a:lnTo>
                        <a:pt x="21008" y="29900"/>
                      </a:lnTo>
                      <a:lnTo>
                        <a:pt x="21091" y="29921"/>
                      </a:lnTo>
                      <a:lnTo>
                        <a:pt x="21196" y="29880"/>
                      </a:lnTo>
                      <a:lnTo>
                        <a:pt x="21321" y="29817"/>
                      </a:lnTo>
                      <a:lnTo>
                        <a:pt x="21572" y="29670"/>
                      </a:lnTo>
                      <a:lnTo>
                        <a:pt x="21614" y="29670"/>
                      </a:lnTo>
                      <a:lnTo>
                        <a:pt x="21677" y="29649"/>
                      </a:lnTo>
                      <a:lnTo>
                        <a:pt x="21803" y="29608"/>
                      </a:lnTo>
                      <a:lnTo>
                        <a:pt x="21886" y="29503"/>
                      </a:lnTo>
                      <a:lnTo>
                        <a:pt x="21949" y="29545"/>
                      </a:lnTo>
                      <a:lnTo>
                        <a:pt x="22116" y="29503"/>
                      </a:lnTo>
                      <a:lnTo>
                        <a:pt x="22116" y="29440"/>
                      </a:lnTo>
                      <a:lnTo>
                        <a:pt x="22054" y="29356"/>
                      </a:lnTo>
                      <a:lnTo>
                        <a:pt x="22116" y="29336"/>
                      </a:lnTo>
                      <a:lnTo>
                        <a:pt x="22284" y="29336"/>
                      </a:lnTo>
                      <a:lnTo>
                        <a:pt x="22305" y="29231"/>
                      </a:lnTo>
                      <a:lnTo>
                        <a:pt x="22409" y="29168"/>
                      </a:lnTo>
                      <a:lnTo>
                        <a:pt x="22472" y="29168"/>
                      </a:lnTo>
                      <a:lnTo>
                        <a:pt x="22556" y="29147"/>
                      </a:lnTo>
                      <a:lnTo>
                        <a:pt x="22681" y="29189"/>
                      </a:lnTo>
                      <a:lnTo>
                        <a:pt x="22849" y="29168"/>
                      </a:lnTo>
                      <a:lnTo>
                        <a:pt x="22974" y="29273"/>
                      </a:lnTo>
                      <a:lnTo>
                        <a:pt x="23100" y="29273"/>
                      </a:lnTo>
                      <a:lnTo>
                        <a:pt x="23246" y="29210"/>
                      </a:lnTo>
                      <a:lnTo>
                        <a:pt x="23372" y="29210"/>
                      </a:lnTo>
                      <a:lnTo>
                        <a:pt x="23414" y="29356"/>
                      </a:lnTo>
                      <a:lnTo>
                        <a:pt x="23477" y="29377"/>
                      </a:lnTo>
                      <a:lnTo>
                        <a:pt x="23539" y="29503"/>
                      </a:lnTo>
                      <a:lnTo>
                        <a:pt x="23602" y="29608"/>
                      </a:lnTo>
                      <a:lnTo>
                        <a:pt x="23686" y="29670"/>
                      </a:lnTo>
                      <a:lnTo>
                        <a:pt x="23686" y="29712"/>
                      </a:lnTo>
                      <a:lnTo>
                        <a:pt x="23665" y="29817"/>
                      </a:lnTo>
                      <a:lnTo>
                        <a:pt x="23686" y="29921"/>
                      </a:lnTo>
                      <a:lnTo>
                        <a:pt x="23686" y="29984"/>
                      </a:lnTo>
                      <a:lnTo>
                        <a:pt x="23602" y="30005"/>
                      </a:lnTo>
                      <a:lnTo>
                        <a:pt x="23665" y="30110"/>
                      </a:lnTo>
                      <a:lnTo>
                        <a:pt x="23749" y="30152"/>
                      </a:lnTo>
                      <a:lnTo>
                        <a:pt x="23874" y="30089"/>
                      </a:lnTo>
                      <a:lnTo>
                        <a:pt x="23937" y="30152"/>
                      </a:lnTo>
                      <a:lnTo>
                        <a:pt x="24000" y="30131"/>
                      </a:lnTo>
                      <a:lnTo>
                        <a:pt x="24021" y="30026"/>
                      </a:lnTo>
                      <a:lnTo>
                        <a:pt x="24104" y="30005"/>
                      </a:lnTo>
                      <a:lnTo>
                        <a:pt x="24125" y="30110"/>
                      </a:lnTo>
                      <a:lnTo>
                        <a:pt x="24209" y="30110"/>
                      </a:lnTo>
                      <a:lnTo>
                        <a:pt x="24230" y="30026"/>
                      </a:lnTo>
                      <a:lnTo>
                        <a:pt x="24188" y="29921"/>
                      </a:lnTo>
                      <a:lnTo>
                        <a:pt x="24209" y="29900"/>
                      </a:lnTo>
                      <a:lnTo>
                        <a:pt x="24418" y="30026"/>
                      </a:lnTo>
                      <a:lnTo>
                        <a:pt x="24439" y="30214"/>
                      </a:lnTo>
                      <a:lnTo>
                        <a:pt x="24523" y="30340"/>
                      </a:lnTo>
                      <a:lnTo>
                        <a:pt x="24606" y="30340"/>
                      </a:lnTo>
                      <a:lnTo>
                        <a:pt x="24669" y="30256"/>
                      </a:lnTo>
                      <a:lnTo>
                        <a:pt x="24627" y="30235"/>
                      </a:lnTo>
                      <a:lnTo>
                        <a:pt x="24606" y="30193"/>
                      </a:lnTo>
                      <a:lnTo>
                        <a:pt x="24732" y="30152"/>
                      </a:lnTo>
                      <a:lnTo>
                        <a:pt x="24941" y="30256"/>
                      </a:lnTo>
                      <a:lnTo>
                        <a:pt x="25025" y="30256"/>
                      </a:lnTo>
                      <a:lnTo>
                        <a:pt x="25088" y="30193"/>
                      </a:lnTo>
                      <a:lnTo>
                        <a:pt x="25150" y="30214"/>
                      </a:lnTo>
                      <a:lnTo>
                        <a:pt x="25088" y="30319"/>
                      </a:lnTo>
                      <a:lnTo>
                        <a:pt x="25025" y="30361"/>
                      </a:lnTo>
                      <a:lnTo>
                        <a:pt x="25025" y="30528"/>
                      </a:lnTo>
                      <a:lnTo>
                        <a:pt x="25088" y="30633"/>
                      </a:lnTo>
                      <a:lnTo>
                        <a:pt x="25171" y="30633"/>
                      </a:lnTo>
                      <a:lnTo>
                        <a:pt x="25255" y="30549"/>
                      </a:lnTo>
                      <a:lnTo>
                        <a:pt x="25381" y="30528"/>
                      </a:lnTo>
                      <a:lnTo>
                        <a:pt x="25611" y="30570"/>
                      </a:lnTo>
                      <a:lnTo>
                        <a:pt x="25673" y="30612"/>
                      </a:lnTo>
                      <a:lnTo>
                        <a:pt x="25757" y="30549"/>
                      </a:lnTo>
                      <a:lnTo>
                        <a:pt x="25715" y="30424"/>
                      </a:lnTo>
                      <a:lnTo>
                        <a:pt x="25820" y="30361"/>
                      </a:lnTo>
                      <a:lnTo>
                        <a:pt x="25987" y="30340"/>
                      </a:lnTo>
                      <a:lnTo>
                        <a:pt x="26092" y="30256"/>
                      </a:lnTo>
                      <a:lnTo>
                        <a:pt x="26134" y="30152"/>
                      </a:lnTo>
                      <a:lnTo>
                        <a:pt x="26217" y="30089"/>
                      </a:lnTo>
                      <a:lnTo>
                        <a:pt x="26217" y="30005"/>
                      </a:lnTo>
                      <a:lnTo>
                        <a:pt x="26343" y="29880"/>
                      </a:lnTo>
                      <a:lnTo>
                        <a:pt x="26448" y="29838"/>
                      </a:lnTo>
                      <a:lnTo>
                        <a:pt x="26531" y="29733"/>
                      </a:lnTo>
                      <a:lnTo>
                        <a:pt x="26657" y="29712"/>
                      </a:lnTo>
                      <a:lnTo>
                        <a:pt x="26824" y="29670"/>
                      </a:lnTo>
                      <a:lnTo>
                        <a:pt x="26866" y="29712"/>
                      </a:lnTo>
                      <a:lnTo>
                        <a:pt x="26866" y="29817"/>
                      </a:lnTo>
                      <a:lnTo>
                        <a:pt x="27138" y="29900"/>
                      </a:lnTo>
                      <a:lnTo>
                        <a:pt x="27054" y="29921"/>
                      </a:lnTo>
                      <a:lnTo>
                        <a:pt x="27117" y="30005"/>
                      </a:lnTo>
                      <a:lnTo>
                        <a:pt x="28163" y="30800"/>
                      </a:lnTo>
                      <a:lnTo>
                        <a:pt x="29565" y="32579"/>
                      </a:lnTo>
                      <a:lnTo>
                        <a:pt x="29712" y="32537"/>
                      </a:lnTo>
                      <a:lnTo>
                        <a:pt x="29816" y="32495"/>
                      </a:lnTo>
                      <a:lnTo>
                        <a:pt x="29837" y="32411"/>
                      </a:lnTo>
                      <a:lnTo>
                        <a:pt x="29816" y="32390"/>
                      </a:lnTo>
                      <a:lnTo>
                        <a:pt x="29816" y="32265"/>
                      </a:lnTo>
                      <a:lnTo>
                        <a:pt x="29879" y="32202"/>
                      </a:lnTo>
                      <a:lnTo>
                        <a:pt x="30047" y="32286"/>
                      </a:lnTo>
                      <a:lnTo>
                        <a:pt x="30026" y="32369"/>
                      </a:lnTo>
                      <a:lnTo>
                        <a:pt x="30026" y="32432"/>
                      </a:lnTo>
                      <a:lnTo>
                        <a:pt x="30151" y="32474"/>
                      </a:lnTo>
                      <a:lnTo>
                        <a:pt x="30214" y="32537"/>
                      </a:lnTo>
                      <a:lnTo>
                        <a:pt x="30319" y="32537"/>
                      </a:lnTo>
                      <a:lnTo>
                        <a:pt x="30402" y="32495"/>
                      </a:lnTo>
                      <a:lnTo>
                        <a:pt x="30507" y="32474"/>
                      </a:lnTo>
                      <a:lnTo>
                        <a:pt x="30674" y="32537"/>
                      </a:lnTo>
                      <a:lnTo>
                        <a:pt x="30800" y="32495"/>
                      </a:lnTo>
                      <a:lnTo>
                        <a:pt x="30904" y="32516"/>
                      </a:lnTo>
                      <a:lnTo>
                        <a:pt x="31009" y="32474"/>
                      </a:lnTo>
                      <a:lnTo>
                        <a:pt x="31030" y="32411"/>
                      </a:lnTo>
                      <a:lnTo>
                        <a:pt x="31009" y="32369"/>
                      </a:lnTo>
                      <a:lnTo>
                        <a:pt x="31030" y="32307"/>
                      </a:lnTo>
                      <a:lnTo>
                        <a:pt x="31218" y="32286"/>
                      </a:lnTo>
                      <a:lnTo>
                        <a:pt x="31427" y="32286"/>
                      </a:lnTo>
                      <a:lnTo>
                        <a:pt x="31616" y="32328"/>
                      </a:lnTo>
                      <a:lnTo>
                        <a:pt x="31783" y="32474"/>
                      </a:lnTo>
                      <a:lnTo>
                        <a:pt x="31888" y="32621"/>
                      </a:lnTo>
                      <a:lnTo>
                        <a:pt x="31951" y="32746"/>
                      </a:lnTo>
                      <a:lnTo>
                        <a:pt x="32013" y="32746"/>
                      </a:lnTo>
                      <a:lnTo>
                        <a:pt x="32139" y="32788"/>
                      </a:lnTo>
                      <a:lnTo>
                        <a:pt x="32264" y="32851"/>
                      </a:lnTo>
                      <a:lnTo>
                        <a:pt x="32327" y="32851"/>
                      </a:lnTo>
                      <a:lnTo>
                        <a:pt x="32390" y="32913"/>
                      </a:lnTo>
                      <a:lnTo>
                        <a:pt x="32390" y="32997"/>
                      </a:lnTo>
                      <a:lnTo>
                        <a:pt x="32369" y="33039"/>
                      </a:lnTo>
                      <a:lnTo>
                        <a:pt x="32369" y="33144"/>
                      </a:lnTo>
                      <a:lnTo>
                        <a:pt x="32390" y="33227"/>
                      </a:lnTo>
                      <a:lnTo>
                        <a:pt x="32453" y="33269"/>
                      </a:lnTo>
                      <a:lnTo>
                        <a:pt x="32474" y="33311"/>
                      </a:lnTo>
                      <a:lnTo>
                        <a:pt x="32536" y="33311"/>
                      </a:lnTo>
                      <a:lnTo>
                        <a:pt x="32641" y="33353"/>
                      </a:lnTo>
                      <a:lnTo>
                        <a:pt x="32704" y="33416"/>
                      </a:lnTo>
                      <a:lnTo>
                        <a:pt x="32746" y="33353"/>
                      </a:lnTo>
                      <a:lnTo>
                        <a:pt x="32850" y="33311"/>
                      </a:lnTo>
                      <a:lnTo>
                        <a:pt x="33101" y="33269"/>
                      </a:lnTo>
                      <a:lnTo>
                        <a:pt x="33227" y="33248"/>
                      </a:lnTo>
                      <a:lnTo>
                        <a:pt x="33290" y="33144"/>
                      </a:lnTo>
                      <a:lnTo>
                        <a:pt x="33394" y="33102"/>
                      </a:lnTo>
                      <a:lnTo>
                        <a:pt x="33436" y="33123"/>
                      </a:lnTo>
                      <a:lnTo>
                        <a:pt x="33394" y="33248"/>
                      </a:lnTo>
                      <a:lnTo>
                        <a:pt x="33415" y="33353"/>
                      </a:lnTo>
                      <a:lnTo>
                        <a:pt x="33499" y="33374"/>
                      </a:lnTo>
                      <a:lnTo>
                        <a:pt x="33624" y="33478"/>
                      </a:lnTo>
                      <a:lnTo>
                        <a:pt x="33792" y="33541"/>
                      </a:lnTo>
                      <a:lnTo>
                        <a:pt x="33813" y="33562"/>
                      </a:lnTo>
                      <a:lnTo>
                        <a:pt x="33896" y="33562"/>
                      </a:lnTo>
                      <a:lnTo>
                        <a:pt x="34001" y="33625"/>
                      </a:lnTo>
                      <a:lnTo>
                        <a:pt x="34043" y="33625"/>
                      </a:lnTo>
                      <a:lnTo>
                        <a:pt x="34043" y="33583"/>
                      </a:lnTo>
                      <a:lnTo>
                        <a:pt x="34127" y="33374"/>
                      </a:lnTo>
                      <a:lnTo>
                        <a:pt x="34231" y="33332"/>
                      </a:lnTo>
                      <a:lnTo>
                        <a:pt x="34482" y="33332"/>
                      </a:lnTo>
                      <a:lnTo>
                        <a:pt x="34524" y="33269"/>
                      </a:lnTo>
                      <a:lnTo>
                        <a:pt x="34629" y="33165"/>
                      </a:lnTo>
                      <a:lnTo>
                        <a:pt x="34796" y="33102"/>
                      </a:lnTo>
                      <a:lnTo>
                        <a:pt x="34796" y="32997"/>
                      </a:lnTo>
                      <a:lnTo>
                        <a:pt x="34859" y="32893"/>
                      </a:lnTo>
                      <a:lnTo>
                        <a:pt x="35005" y="32809"/>
                      </a:lnTo>
                      <a:lnTo>
                        <a:pt x="35005" y="32725"/>
                      </a:lnTo>
                      <a:lnTo>
                        <a:pt x="35110" y="32621"/>
                      </a:lnTo>
                      <a:lnTo>
                        <a:pt x="35215" y="32600"/>
                      </a:lnTo>
                      <a:lnTo>
                        <a:pt x="35298" y="32495"/>
                      </a:lnTo>
                      <a:lnTo>
                        <a:pt x="35361" y="32432"/>
                      </a:lnTo>
                      <a:lnTo>
                        <a:pt x="35298" y="32390"/>
                      </a:lnTo>
                      <a:lnTo>
                        <a:pt x="35298" y="32307"/>
                      </a:lnTo>
                      <a:lnTo>
                        <a:pt x="35319" y="32265"/>
                      </a:lnTo>
                      <a:lnTo>
                        <a:pt x="35508" y="32307"/>
                      </a:lnTo>
                      <a:lnTo>
                        <a:pt x="35591" y="32265"/>
                      </a:lnTo>
                      <a:lnTo>
                        <a:pt x="35633" y="32097"/>
                      </a:lnTo>
                      <a:lnTo>
                        <a:pt x="35717" y="32077"/>
                      </a:lnTo>
                      <a:lnTo>
                        <a:pt x="35926" y="32056"/>
                      </a:lnTo>
                      <a:lnTo>
                        <a:pt x="36031" y="32014"/>
                      </a:lnTo>
                      <a:lnTo>
                        <a:pt x="36261" y="32014"/>
                      </a:lnTo>
                      <a:lnTo>
                        <a:pt x="36345" y="31972"/>
                      </a:lnTo>
                      <a:lnTo>
                        <a:pt x="36365" y="31972"/>
                      </a:lnTo>
                      <a:lnTo>
                        <a:pt x="36449" y="32077"/>
                      </a:lnTo>
                      <a:lnTo>
                        <a:pt x="36449" y="32160"/>
                      </a:lnTo>
                      <a:lnTo>
                        <a:pt x="36533" y="32223"/>
                      </a:lnTo>
                      <a:lnTo>
                        <a:pt x="36658" y="32223"/>
                      </a:lnTo>
                      <a:lnTo>
                        <a:pt x="36700" y="32202"/>
                      </a:lnTo>
                      <a:lnTo>
                        <a:pt x="36805" y="32202"/>
                      </a:lnTo>
                      <a:lnTo>
                        <a:pt x="36889" y="32160"/>
                      </a:lnTo>
                      <a:lnTo>
                        <a:pt x="37077" y="32160"/>
                      </a:lnTo>
                      <a:lnTo>
                        <a:pt x="37098" y="32223"/>
                      </a:lnTo>
                      <a:lnTo>
                        <a:pt x="37119" y="32328"/>
                      </a:lnTo>
                      <a:lnTo>
                        <a:pt x="37161" y="32411"/>
                      </a:lnTo>
                      <a:lnTo>
                        <a:pt x="37453" y="32579"/>
                      </a:lnTo>
                      <a:lnTo>
                        <a:pt x="37537" y="32641"/>
                      </a:lnTo>
                      <a:lnTo>
                        <a:pt x="37746" y="32746"/>
                      </a:lnTo>
                      <a:lnTo>
                        <a:pt x="37830" y="32704"/>
                      </a:lnTo>
                      <a:lnTo>
                        <a:pt x="37935" y="32641"/>
                      </a:lnTo>
                      <a:lnTo>
                        <a:pt x="38060" y="32579"/>
                      </a:lnTo>
                      <a:lnTo>
                        <a:pt x="38165" y="32579"/>
                      </a:lnTo>
                      <a:lnTo>
                        <a:pt x="38269" y="32600"/>
                      </a:lnTo>
                      <a:lnTo>
                        <a:pt x="38353" y="32641"/>
                      </a:lnTo>
                      <a:lnTo>
                        <a:pt x="38437" y="32621"/>
                      </a:lnTo>
                      <a:lnTo>
                        <a:pt x="38688" y="32621"/>
                      </a:lnTo>
                      <a:lnTo>
                        <a:pt x="38793" y="32683"/>
                      </a:lnTo>
                      <a:lnTo>
                        <a:pt x="38897" y="32683"/>
                      </a:lnTo>
                      <a:lnTo>
                        <a:pt x="38939" y="32641"/>
                      </a:lnTo>
                      <a:lnTo>
                        <a:pt x="39044" y="32683"/>
                      </a:lnTo>
                      <a:lnTo>
                        <a:pt x="39211" y="32641"/>
                      </a:lnTo>
                      <a:lnTo>
                        <a:pt x="39316" y="32474"/>
                      </a:lnTo>
                      <a:lnTo>
                        <a:pt x="39274" y="32390"/>
                      </a:lnTo>
                      <a:lnTo>
                        <a:pt x="39169" y="32307"/>
                      </a:lnTo>
                      <a:lnTo>
                        <a:pt x="39169" y="32118"/>
                      </a:lnTo>
                      <a:lnTo>
                        <a:pt x="39190" y="31951"/>
                      </a:lnTo>
                      <a:lnTo>
                        <a:pt x="39169" y="31867"/>
                      </a:lnTo>
                      <a:lnTo>
                        <a:pt x="39065" y="31846"/>
                      </a:lnTo>
                      <a:lnTo>
                        <a:pt x="39002" y="31763"/>
                      </a:lnTo>
                      <a:lnTo>
                        <a:pt x="38834" y="31700"/>
                      </a:lnTo>
                      <a:lnTo>
                        <a:pt x="38772" y="31574"/>
                      </a:lnTo>
                      <a:lnTo>
                        <a:pt x="38772" y="31281"/>
                      </a:lnTo>
                      <a:lnTo>
                        <a:pt x="38876" y="31156"/>
                      </a:lnTo>
                      <a:lnTo>
                        <a:pt x="38876" y="31072"/>
                      </a:lnTo>
                      <a:lnTo>
                        <a:pt x="38939" y="30968"/>
                      </a:lnTo>
                      <a:lnTo>
                        <a:pt x="39044" y="30947"/>
                      </a:lnTo>
                      <a:lnTo>
                        <a:pt x="39086" y="30968"/>
                      </a:lnTo>
                      <a:lnTo>
                        <a:pt x="39148" y="30863"/>
                      </a:lnTo>
                      <a:lnTo>
                        <a:pt x="39106" y="30758"/>
                      </a:lnTo>
                      <a:lnTo>
                        <a:pt x="39148" y="30696"/>
                      </a:lnTo>
                      <a:lnTo>
                        <a:pt x="39211" y="30633"/>
                      </a:lnTo>
                      <a:lnTo>
                        <a:pt x="39316" y="30633"/>
                      </a:lnTo>
                      <a:lnTo>
                        <a:pt x="39399" y="30696"/>
                      </a:lnTo>
                      <a:lnTo>
                        <a:pt x="39567" y="30737"/>
                      </a:lnTo>
                      <a:lnTo>
                        <a:pt x="39713" y="30821"/>
                      </a:lnTo>
                      <a:lnTo>
                        <a:pt x="39734" y="30863"/>
                      </a:lnTo>
                      <a:lnTo>
                        <a:pt x="39881" y="30926"/>
                      </a:lnTo>
                      <a:lnTo>
                        <a:pt x="40236" y="30926"/>
                      </a:lnTo>
                      <a:lnTo>
                        <a:pt x="40320" y="30968"/>
                      </a:lnTo>
                      <a:lnTo>
                        <a:pt x="40362" y="31030"/>
                      </a:lnTo>
                      <a:lnTo>
                        <a:pt x="40529" y="31051"/>
                      </a:lnTo>
                      <a:lnTo>
                        <a:pt x="40613" y="31114"/>
                      </a:lnTo>
                      <a:lnTo>
                        <a:pt x="40718" y="31135"/>
                      </a:lnTo>
                      <a:lnTo>
                        <a:pt x="40948" y="31135"/>
                      </a:lnTo>
                      <a:lnTo>
                        <a:pt x="41031" y="31156"/>
                      </a:lnTo>
                      <a:lnTo>
                        <a:pt x="41073" y="31240"/>
                      </a:lnTo>
                      <a:lnTo>
                        <a:pt x="41073" y="31323"/>
                      </a:lnTo>
                      <a:lnTo>
                        <a:pt x="41136" y="31386"/>
                      </a:lnTo>
                      <a:lnTo>
                        <a:pt x="41136" y="31470"/>
                      </a:lnTo>
                      <a:lnTo>
                        <a:pt x="41178" y="31533"/>
                      </a:lnTo>
                      <a:lnTo>
                        <a:pt x="41241" y="31658"/>
                      </a:lnTo>
                      <a:lnTo>
                        <a:pt x="41241" y="31763"/>
                      </a:lnTo>
                      <a:lnTo>
                        <a:pt x="41303" y="31805"/>
                      </a:lnTo>
                      <a:lnTo>
                        <a:pt x="41387" y="31805"/>
                      </a:lnTo>
                      <a:lnTo>
                        <a:pt x="41492" y="31909"/>
                      </a:lnTo>
                      <a:lnTo>
                        <a:pt x="41513" y="31972"/>
                      </a:lnTo>
                      <a:lnTo>
                        <a:pt x="41680" y="32014"/>
                      </a:lnTo>
                      <a:lnTo>
                        <a:pt x="41868" y="32118"/>
                      </a:lnTo>
                      <a:lnTo>
                        <a:pt x="41931" y="32118"/>
                      </a:lnTo>
                      <a:lnTo>
                        <a:pt x="41994" y="32077"/>
                      </a:lnTo>
                      <a:lnTo>
                        <a:pt x="42182" y="32077"/>
                      </a:lnTo>
                      <a:lnTo>
                        <a:pt x="42245" y="32014"/>
                      </a:lnTo>
                      <a:lnTo>
                        <a:pt x="42329" y="32014"/>
                      </a:lnTo>
                      <a:lnTo>
                        <a:pt x="42412" y="32056"/>
                      </a:lnTo>
                      <a:lnTo>
                        <a:pt x="42496" y="32014"/>
                      </a:lnTo>
                      <a:lnTo>
                        <a:pt x="42601" y="31909"/>
                      </a:lnTo>
                      <a:lnTo>
                        <a:pt x="42747" y="31867"/>
                      </a:lnTo>
                      <a:lnTo>
                        <a:pt x="42977" y="31846"/>
                      </a:lnTo>
                      <a:lnTo>
                        <a:pt x="43124" y="31763"/>
                      </a:lnTo>
                      <a:lnTo>
                        <a:pt x="43270" y="31763"/>
                      </a:lnTo>
                      <a:lnTo>
                        <a:pt x="43396" y="31700"/>
                      </a:lnTo>
                      <a:lnTo>
                        <a:pt x="43542" y="31784"/>
                      </a:lnTo>
                      <a:lnTo>
                        <a:pt x="43710" y="31805"/>
                      </a:lnTo>
                      <a:lnTo>
                        <a:pt x="43961" y="31805"/>
                      </a:lnTo>
                      <a:lnTo>
                        <a:pt x="44065" y="31972"/>
                      </a:lnTo>
                      <a:lnTo>
                        <a:pt x="44275" y="32056"/>
                      </a:lnTo>
                      <a:lnTo>
                        <a:pt x="44421" y="32056"/>
                      </a:lnTo>
                      <a:lnTo>
                        <a:pt x="44547" y="32014"/>
                      </a:lnTo>
                      <a:lnTo>
                        <a:pt x="44609" y="32077"/>
                      </a:lnTo>
                      <a:lnTo>
                        <a:pt x="44651" y="32265"/>
                      </a:lnTo>
                      <a:lnTo>
                        <a:pt x="44756" y="32328"/>
                      </a:lnTo>
                      <a:lnTo>
                        <a:pt x="44840" y="32390"/>
                      </a:lnTo>
                      <a:lnTo>
                        <a:pt x="44923" y="32411"/>
                      </a:lnTo>
                      <a:lnTo>
                        <a:pt x="45028" y="32516"/>
                      </a:lnTo>
                      <a:lnTo>
                        <a:pt x="45112" y="32516"/>
                      </a:lnTo>
                      <a:lnTo>
                        <a:pt x="45363" y="32495"/>
                      </a:lnTo>
                      <a:lnTo>
                        <a:pt x="45593" y="32579"/>
                      </a:lnTo>
                      <a:lnTo>
                        <a:pt x="45948" y="32579"/>
                      </a:lnTo>
                      <a:lnTo>
                        <a:pt x="46095" y="32537"/>
                      </a:lnTo>
                      <a:lnTo>
                        <a:pt x="46158" y="32495"/>
                      </a:lnTo>
                      <a:lnTo>
                        <a:pt x="46283" y="32495"/>
                      </a:lnTo>
                      <a:lnTo>
                        <a:pt x="46388" y="32537"/>
                      </a:lnTo>
                      <a:lnTo>
                        <a:pt x="46472" y="32537"/>
                      </a:lnTo>
                      <a:lnTo>
                        <a:pt x="46534" y="32411"/>
                      </a:lnTo>
                      <a:lnTo>
                        <a:pt x="46744" y="32286"/>
                      </a:lnTo>
                      <a:lnTo>
                        <a:pt x="46890" y="32286"/>
                      </a:lnTo>
                      <a:lnTo>
                        <a:pt x="46953" y="32181"/>
                      </a:lnTo>
                      <a:lnTo>
                        <a:pt x="47329" y="32181"/>
                      </a:lnTo>
                      <a:lnTo>
                        <a:pt x="47434" y="32077"/>
                      </a:lnTo>
                      <a:lnTo>
                        <a:pt x="47455" y="31972"/>
                      </a:lnTo>
                      <a:lnTo>
                        <a:pt x="47455" y="31909"/>
                      </a:lnTo>
                      <a:lnTo>
                        <a:pt x="47539" y="31805"/>
                      </a:lnTo>
                      <a:lnTo>
                        <a:pt x="47664" y="31763"/>
                      </a:lnTo>
                      <a:lnTo>
                        <a:pt x="47748" y="31679"/>
                      </a:lnTo>
                      <a:lnTo>
                        <a:pt x="47790" y="31553"/>
                      </a:lnTo>
                      <a:lnTo>
                        <a:pt x="47873" y="31470"/>
                      </a:lnTo>
                      <a:lnTo>
                        <a:pt x="47978" y="31470"/>
                      </a:lnTo>
                      <a:lnTo>
                        <a:pt x="47999" y="31491"/>
                      </a:lnTo>
                      <a:lnTo>
                        <a:pt x="48187" y="31449"/>
                      </a:lnTo>
                      <a:lnTo>
                        <a:pt x="48292" y="31449"/>
                      </a:lnTo>
                      <a:lnTo>
                        <a:pt x="48417" y="31533"/>
                      </a:lnTo>
                      <a:lnTo>
                        <a:pt x="48501" y="31637"/>
                      </a:lnTo>
                      <a:lnTo>
                        <a:pt x="48585" y="31658"/>
                      </a:lnTo>
                      <a:lnTo>
                        <a:pt x="48689" y="31595"/>
                      </a:lnTo>
                      <a:lnTo>
                        <a:pt x="48731" y="31658"/>
                      </a:lnTo>
                      <a:lnTo>
                        <a:pt x="48836" y="31658"/>
                      </a:lnTo>
                      <a:lnTo>
                        <a:pt x="48982" y="31574"/>
                      </a:lnTo>
                      <a:lnTo>
                        <a:pt x="48982" y="31533"/>
                      </a:lnTo>
                      <a:lnTo>
                        <a:pt x="49150" y="31491"/>
                      </a:lnTo>
                      <a:lnTo>
                        <a:pt x="49359" y="31574"/>
                      </a:lnTo>
                      <a:lnTo>
                        <a:pt x="49422" y="31637"/>
                      </a:lnTo>
                      <a:lnTo>
                        <a:pt x="49464" y="31595"/>
                      </a:lnTo>
                      <a:lnTo>
                        <a:pt x="49547" y="31595"/>
                      </a:lnTo>
                      <a:lnTo>
                        <a:pt x="49568" y="31658"/>
                      </a:lnTo>
                      <a:lnTo>
                        <a:pt x="49673" y="31637"/>
                      </a:lnTo>
                      <a:lnTo>
                        <a:pt x="49840" y="31658"/>
                      </a:lnTo>
                      <a:lnTo>
                        <a:pt x="49924" y="31742"/>
                      </a:lnTo>
                      <a:lnTo>
                        <a:pt x="49966" y="31742"/>
                      </a:lnTo>
                      <a:lnTo>
                        <a:pt x="50259" y="31470"/>
                      </a:lnTo>
                      <a:lnTo>
                        <a:pt x="50384" y="31365"/>
                      </a:lnTo>
                      <a:lnTo>
                        <a:pt x="50594" y="31344"/>
                      </a:lnTo>
                      <a:lnTo>
                        <a:pt x="50677" y="31260"/>
                      </a:lnTo>
                      <a:lnTo>
                        <a:pt x="50698" y="31156"/>
                      </a:lnTo>
                      <a:lnTo>
                        <a:pt x="50677" y="31030"/>
                      </a:lnTo>
                      <a:lnTo>
                        <a:pt x="50614" y="31009"/>
                      </a:lnTo>
                      <a:lnTo>
                        <a:pt x="50573" y="31030"/>
                      </a:lnTo>
                      <a:lnTo>
                        <a:pt x="50510" y="31009"/>
                      </a:lnTo>
                      <a:lnTo>
                        <a:pt x="50468" y="31009"/>
                      </a:lnTo>
                      <a:lnTo>
                        <a:pt x="50468" y="30842"/>
                      </a:lnTo>
                      <a:lnTo>
                        <a:pt x="50489" y="30800"/>
                      </a:lnTo>
                      <a:lnTo>
                        <a:pt x="50489" y="30633"/>
                      </a:lnTo>
                      <a:lnTo>
                        <a:pt x="50447" y="30528"/>
                      </a:lnTo>
                      <a:lnTo>
                        <a:pt x="50468" y="30444"/>
                      </a:lnTo>
                      <a:lnTo>
                        <a:pt x="50552" y="30424"/>
                      </a:lnTo>
                      <a:lnTo>
                        <a:pt x="50552" y="30319"/>
                      </a:lnTo>
                      <a:lnTo>
                        <a:pt x="50468" y="30235"/>
                      </a:lnTo>
                      <a:lnTo>
                        <a:pt x="50447" y="30110"/>
                      </a:lnTo>
                      <a:lnTo>
                        <a:pt x="50468" y="30068"/>
                      </a:lnTo>
                      <a:lnTo>
                        <a:pt x="50405" y="29963"/>
                      </a:lnTo>
                      <a:lnTo>
                        <a:pt x="50405" y="29859"/>
                      </a:lnTo>
                      <a:lnTo>
                        <a:pt x="50489" y="29754"/>
                      </a:lnTo>
                      <a:lnTo>
                        <a:pt x="50573" y="29691"/>
                      </a:lnTo>
                      <a:lnTo>
                        <a:pt x="50594" y="29566"/>
                      </a:lnTo>
                      <a:lnTo>
                        <a:pt x="50677" y="29461"/>
                      </a:lnTo>
                      <a:lnTo>
                        <a:pt x="50761" y="29398"/>
                      </a:lnTo>
                      <a:lnTo>
                        <a:pt x="50761" y="29273"/>
                      </a:lnTo>
                      <a:lnTo>
                        <a:pt x="50719" y="29189"/>
                      </a:lnTo>
                      <a:lnTo>
                        <a:pt x="50719" y="29126"/>
                      </a:lnTo>
                      <a:lnTo>
                        <a:pt x="50656" y="29064"/>
                      </a:lnTo>
                      <a:lnTo>
                        <a:pt x="50594" y="28959"/>
                      </a:lnTo>
                      <a:lnTo>
                        <a:pt x="50510" y="28833"/>
                      </a:lnTo>
                      <a:lnTo>
                        <a:pt x="50447" y="28812"/>
                      </a:lnTo>
                      <a:lnTo>
                        <a:pt x="50363" y="28833"/>
                      </a:lnTo>
                      <a:lnTo>
                        <a:pt x="50238" y="28917"/>
                      </a:lnTo>
                      <a:lnTo>
                        <a:pt x="50175" y="28917"/>
                      </a:lnTo>
                      <a:lnTo>
                        <a:pt x="50154" y="28854"/>
                      </a:lnTo>
                      <a:lnTo>
                        <a:pt x="50154" y="28603"/>
                      </a:lnTo>
                      <a:lnTo>
                        <a:pt x="50175" y="28540"/>
                      </a:lnTo>
                      <a:lnTo>
                        <a:pt x="50175" y="28499"/>
                      </a:lnTo>
                      <a:lnTo>
                        <a:pt x="50238" y="28436"/>
                      </a:lnTo>
                      <a:lnTo>
                        <a:pt x="50259" y="28331"/>
                      </a:lnTo>
                      <a:lnTo>
                        <a:pt x="50342" y="28227"/>
                      </a:lnTo>
                      <a:lnTo>
                        <a:pt x="50342" y="28143"/>
                      </a:lnTo>
                      <a:lnTo>
                        <a:pt x="50384" y="28101"/>
                      </a:lnTo>
                      <a:lnTo>
                        <a:pt x="50552" y="28080"/>
                      </a:lnTo>
                      <a:lnTo>
                        <a:pt x="50614" y="28038"/>
                      </a:lnTo>
                      <a:lnTo>
                        <a:pt x="50698" y="28038"/>
                      </a:lnTo>
                      <a:lnTo>
                        <a:pt x="50719" y="28017"/>
                      </a:lnTo>
                      <a:lnTo>
                        <a:pt x="50803" y="28017"/>
                      </a:lnTo>
                      <a:lnTo>
                        <a:pt x="50886" y="27996"/>
                      </a:lnTo>
                      <a:lnTo>
                        <a:pt x="50928" y="27913"/>
                      </a:lnTo>
                      <a:lnTo>
                        <a:pt x="51033" y="27913"/>
                      </a:lnTo>
                      <a:lnTo>
                        <a:pt x="51117" y="27829"/>
                      </a:lnTo>
                      <a:lnTo>
                        <a:pt x="51242" y="27871"/>
                      </a:lnTo>
                      <a:lnTo>
                        <a:pt x="51451" y="27871"/>
                      </a:lnTo>
                      <a:lnTo>
                        <a:pt x="51514" y="27808"/>
                      </a:lnTo>
                      <a:lnTo>
                        <a:pt x="51556" y="27808"/>
                      </a:lnTo>
                      <a:lnTo>
                        <a:pt x="51598" y="27724"/>
                      </a:lnTo>
                      <a:lnTo>
                        <a:pt x="51744" y="27703"/>
                      </a:lnTo>
                      <a:lnTo>
                        <a:pt x="51765" y="27683"/>
                      </a:lnTo>
                      <a:lnTo>
                        <a:pt x="51849" y="27703"/>
                      </a:lnTo>
                      <a:lnTo>
                        <a:pt x="51933" y="27703"/>
                      </a:lnTo>
                      <a:lnTo>
                        <a:pt x="52016" y="27745"/>
                      </a:lnTo>
                      <a:lnTo>
                        <a:pt x="52184" y="27787"/>
                      </a:lnTo>
                      <a:lnTo>
                        <a:pt x="52267" y="27829"/>
                      </a:lnTo>
                      <a:lnTo>
                        <a:pt x="52288" y="27892"/>
                      </a:lnTo>
                      <a:lnTo>
                        <a:pt x="52435" y="27892"/>
                      </a:lnTo>
                      <a:lnTo>
                        <a:pt x="52498" y="27850"/>
                      </a:lnTo>
                      <a:lnTo>
                        <a:pt x="52539" y="27892"/>
                      </a:lnTo>
                      <a:lnTo>
                        <a:pt x="52644" y="27934"/>
                      </a:lnTo>
                      <a:lnTo>
                        <a:pt x="52686" y="27913"/>
                      </a:lnTo>
                      <a:lnTo>
                        <a:pt x="52686" y="27829"/>
                      </a:lnTo>
                      <a:lnTo>
                        <a:pt x="52749" y="27808"/>
                      </a:lnTo>
                      <a:lnTo>
                        <a:pt x="52790" y="27829"/>
                      </a:lnTo>
                      <a:lnTo>
                        <a:pt x="52874" y="27829"/>
                      </a:lnTo>
                      <a:lnTo>
                        <a:pt x="52916" y="27808"/>
                      </a:lnTo>
                      <a:lnTo>
                        <a:pt x="52979" y="27892"/>
                      </a:lnTo>
                      <a:lnTo>
                        <a:pt x="53021" y="27892"/>
                      </a:lnTo>
                      <a:lnTo>
                        <a:pt x="53104" y="27913"/>
                      </a:lnTo>
                      <a:lnTo>
                        <a:pt x="53125" y="27955"/>
                      </a:lnTo>
                      <a:lnTo>
                        <a:pt x="53104" y="28017"/>
                      </a:lnTo>
                      <a:lnTo>
                        <a:pt x="53125" y="28059"/>
                      </a:lnTo>
                      <a:lnTo>
                        <a:pt x="53188" y="28059"/>
                      </a:lnTo>
                      <a:lnTo>
                        <a:pt x="53209" y="28122"/>
                      </a:lnTo>
                      <a:lnTo>
                        <a:pt x="53272" y="28059"/>
                      </a:lnTo>
                      <a:lnTo>
                        <a:pt x="53335" y="28101"/>
                      </a:lnTo>
                      <a:lnTo>
                        <a:pt x="53376" y="28143"/>
                      </a:lnTo>
                      <a:lnTo>
                        <a:pt x="53335" y="28206"/>
                      </a:lnTo>
                      <a:lnTo>
                        <a:pt x="53376" y="28247"/>
                      </a:lnTo>
                      <a:lnTo>
                        <a:pt x="53481" y="28268"/>
                      </a:lnTo>
                      <a:lnTo>
                        <a:pt x="53523" y="28268"/>
                      </a:lnTo>
                      <a:lnTo>
                        <a:pt x="53586" y="28310"/>
                      </a:lnTo>
                      <a:lnTo>
                        <a:pt x="53586" y="28352"/>
                      </a:lnTo>
                      <a:lnTo>
                        <a:pt x="53627" y="28373"/>
                      </a:lnTo>
                      <a:lnTo>
                        <a:pt x="53690" y="28457"/>
                      </a:lnTo>
                      <a:lnTo>
                        <a:pt x="53690" y="28540"/>
                      </a:lnTo>
                      <a:lnTo>
                        <a:pt x="53711" y="28624"/>
                      </a:lnTo>
                      <a:lnTo>
                        <a:pt x="53711" y="28666"/>
                      </a:lnTo>
                      <a:lnTo>
                        <a:pt x="53732" y="28687"/>
                      </a:lnTo>
                      <a:lnTo>
                        <a:pt x="53899" y="28687"/>
                      </a:lnTo>
                      <a:lnTo>
                        <a:pt x="53920" y="28750"/>
                      </a:lnTo>
                      <a:lnTo>
                        <a:pt x="53899" y="28833"/>
                      </a:lnTo>
                      <a:lnTo>
                        <a:pt x="53899" y="28875"/>
                      </a:lnTo>
                      <a:lnTo>
                        <a:pt x="54025" y="28959"/>
                      </a:lnTo>
                      <a:lnTo>
                        <a:pt x="54067" y="29064"/>
                      </a:lnTo>
                      <a:lnTo>
                        <a:pt x="54151" y="29147"/>
                      </a:lnTo>
                      <a:lnTo>
                        <a:pt x="54171" y="29210"/>
                      </a:lnTo>
                      <a:lnTo>
                        <a:pt x="54234" y="29252"/>
                      </a:lnTo>
                      <a:lnTo>
                        <a:pt x="54255" y="29356"/>
                      </a:lnTo>
                      <a:lnTo>
                        <a:pt x="54339" y="29398"/>
                      </a:lnTo>
                      <a:lnTo>
                        <a:pt x="54339" y="29461"/>
                      </a:lnTo>
                      <a:lnTo>
                        <a:pt x="54318" y="29503"/>
                      </a:lnTo>
                      <a:lnTo>
                        <a:pt x="54339" y="29524"/>
                      </a:lnTo>
                      <a:lnTo>
                        <a:pt x="54381" y="29503"/>
                      </a:lnTo>
                      <a:lnTo>
                        <a:pt x="54443" y="29587"/>
                      </a:lnTo>
                      <a:lnTo>
                        <a:pt x="54464" y="29670"/>
                      </a:lnTo>
                      <a:lnTo>
                        <a:pt x="54569" y="29817"/>
                      </a:lnTo>
                      <a:lnTo>
                        <a:pt x="54778" y="29963"/>
                      </a:lnTo>
                      <a:lnTo>
                        <a:pt x="54799" y="30047"/>
                      </a:lnTo>
                      <a:lnTo>
                        <a:pt x="54841" y="30152"/>
                      </a:lnTo>
                      <a:lnTo>
                        <a:pt x="54883" y="30193"/>
                      </a:lnTo>
                      <a:lnTo>
                        <a:pt x="54883" y="30298"/>
                      </a:lnTo>
                      <a:lnTo>
                        <a:pt x="54967" y="30319"/>
                      </a:lnTo>
                      <a:lnTo>
                        <a:pt x="55008" y="30319"/>
                      </a:lnTo>
                      <a:lnTo>
                        <a:pt x="55050" y="30424"/>
                      </a:lnTo>
                      <a:lnTo>
                        <a:pt x="55050" y="30507"/>
                      </a:lnTo>
                      <a:lnTo>
                        <a:pt x="55092" y="30612"/>
                      </a:lnTo>
                      <a:lnTo>
                        <a:pt x="55218" y="30737"/>
                      </a:lnTo>
                      <a:lnTo>
                        <a:pt x="55322" y="30758"/>
                      </a:lnTo>
                      <a:lnTo>
                        <a:pt x="55385" y="30842"/>
                      </a:lnTo>
                      <a:lnTo>
                        <a:pt x="55469" y="30842"/>
                      </a:lnTo>
                      <a:lnTo>
                        <a:pt x="55511" y="30821"/>
                      </a:lnTo>
                      <a:lnTo>
                        <a:pt x="55573" y="30842"/>
                      </a:lnTo>
                      <a:lnTo>
                        <a:pt x="55615" y="30821"/>
                      </a:lnTo>
                      <a:lnTo>
                        <a:pt x="55741" y="30842"/>
                      </a:lnTo>
                      <a:lnTo>
                        <a:pt x="55803" y="30779"/>
                      </a:lnTo>
                      <a:lnTo>
                        <a:pt x="55887" y="30779"/>
                      </a:lnTo>
                      <a:lnTo>
                        <a:pt x="55887" y="30821"/>
                      </a:lnTo>
                      <a:lnTo>
                        <a:pt x="55824" y="30863"/>
                      </a:lnTo>
                      <a:lnTo>
                        <a:pt x="55845" y="30905"/>
                      </a:lnTo>
                      <a:lnTo>
                        <a:pt x="55992" y="30905"/>
                      </a:lnTo>
                      <a:lnTo>
                        <a:pt x="56034" y="30926"/>
                      </a:lnTo>
                      <a:lnTo>
                        <a:pt x="56055" y="30968"/>
                      </a:lnTo>
                      <a:lnTo>
                        <a:pt x="56138" y="31030"/>
                      </a:lnTo>
                      <a:lnTo>
                        <a:pt x="56159" y="30968"/>
                      </a:lnTo>
                      <a:lnTo>
                        <a:pt x="56222" y="30947"/>
                      </a:lnTo>
                      <a:lnTo>
                        <a:pt x="56264" y="30968"/>
                      </a:lnTo>
                      <a:lnTo>
                        <a:pt x="56306" y="30905"/>
                      </a:lnTo>
                      <a:lnTo>
                        <a:pt x="56348" y="30905"/>
                      </a:lnTo>
                      <a:lnTo>
                        <a:pt x="56410" y="30947"/>
                      </a:lnTo>
                      <a:lnTo>
                        <a:pt x="56431" y="31009"/>
                      </a:lnTo>
                      <a:lnTo>
                        <a:pt x="56473" y="31072"/>
                      </a:lnTo>
                      <a:lnTo>
                        <a:pt x="56536" y="31072"/>
                      </a:lnTo>
                      <a:lnTo>
                        <a:pt x="56557" y="31135"/>
                      </a:lnTo>
                      <a:lnTo>
                        <a:pt x="56620" y="31177"/>
                      </a:lnTo>
                      <a:lnTo>
                        <a:pt x="56640" y="31177"/>
                      </a:lnTo>
                      <a:lnTo>
                        <a:pt x="56682" y="31240"/>
                      </a:lnTo>
                      <a:lnTo>
                        <a:pt x="56724" y="31281"/>
                      </a:lnTo>
                      <a:lnTo>
                        <a:pt x="56850" y="31344"/>
                      </a:lnTo>
                      <a:lnTo>
                        <a:pt x="56871" y="31365"/>
                      </a:lnTo>
                      <a:lnTo>
                        <a:pt x="56933" y="31365"/>
                      </a:lnTo>
                      <a:lnTo>
                        <a:pt x="56975" y="31407"/>
                      </a:lnTo>
                      <a:lnTo>
                        <a:pt x="57059" y="31449"/>
                      </a:lnTo>
                      <a:lnTo>
                        <a:pt x="57122" y="31407"/>
                      </a:lnTo>
                      <a:lnTo>
                        <a:pt x="57184" y="31407"/>
                      </a:lnTo>
                      <a:lnTo>
                        <a:pt x="57247" y="31365"/>
                      </a:lnTo>
                      <a:lnTo>
                        <a:pt x="57289" y="31365"/>
                      </a:lnTo>
                      <a:lnTo>
                        <a:pt x="57352" y="31386"/>
                      </a:lnTo>
                      <a:lnTo>
                        <a:pt x="57352" y="31470"/>
                      </a:lnTo>
                      <a:lnTo>
                        <a:pt x="57289" y="31553"/>
                      </a:lnTo>
                      <a:lnTo>
                        <a:pt x="57289" y="31637"/>
                      </a:lnTo>
                      <a:lnTo>
                        <a:pt x="57289" y="31700"/>
                      </a:lnTo>
                      <a:lnTo>
                        <a:pt x="57394" y="31700"/>
                      </a:lnTo>
                      <a:lnTo>
                        <a:pt x="57436" y="31805"/>
                      </a:lnTo>
                      <a:lnTo>
                        <a:pt x="57456" y="31909"/>
                      </a:lnTo>
                      <a:lnTo>
                        <a:pt x="57436" y="32014"/>
                      </a:lnTo>
                      <a:lnTo>
                        <a:pt x="57394" y="32056"/>
                      </a:lnTo>
                      <a:lnTo>
                        <a:pt x="57394" y="32118"/>
                      </a:lnTo>
                      <a:lnTo>
                        <a:pt x="57498" y="32265"/>
                      </a:lnTo>
                      <a:lnTo>
                        <a:pt x="57561" y="32286"/>
                      </a:lnTo>
                      <a:lnTo>
                        <a:pt x="57645" y="32390"/>
                      </a:lnTo>
                      <a:lnTo>
                        <a:pt x="57666" y="32432"/>
                      </a:lnTo>
                      <a:lnTo>
                        <a:pt x="57749" y="32411"/>
                      </a:lnTo>
                      <a:lnTo>
                        <a:pt x="57812" y="32369"/>
                      </a:lnTo>
                      <a:lnTo>
                        <a:pt x="57896" y="32369"/>
                      </a:lnTo>
                      <a:lnTo>
                        <a:pt x="57938" y="32432"/>
                      </a:lnTo>
                      <a:lnTo>
                        <a:pt x="57980" y="32516"/>
                      </a:lnTo>
                      <a:lnTo>
                        <a:pt x="58042" y="32495"/>
                      </a:lnTo>
                      <a:lnTo>
                        <a:pt x="58105" y="32432"/>
                      </a:lnTo>
                      <a:lnTo>
                        <a:pt x="58189" y="32474"/>
                      </a:lnTo>
                      <a:lnTo>
                        <a:pt x="58231" y="32432"/>
                      </a:lnTo>
                      <a:lnTo>
                        <a:pt x="58398" y="32411"/>
                      </a:lnTo>
                      <a:lnTo>
                        <a:pt x="58461" y="32328"/>
                      </a:lnTo>
                      <a:lnTo>
                        <a:pt x="58524" y="32307"/>
                      </a:lnTo>
                      <a:lnTo>
                        <a:pt x="58524" y="32244"/>
                      </a:lnTo>
                      <a:lnTo>
                        <a:pt x="58544" y="32160"/>
                      </a:lnTo>
                      <a:lnTo>
                        <a:pt x="58628" y="32097"/>
                      </a:lnTo>
                      <a:lnTo>
                        <a:pt x="58628" y="31993"/>
                      </a:lnTo>
                      <a:lnTo>
                        <a:pt x="58649" y="31909"/>
                      </a:lnTo>
                      <a:lnTo>
                        <a:pt x="58837" y="31909"/>
                      </a:lnTo>
                      <a:lnTo>
                        <a:pt x="58858" y="31805"/>
                      </a:lnTo>
                      <a:lnTo>
                        <a:pt x="58921" y="31805"/>
                      </a:lnTo>
                      <a:lnTo>
                        <a:pt x="58963" y="31784"/>
                      </a:lnTo>
                      <a:lnTo>
                        <a:pt x="59005" y="31700"/>
                      </a:lnTo>
                      <a:lnTo>
                        <a:pt x="59047" y="31658"/>
                      </a:lnTo>
                      <a:lnTo>
                        <a:pt x="59151" y="31658"/>
                      </a:lnTo>
                      <a:lnTo>
                        <a:pt x="59214" y="31595"/>
                      </a:lnTo>
                      <a:lnTo>
                        <a:pt x="59319" y="31658"/>
                      </a:lnTo>
                      <a:lnTo>
                        <a:pt x="59361" y="31700"/>
                      </a:lnTo>
                      <a:lnTo>
                        <a:pt x="59465" y="31700"/>
                      </a:lnTo>
                      <a:lnTo>
                        <a:pt x="59486" y="31763"/>
                      </a:lnTo>
                      <a:lnTo>
                        <a:pt x="59549" y="31867"/>
                      </a:lnTo>
                      <a:lnTo>
                        <a:pt x="59486" y="31909"/>
                      </a:lnTo>
                      <a:lnTo>
                        <a:pt x="59528" y="31972"/>
                      </a:lnTo>
                      <a:lnTo>
                        <a:pt x="59633" y="32077"/>
                      </a:lnTo>
                      <a:lnTo>
                        <a:pt x="59633" y="32139"/>
                      </a:lnTo>
                      <a:lnTo>
                        <a:pt x="59674" y="32202"/>
                      </a:lnTo>
                      <a:lnTo>
                        <a:pt x="59758" y="32244"/>
                      </a:lnTo>
                      <a:lnTo>
                        <a:pt x="59737" y="32390"/>
                      </a:lnTo>
                      <a:lnTo>
                        <a:pt x="59737" y="32495"/>
                      </a:lnTo>
                      <a:lnTo>
                        <a:pt x="59695" y="32537"/>
                      </a:lnTo>
                      <a:lnTo>
                        <a:pt x="59633" y="32558"/>
                      </a:lnTo>
                      <a:lnTo>
                        <a:pt x="59549" y="32662"/>
                      </a:lnTo>
                      <a:lnTo>
                        <a:pt x="59549" y="32725"/>
                      </a:lnTo>
                      <a:lnTo>
                        <a:pt x="59591" y="32809"/>
                      </a:lnTo>
                      <a:lnTo>
                        <a:pt x="59633" y="32830"/>
                      </a:lnTo>
                      <a:lnTo>
                        <a:pt x="59633" y="32934"/>
                      </a:lnTo>
                      <a:lnTo>
                        <a:pt x="59591" y="33018"/>
                      </a:lnTo>
                      <a:lnTo>
                        <a:pt x="59633" y="33060"/>
                      </a:lnTo>
                      <a:lnTo>
                        <a:pt x="59674" y="33081"/>
                      </a:lnTo>
                      <a:lnTo>
                        <a:pt x="59674" y="33144"/>
                      </a:lnTo>
                      <a:lnTo>
                        <a:pt x="59695" y="33185"/>
                      </a:lnTo>
                      <a:lnTo>
                        <a:pt x="59695" y="33248"/>
                      </a:lnTo>
                      <a:lnTo>
                        <a:pt x="59674" y="33269"/>
                      </a:lnTo>
                      <a:lnTo>
                        <a:pt x="59653" y="33290"/>
                      </a:lnTo>
                      <a:lnTo>
                        <a:pt x="59653" y="33437"/>
                      </a:lnTo>
                      <a:lnTo>
                        <a:pt x="59695" y="33562"/>
                      </a:lnTo>
                      <a:lnTo>
                        <a:pt x="59737" y="33604"/>
                      </a:lnTo>
                      <a:lnTo>
                        <a:pt x="59737" y="33667"/>
                      </a:lnTo>
                      <a:lnTo>
                        <a:pt x="59674" y="33709"/>
                      </a:lnTo>
                      <a:lnTo>
                        <a:pt x="59653" y="33792"/>
                      </a:lnTo>
                      <a:lnTo>
                        <a:pt x="59674" y="33855"/>
                      </a:lnTo>
                      <a:lnTo>
                        <a:pt x="59674" y="33897"/>
                      </a:lnTo>
                      <a:lnTo>
                        <a:pt x="59695" y="33960"/>
                      </a:lnTo>
                      <a:lnTo>
                        <a:pt x="59633" y="34001"/>
                      </a:lnTo>
                      <a:lnTo>
                        <a:pt x="59591" y="34022"/>
                      </a:lnTo>
                      <a:lnTo>
                        <a:pt x="59633" y="34085"/>
                      </a:lnTo>
                      <a:lnTo>
                        <a:pt x="59653" y="34169"/>
                      </a:lnTo>
                      <a:lnTo>
                        <a:pt x="59633" y="34211"/>
                      </a:lnTo>
                      <a:lnTo>
                        <a:pt x="59570" y="34315"/>
                      </a:lnTo>
                      <a:lnTo>
                        <a:pt x="59591" y="34378"/>
                      </a:lnTo>
                      <a:lnTo>
                        <a:pt x="59633" y="34420"/>
                      </a:lnTo>
                      <a:lnTo>
                        <a:pt x="59591" y="34483"/>
                      </a:lnTo>
                      <a:lnTo>
                        <a:pt x="59591" y="34525"/>
                      </a:lnTo>
                      <a:lnTo>
                        <a:pt x="59633" y="34587"/>
                      </a:lnTo>
                      <a:lnTo>
                        <a:pt x="59653" y="34650"/>
                      </a:lnTo>
                      <a:lnTo>
                        <a:pt x="59591" y="34713"/>
                      </a:lnTo>
                      <a:lnTo>
                        <a:pt x="59549" y="34713"/>
                      </a:lnTo>
                      <a:lnTo>
                        <a:pt x="59486" y="34692"/>
                      </a:lnTo>
                      <a:lnTo>
                        <a:pt x="59130" y="34608"/>
                      </a:lnTo>
                      <a:lnTo>
                        <a:pt x="59047" y="34587"/>
                      </a:lnTo>
                      <a:lnTo>
                        <a:pt x="58942" y="34546"/>
                      </a:lnTo>
                      <a:lnTo>
                        <a:pt x="58900" y="34546"/>
                      </a:lnTo>
                      <a:lnTo>
                        <a:pt x="58796" y="34713"/>
                      </a:lnTo>
                      <a:lnTo>
                        <a:pt x="58754" y="34797"/>
                      </a:lnTo>
                      <a:lnTo>
                        <a:pt x="58712" y="34859"/>
                      </a:lnTo>
                      <a:lnTo>
                        <a:pt x="58628" y="34859"/>
                      </a:lnTo>
                      <a:lnTo>
                        <a:pt x="58544" y="34922"/>
                      </a:lnTo>
                      <a:lnTo>
                        <a:pt x="58524" y="34964"/>
                      </a:lnTo>
                      <a:lnTo>
                        <a:pt x="58586" y="35069"/>
                      </a:lnTo>
                      <a:lnTo>
                        <a:pt x="58712" y="35278"/>
                      </a:lnTo>
                      <a:lnTo>
                        <a:pt x="58733" y="35362"/>
                      </a:lnTo>
                      <a:lnTo>
                        <a:pt x="58754" y="35445"/>
                      </a:lnTo>
                      <a:lnTo>
                        <a:pt x="58837" y="35550"/>
                      </a:lnTo>
                      <a:lnTo>
                        <a:pt x="58837" y="35654"/>
                      </a:lnTo>
                      <a:lnTo>
                        <a:pt x="58837" y="35780"/>
                      </a:lnTo>
                      <a:lnTo>
                        <a:pt x="58837" y="35885"/>
                      </a:lnTo>
                      <a:lnTo>
                        <a:pt x="58837" y="36094"/>
                      </a:lnTo>
                      <a:lnTo>
                        <a:pt x="58921" y="36157"/>
                      </a:lnTo>
                      <a:lnTo>
                        <a:pt x="58921" y="36261"/>
                      </a:lnTo>
                      <a:lnTo>
                        <a:pt x="58921" y="36366"/>
                      </a:lnTo>
                      <a:lnTo>
                        <a:pt x="58900" y="36408"/>
                      </a:lnTo>
                      <a:lnTo>
                        <a:pt x="58900" y="36491"/>
                      </a:lnTo>
                      <a:lnTo>
                        <a:pt x="58921" y="36533"/>
                      </a:lnTo>
                      <a:lnTo>
                        <a:pt x="58921" y="36638"/>
                      </a:lnTo>
                      <a:lnTo>
                        <a:pt x="58858" y="36638"/>
                      </a:lnTo>
                      <a:lnTo>
                        <a:pt x="58733" y="36617"/>
                      </a:lnTo>
                      <a:lnTo>
                        <a:pt x="58649" y="36680"/>
                      </a:lnTo>
                      <a:lnTo>
                        <a:pt x="58649" y="36722"/>
                      </a:lnTo>
                      <a:lnTo>
                        <a:pt x="58691" y="36826"/>
                      </a:lnTo>
                      <a:lnTo>
                        <a:pt x="58733" y="36847"/>
                      </a:lnTo>
                      <a:lnTo>
                        <a:pt x="58733" y="36931"/>
                      </a:lnTo>
                      <a:lnTo>
                        <a:pt x="58733" y="36952"/>
                      </a:lnTo>
                      <a:lnTo>
                        <a:pt x="58837" y="37098"/>
                      </a:lnTo>
                      <a:lnTo>
                        <a:pt x="58858" y="37098"/>
                      </a:lnTo>
                      <a:lnTo>
                        <a:pt x="58921" y="36931"/>
                      </a:lnTo>
                      <a:lnTo>
                        <a:pt x="59068" y="36910"/>
                      </a:lnTo>
                      <a:lnTo>
                        <a:pt x="59130" y="36952"/>
                      </a:lnTo>
                      <a:lnTo>
                        <a:pt x="59172" y="36784"/>
                      </a:lnTo>
                      <a:lnTo>
                        <a:pt x="59256" y="36722"/>
                      </a:lnTo>
                      <a:lnTo>
                        <a:pt x="59256" y="36512"/>
                      </a:lnTo>
                      <a:lnTo>
                        <a:pt x="59361" y="36429"/>
                      </a:lnTo>
                      <a:lnTo>
                        <a:pt x="59361" y="36324"/>
                      </a:lnTo>
                      <a:lnTo>
                        <a:pt x="59381" y="36282"/>
                      </a:lnTo>
                      <a:lnTo>
                        <a:pt x="59528" y="36366"/>
                      </a:lnTo>
                      <a:lnTo>
                        <a:pt x="59653" y="36303"/>
                      </a:lnTo>
                      <a:lnTo>
                        <a:pt x="59695" y="36366"/>
                      </a:lnTo>
                      <a:lnTo>
                        <a:pt x="59695" y="36575"/>
                      </a:lnTo>
                      <a:lnTo>
                        <a:pt x="59884" y="36617"/>
                      </a:lnTo>
                      <a:lnTo>
                        <a:pt x="60072" y="36722"/>
                      </a:lnTo>
                      <a:lnTo>
                        <a:pt x="60114" y="36680"/>
                      </a:lnTo>
                      <a:lnTo>
                        <a:pt x="60197" y="36742"/>
                      </a:lnTo>
                      <a:lnTo>
                        <a:pt x="60323" y="36617"/>
                      </a:lnTo>
                      <a:lnTo>
                        <a:pt x="60490" y="36596"/>
                      </a:lnTo>
                      <a:lnTo>
                        <a:pt x="60511" y="36512"/>
                      </a:lnTo>
                      <a:lnTo>
                        <a:pt x="60595" y="36512"/>
                      </a:lnTo>
                      <a:lnTo>
                        <a:pt x="60679" y="36366"/>
                      </a:lnTo>
                      <a:lnTo>
                        <a:pt x="60846" y="36115"/>
                      </a:lnTo>
                      <a:lnTo>
                        <a:pt x="60825" y="36073"/>
                      </a:lnTo>
                      <a:lnTo>
                        <a:pt x="60951" y="36010"/>
                      </a:lnTo>
                      <a:lnTo>
                        <a:pt x="60951" y="35926"/>
                      </a:lnTo>
                      <a:lnTo>
                        <a:pt x="60909" y="35780"/>
                      </a:lnTo>
                      <a:lnTo>
                        <a:pt x="60993" y="35822"/>
                      </a:lnTo>
                      <a:lnTo>
                        <a:pt x="60993" y="35843"/>
                      </a:lnTo>
                      <a:lnTo>
                        <a:pt x="61118" y="35654"/>
                      </a:lnTo>
                      <a:lnTo>
                        <a:pt x="61055" y="35550"/>
                      </a:lnTo>
                      <a:lnTo>
                        <a:pt x="61118" y="35529"/>
                      </a:lnTo>
                      <a:lnTo>
                        <a:pt x="61118" y="35341"/>
                      </a:lnTo>
                      <a:lnTo>
                        <a:pt x="61223" y="35299"/>
                      </a:lnTo>
                      <a:lnTo>
                        <a:pt x="61223" y="35194"/>
                      </a:lnTo>
                      <a:lnTo>
                        <a:pt x="61369" y="35090"/>
                      </a:lnTo>
                      <a:lnTo>
                        <a:pt x="61411" y="35027"/>
                      </a:lnTo>
                      <a:lnTo>
                        <a:pt x="61348" y="34985"/>
                      </a:lnTo>
                      <a:lnTo>
                        <a:pt x="61369" y="34838"/>
                      </a:lnTo>
                      <a:lnTo>
                        <a:pt x="61453" y="34818"/>
                      </a:lnTo>
                      <a:lnTo>
                        <a:pt x="61557" y="34315"/>
                      </a:lnTo>
                      <a:lnTo>
                        <a:pt x="61683" y="34169"/>
                      </a:lnTo>
                      <a:lnTo>
                        <a:pt x="61683" y="34064"/>
                      </a:lnTo>
                      <a:lnTo>
                        <a:pt x="61829" y="33960"/>
                      </a:lnTo>
                      <a:lnTo>
                        <a:pt x="61850" y="33834"/>
                      </a:lnTo>
                      <a:lnTo>
                        <a:pt x="61976" y="33667"/>
                      </a:lnTo>
                      <a:lnTo>
                        <a:pt x="61976" y="33541"/>
                      </a:lnTo>
                      <a:lnTo>
                        <a:pt x="61934" y="33520"/>
                      </a:lnTo>
                      <a:lnTo>
                        <a:pt x="61892" y="33353"/>
                      </a:lnTo>
                      <a:lnTo>
                        <a:pt x="62039" y="33227"/>
                      </a:lnTo>
                      <a:lnTo>
                        <a:pt x="61976" y="32955"/>
                      </a:lnTo>
                      <a:lnTo>
                        <a:pt x="62081" y="32830"/>
                      </a:lnTo>
                      <a:lnTo>
                        <a:pt x="62081" y="32746"/>
                      </a:lnTo>
                      <a:lnTo>
                        <a:pt x="62039" y="32746"/>
                      </a:lnTo>
                      <a:lnTo>
                        <a:pt x="62101" y="32579"/>
                      </a:lnTo>
                      <a:lnTo>
                        <a:pt x="62101" y="32411"/>
                      </a:lnTo>
                      <a:lnTo>
                        <a:pt x="62206" y="32307"/>
                      </a:lnTo>
                      <a:lnTo>
                        <a:pt x="62206" y="32118"/>
                      </a:lnTo>
                      <a:lnTo>
                        <a:pt x="62185" y="32097"/>
                      </a:lnTo>
                      <a:lnTo>
                        <a:pt x="62164" y="31909"/>
                      </a:lnTo>
                      <a:lnTo>
                        <a:pt x="62248" y="31742"/>
                      </a:lnTo>
                      <a:lnTo>
                        <a:pt x="62248" y="31574"/>
                      </a:lnTo>
                      <a:lnTo>
                        <a:pt x="62394" y="31386"/>
                      </a:lnTo>
                      <a:lnTo>
                        <a:pt x="62394" y="31240"/>
                      </a:lnTo>
                      <a:lnTo>
                        <a:pt x="62353" y="31135"/>
                      </a:lnTo>
                      <a:lnTo>
                        <a:pt x="62353" y="30947"/>
                      </a:lnTo>
                      <a:lnTo>
                        <a:pt x="62394" y="30905"/>
                      </a:lnTo>
                      <a:lnTo>
                        <a:pt x="62394" y="30758"/>
                      </a:lnTo>
                      <a:lnTo>
                        <a:pt x="62311" y="30758"/>
                      </a:lnTo>
                      <a:lnTo>
                        <a:pt x="62269" y="30486"/>
                      </a:lnTo>
                      <a:lnTo>
                        <a:pt x="62269" y="30403"/>
                      </a:lnTo>
                      <a:lnTo>
                        <a:pt x="62248" y="30319"/>
                      </a:lnTo>
                      <a:lnTo>
                        <a:pt x="62248" y="30110"/>
                      </a:lnTo>
                      <a:lnTo>
                        <a:pt x="62081" y="29921"/>
                      </a:lnTo>
                      <a:lnTo>
                        <a:pt x="62039" y="29921"/>
                      </a:lnTo>
                      <a:lnTo>
                        <a:pt x="61976" y="29817"/>
                      </a:lnTo>
                      <a:lnTo>
                        <a:pt x="62039" y="29775"/>
                      </a:lnTo>
                      <a:lnTo>
                        <a:pt x="62101" y="29608"/>
                      </a:lnTo>
                      <a:lnTo>
                        <a:pt x="62101" y="29566"/>
                      </a:lnTo>
                      <a:lnTo>
                        <a:pt x="61997" y="29649"/>
                      </a:lnTo>
                      <a:lnTo>
                        <a:pt x="61892" y="29608"/>
                      </a:lnTo>
                      <a:lnTo>
                        <a:pt x="61788" y="29231"/>
                      </a:lnTo>
                      <a:lnTo>
                        <a:pt x="61788" y="29126"/>
                      </a:lnTo>
                      <a:lnTo>
                        <a:pt x="61767" y="29043"/>
                      </a:lnTo>
                      <a:lnTo>
                        <a:pt x="61746" y="28833"/>
                      </a:lnTo>
                      <a:lnTo>
                        <a:pt x="61788" y="28750"/>
                      </a:lnTo>
                      <a:lnTo>
                        <a:pt x="61683" y="28457"/>
                      </a:lnTo>
                      <a:lnTo>
                        <a:pt x="61767" y="28394"/>
                      </a:lnTo>
                      <a:lnTo>
                        <a:pt x="61725" y="28352"/>
                      </a:lnTo>
                      <a:lnTo>
                        <a:pt x="61746" y="28310"/>
                      </a:lnTo>
                      <a:lnTo>
                        <a:pt x="61746" y="28227"/>
                      </a:lnTo>
                      <a:lnTo>
                        <a:pt x="61683" y="28185"/>
                      </a:lnTo>
                      <a:lnTo>
                        <a:pt x="61746" y="28080"/>
                      </a:lnTo>
                      <a:lnTo>
                        <a:pt x="61683" y="27975"/>
                      </a:lnTo>
                      <a:lnTo>
                        <a:pt x="61683" y="27892"/>
                      </a:lnTo>
                      <a:lnTo>
                        <a:pt x="61767" y="27829"/>
                      </a:lnTo>
                      <a:lnTo>
                        <a:pt x="61662" y="27766"/>
                      </a:lnTo>
                      <a:lnTo>
                        <a:pt x="61641" y="27620"/>
                      </a:lnTo>
                      <a:lnTo>
                        <a:pt x="61683" y="27557"/>
                      </a:lnTo>
                      <a:lnTo>
                        <a:pt x="61662" y="27452"/>
                      </a:lnTo>
                      <a:lnTo>
                        <a:pt x="61578" y="27515"/>
                      </a:lnTo>
                      <a:lnTo>
                        <a:pt x="61474" y="27494"/>
                      </a:lnTo>
                      <a:lnTo>
                        <a:pt x="61348" y="27390"/>
                      </a:lnTo>
                      <a:lnTo>
                        <a:pt x="61348" y="27264"/>
                      </a:lnTo>
                      <a:lnTo>
                        <a:pt x="61411" y="27180"/>
                      </a:lnTo>
                      <a:lnTo>
                        <a:pt x="61411" y="27076"/>
                      </a:lnTo>
                      <a:lnTo>
                        <a:pt x="61244" y="26887"/>
                      </a:lnTo>
                      <a:lnTo>
                        <a:pt x="61160" y="26887"/>
                      </a:lnTo>
                      <a:lnTo>
                        <a:pt x="61055" y="26762"/>
                      </a:lnTo>
                      <a:lnTo>
                        <a:pt x="61139" y="26720"/>
                      </a:lnTo>
                      <a:lnTo>
                        <a:pt x="61139" y="26615"/>
                      </a:lnTo>
                      <a:lnTo>
                        <a:pt x="61202" y="26511"/>
                      </a:lnTo>
                      <a:lnTo>
                        <a:pt x="61097" y="26323"/>
                      </a:lnTo>
                      <a:lnTo>
                        <a:pt x="61013" y="26323"/>
                      </a:lnTo>
                      <a:lnTo>
                        <a:pt x="60930" y="26239"/>
                      </a:lnTo>
                      <a:lnTo>
                        <a:pt x="60825" y="26218"/>
                      </a:lnTo>
                      <a:lnTo>
                        <a:pt x="60804" y="26134"/>
                      </a:lnTo>
                      <a:lnTo>
                        <a:pt x="60532" y="26051"/>
                      </a:lnTo>
                      <a:lnTo>
                        <a:pt x="60490" y="25988"/>
                      </a:lnTo>
                      <a:lnTo>
                        <a:pt x="60323" y="25946"/>
                      </a:lnTo>
                      <a:lnTo>
                        <a:pt x="60260" y="25904"/>
                      </a:lnTo>
                      <a:lnTo>
                        <a:pt x="60197" y="25779"/>
                      </a:lnTo>
                      <a:lnTo>
                        <a:pt x="60114" y="25695"/>
                      </a:lnTo>
                      <a:lnTo>
                        <a:pt x="59988" y="25695"/>
                      </a:lnTo>
                      <a:lnTo>
                        <a:pt x="59863" y="25590"/>
                      </a:lnTo>
                      <a:lnTo>
                        <a:pt x="59737" y="25695"/>
                      </a:lnTo>
                      <a:lnTo>
                        <a:pt x="59633" y="25695"/>
                      </a:lnTo>
                      <a:lnTo>
                        <a:pt x="59570" y="25779"/>
                      </a:lnTo>
                      <a:lnTo>
                        <a:pt x="59486" y="25779"/>
                      </a:lnTo>
                      <a:lnTo>
                        <a:pt x="59444" y="25716"/>
                      </a:lnTo>
                      <a:lnTo>
                        <a:pt x="59444" y="25674"/>
                      </a:lnTo>
                      <a:lnTo>
                        <a:pt x="59340" y="25611"/>
                      </a:lnTo>
                      <a:lnTo>
                        <a:pt x="59235" y="25611"/>
                      </a:lnTo>
                      <a:lnTo>
                        <a:pt x="59277" y="25799"/>
                      </a:lnTo>
                      <a:lnTo>
                        <a:pt x="59381" y="25904"/>
                      </a:lnTo>
                      <a:lnTo>
                        <a:pt x="59340" y="26009"/>
                      </a:lnTo>
                      <a:lnTo>
                        <a:pt x="59381" y="26197"/>
                      </a:lnTo>
                      <a:lnTo>
                        <a:pt x="59340" y="26343"/>
                      </a:lnTo>
                      <a:lnTo>
                        <a:pt x="59256" y="26406"/>
                      </a:lnTo>
                      <a:lnTo>
                        <a:pt x="59256" y="26239"/>
                      </a:lnTo>
                      <a:lnTo>
                        <a:pt x="59277" y="26113"/>
                      </a:lnTo>
                      <a:lnTo>
                        <a:pt x="59214" y="25946"/>
                      </a:lnTo>
                      <a:lnTo>
                        <a:pt x="59151" y="26030"/>
                      </a:lnTo>
                      <a:lnTo>
                        <a:pt x="59172" y="26134"/>
                      </a:lnTo>
                      <a:lnTo>
                        <a:pt x="59130" y="26323"/>
                      </a:lnTo>
                      <a:lnTo>
                        <a:pt x="59005" y="26406"/>
                      </a:lnTo>
                      <a:lnTo>
                        <a:pt x="58733" y="26427"/>
                      </a:lnTo>
                      <a:lnTo>
                        <a:pt x="58712" y="26364"/>
                      </a:lnTo>
                      <a:lnTo>
                        <a:pt x="58816" y="26302"/>
                      </a:lnTo>
                      <a:lnTo>
                        <a:pt x="58858" y="26302"/>
                      </a:lnTo>
                      <a:lnTo>
                        <a:pt x="58858" y="26134"/>
                      </a:lnTo>
                      <a:lnTo>
                        <a:pt x="58921" y="26051"/>
                      </a:lnTo>
                      <a:lnTo>
                        <a:pt x="58963" y="26009"/>
                      </a:lnTo>
                      <a:lnTo>
                        <a:pt x="58837" y="26009"/>
                      </a:lnTo>
                      <a:lnTo>
                        <a:pt x="58796" y="26051"/>
                      </a:lnTo>
                      <a:lnTo>
                        <a:pt x="58733" y="26009"/>
                      </a:lnTo>
                      <a:lnTo>
                        <a:pt x="58649" y="26030"/>
                      </a:lnTo>
                      <a:lnTo>
                        <a:pt x="58607" y="26134"/>
                      </a:lnTo>
                      <a:lnTo>
                        <a:pt x="58524" y="26197"/>
                      </a:lnTo>
                      <a:lnTo>
                        <a:pt x="58503" y="26197"/>
                      </a:lnTo>
                      <a:lnTo>
                        <a:pt x="58419" y="26302"/>
                      </a:lnTo>
                      <a:lnTo>
                        <a:pt x="58272" y="26155"/>
                      </a:lnTo>
                      <a:lnTo>
                        <a:pt x="58293" y="26009"/>
                      </a:lnTo>
                      <a:lnTo>
                        <a:pt x="58231" y="25820"/>
                      </a:lnTo>
                      <a:lnTo>
                        <a:pt x="58105" y="25632"/>
                      </a:lnTo>
                      <a:lnTo>
                        <a:pt x="58105" y="25339"/>
                      </a:lnTo>
                      <a:lnTo>
                        <a:pt x="57980" y="25381"/>
                      </a:lnTo>
                      <a:lnTo>
                        <a:pt x="57917" y="25381"/>
                      </a:lnTo>
                      <a:lnTo>
                        <a:pt x="57812" y="25423"/>
                      </a:lnTo>
                      <a:lnTo>
                        <a:pt x="57749" y="25465"/>
                      </a:lnTo>
                      <a:lnTo>
                        <a:pt x="57603" y="25548"/>
                      </a:lnTo>
                      <a:lnTo>
                        <a:pt x="57498" y="25548"/>
                      </a:lnTo>
                      <a:lnTo>
                        <a:pt x="57394" y="25486"/>
                      </a:lnTo>
                      <a:lnTo>
                        <a:pt x="57289" y="25527"/>
                      </a:lnTo>
                      <a:lnTo>
                        <a:pt x="57184" y="25444"/>
                      </a:lnTo>
                      <a:lnTo>
                        <a:pt x="57143" y="25339"/>
                      </a:lnTo>
                      <a:lnTo>
                        <a:pt x="57184" y="25255"/>
                      </a:lnTo>
                      <a:lnTo>
                        <a:pt x="57226" y="25109"/>
                      </a:lnTo>
                      <a:lnTo>
                        <a:pt x="57331" y="24942"/>
                      </a:lnTo>
                      <a:lnTo>
                        <a:pt x="57477" y="24774"/>
                      </a:lnTo>
                      <a:lnTo>
                        <a:pt x="57477" y="24586"/>
                      </a:lnTo>
                      <a:lnTo>
                        <a:pt x="57666" y="24439"/>
                      </a:lnTo>
                      <a:lnTo>
                        <a:pt x="57666" y="24272"/>
                      </a:lnTo>
                      <a:lnTo>
                        <a:pt x="57708" y="24251"/>
                      </a:lnTo>
                      <a:lnTo>
                        <a:pt x="57708" y="24188"/>
                      </a:lnTo>
                      <a:lnTo>
                        <a:pt x="57812" y="24021"/>
                      </a:lnTo>
                      <a:lnTo>
                        <a:pt x="57854" y="23874"/>
                      </a:lnTo>
                      <a:lnTo>
                        <a:pt x="57917" y="23749"/>
                      </a:lnTo>
                      <a:lnTo>
                        <a:pt x="57875" y="23623"/>
                      </a:lnTo>
                      <a:lnTo>
                        <a:pt x="57917" y="23540"/>
                      </a:lnTo>
                      <a:lnTo>
                        <a:pt x="57917" y="23330"/>
                      </a:lnTo>
                      <a:lnTo>
                        <a:pt x="57980" y="23038"/>
                      </a:lnTo>
                      <a:lnTo>
                        <a:pt x="58021" y="23038"/>
                      </a:lnTo>
                      <a:lnTo>
                        <a:pt x="58063" y="22828"/>
                      </a:lnTo>
                      <a:lnTo>
                        <a:pt x="58168" y="22786"/>
                      </a:lnTo>
                      <a:lnTo>
                        <a:pt x="58126" y="22661"/>
                      </a:lnTo>
                      <a:lnTo>
                        <a:pt x="58293" y="22473"/>
                      </a:lnTo>
                      <a:lnTo>
                        <a:pt x="58314" y="22305"/>
                      </a:lnTo>
                      <a:lnTo>
                        <a:pt x="58419" y="22242"/>
                      </a:lnTo>
                      <a:lnTo>
                        <a:pt x="58377" y="22033"/>
                      </a:lnTo>
                      <a:lnTo>
                        <a:pt x="58419" y="21970"/>
                      </a:lnTo>
                      <a:lnTo>
                        <a:pt x="58419" y="21845"/>
                      </a:lnTo>
                      <a:lnTo>
                        <a:pt x="58503" y="21782"/>
                      </a:lnTo>
                      <a:lnTo>
                        <a:pt x="58544" y="21782"/>
                      </a:lnTo>
                      <a:lnTo>
                        <a:pt x="58544" y="21657"/>
                      </a:lnTo>
                      <a:lnTo>
                        <a:pt x="58503" y="21573"/>
                      </a:lnTo>
                      <a:lnTo>
                        <a:pt x="58503" y="21343"/>
                      </a:lnTo>
                      <a:lnTo>
                        <a:pt x="58482" y="21217"/>
                      </a:lnTo>
                      <a:lnTo>
                        <a:pt x="58544" y="21029"/>
                      </a:lnTo>
                      <a:lnTo>
                        <a:pt x="58712" y="20841"/>
                      </a:lnTo>
                      <a:lnTo>
                        <a:pt x="58754" y="20631"/>
                      </a:lnTo>
                      <a:lnTo>
                        <a:pt x="58607" y="20401"/>
                      </a:lnTo>
                      <a:lnTo>
                        <a:pt x="58628" y="20276"/>
                      </a:lnTo>
                      <a:lnTo>
                        <a:pt x="58733" y="20171"/>
                      </a:lnTo>
                      <a:lnTo>
                        <a:pt x="58754" y="20045"/>
                      </a:lnTo>
                      <a:lnTo>
                        <a:pt x="58963" y="19878"/>
                      </a:lnTo>
                      <a:lnTo>
                        <a:pt x="59005" y="19773"/>
                      </a:lnTo>
                      <a:lnTo>
                        <a:pt x="59068" y="19773"/>
                      </a:lnTo>
                      <a:lnTo>
                        <a:pt x="59151" y="19857"/>
                      </a:lnTo>
                      <a:lnTo>
                        <a:pt x="59277" y="19836"/>
                      </a:lnTo>
                      <a:lnTo>
                        <a:pt x="59486" y="19669"/>
                      </a:lnTo>
                      <a:lnTo>
                        <a:pt x="59674" y="19669"/>
                      </a:lnTo>
                      <a:lnTo>
                        <a:pt x="59842" y="19564"/>
                      </a:lnTo>
                      <a:lnTo>
                        <a:pt x="59967" y="19564"/>
                      </a:lnTo>
                      <a:lnTo>
                        <a:pt x="60072" y="19481"/>
                      </a:lnTo>
                      <a:lnTo>
                        <a:pt x="60177" y="19481"/>
                      </a:lnTo>
                      <a:lnTo>
                        <a:pt x="60281" y="19460"/>
                      </a:lnTo>
                      <a:lnTo>
                        <a:pt x="60323" y="19376"/>
                      </a:lnTo>
                      <a:lnTo>
                        <a:pt x="60428" y="19460"/>
                      </a:lnTo>
                      <a:lnTo>
                        <a:pt x="60386" y="19585"/>
                      </a:lnTo>
                      <a:lnTo>
                        <a:pt x="60469" y="19627"/>
                      </a:lnTo>
                      <a:lnTo>
                        <a:pt x="60574" y="19732"/>
                      </a:lnTo>
                      <a:lnTo>
                        <a:pt x="60616" y="19627"/>
                      </a:lnTo>
                      <a:lnTo>
                        <a:pt x="60721" y="19543"/>
                      </a:lnTo>
                      <a:lnTo>
                        <a:pt x="60574" y="19418"/>
                      </a:lnTo>
                      <a:lnTo>
                        <a:pt x="60574" y="19355"/>
                      </a:lnTo>
                      <a:lnTo>
                        <a:pt x="60700" y="19271"/>
                      </a:lnTo>
                      <a:lnTo>
                        <a:pt x="60909" y="19313"/>
                      </a:lnTo>
                      <a:lnTo>
                        <a:pt x="61013" y="19250"/>
                      </a:lnTo>
                      <a:lnTo>
                        <a:pt x="61244" y="19250"/>
                      </a:lnTo>
                      <a:lnTo>
                        <a:pt x="61306" y="19334"/>
                      </a:lnTo>
                      <a:lnTo>
                        <a:pt x="61348" y="19334"/>
                      </a:lnTo>
                      <a:lnTo>
                        <a:pt x="61432" y="19250"/>
                      </a:lnTo>
                      <a:lnTo>
                        <a:pt x="61516" y="19250"/>
                      </a:lnTo>
                      <a:lnTo>
                        <a:pt x="61474" y="19146"/>
                      </a:lnTo>
                      <a:lnTo>
                        <a:pt x="61557" y="19104"/>
                      </a:lnTo>
                      <a:lnTo>
                        <a:pt x="61746" y="19104"/>
                      </a:lnTo>
                      <a:lnTo>
                        <a:pt x="61829" y="19208"/>
                      </a:lnTo>
                      <a:lnTo>
                        <a:pt x="62039" y="19125"/>
                      </a:lnTo>
                      <a:lnTo>
                        <a:pt x="62039" y="19041"/>
                      </a:lnTo>
                      <a:lnTo>
                        <a:pt x="61955" y="18999"/>
                      </a:lnTo>
                      <a:lnTo>
                        <a:pt x="61892" y="19041"/>
                      </a:lnTo>
                      <a:lnTo>
                        <a:pt x="61767" y="18957"/>
                      </a:lnTo>
                      <a:lnTo>
                        <a:pt x="61850" y="18832"/>
                      </a:lnTo>
                      <a:lnTo>
                        <a:pt x="61871" y="18916"/>
                      </a:lnTo>
                      <a:lnTo>
                        <a:pt x="62039" y="18853"/>
                      </a:lnTo>
                      <a:lnTo>
                        <a:pt x="61871" y="18748"/>
                      </a:lnTo>
                      <a:lnTo>
                        <a:pt x="61871" y="18685"/>
                      </a:lnTo>
                      <a:lnTo>
                        <a:pt x="61955" y="18685"/>
                      </a:lnTo>
                      <a:lnTo>
                        <a:pt x="62101" y="18497"/>
                      </a:lnTo>
                      <a:lnTo>
                        <a:pt x="62269" y="18497"/>
                      </a:lnTo>
                      <a:lnTo>
                        <a:pt x="62353" y="18581"/>
                      </a:lnTo>
                      <a:lnTo>
                        <a:pt x="62457" y="18518"/>
                      </a:lnTo>
                      <a:lnTo>
                        <a:pt x="62666" y="18581"/>
                      </a:lnTo>
                      <a:lnTo>
                        <a:pt x="62813" y="18581"/>
                      </a:lnTo>
                      <a:lnTo>
                        <a:pt x="62813" y="18623"/>
                      </a:lnTo>
                      <a:lnTo>
                        <a:pt x="62897" y="18685"/>
                      </a:lnTo>
                      <a:lnTo>
                        <a:pt x="62959" y="18644"/>
                      </a:lnTo>
                      <a:lnTo>
                        <a:pt x="62918" y="18581"/>
                      </a:lnTo>
                      <a:lnTo>
                        <a:pt x="63106" y="18581"/>
                      </a:lnTo>
                      <a:lnTo>
                        <a:pt x="63252" y="18602"/>
                      </a:lnTo>
                      <a:lnTo>
                        <a:pt x="63357" y="18602"/>
                      </a:lnTo>
                      <a:lnTo>
                        <a:pt x="63462" y="18685"/>
                      </a:lnTo>
                      <a:lnTo>
                        <a:pt x="63462" y="18727"/>
                      </a:lnTo>
                      <a:lnTo>
                        <a:pt x="63629" y="18748"/>
                      </a:lnTo>
                      <a:lnTo>
                        <a:pt x="63734" y="18664"/>
                      </a:lnTo>
                      <a:lnTo>
                        <a:pt x="63796" y="18685"/>
                      </a:lnTo>
                      <a:lnTo>
                        <a:pt x="63838" y="18769"/>
                      </a:lnTo>
                      <a:lnTo>
                        <a:pt x="63629" y="18916"/>
                      </a:lnTo>
                      <a:lnTo>
                        <a:pt x="63441" y="18916"/>
                      </a:lnTo>
                      <a:lnTo>
                        <a:pt x="63378" y="18978"/>
                      </a:lnTo>
                      <a:lnTo>
                        <a:pt x="63378" y="19083"/>
                      </a:lnTo>
                      <a:lnTo>
                        <a:pt x="63273" y="19083"/>
                      </a:lnTo>
                      <a:lnTo>
                        <a:pt x="63252" y="19125"/>
                      </a:lnTo>
                      <a:lnTo>
                        <a:pt x="63315" y="19146"/>
                      </a:lnTo>
                      <a:lnTo>
                        <a:pt x="63378" y="19146"/>
                      </a:lnTo>
                      <a:lnTo>
                        <a:pt x="63545" y="19355"/>
                      </a:lnTo>
                      <a:lnTo>
                        <a:pt x="63587" y="19313"/>
                      </a:lnTo>
                      <a:lnTo>
                        <a:pt x="63775" y="19250"/>
                      </a:lnTo>
                      <a:lnTo>
                        <a:pt x="63859" y="19146"/>
                      </a:lnTo>
                      <a:lnTo>
                        <a:pt x="63838" y="19104"/>
                      </a:lnTo>
                      <a:lnTo>
                        <a:pt x="63964" y="19041"/>
                      </a:lnTo>
                      <a:lnTo>
                        <a:pt x="63880" y="18916"/>
                      </a:lnTo>
                      <a:lnTo>
                        <a:pt x="63964" y="18916"/>
                      </a:lnTo>
                      <a:lnTo>
                        <a:pt x="64089" y="19083"/>
                      </a:lnTo>
                      <a:lnTo>
                        <a:pt x="64173" y="19104"/>
                      </a:lnTo>
                      <a:lnTo>
                        <a:pt x="64215" y="19020"/>
                      </a:lnTo>
                      <a:lnTo>
                        <a:pt x="64173" y="18978"/>
                      </a:lnTo>
                      <a:lnTo>
                        <a:pt x="64257" y="18916"/>
                      </a:lnTo>
                      <a:lnTo>
                        <a:pt x="64298" y="18832"/>
                      </a:lnTo>
                      <a:lnTo>
                        <a:pt x="64319" y="18832"/>
                      </a:lnTo>
                      <a:lnTo>
                        <a:pt x="64319" y="18727"/>
                      </a:lnTo>
                      <a:lnTo>
                        <a:pt x="64298" y="18664"/>
                      </a:lnTo>
                      <a:lnTo>
                        <a:pt x="64382" y="18623"/>
                      </a:lnTo>
                      <a:lnTo>
                        <a:pt x="64466" y="18685"/>
                      </a:lnTo>
                      <a:lnTo>
                        <a:pt x="64529" y="18623"/>
                      </a:lnTo>
                      <a:lnTo>
                        <a:pt x="64591" y="18685"/>
                      </a:lnTo>
                      <a:lnTo>
                        <a:pt x="64612" y="18769"/>
                      </a:lnTo>
                      <a:lnTo>
                        <a:pt x="64696" y="18811"/>
                      </a:lnTo>
                      <a:lnTo>
                        <a:pt x="64842" y="18664"/>
                      </a:lnTo>
                      <a:lnTo>
                        <a:pt x="64780" y="18602"/>
                      </a:lnTo>
                      <a:lnTo>
                        <a:pt x="64780" y="18581"/>
                      </a:lnTo>
                      <a:lnTo>
                        <a:pt x="64842" y="18518"/>
                      </a:lnTo>
                      <a:lnTo>
                        <a:pt x="64926" y="18560"/>
                      </a:lnTo>
                      <a:lnTo>
                        <a:pt x="65010" y="18497"/>
                      </a:lnTo>
                      <a:lnTo>
                        <a:pt x="65094" y="18497"/>
                      </a:lnTo>
                      <a:lnTo>
                        <a:pt x="65114" y="18455"/>
                      </a:lnTo>
                      <a:lnTo>
                        <a:pt x="65010" y="18351"/>
                      </a:lnTo>
                      <a:lnTo>
                        <a:pt x="65031" y="18288"/>
                      </a:lnTo>
                      <a:lnTo>
                        <a:pt x="65031" y="18246"/>
                      </a:lnTo>
                      <a:lnTo>
                        <a:pt x="64926" y="18183"/>
                      </a:lnTo>
                      <a:lnTo>
                        <a:pt x="64884" y="18141"/>
                      </a:lnTo>
                      <a:lnTo>
                        <a:pt x="64884" y="18162"/>
                      </a:lnTo>
                      <a:lnTo>
                        <a:pt x="64884" y="18204"/>
                      </a:lnTo>
                      <a:lnTo>
                        <a:pt x="64822" y="18204"/>
                      </a:lnTo>
                      <a:lnTo>
                        <a:pt x="64717" y="18162"/>
                      </a:lnTo>
                      <a:lnTo>
                        <a:pt x="64696" y="18183"/>
                      </a:lnTo>
                      <a:lnTo>
                        <a:pt x="64696" y="18246"/>
                      </a:lnTo>
                      <a:lnTo>
                        <a:pt x="64591" y="18246"/>
                      </a:lnTo>
                      <a:lnTo>
                        <a:pt x="64529" y="18288"/>
                      </a:lnTo>
                      <a:lnTo>
                        <a:pt x="64466" y="18246"/>
                      </a:lnTo>
                      <a:lnTo>
                        <a:pt x="64487" y="18141"/>
                      </a:lnTo>
                      <a:lnTo>
                        <a:pt x="64529" y="18100"/>
                      </a:lnTo>
                      <a:lnTo>
                        <a:pt x="64382" y="17890"/>
                      </a:lnTo>
                      <a:lnTo>
                        <a:pt x="64487" y="17828"/>
                      </a:lnTo>
                      <a:lnTo>
                        <a:pt x="64382" y="17660"/>
                      </a:lnTo>
                      <a:lnTo>
                        <a:pt x="64424" y="17451"/>
                      </a:lnTo>
                      <a:lnTo>
                        <a:pt x="64424" y="17325"/>
                      </a:lnTo>
                      <a:lnTo>
                        <a:pt x="64508" y="17221"/>
                      </a:lnTo>
                      <a:lnTo>
                        <a:pt x="64508" y="17032"/>
                      </a:lnTo>
                      <a:lnTo>
                        <a:pt x="64612" y="16928"/>
                      </a:lnTo>
                      <a:lnTo>
                        <a:pt x="64612" y="16802"/>
                      </a:lnTo>
                      <a:lnTo>
                        <a:pt x="64591" y="16781"/>
                      </a:lnTo>
                      <a:lnTo>
                        <a:pt x="64717" y="16719"/>
                      </a:lnTo>
                      <a:lnTo>
                        <a:pt x="64591" y="16572"/>
                      </a:lnTo>
                      <a:lnTo>
                        <a:pt x="64633" y="16175"/>
                      </a:lnTo>
                      <a:lnTo>
                        <a:pt x="64738" y="16091"/>
                      </a:lnTo>
                      <a:lnTo>
                        <a:pt x="64633" y="15944"/>
                      </a:lnTo>
                      <a:lnTo>
                        <a:pt x="64612" y="15777"/>
                      </a:lnTo>
                      <a:lnTo>
                        <a:pt x="64529" y="15735"/>
                      </a:lnTo>
                      <a:lnTo>
                        <a:pt x="64529" y="15672"/>
                      </a:lnTo>
                      <a:lnTo>
                        <a:pt x="64633" y="15589"/>
                      </a:lnTo>
                      <a:lnTo>
                        <a:pt x="64612" y="15442"/>
                      </a:lnTo>
                      <a:lnTo>
                        <a:pt x="64696" y="15379"/>
                      </a:lnTo>
                      <a:lnTo>
                        <a:pt x="64822" y="15170"/>
                      </a:lnTo>
                      <a:lnTo>
                        <a:pt x="64947" y="15212"/>
                      </a:lnTo>
                      <a:lnTo>
                        <a:pt x="65031" y="15149"/>
                      </a:lnTo>
                      <a:lnTo>
                        <a:pt x="65114" y="15170"/>
                      </a:lnTo>
                      <a:lnTo>
                        <a:pt x="65156" y="15107"/>
                      </a:lnTo>
                      <a:lnTo>
                        <a:pt x="65366" y="15107"/>
                      </a:lnTo>
                      <a:lnTo>
                        <a:pt x="65407" y="15045"/>
                      </a:lnTo>
                      <a:lnTo>
                        <a:pt x="65470" y="15024"/>
                      </a:lnTo>
                      <a:lnTo>
                        <a:pt x="65512" y="14919"/>
                      </a:lnTo>
                      <a:lnTo>
                        <a:pt x="65554" y="14919"/>
                      </a:lnTo>
                      <a:lnTo>
                        <a:pt x="65617" y="14898"/>
                      </a:lnTo>
                      <a:lnTo>
                        <a:pt x="65742" y="14898"/>
                      </a:lnTo>
                      <a:lnTo>
                        <a:pt x="65763" y="15003"/>
                      </a:lnTo>
                      <a:lnTo>
                        <a:pt x="65826" y="14961"/>
                      </a:lnTo>
                      <a:lnTo>
                        <a:pt x="65868" y="14961"/>
                      </a:lnTo>
                      <a:lnTo>
                        <a:pt x="65951" y="15107"/>
                      </a:lnTo>
                      <a:lnTo>
                        <a:pt x="65993" y="15107"/>
                      </a:lnTo>
                      <a:lnTo>
                        <a:pt x="66098" y="14961"/>
                      </a:lnTo>
                      <a:lnTo>
                        <a:pt x="66098" y="14835"/>
                      </a:lnTo>
                      <a:lnTo>
                        <a:pt x="66182" y="14815"/>
                      </a:lnTo>
                      <a:lnTo>
                        <a:pt x="66203" y="14689"/>
                      </a:lnTo>
                      <a:lnTo>
                        <a:pt x="66265" y="14689"/>
                      </a:lnTo>
                      <a:lnTo>
                        <a:pt x="66286" y="14794"/>
                      </a:lnTo>
                      <a:lnTo>
                        <a:pt x="66412" y="14856"/>
                      </a:lnTo>
                      <a:lnTo>
                        <a:pt x="66412" y="15003"/>
                      </a:lnTo>
                      <a:lnTo>
                        <a:pt x="66391" y="15045"/>
                      </a:lnTo>
                      <a:lnTo>
                        <a:pt x="66454" y="15107"/>
                      </a:lnTo>
                      <a:lnTo>
                        <a:pt x="66475" y="15212"/>
                      </a:lnTo>
                      <a:lnTo>
                        <a:pt x="66391" y="15275"/>
                      </a:lnTo>
                      <a:lnTo>
                        <a:pt x="66454" y="15317"/>
                      </a:lnTo>
                      <a:lnTo>
                        <a:pt x="66475" y="15442"/>
                      </a:lnTo>
                      <a:lnTo>
                        <a:pt x="66454" y="15442"/>
                      </a:lnTo>
                      <a:lnTo>
                        <a:pt x="66454" y="15526"/>
                      </a:lnTo>
                      <a:lnTo>
                        <a:pt x="66475" y="15568"/>
                      </a:lnTo>
                      <a:lnTo>
                        <a:pt x="66412" y="15651"/>
                      </a:lnTo>
                      <a:lnTo>
                        <a:pt x="66391" y="15693"/>
                      </a:lnTo>
                      <a:lnTo>
                        <a:pt x="66412" y="15756"/>
                      </a:lnTo>
                      <a:lnTo>
                        <a:pt x="66516" y="15651"/>
                      </a:lnTo>
                      <a:lnTo>
                        <a:pt x="66558" y="15735"/>
                      </a:lnTo>
                      <a:lnTo>
                        <a:pt x="66663" y="15756"/>
                      </a:lnTo>
                      <a:lnTo>
                        <a:pt x="66684" y="15965"/>
                      </a:lnTo>
                      <a:lnTo>
                        <a:pt x="66726" y="15903"/>
                      </a:lnTo>
                      <a:lnTo>
                        <a:pt x="66726" y="15840"/>
                      </a:lnTo>
                      <a:lnTo>
                        <a:pt x="66830" y="15735"/>
                      </a:lnTo>
                      <a:lnTo>
                        <a:pt x="66914" y="15735"/>
                      </a:lnTo>
                      <a:lnTo>
                        <a:pt x="66977" y="15777"/>
                      </a:lnTo>
                      <a:lnTo>
                        <a:pt x="66872" y="15944"/>
                      </a:lnTo>
                      <a:lnTo>
                        <a:pt x="66977" y="16049"/>
                      </a:lnTo>
                      <a:lnTo>
                        <a:pt x="66998" y="16175"/>
                      </a:lnTo>
                      <a:lnTo>
                        <a:pt x="67081" y="15986"/>
                      </a:lnTo>
                      <a:lnTo>
                        <a:pt x="67144" y="15944"/>
                      </a:lnTo>
                      <a:lnTo>
                        <a:pt x="67144" y="15861"/>
                      </a:lnTo>
                      <a:lnTo>
                        <a:pt x="67207" y="15777"/>
                      </a:lnTo>
                      <a:lnTo>
                        <a:pt x="67207" y="15484"/>
                      </a:lnTo>
                      <a:lnTo>
                        <a:pt x="67291" y="15421"/>
                      </a:lnTo>
                      <a:lnTo>
                        <a:pt x="67207" y="15338"/>
                      </a:lnTo>
                      <a:lnTo>
                        <a:pt x="67311" y="15254"/>
                      </a:lnTo>
                      <a:lnTo>
                        <a:pt x="67311" y="15149"/>
                      </a:lnTo>
                      <a:lnTo>
                        <a:pt x="67249" y="15128"/>
                      </a:lnTo>
                      <a:lnTo>
                        <a:pt x="67249" y="15066"/>
                      </a:lnTo>
                      <a:lnTo>
                        <a:pt x="67311" y="15045"/>
                      </a:lnTo>
                      <a:lnTo>
                        <a:pt x="67332" y="14856"/>
                      </a:lnTo>
                      <a:lnTo>
                        <a:pt x="67249" y="14794"/>
                      </a:lnTo>
                      <a:lnTo>
                        <a:pt x="67311" y="14605"/>
                      </a:lnTo>
                      <a:lnTo>
                        <a:pt x="67395" y="14522"/>
                      </a:lnTo>
                      <a:lnTo>
                        <a:pt x="67542" y="14501"/>
                      </a:lnTo>
                      <a:lnTo>
                        <a:pt x="67604" y="14584"/>
                      </a:lnTo>
                      <a:lnTo>
                        <a:pt x="67667" y="14647"/>
                      </a:lnTo>
                      <a:lnTo>
                        <a:pt x="67730" y="14584"/>
                      </a:lnTo>
                      <a:lnTo>
                        <a:pt x="67646" y="14501"/>
                      </a:lnTo>
                      <a:lnTo>
                        <a:pt x="67688" y="14375"/>
                      </a:lnTo>
                      <a:lnTo>
                        <a:pt x="67521" y="14291"/>
                      </a:lnTo>
                      <a:lnTo>
                        <a:pt x="67479" y="14061"/>
                      </a:lnTo>
                      <a:lnTo>
                        <a:pt x="67395" y="13999"/>
                      </a:lnTo>
                      <a:lnTo>
                        <a:pt x="67395" y="13957"/>
                      </a:lnTo>
                      <a:lnTo>
                        <a:pt x="67291" y="13873"/>
                      </a:lnTo>
                      <a:lnTo>
                        <a:pt x="67270" y="13706"/>
                      </a:lnTo>
                      <a:lnTo>
                        <a:pt x="67311" y="13664"/>
                      </a:lnTo>
                      <a:lnTo>
                        <a:pt x="67291" y="13538"/>
                      </a:lnTo>
                      <a:lnTo>
                        <a:pt x="67165" y="13434"/>
                      </a:lnTo>
                      <a:lnTo>
                        <a:pt x="67186" y="13329"/>
                      </a:lnTo>
                      <a:lnTo>
                        <a:pt x="67123" y="13266"/>
                      </a:lnTo>
                      <a:lnTo>
                        <a:pt x="67291" y="13141"/>
                      </a:lnTo>
                      <a:lnTo>
                        <a:pt x="67416" y="13141"/>
                      </a:lnTo>
                      <a:lnTo>
                        <a:pt x="67521" y="13015"/>
                      </a:lnTo>
                      <a:lnTo>
                        <a:pt x="67688" y="13015"/>
                      </a:lnTo>
                      <a:lnTo>
                        <a:pt x="67730" y="12952"/>
                      </a:lnTo>
                      <a:lnTo>
                        <a:pt x="67897" y="13078"/>
                      </a:lnTo>
                      <a:lnTo>
                        <a:pt x="68044" y="13078"/>
                      </a:lnTo>
                      <a:lnTo>
                        <a:pt x="68107" y="13120"/>
                      </a:lnTo>
                      <a:lnTo>
                        <a:pt x="68211" y="13141"/>
                      </a:lnTo>
                      <a:lnTo>
                        <a:pt x="68274" y="13120"/>
                      </a:lnTo>
                      <a:lnTo>
                        <a:pt x="68127" y="13182"/>
                      </a:lnTo>
                      <a:lnTo>
                        <a:pt x="68211" y="13245"/>
                      </a:lnTo>
                      <a:lnTo>
                        <a:pt x="68065" y="13287"/>
                      </a:lnTo>
                      <a:lnTo>
                        <a:pt x="67939" y="13266"/>
                      </a:lnTo>
                      <a:lnTo>
                        <a:pt x="67793" y="13434"/>
                      </a:lnTo>
                      <a:lnTo>
                        <a:pt x="67793" y="13496"/>
                      </a:lnTo>
                      <a:lnTo>
                        <a:pt x="67835" y="13643"/>
                      </a:lnTo>
                      <a:lnTo>
                        <a:pt x="67835" y="13768"/>
                      </a:lnTo>
                      <a:lnTo>
                        <a:pt x="67918" y="13810"/>
                      </a:lnTo>
                      <a:lnTo>
                        <a:pt x="67939" y="13894"/>
                      </a:lnTo>
                      <a:lnTo>
                        <a:pt x="68065" y="14061"/>
                      </a:lnTo>
                      <a:lnTo>
                        <a:pt x="68065" y="14103"/>
                      </a:lnTo>
                      <a:lnTo>
                        <a:pt x="68107" y="14103"/>
                      </a:lnTo>
                      <a:lnTo>
                        <a:pt x="68065" y="14166"/>
                      </a:lnTo>
                      <a:lnTo>
                        <a:pt x="68211" y="14208"/>
                      </a:lnTo>
                      <a:lnTo>
                        <a:pt x="68232" y="14333"/>
                      </a:lnTo>
                      <a:lnTo>
                        <a:pt x="68232" y="14396"/>
                      </a:lnTo>
                      <a:lnTo>
                        <a:pt x="68169" y="14438"/>
                      </a:lnTo>
                      <a:lnTo>
                        <a:pt x="68211" y="14710"/>
                      </a:lnTo>
                      <a:lnTo>
                        <a:pt x="68253" y="14731"/>
                      </a:lnTo>
                      <a:lnTo>
                        <a:pt x="68316" y="14647"/>
                      </a:lnTo>
                      <a:lnTo>
                        <a:pt x="68358" y="14647"/>
                      </a:lnTo>
                      <a:lnTo>
                        <a:pt x="68441" y="14752"/>
                      </a:lnTo>
                      <a:lnTo>
                        <a:pt x="68483" y="14835"/>
                      </a:lnTo>
                      <a:lnTo>
                        <a:pt x="68420" y="15024"/>
                      </a:lnTo>
                      <a:lnTo>
                        <a:pt x="68420" y="15233"/>
                      </a:lnTo>
                      <a:lnTo>
                        <a:pt x="68483" y="15317"/>
                      </a:lnTo>
                      <a:lnTo>
                        <a:pt x="68567" y="15254"/>
                      </a:lnTo>
                      <a:lnTo>
                        <a:pt x="68672" y="15275"/>
                      </a:lnTo>
                      <a:lnTo>
                        <a:pt x="68692" y="15338"/>
                      </a:lnTo>
                      <a:lnTo>
                        <a:pt x="68672" y="15421"/>
                      </a:lnTo>
                      <a:lnTo>
                        <a:pt x="68588" y="15421"/>
                      </a:lnTo>
                      <a:lnTo>
                        <a:pt x="68483" y="15484"/>
                      </a:lnTo>
                      <a:lnTo>
                        <a:pt x="68462" y="15484"/>
                      </a:lnTo>
                      <a:lnTo>
                        <a:pt x="68337" y="15631"/>
                      </a:lnTo>
                      <a:lnTo>
                        <a:pt x="68316" y="15735"/>
                      </a:lnTo>
                      <a:lnTo>
                        <a:pt x="68169" y="15798"/>
                      </a:lnTo>
                      <a:lnTo>
                        <a:pt x="68148" y="15861"/>
                      </a:lnTo>
                      <a:lnTo>
                        <a:pt x="68065" y="15882"/>
                      </a:lnTo>
                      <a:lnTo>
                        <a:pt x="68065" y="15986"/>
                      </a:lnTo>
                      <a:lnTo>
                        <a:pt x="68023" y="16070"/>
                      </a:lnTo>
                      <a:lnTo>
                        <a:pt x="68065" y="16195"/>
                      </a:lnTo>
                      <a:lnTo>
                        <a:pt x="68148" y="16175"/>
                      </a:lnTo>
                      <a:lnTo>
                        <a:pt x="68148" y="16321"/>
                      </a:lnTo>
                      <a:lnTo>
                        <a:pt x="68044" y="16509"/>
                      </a:lnTo>
                      <a:lnTo>
                        <a:pt x="68065" y="16593"/>
                      </a:lnTo>
                      <a:lnTo>
                        <a:pt x="68127" y="16614"/>
                      </a:lnTo>
                      <a:lnTo>
                        <a:pt x="68107" y="16844"/>
                      </a:lnTo>
                      <a:lnTo>
                        <a:pt x="68127" y="17032"/>
                      </a:lnTo>
                      <a:lnTo>
                        <a:pt x="68065" y="17116"/>
                      </a:lnTo>
                      <a:lnTo>
                        <a:pt x="67939" y="17158"/>
                      </a:lnTo>
                      <a:lnTo>
                        <a:pt x="67918" y="17263"/>
                      </a:lnTo>
                      <a:lnTo>
                        <a:pt x="67960" y="17325"/>
                      </a:lnTo>
                      <a:lnTo>
                        <a:pt x="67939" y="17535"/>
                      </a:lnTo>
                      <a:lnTo>
                        <a:pt x="67918" y="17576"/>
                      </a:lnTo>
                      <a:lnTo>
                        <a:pt x="67939" y="17660"/>
                      </a:lnTo>
                      <a:lnTo>
                        <a:pt x="68044" y="17765"/>
                      </a:lnTo>
                      <a:lnTo>
                        <a:pt x="67960" y="17765"/>
                      </a:lnTo>
                      <a:lnTo>
                        <a:pt x="67939" y="17953"/>
                      </a:lnTo>
                      <a:lnTo>
                        <a:pt x="67960" y="17995"/>
                      </a:lnTo>
                      <a:lnTo>
                        <a:pt x="67960" y="18141"/>
                      </a:lnTo>
                      <a:lnTo>
                        <a:pt x="67855" y="18246"/>
                      </a:lnTo>
                      <a:lnTo>
                        <a:pt x="67939" y="18372"/>
                      </a:lnTo>
                      <a:lnTo>
                        <a:pt x="67939" y="18602"/>
                      </a:lnTo>
                      <a:lnTo>
                        <a:pt x="68023" y="18811"/>
                      </a:lnTo>
                      <a:lnTo>
                        <a:pt x="67835" y="19146"/>
                      </a:lnTo>
                      <a:lnTo>
                        <a:pt x="67939" y="19292"/>
                      </a:lnTo>
                      <a:lnTo>
                        <a:pt x="67835" y="19250"/>
                      </a:lnTo>
                      <a:lnTo>
                        <a:pt x="67625" y="19292"/>
                      </a:lnTo>
                      <a:lnTo>
                        <a:pt x="67625" y="19501"/>
                      </a:lnTo>
                      <a:lnTo>
                        <a:pt x="67646" y="19564"/>
                      </a:lnTo>
                      <a:lnTo>
                        <a:pt x="67521" y="19711"/>
                      </a:lnTo>
                      <a:lnTo>
                        <a:pt x="67291" y="19606"/>
                      </a:lnTo>
                      <a:lnTo>
                        <a:pt x="67186" y="19711"/>
                      </a:lnTo>
                      <a:lnTo>
                        <a:pt x="67186" y="19773"/>
                      </a:lnTo>
                      <a:lnTo>
                        <a:pt x="67332" y="19773"/>
                      </a:lnTo>
                      <a:lnTo>
                        <a:pt x="67542" y="20087"/>
                      </a:lnTo>
                      <a:lnTo>
                        <a:pt x="67542" y="20380"/>
                      </a:lnTo>
                      <a:lnTo>
                        <a:pt x="67500" y="20464"/>
                      </a:lnTo>
                      <a:lnTo>
                        <a:pt x="67542" y="20548"/>
                      </a:lnTo>
                      <a:lnTo>
                        <a:pt x="67437" y="20569"/>
                      </a:lnTo>
                      <a:lnTo>
                        <a:pt x="67416" y="20778"/>
                      </a:lnTo>
                      <a:lnTo>
                        <a:pt x="67291" y="20924"/>
                      </a:lnTo>
                      <a:lnTo>
                        <a:pt x="67270" y="21175"/>
                      </a:lnTo>
                      <a:lnTo>
                        <a:pt x="67374" y="21385"/>
                      </a:lnTo>
                      <a:lnTo>
                        <a:pt x="67416" y="21761"/>
                      </a:lnTo>
                      <a:lnTo>
                        <a:pt x="67583" y="22033"/>
                      </a:lnTo>
                      <a:lnTo>
                        <a:pt x="67583" y="22242"/>
                      </a:lnTo>
                      <a:lnTo>
                        <a:pt x="67835" y="22807"/>
                      </a:lnTo>
                      <a:lnTo>
                        <a:pt x="68148" y="23414"/>
                      </a:lnTo>
                      <a:lnTo>
                        <a:pt x="68462" y="23916"/>
                      </a:lnTo>
                      <a:lnTo>
                        <a:pt x="68630" y="24063"/>
                      </a:lnTo>
                      <a:lnTo>
                        <a:pt x="68630" y="24251"/>
                      </a:lnTo>
                      <a:lnTo>
                        <a:pt x="69048" y="24732"/>
                      </a:lnTo>
                      <a:lnTo>
                        <a:pt x="69488" y="25527"/>
                      </a:lnTo>
                      <a:lnTo>
                        <a:pt x="69697" y="25632"/>
                      </a:lnTo>
                      <a:lnTo>
                        <a:pt x="69843" y="25632"/>
                      </a:lnTo>
                      <a:lnTo>
                        <a:pt x="69927" y="25590"/>
                      </a:lnTo>
                      <a:lnTo>
                        <a:pt x="69927" y="25590"/>
                      </a:lnTo>
                      <a:lnTo>
                        <a:pt x="69885" y="25695"/>
                      </a:lnTo>
                      <a:lnTo>
                        <a:pt x="69780" y="25737"/>
                      </a:lnTo>
                      <a:lnTo>
                        <a:pt x="69697" y="25737"/>
                      </a:lnTo>
                      <a:lnTo>
                        <a:pt x="69843" y="25988"/>
                      </a:lnTo>
                      <a:lnTo>
                        <a:pt x="70052" y="26469"/>
                      </a:lnTo>
                      <a:lnTo>
                        <a:pt x="70094" y="26678"/>
                      </a:lnTo>
                      <a:lnTo>
                        <a:pt x="70220" y="26867"/>
                      </a:lnTo>
                      <a:lnTo>
                        <a:pt x="70450" y="26887"/>
                      </a:lnTo>
                      <a:lnTo>
                        <a:pt x="70471" y="26971"/>
                      </a:lnTo>
                      <a:lnTo>
                        <a:pt x="70471" y="27076"/>
                      </a:lnTo>
                      <a:lnTo>
                        <a:pt x="70513" y="27159"/>
                      </a:lnTo>
                      <a:lnTo>
                        <a:pt x="70471" y="27285"/>
                      </a:lnTo>
                      <a:lnTo>
                        <a:pt x="70617" y="27034"/>
                      </a:lnTo>
                      <a:lnTo>
                        <a:pt x="70659" y="26762"/>
                      </a:lnTo>
                      <a:lnTo>
                        <a:pt x="70680" y="26741"/>
                      </a:lnTo>
                      <a:lnTo>
                        <a:pt x="70680" y="26636"/>
                      </a:lnTo>
                      <a:lnTo>
                        <a:pt x="70827" y="26511"/>
                      </a:lnTo>
                      <a:lnTo>
                        <a:pt x="70848" y="26406"/>
                      </a:lnTo>
                      <a:lnTo>
                        <a:pt x="70827" y="26343"/>
                      </a:lnTo>
                      <a:lnTo>
                        <a:pt x="70868" y="26239"/>
                      </a:lnTo>
                      <a:lnTo>
                        <a:pt x="70931" y="25988"/>
                      </a:lnTo>
                      <a:lnTo>
                        <a:pt x="70868" y="25883"/>
                      </a:lnTo>
                      <a:lnTo>
                        <a:pt x="70889" y="25695"/>
                      </a:lnTo>
                      <a:lnTo>
                        <a:pt x="70994" y="25611"/>
                      </a:lnTo>
                      <a:lnTo>
                        <a:pt x="70889" y="25507"/>
                      </a:lnTo>
                      <a:lnTo>
                        <a:pt x="70848" y="25527"/>
                      </a:lnTo>
                      <a:lnTo>
                        <a:pt x="70764" y="25507"/>
                      </a:lnTo>
                      <a:lnTo>
                        <a:pt x="70827" y="25423"/>
                      </a:lnTo>
                      <a:lnTo>
                        <a:pt x="70743" y="25276"/>
                      </a:lnTo>
                      <a:lnTo>
                        <a:pt x="70785" y="25297"/>
                      </a:lnTo>
                      <a:lnTo>
                        <a:pt x="70848" y="25255"/>
                      </a:lnTo>
                      <a:lnTo>
                        <a:pt x="70743" y="25151"/>
                      </a:lnTo>
                      <a:lnTo>
                        <a:pt x="70764" y="25067"/>
                      </a:lnTo>
                      <a:lnTo>
                        <a:pt x="70785" y="24942"/>
                      </a:lnTo>
                      <a:lnTo>
                        <a:pt x="70659" y="24942"/>
                      </a:lnTo>
                      <a:lnTo>
                        <a:pt x="70576" y="24879"/>
                      </a:lnTo>
                      <a:lnTo>
                        <a:pt x="70638" y="24774"/>
                      </a:lnTo>
                      <a:lnTo>
                        <a:pt x="70743" y="24879"/>
                      </a:lnTo>
                      <a:lnTo>
                        <a:pt x="70889" y="24732"/>
                      </a:lnTo>
                      <a:lnTo>
                        <a:pt x="70973" y="24753"/>
                      </a:lnTo>
                      <a:lnTo>
                        <a:pt x="71078" y="24649"/>
                      </a:lnTo>
                      <a:lnTo>
                        <a:pt x="71182" y="24565"/>
                      </a:lnTo>
                      <a:lnTo>
                        <a:pt x="71203" y="24586"/>
                      </a:lnTo>
                      <a:lnTo>
                        <a:pt x="71350" y="24628"/>
                      </a:lnTo>
                      <a:lnTo>
                        <a:pt x="71266" y="24523"/>
                      </a:lnTo>
                      <a:lnTo>
                        <a:pt x="71099" y="24439"/>
                      </a:lnTo>
                      <a:lnTo>
                        <a:pt x="71099" y="24314"/>
                      </a:lnTo>
                      <a:lnTo>
                        <a:pt x="70952" y="24230"/>
                      </a:lnTo>
                      <a:lnTo>
                        <a:pt x="70848" y="23895"/>
                      </a:lnTo>
                      <a:lnTo>
                        <a:pt x="70931" y="23602"/>
                      </a:lnTo>
                      <a:lnTo>
                        <a:pt x="70827" y="23498"/>
                      </a:lnTo>
                      <a:lnTo>
                        <a:pt x="70889" y="23414"/>
                      </a:lnTo>
                      <a:lnTo>
                        <a:pt x="70931" y="23268"/>
                      </a:lnTo>
                      <a:lnTo>
                        <a:pt x="71036" y="23058"/>
                      </a:lnTo>
                      <a:lnTo>
                        <a:pt x="71078" y="23372"/>
                      </a:lnTo>
                      <a:lnTo>
                        <a:pt x="71161" y="23393"/>
                      </a:lnTo>
                      <a:lnTo>
                        <a:pt x="71350" y="23289"/>
                      </a:lnTo>
                      <a:lnTo>
                        <a:pt x="71371" y="23330"/>
                      </a:lnTo>
                      <a:lnTo>
                        <a:pt x="71705" y="23205"/>
                      </a:lnTo>
                      <a:lnTo>
                        <a:pt x="71705" y="23058"/>
                      </a:lnTo>
                      <a:lnTo>
                        <a:pt x="71789" y="22975"/>
                      </a:lnTo>
                      <a:lnTo>
                        <a:pt x="71664" y="22891"/>
                      </a:lnTo>
                      <a:lnTo>
                        <a:pt x="71454" y="22598"/>
                      </a:lnTo>
                      <a:lnTo>
                        <a:pt x="71371" y="22598"/>
                      </a:lnTo>
                      <a:lnTo>
                        <a:pt x="71078" y="22159"/>
                      </a:lnTo>
                      <a:lnTo>
                        <a:pt x="71078" y="22054"/>
                      </a:lnTo>
                      <a:lnTo>
                        <a:pt x="70994" y="21970"/>
                      </a:lnTo>
                      <a:lnTo>
                        <a:pt x="70973" y="21594"/>
                      </a:lnTo>
                      <a:lnTo>
                        <a:pt x="70994" y="21531"/>
                      </a:lnTo>
                      <a:lnTo>
                        <a:pt x="70952" y="21343"/>
                      </a:lnTo>
                      <a:lnTo>
                        <a:pt x="71036" y="21217"/>
                      </a:lnTo>
                      <a:lnTo>
                        <a:pt x="71036" y="21092"/>
                      </a:lnTo>
                      <a:lnTo>
                        <a:pt x="70889" y="21113"/>
                      </a:lnTo>
                      <a:lnTo>
                        <a:pt x="70868" y="21029"/>
                      </a:lnTo>
                      <a:lnTo>
                        <a:pt x="70973" y="20882"/>
                      </a:lnTo>
                      <a:lnTo>
                        <a:pt x="71078" y="20841"/>
                      </a:lnTo>
                      <a:lnTo>
                        <a:pt x="71078" y="20778"/>
                      </a:lnTo>
                      <a:lnTo>
                        <a:pt x="71078" y="20757"/>
                      </a:lnTo>
                      <a:lnTo>
                        <a:pt x="71161" y="20673"/>
                      </a:lnTo>
                      <a:lnTo>
                        <a:pt x="71182" y="20778"/>
                      </a:lnTo>
                      <a:lnTo>
                        <a:pt x="71182" y="20903"/>
                      </a:lnTo>
                      <a:lnTo>
                        <a:pt x="71140" y="21029"/>
                      </a:lnTo>
                      <a:lnTo>
                        <a:pt x="71140" y="21196"/>
                      </a:lnTo>
                      <a:lnTo>
                        <a:pt x="71308" y="21238"/>
                      </a:lnTo>
                      <a:lnTo>
                        <a:pt x="71475" y="21343"/>
                      </a:lnTo>
                      <a:lnTo>
                        <a:pt x="71559" y="21322"/>
                      </a:lnTo>
                      <a:lnTo>
                        <a:pt x="71559" y="21154"/>
                      </a:lnTo>
                      <a:lnTo>
                        <a:pt x="71601" y="21092"/>
                      </a:lnTo>
                      <a:lnTo>
                        <a:pt x="71496" y="20903"/>
                      </a:lnTo>
                      <a:lnTo>
                        <a:pt x="71245" y="20673"/>
                      </a:lnTo>
                      <a:lnTo>
                        <a:pt x="71245" y="20401"/>
                      </a:lnTo>
                      <a:lnTo>
                        <a:pt x="71099" y="20359"/>
                      </a:lnTo>
                      <a:lnTo>
                        <a:pt x="71078" y="20317"/>
                      </a:lnTo>
                      <a:lnTo>
                        <a:pt x="71057" y="20380"/>
                      </a:lnTo>
                      <a:lnTo>
                        <a:pt x="70973" y="20464"/>
                      </a:lnTo>
                      <a:lnTo>
                        <a:pt x="70973" y="20506"/>
                      </a:lnTo>
                      <a:lnTo>
                        <a:pt x="70931" y="20569"/>
                      </a:lnTo>
                      <a:lnTo>
                        <a:pt x="70785" y="20485"/>
                      </a:lnTo>
                      <a:lnTo>
                        <a:pt x="70785" y="20276"/>
                      </a:lnTo>
                      <a:lnTo>
                        <a:pt x="70722" y="20150"/>
                      </a:lnTo>
                      <a:lnTo>
                        <a:pt x="70617" y="19941"/>
                      </a:lnTo>
                      <a:lnTo>
                        <a:pt x="70680" y="19836"/>
                      </a:lnTo>
                      <a:lnTo>
                        <a:pt x="70743" y="19794"/>
                      </a:lnTo>
                      <a:lnTo>
                        <a:pt x="70722" y="19690"/>
                      </a:lnTo>
                      <a:lnTo>
                        <a:pt x="70785" y="19585"/>
                      </a:lnTo>
                      <a:lnTo>
                        <a:pt x="70722" y="19522"/>
                      </a:lnTo>
                      <a:lnTo>
                        <a:pt x="70743" y="19439"/>
                      </a:lnTo>
                      <a:lnTo>
                        <a:pt x="70743" y="19334"/>
                      </a:lnTo>
                      <a:lnTo>
                        <a:pt x="70659" y="19271"/>
                      </a:lnTo>
                      <a:lnTo>
                        <a:pt x="70555" y="19313"/>
                      </a:lnTo>
                      <a:lnTo>
                        <a:pt x="70366" y="19146"/>
                      </a:lnTo>
                      <a:lnTo>
                        <a:pt x="70241" y="19146"/>
                      </a:lnTo>
                      <a:lnTo>
                        <a:pt x="70157" y="19229"/>
                      </a:lnTo>
                      <a:lnTo>
                        <a:pt x="70157" y="19313"/>
                      </a:lnTo>
                      <a:lnTo>
                        <a:pt x="70304" y="19460"/>
                      </a:lnTo>
                      <a:lnTo>
                        <a:pt x="70262" y="19564"/>
                      </a:lnTo>
                      <a:lnTo>
                        <a:pt x="70220" y="19627"/>
                      </a:lnTo>
                      <a:lnTo>
                        <a:pt x="70094" y="19564"/>
                      </a:lnTo>
                      <a:lnTo>
                        <a:pt x="69927" y="19355"/>
                      </a:lnTo>
                      <a:lnTo>
                        <a:pt x="69822" y="19250"/>
                      </a:lnTo>
                      <a:lnTo>
                        <a:pt x="69739" y="19208"/>
                      </a:lnTo>
                      <a:lnTo>
                        <a:pt x="69801" y="19146"/>
                      </a:lnTo>
                      <a:lnTo>
                        <a:pt x="69697" y="18936"/>
                      </a:lnTo>
                      <a:lnTo>
                        <a:pt x="69697" y="18811"/>
                      </a:lnTo>
                      <a:lnTo>
                        <a:pt x="69697" y="18727"/>
                      </a:lnTo>
                      <a:lnTo>
                        <a:pt x="69634" y="18623"/>
                      </a:lnTo>
                      <a:lnTo>
                        <a:pt x="69697" y="18539"/>
                      </a:lnTo>
                      <a:lnTo>
                        <a:pt x="69634" y="18372"/>
                      </a:lnTo>
                      <a:lnTo>
                        <a:pt x="69718" y="18267"/>
                      </a:lnTo>
                      <a:lnTo>
                        <a:pt x="69718" y="18162"/>
                      </a:lnTo>
                      <a:lnTo>
                        <a:pt x="69739" y="18037"/>
                      </a:lnTo>
                      <a:lnTo>
                        <a:pt x="69739" y="17890"/>
                      </a:lnTo>
                      <a:lnTo>
                        <a:pt x="69697" y="17932"/>
                      </a:lnTo>
                      <a:lnTo>
                        <a:pt x="69592" y="17786"/>
                      </a:lnTo>
                      <a:lnTo>
                        <a:pt x="69613" y="17744"/>
                      </a:lnTo>
                      <a:lnTo>
                        <a:pt x="69697" y="17723"/>
                      </a:lnTo>
                      <a:lnTo>
                        <a:pt x="69801" y="17786"/>
                      </a:lnTo>
                      <a:lnTo>
                        <a:pt x="69801" y="17744"/>
                      </a:lnTo>
                      <a:lnTo>
                        <a:pt x="69718" y="17660"/>
                      </a:lnTo>
                      <a:lnTo>
                        <a:pt x="69634" y="17576"/>
                      </a:lnTo>
                      <a:lnTo>
                        <a:pt x="69676" y="17514"/>
                      </a:lnTo>
                      <a:lnTo>
                        <a:pt x="69718" y="17514"/>
                      </a:lnTo>
                      <a:lnTo>
                        <a:pt x="69697" y="17430"/>
                      </a:lnTo>
                      <a:lnTo>
                        <a:pt x="69613" y="17346"/>
                      </a:lnTo>
                      <a:lnTo>
                        <a:pt x="69488" y="17325"/>
                      </a:lnTo>
                      <a:lnTo>
                        <a:pt x="69467" y="17242"/>
                      </a:lnTo>
                      <a:lnTo>
                        <a:pt x="69508" y="17221"/>
                      </a:lnTo>
                      <a:lnTo>
                        <a:pt x="69488" y="17074"/>
                      </a:lnTo>
                      <a:lnTo>
                        <a:pt x="69383" y="16970"/>
                      </a:lnTo>
                      <a:lnTo>
                        <a:pt x="69404" y="16886"/>
                      </a:lnTo>
                      <a:lnTo>
                        <a:pt x="69425" y="16781"/>
                      </a:lnTo>
                      <a:lnTo>
                        <a:pt x="69488" y="16719"/>
                      </a:lnTo>
                      <a:lnTo>
                        <a:pt x="69404" y="16614"/>
                      </a:lnTo>
                      <a:lnTo>
                        <a:pt x="69425" y="16530"/>
                      </a:lnTo>
                      <a:lnTo>
                        <a:pt x="69508" y="16530"/>
                      </a:lnTo>
                      <a:lnTo>
                        <a:pt x="69613" y="16593"/>
                      </a:lnTo>
                      <a:lnTo>
                        <a:pt x="69697" y="16572"/>
                      </a:lnTo>
                      <a:lnTo>
                        <a:pt x="69739" y="16405"/>
                      </a:lnTo>
                      <a:lnTo>
                        <a:pt x="69822" y="16405"/>
                      </a:lnTo>
                      <a:lnTo>
                        <a:pt x="69885" y="16488"/>
                      </a:lnTo>
                      <a:lnTo>
                        <a:pt x="69927" y="16488"/>
                      </a:lnTo>
                      <a:lnTo>
                        <a:pt x="70011" y="16614"/>
                      </a:lnTo>
                      <a:lnTo>
                        <a:pt x="70136" y="16363"/>
                      </a:lnTo>
                      <a:lnTo>
                        <a:pt x="70011" y="16300"/>
                      </a:lnTo>
                      <a:lnTo>
                        <a:pt x="70032" y="16195"/>
                      </a:lnTo>
                      <a:lnTo>
                        <a:pt x="70115" y="16154"/>
                      </a:lnTo>
                      <a:lnTo>
                        <a:pt x="70241" y="15903"/>
                      </a:lnTo>
                      <a:lnTo>
                        <a:pt x="70241" y="15777"/>
                      </a:lnTo>
                      <a:lnTo>
                        <a:pt x="70324" y="15882"/>
                      </a:lnTo>
                      <a:lnTo>
                        <a:pt x="70429" y="15944"/>
                      </a:lnTo>
                      <a:lnTo>
                        <a:pt x="70429" y="16070"/>
                      </a:lnTo>
                      <a:lnTo>
                        <a:pt x="70555" y="16426"/>
                      </a:lnTo>
                      <a:lnTo>
                        <a:pt x="70638" y="16509"/>
                      </a:lnTo>
                      <a:lnTo>
                        <a:pt x="70680" y="16468"/>
                      </a:lnTo>
                      <a:lnTo>
                        <a:pt x="70722" y="16154"/>
                      </a:lnTo>
                      <a:lnTo>
                        <a:pt x="70743" y="16049"/>
                      </a:lnTo>
                      <a:lnTo>
                        <a:pt x="70722" y="15903"/>
                      </a:lnTo>
                      <a:lnTo>
                        <a:pt x="70785" y="15798"/>
                      </a:lnTo>
                      <a:lnTo>
                        <a:pt x="70722" y="15651"/>
                      </a:lnTo>
                      <a:lnTo>
                        <a:pt x="70827" y="15693"/>
                      </a:lnTo>
                      <a:lnTo>
                        <a:pt x="70889" y="15631"/>
                      </a:lnTo>
                      <a:lnTo>
                        <a:pt x="70952" y="15421"/>
                      </a:lnTo>
                      <a:lnTo>
                        <a:pt x="71057" y="15421"/>
                      </a:lnTo>
                      <a:lnTo>
                        <a:pt x="71182" y="15254"/>
                      </a:lnTo>
                      <a:lnTo>
                        <a:pt x="71308" y="15233"/>
                      </a:lnTo>
                      <a:lnTo>
                        <a:pt x="71371" y="15275"/>
                      </a:lnTo>
                      <a:lnTo>
                        <a:pt x="71559" y="15149"/>
                      </a:lnTo>
                      <a:lnTo>
                        <a:pt x="71705" y="15170"/>
                      </a:lnTo>
                      <a:lnTo>
                        <a:pt x="72019" y="15359"/>
                      </a:lnTo>
                      <a:lnTo>
                        <a:pt x="72040" y="15463"/>
                      </a:lnTo>
                      <a:lnTo>
                        <a:pt x="72124" y="15484"/>
                      </a:lnTo>
                      <a:lnTo>
                        <a:pt x="72229" y="15463"/>
                      </a:lnTo>
                      <a:lnTo>
                        <a:pt x="72291" y="15484"/>
                      </a:lnTo>
                      <a:lnTo>
                        <a:pt x="72229" y="15547"/>
                      </a:lnTo>
                      <a:lnTo>
                        <a:pt x="72396" y="15714"/>
                      </a:lnTo>
                      <a:lnTo>
                        <a:pt x="72438" y="15672"/>
                      </a:lnTo>
                      <a:lnTo>
                        <a:pt x="72542" y="15777"/>
                      </a:lnTo>
                      <a:lnTo>
                        <a:pt x="72668" y="15756"/>
                      </a:lnTo>
                      <a:lnTo>
                        <a:pt x="72752" y="15777"/>
                      </a:lnTo>
                      <a:lnTo>
                        <a:pt x="72752" y="15672"/>
                      </a:lnTo>
                      <a:lnTo>
                        <a:pt x="72647" y="15526"/>
                      </a:lnTo>
                      <a:lnTo>
                        <a:pt x="72710" y="15442"/>
                      </a:lnTo>
                      <a:lnTo>
                        <a:pt x="72668" y="15359"/>
                      </a:lnTo>
                      <a:lnTo>
                        <a:pt x="72605" y="15338"/>
                      </a:lnTo>
                      <a:lnTo>
                        <a:pt x="72605" y="15233"/>
                      </a:lnTo>
                      <a:lnTo>
                        <a:pt x="72668" y="15128"/>
                      </a:lnTo>
                      <a:lnTo>
                        <a:pt x="72731" y="14856"/>
                      </a:lnTo>
                      <a:lnTo>
                        <a:pt x="72814" y="14647"/>
                      </a:lnTo>
                      <a:lnTo>
                        <a:pt x="72773" y="14543"/>
                      </a:lnTo>
                      <a:lnTo>
                        <a:pt x="72919" y="14375"/>
                      </a:lnTo>
                      <a:lnTo>
                        <a:pt x="72856" y="14291"/>
                      </a:lnTo>
                      <a:lnTo>
                        <a:pt x="72940" y="14229"/>
                      </a:lnTo>
                      <a:lnTo>
                        <a:pt x="72856" y="14061"/>
                      </a:lnTo>
                      <a:lnTo>
                        <a:pt x="72773" y="13999"/>
                      </a:lnTo>
                      <a:lnTo>
                        <a:pt x="72773" y="13957"/>
                      </a:lnTo>
                      <a:lnTo>
                        <a:pt x="72940" y="13957"/>
                      </a:lnTo>
                      <a:lnTo>
                        <a:pt x="72982" y="13810"/>
                      </a:lnTo>
                      <a:lnTo>
                        <a:pt x="72814" y="13747"/>
                      </a:lnTo>
                      <a:lnTo>
                        <a:pt x="72752" y="13643"/>
                      </a:lnTo>
                      <a:lnTo>
                        <a:pt x="72835" y="13601"/>
                      </a:lnTo>
                      <a:lnTo>
                        <a:pt x="72877" y="13664"/>
                      </a:lnTo>
                      <a:lnTo>
                        <a:pt x="72961" y="13643"/>
                      </a:lnTo>
                      <a:lnTo>
                        <a:pt x="72982" y="13559"/>
                      </a:lnTo>
                      <a:lnTo>
                        <a:pt x="72940" y="13475"/>
                      </a:lnTo>
                      <a:lnTo>
                        <a:pt x="73065" y="13371"/>
                      </a:lnTo>
                      <a:lnTo>
                        <a:pt x="73065" y="13287"/>
                      </a:lnTo>
                      <a:lnTo>
                        <a:pt x="72982" y="13224"/>
                      </a:lnTo>
                      <a:lnTo>
                        <a:pt x="73065" y="13162"/>
                      </a:lnTo>
                      <a:lnTo>
                        <a:pt x="73149" y="13182"/>
                      </a:lnTo>
                      <a:lnTo>
                        <a:pt x="73191" y="13078"/>
                      </a:lnTo>
                      <a:lnTo>
                        <a:pt x="73233" y="13036"/>
                      </a:lnTo>
                      <a:lnTo>
                        <a:pt x="73170" y="12973"/>
                      </a:lnTo>
                      <a:lnTo>
                        <a:pt x="73275" y="12952"/>
                      </a:lnTo>
                      <a:lnTo>
                        <a:pt x="73400" y="12827"/>
                      </a:lnTo>
                      <a:lnTo>
                        <a:pt x="73358" y="12743"/>
                      </a:lnTo>
                      <a:lnTo>
                        <a:pt x="73379" y="12638"/>
                      </a:lnTo>
                      <a:lnTo>
                        <a:pt x="73421" y="12722"/>
                      </a:lnTo>
                      <a:lnTo>
                        <a:pt x="73526" y="12618"/>
                      </a:lnTo>
                      <a:lnTo>
                        <a:pt x="73463" y="12450"/>
                      </a:lnTo>
                      <a:lnTo>
                        <a:pt x="73463" y="12304"/>
                      </a:lnTo>
                      <a:lnTo>
                        <a:pt x="73568" y="12304"/>
                      </a:lnTo>
                      <a:lnTo>
                        <a:pt x="73589" y="12325"/>
                      </a:lnTo>
                      <a:lnTo>
                        <a:pt x="73651" y="12283"/>
                      </a:lnTo>
                      <a:lnTo>
                        <a:pt x="73819" y="12074"/>
                      </a:lnTo>
                      <a:lnTo>
                        <a:pt x="73756" y="12032"/>
                      </a:lnTo>
                      <a:lnTo>
                        <a:pt x="73756" y="11927"/>
                      </a:lnTo>
                      <a:lnTo>
                        <a:pt x="73861" y="11927"/>
                      </a:lnTo>
                      <a:lnTo>
                        <a:pt x="74070" y="11760"/>
                      </a:lnTo>
                      <a:lnTo>
                        <a:pt x="73986" y="11697"/>
                      </a:lnTo>
                      <a:lnTo>
                        <a:pt x="74028" y="11655"/>
                      </a:lnTo>
                      <a:lnTo>
                        <a:pt x="74174" y="11655"/>
                      </a:lnTo>
                      <a:lnTo>
                        <a:pt x="74342" y="11550"/>
                      </a:lnTo>
                      <a:lnTo>
                        <a:pt x="74300" y="11467"/>
                      </a:lnTo>
                      <a:lnTo>
                        <a:pt x="74321" y="11404"/>
                      </a:lnTo>
                      <a:lnTo>
                        <a:pt x="74405" y="11467"/>
                      </a:lnTo>
                      <a:lnTo>
                        <a:pt x="74426" y="11571"/>
                      </a:lnTo>
                      <a:lnTo>
                        <a:pt x="74530" y="11592"/>
                      </a:lnTo>
                      <a:lnTo>
                        <a:pt x="74614" y="11550"/>
                      </a:lnTo>
                      <a:lnTo>
                        <a:pt x="74739" y="11613"/>
                      </a:lnTo>
                      <a:lnTo>
                        <a:pt x="75158" y="11613"/>
                      </a:lnTo>
                      <a:lnTo>
                        <a:pt x="75242" y="11676"/>
                      </a:lnTo>
                      <a:lnTo>
                        <a:pt x="75283" y="11655"/>
                      </a:lnTo>
                      <a:lnTo>
                        <a:pt x="75242" y="11488"/>
                      </a:lnTo>
                      <a:lnTo>
                        <a:pt x="75137" y="11404"/>
                      </a:lnTo>
                      <a:lnTo>
                        <a:pt x="75137" y="11362"/>
                      </a:lnTo>
                      <a:lnTo>
                        <a:pt x="75221" y="11341"/>
                      </a:lnTo>
                      <a:lnTo>
                        <a:pt x="75221" y="10986"/>
                      </a:lnTo>
                      <a:lnTo>
                        <a:pt x="75053" y="10755"/>
                      </a:lnTo>
                      <a:lnTo>
                        <a:pt x="74928" y="10734"/>
                      </a:lnTo>
                      <a:lnTo>
                        <a:pt x="74760" y="10525"/>
                      </a:lnTo>
                      <a:lnTo>
                        <a:pt x="74844" y="10442"/>
                      </a:lnTo>
                      <a:lnTo>
                        <a:pt x="74677" y="10316"/>
                      </a:lnTo>
                      <a:lnTo>
                        <a:pt x="74426" y="10253"/>
                      </a:lnTo>
                      <a:lnTo>
                        <a:pt x="74153" y="10086"/>
                      </a:lnTo>
                      <a:lnTo>
                        <a:pt x="74049" y="9918"/>
                      </a:lnTo>
                      <a:lnTo>
                        <a:pt x="74028" y="10023"/>
                      </a:lnTo>
                      <a:lnTo>
                        <a:pt x="73944" y="10002"/>
                      </a:lnTo>
                      <a:lnTo>
                        <a:pt x="73902" y="10023"/>
                      </a:lnTo>
                      <a:lnTo>
                        <a:pt x="73881" y="10149"/>
                      </a:lnTo>
                      <a:lnTo>
                        <a:pt x="73735" y="10190"/>
                      </a:lnTo>
                      <a:lnTo>
                        <a:pt x="73693" y="10107"/>
                      </a:lnTo>
                      <a:lnTo>
                        <a:pt x="73693" y="9981"/>
                      </a:lnTo>
                      <a:lnTo>
                        <a:pt x="73819" y="9897"/>
                      </a:lnTo>
                      <a:lnTo>
                        <a:pt x="73735" y="9793"/>
                      </a:lnTo>
                      <a:lnTo>
                        <a:pt x="73777" y="9730"/>
                      </a:lnTo>
                      <a:lnTo>
                        <a:pt x="73840" y="9730"/>
                      </a:lnTo>
                      <a:lnTo>
                        <a:pt x="73923" y="9814"/>
                      </a:lnTo>
                      <a:lnTo>
                        <a:pt x="73693" y="9458"/>
                      </a:lnTo>
                      <a:lnTo>
                        <a:pt x="73526" y="9312"/>
                      </a:lnTo>
                      <a:lnTo>
                        <a:pt x="73526" y="9479"/>
                      </a:lnTo>
                      <a:lnTo>
                        <a:pt x="73526" y="9521"/>
                      </a:lnTo>
                      <a:lnTo>
                        <a:pt x="73463" y="9521"/>
                      </a:lnTo>
                      <a:lnTo>
                        <a:pt x="73254" y="9312"/>
                      </a:lnTo>
                      <a:lnTo>
                        <a:pt x="73254" y="9207"/>
                      </a:lnTo>
                      <a:lnTo>
                        <a:pt x="73358" y="9249"/>
                      </a:lnTo>
                      <a:lnTo>
                        <a:pt x="73296" y="9144"/>
                      </a:lnTo>
                      <a:lnTo>
                        <a:pt x="73003" y="8893"/>
                      </a:lnTo>
                      <a:lnTo>
                        <a:pt x="72961" y="8893"/>
                      </a:lnTo>
                      <a:lnTo>
                        <a:pt x="72982" y="8977"/>
                      </a:lnTo>
                      <a:lnTo>
                        <a:pt x="72940" y="9081"/>
                      </a:lnTo>
                      <a:lnTo>
                        <a:pt x="72773" y="9102"/>
                      </a:lnTo>
                      <a:lnTo>
                        <a:pt x="72647" y="8977"/>
                      </a:lnTo>
                      <a:lnTo>
                        <a:pt x="72521" y="8956"/>
                      </a:lnTo>
                      <a:lnTo>
                        <a:pt x="72375" y="8726"/>
                      </a:lnTo>
                      <a:lnTo>
                        <a:pt x="72375" y="8642"/>
                      </a:lnTo>
                      <a:lnTo>
                        <a:pt x="72312" y="8579"/>
                      </a:lnTo>
                      <a:lnTo>
                        <a:pt x="72208" y="8621"/>
                      </a:lnTo>
                      <a:lnTo>
                        <a:pt x="72019" y="8768"/>
                      </a:lnTo>
                      <a:lnTo>
                        <a:pt x="72019" y="8830"/>
                      </a:lnTo>
                      <a:lnTo>
                        <a:pt x="71915" y="8789"/>
                      </a:lnTo>
                      <a:lnTo>
                        <a:pt x="71831" y="8851"/>
                      </a:lnTo>
                      <a:lnTo>
                        <a:pt x="71831" y="9081"/>
                      </a:lnTo>
                      <a:lnTo>
                        <a:pt x="71894" y="9144"/>
                      </a:lnTo>
                      <a:lnTo>
                        <a:pt x="71894" y="9144"/>
                      </a:lnTo>
                      <a:lnTo>
                        <a:pt x="71789" y="9081"/>
                      </a:lnTo>
                      <a:lnTo>
                        <a:pt x="71705" y="8872"/>
                      </a:lnTo>
                      <a:lnTo>
                        <a:pt x="71747" y="8726"/>
                      </a:lnTo>
                      <a:lnTo>
                        <a:pt x="71580" y="8621"/>
                      </a:lnTo>
                      <a:lnTo>
                        <a:pt x="71517" y="8454"/>
                      </a:lnTo>
                      <a:lnTo>
                        <a:pt x="71475" y="8454"/>
                      </a:lnTo>
                      <a:lnTo>
                        <a:pt x="71580" y="8433"/>
                      </a:lnTo>
                      <a:lnTo>
                        <a:pt x="71685" y="8558"/>
                      </a:lnTo>
                      <a:lnTo>
                        <a:pt x="71685" y="8433"/>
                      </a:lnTo>
                      <a:lnTo>
                        <a:pt x="71810" y="8433"/>
                      </a:lnTo>
                      <a:lnTo>
                        <a:pt x="71915" y="8475"/>
                      </a:lnTo>
                      <a:lnTo>
                        <a:pt x="72061" y="8370"/>
                      </a:lnTo>
                      <a:lnTo>
                        <a:pt x="72019" y="8265"/>
                      </a:lnTo>
                      <a:lnTo>
                        <a:pt x="71705" y="8140"/>
                      </a:lnTo>
                      <a:lnTo>
                        <a:pt x="71622" y="8265"/>
                      </a:lnTo>
                      <a:lnTo>
                        <a:pt x="71475" y="8265"/>
                      </a:lnTo>
                      <a:lnTo>
                        <a:pt x="71329" y="8224"/>
                      </a:lnTo>
                      <a:lnTo>
                        <a:pt x="71475" y="8224"/>
                      </a:lnTo>
                      <a:lnTo>
                        <a:pt x="71580" y="8098"/>
                      </a:lnTo>
                      <a:lnTo>
                        <a:pt x="71685" y="8056"/>
                      </a:lnTo>
                      <a:lnTo>
                        <a:pt x="71789" y="8119"/>
                      </a:lnTo>
                      <a:lnTo>
                        <a:pt x="71936" y="8140"/>
                      </a:lnTo>
                      <a:lnTo>
                        <a:pt x="72061" y="8245"/>
                      </a:lnTo>
                      <a:lnTo>
                        <a:pt x="72229" y="8433"/>
                      </a:lnTo>
                      <a:lnTo>
                        <a:pt x="72354" y="8433"/>
                      </a:lnTo>
                      <a:lnTo>
                        <a:pt x="72417" y="8537"/>
                      </a:lnTo>
                      <a:lnTo>
                        <a:pt x="72480" y="8558"/>
                      </a:lnTo>
                      <a:lnTo>
                        <a:pt x="72626" y="8475"/>
                      </a:lnTo>
                      <a:lnTo>
                        <a:pt x="72668" y="8558"/>
                      </a:lnTo>
                      <a:lnTo>
                        <a:pt x="72940" y="8349"/>
                      </a:lnTo>
                      <a:lnTo>
                        <a:pt x="72961" y="8391"/>
                      </a:lnTo>
                      <a:lnTo>
                        <a:pt x="72940" y="8496"/>
                      </a:lnTo>
                      <a:lnTo>
                        <a:pt x="73045" y="8433"/>
                      </a:lnTo>
                      <a:lnTo>
                        <a:pt x="73045" y="8286"/>
                      </a:lnTo>
                      <a:lnTo>
                        <a:pt x="73170" y="8077"/>
                      </a:lnTo>
                      <a:lnTo>
                        <a:pt x="73149" y="8014"/>
                      </a:lnTo>
                      <a:lnTo>
                        <a:pt x="73149" y="7847"/>
                      </a:lnTo>
                      <a:lnTo>
                        <a:pt x="73086" y="7617"/>
                      </a:lnTo>
                      <a:lnTo>
                        <a:pt x="73191" y="7240"/>
                      </a:lnTo>
                      <a:lnTo>
                        <a:pt x="73191" y="7010"/>
                      </a:lnTo>
                      <a:lnTo>
                        <a:pt x="73086" y="6884"/>
                      </a:lnTo>
                      <a:lnTo>
                        <a:pt x="73045" y="6759"/>
                      </a:lnTo>
                      <a:lnTo>
                        <a:pt x="72877" y="6612"/>
                      </a:lnTo>
                      <a:lnTo>
                        <a:pt x="72793" y="6445"/>
                      </a:lnTo>
                      <a:lnTo>
                        <a:pt x="72856" y="6445"/>
                      </a:lnTo>
                      <a:lnTo>
                        <a:pt x="72961" y="6571"/>
                      </a:lnTo>
                      <a:lnTo>
                        <a:pt x="72982" y="6571"/>
                      </a:lnTo>
                      <a:lnTo>
                        <a:pt x="72940" y="6403"/>
                      </a:lnTo>
                      <a:lnTo>
                        <a:pt x="72773" y="6340"/>
                      </a:lnTo>
                      <a:lnTo>
                        <a:pt x="72647" y="6382"/>
                      </a:lnTo>
                      <a:lnTo>
                        <a:pt x="72417" y="6340"/>
                      </a:lnTo>
                      <a:lnTo>
                        <a:pt x="72103" y="5943"/>
                      </a:lnTo>
                      <a:lnTo>
                        <a:pt x="72019" y="5880"/>
                      </a:lnTo>
                      <a:lnTo>
                        <a:pt x="72040" y="5817"/>
                      </a:lnTo>
                      <a:lnTo>
                        <a:pt x="72208" y="5817"/>
                      </a:lnTo>
                      <a:lnTo>
                        <a:pt x="72249" y="5671"/>
                      </a:lnTo>
                      <a:lnTo>
                        <a:pt x="72166" y="5608"/>
                      </a:lnTo>
                      <a:lnTo>
                        <a:pt x="72040" y="5608"/>
                      </a:lnTo>
                      <a:lnTo>
                        <a:pt x="71998" y="5545"/>
                      </a:lnTo>
                      <a:lnTo>
                        <a:pt x="72061" y="5504"/>
                      </a:lnTo>
                      <a:lnTo>
                        <a:pt x="72019" y="5336"/>
                      </a:lnTo>
                      <a:lnTo>
                        <a:pt x="72040" y="5315"/>
                      </a:lnTo>
                      <a:lnTo>
                        <a:pt x="72166" y="5462"/>
                      </a:lnTo>
                      <a:lnTo>
                        <a:pt x="72354" y="5566"/>
                      </a:lnTo>
                      <a:lnTo>
                        <a:pt x="72375" y="5504"/>
                      </a:lnTo>
                      <a:lnTo>
                        <a:pt x="72312" y="5420"/>
                      </a:lnTo>
                      <a:lnTo>
                        <a:pt x="72312" y="5315"/>
                      </a:lnTo>
                      <a:lnTo>
                        <a:pt x="72270" y="5232"/>
                      </a:lnTo>
                      <a:lnTo>
                        <a:pt x="72333" y="5190"/>
                      </a:lnTo>
                      <a:lnTo>
                        <a:pt x="72375" y="5252"/>
                      </a:lnTo>
                      <a:lnTo>
                        <a:pt x="72417" y="5336"/>
                      </a:lnTo>
                      <a:lnTo>
                        <a:pt x="72521" y="5357"/>
                      </a:lnTo>
                      <a:lnTo>
                        <a:pt x="72563" y="5650"/>
                      </a:lnTo>
                      <a:lnTo>
                        <a:pt x="72542" y="5734"/>
                      </a:lnTo>
                      <a:lnTo>
                        <a:pt x="72835" y="5943"/>
                      </a:lnTo>
                      <a:lnTo>
                        <a:pt x="72940" y="5880"/>
                      </a:lnTo>
                      <a:lnTo>
                        <a:pt x="73065" y="5943"/>
                      </a:lnTo>
                      <a:lnTo>
                        <a:pt x="73065" y="6152"/>
                      </a:lnTo>
                      <a:lnTo>
                        <a:pt x="73170" y="6152"/>
                      </a:lnTo>
                      <a:lnTo>
                        <a:pt x="73379" y="5859"/>
                      </a:lnTo>
                      <a:lnTo>
                        <a:pt x="73421" y="5734"/>
                      </a:lnTo>
                      <a:lnTo>
                        <a:pt x="73379" y="5608"/>
                      </a:lnTo>
                      <a:lnTo>
                        <a:pt x="73400" y="5357"/>
                      </a:lnTo>
                      <a:lnTo>
                        <a:pt x="73379" y="5252"/>
                      </a:lnTo>
                      <a:lnTo>
                        <a:pt x="73421" y="5357"/>
                      </a:lnTo>
                      <a:lnTo>
                        <a:pt x="73421" y="5524"/>
                      </a:lnTo>
                      <a:lnTo>
                        <a:pt x="73505" y="5524"/>
                      </a:lnTo>
                      <a:lnTo>
                        <a:pt x="73609" y="5420"/>
                      </a:lnTo>
                      <a:lnTo>
                        <a:pt x="73798" y="5357"/>
                      </a:lnTo>
                      <a:lnTo>
                        <a:pt x="73819" y="5232"/>
                      </a:lnTo>
                      <a:lnTo>
                        <a:pt x="74007" y="5294"/>
                      </a:lnTo>
                      <a:lnTo>
                        <a:pt x="73986" y="5336"/>
                      </a:lnTo>
                      <a:lnTo>
                        <a:pt x="74007" y="5399"/>
                      </a:lnTo>
                      <a:lnTo>
                        <a:pt x="74300" y="5608"/>
                      </a:lnTo>
                      <a:lnTo>
                        <a:pt x="74342" y="5629"/>
                      </a:lnTo>
                      <a:lnTo>
                        <a:pt x="74405" y="5776"/>
                      </a:lnTo>
                      <a:lnTo>
                        <a:pt x="74405" y="5838"/>
                      </a:lnTo>
                      <a:lnTo>
                        <a:pt x="74446" y="5859"/>
                      </a:lnTo>
                      <a:lnTo>
                        <a:pt x="74698" y="5817"/>
                      </a:lnTo>
                      <a:lnTo>
                        <a:pt x="74739" y="5838"/>
                      </a:lnTo>
                      <a:lnTo>
                        <a:pt x="74739" y="5880"/>
                      </a:lnTo>
                      <a:lnTo>
                        <a:pt x="74760" y="5880"/>
                      </a:lnTo>
                      <a:lnTo>
                        <a:pt x="74865" y="5776"/>
                      </a:lnTo>
                      <a:lnTo>
                        <a:pt x="74823" y="5671"/>
                      </a:lnTo>
                      <a:lnTo>
                        <a:pt x="74844" y="5650"/>
                      </a:lnTo>
                      <a:lnTo>
                        <a:pt x="74928" y="5650"/>
                      </a:lnTo>
                      <a:lnTo>
                        <a:pt x="74886" y="5504"/>
                      </a:lnTo>
                      <a:lnTo>
                        <a:pt x="74970" y="5524"/>
                      </a:lnTo>
                      <a:lnTo>
                        <a:pt x="75032" y="5608"/>
                      </a:lnTo>
                      <a:lnTo>
                        <a:pt x="74990" y="5671"/>
                      </a:lnTo>
                      <a:lnTo>
                        <a:pt x="75095" y="5671"/>
                      </a:lnTo>
                      <a:lnTo>
                        <a:pt x="75200" y="5629"/>
                      </a:lnTo>
                      <a:lnTo>
                        <a:pt x="75472" y="5650"/>
                      </a:lnTo>
                      <a:lnTo>
                        <a:pt x="75555" y="5713"/>
                      </a:lnTo>
                      <a:lnTo>
                        <a:pt x="75618" y="5713"/>
                      </a:lnTo>
                      <a:lnTo>
                        <a:pt x="75660" y="5755"/>
                      </a:lnTo>
                      <a:lnTo>
                        <a:pt x="75702" y="5755"/>
                      </a:lnTo>
                      <a:lnTo>
                        <a:pt x="75786" y="5671"/>
                      </a:lnTo>
                      <a:lnTo>
                        <a:pt x="75723" y="5462"/>
                      </a:lnTo>
                      <a:lnTo>
                        <a:pt x="75786" y="5504"/>
                      </a:lnTo>
                      <a:lnTo>
                        <a:pt x="75911" y="5671"/>
                      </a:lnTo>
                      <a:lnTo>
                        <a:pt x="76078" y="5608"/>
                      </a:lnTo>
                      <a:lnTo>
                        <a:pt x="76078" y="5524"/>
                      </a:lnTo>
                      <a:lnTo>
                        <a:pt x="75995" y="5357"/>
                      </a:lnTo>
                      <a:lnTo>
                        <a:pt x="75869" y="5378"/>
                      </a:lnTo>
                      <a:lnTo>
                        <a:pt x="75744" y="5294"/>
                      </a:lnTo>
                      <a:lnTo>
                        <a:pt x="75806" y="5190"/>
                      </a:lnTo>
                      <a:lnTo>
                        <a:pt x="75911" y="5232"/>
                      </a:lnTo>
                      <a:lnTo>
                        <a:pt x="75995" y="5211"/>
                      </a:lnTo>
                      <a:lnTo>
                        <a:pt x="75995" y="5064"/>
                      </a:lnTo>
                      <a:lnTo>
                        <a:pt x="75890" y="5022"/>
                      </a:lnTo>
                      <a:lnTo>
                        <a:pt x="75806" y="4980"/>
                      </a:lnTo>
                      <a:lnTo>
                        <a:pt x="75744" y="5022"/>
                      </a:lnTo>
                      <a:lnTo>
                        <a:pt x="75744" y="5127"/>
                      </a:lnTo>
                      <a:lnTo>
                        <a:pt x="75681" y="5064"/>
                      </a:lnTo>
                      <a:lnTo>
                        <a:pt x="75555" y="5085"/>
                      </a:lnTo>
                      <a:lnTo>
                        <a:pt x="75576" y="4918"/>
                      </a:lnTo>
                      <a:lnTo>
                        <a:pt x="75493" y="4855"/>
                      </a:lnTo>
                      <a:lnTo>
                        <a:pt x="75388" y="4876"/>
                      </a:lnTo>
                      <a:lnTo>
                        <a:pt x="75388" y="4980"/>
                      </a:lnTo>
                      <a:lnTo>
                        <a:pt x="75346" y="4897"/>
                      </a:lnTo>
                      <a:lnTo>
                        <a:pt x="75346" y="4813"/>
                      </a:lnTo>
                      <a:lnTo>
                        <a:pt x="75472" y="4771"/>
                      </a:lnTo>
                      <a:lnTo>
                        <a:pt x="75451" y="4583"/>
                      </a:lnTo>
                      <a:lnTo>
                        <a:pt x="75367" y="4562"/>
                      </a:lnTo>
                      <a:lnTo>
                        <a:pt x="75493" y="4457"/>
                      </a:lnTo>
                      <a:lnTo>
                        <a:pt x="75430" y="4290"/>
                      </a:lnTo>
                      <a:lnTo>
                        <a:pt x="75451" y="4227"/>
                      </a:lnTo>
                      <a:lnTo>
                        <a:pt x="75283" y="4081"/>
                      </a:lnTo>
                      <a:lnTo>
                        <a:pt x="75158" y="4102"/>
                      </a:lnTo>
                      <a:lnTo>
                        <a:pt x="75032" y="4248"/>
                      </a:lnTo>
                      <a:lnTo>
                        <a:pt x="75053" y="4060"/>
                      </a:lnTo>
                      <a:lnTo>
                        <a:pt x="75158" y="4018"/>
                      </a:lnTo>
                      <a:lnTo>
                        <a:pt x="75053" y="3851"/>
                      </a:lnTo>
                      <a:lnTo>
                        <a:pt x="75053" y="3746"/>
                      </a:lnTo>
                      <a:lnTo>
                        <a:pt x="75011" y="3746"/>
                      </a:lnTo>
                      <a:lnTo>
                        <a:pt x="74928" y="3830"/>
                      </a:lnTo>
                      <a:lnTo>
                        <a:pt x="74865" y="3746"/>
                      </a:lnTo>
                      <a:lnTo>
                        <a:pt x="74739" y="3746"/>
                      </a:lnTo>
                      <a:lnTo>
                        <a:pt x="74593" y="3767"/>
                      </a:lnTo>
                      <a:lnTo>
                        <a:pt x="74718" y="3662"/>
                      </a:lnTo>
                      <a:lnTo>
                        <a:pt x="74865" y="3662"/>
                      </a:lnTo>
                      <a:lnTo>
                        <a:pt x="75011" y="3558"/>
                      </a:lnTo>
                      <a:lnTo>
                        <a:pt x="75053" y="3620"/>
                      </a:lnTo>
                      <a:lnTo>
                        <a:pt x="75158" y="3432"/>
                      </a:lnTo>
                      <a:lnTo>
                        <a:pt x="75283" y="3411"/>
                      </a:lnTo>
                      <a:lnTo>
                        <a:pt x="75325" y="3307"/>
                      </a:lnTo>
                      <a:lnTo>
                        <a:pt x="75242" y="3202"/>
                      </a:lnTo>
                      <a:lnTo>
                        <a:pt x="74970" y="3139"/>
                      </a:lnTo>
                      <a:lnTo>
                        <a:pt x="75158" y="3118"/>
                      </a:lnTo>
                      <a:lnTo>
                        <a:pt x="75346" y="3118"/>
                      </a:lnTo>
                      <a:lnTo>
                        <a:pt x="75388" y="3035"/>
                      </a:lnTo>
                      <a:lnTo>
                        <a:pt x="75346" y="2909"/>
                      </a:lnTo>
                      <a:lnTo>
                        <a:pt x="75221" y="2867"/>
                      </a:lnTo>
                      <a:lnTo>
                        <a:pt x="75137" y="2721"/>
                      </a:lnTo>
                      <a:lnTo>
                        <a:pt x="75032" y="2763"/>
                      </a:lnTo>
                      <a:lnTo>
                        <a:pt x="75011" y="2679"/>
                      </a:lnTo>
                      <a:lnTo>
                        <a:pt x="75053" y="2511"/>
                      </a:lnTo>
                      <a:lnTo>
                        <a:pt x="74949" y="2198"/>
                      </a:lnTo>
                      <a:lnTo>
                        <a:pt x="74970" y="2135"/>
                      </a:lnTo>
                      <a:lnTo>
                        <a:pt x="75032" y="2051"/>
                      </a:lnTo>
                      <a:lnTo>
                        <a:pt x="75032" y="1967"/>
                      </a:lnTo>
                      <a:lnTo>
                        <a:pt x="74928" y="1905"/>
                      </a:lnTo>
                      <a:lnTo>
                        <a:pt x="74823" y="2051"/>
                      </a:lnTo>
                      <a:lnTo>
                        <a:pt x="74718" y="2135"/>
                      </a:lnTo>
                      <a:lnTo>
                        <a:pt x="74718" y="1967"/>
                      </a:lnTo>
                      <a:lnTo>
                        <a:pt x="74614" y="1967"/>
                      </a:lnTo>
                      <a:lnTo>
                        <a:pt x="74614" y="2051"/>
                      </a:lnTo>
                      <a:lnTo>
                        <a:pt x="74530" y="2072"/>
                      </a:lnTo>
                      <a:lnTo>
                        <a:pt x="74509" y="2030"/>
                      </a:lnTo>
                      <a:lnTo>
                        <a:pt x="74530" y="1884"/>
                      </a:lnTo>
                      <a:lnTo>
                        <a:pt x="74174" y="1842"/>
                      </a:lnTo>
                      <a:lnTo>
                        <a:pt x="74091" y="1884"/>
                      </a:lnTo>
                      <a:lnTo>
                        <a:pt x="73923" y="1863"/>
                      </a:lnTo>
                      <a:lnTo>
                        <a:pt x="73819" y="1758"/>
                      </a:lnTo>
                      <a:lnTo>
                        <a:pt x="73798" y="1716"/>
                      </a:lnTo>
                      <a:lnTo>
                        <a:pt x="73693" y="1675"/>
                      </a:lnTo>
                      <a:lnTo>
                        <a:pt x="73651" y="1716"/>
                      </a:lnTo>
                      <a:lnTo>
                        <a:pt x="73589" y="1633"/>
                      </a:lnTo>
                      <a:lnTo>
                        <a:pt x="73484" y="1633"/>
                      </a:lnTo>
                      <a:lnTo>
                        <a:pt x="73379" y="1779"/>
                      </a:lnTo>
                      <a:lnTo>
                        <a:pt x="73275" y="1821"/>
                      </a:lnTo>
                      <a:lnTo>
                        <a:pt x="73233" y="1842"/>
                      </a:lnTo>
                      <a:lnTo>
                        <a:pt x="73170" y="1884"/>
                      </a:lnTo>
                      <a:lnTo>
                        <a:pt x="73296" y="1884"/>
                      </a:lnTo>
                      <a:lnTo>
                        <a:pt x="73254" y="1967"/>
                      </a:lnTo>
                      <a:lnTo>
                        <a:pt x="73128" y="2051"/>
                      </a:lnTo>
                      <a:lnTo>
                        <a:pt x="73065" y="2051"/>
                      </a:lnTo>
                      <a:lnTo>
                        <a:pt x="73086" y="2156"/>
                      </a:lnTo>
                      <a:lnTo>
                        <a:pt x="73191" y="2239"/>
                      </a:lnTo>
                      <a:lnTo>
                        <a:pt x="73170" y="2281"/>
                      </a:lnTo>
                      <a:lnTo>
                        <a:pt x="73065" y="2260"/>
                      </a:lnTo>
                      <a:lnTo>
                        <a:pt x="72982" y="2051"/>
                      </a:lnTo>
                      <a:lnTo>
                        <a:pt x="73024" y="1988"/>
                      </a:lnTo>
                      <a:lnTo>
                        <a:pt x="73024" y="1988"/>
                      </a:lnTo>
                      <a:lnTo>
                        <a:pt x="72940" y="2030"/>
                      </a:lnTo>
                      <a:lnTo>
                        <a:pt x="72773" y="2239"/>
                      </a:lnTo>
                      <a:lnTo>
                        <a:pt x="72710" y="2386"/>
                      </a:lnTo>
                      <a:lnTo>
                        <a:pt x="72605" y="2491"/>
                      </a:lnTo>
                      <a:lnTo>
                        <a:pt x="72626" y="2553"/>
                      </a:lnTo>
                      <a:lnTo>
                        <a:pt x="72773" y="2407"/>
                      </a:lnTo>
                      <a:lnTo>
                        <a:pt x="72856" y="2407"/>
                      </a:lnTo>
                      <a:lnTo>
                        <a:pt x="72919" y="2511"/>
                      </a:lnTo>
                      <a:lnTo>
                        <a:pt x="73024" y="2616"/>
                      </a:lnTo>
                      <a:lnTo>
                        <a:pt x="73233" y="2783"/>
                      </a:lnTo>
                      <a:lnTo>
                        <a:pt x="73254" y="2909"/>
                      </a:lnTo>
                      <a:lnTo>
                        <a:pt x="73170" y="2993"/>
                      </a:lnTo>
                      <a:lnTo>
                        <a:pt x="73191" y="3097"/>
                      </a:lnTo>
                      <a:lnTo>
                        <a:pt x="73358" y="3076"/>
                      </a:lnTo>
                      <a:lnTo>
                        <a:pt x="73505" y="2993"/>
                      </a:lnTo>
                      <a:lnTo>
                        <a:pt x="73589" y="3097"/>
                      </a:lnTo>
                      <a:lnTo>
                        <a:pt x="73589" y="3202"/>
                      </a:lnTo>
                      <a:lnTo>
                        <a:pt x="73672" y="3390"/>
                      </a:lnTo>
                      <a:lnTo>
                        <a:pt x="73672" y="3432"/>
                      </a:lnTo>
                      <a:lnTo>
                        <a:pt x="73568" y="3327"/>
                      </a:lnTo>
                      <a:lnTo>
                        <a:pt x="73484" y="3181"/>
                      </a:lnTo>
                      <a:lnTo>
                        <a:pt x="73400" y="3139"/>
                      </a:lnTo>
                      <a:lnTo>
                        <a:pt x="73358" y="3244"/>
                      </a:lnTo>
                      <a:lnTo>
                        <a:pt x="73379" y="3348"/>
                      </a:lnTo>
                      <a:lnTo>
                        <a:pt x="73442" y="3390"/>
                      </a:lnTo>
                      <a:lnTo>
                        <a:pt x="73400" y="3411"/>
                      </a:lnTo>
                      <a:lnTo>
                        <a:pt x="73296" y="3390"/>
                      </a:lnTo>
                      <a:lnTo>
                        <a:pt x="73191" y="3223"/>
                      </a:lnTo>
                      <a:lnTo>
                        <a:pt x="73045" y="3202"/>
                      </a:lnTo>
                      <a:lnTo>
                        <a:pt x="72940" y="3307"/>
                      </a:lnTo>
                      <a:lnTo>
                        <a:pt x="72856" y="3286"/>
                      </a:lnTo>
                      <a:lnTo>
                        <a:pt x="72835" y="3139"/>
                      </a:lnTo>
                      <a:lnTo>
                        <a:pt x="72877" y="3097"/>
                      </a:lnTo>
                      <a:lnTo>
                        <a:pt x="72814" y="2972"/>
                      </a:lnTo>
                      <a:lnTo>
                        <a:pt x="72710" y="2888"/>
                      </a:lnTo>
                      <a:lnTo>
                        <a:pt x="72668" y="2763"/>
                      </a:lnTo>
                      <a:lnTo>
                        <a:pt x="72459" y="2700"/>
                      </a:lnTo>
                      <a:lnTo>
                        <a:pt x="72291" y="2365"/>
                      </a:lnTo>
                      <a:lnTo>
                        <a:pt x="72187" y="2239"/>
                      </a:lnTo>
                      <a:lnTo>
                        <a:pt x="72208" y="2177"/>
                      </a:lnTo>
                      <a:lnTo>
                        <a:pt x="72124" y="2093"/>
                      </a:lnTo>
                      <a:lnTo>
                        <a:pt x="72019" y="2072"/>
                      </a:lnTo>
                      <a:lnTo>
                        <a:pt x="72019" y="2072"/>
                      </a:lnTo>
                      <a:lnTo>
                        <a:pt x="72040" y="2135"/>
                      </a:lnTo>
                      <a:lnTo>
                        <a:pt x="72019" y="2239"/>
                      </a:lnTo>
                      <a:lnTo>
                        <a:pt x="71977" y="2198"/>
                      </a:lnTo>
                      <a:lnTo>
                        <a:pt x="71915" y="2072"/>
                      </a:lnTo>
                      <a:lnTo>
                        <a:pt x="71685" y="1947"/>
                      </a:lnTo>
                      <a:lnTo>
                        <a:pt x="71559" y="1926"/>
                      </a:lnTo>
                      <a:lnTo>
                        <a:pt x="71454" y="1947"/>
                      </a:lnTo>
                      <a:lnTo>
                        <a:pt x="71475" y="2030"/>
                      </a:lnTo>
                      <a:lnTo>
                        <a:pt x="71580" y="2072"/>
                      </a:lnTo>
                      <a:lnTo>
                        <a:pt x="71789" y="2156"/>
                      </a:lnTo>
                      <a:lnTo>
                        <a:pt x="71622" y="2198"/>
                      </a:lnTo>
                      <a:lnTo>
                        <a:pt x="71413" y="2135"/>
                      </a:lnTo>
                      <a:lnTo>
                        <a:pt x="71308" y="2030"/>
                      </a:lnTo>
                      <a:lnTo>
                        <a:pt x="71350" y="1947"/>
                      </a:lnTo>
                      <a:lnTo>
                        <a:pt x="71287" y="1926"/>
                      </a:lnTo>
                      <a:lnTo>
                        <a:pt x="71099" y="1926"/>
                      </a:lnTo>
                      <a:lnTo>
                        <a:pt x="71161" y="1947"/>
                      </a:lnTo>
                      <a:lnTo>
                        <a:pt x="71161" y="1988"/>
                      </a:lnTo>
                      <a:lnTo>
                        <a:pt x="70994" y="2051"/>
                      </a:lnTo>
                      <a:lnTo>
                        <a:pt x="70931" y="1947"/>
                      </a:lnTo>
                      <a:lnTo>
                        <a:pt x="70952" y="1884"/>
                      </a:lnTo>
                      <a:lnTo>
                        <a:pt x="70764" y="1863"/>
                      </a:lnTo>
                      <a:lnTo>
                        <a:pt x="70722" y="1884"/>
                      </a:lnTo>
                      <a:lnTo>
                        <a:pt x="70743" y="1988"/>
                      </a:lnTo>
                      <a:lnTo>
                        <a:pt x="70638" y="1967"/>
                      </a:lnTo>
                      <a:lnTo>
                        <a:pt x="70576" y="1863"/>
                      </a:lnTo>
                      <a:lnTo>
                        <a:pt x="70429" y="1863"/>
                      </a:lnTo>
                      <a:lnTo>
                        <a:pt x="70471" y="1967"/>
                      </a:lnTo>
                      <a:lnTo>
                        <a:pt x="70471" y="1967"/>
                      </a:lnTo>
                      <a:lnTo>
                        <a:pt x="69990" y="1863"/>
                      </a:lnTo>
                      <a:lnTo>
                        <a:pt x="69843" y="1926"/>
                      </a:lnTo>
                      <a:lnTo>
                        <a:pt x="69676" y="1842"/>
                      </a:lnTo>
                      <a:lnTo>
                        <a:pt x="69676" y="1758"/>
                      </a:lnTo>
                      <a:lnTo>
                        <a:pt x="69508" y="1716"/>
                      </a:lnTo>
                      <a:lnTo>
                        <a:pt x="69488" y="1737"/>
                      </a:lnTo>
                      <a:lnTo>
                        <a:pt x="69488" y="1779"/>
                      </a:lnTo>
                      <a:lnTo>
                        <a:pt x="69425" y="1737"/>
                      </a:lnTo>
                      <a:lnTo>
                        <a:pt x="69320" y="1716"/>
                      </a:lnTo>
                      <a:lnTo>
                        <a:pt x="69216" y="1633"/>
                      </a:lnTo>
                      <a:lnTo>
                        <a:pt x="69153" y="1654"/>
                      </a:lnTo>
                      <a:lnTo>
                        <a:pt x="69174" y="1758"/>
                      </a:lnTo>
                      <a:lnTo>
                        <a:pt x="69006" y="1758"/>
                      </a:lnTo>
                      <a:lnTo>
                        <a:pt x="68860" y="1779"/>
                      </a:lnTo>
                      <a:lnTo>
                        <a:pt x="68839" y="1884"/>
                      </a:lnTo>
                      <a:lnTo>
                        <a:pt x="68651" y="1884"/>
                      </a:lnTo>
                      <a:lnTo>
                        <a:pt x="68316" y="1758"/>
                      </a:lnTo>
                      <a:lnTo>
                        <a:pt x="68337" y="1716"/>
                      </a:lnTo>
                      <a:lnTo>
                        <a:pt x="68546" y="1779"/>
                      </a:lnTo>
                      <a:lnTo>
                        <a:pt x="68651" y="1842"/>
                      </a:lnTo>
                      <a:lnTo>
                        <a:pt x="68672" y="1779"/>
                      </a:lnTo>
                      <a:lnTo>
                        <a:pt x="68337" y="1549"/>
                      </a:lnTo>
                      <a:lnTo>
                        <a:pt x="67939" y="1507"/>
                      </a:lnTo>
                      <a:lnTo>
                        <a:pt x="67793" y="1549"/>
                      </a:lnTo>
                      <a:lnTo>
                        <a:pt x="67730" y="1507"/>
                      </a:lnTo>
                      <a:lnTo>
                        <a:pt x="67793" y="1444"/>
                      </a:lnTo>
                      <a:lnTo>
                        <a:pt x="67688" y="1402"/>
                      </a:lnTo>
                      <a:lnTo>
                        <a:pt x="67542" y="1423"/>
                      </a:lnTo>
                      <a:lnTo>
                        <a:pt x="67604" y="1444"/>
                      </a:lnTo>
                      <a:lnTo>
                        <a:pt x="67521" y="1465"/>
                      </a:lnTo>
                      <a:lnTo>
                        <a:pt x="67395" y="1423"/>
                      </a:lnTo>
                      <a:lnTo>
                        <a:pt x="67019" y="1319"/>
                      </a:lnTo>
                      <a:lnTo>
                        <a:pt x="66851" y="1340"/>
                      </a:lnTo>
                      <a:lnTo>
                        <a:pt x="66788" y="1423"/>
                      </a:lnTo>
                      <a:lnTo>
                        <a:pt x="66705" y="1402"/>
                      </a:lnTo>
                      <a:lnTo>
                        <a:pt x="66663" y="1319"/>
                      </a:lnTo>
                      <a:lnTo>
                        <a:pt x="66558" y="1361"/>
                      </a:lnTo>
                      <a:lnTo>
                        <a:pt x="66349" y="1361"/>
                      </a:lnTo>
                      <a:lnTo>
                        <a:pt x="66244" y="1298"/>
                      </a:lnTo>
                      <a:lnTo>
                        <a:pt x="66161" y="1319"/>
                      </a:lnTo>
                      <a:lnTo>
                        <a:pt x="66014" y="1340"/>
                      </a:lnTo>
                      <a:lnTo>
                        <a:pt x="65951" y="1319"/>
                      </a:lnTo>
                      <a:lnTo>
                        <a:pt x="65847" y="1402"/>
                      </a:lnTo>
                      <a:lnTo>
                        <a:pt x="65826" y="1507"/>
                      </a:lnTo>
                      <a:lnTo>
                        <a:pt x="65763" y="1402"/>
                      </a:lnTo>
                      <a:lnTo>
                        <a:pt x="65303" y="1528"/>
                      </a:lnTo>
                      <a:lnTo>
                        <a:pt x="65303" y="1633"/>
                      </a:lnTo>
                      <a:lnTo>
                        <a:pt x="65198" y="1612"/>
                      </a:lnTo>
                      <a:lnTo>
                        <a:pt x="65135" y="1737"/>
                      </a:lnTo>
                      <a:lnTo>
                        <a:pt x="65094" y="1737"/>
                      </a:lnTo>
                      <a:lnTo>
                        <a:pt x="65031" y="1654"/>
                      </a:lnTo>
                      <a:lnTo>
                        <a:pt x="64884" y="1675"/>
                      </a:lnTo>
                      <a:lnTo>
                        <a:pt x="64884" y="1779"/>
                      </a:lnTo>
                      <a:lnTo>
                        <a:pt x="64801" y="1779"/>
                      </a:lnTo>
                      <a:lnTo>
                        <a:pt x="64696" y="1842"/>
                      </a:lnTo>
                      <a:lnTo>
                        <a:pt x="64529" y="1737"/>
                      </a:lnTo>
                      <a:lnTo>
                        <a:pt x="64403" y="1779"/>
                      </a:lnTo>
                      <a:lnTo>
                        <a:pt x="64403" y="1863"/>
                      </a:lnTo>
                      <a:lnTo>
                        <a:pt x="64152" y="1863"/>
                      </a:lnTo>
                      <a:lnTo>
                        <a:pt x="63838" y="1884"/>
                      </a:lnTo>
                      <a:lnTo>
                        <a:pt x="63754" y="1842"/>
                      </a:lnTo>
                      <a:lnTo>
                        <a:pt x="63482" y="1884"/>
                      </a:lnTo>
                      <a:lnTo>
                        <a:pt x="63462" y="1905"/>
                      </a:lnTo>
                      <a:lnTo>
                        <a:pt x="63629" y="2009"/>
                      </a:lnTo>
                      <a:lnTo>
                        <a:pt x="63692" y="2198"/>
                      </a:lnTo>
                      <a:lnTo>
                        <a:pt x="63775" y="2260"/>
                      </a:lnTo>
                      <a:lnTo>
                        <a:pt x="63796" y="2386"/>
                      </a:lnTo>
                      <a:lnTo>
                        <a:pt x="63880" y="2574"/>
                      </a:lnTo>
                      <a:lnTo>
                        <a:pt x="63838" y="2637"/>
                      </a:lnTo>
                      <a:lnTo>
                        <a:pt x="63838" y="2804"/>
                      </a:lnTo>
                      <a:lnTo>
                        <a:pt x="63880" y="2804"/>
                      </a:lnTo>
                      <a:lnTo>
                        <a:pt x="63985" y="2700"/>
                      </a:lnTo>
                      <a:lnTo>
                        <a:pt x="64194" y="2804"/>
                      </a:lnTo>
                      <a:lnTo>
                        <a:pt x="64257" y="2888"/>
                      </a:lnTo>
                      <a:lnTo>
                        <a:pt x="64319" y="2909"/>
                      </a:lnTo>
                      <a:lnTo>
                        <a:pt x="64529" y="3118"/>
                      </a:lnTo>
                      <a:lnTo>
                        <a:pt x="64570" y="3307"/>
                      </a:lnTo>
                      <a:lnTo>
                        <a:pt x="64717" y="3348"/>
                      </a:lnTo>
                      <a:lnTo>
                        <a:pt x="64822" y="3516"/>
                      </a:lnTo>
                      <a:lnTo>
                        <a:pt x="64822" y="3579"/>
                      </a:lnTo>
                      <a:lnTo>
                        <a:pt x="64842" y="3662"/>
                      </a:lnTo>
                      <a:lnTo>
                        <a:pt x="64801" y="3725"/>
                      </a:lnTo>
                      <a:lnTo>
                        <a:pt x="64884" y="3830"/>
                      </a:lnTo>
                      <a:lnTo>
                        <a:pt x="64822" y="3871"/>
                      </a:lnTo>
                      <a:lnTo>
                        <a:pt x="64738" y="3851"/>
                      </a:lnTo>
                      <a:lnTo>
                        <a:pt x="64612" y="3934"/>
                      </a:lnTo>
                      <a:lnTo>
                        <a:pt x="64633" y="4039"/>
                      </a:lnTo>
                      <a:lnTo>
                        <a:pt x="64508" y="4060"/>
                      </a:lnTo>
                      <a:lnTo>
                        <a:pt x="64403" y="4143"/>
                      </a:lnTo>
                      <a:lnTo>
                        <a:pt x="64215" y="4102"/>
                      </a:lnTo>
                      <a:lnTo>
                        <a:pt x="64152" y="4039"/>
                      </a:lnTo>
                      <a:lnTo>
                        <a:pt x="64152" y="3892"/>
                      </a:lnTo>
                      <a:lnTo>
                        <a:pt x="63964" y="3641"/>
                      </a:lnTo>
                      <a:lnTo>
                        <a:pt x="63880" y="3641"/>
                      </a:lnTo>
                      <a:lnTo>
                        <a:pt x="63838" y="3662"/>
                      </a:lnTo>
                      <a:lnTo>
                        <a:pt x="63566" y="3620"/>
                      </a:lnTo>
                      <a:lnTo>
                        <a:pt x="63378" y="3641"/>
                      </a:lnTo>
                      <a:lnTo>
                        <a:pt x="63315" y="3579"/>
                      </a:lnTo>
                      <a:lnTo>
                        <a:pt x="63148" y="3411"/>
                      </a:lnTo>
                      <a:lnTo>
                        <a:pt x="63148" y="3286"/>
                      </a:lnTo>
                      <a:lnTo>
                        <a:pt x="63043" y="3202"/>
                      </a:lnTo>
                      <a:lnTo>
                        <a:pt x="62897" y="3181"/>
                      </a:lnTo>
                      <a:lnTo>
                        <a:pt x="62855" y="3097"/>
                      </a:lnTo>
                      <a:lnTo>
                        <a:pt x="62813" y="2951"/>
                      </a:lnTo>
                      <a:lnTo>
                        <a:pt x="62625" y="2909"/>
                      </a:lnTo>
                      <a:lnTo>
                        <a:pt x="62583" y="2951"/>
                      </a:lnTo>
                      <a:lnTo>
                        <a:pt x="62583" y="3097"/>
                      </a:lnTo>
                      <a:lnTo>
                        <a:pt x="62583" y="3244"/>
                      </a:lnTo>
                      <a:lnTo>
                        <a:pt x="62604" y="3327"/>
                      </a:lnTo>
                      <a:lnTo>
                        <a:pt x="62478" y="3516"/>
                      </a:lnTo>
                      <a:lnTo>
                        <a:pt x="62415" y="3641"/>
                      </a:lnTo>
                      <a:lnTo>
                        <a:pt x="62332" y="3558"/>
                      </a:lnTo>
                      <a:lnTo>
                        <a:pt x="62311" y="3474"/>
                      </a:lnTo>
                      <a:lnTo>
                        <a:pt x="62269" y="3474"/>
                      </a:lnTo>
                      <a:lnTo>
                        <a:pt x="62164" y="3558"/>
                      </a:lnTo>
                      <a:lnTo>
                        <a:pt x="61913" y="3537"/>
                      </a:lnTo>
                      <a:lnTo>
                        <a:pt x="61704" y="3620"/>
                      </a:lnTo>
                      <a:lnTo>
                        <a:pt x="61641" y="3579"/>
                      </a:lnTo>
                      <a:lnTo>
                        <a:pt x="61474" y="3725"/>
                      </a:lnTo>
                      <a:lnTo>
                        <a:pt x="61327" y="3746"/>
                      </a:lnTo>
                      <a:lnTo>
                        <a:pt x="61223" y="3725"/>
                      </a:lnTo>
                      <a:lnTo>
                        <a:pt x="61118" y="3620"/>
                      </a:lnTo>
                      <a:lnTo>
                        <a:pt x="61034" y="3620"/>
                      </a:lnTo>
                      <a:lnTo>
                        <a:pt x="60972" y="3662"/>
                      </a:lnTo>
                      <a:lnTo>
                        <a:pt x="61013" y="3746"/>
                      </a:lnTo>
                      <a:lnTo>
                        <a:pt x="60804" y="3830"/>
                      </a:lnTo>
                      <a:lnTo>
                        <a:pt x="60700" y="3913"/>
                      </a:lnTo>
                      <a:lnTo>
                        <a:pt x="60449" y="3934"/>
                      </a:lnTo>
                      <a:lnTo>
                        <a:pt x="60323" y="4081"/>
                      </a:lnTo>
                      <a:lnTo>
                        <a:pt x="60323" y="4290"/>
                      </a:lnTo>
                      <a:lnTo>
                        <a:pt x="60323" y="4562"/>
                      </a:lnTo>
                      <a:lnTo>
                        <a:pt x="60532" y="4855"/>
                      </a:lnTo>
                      <a:lnTo>
                        <a:pt x="60553" y="5022"/>
                      </a:lnTo>
                      <a:lnTo>
                        <a:pt x="60407" y="4813"/>
                      </a:lnTo>
                      <a:lnTo>
                        <a:pt x="60281" y="4688"/>
                      </a:lnTo>
                      <a:lnTo>
                        <a:pt x="60177" y="4708"/>
                      </a:lnTo>
                      <a:lnTo>
                        <a:pt x="60030" y="4625"/>
                      </a:lnTo>
                      <a:lnTo>
                        <a:pt x="60072" y="4729"/>
                      </a:lnTo>
                      <a:lnTo>
                        <a:pt x="60177" y="4792"/>
                      </a:lnTo>
                      <a:lnTo>
                        <a:pt x="60218" y="4980"/>
                      </a:lnTo>
                      <a:lnTo>
                        <a:pt x="60218" y="5022"/>
                      </a:lnTo>
                      <a:lnTo>
                        <a:pt x="60072" y="4813"/>
                      </a:lnTo>
                      <a:lnTo>
                        <a:pt x="59967" y="4813"/>
                      </a:lnTo>
                      <a:lnTo>
                        <a:pt x="59925" y="4604"/>
                      </a:lnTo>
                      <a:lnTo>
                        <a:pt x="59758" y="4415"/>
                      </a:lnTo>
                      <a:lnTo>
                        <a:pt x="59674" y="4269"/>
                      </a:lnTo>
                      <a:lnTo>
                        <a:pt x="59570" y="4269"/>
                      </a:lnTo>
                      <a:lnTo>
                        <a:pt x="59612" y="4457"/>
                      </a:lnTo>
                      <a:lnTo>
                        <a:pt x="59591" y="4562"/>
                      </a:lnTo>
                      <a:lnTo>
                        <a:pt x="59549" y="4415"/>
                      </a:lnTo>
                      <a:lnTo>
                        <a:pt x="59402" y="4353"/>
                      </a:lnTo>
                      <a:lnTo>
                        <a:pt x="59256" y="4374"/>
                      </a:lnTo>
                      <a:lnTo>
                        <a:pt x="59256" y="4457"/>
                      </a:lnTo>
                      <a:lnTo>
                        <a:pt x="59172" y="4374"/>
                      </a:lnTo>
                      <a:lnTo>
                        <a:pt x="59026" y="4374"/>
                      </a:lnTo>
                      <a:lnTo>
                        <a:pt x="58879" y="4520"/>
                      </a:lnTo>
                      <a:lnTo>
                        <a:pt x="58754" y="4562"/>
                      </a:lnTo>
                      <a:lnTo>
                        <a:pt x="58837" y="4415"/>
                      </a:lnTo>
                      <a:lnTo>
                        <a:pt x="58837" y="4311"/>
                      </a:lnTo>
                      <a:lnTo>
                        <a:pt x="58712" y="4081"/>
                      </a:lnTo>
                      <a:lnTo>
                        <a:pt x="58712" y="3934"/>
                      </a:lnTo>
                      <a:lnTo>
                        <a:pt x="58649" y="3871"/>
                      </a:lnTo>
                      <a:lnTo>
                        <a:pt x="58649" y="3767"/>
                      </a:lnTo>
                      <a:lnTo>
                        <a:pt x="58544" y="3558"/>
                      </a:lnTo>
                      <a:lnTo>
                        <a:pt x="58335" y="3327"/>
                      </a:lnTo>
                      <a:lnTo>
                        <a:pt x="58105" y="3202"/>
                      </a:lnTo>
                      <a:lnTo>
                        <a:pt x="57875" y="2930"/>
                      </a:lnTo>
                      <a:lnTo>
                        <a:pt x="57310" y="2742"/>
                      </a:lnTo>
                      <a:lnTo>
                        <a:pt x="57038" y="2742"/>
                      </a:lnTo>
                      <a:lnTo>
                        <a:pt x="56892" y="2783"/>
                      </a:lnTo>
                      <a:lnTo>
                        <a:pt x="56661" y="2930"/>
                      </a:lnTo>
                      <a:lnTo>
                        <a:pt x="56661" y="2993"/>
                      </a:lnTo>
                      <a:lnTo>
                        <a:pt x="56536" y="2951"/>
                      </a:lnTo>
                      <a:lnTo>
                        <a:pt x="56327" y="3035"/>
                      </a:lnTo>
                      <a:lnTo>
                        <a:pt x="55887" y="3244"/>
                      </a:lnTo>
                      <a:lnTo>
                        <a:pt x="55720" y="3265"/>
                      </a:lnTo>
                      <a:lnTo>
                        <a:pt x="55531" y="3453"/>
                      </a:lnTo>
                      <a:lnTo>
                        <a:pt x="55427" y="3516"/>
                      </a:lnTo>
                      <a:lnTo>
                        <a:pt x="55197" y="3683"/>
                      </a:lnTo>
                      <a:lnTo>
                        <a:pt x="55071" y="3746"/>
                      </a:lnTo>
                      <a:lnTo>
                        <a:pt x="54946" y="3871"/>
                      </a:lnTo>
                      <a:lnTo>
                        <a:pt x="54757" y="3934"/>
                      </a:lnTo>
                      <a:lnTo>
                        <a:pt x="54590" y="3871"/>
                      </a:lnTo>
                      <a:lnTo>
                        <a:pt x="54360" y="3934"/>
                      </a:lnTo>
                      <a:lnTo>
                        <a:pt x="54213" y="3997"/>
                      </a:lnTo>
                      <a:lnTo>
                        <a:pt x="54339" y="3871"/>
                      </a:lnTo>
                      <a:lnTo>
                        <a:pt x="54527" y="3767"/>
                      </a:lnTo>
                      <a:lnTo>
                        <a:pt x="54548" y="3662"/>
                      </a:lnTo>
                      <a:lnTo>
                        <a:pt x="54381" y="3474"/>
                      </a:lnTo>
                      <a:lnTo>
                        <a:pt x="54109" y="3411"/>
                      </a:lnTo>
                      <a:lnTo>
                        <a:pt x="53837" y="3223"/>
                      </a:lnTo>
                      <a:lnTo>
                        <a:pt x="53753" y="3160"/>
                      </a:lnTo>
                      <a:lnTo>
                        <a:pt x="53711" y="3223"/>
                      </a:lnTo>
                      <a:lnTo>
                        <a:pt x="53607" y="3453"/>
                      </a:lnTo>
                      <a:lnTo>
                        <a:pt x="53607" y="3579"/>
                      </a:lnTo>
                      <a:lnTo>
                        <a:pt x="53544" y="3516"/>
                      </a:lnTo>
                      <a:lnTo>
                        <a:pt x="53502" y="3537"/>
                      </a:lnTo>
                      <a:lnTo>
                        <a:pt x="53439" y="3662"/>
                      </a:lnTo>
                      <a:lnTo>
                        <a:pt x="53376" y="3725"/>
                      </a:lnTo>
                      <a:lnTo>
                        <a:pt x="53335" y="3662"/>
                      </a:lnTo>
                      <a:lnTo>
                        <a:pt x="53397" y="3516"/>
                      </a:lnTo>
                      <a:lnTo>
                        <a:pt x="53439" y="3432"/>
                      </a:lnTo>
                      <a:lnTo>
                        <a:pt x="53397" y="3265"/>
                      </a:lnTo>
                      <a:lnTo>
                        <a:pt x="53272" y="3202"/>
                      </a:lnTo>
                      <a:lnTo>
                        <a:pt x="53125" y="3327"/>
                      </a:lnTo>
                      <a:lnTo>
                        <a:pt x="53167" y="3411"/>
                      </a:lnTo>
                      <a:lnTo>
                        <a:pt x="53083" y="3537"/>
                      </a:lnTo>
                      <a:lnTo>
                        <a:pt x="53000" y="3453"/>
                      </a:lnTo>
                      <a:lnTo>
                        <a:pt x="52979" y="3307"/>
                      </a:lnTo>
                      <a:lnTo>
                        <a:pt x="52916" y="3160"/>
                      </a:lnTo>
                      <a:lnTo>
                        <a:pt x="52874" y="3014"/>
                      </a:lnTo>
                      <a:lnTo>
                        <a:pt x="52770" y="3118"/>
                      </a:lnTo>
                      <a:lnTo>
                        <a:pt x="52560" y="3139"/>
                      </a:lnTo>
                      <a:lnTo>
                        <a:pt x="52246" y="3223"/>
                      </a:lnTo>
                      <a:lnTo>
                        <a:pt x="52163" y="3202"/>
                      </a:lnTo>
                      <a:lnTo>
                        <a:pt x="52267" y="3118"/>
                      </a:lnTo>
                      <a:lnTo>
                        <a:pt x="52246" y="3014"/>
                      </a:lnTo>
                      <a:lnTo>
                        <a:pt x="52246" y="2909"/>
                      </a:lnTo>
                      <a:lnTo>
                        <a:pt x="52226" y="2783"/>
                      </a:lnTo>
                      <a:lnTo>
                        <a:pt x="52246" y="2763"/>
                      </a:lnTo>
                      <a:lnTo>
                        <a:pt x="52456" y="2909"/>
                      </a:lnTo>
                      <a:lnTo>
                        <a:pt x="52560" y="2825"/>
                      </a:lnTo>
                      <a:lnTo>
                        <a:pt x="52581" y="2700"/>
                      </a:lnTo>
                      <a:lnTo>
                        <a:pt x="52393" y="2428"/>
                      </a:lnTo>
                      <a:lnTo>
                        <a:pt x="52016" y="2302"/>
                      </a:lnTo>
                      <a:lnTo>
                        <a:pt x="51702" y="2281"/>
                      </a:lnTo>
                      <a:lnTo>
                        <a:pt x="51347" y="2365"/>
                      </a:lnTo>
                      <a:lnTo>
                        <a:pt x="51033" y="2407"/>
                      </a:lnTo>
                      <a:lnTo>
                        <a:pt x="50824" y="2574"/>
                      </a:lnTo>
                      <a:lnTo>
                        <a:pt x="50886" y="3139"/>
                      </a:lnTo>
                      <a:lnTo>
                        <a:pt x="50866" y="3307"/>
                      </a:lnTo>
                      <a:lnTo>
                        <a:pt x="50907" y="3411"/>
                      </a:lnTo>
                      <a:lnTo>
                        <a:pt x="50803" y="3579"/>
                      </a:lnTo>
                      <a:lnTo>
                        <a:pt x="50803" y="3746"/>
                      </a:lnTo>
                      <a:lnTo>
                        <a:pt x="50656" y="3851"/>
                      </a:lnTo>
                      <a:lnTo>
                        <a:pt x="50552" y="3851"/>
                      </a:lnTo>
                      <a:lnTo>
                        <a:pt x="50489" y="3788"/>
                      </a:lnTo>
                      <a:lnTo>
                        <a:pt x="50489" y="3725"/>
                      </a:lnTo>
                      <a:lnTo>
                        <a:pt x="50363" y="3620"/>
                      </a:lnTo>
                      <a:lnTo>
                        <a:pt x="50447" y="3537"/>
                      </a:lnTo>
                      <a:lnTo>
                        <a:pt x="50510" y="3558"/>
                      </a:lnTo>
                      <a:lnTo>
                        <a:pt x="50594" y="3369"/>
                      </a:lnTo>
                      <a:lnTo>
                        <a:pt x="50552" y="3139"/>
                      </a:lnTo>
                      <a:lnTo>
                        <a:pt x="50405" y="3097"/>
                      </a:lnTo>
                      <a:lnTo>
                        <a:pt x="50342" y="2888"/>
                      </a:lnTo>
                      <a:lnTo>
                        <a:pt x="50405" y="2909"/>
                      </a:lnTo>
                      <a:lnTo>
                        <a:pt x="50510" y="2804"/>
                      </a:lnTo>
                      <a:lnTo>
                        <a:pt x="50510" y="2930"/>
                      </a:lnTo>
                      <a:lnTo>
                        <a:pt x="50614" y="3035"/>
                      </a:lnTo>
                      <a:lnTo>
                        <a:pt x="50698" y="3223"/>
                      </a:lnTo>
                      <a:lnTo>
                        <a:pt x="50719" y="3160"/>
                      </a:lnTo>
                      <a:lnTo>
                        <a:pt x="50698" y="2888"/>
                      </a:lnTo>
                      <a:lnTo>
                        <a:pt x="50656" y="2679"/>
                      </a:lnTo>
                      <a:lnTo>
                        <a:pt x="50259" y="2825"/>
                      </a:lnTo>
                      <a:lnTo>
                        <a:pt x="49945" y="3035"/>
                      </a:lnTo>
                      <a:lnTo>
                        <a:pt x="49945" y="3160"/>
                      </a:lnTo>
                      <a:lnTo>
                        <a:pt x="49757" y="3307"/>
                      </a:lnTo>
                      <a:lnTo>
                        <a:pt x="49652" y="3223"/>
                      </a:lnTo>
                      <a:lnTo>
                        <a:pt x="49673" y="3139"/>
                      </a:lnTo>
                      <a:lnTo>
                        <a:pt x="49777" y="3118"/>
                      </a:lnTo>
                      <a:lnTo>
                        <a:pt x="49673" y="2993"/>
                      </a:lnTo>
                      <a:lnTo>
                        <a:pt x="49757" y="2742"/>
                      </a:lnTo>
                      <a:lnTo>
                        <a:pt x="49882" y="2804"/>
                      </a:lnTo>
                      <a:lnTo>
                        <a:pt x="49945" y="2783"/>
                      </a:lnTo>
                      <a:lnTo>
                        <a:pt x="50070" y="2825"/>
                      </a:lnTo>
                      <a:lnTo>
                        <a:pt x="50468" y="2637"/>
                      </a:lnTo>
                      <a:lnTo>
                        <a:pt x="50614" y="2595"/>
                      </a:lnTo>
                      <a:lnTo>
                        <a:pt x="50342" y="2595"/>
                      </a:lnTo>
                      <a:lnTo>
                        <a:pt x="50175" y="2616"/>
                      </a:lnTo>
                      <a:lnTo>
                        <a:pt x="49945" y="2595"/>
                      </a:lnTo>
                      <a:lnTo>
                        <a:pt x="49443" y="2595"/>
                      </a:lnTo>
                      <a:lnTo>
                        <a:pt x="49338" y="2637"/>
                      </a:lnTo>
                      <a:lnTo>
                        <a:pt x="48669" y="2700"/>
                      </a:lnTo>
                      <a:lnTo>
                        <a:pt x="48271" y="2700"/>
                      </a:lnTo>
                      <a:lnTo>
                        <a:pt x="48041" y="2742"/>
                      </a:lnTo>
                      <a:lnTo>
                        <a:pt x="47769" y="2637"/>
                      </a:lnTo>
                      <a:lnTo>
                        <a:pt x="47539" y="2679"/>
                      </a:lnTo>
                      <a:lnTo>
                        <a:pt x="47371" y="2742"/>
                      </a:lnTo>
                      <a:lnTo>
                        <a:pt x="47518" y="2909"/>
                      </a:lnTo>
                      <a:lnTo>
                        <a:pt x="47685" y="2909"/>
                      </a:lnTo>
                      <a:lnTo>
                        <a:pt x="47790" y="2951"/>
                      </a:lnTo>
                      <a:lnTo>
                        <a:pt x="47894" y="2930"/>
                      </a:lnTo>
                      <a:lnTo>
                        <a:pt x="48041" y="3055"/>
                      </a:lnTo>
                      <a:lnTo>
                        <a:pt x="48041" y="3139"/>
                      </a:lnTo>
                      <a:lnTo>
                        <a:pt x="47832" y="3327"/>
                      </a:lnTo>
                      <a:lnTo>
                        <a:pt x="47685" y="3307"/>
                      </a:lnTo>
                      <a:lnTo>
                        <a:pt x="47518" y="3369"/>
                      </a:lnTo>
                      <a:lnTo>
                        <a:pt x="47476" y="3537"/>
                      </a:lnTo>
                      <a:lnTo>
                        <a:pt x="47434" y="3641"/>
                      </a:lnTo>
                      <a:lnTo>
                        <a:pt x="47560" y="3871"/>
                      </a:lnTo>
                      <a:lnTo>
                        <a:pt x="47769" y="3934"/>
                      </a:lnTo>
                      <a:lnTo>
                        <a:pt x="47790" y="3788"/>
                      </a:lnTo>
                      <a:lnTo>
                        <a:pt x="47936" y="3662"/>
                      </a:lnTo>
                      <a:lnTo>
                        <a:pt x="48145" y="3579"/>
                      </a:lnTo>
                      <a:lnTo>
                        <a:pt x="48104" y="3788"/>
                      </a:lnTo>
                      <a:lnTo>
                        <a:pt x="47894" y="3788"/>
                      </a:lnTo>
                      <a:lnTo>
                        <a:pt x="47999" y="3934"/>
                      </a:lnTo>
                      <a:lnTo>
                        <a:pt x="47978" y="3955"/>
                      </a:lnTo>
                      <a:lnTo>
                        <a:pt x="48041" y="4060"/>
                      </a:lnTo>
                      <a:lnTo>
                        <a:pt x="47894" y="4143"/>
                      </a:lnTo>
                      <a:lnTo>
                        <a:pt x="48041" y="4164"/>
                      </a:lnTo>
                      <a:lnTo>
                        <a:pt x="48166" y="4102"/>
                      </a:lnTo>
                      <a:lnTo>
                        <a:pt x="48208" y="4206"/>
                      </a:lnTo>
                      <a:lnTo>
                        <a:pt x="48187" y="4353"/>
                      </a:lnTo>
                      <a:lnTo>
                        <a:pt x="48313" y="4478"/>
                      </a:lnTo>
                      <a:lnTo>
                        <a:pt x="48459" y="4499"/>
                      </a:lnTo>
                      <a:lnTo>
                        <a:pt x="48627" y="4708"/>
                      </a:lnTo>
                      <a:lnTo>
                        <a:pt x="48606" y="4813"/>
                      </a:lnTo>
                      <a:lnTo>
                        <a:pt x="48522" y="4771"/>
                      </a:lnTo>
                      <a:lnTo>
                        <a:pt x="48397" y="4813"/>
                      </a:lnTo>
                      <a:lnTo>
                        <a:pt x="48459" y="4939"/>
                      </a:lnTo>
                      <a:lnTo>
                        <a:pt x="48376" y="5001"/>
                      </a:lnTo>
                      <a:lnTo>
                        <a:pt x="48313" y="4939"/>
                      </a:lnTo>
                      <a:lnTo>
                        <a:pt x="48250" y="4980"/>
                      </a:lnTo>
                      <a:lnTo>
                        <a:pt x="48187" y="4834"/>
                      </a:lnTo>
                      <a:lnTo>
                        <a:pt x="47999" y="4708"/>
                      </a:lnTo>
                      <a:lnTo>
                        <a:pt x="47936" y="4729"/>
                      </a:lnTo>
                      <a:lnTo>
                        <a:pt x="47978" y="4813"/>
                      </a:lnTo>
                      <a:lnTo>
                        <a:pt x="47873" y="4897"/>
                      </a:lnTo>
                      <a:lnTo>
                        <a:pt x="47790" y="4834"/>
                      </a:lnTo>
                      <a:lnTo>
                        <a:pt x="47727" y="4897"/>
                      </a:lnTo>
                      <a:lnTo>
                        <a:pt x="47769" y="5022"/>
                      </a:lnTo>
                      <a:lnTo>
                        <a:pt x="47790" y="5211"/>
                      </a:lnTo>
                      <a:lnTo>
                        <a:pt x="47936" y="5232"/>
                      </a:lnTo>
                      <a:lnTo>
                        <a:pt x="48083" y="5148"/>
                      </a:lnTo>
                      <a:lnTo>
                        <a:pt x="48187" y="5252"/>
                      </a:lnTo>
                      <a:lnTo>
                        <a:pt x="48104" y="5336"/>
                      </a:lnTo>
                      <a:lnTo>
                        <a:pt x="48250" y="5399"/>
                      </a:lnTo>
                      <a:lnTo>
                        <a:pt x="48145" y="5462"/>
                      </a:lnTo>
                      <a:lnTo>
                        <a:pt x="47978" y="5420"/>
                      </a:lnTo>
                      <a:lnTo>
                        <a:pt x="47978" y="5462"/>
                      </a:lnTo>
                      <a:lnTo>
                        <a:pt x="48145" y="5566"/>
                      </a:lnTo>
                      <a:lnTo>
                        <a:pt x="47873" y="5566"/>
                      </a:lnTo>
                      <a:lnTo>
                        <a:pt x="47832" y="5462"/>
                      </a:lnTo>
                      <a:lnTo>
                        <a:pt x="47643" y="5462"/>
                      </a:lnTo>
                      <a:lnTo>
                        <a:pt x="47560" y="5336"/>
                      </a:lnTo>
                      <a:lnTo>
                        <a:pt x="47434" y="5315"/>
                      </a:lnTo>
                      <a:lnTo>
                        <a:pt x="47308" y="5190"/>
                      </a:lnTo>
                      <a:lnTo>
                        <a:pt x="47120" y="5190"/>
                      </a:lnTo>
                      <a:lnTo>
                        <a:pt x="46995" y="5106"/>
                      </a:lnTo>
                      <a:lnTo>
                        <a:pt x="46890" y="5127"/>
                      </a:lnTo>
                      <a:lnTo>
                        <a:pt x="46827" y="5106"/>
                      </a:lnTo>
                      <a:lnTo>
                        <a:pt x="46430" y="5252"/>
                      </a:lnTo>
                      <a:lnTo>
                        <a:pt x="46409" y="5357"/>
                      </a:lnTo>
                      <a:lnTo>
                        <a:pt x="46367" y="5420"/>
                      </a:lnTo>
                      <a:lnTo>
                        <a:pt x="46430" y="5504"/>
                      </a:lnTo>
                      <a:lnTo>
                        <a:pt x="46409" y="5566"/>
                      </a:lnTo>
                      <a:lnTo>
                        <a:pt x="46492" y="5713"/>
                      </a:lnTo>
                      <a:lnTo>
                        <a:pt x="46472" y="5734"/>
                      </a:lnTo>
                      <a:lnTo>
                        <a:pt x="46367" y="5629"/>
                      </a:lnTo>
                      <a:lnTo>
                        <a:pt x="46283" y="5671"/>
                      </a:lnTo>
                      <a:lnTo>
                        <a:pt x="46179" y="5629"/>
                      </a:lnTo>
                      <a:lnTo>
                        <a:pt x="45739" y="5671"/>
                      </a:lnTo>
                      <a:lnTo>
                        <a:pt x="45530" y="5650"/>
                      </a:lnTo>
                      <a:lnTo>
                        <a:pt x="45384" y="5524"/>
                      </a:lnTo>
                      <a:lnTo>
                        <a:pt x="45258" y="5504"/>
                      </a:lnTo>
                      <a:lnTo>
                        <a:pt x="45132" y="5357"/>
                      </a:lnTo>
                      <a:lnTo>
                        <a:pt x="45049" y="5211"/>
                      </a:lnTo>
                      <a:lnTo>
                        <a:pt x="44944" y="5148"/>
                      </a:lnTo>
                      <a:lnTo>
                        <a:pt x="44944" y="5232"/>
                      </a:lnTo>
                      <a:lnTo>
                        <a:pt x="45028" y="5420"/>
                      </a:lnTo>
                      <a:lnTo>
                        <a:pt x="45049" y="5734"/>
                      </a:lnTo>
                      <a:lnTo>
                        <a:pt x="45216" y="6068"/>
                      </a:lnTo>
                      <a:lnTo>
                        <a:pt x="45342" y="6340"/>
                      </a:lnTo>
                      <a:lnTo>
                        <a:pt x="45446" y="6926"/>
                      </a:lnTo>
                      <a:lnTo>
                        <a:pt x="45425" y="7073"/>
                      </a:lnTo>
                      <a:lnTo>
                        <a:pt x="45342" y="7073"/>
                      </a:lnTo>
                      <a:lnTo>
                        <a:pt x="45258" y="6968"/>
                      </a:lnTo>
                      <a:lnTo>
                        <a:pt x="45237" y="6864"/>
                      </a:lnTo>
                      <a:lnTo>
                        <a:pt x="45132" y="6759"/>
                      </a:lnTo>
                      <a:lnTo>
                        <a:pt x="45070" y="6801"/>
                      </a:lnTo>
                      <a:lnTo>
                        <a:pt x="45132" y="6884"/>
                      </a:lnTo>
                      <a:lnTo>
                        <a:pt x="45112" y="6968"/>
                      </a:lnTo>
                      <a:lnTo>
                        <a:pt x="44923" y="6905"/>
                      </a:lnTo>
                      <a:lnTo>
                        <a:pt x="44756" y="6717"/>
                      </a:lnTo>
                      <a:lnTo>
                        <a:pt x="44505" y="6696"/>
                      </a:lnTo>
                      <a:lnTo>
                        <a:pt x="44379" y="6550"/>
                      </a:lnTo>
                      <a:lnTo>
                        <a:pt x="44275" y="6508"/>
                      </a:lnTo>
                      <a:lnTo>
                        <a:pt x="43898" y="6173"/>
                      </a:lnTo>
                      <a:lnTo>
                        <a:pt x="43877" y="6173"/>
                      </a:lnTo>
                      <a:lnTo>
                        <a:pt x="43793" y="6236"/>
                      </a:lnTo>
                      <a:lnTo>
                        <a:pt x="43689" y="6236"/>
                      </a:lnTo>
                      <a:lnTo>
                        <a:pt x="43647" y="6152"/>
                      </a:lnTo>
                      <a:lnTo>
                        <a:pt x="43877" y="5943"/>
                      </a:lnTo>
                      <a:lnTo>
                        <a:pt x="43982" y="5943"/>
                      </a:lnTo>
                      <a:lnTo>
                        <a:pt x="43898" y="5880"/>
                      </a:lnTo>
                      <a:lnTo>
                        <a:pt x="43772" y="5817"/>
                      </a:lnTo>
                      <a:lnTo>
                        <a:pt x="43647" y="5671"/>
                      </a:lnTo>
                      <a:lnTo>
                        <a:pt x="43626" y="5671"/>
                      </a:lnTo>
                      <a:lnTo>
                        <a:pt x="43647" y="5755"/>
                      </a:lnTo>
                      <a:lnTo>
                        <a:pt x="43751" y="5859"/>
                      </a:lnTo>
                      <a:lnTo>
                        <a:pt x="43751" y="5964"/>
                      </a:lnTo>
                      <a:lnTo>
                        <a:pt x="43626" y="6048"/>
                      </a:lnTo>
                      <a:lnTo>
                        <a:pt x="43417" y="5985"/>
                      </a:lnTo>
                      <a:lnTo>
                        <a:pt x="43207" y="5838"/>
                      </a:lnTo>
                      <a:lnTo>
                        <a:pt x="43145" y="5755"/>
                      </a:lnTo>
                      <a:lnTo>
                        <a:pt x="42935" y="5734"/>
                      </a:lnTo>
                      <a:lnTo>
                        <a:pt x="42894" y="5608"/>
                      </a:lnTo>
                      <a:lnTo>
                        <a:pt x="42789" y="5545"/>
                      </a:lnTo>
                      <a:lnTo>
                        <a:pt x="43040" y="5545"/>
                      </a:lnTo>
                      <a:lnTo>
                        <a:pt x="43270" y="5608"/>
                      </a:lnTo>
                      <a:lnTo>
                        <a:pt x="43375" y="5671"/>
                      </a:lnTo>
                      <a:lnTo>
                        <a:pt x="43521" y="5629"/>
                      </a:lnTo>
                      <a:lnTo>
                        <a:pt x="43626" y="5441"/>
                      </a:lnTo>
                      <a:lnTo>
                        <a:pt x="43626" y="5378"/>
                      </a:lnTo>
                      <a:lnTo>
                        <a:pt x="43542" y="5420"/>
                      </a:lnTo>
                      <a:lnTo>
                        <a:pt x="43521" y="5336"/>
                      </a:lnTo>
                      <a:lnTo>
                        <a:pt x="43417" y="5357"/>
                      </a:lnTo>
                      <a:lnTo>
                        <a:pt x="43459" y="5190"/>
                      </a:lnTo>
                      <a:lnTo>
                        <a:pt x="43333" y="5043"/>
                      </a:lnTo>
                      <a:lnTo>
                        <a:pt x="43249" y="5106"/>
                      </a:lnTo>
                      <a:lnTo>
                        <a:pt x="43228" y="5001"/>
                      </a:lnTo>
                      <a:lnTo>
                        <a:pt x="43145" y="4980"/>
                      </a:lnTo>
                      <a:lnTo>
                        <a:pt x="43061" y="5022"/>
                      </a:lnTo>
                      <a:lnTo>
                        <a:pt x="43019" y="5085"/>
                      </a:lnTo>
                      <a:lnTo>
                        <a:pt x="42831" y="5043"/>
                      </a:lnTo>
                      <a:lnTo>
                        <a:pt x="42810" y="4897"/>
                      </a:lnTo>
                      <a:lnTo>
                        <a:pt x="43019" y="4708"/>
                      </a:lnTo>
                      <a:lnTo>
                        <a:pt x="42998" y="4625"/>
                      </a:lnTo>
                      <a:lnTo>
                        <a:pt x="42894" y="4625"/>
                      </a:lnTo>
                      <a:lnTo>
                        <a:pt x="42726" y="4792"/>
                      </a:lnTo>
                      <a:lnTo>
                        <a:pt x="42705" y="4667"/>
                      </a:lnTo>
                      <a:lnTo>
                        <a:pt x="42768" y="4562"/>
                      </a:lnTo>
                      <a:lnTo>
                        <a:pt x="42726" y="4415"/>
                      </a:lnTo>
                      <a:lnTo>
                        <a:pt x="42663" y="4457"/>
                      </a:lnTo>
                      <a:lnTo>
                        <a:pt x="42622" y="4499"/>
                      </a:lnTo>
                      <a:lnTo>
                        <a:pt x="42601" y="4395"/>
                      </a:lnTo>
                      <a:lnTo>
                        <a:pt x="42496" y="4395"/>
                      </a:lnTo>
                      <a:lnTo>
                        <a:pt x="42454" y="4353"/>
                      </a:lnTo>
                      <a:lnTo>
                        <a:pt x="42391" y="4269"/>
                      </a:lnTo>
                      <a:lnTo>
                        <a:pt x="42433" y="4102"/>
                      </a:lnTo>
                      <a:lnTo>
                        <a:pt x="42391" y="4060"/>
                      </a:lnTo>
                      <a:lnTo>
                        <a:pt x="42308" y="4102"/>
                      </a:lnTo>
                      <a:lnTo>
                        <a:pt x="42224" y="4248"/>
                      </a:lnTo>
                      <a:lnTo>
                        <a:pt x="42203" y="4039"/>
                      </a:lnTo>
                      <a:lnTo>
                        <a:pt x="42099" y="3955"/>
                      </a:lnTo>
                      <a:lnTo>
                        <a:pt x="41994" y="4039"/>
                      </a:lnTo>
                      <a:lnTo>
                        <a:pt x="41910" y="4039"/>
                      </a:lnTo>
                      <a:lnTo>
                        <a:pt x="41868" y="3871"/>
                      </a:lnTo>
                      <a:lnTo>
                        <a:pt x="41764" y="3976"/>
                      </a:lnTo>
                      <a:lnTo>
                        <a:pt x="41701" y="3976"/>
                      </a:lnTo>
                      <a:lnTo>
                        <a:pt x="41680" y="4060"/>
                      </a:lnTo>
                      <a:lnTo>
                        <a:pt x="41659" y="3892"/>
                      </a:lnTo>
                      <a:lnTo>
                        <a:pt x="41659" y="3830"/>
                      </a:lnTo>
                      <a:lnTo>
                        <a:pt x="41492" y="3830"/>
                      </a:lnTo>
                      <a:lnTo>
                        <a:pt x="41408" y="3851"/>
                      </a:lnTo>
                      <a:lnTo>
                        <a:pt x="41366" y="3788"/>
                      </a:lnTo>
                      <a:lnTo>
                        <a:pt x="41199" y="3851"/>
                      </a:lnTo>
                      <a:lnTo>
                        <a:pt x="41094" y="3851"/>
                      </a:lnTo>
                      <a:lnTo>
                        <a:pt x="41073" y="3892"/>
                      </a:lnTo>
                      <a:lnTo>
                        <a:pt x="41136" y="3955"/>
                      </a:lnTo>
                      <a:lnTo>
                        <a:pt x="41178" y="4081"/>
                      </a:lnTo>
                      <a:lnTo>
                        <a:pt x="41115" y="4060"/>
                      </a:lnTo>
                      <a:lnTo>
                        <a:pt x="41052" y="4081"/>
                      </a:lnTo>
                      <a:lnTo>
                        <a:pt x="41052" y="4164"/>
                      </a:lnTo>
                      <a:lnTo>
                        <a:pt x="41031" y="4143"/>
                      </a:lnTo>
                      <a:lnTo>
                        <a:pt x="40885" y="4164"/>
                      </a:lnTo>
                      <a:lnTo>
                        <a:pt x="40843" y="4143"/>
                      </a:lnTo>
                      <a:lnTo>
                        <a:pt x="40885" y="4039"/>
                      </a:lnTo>
                      <a:lnTo>
                        <a:pt x="40969" y="3976"/>
                      </a:lnTo>
                      <a:lnTo>
                        <a:pt x="40927" y="3871"/>
                      </a:lnTo>
                      <a:lnTo>
                        <a:pt x="40822" y="3851"/>
                      </a:lnTo>
                      <a:lnTo>
                        <a:pt x="40822" y="3955"/>
                      </a:lnTo>
                      <a:lnTo>
                        <a:pt x="40738" y="3997"/>
                      </a:lnTo>
                      <a:lnTo>
                        <a:pt x="40655" y="3892"/>
                      </a:lnTo>
                      <a:lnTo>
                        <a:pt x="40550" y="3871"/>
                      </a:lnTo>
                      <a:lnTo>
                        <a:pt x="40446" y="3767"/>
                      </a:lnTo>
                      <a:lnTo>
                        <a:pt x="40425" y="3851"/>
                      </a:lnTo>
                      <a:lnTo>
                        <a:pt x="40341" y="3871"/>
                      </a:lnTo>
                      <a:lnTo>
                        <a:pt x="40194" y="3871"/>
                      </a:lnTo>
                      <a:lnTo>
                        <a:pt x="40132" y="3788"/>
                      </a:lnTo>
                      <a:lnTo>
                        <a:pt x="40111" y="3892"/>
                      </a:lnTo>
                      <a:lnTo>
                        <a:pt x="40027" y="3955"/>
                      </a:lnTo>
                      <a:lnTo>
                        <a:pt x="39902" y="3851"/>
                      </a:lnTo>
                      <a:lnTo>
                        <a:pt x="39818" y="3851"/>
                      </a:lnTo>
                      <a:lnTo>
                        <a:pt x="39860" y="3955"/>
                      </a:lnTo>
                      <a:lnTo>
                        <a:pt x="39881" y="3997"/>
                      </a:lnTo>
                      <a:lnTo>
                        <a:pt x="39755" y="4102"/>
                      </a:lnTo>
                      <a:lnTo>
                        <a:pt x="39692" y="4081"/>
                      </a:lnTo>
                      <a:lnTo>
                        <a:pt x="39671" y="3997"/>
                      </a:lnTo>
                      <a:lnTo>
                        <a:pt x="39609" y="4102"/>
                      </a:lnTo>
                      <a:lnTo>
                        <a:pt x="39630" y="4269"/>
                      </a:lnTo>
                      <a:lnTo>
                        <a:pt x="39713" y="4353"/>
                      </a:lnTo>
                      <a:lnTo>
                        <a:pt x="39734" y="4457"/>
                      </a:lnTo>
                      <a:lnTo>
                        <a:pt x="39797" y="4478"/>
                      </a:lnTo>
                      <a:lnTo>
                        <a:pt x="39818" y="4625"/>
                      </a:lnTo>
                      <a:lnTo>
                        <a:pt x="39964" y="4667"/>
                      </a:lnTo>
                      <a:lnTo>
                        <a:pt x="40006" y="4729"/>
                      </a:lnTo>
                      <a:lnTo>
                        <a:pt x="40006" y="4834"/>
                      </a:lnTo>
                      <a:lnTo>
                        <a:pt x="40111" y="4918"/>
                      </a:lnTo>
                      <a:lnTo>
                        <a:pt x="40132" y="5001"/>
                      </a:lnTo>
                      <a:lnTo>
                        <a:pt x="40069" y="5106"/>
                      </a:lnTo>
                      <a:lnTo>
                        <a:pt x="40006" y="5085"/>
                      </a:lnTo>
                      <a:lnTo>
                        <a:pt x="39985" y="5001"/>
                      </a:lnTo>
                      <a:lnTo>
                        <a:pt x="39818" y="5043"/>
                      </a:lnTo>
                      <a:lnTo>
                        <a:pt x="39713" y="5022"/>
                      </a:lnTo>
                      <a:lnTo>
                        <a:pt x="39609" y="5043"/>
                      </a:lnTo>
                      <a:lnTo>
                        <a:pt x="39671" y="5127"/>
                      </a:lnTo>
                      <a:lnTo>
                        <a:pt x="39588" y="5232"/>
                      </a:lnTo>
                      <a:lnTo>
                        <a:pt x="39462" y="5232"/>
                      </a:lnTo>
                      <a:lnTo>
                        <a:pt x="39378" y="5211"/>
                      </a:lnTo>
                      <a:lnTo>
                        <a:pt x="39127" y="5336"/>
                      </a:lnTo>
                      <a:lnTo>
                        <a:pt x="38751" y="5399"/>
                      </a:lnTo>
                      <a:lnTo>
                        <a:pt x="38625" y="5336"/>
                      </a:lnTo>
                      <a:lnTo>
                        <a:pt x="38437" y="5336"/>
                      </a:lnTo>
                      <a:lnTo>
                        <a:pt x="38416" y="5357"/>
                      </a:lnTo>
                      <a:lnTo>
                        <a:pt x="38311" y="5336"/>
                      </a:lnTo>
                      <a:lnTo>
                        <a:pt x="37788" y="5315"/>
                      </a:lnTo>
                      <a:lnTo>
                        <a:pt x="37621" y="5190"/>
                      </a:lnTo>
                      <a:lnTo>
                        <a:pt x="37579" y="4980"/>
                      </a:lnTo>
                      <a:lnTo>
                        <a:pt x="37663" y="4834"/>
                      </a:lnTo>
                      <a:lnTo>
                        <a:pt x="37705" y="4813"/>
                      </a:lnTo>
                      <a:lnTo>
                        <a:pt x="37705" y="4729"/>
                      </a:lnTo>
                      <a:lnTo>
                        <a:pt x="37558" y="4688"/>
                      </a:lnTo>
                      <a:lnTo>
                        <a:pt x="37370" y="4688"/>
                      </a:lnTo>
                      <a:lnTo>
                        <a:pt x="37035" y="4834"/>
                      </a:lnTo>
                      <a:lnTo>
                        <a:pt x="36554" y="4876"/>
                      </a:lnTo>
                      <a:lnTo>
                        <a:pt x="36156" y="4980"/>
                      </a:lnTo>
                      <a:lnTo>
                        <a:pt x="35926" y="5022"/>
                      </a:lnTo>
                      <a:lnTo>
                        <a:pt x="35884" y="5106"/>
                      </a:lnTo>
                      <a:lnTo>
                        <a:pt x="35801" y="5106"/>
                      </a:lnTo>
                      <a:lnTo>
                        <a:pt x="35738" y="5190"/>
                      </a:lnTo>
                      <a:lnTo>
                        <a:pt x="35612" y="5252"/>
                      </a:lnTo>
                      <a:lnTo>
                        <a:pt x="35466" y="5399"/>
                      </a:lnTo>
                      <a:lnTo>
                        <a:pt x="35529" y="5545"/>
                      </a:lnTo>
                      <a:lnTo>
                        <a:pt x="35612" y="5566"/>
                      </a:lnTo>
                      <a:lnTo>
                        <a:pt x="35717" y="5524"/>
                      </a:lnTo>
                      <a:lnTo>
                        <a:pt x="35780" y="5545"/>
                      </a:lnTo>
                      <a:lnTo>
                        <a:pt x="35717" y="5629"/>
                      </a:lnTo>
                      <a:lnTo>
                        <a:pt x="35654" y="5650"/>
                      </a:lnTo>
                      <a:lnTo>
                        <a:pt x="35549" y="5755"/>
                      </a:lnTo>
                      <a:lnTo>
                        <a:pt x="35549" y="5817"/>
                      </a:lnTo>
                      <a:lnTo>
                        <a:pt x="35508" y="5755"/>
                      </a:lnTo>
                      <a:lnTo>
                        <a:pt x="35487" y="5545"/>
                      </a:lnTo>
                      <a:lnTo>
                        <a:pt x="35319" y="5420"/>
                      </a:lnTo>
                      <a:lnTo>
                        <a:pt x="35298" y="5336"/>
                      </a:lnTo>
                      <a:lnTo>
                        <a:pt x="35319" y="5252"/>
                      </a:lnTo>
                      <a:lnTo>
                        <a:pt x="35194" y="5148"/>
                      </a:lnTo>
                      <a:lnTo>
                        <a:pt x="35110" y="5148"/>
                      </a:lnTo>
                      <a:lnTo>
                        <a:pt x="34880" y="4939"/>
                      </a:lnTo>
                      <a:lnTo>
                        <a:pt x="34817" y="4939"/>
                      </a:lnTo>
                      <a:lnTo>
                        <a:pt x="34817" y="5022"/>
                      </a:lnTo>
                      <a:lnTo>
                        <a:pt x="35005" y="5232"/>
                      </a:lnTo>
                      <a:lnTo>
                        <a:pt x="35026" y="5357"/>
                      </a:lnTo>
                      <a:lnTo>
                        <a:pt x="34922" y="5462"/>
                      </a:lnTo>
                      <a:lnTo>
                        <a:pt x="34733" y="5504"/>
                      </a:lnTo>
                      <a:lnTo>
                        <a:pt x="34650" y="5545"/>
                      </a:lnTo>
                      <a:lnTo>
                        <a:pt x="34482" y="5545"/>
                      </a:lnTo>
                      <a:lnTo>
                        <a:pt x="34168" y="5294"/>
                      </a:lnTo>
                      <a:lnTo>
                        <a:pt x="34168" y="5190"/>
                      </a:lnTo>
                      <a:lnTo>
                        <a:pt x="34231" y="5106"/>
                      </a:lnTo>
                      <a:lnTo>
                        <a:pt x="34210" y="5022"/>
                      </a:lnTo>
                      <a:lnTo>
                        <a:pt x="34043" y="5085"/>
                      </a:lnTo>
                      <a:lnTo>
                        <a:pt x="34043" y="5211"/>
                      </a:lnTo>
                      <a:lnTo>
                        <a:pt x="33959" y="5294"/>
                      </a:lnTo>
                      <a:lnTo>
                        <a:pt x="33750" y="5148"/>
                      </a:lnTo>
                      <a:lnTo>
                        <a:pt x="33604" y="5148"/>
                      </a:lnTo>
                      <a:lnTo>
                        <a:pt x="33499" y="5252"/>
                      </a:lnTo>
                      <a:lnTo>
                        <a:pt x="33520" y="5441"/>
                      </a:lnTo>
                      <a:lnTo>
                        <a:pt x="33436" y="5566"/>
                      </a:lnTo>
                      <a:lnTo>
                        <a:pt x="33520" y="5734"/>
                      </a:lnTo>
                      <a:lnTo>
                        <a:pt x="33645" y="5776"/>
                      </a:lnTo>
                      <a:lnTo>
                        <a:pt x="33813" y="5650"/>
                      </a:lnTo>
                      <a:lnTo>
                        <a:pt x="33834" y="5566"/>
                      </a:lnTo>
                      <a:lnTo>
                        <a:pt x="34043" y="5441"/>
                      </a:lnTo>
                      <a:lnTo>
                        <a:pt x="34106" y="5524"/>
                      </a:lnTo>
                      <a:lnTo>
                        <a:pt x="34064" y="5650"/>
                      </a:lnTo>
                      <a:lnTo>
                        <a:pt x="33855" y="5817"/>
                      </a:lnTo>
                      <a:lnTo>
                        <a:pt x="33938" y="5880"/>
                      </a:lnTo>
                      <a:lnTo>
                        <a:pt x="33855" y="6027"/>
                      </a:lnTo>
                      <a:lnTo>
                        <a:pt x="33729" y="6068"/>
                      </a:lnTo>
                      <a:lnTo>
                        <a:pt x="33604" y="5985"/>
                      </a:lnTo>
                      <a:lnTo>
                        <a:pt x="33604" y="6048"/>
                      </a:lnTo>
                      <a:lnTo>
                        <a:pt x="33645" y="6173"/>
                      </a:lnTo>
                      <a:lnTo>
                        <a:pt x="33583" y="6299"/>
                      </a:lnTo>
                      <a:lnTo>
                        <a:pt x="33394" y="6445"/>
                      </a:lnTo>
                      <a:lnTo>
                        <a:pt x="33436" y="6550"/>
                      </a:lnTo>
                      <a:lnTo>
                        <a:pt x="33394" y="6592"/>
                      </a:lnTo>
                      <a:lnTo>
                        <a:pt x="33311" y="6592"/>
                      </a:lnTo>
                      <a:lnTo>
                        <a:pt x="33164" y="6759"/>
                      </a:lnTo>
                      <a:lnTo>
                        <a:pt x="32955" y="6780"/>
                      </a:lnTo>
                      <a:lnTo>
                        <a:pt x="32746" y="6801"/>
                      </a:lnTo>
                      <a:lnTo>
                        <a:pt x="32683" y="6926"/>
                      </a:lnTo>
                      <a:lnTo>
                        <a:pt x="32746" y="7094"/>
                      </a:lnTo>
                      <a:lnTo>
                        <a:pt x="32913" y="7303"/>
                      </a:lnTo>
                      <a:lnTo>
                        <a:pt x="32997" y="7324"/>
                      </a:lnTo>
                      <a:lnTo>
                        <a:pt x="32913" y="7345"/>
                      </a:lnTo>
                      <a:lnTo>
                        <a:pt x="32767" y="7345"/>
                      </a:lnTo>
                      <a:lnTo>
                        <a:pt x="32746" y="7429"/>
                      </a:lnTo>
                      <a:lnTo>
                        <a:pt x="32767" y="7491"/>
                      </a:lnTo>
                      <a:lnTo>
                        <a:pt x="32704" y="7596"/>
                      </a:lnTo>
                      <a:lnTo>
                        <a:pt x="32599" y="7701"/>
                      </a:lnTo>
                      <a:lnTo>
                        <a:pt x="32495" y="7701"/>
                      </a:lnTo>
                      <a:lnTo>
                        <a:pt x="32474" y="7763"/>
                      </a:lnTo>
                      <a:lnTo>
                        <a:pt x="32495" y="7659"/>
                      </a:lnTo>
                      <a:lnTo>
                        <a:pt x="32599" y="7596"/>
                      </a:lnTo>
                      <a:lnTo>
                        <a:pt x="32683" y="7282"/>
                      </a:lnTo>
                      <a:lnTo>
                        <a:pt x="32599" y="7219"/>
                      </a:lnTo>
                      <a:lnTo>
                        <a:pt x="32599" y="7115"/>
                      </a:lnTo>
                      <a:lnTo>
                        <a:pt x="32662" y="7073"/>
                      </a:lnTo>
                      <a:lnTo>
                        <a:pt x="32662" y="6926"/>
                      </a:lnTo>
                      <a:lnTo>
                        <a:pt x="32599" y="6780"/>
                      </a:lnTo>
                      <a:lnTo>
                        <a:pt x="32662" y="6612"/>
                      </a:lnTo>
                      <a:lnTo>
                        <a:pt x="32767" y="6550"/>
                      </a:lnTo>
                      <a:lnTo>
                        <a:pt x="32808" y="6445"/>
                      </a:lnTo>
                      <a:lnTo>
                        <a:pt x="32767" y="6194"/>
                      </a:lnTo>
                      <a:lnTo>
                        <a:pt x="32746" y="6152"/>
                      </a:lnTo>
                      <a:lnTo>
                        <a:pt x="32788" y="6068"/>
                      </a:lnTo>
                      <a:lnTo>
                        <a:pt x="32871" y="6068"/>
                      </a:lnTo>
                      <a:lnTo>
                        <a:pt x="32913" y="6089"/>
                      </a:lnTo>
                      <a:lnTo>
                        <a:pt x="33080" y="6048"/>
                      </a:lnTo>
                      <a:lnTo>
                        <a:pt x="33185" y="5776"/>
                      </a:lnTo>
                      <a:lnTo>
                        <a:pt x="33164" y="5671"/>
                      </a:lnTo>
                      <a:lnTo>
                        <a:pt x="33101" y="5545"/>
                      </a:lnTo>
                      <a:lnTo>
                        <a:pt x="33185" y="5252"/>
                      </a:lnTo>
                      <a:lnTo>
                        <a:pt x="33269" y="5127"/>
                      </a:lnTo>
                      <a:lnTo>
                        <a:pt x="33373" y="4939"/>
                      </a:lnTo>
                      <a:lnTo>
                        <a:pt x="33311" y="4792"/>
                      </a:lnTo>
                      <a:lnTo>
                        <a:pt x="33290" y="4792"/>
                      </a:lnTo>
                      <a:lnTo>
                        <a:pt x="33206" y="4876"/>
                      </a:lnTo>
                      <a:lnTo>
                        <a:pt x="33122" y="4876"/>
                      </a:lnTo>
                      <a:lnTo>
                        <a:pt x="32997" y="4813"/>
                      </a:lnTo>
                      <a:lnTo>
                        <a:pt x="33122" y="4813"/>
                      </a:lnTo>
                      <a:lnTo>
                        <a:pt x="33269" y="4708"/>
                      </a:lnTo>
                      <a:lnTo>
                        <a:pt x="33373" y="4667"/>
                      </a:lnTo>
                      <a:lnTo>
                        <a:pt x="33415" y="4562"/>
                      </a:lnTo>
                      <a:lnTo>
                        <a:pt x="33394" y="4499"/>
                      </a:lnTo>
                      <a:lnTo>
                        <a:pt x="33436" y="4415"/>
                      </a:lnTo>
                      <a:lnTo>
                        <a:pt x="33520" y="4248"/>
                      </a:lnTo>
                      <a:lnTo>
                        <a:pt x="33499" y="4185"/>
                      </a:lnTo>
                      <a:lnTo>
                        <a:pt x="33541" y="4081"/>
                      </a:lnTo>
                      <a:lnTo>
                        <a:pt x="33708" y="3997"/>
                      </a:lnTo>
                      <a:lnTo>
                        <a:pt x="33708" y="3892"/>
                      </a:lnTo>
                      <a:lnTo>
                        <a:pt x="33624" y="3830"/>
                      </a:lnTo>
                      <a:lnTo>
                        <a:pt x="33624" y="3767"/>
                      </a:lnTo>
                      <a:lnTo>
                        <a:pt x="33708" y="3641"/>
                      </a:lnTo>
                      <a:lnTo>
                        <a:pt x="33687" y="3537"/>
                      </a:lnTo>
                      <a:lnTo>
                        <a:pt x="33729" y="3432"/>
                      </a:lnTo>
                      <a:lnTo>
                        <a:pt x="33792" y="3411"/>
                      </a:lnTo>
                      <a:lnTo>
                        <a:pt x="33855" y="3223"/>
                      </a:lnTo>
                      <a:lnTo>
                        <a:pt x="33855" y="3014"/>
                      </a:lnTo>
                      <a:lnTo>
                        <a:pt x="33813" y="2804"/>
                      </a:lnTo>
                      <a:lnTo>
                        <a:pt x="33708" y="2616"/>
                      </a:lnTo>
                      <a:lnTo>
                        <a:pt x="33729" y="2574"/>
                      </a:lnTo>
                      <a:lnTo>
                        <a:pt x="33708" y="2491"/>
                      </a:lnTo>
                      <a:lnTo>
                        <a:pt x="33645" y="2470"/>
                      </a:lnTo>
                      <a:lnTo>
                        <a:pt x="33604" y="2491"/>
                      </a:lnTo>
                      <a:lnTo>
                        <a:pt x="33520" y="2428"/>
                      </a:lnTo>
                      <a:lnTo>
                        <a:pt x="33478" y="2365"/>
                      </a:lnTo>
                      <a:lnTo>
                        <a:pt x="33436" y="2365"/>
                      </a:lnTo>
                      <a:lnTo>
                        <a:pt x="33394" y="2491"/>
                      </a:lnTo>
                      <a:lnTo>
                        <a:pt x="33332" y="2532"/>
                      </a:lnTo>
                      <a:lnTo>
                        <a:pt x="33290" y="2491"/>
                      </a:lnTo>
                      <a:lnTo>
                        <a:pt x="33206" y="2365"/>
                      </a:lnTo>
                      <a:lnTo>
                        <a:pt x="33227" y="2323"/>
                      </a:lnTo>
                      <a:lnTo>
                        <a:pt x="33185" y="2302"/>
                      </a:lnTo>
                      <a:lnTo>
                        <a:pt x="33018" y="2281"/>
                      </a:lnTo>
                      <a:lnTo>
                        <a:pt x="32955" y="2177"/>
                      </a:lnTo>
                      <a:lnTo>
                        <a:pt x="32976" y="2156"/>
                      </a:lnTo>
                      <a:lnTo>
                        <a:pt x="33122" y="2156"/>
                      </a:lnTo>
                      <a:lnTo>
                        <a:pt x="33332" y="2219"/>
                      </a:lnTo>
                      <a:lnTo>
                        <a:pt x="33415" y="2302"/>
                      </a:lnTo>
                      <a:lnTo>
                        <a:pt x="33478" y="2260"/>
                      </a:lnTo>
                      <a:lnTo>
                        <a:pt x="33520" y="2260"/>
                      </a:lnTo>
                      <a:lnTo>
                        <a:pt x="33583" y="2323"/>
                      </a:lnTo>
                      <a:lnTo>
                        <a:pt x="33604" y="2386"/>
                      </a:lnTo>
                      <a:lnTo>
                        <a:pt x="33645" y="2386"/>
                      </a:lnTo>
                      <a:lnTo>
                        <a:pt x="33645" y="2302"/>
                      </a:lnTo>
                      <a:lnTo>
                        <a:pt x="33541" y="2177"/>
                      </a:lnTo>
                      <a:lnTo>
                        <a:pt x="33541" y="2072"/>
                      </a:lnTo>
                      <a:lnTo>
                        <a:pt x="33478" y="1967"/>
                      </a:lnTo>
                      <a:lnTo>
                        <a:pt x="33394" y="1905"/>
                      </a:lnTo>
                      <a:lnTo>
                        <a:pt x="33332" y="1905"/>
                      </a:lnTo>
                      <a:lnTo>
                        <a:pt x="33290" y="1967"/>
                      </a:lnTo>
                      <a:lnTo>
                        <a:pt x="33206" y="1947"/>
                      </a:lnTo>
                      <a:lnTo>
                        <a:pt x="33185" y="1800"/>
                      </a:lnTo>
                      <a:lnTo>
                        <a:pt x="33018" y="1654"/>
                      </a:lnTo>
                      <a:lnTo>
                        <a:pt x="33018" y="1549"/>
                      </a:lnTo>
                      <a:lnTo>
                        <a:pt x="32955" y="1465"/>
                      </a:lnTo>
                      <a:lnTo>
                        <a:pt x="32892" y="1382"/>
                      </a:lnTo>
                      <a:lnTo>
                        <a:pt x="32808" y="1382"/>
                      </a:lnTo>
                      <a:lnTo>
                        <a:pt x="32704" y="1444"/>
                      </a:lnTo>
                      <a:lnTo>
                        <a:pt x="32704" y="1549"/>
                      </a:lnTo>
                      <a:lnTo>
                        <a:pt x="32808" y="1549"/>
                      </a:lnTo>
                      <a:lnTo>
                        <a:pt x="32892" y="1591"/>
                      </a:lnTo>
                      <a:lnTo>
                        <a:pt x="32871" y="1654"/>
                      </a:lnTo>
                      <a:lnTo>
                        <a:pt x="32788" y="1695"/>
                      </a:lnTo>
                      <a:lnTo>
                        <a:pt x="32788" y="1779"/>
                      </a:lnTo>
                      <a:lnTo>
                        <a:pt x="32746" y="1800"/>
                      </a:lnTo>
                      <a:lnTo>
                        <a:pt x="32536" y="1570"/>
                      </a:lnTo>
                      <a:lnTo>
                        <a:pt x="32536" y="1486"/>
                      </a:lnTo>
                      <a:lnTo>
                        <a:pt x="32474" y="1361"/>
                      </a:lnTo>
                      <a:lnTo>
                        <a:pt x="32369" y="1340"/>
                      </a:lnTo>
                      <a:lnTo>
                        <a:pt x="31930" y="1068"/>
                      </a:lnTo>
                      <a:lnTo>
                        <a:pt x="31825" y="1026"/>
                      </a:lnTo>
                      <a:lnTo>
                        <a:pt x="31804" y="1005"/>
                      </a:lnTo>
                      <a:lnTo>
                        <a:pt x="31532" y="1026"/>
                      </a:lnTo>
                      <a:lnTo>
                        <a:pt x="31511" y="921"/>
                      </a:lnTo>
                      <a:lnTo>
                        <a:pt x="31553" y="858"/>
                      </a:lnTo>
                      <a:lnTo>
                        <a:pt x="31532" y="796"/>
                      </a:lnTo>
                      <a:lnTo>
                        <a:pt x="31407" y="817"/>
                      </a:lnTo>
                      <a:lnTo>
                        <a:pt x="31344" y="754"/>
                      </a:lnTo>
                      <a:lnTo>
                        <a:pt x="31218" y="796"/>
                      </a:lnTo>
                      <a:lnTo>
                        <a:pt x="31135" y="858"/>
                      </a:lnTo>
                      <a:lnTo>
                        <a:pt x="31093" y="838"/>
                      </a:lnTo>
                      <a:lnTo>
                        <a:pt x="30988" y="942"/>
                      </a:lnTo>
                      <a:lnTo>
                        <a:pt x="30925" y="1047"/>
                      </a:lnTo>
                      <a:lnTo>
                        <a:pt x="30779" y="1047"/>
                      </a:lnTo>
                      <a:lnTo>
                        <a:pt x="30695" y="1026"/>
                      </a:lnTo>
                      <a:lnTo>
                        <a:pt x="30570" y="1172"/>
                      </a:lnTo>
                      <a:lnTo>
                        <a:pt x="30381" y="1235"/>
                      </a:lnTo>
                      <a:lnTo>
                        <a:pt x="30298" y="1256"/>
                      </a:lnTo>
                      <a:lnTo>
                        <a:pt x="30256" y="1214"/>
                      </a:lnTo>
                      <a:lnTo>
                        <a:pt x="30172" y="1214"/>
                      </a:lnTo>
                      <a:lnTo>
                        <a:pt x="30130" y="1256"/>
                      </a:lnTo>
                      <a:lnTo>
                        <a:pt x="30130" y="1361"/>
                      </a:lnTo>
                      <a:lnTo>
                        <a:pt x="30193" y="1382"/>
                      </a:lnTo>
                      <a:lnTo>
                        <a:pt x="30256" y="1382"/>
                      </a:lnTo>
                      <a:lnTo>
                        <a:pt x="30298" y="1549"/>
                      </a:lnTo>
                      <a:lnTo>
                        <a:pt x="30339" y="1758"/>
                      </a:lnTo>
                      <a:lnTo>
                        <a:pt x="30256" y="1905"/>
                      </a:lnTo>
                      <a:lnTo>
                        <a:pt x="30067" y="1905"/>
                      </a:lnTo>
                      <a:lnTo>
                        <a:pt x="29942" y="2051"/>
                      </a:lnTo>
                      <a:lnTo>
                        <a:pt x="29733" y="2093"/>
                      </a:lnTo>
                      <a:lnTo>
                        <a:pt x="29649" y="2072"/>
                      </a:lnTo>
                      <a:lnTo>
                        <a:pt x="29754" y="1988"/>
                      </a:lnTo>
                      <a:lnTo>
                        <a:pt x="29837" y="1967"/>
                      </a:lnTo>
                      <a:lnTo>
                        <a:pt x="29858" y="1842"/>
                      </a:lnTo>
                      <a:lnTo>
                        <a:pt x="29733" y="1591"/>
                      </a:lnTo>
                      <a:lnTo>
                        <a:pt x="29816" y="1444"/>
                      </a:lnTo>
                      <a:lnTo>
                        <a:pt x="29816" y="1340"/>
                      </a:lnTo>
                      <a:lnTo>
                        <a:pt x="29858" y="1256"/>
                      </a:lnTo>
                      <a:lnTo>
                        <a:pt x="29775" y="1068"/>
                      </a:lnTo>
                      <a:lnTo>
                        <a:pt x="29775" y="963"/>
                      </a:lnTo>
                      <a:lnTo>
                        <a:pt x="29628" y="817"/>
                      </a:lnTo>
                      <a:lnTo>
                        <a:pt x="29523" y="858"/>
                      </a:lnTo>
                      <a:lnTo>
                        <a:pt x="29440" y="817"/>
                      </a:lnTo>
                      <a:lnTo>
                        <a:pt x="29398" y="817"/>
                      </a:lnTo>
                      <a:lnTo>
                        <a:pt x="29356" y="942"/>
                      </a:lnTo>
                      <a:lnTo>
                        <a:pt x="29210" y="963"/>
                      </a:lnTo>
                      <a:lnTo>
                        <a:pt x="29147" y="921"/>
                      </a:lnTo>
                      <a:lnTo>
                        <a:pt x="29042" y="963"/>
                      </a:lnTo>
                      <a:lnTo>
                        <a:pt x="28938" y="1130"/>
                      </a:lnTo>
                      <a:lnTo>
                        <a:pt x="28707" y="1130"/>
                      </a:lnTo>
                      <a:lnTo>
                        <a:pt x="28707" y="1047"/>
                      </a:lnTo>
                      <a:lnTo>
                        <a:pt x="28791" y="921"/>
                      </a:lnTo>
                      <a:lnTo>
                        <a:pt x="28791" y="838"/>
                      </a:lnTo>
                      <a:lnTo>
                        <a:pt x="28707" y="817"/>
                      </a:lnTo>
                      <a:lnTo>
                        <a:pt x="28519" y="1110"/>
                      </a:lnTo>
                      <a:lnTo>
                        <a:pt x="28268" y="1214"/>
                      </a:lnTo>
                      <a:lnTo>
                        <a:pt x="28163" y="1172"/>
                      </a:lnTo>
                      <a:lnTo>
                        <a:pt x="28268" y="1026"/>
                      </a:lnTo>
                      <a:lnTo>
                        <a:pt x="28394" y="1005"/>
                      </a:lnTo>
                      <a:lnTo>
                        <a:pt x="28519" y="817"/>
                      </a:lnTo>
                      <a:lnTo>
                        <a:pt x="28498" y="691"/>
                      </a:lnTo>
                      <a:lnTo>
                        <a:pt x="28561" y="586"/>
                      </a:lnTo>
                      <a:lnTo>
                        <a:pt x="28561" y="524"/>
                      </a:lnTo>
                      <a:lnTo>
                        <a:pt x="28645" y="440"/>
                      </a:lnTo>
                      <a:lnTo>
                        <a:pt x="28645" y="398"/>
                      </a:lnTo>
                      <a:lnTo>
                        <a:pt x="28477" y="335"/>
                      </a:lnTo>
                      <a:lnTo>
                        <a:pt x="28414" y="294"/>
                      </a:lnTo>
                      <a:lnTo>
                        <a:pt x="28414" y="126"/>
                      </a:lnTo>
                      <a:lnTo>
                        <a:pt x="28373" y="105"/>
                      </a:lnTo>
                      <a:lnTo>
                        <a:pt x="28205" y="231"/>
                      </a:lnTo>
                      <a:lnTo>
                        <a:pt x="28059" y="210"/>
                      </a:lnTo>
                      <a:lnTo>
                        <a:pt x="27996" y="63"/>
                      </a:lnTo>
                      <a:lnTo>
                        <a:pt x="27891" y="63"/>
                      </a:lnTo>
                      <a:lnTo>
                        <a:pt x="27787" y="168"/>
                      </a:lnTo>
                      <a:lnTo>
                        <a:pt x="27661"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1666" name="Google Shape;1666;p54"/>
                <p:cNvSpPr/>
                <p:nvPr/>
              </p:nvSpPr>
              <p:spPr>
                <a:xfrm>
                  <a:off x="5538025" y="2213300"/>
                  <a:ext cx="94175" cy="208750"/>
                </a:xfrm>
                <a:custGeom>
                  <a:avLst/>
                  <a:gdLst/>
                  <a:ahLst/>
                  <a:cxnLst/>
                  <a:rect l="l" t="t" r="r" b="b"/>
                  <a:pathLst>
                    <a:path w="3767" h="8350" extrusionOk="0">
                      <a:moveTo>
                        <a:pt x="251" y="1"/>
                      </a:moveTo>
                      <a:lnTo>
                        <a:pt x="209" y="63"/>
                      </a:lnTo>
                      <a:lnTo>
                        <a:pt x="251" y="105"/>
                      </a:lnTo>
                      <a:lnTo>
                        <a:pt x="251" y="189"/>
                      </a:lnTo>
                      <a:lnTo>
                        <a:pt x="188" y="210"/>
                      </a:lnTo>
                      <a:lnTo>
                        <a:pt x="105" y="168"/>
                      </a:lnTo>
                      <a:lnTo>
                        <a:pt x="0" y="168"/>
                      </a:lnTo>
                      <a:lnTo>
                        <a:pt x="168" y="314"/>
                      </a:lnTo>
                      <a:lnTo>
                        <a:pt x="356" y="461"/>
                      </a:lnTo>
                      <a:lnTo>
                        <a:pt x="419" y="524"/>
                      </a:lnTo>
                      <a:lnTo>
                        <a:pt x="398" y="670"/>
                      </a:lnTo>
                      <a:lnTo>
                        <a:pt x="460" y="607"/>
                      </a:lnTo>
                      <a:lnTo>
                        <a:pt x="502" y="607"/>
                      </a:lnTo>
                      <a:lnTo>
                        <a:pt x="565" y="691"/>
                      </a:lnTo>
                      <a:lnTo>
                        <a:pt x="502" y="733"/>
                      </a:lnTo>
                      <a:lnTo>
                        <a:pt x="419" y="775"/>
                      </a:lnTo>
                      <a:lnTo>
                        <a:pt x="460" y="838"/>
                      </a:lnTo>
                      <a:lnTo>
                        <a:pt x="523" y="838"/>
                      </a:lnTo>
                      <a:lnTo>
                        <a:pt x="565" y="984"/>
                      </a:lnTo>
                      <a:lnTo>
                        <a:pt x="481" y="1026"/>
                      </a:lnTo>
                      <a:lnTo>
                        <a:pt x="377" y="1005"/>
                      </a:lnTo>
                      <a:lnTo>
                        <a:pt x="314" y="900"/>
                      </a:lnTo>
                      <a:lnTo>
                        <a:pt x="251" y="984"/>
                      </a:lnTo>
                      <a:lnTo>
                        <a:pt x="168" y="1130"/>
                      </a:lnTo>
                      <a:lnTo>
                        <a:pt x="272" y="1235"/>
                      </a:lnTo>
                      <a:lnTo>
                        <a:pt x="314" y="1382"/>
                      </a:lnTo>
                      <a:lnTo>
                        <a:pt x="419" y="1528"/>
                      </a:lnTo>
                      <a:lnTo>
                        <a:pt x="523" y="1716"/>
                      </a:lnTo>
                      <a:lnTo>
                        <a:pt x="523" y="1946"/>
                      </a:lnTo>
                      <a:lnTo>
                        <a:pt x="586" y="1988"/>
                      </a:lnTo>
                      <a:lnTo>
                        <a:pt x="607" y="2177"/>
                      </a:lnTo>
                      <a:lnTo>
                        <a:pt x="691" y="2470"/>
                      </a:lnTo>
                      <a:lnTo>
                        <a:pt x="774" y="2658"/>
                      </a:lnTo>
                      <a:lnTo>
                        <a:pt x="900" y="2700"/>
                      </a:lnTo>
                      <a:lnTo>
                        <a:pt x="900" y="2762"/>
                      </a:lnTo>
                      <a:lnTo>
                        <a:pt x="837" y="2804"/>
                      </a:lnTo>
                      <a:lnTo>
                        <a:pt x="1130" y="3097"/>
                      </a:lnTo>
                      <a:lnTo>
                        <a:pt x="1235" y="3118"/>
                      </a:lnTo>
                      <a:lnTo>
                        <a:pt x="1360" y="3307"/>
                      </a:lnTo>
                      <a:lnTo>
                        <a:pt x="1402" y="3516"/>
                      </a:lnTo>
                      <a:lnTo>
                        <a:pt x="1402" y="3641"/>
                      </a:lnTo>
                      <a:lnTo>
                        <a:pt x="1465" y="3809"/>
                      </a:lnTo>
                      <a:lnTo>
                        <a:pt x="1465" y="3934"/>
                      </a:lnTo>
                      <a:lnTo>
                        <a:pt x="1569" y="3976"/>
                      </a:lnTo>
                      <a:lnTo>
                        <a:pt x="1674" y="4123"/>
                      </a:lnTo>
                      <a:lnTo>
                        <a:pt x="1653" y="4143"/>
                      </a:lnTo>
                      <a:lnTo>
                        <a:pt x="1653" y="4227"/>
                      </a:lnTo>
                      <a:lnTo>
                        <a:pt x="1779" y="4436"/>
                      </a:lnTo>
                      <a:lnTo>
                        <a:pt x="1821" y="4562"/>
                      </a:lnTo>
                      <a:lnTo>
                        <a:pt x="1883" y="4708"/>
                      </a:lnTo>
                      <a:lnTo>
                        <a:pt x="1883" y="4918"/>
                      </a:lnTo>
                      <a:lnTo>
                        <a:pt x="1946" y="5001"/>
                      </a:lnTo>
                      <a:lnTo>
                        <a:pt x="1925" y="5106"/>
                      </a:lnTo>
                      <a:lnTo>
                        <a:pt x="1946" y="5315"/>
                      </a:lnTo>
                      <a:lnTo>
                        <a:pt x="2051" y="5524"/>
                      </a:lnTo>
                      <a:lnTo>
                        <a:pt x="2030" y="5608"/>
                      </a:lnTo>
                      <a:lnTo>
                        <a:pt x="2030" y="5755"/>
                      </a:lnTo>
                      <a:lnTo>
                        <a:pt x="2155" y="5859"/>
                      </a:lnTo>
                      <a:lnTo>
                        <a:pt x="2365" y="6131"/>
                      </a:lnTo>
                      <a:lnTo>
                        <a:pt x="2365" y="6257"/>
                      </a:lnTo>
                      <a:lnTo>
                        <a:pt x="2448" y="6424"/>
                      </a:lnTo>
                      <a:lnTo>
                        <a:pt x="2406" y="6654"/>
                      </a:lnTo>
                      <a:lnTo>
                        <a:pt x="2448" y="6843"/>
                      </a:lnTo>
                      <a:lnTo>
                        <a:pt x="2553" y="7010"/>
                      </a:lnTo>
                      <a:lnTo>
                        <a:pt x="2574" y="7156"/>
                      </a:lnTo>
                      <a:lnTo>
                        <a:pt x="2720" y="7324"/>
                      </a:lnTo>
                      <a:lnTo>
                        <a:pt x="2762" y="7408"/>
                      </a:lnTo>
                      <a:lnTo>
                        <a:pt x="2699" y="7596"/>
                      </a:lnTo>
                      <a:lnTo>
                        <a:pt x="2699" y="7847"/>
                      </a:lnTo>
                      <a:lnTo>
                        <a:pt x="2762" y="7993"/>
                      </a:lnTo>
                      <a:lnTo>
                        <a:pt x="2867" y="8098"/>
                      </a:lnTo>
                      <a:lnTo>
                        <a:pt x="2929" y="8244"/>
                      </a:lnTo>
                      <a:lnTo>
                        <a:pt x="3097" y="8349"/>
                      </a:lnTo>
                      <a:lnTo>
                        <a:pt x="3097" y="8349"/>
                      </a:lnTo>
                      <a:lnTo>
                        <a:pt x="3076" y="8224"/>
                      </a:lnTo>
                      <a:lnTo>
                        <a:pt x="3097" y="8098"/>
                      </a:lnTo>
                      <a:lnTo>
                        <a:pt x="3034" y="7993"/>
                      </a:lnTo>
                      <a:lnTo>
                        <a:pt x="3013" y="7847"/>
                      </a:lnTo>
                      <a:lnTo>
                        <a:pt x="3034" y="7680"/>
                      </a:lnTo>
                      <a:lnTo>
                        <a:pt x="3139" y="7575"/>
                      </a:lnTo>
                      <a:lnTo>
                        <a:pt x="3201" y="7596"/>
                      </a:lnTo>
                      <a:lnTo>
                        <a:pt x="3201" y="7680"/>
                      </a:lnTo>
                      <a:lnTo>
                        <a:pt x="3243" y="7721"/>
                      </a:lnTo>
                      <a:lnTo>
                        <a:pt x="3494" y="7700"/>
                      </a:lnTo>
                      <a:lnTo>
                        <a:pt x="3515" y="7638"/>
                      </a:lnTo>
                      <a:lnTo>
                        <a:pt x="3557" y="7638"/>
                      </a:lnTo>
                      <a:lnTo>
                        <a:pt x="3599" y="7700"/>
                      </a:lnTo>
                      <a:lnTo>
                        <a:pt x="3557" y="7721"/>
                      </a:lnTo>
                      <a:lnTo>
                        <a:pt x="3557" y="7826"/>
                      </a:lnTo>
                      <a:lnTo>
                        <a:pt x="3704" y="7952"/>
                      </a:lnTo>
                      <a:lnTo>
                        <a:pt x="3725" y="8056"/>
                      </a:lnTo>
                      <a:lnTo>
                        <a:pt x="3766" y="8119"/>
                      </a:lnTo>
                      <a:lnTo>
                        <a:pt x="3766" y="8035"/>
                      </a:lnTo>
                      <a:lnTo>
                        <a:pt x="3745" y="7993"/>
                      </a:lnTo>
                      <a:lnTo>
                        <a:pt x="3766" y="7847"/>
                      </a:lnTo>
                      <a:lnTo>
                        <a:pt x="3766" y="7721"/>
                      </a:lnTo>
                      <a:lnTo>
                        <a:pt x="3662" y="7638"/>
                      </a:lnTo>
                      <a:lnTo>
                        <a:pt x="3641" y="7491"/>
                      </a:lnTo>
                      <a:lnTo>
                        <a:pt x="3599" y="7387"/>
                      </a:lnTo>
                      <a:lnTo>
                        <a:pt x="3515" y="7428"/>
                      </a:lnTo>
                      <a:lnTo>
                        <a:pt x="3432" y="7428"/>
                      </a:lnTo>
                      <a:lnTo>
                        <a:pt x="3285" y="7324"/>
                      </a:lnTo>
                      <a:lnTo>
                        <a:pt x="3243" y="7156"/>
                      </a:lnTo>
                      <a:lnTo>
                        <a:pt x="3181" y="7010"/>
                      </a:lnTo>
                      <a:lnTo>
                        <a:pt x="3034" y="6905"/>
                      </a:lnTo>
                      <a:lnTo>
                        <a:pt x="2929" y="6884"/>
                      </a:lnTo>
                      <a:lnTo>
                        <a:pt x="2867" y="6780"/>
                      </a:lnTo>
                      <a:lnTo>
                        <a:pt x="2804" y="6571"/>
                      </a:lnTo>
                      <a:lnTo>
                        <a:pt x="2720" y="6424"/>
                      </a:lnTo>
                      <a:lnTo>
                        <a:pt x="2678" y="6278"/>
                      </a:lnTo>
                      <a:lnTo>
                        <a:pt x="2678" y="6089"/>
                      </a:lnTo>
                      <a:lnTo>
                        <a:pt x="2657" y="5859"/>
                      </a:lnTo>
                      <a:lnTo>
                        <a:pt x="2595" y="5755"/>
                      </a:lnTo>
                      <a:lnTo>
                        <a:pt x="2616" y="5545"/>
                      </a:lnTo>
                      <a:lnTo>
                        <a:pt x="2595" y="5441"/>
                      </a:lnTo>
                      <a:lnTo>
                        <a:pt x="2511" y="5294"/>
                      </a:lnTo>
                      <a:lnTo>
                        <a:pt x="2574" y="5211"/>
                      </a:lnTo>
                      <a:lnTo>
                        <a:pt x="2595" y="5127"/>
                      </a:lnTo>
                      <a:lnTo>
                        <a:pt x="2595" y="5085"/>
                      </a:lnTo>
                      <a:lnTo>
                        <a:pt x="2657" y="5043"/>
                      </a:lnTo>
                      <a:lnTo>
                        <a:pt x="2720" y="5085"/>
                      </a:lnTo>
                      <a:lnTo>
                        <a:pt x="2867" y="5043"/>
                      </a:lnTo>
                      <a:lnTo>
                        <a:pt x="2992" y="5043"/>
                      </a:lnTo>
                      <a:lnTo>
                        <a:pt x="3118" y="5127"/>
                      </a:lnTo>
                      <a:lnTo>
                        <a:pt x="3201" y="5315"/>
                      </a:lnTo>
                      <a:lnTo>
                        <a:pt x="3306" y="5336"/>
                      </a:lnTo>
                      <a:lnTo>
                        <a:pt x="3411" y="5420"/>
                      </a:lnTo>
                      <a:lnTo>
                        <a:pt x="3515" y="5566"/>
                      </a:lnTo>
                      <a:lnTo>
                        <a:pt x="3599" y="5608"/>
                      </a:lnTo>
                      <a:lnTo>
                        <a:pt x="3536" y="5483"/>
                      </a:lnTo>
                      <a:lnTo>
                        <a:pt x="3411" y="5315"/>
                      </a:lnTo>
                      <a:lnTo>
                        <a:pt x="3243" y="5211"/>
                      </a:lnTo>
                      <a:lnTo>
                        <a:pt x="3139" y="5022"/>
                      </a:lnTo>
                      <a:lnTo>
                        <a:pt x="3034" y="4897"/>
                      </a:lnTo>
                      <a:lnTo>
                        <a:pt x="3034" y="4813"/>
                      </a:lnTo>
                      <a:lnTo>
                        <a:pt x="2992" y="4771"/>
                      </a:lnTo>
                      <a:lnTo>
                        <a:pt x="2888" y="4562"/>
                      </a:lnTo>
                      <a:lnTo>
                        <a:pt x="2825" y="4436"/>
                      </a:lnTo>
                      <a:lnTo>
                        <a:pt x="2762" y="4395"/>
                      </a:lnTo>
                      <a:lnTo>
                        <a:pt x="2720" y="4269"/>
                      </a:lnTo>
                      <a:lnTo>
                        <a:pt x="2574" y="4060"/>
                      </a:lnTo>
                      <a:lnTo>
                        <a:pt x="2406" y="3809"/>
                      </a:lnTo>
                      <a:lnTo>
                        <a:pt x="2365" y="3641"/>
                      </a:lnTo>
                      <a:lnTo>
                        <a:pt x="2155" y="3390"/>
                      </a:lnTo>
                      <a:lnTo>
                        <a:pt x="2072" y="3181"/>
                      </a:lnTo>
                      <a:lnTo>
                        <a:pt x="1967" y="3118"/>
                      </a:lnTo>
                      <a:lnTo>
                        <a:pt x="1967" y="3014"/>
                      </a:lnTo>
                      <a:lnTo>
                        <a:pt x="1925" y="2888"/>
                      </a:lnTo>
                      <a:lnTo>
                        <a:pt x="1841" y="2867"/>
                      </a:lnTo>
                      <a:lnTo>
                        <a:pt x="1841" y="2909"/>
                      </a:lnTo>
                      <a:lnTo>
                        <a:pt x="1758" y="2909"/>
                      </a:lnTo>
                      <a:lnTo>
                        <a:pt x="1737" y="2867"/>
                      </a:lnTo>
                      <a:lnTo>
                        <a:pt x="1758" y="2762"/>
                      </a:lnTo>
                      <a:lnTo>
                        <a:pt x="1737" y="2679"/>
                      </a:lnTo>
                      <a:lnTo>
                        <a:pt x="1632" y="2616"/>
                      </a:lnTo>
                      <a:lnTo>
                        <a:pt x="1528" y="2490"/>
                      </a:lnTo>
                      <a:lnTo>
                        <a:pt x="1465" y="2344"/>
                      </a:lnTo>
                      <a:lnTo>
                        <a:pt x="1402" y="2260"/>
                      </a:lnTo>
                      <a:lnTo>
                        <a:pt x="1402" y="2135"/>
                      </a:lnTo>
                      <a:lnTo>
                        <a:pt x="1423" y="2030"/>
                      </a:lnTo>
                      <a:lnTo>
                        <a:pt x="1444" y="2051"/>
                      </a:lnTo>
                      <a:lnTo>
                        <a:pt x="1423" y="1884"/>
                      </a:lnTo>
                      <a:lnTo>
                        <a:pt x="1402" y="1716"/>
                      </a:lnTo>
                      <a:lnTo>
                        <a:pt x="1360" y="1570"/>
                      </a:lnTo>
                      <a:lnTo>
                        <a:pt x="1235" y="1528"/>
                      </a:lnTo>
                      <a:lnTo>
                        <a:pt x="1109" y="1382"/>
                      </a:lnTo>
                      <a:lnTo>
                        <a:pt x="1109" y="1319"/>
                      </a:lnTo>
                      <a:lnTo>
                        <a:pt x="1046" y="1256"/>
                      </a:lnTo>
                      <a:lnTo>
                        <a:pt x="1046" y="1193"/>
                      </a:lnTo>
                      <a:lnTo>
                        <a:pt x="1109" y="1193"/>
                      </a:lnTo>
                      <a:lnTo>
                        <a:pt x="1214" y="1298"/>
                      </a:lnTo>
                      <a:lnTo>
                        <a:pt x="1318" y="1444"/>
                      </a:lnTo>
                      <a:lnTo>
                        <a:pt x="1318" y="1444"/>
                      </a:lnTo>
                      <a:lnTo>
                        <a:pt x="1256" y="1298"/>
                      </a:lnTo>
                      <a:lnTo>
                        <a:pt x="1130" y="1110"/>
                      </a:lnTo>
                      <a:lnTo>
                        <a:pt x="1005" y="942"/>
                      </a:lnTo>
                      <a:lnTo>
                        <a:pt x="942" y="942"/>
                      </a:lnTo>
                      <a:lnTo>
                        <a:pt x="921" y="858"/>
                      </a:lnTo>
                      <a:lnTo>
                        <a:pt x="691" y="670"/>
                      </a:lnTo>
                      <a:lnTo>
                        <a:pt x="607" y="566"/>
                      </a:lnTo>
                      <a:lnTo>
                        <a:pt x="607" y="335"/>
                      </a:lnTo>
                      <a:lnTo>
                        <a:pt x="523" y="273"/>
                      </a:lnTo>
                      <a:lnTo>
                        <a:pt x="377" y="210"/>
                      </a:lnTo>
                      <a:lnTo>
                        <a:pt x="293" y="63"/>
                      </a:lnTo>
                      <a:lnTo>
                        <a:pt x="251"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67" name="Google Shape;1667;p54"/>
            <p:cNvGrpSpPr/>
            <p:nvPr/>
          </p:nvGrpSpPr>
          <p:grpSpPr>
            <a:xfrm>
              <a:off x="3875768" y="2846704"/>
              <a:ext cx="44796" cy="47366"/>
              <a:chOff x="3960625" y="2587825"/>
              <a:chExt cx="94050" cy="104125"/>
            </a:xfrm>
          </p:grpSpPr>
          <p:sp>
            <p:nvSpPr>
              <p:cNvPr id="1668" name="Google Shape;1668;p54"/>
              <p:cNvSpPr/>
              <p:nvPr/>
            </p:nvSpPr>
            <p:spPr>
              <a:xfrm>
                <a:off x="3960625" y="2587825"/>
                <a:ext cx="94050" cy="51200"/>
              </a:xfrm>
              <a:custGeom>
                <a:avLst/>
                <a:gdLst/>
                <a:ahLst/>
                <a:cxnLst/>
                <a:rect l="l" t="t" r="r" b="b"/>
                <a:pathLst>
                  <a:path w="3762" h="2048" extrusionOk="0">
                    <a:moveTo>
                      <a:pt x="190" y="2048"/>
                    </a:moveTo>
                    <a:lnTo>
                      <a:pt x="0" y="1762"/>
                    </a:lnTo>
                    <a:lnTo>
                      <a:pt x="309" y="1048"/>
                    </a:lnTo>
                    <a:lnTo>
                      <a:pt x="3762" y="0"/>
                    </a:lnTo>
                    <a:lnTo>
                      <a:pt x="3714" y="1072"/>
                    </a:lnTo>
                    <a:lnTo>
                      <a:pt x="2929" y="1143"/>
                    </a:lnTo>
                    <a:lnTo>
                      <a:pt x="2167" y="1000"/>
                    </a:lnTo>
                    <a:close/>
                  </a:path>
                </a:pathLst>
              </a:custGeom>
              <a:solidFill>
                <a:schemeClr val="lt2"/>
              </a:solidFill>
              <a:ln w="9525" cap="flat" cmpd="sng">
                <a:solidFill>
                  <a:schemeClr val="dk2"/>
                </a:solidFill>
                <a:prstDash val="solid"/>
                <a:round/>
                <a:headEnd type="none" w="med" len="med"/>
                <a:tailEnd type="none" w="med" len="med"/>
              </a:ln>
            </p:spPr>
          </p:sp>
          <p:sp>
            <p:nvSpPr>
              <p:cNvPr id="1669" name="Google Shape;1669;p54"/>
              <p:cNvSpPr/>
              <p:nvPr/>
            </p:nvSpPr>
            <p:spPr>
              <a:xfrm>
                <a:off x="3963000" y="2596725"/>
                <a:ext cx="86850" cy="95225"/>
              </a:xfrm>
              <a:custGeom>
                <a:avLst/>
                <a:gdLst/>
                <a:ahLst/>
                <a:cxnLst/>
                <a:rect l="l" t="t" r="r" b="b"/>
                <a:pathLst>
                  <a:path w="3474" h="3809" extrusionOk="0">
                    <a:moveTo>
                      <a:pt x="1549" y="2009"/>
                    </a:moveTo>
                    <a:lnTo>
                      <a:pt x="1632" y="2030"/>
                    </a:lnTo>
                    <a:lnTo>
                      <a:pt x="1695" y="2093"/>
                    </a:lnTo>
                    <a:lnTo>
                      <a:pt x="1674" y="2135"/>
                    </a:lnTo>
                    <a:lnTo>
                      <a:pt x="1674" y="2189"/>
                    </a:lnTo>
                    <a:lnTo>
                      <a:pt x="1674" y="2189"/>
                    </a:lnTo>
                    <a:cubicBezTo>
                      <a:pt x="1645" y="2167"/>
                      <a:pt x="1613" y="2146"/>
                      <a:pt x="1569" y="2135"/>
                    </a:cubicBezTo>
                    <a:cubicBezTo>
                      <a:pt x="1549" y="2114"/>
                      <a:pt x="1528" y="2114"/>
                      <a:pt x="1486" y="2114"/>
                    </a:cubicBezTo>
                    <a:lnTo>
                      <a:pt x="1549" y="2072"/>
                    </a:lnTo>
                    <a:lnTo>
                      <a:pt x="1549" y="2009"/>
                    </a:lnTo>
                    <a:close/>
                    <a:moveTo>
                      <a:pt x="3327" y="1"/>
                    </a:moveTo>
                    <a:lnTo>
                      <a:pt x="3201" y="105"/>
                    </a:lnTo>
                    <a:lnTo>
                      <a:pt x="3201" y="231"/>
                    </a:lnTo>
                    <a:lnTo>
                      <a:pt x="3243" y="335"/>
                    </a:lnTo>
                    <a:lnTo>
                      <a:pt x="3160" y="377"/>
                    </a:lnTo>
                    <a:lnTo>
                      <a:pt x="2929" y="356"/>
                    </a:lnTo>
                    <a:lnTo>
                      <a:pt x="2825" y="419"/>
                    </a:lnTo>
                    <a:lnTo>
                      <a:pt x="2720" y="356"/>
                    </a:lnTo>
                    <a:lnTo>
                      <a:pt x="2616" y="356"/>
                    </a:lnTo>
                    <a:lnTo>
                      <a:pt x="2532" y="419"/>
                    </a:lnTo>
                    <a:lnTo>
                      <a:pt x="2427" y="419"/>
                    </a:lnTo>
                    <a:lnTo>
                      <a:pt x="2406" y="314"/>
                    </a:lnTo>
                    <a:lnTo>
                      <a:pt x="2260" y="314"/>
                    </a:lnTo>
                    <a:lnTo>
                      <a:pt x="2113" y="273"/>
                    </a:lnTo>
                    <a:lnTo>
                      <a:pt x="2009" y="377"/>
                    </a:lnTo>
                    <a:lnTo>
                      <a:pt x="1862" y="419"/>
                    </a:lnTo>
                    <a:lnTo>
                      <a:pt x="1674" y="419"/>
                    </a:lnTo>
                    <a:lnTo>
                      <a:pt x="1632" y="377"/>
                    </a:lnTo>
                    <a:lnTo>
                      <a:pt x="1549" y="440"/>
                    </a:lnTo>
                    <a:lnTo>
                      <a:pt x="1444" y="440"/>
                    </a:lnTo>
                    <a:lnTo>
                      <a:pt x="1318" y="524"/>
                    </a:lnTo>
                    <a:lnTo>
                      <a:pt x="1025" y="524"/>
                    </a:lnTo>
                    <a:lnTo>
                      <a:pt x="900" y="586"/>
                    </a:lnTo>
                    <a:lnTo>
                      <a:pt x="900" y="649"/>
                    </a:lnTo>
                    <a:lnTo>
                      <a:pt x="732" y="691"/>
                    </a:lnTo>
                    <a:lnTo>
                      <a:pt x="502" y="838"/>
                    </a:lnTo>
                    <a:lnTo>
                      <a:pt x="481" y="984"/>
                    </a:lnTo>
                    <a:lnTo>
                      <a:pt x="398" y="1151"/>
                    </a:lnTo>
                    <a:lnTo>
                      <a:pt x="168" y="1214"/>
                    </a:lnTo>
                    <a:lnTo>
                      <a:pt x="168" y="1361"/>
                    </a:lnTo>
                    <a:lnTo>
                      <a:pt x="84" y="1507"/>
                    </a:lnTo>
                    <a:lnTo>
                      <a:pt x="0" y="1570"/>
                    </a:lnTo>
                    <a:lnTo>
                      <a:pt x="0" y="1716"/>
                    </a:lnTo>
                    <a:lnTo>
                      <a:pt x="209" y="1884"/>
                    </a:lnTo>
                    <a:lnTo>
                      <a:pt x="335" y="2072"/>
                    </a:lnTo>
                    <a:lnTo>
                      <a:pt x="398" y="2093"/>
                    </a:lnTo>
                    <a:lnTo>
                      <a:pt x="398" y="2135"/>
                    </a:lnTo>
                    <a:lnTo>
                      <a:pt x="544" y="2365"/>
                    </a:lnTo>
                    <a:lnTo>
                      <a:pt x="586" y="2532"/>
                    </a:lnTo>
                    <a:lnTo>
                      <a:pt x="649" y="2553"/>
                    </a:lnTo>
                    <a:lnTo>
                      <a:pt x="753" y="2449"/>
                    </a:lnTo>
                    <a:lnTo>
                      <a:pt x="837" y="2553"/>
                    </a:lnTo>
                    <a:lnTo>
                      <a:pt x="963" y="2595"/>
                    </a:lnTo>
                    <a:lnTo>
                      <a:pt x="1025" y="2511"/>
                    </a:lnTo>
                    <a:lnTo>
                      <a:pt x="1130" y="2511"/>
                    </a:lnTo>
                    <a:lnTo>
                      <a:pt x="1277" y="2595"/>
                    </a:lnTo>
                    <a:lnTo>
                      <a:pt x="1360" y="2532"/>
                    </a:lnTo>
                    <a:lnTo>
                      <a:pt x="1381" y="2616"/>
                    </a:lnTo>
                    <a:lnTo>
                      <a:pt x="1465" y="2616"/>
                    </a:lnTo>
                    <a:lnTo>
                      <a:pt x="1528" y="2658"/>
                    </a:lnTo>
                    <a:lnTo>
                      <a:pt x="1653" y="2700"/>
                    </a:lnTo>
                    <a:lnTo>
                      <a:pt x="1569" y="2742"/>
                    </a:lnTo>
                    <a:lnTo>
                      <a:pt x="1486" y="2825"/>
                    </a:lnTo>
                    <a:lnTo>
                      <a:pt x="1423" y="2762"/>
                    </a:lnTo>
                    <a:lnTo>
                      <a:pt x="1318" y="2742"/>
                    </a:lnTo>
                    <a:lnTo>
                      <a:pt x="1067" y="2595"/>
                    </a:lnTo>
                    <a:lnTo>
                      <a:pt x="963" y="2616"/>
                    </a:lnTo>
                    <a:lnTo>
                      <a:pt x="858" y="2658"/>
                    </a:lnTo>
                    <a:lnTo>
                      <a:pt x="753" y="2616"/>
                    </a:lnTo>
                    <a:lnTo>
                      <a:pt x="691" y="2721"/>
                    </a:lnTo>
                    <a:lnTo>
                      <a:pt x="628" y="2742"/>
                    </a:lnTo>
                    <a:lnTo>
                      <a:pt x="607" y="2846"/>
                    </a:lnTo>
                    <a:lnTo>
                      <a:pt x="732" y="2972"/>
                    </a:lnTo>
                    <a:lnTo>
                      <a:pt x="858" y="3035"/>
                    </a:lnTo>
                    <a:lnTo>
                      <a:pt x="1004" y="3139"/>
                    </a:lnTo>
                    <a:lnTo>
                      <a:pt x="1004" y="3223"/>
                    </a:lnTo>
                    <a:lnTo>
                      <a:pt x="942" y="3265"/>
                    </a:lnTo>
                    <a:lnTo>
                      <a:pt x="942" y="3369"/>
                    </a:lnTo>
                    <a:lnTo>
                      <a:pt x="1046" y="3495"/>
                    </a:lnTo>
                    <a:lnTo>
                      <a:pt x="1130" y="3579"/>
                    </a:lnTo>
                    <a:lnTo>
                      <a:pt x="1151" y="3495"/>
                    </a:lnTo>
                    <a:lnTo>
                      <a:pt x="1130" y="3453"/>
                    </a:lnTo>
                    <a:lnTo>
                      <a:pt x="1172" y="3348"/>
                    </a:lnTo>
                    <a:lnTo>
                      <a:pt x="1214" y="3474"/>
                    </a:lnTo>
                    <a:lnTo>
                      <a:pt x="1360" y="3537"/>
                    </a:lnTo>
                    <a:lnTo>
                      <a:pt x="1381" y="3599"/>
                    </a:lnTo>
                    <a:lnTo>
                      <a:pt x="1360" y="3704"/>
                    </a:lnTo>
                    <a:lnTo>
                      <a:pt x="1423" y="3788"/>
                    </a:lnTo>
                    <a:lnTo>
                      <a:pt x="1423" y="3746"/>
                    </a:lnTo>
                    <a:lnTo>
                      <a:pt x="1465" y="3599"/>
                    </a:lnTo>
                    <a:lnTo>
                      <a:pt x="1569" y="3599"/>
                    </a:lnTo>
                    <a:lnTo>
                      <a:pt x="1632" y="3704"/>
                    </a:lnTo>
                    <a:lnTo>
                      <a:pt x="1800" y="3809"/>
                    </a:lnTo>
                    <a:lnTo>
                      <a:pt x="1800" y="3809"/>
                    </a:lnTo>
                    <a:lnTo>
                      <a:pt x="1737" y="3704"/>
                    </a:lnTo>
                    <a:lnTo>
                      <a:pt x="1758" y="3641"/>
                    </a:lnTo>
                    <a:lnTo>
                      <a:pt x="1695" y="3537"/>
                    </a:lnTo>
                    <a:lnTo>
                      <a:pt x="1632" y="3348"/>
                    </a:lnTo>
                    <a:lnTo>
                      <a:pt x="1549" y="3244"/>
                    </a:lnTo>
                    <a:lnTo>
                      <a:pt x="1549" y="3181"/>
                    </a:lnTo>
                    <a:lnTo>
                      <a:pt x="1632" y="3181"/>
                    </a:lnTo>
                    <a:lnTo>
                      <a:pt x="1758" y="3265"/>
                    </a:lnTo>
                    <a:lnTo>
                      <a:pt x="1737" y="3327"/>
                    </a:lnTo>
                    <a:lnTo>
                      <a:pt x="1758" y="3369"/>
                    </a:lnTo>
                    <a:lnTo>
                      <a:pt x="1841" y="3286"/>
                    </a:lnTo>
                    <a:lnTo>
                      <a:pt x="1967" y="3348"/>
                    </a:lnTo>
                    <a:lnTo>
                      <a:pt x="1967" y="3286"/>
                    </a:lnTo>
                    <a:lnTo>
                      <a:pt x="1904" y="3244"/>
                    </a:lnTo>
                    <a:lnTo>
                      <a:pt x="1904" y="3181"/>
                    </a:lnTo>
                    <a:lnTo>
                      <a:pt x="1862" y="3181"/>
                    </a:lnTo>
                    <a:lnTo>
                      <a:pt x="1758" y="3139"/>
                    </a:lnTo>
                    <a:lnTo>
                      <a:pt x="1758" y="3076"/>
                    </a:lnTo>
                    <a:lnTo>
                      <a:pt x="1653" y="3014"/>
                    </a:lnTo>
                    <a:lnTo>
                      <a:pt x="1758" y="2951"/>
                    </a:lnTo>
                    <a:lnTo>
                      <a:pt x="1862" y="2951"/>
                    </a:lnTo>
                    <a:lnTo>
                      <a:pt x="1904" y="2909"/>
                    </a:lnTo>
                    <a:lnTo>
                      <a:pt x="2072" y="3014"/>
                    </a:lnTo>
                    <a:lnTo>
                      <a:pt x="2093" y="3055"/>
                    </a:lnTo>
                    <a:lnTo>
                      <a:pt x="2197" y="3076"/>
                    </a:lnTo>
                    <a:lnTo>
                      <a:pt x="2218" y="3035"/>
                    </a:lnTo>
                    <a:lnTo>
                      <a:pt x="2113" y="2909"/>
                    </a:lnTo>
                    <a:lnTo>
                      <a:pt x="2155" y="2762"/>
                    </a:lnTo>
                    <a:lnTo>
                      <a:pt x="2093" y="2700"/>
                    </a:lnTo>
                    <a:lnTo>
                      <a:pt x="1841" y="2532"/>
                    </a:lnTo>
                    <a:lnTo>
                      <a:pt x="1758" y="2511"/>
                    </a:lnTo>
                    <a:lnTo>
                      <a:pt x="1737" y="2490"/>
                    </a:lnTo>
                    <a:cubicBezTo>
                      <a:pt x="1758" y="2490"/>
                      <a:pt x="1779" y="2449"/>
                      <a:pt x="1800" y="2407"/>
                    </a:cubicBezTo>
                    <a:lnTo>
                      <a:pt x="1862" y="2449"/>
                    </a:lnTo>
                    <a:lnTo>
                      <a:pt x="1946" y="2490"/>
                    </a:lnTo>
                    <a:lnTo>
                      <a:pt x="1988" y="2553"/>
                    </a:lnTo>
                    <a:lnTo>
                      <a:pt x="2093" y="2616"/>
                    </a:lnTo>
                    <a:lnTo>
                      <a:pt x="2176" y="2616"/>
                    </a:lnTo>
                    <a:lnTo>
                      <a:pt x="2197" y="2658"/>
                    </a:lnTo>
                    <a:lnTo>
                      <a:pt x="2281" y="2762"/>
                    </a:lnTo>
                    <a:lnTo>
                      <a:pt x="2323" y="2825"/>
                    </a:lnTo>
                    <a:lnTo>
                      <a:pt x="2323" y="2867"/>
                    </a:lnTo>
                    <a:lnTo>
                      <a:pt x="2365" y="2930"/>
                    </a:lnTo>
                    <a:lnTo>
                      <a:pt x="2427" y="2972"/>
                    </a:lnTo>
                    <a:lnTo>
                      <a:pt x="2490" y="2951"/>
                    </a:lnTo>
                    <a:lnTo>
                      <a:pt x="2532" y="2972"/>
                    </a:lnTo>
                    <a:lnTo>
                      <a:pt x="2595" y="2867"/>
                    </a:lnTo>
                    <a:lnTo>
                      <a:pt x="2490" y="2867"/>
                    </a:lnTo>
                    <a:lnTo>
                      <a:pt x="2469" y="2888"/>
                    </a:lnTo>
                    <a:lnTo>
                      <a:pt x="2385" y="2825"/>
                    </a:lnTo>
                    <a:lnTo>
                      <a:pt x="2385" y="2742"/>
                    </a:lnTo>
                    <a:lnTo>
                      <a:pt x="2365" y="2679"/>
                    </a:lnTo>
                    <a:lnTo>
                      <a:pt x="2365" y="2637"/>
                    </a:lnTo>
                    <a:lnTo>
                      <a:pt x="2302" y="2553"/>
                    </a:lnTo>
                    <a:lnTo>
                      <a:pt x="2176" y="2428"/>
                    </a:lnTo>
                    <a:lnTo>
                      <a:pt x="2176" y="2449"/>
                    </a:lnTo>
                    <a:lnTo>
                      <a:pt x="2093" y="2449"/>
                    </a:lnTo>
                    <a:lnTo>
                      <a:pt x="2093" y="2428"/>
                    </a:lnTo>
                    <a:lnTo>
                      <a:pt x="1988" y="2365"/>
                    </a:lnTo>
                    <a:lnTo>
                      <a:pt x="1883" y="2344"/>
                    </a:lnTo>
                    <a:lnTo>
                      <a:pt x="1800" y="2239"/>
                    </a:lnTo>
                    <a:lnTo>
                      <a:pt x="1758" y="2239"/>
                    </a:lnTo>
                    <a:cubicBezTo>
                      <a:pt x="1730" y="2230"/>
                      <a:pt x="1706" y="2212"/>
                      <a:pt x="1680" y="2193"/>
                    </a:cubicBezTo>
                    <a:lnTo>
                      <a:pt x="1680" y="2193"/>
                    </a:lnTo>
                    <a:lnTo>
                      <a:pt x="1737" y="2156"/>
                    </a:lnTo>
                    <a:lnTo>
                      <a:pt x="1758" y="2030"/>
                    </a:lnTo>
                    <a:lnTo>
                      <a:pt x="1674" y="1946"/>
                    </a:lnTo>
                    <a:lnTo>
                      <a:pt x="1486" y="1737"/>
                    </a:lnTo>
                    <a:lnTo>
                      <a:pt x="1423" y="1695"/>
                    </a:lnTo>
                    <a:lnTo>
                      <a:pt x="1381" y="1612"/>
                    </a:lnTo>
                    <a:lnTo>
                      <a:pt x="1256" y="1507"/>
                    </a:lnTo>
                    <a:lnTo>
                      <a:pt x="1318" y="1465"/>
                    </a:lnTo>
                    <a:lnTo>
                      <a:pt x="1277" y="1235"/>
                    </a:lnTo>
                    <a:lnTo>
                      <a:pt x="1360" y="1130"/>
                    </a:lnTo>
                    <a:lnTo>
                      <a:pt x="1486" y="1089"/>
                    </a:lnTo>
                    <a:lnTo>
                      <a:pt x="1528" y="1193"/>
                    </a:lnTo>
                    <a:lnTo>
                      <a:pt x="1465" y="1193"/>
                    </a:lnTo>
                    <a:lnTo>
                      <a:pt x="1465" y="1256"/>
                    </a:lnTo>
                    <a:lnTo>
                      <a:pt x="1653" y="1319"/>
                    </a:lnTo>
                    <a:lnTo>
                      <a:pt x="1674" y="1465"/>
                    </a:lnTo>
                    <a:lnTo>
                      <a:pt x="1779" y="1570"/>
                    </a:lnTo>
                    <a:lnTo>
                      <a:pt x="1904" y="1570"/>
                    </a:lnTo>
                    <a:lnTo>
                      <a:pt x="1841" y="1507"/>
                    </a:lnTo>
                    <a:lnTo>
                      <a:pt x="1779" y="1423"/>
                    </a:lnTo>
                    <a:lnTo>
                      <a:pt x="1800" y="1361"/>
                    </a:lnTo>
                    <a:lnTo>
                      <a:pt x="1946" y="1402"/>
                    </a:lnTo>
                    <a:lnTo>
                      <a:pt x="2009" y="1528"/>
                    </a:lnTo>
                    <a:lnTo>
                      <a:pt x="2093" y="1570"/>
                    </a:lnTo>
                    <a:lnTo>
                      <a:pt x="2155" y="1486"/>
                    </a:lnTo>
                    <a:lnTo>
                      <a:pt x="2072" y="1423"/>
                    </a:lnTo>
                    <a:lnTo>
                      <a:pt x="1988" y="1402"/>
                    </a:lnTo>
                    <a:lnTo>
                      <a:pt x="1988" y="1361"/>
                    </a:lnTo>
                    <a:lnTo>
                      <a:pt x="2197" y="1361"/>
                    </a:lnTo>
                    <a:lnTo>
                      <a:pt x="2281" y="1423"/>
                    </a:lnTo>
                    <a:lnTo>
                      <a:pt x="2302" y="1402"/>
                    </a:lnTo>
                    <a:lnTo>
                      <a:pt x="2176" y="1298"/>
                    </a:lnTo>
                    <a:lnTo>
                      <a:pt x="2051" y="1277"/>
                    </a:lnTo>
                    <a:lnTo>
                      <a:pt x="1946" y="1151"/>
                    </a:lnTo>
                    <a:lnTo>
                      <a:pt x="1988" y="1068"/>
                    </a:lnTo>
                    <a:lnTo>
                      <a:pt x="2093" y="1089"/>
                    </a:lnTo>
                    <a:lnTo>
                      <a:pt x="2176" y="1047"/>
                    </a:lnTo>
                    <a:lnTo>
                      <a:pt x="2218" y="879"/>
                    </a:lnTo>
                    <a:lnTo>
                      <a:pt x="2302" y="858"/>
                    </a:lnTo>
                    <a:lnTo>
                      <a:pt x="2427" y="963"/>
                    </a:lnTo>
                    <a:lnTo>
                      <a:pt x="2532" y="963"/>
                    </a:lnTo>
                    <a:lnTo>
                      <a:pt x="2637" y="858"/>
                    </a:lnTo>
                    <a:lnTo>
                      <a:pt x="2637" y="796"/>
                    </a:lnTo>
                    <a:lnTo>
                      <a:pt x="2699" y="796"/>
                    </a:lnTo>
                    <a:lnTo>
                      <a:pt x="2783" y="879"/>
                    </a:lnTo>
                    <a:lnTo>
                      <a:pt x="3013" y="879"/>
                    </a:lnTo>
                    <a:lnTo>
                      <a:pt x="3201" y="942"/>
                    </a:lnTo>
                    <a:lnTo>
                      <a:pt x="3327" y="900"/>
                    </a:lnTo>
                    <a:lnTo>
                      <a:pt x="3348" y="566"/>
                    </a:lnTo>
                    <a:lnTo>
                      <a:pt x="3327" y="440"/>
                    </a:lnTo>
                    <a:lnTo>
                      <a:pt x="3473" y="335"/>
                    </a:lnTo>
                    <a:lnTo>
                      <a:pt x="3473" y="210"/>
                    </a:lnTo>
                    <a:lnTo>
                      <a:pt x="3369" y="147"/>
                    </a:lnTo>
                    <a:lnTo>
                      <a:pt x="3411"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0" name="Google Shape;1670;p54"/>
            <p:cNvGrpSpPr/>
            <p:nvPr/>
          </p:nvGrpSpPr>
          <p:grpSpPr>
            <a:xfrm>
              <a:off x="3782759" y="2807162"/>
              <a:ext cx="82686" cy="85487"/>
              <a:chOff x="3765350" y="2500900"/>
              <a:chExt cx="173600" cy="187925"/>
            </a:xfrm>
          </p:grpSpPr>
          <p:sp>
            <p:nvSpPr>
              <p:cNvPr id="1671" name="Google Shape;1671;p54"/>
              <p:cNvSpPr/>
              <p:nvPr/>
            </p:nvSpPr>
            <p:spPr>
              <a:xfrm>
                <a:off x="3765350" y="2500900"/>
                <a:ext cx="108950" cy="64300"/>
              </a:xfrm>
              <a:custGeom>
                <a:avLst/>
                <a:gdLst/>
                <a:ahLst/>
                <a:cxnLst/>
                <a:rect l="l" t="t" r="r" b="b"/>
                <a:pathLst>
                  <a:path w="4358" h="2572" extrusionOk="0">
                    <a:moveTo>
                      <a:pt x="1286" y="596"/>
                    </a:moveTo>
                    <a:lnTo>
                      <a:pt x="0" y="1072"/>
                    </a:lnTo>
                    <a:lnTo>
                      <a:pt x="429" y="2239"/>
                    </a:lnTo>
                    <a:lnTo>
                      <a:pt x="857" y="2572"/>
                    </a:lnTo>
                    <a:lnTo>
                      <a:pt x="2191" y="1215"/>
                    </a:lnTo>
                    <a:lnTo>
                      <a:pt x="4024" y="1072"/>
                    </a:lnTo>
                    <a:lnTo>
                      <a:pt x="4358" y="429"/>
                    </a:lnTo>
                    <a:lnTo>
                      <a:pt x="3120" y="0"/>
                    </a:lnTo>
                    <a:lnTo>
                      <a:pt x="2477" y="358"/>
                    </a:lnTo>
                    <a:close/>
                  </a:path>
                </a:pathLst>
              </a:custGeom>
              <a:solidFill>
                <a:schemeClr val="lt2"/>
              </a:solidFill>
              <a:ln w="9525" cap="flat" cmpd="sng">
                <a:solidFill>
                  <a:schemeClr val="dk2"/>
                </a:solidFill>
                <a:prstDash val="solid"/>
                <a:round/>
                <a:headEnd type="none" w="med" len="med"/>
                <a:tailEnd type="none" w="med" len="med"/>
              </a:ln>
            </p:spPr>
          </p:sp>
          <p:sp>
            <p:nvSpPr>
              <p:cNvPr id="1672" name="Google Shape;1672;p54"/>
              <p:cNvSpPr/>
              <p:nvPr/>
            </p:nvSpPr>
            <p:spPr>
              <a:xfrm>
                <a:off x="3797175" y="2609800"/>
                <a:ext cx="2625" cy="3700"/>
              </a:xfrm>
              <a:custGeom>
                <a:avLst/>
                <a:gdLst/>
                <a:ahLst/>
                <a:cxnLst/>
                <a:rect l="l" t="t" r="r" b="b"/>
                <a:pathLst>
                  <a:path w="105" h="148" extrusionOk="0">
                    <a:moveTo>
                      <a:pt x="42" y="1"/>
                    </a:moveTo>
                    <a:lnTo>
                      <a:pt x="21" y="43"/>
                    </a:lnTo>
                    <a:lnTo>
                      <a:pt x="0" y="84"/>
                    </a:lnTo>
                    <a:lnTo>
                      <a:pt x="0" y="147"/>
                    </a:lnTo>
                    <a:lnTo>
                      <a:pt x="21" y="147"/>
                    </a:lnTo>
                    <a:lnTo>
                      <a:pt x="42" y="105"/>
                    </a:lnTo>
                    <a:lnTo>
                      <a:pt x="105" y="22"/>
                    </a:lnTo>
                    <a:lnTo>
                      <a:pt x="42"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54"/>
              <p:cNvSpPr/>
              <p:nvPr/>
            </p:nvSpPr>
            <p:spPr>
              <a:xfrm>
                <a:off x="3796125" y="2610325"/>
                <a:ext cx="22525" cy="41875"/>
              </a:xfrm>
              <a:custGeom>
                <a:avLst/>
                <a:gdLst/>
                <a:ahLst/>
                <a:cxnLst/>
                <a:rect l="l" t="t" r="r" b="b"/>
                <a:pathLst>
                  <a:path w="901" h="1675" extrusionOk="0">
                    <a:moveTo>
                      <a:pt x="565" y="1"/>
                    </a:moveTo>
                    <a:lnTo>
                      <a:pt x="461" y="22"/>
                    </a:lnTo>
                    <a:lnTo>
                      <a:pt x="252" y="273"/>
                    </a:lnTo>
                    <a:lnTo>
                      <a:pt x="168" y="273"/>
                    </a:lnTo>
                    <a:lnTo>
                      <a:pt x="42" y="189"/>
                    </a:lnTo>
                    <a:lnTo>
                      <a:pt x="42" y="314"/>
                    </a:lnTo>
                    <a:lnTo>
                      <a:pt x="1" y="398"/>
                    </a:lnTo>
                    <a:lnTo>
                      <a:pt x="105" y="503"/>
                    </a:lnTo>
                    <a:lnTo>
                      <a:pt x="105" y="586"/>
                    </a:lnTo>
                    <a:lnTo>
                      <a:pt x="189" y="649"/>
                    </a:lnTo>
                    <a:lnTo>
                      <a:pt x="189" y="796"/>
                    </a:lnTo>
                    <a:lnTo>
                      <a:pt x="105" y="858"/>
                    </a:lnTo>
                    <a:lnTo>
                      <a:pt x="147" y="942"/>
                    </a:lnTo>
                    <a:lnTo>
                      <a:pt x="273" y="942"/>
                    </a:lnTo>
                    <a:lnTo>
                      <a:pt x="273" y="1005"/>
                    </a:lnTo>
                    <a:lnTo>
                      <a:pt x="189" y="1068"/>
                    </a:lnTo>
                    <a:lnTo>
                      <a:pt x="147" y="1277"/>
                    </a:lnTo>
                    <a:lnTo>
                      <a:pt x="189" y="1361"/>
                    </a:lnTo>
                    <a:lnTo>
                      <a:pt x="252" y="1591"/>
                    </a:lnTo>
                    <a:lnTo>
                      <a:pt x="314" y="1674"/>
                    </a:lnTo>
                    <a:lnTo>
                      <a:pt x="377" y="1654"/>
                    </a:lnTo>
                    <a:lnTo>
                      <a:pt x="419" y="1674"/>
                    </a:lnTo>
                    <a:lnTo>
                      <a:pt x="503" y="1654"/>
                    </a:lnTo>
                    <a:lnTo>
                      <a:pt x="524" y="1528"/>
                    </a:lnTo>
                    <a:lnTo>
                      <a:pt x="565" y="1444"/>
                    </a:lnTo>
                    <a:lnTo>
                      <a:pt x="670" y="1444"/>
                    </a:lnTo>
                    <a:lnTo>
                      <a:pt x="733" y="1528"/>
                    </a:lnTo>
                    <a:lnTo>
                      <a:pt x="796" y="1528"/>
                    </a:lnTo>
                    <a:lnTo>
                      <a:pt x="837" y="1444"/>
                    </a:lnTo>
                    <a:lnTo>
                      <a:pt x="837" y="1214"/>
                    </a:lnTo>
                    <a:lnTo>
                      <a:pt x="879" y="1151"/>
                    </a:lnTo>
                    <a:lnTo>
                      <a:pt x="837" y="921"/>
                    </a:lnTo>
                    <a:lnTo>
                      <a:pt x="900" y="712"/>
                    </a:lnTo>
                    <a:lnTo>
                      <a:pt x="733" y="586"/>
                    </a:lnTo>
                    <a:lnTo>
                      <a:pt x="879" y="503"/>
                    </a:lnTo>
                    <a:lnTo>
                      <a:pt x="879" y="419"/>
                    </a:lnTo>
                    <a:lnTo>
                      <a:pt x="837" y="294"/>
                    </a:lnTo>
                    <a:lnTo>
                      <a:pt x="775" y="189"/>
                    </a:lnTo>
                    <a:lnTo>
                      <a:pt x="691" y="63"/>
                    </a:lnTo>
                    <a:lnTo>
                      <a:pt x="670" y="84"/>
                    </a:lnTo>
                    <a:lnTo>
                      <a:pt x="565"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54"/>
              <p:cNvSpPr/>
              <p:nvPr/>
            </p:nvSpPr>
            <p:spPr>
              <a:xfrm>
                <a:off x="3821225" y="2579475"/>
                <a:ext cx="6300" cy="4200"/>
              </a:xfrm>
              <a:custGeom>
                <a:avLst/>
                <a:gdLst/>
                <a:ahLst/>
                <a:cxnLst/>
                <a:rect l="l" t="t" r="r" b="b"/>
                <a:pathLst>
                  <a:path w="252" h="168" extrusionOk="0">
                    <a:moveTo>
                      <a:pt x="189" y="0"/>
                    </a:moveTo>
                    <a:lnTo>
                      <a:pt x="147" y="42"/>
                    </a:lnTo>
                    <a:lnTo>
                      <a:pt x="43" y="84"/>
                    </a:lnTo>
                    <a:lnTo>
                      <a:pt x="1" y="147"/>
                    </a:lnTo>
                    <a:lnTo>
                      <a:pt x="43" y="167"/>
                    </a:lnTo>
                    <a:lnTo>
                      <a:pt x="189" y="147"/>
                    </a:lnTo>
                    <a:lnTo>
                      <a:pt x="252" y="147"/>
                    </a:lnTo>
                    <a:lnTo>
                      <a:pt x="252" y="63"/>
                    </a:lnTo>
                    <a:lnTo>
                      <a:pt x="189"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54"/>
              <p:cNvSpPr/>
              <p:nvPr/>
            </p:nvSpPr>
            <p:spPr>
              <a:xfrm>
                <a:off x="3833800" y="2589400"/>
                <a:ext cx="1575" cy="1600"/>
              </a:xfrm>
              <a:custGeom>
                <a:avLst/>
                <a:gdLst/>
                <a:ahLst/>
                <a:cxnLst/>
                <a:rect l="l" t="t" r="r" b="b"/>
                <a:pathLst>
                  <a:path w="63" h="64" extrusionOk="0">
                    <a:moveTo>
                      <a:pt x="42" y="1"/>
                    </a:moveTo>
                    <a:lnTo>
                      <a:pt x="0" y="22"/>
                    </a:lnTo>
                    <a:lnTo>
                      <a:pt x="63" y="63"/>
                    </a:lnTo>
                    <a:lnTo>
                      <a:pt x="42"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54"/>
              <p:cNvSpPr/>
              <p:nvPr/>
            </p:nvSpPr>
            <p:spPr>
              <a:xfrm>
                <a:off x="3774675" y="2506225"/>
                <a:ext cx="164275" cy="182600"/>
              </a:xfrm>
              <a:custGeom>
                <a:avLst/>
                <a:gdLst/>
                <a:ahLst/>
                <a:cxnLst/>
                <a:rect l="l" t="t" r="r" b="b"/>
                <a:pathLst>
                  <a:path w="6571" h="7304" extrusionOk="0">
                    <a:moveTo>
                      <a:pt x="2595" y="1"/>
                    </a:moveTo>
                    <a:lnTo>
                      <a:pt x="2302" y="189"/>
                    </a:lnTo>
                    <a:lnTo>
                      <a:pt x="2114" y="105"/>
                    </a:lnTo>
                    <a:lnTo>
                      <a:pt x="2009" y="252"/>
                    </a:lnTo>
                    <a:lnTo>
                      <a:pt x="2072" y="419"/>
                    </a:lnTo>
                    <a:lnTo>
                      <a:pt x="1842" y="482"/>
                    </a:lnTo>
                    <a:lnTo>
                      <a:pt x="1800" y="691"/>
                    </a:lnTo>
                    <a:lnTo>
                      <a:pt x="1695" y="608"/>
                    </a:lnTo>
                    <a:lnTo>
                      <a:pt x="1591" y="608"/>
                    </a:lnTo>
                    <a:lnTo>
                      <a:pt x="1340" y="524"/>
                    </a:lnTo>
                    <a:lnTo>
                      <a:pt x="1340" y="691"/>
                    </a:lnTo>
                    <a:lnTo>
                      <a:pt x="1235" y="901"/>
                    </a:lnTo>
                    <a:lnTo>
                      <a:pt x="1172" y="796"/>
                    </a:lnTo>
                    <a:lnTo>
                      <a:pt x="1005" y="712"/>
                    </a:lnTo>
                    <a:lnTo>
                      <a:pt x="1026" y="587"/>
                    </a:lnTo>
                    <a:lnTo>
                      <a:pt x="900" y="503"/>
                    </a:lnTo>
                    <a:lnTo>
                      <a:pt x="691" y="880"/>
                    </a:lnTo>
                    <a:lnTo>
                      <a:pt x="524" y="796"/>
                    </a:lnTo>
                    <a:lnTo>
                      <a:pt x="294" y="942"/>
                    </a:lnTo>
                    <a:lnTo>
                      <a:pt x="168" y="901"/>
                    </a:lnTo>
                    <a:lnTo>
                      <a:pt x="105" y="942"/>
                    </a:lnTo>
                    <a:lnTo>
                      <a:pt x="126" y="1089"/>
                    </a:lnTo>
                    <a:lnTo>
                      <a:pt x="231" y="1193"/>
                    </a:lnTo>
                    <a:lnTo>
                      <a:pt x="210" y="1361"/>
                    </a:lnTo>
                    <a:lnTo>
                      <a:pt x="84" y="1403"/>
                    </a:lnTo>
                    <a:lnTo>
                      <a:pt x="1" y="1465"/>
                    </a:lnTo>
                    <a:lnTo>
                      <a:pt x="126" y="1633"/>
                    </a:lnTo>
                    <a:lnTo>
                      <a:pt x="168" y="1926"/>
                    </a:lnTo>
                    <a:lnTo>
                      <a:pt x="335" y="2051"/>
                    </a:lnTo>
                    <a:lnTo>
                      <a:pt x="524" y="2051"/>
                    </a:lnTo>
                    <a:lnTo>
                      <a:pt x="440" y="2240"/>
                    </a:lnTo>
                    <a:lnTo>
                      <a:pt x="503" y="2365"/>
                    </a:lnTo>
                    <a:lnTo>
                      <a:pt x="796" y="2302"/>
                    </a:lnTo>
                    <a:lnTo>
                      <a:pt x="900" y="2177"/>
                    </a:lnTo>
                    <a:lnTo>
                      <a:pt x="900" y="2072"/>
                    </a:lnTo>
                    <a:lnTo>
                      <a:pt x="1172" y="1926"/>
                    </a:lnTo>
                    <a:lnTo>
                      <a:pt x="1570" y="2030"/>
                    </a:lnTo>
                    <a:lnTo>
                      <a:pt x="1675" y="2093"/>
                    </a:lnTo>
                    <a:lnTo>
                      <a:pt x="1842" y="2156"/>
                    </a:lnTo>
                    <a:lnTo>
                      <a:pt x="1884" y="2261"/>
                    </a:lnTo>
                    <a:lnTo>
                      <a:pt x="1905" y="2302"/>
                    </a:lnTo>
                    <a:lnTo>
                      <a:pt x="1967" y="2386"/>
                    </a:lnTo>
                    <a:lnTo>
                      <a:pt x="2072" y="2574"/>
                    </a:lnTo>
                    <a:lnTo>
                      <a:pt x="2072" y="2679"/>
                    </a:lnTo>
                    <a:lnTo>
                      <a:pt x="2156" y="2721"/>
                    </a:lnTo>
                    <a:lnTo>
                      <a:pt x="2156" y="2888"/>
                    </a:lnTo>
                    <a:lnTo>
                      <a:pt x="2281" y="2930"/>
                    </a:lnTo>
                    <a:lnTo>
                      <a:pt x="2365" y="3035"/>
                    </a:lnTo>
                    <a:lnTo>
                      <a:pt x="2511" y="3202"/>
                    </a:lnTo>
                    <a:lnTo>
                      <a:pt x="2532" y="3307"/>
                    </a:lnTo>
                    <a:lnTo>
                      <a:pt x="2700" y="3307"/>
                    </a:lnTo>
                    <a:lnTo>
                      <a:pt x="2804" y="3432"/>
                    </a:lnTo>
                    <a:lnTo>
                      <a:pt x="2825" y="3537"/>
                    </a:lnTo>
                    <a:lnTo>
                      <a:pt x="2909" y="3558"/>
                    </a:lnTo>
                    <a:lnTo>
                      <a:pt x="3139" y="3851"/>
                    </a:lnTo>
                    <a:lnTo>
                      <a:pt x="3369" y="4018"/>
                    </a:lnTo>
                    <a:lnTo>
                      <a:pt x="3474" y="4039"/>
                    </a:lnTo>
                    <a:lnTo>
                      <a:pt x="3579" y="4081"/>
                    </a:lnTo>
                    <a:lnTo>
                      <a:pt x="3620" y="4186"/>
                    </a:lnTo>
                    <a:lnTo>
                      <a:pt x="3725" y="4186"/>
                    </a:lnTo>
                    <a:lnTo>
                      <a:pt x="3788" y="4123"/>
                    </a:lnTo>
                    <a:lnTo>
                      <a:pt x="3934" y="4165"/>
                    </a:lnTo>
                    <a:lnTo>
                      <a:pt x="4039" y="4165"/>
                    </a:lnTo>
                    <a:lnTo>
                      <a:pt x="4164" y="4395"/>
                    </a:lnTo>
                    <a:lnTo>
                      <a:pt x="4248" y="4458"/>
                    </a:lnTo>
                    <a:lnTo>
                      <a:pt x="4290" y="4416"/>
                    </a:lnTo>
                    <a:lnTo>
                      <a:pt x="4395" y="4458"/>
                    </a:lnTo>
                    <a:lnTo>
                      <a:pt x="4395" y="4520"/>
                    </a:lnTo>
                    <a:lnTo>
                      <a:pt x="4604" y="4520"/>
                    </a:lnTo>
                    <a:lnTo>
                      <a:pt x="4688" y="4625"/>
                    </a:lnTo>
                    <a:lnTo>
                      <a:pt x="4688" y="4730"/>
                    </a:lnTo>
                    <a:lnTo>
                      <a:pt x="4646" y="4792"/>
                    </a:lnTo>
                    <a:lnTo>
                      <a:pt x="4708" y="4834"/>
                    </a:lnTo>
                    <a:lnTo>
                      <a:pt x="4834" y="4834"/>
                    </a:lnTo>
                    <a:lnTo>
                      <a:pt x="4897" y="4939"/>
                    </a:lnTo>
                    <a:lnTo>
                      <a:pt x="5043" y="4981"/>
                    </a:lnTo>
                    <a:lnTo>
                      <a:pt x="5106" y="4939"/>
                    </a:lnTo>
                    <a:lnTo>
                      <a:pt x="5169" y="5002"/>
                    </a:lnTo>
                    <a:lnTo>
                      <a:pt x="5232" y="5190"/>
                    </a:lnTo>
                    <a:lnTo>
                      <a:pt x="5252" y="5357"/>
                    </a:lnTo>
                    <a:lnTo>
                      <a:pt x="5315" y="5441"/>
                    </a:lnTo>
                    <a:lnTo>
                      <a:pt x="5357" y="5650"/>
                    </a:lnTo>
                    <a:lnTo>
                      <a:pt x="5420" y="5755"/>
                    </a:lnTo>
                    <a:lnTo>
                      <a:pt x="5420" y="5859"/>
                    </a:lnTo>
                    <a:lnTo>
                      <a:pt x="5357" y="5943"/>
                    </a:lnTo>
                    <a:lnTo>
                      <a:pt x="5315" y="5943"/>
                    </a:lnTo>
                    <a:lnTo>
                      <a:pt x="5273" y="5964"/>
                    </a:lnTo>
                    <a:lnTo>
                      <a:pt x="5315" y="6069"/>
                    </a:lnTo>
                    <a:lnTo>
                      <a:pt x="5273" y="6173"/>
                    </a:lnTo>
                    <a:lnTo>
                      <a:pt x="5211" y="6257"/>
                    </a:lnTo>
                    <a:lnTo>
                      <a:pt x="5127" y="6278"/>
                    </a:lnTo>
                    <a:lnTo>
                      <a:pt x="5106" y="6341"/>
                    </a:lnTo>
                    <a:lnTo>
                      <a:pt x="5106" y="6362"/>
                    </a:lnTo>
                    <a:lnTo>
                      <a:pt x="5211" y="6466"/>
                    </a:lnTo>
                    <a:lnTo>
                      <a:pt x="5357" y="6445"/>
                    </a:lnTo>
                    <a:lnTo>
                      <a:pt x="5441" y="6341"/>
                    </a:lnTo>
                    <a:lnTo>
                      <a:pt x="5462" y="6194"/>
                    </a:lnTo>
                    <a:lnTo>
                      <a:pt x="5629" y="6069"/>
                    </a:lnTo>
                    <a:lnTo>
                      <a:pt x="5650" y="5818"/>
                    </a:lnTo>
                    <a:lnTo>
                      <a:pt x="5755" y="5713"/>
                    </a:lnTo>
                    <a:lnTo>
                      <a:pt x="5859" y="5671"/>
                    </a:lnTo>
                    <a:lnTo>
                      <a:pt x="5880" y="5608"/>
                    </a:lnTo>
                    <a:lnTo>
                      <a:pt x="5859" y="5546"/>
                    </a:lnTo>
                    <a:lnTo>
                      <a:pt x="5880" y="5399"/>
                    </a:lnTo>
                    <a:lnTo>
                      <a:pt x="5859" y="5336"/>
                    </a:lnTo>
                    <a:lnTo>
                      <a:pt x="5692" y="5190"/>
                    </a:lnTo>
                    <a:lnTo>
                      <a:pt x="5587" y="5190"/>
                    </a:lnTo>
                    <a:lnTo>
                      <a:pt x="5566" y="5127"/>
                    </a:lnTo>
                    <a:lnTo>
                      <a:pt x="5566" y="5043"/>
                    </a:lnTo>
                    <a:lnTo>
                      <a:pt x="5650" y="5002"/>
                    </a:lnTo>
                    <a:lnTo>
                      <a:pt x="5671" y="4918"/>
                    </a:lnTo>
                    <a:lnTo>
                      <a:pt x="5671" y="4834"/>
                    </a:lnTo>
                    <a:lnTo>
                      <a:pt x="5734" y="4771"/>
                    </a:lnTo>
                    <a:lnTo>
                      <a:pt x="5776" y="4625"/>
                    </a:lnTo>
                    <a:lnTo>
                      <a:pt x="5838" y="4604"/>
                    </a:lnTo>
                    <a:lnTo>
                      <a:pt x="5901" y="4604"/>
                    </a:lnTo>
                    <a:lnTo>
                      <a:pt x="6006" y="4667"/>
                    </a:lnTo>
                    <a:lnTo>
                      <a:pt x="6048" y="4709"/>
                    </a:lnTo>
                    <a:lnTo>
                      <a:pt x="6215" y="4709"/>
                    </a:lnTo>
                    <a:lnTo>
                      <a:pt x="6278" y="4730"/>
                    </a:lnTo>
                    <a:lnTo>
                      <a:pt x="6257" y="4813"/>
                    </a:lnTo>
                    <a:lnTo>
                      <a:pt x="6299" y="4918"/>
                    </a:lnTo>
                    <a:lnTo>
                      <a:pt x="6382" y="5022"/>
                    </a:lnTo>
                    <a:lnTo>
                      <a:pt x="6487" y="5085"/>
                    </a:lnTo>
                    <a:lnTo>
                      <a:pt x="6487" y="5043"/>
                    </a:lnTo>
                    <a:lnTo>
                      <a:pt x="6508" y="5022"/>
                    </a:lnTo>
                    <a:lnTo>
                      <a:pt x="6487" y="5002"/>
                    </a:lnTo>
                    <a:lnTo>
                      <a:pt x="6550" y="4918"/>
                    </a:lnTo>
                    <a:lnTo>
                      <a:pt x="6571" y="4771"/>
                    </a:lnTo>
                    <a:lnTo>
                      <a:pt x="6508" y="4688"/>
                    </a:lnTo>
                    <a:lnTo>
                      <a:pt x="6403" y="4604"/>
                    </a:lnTo>
                    <a:lnTo>
                      <a:pt x="6236" y="4562"/>
                    </a:lnTo>
                    <a:lnTo>
                      <a:pt x="6131" y="4416"/>
                    </a:lnTo>
                    <a:lnTo>
                      <a:pt x="5943" y="4290"/>
                    </a:lnTo>
                    <a:lnTo>
                      <a:pt x="5504" y="4060"/>
                    </a:lnTo>
                    <a:lnTo>
                      <a:pt x="5294" y="4018"/>
                    </a:lnTo>
                    <a:lnTo>
                      <a:pt x="5148" y="4018"/>
                    </a:lnTo>
                    <a:lnTo>
                      <a:pt x="5106" y="3914"/>
                    </a:lnTo>
                    <a:lnTo>
                      <a:pt x="5106" y="3851"/>
                    </a:lnTo>
                    <a:lnTo>
                      <a:pt x="5232" y="3746"/>
                    </a:lnTo>
                    <a:lnTo>
                      <a:pt x="5252" y="3662"/>
                    </a:lnTo>
                    <a:lnTo>
                      <a:pt x="5148" y="3621"/>
                    </a:lnTo>
                    <a:lnTo>
                      <a:pt x="5022" y="3642"/>
                    </a:lnTo>
                    <a:lnTo>
                      <a:pt x="4918" y="3621"/>
                    </a:lnTo>
                    <a:lnTo>
                      <a:pt x="4708" y="3621"/>
                    </a:lnTo>
                    <a:lnTo>
                      <a:pt x="4625" y="3558"/>
                    </a:lnTo>
                    <a:lnTo>
                      <a:pt x="4520" y="3537"/>
                    </a:lnTo>
                    <a:lnTo>
                      <a:pt x="4457" y="3453"/>
                    </a:lnTo>
                    <a:lnTo>
                      <a:pt x="4290" y="3328"/>
                    </a:lnTo>
                    <a:lnTo>
                      <a:pt x="4206" y="3202"/>
                    </a:lnTo>
                    <a:lnTo>
                      <a:pt x="4102" y="3097"/>
                    </a:lnTo>
                    <a:lnTo>
                      <a:pt x="4039" y="2993"/>
                    </a:lnTo>
                    <a:lnTo>
                      <a:pt x="4039" y="2867"/>
                    </a:lnTo>
                    <a:lnTo>
                      <a:pt x="3976" y="2825"/>
                    </a:lnTo>
                    <a:lnTo>
                      <a:pt x="3976" y="2721"/>
                    </a:lnTo>
                    <a:lnTo>
                      <a:pt x="3620" y="2365"/>
                    </a:lnTo>
                    <a:lnTo>
                      <a:pt x="3537" y="2261"/>
                    </a:lnTo>
                    <a:lnTo>
                      <a:pt x="3411" y="2177"/>
                    </a:lnTo>
                    <a:lnTo>
                      <a:pt x="3139" y="2051"/>
                    </a:lnTo>
                    <a:lnTo>
                      <a:pt x="3097" y="1968"/>
                    </a:lnTo>
                    <a:lnTo>
                      <a:pt x="3056" y="1821"/>
                    </a:lnTo>
                    <a:lnTo>
                      <a:pt x="3014" y="1654"/>
                    </a:lnTo>
                    <a:lnTo>
                      <a:pt x="3056" y="1612"/>
                    </a:lnTo>
                    <a:lnTo>
                      <a:pt x="3139" y="1465"/>
                    </a:lnTo>
                    <a:lnTo>
                      <a:pt x="3056" y="1361"/>
                    </a:lnTo>
                    <a:lnTo>
                      <a:pt x="3014" y="1235"/>
                    </a:lnTo>
                    <a:lnTo>
                      <a:pt x="3056" y="1152"/>
                    </a:lnTo>
                    <a:lnTo>
                      <a:pt x="3202" y="1131"/>
                    </a:lnTo>
                    <a:lnTo>
                      <a:pt x="3307" y="1026"/>
                    </a:lnTo>
                    <a:lnTo>
                      <a:pt x="3432" y="1026"/>
                    </a:lnTo>
                    <a:lnTo>
                      <a:pt x="3516" y="942"/>
                    </a:lnTo>
                    <a:lnTo>
                      <a:pt x="3579" y="901"/>
                    </a:lnTo>
                    <a:lnTo>
                      <a:pt x="3725" y="921"/>
                    </a:lnTo>
                    <a:lnTo>
                      <a:pt x="3683" y="712"/>
                    </a:lnTo>
                    <a:lnTo>
                      <a:pt x="3725" y="691"/>
                    </a:lnTo>
                    <a:lnTo>
                      <a:pt x="3662" y="587"/>
                    </a:lnTo>
                    <a:lnTo>
                      <a:pt x="3788" y="398"/>
                    </a:lnTo>
                    <a:lnTo>
                      <a:pt x="3725" y="315"/>
                    </a:lnTo>
                    <a:lnTo>
                      <a:pt x="3537" y="356"/>
                    </a:lnTo>
                    <a:lnTo>
                      <a:pt x="3202" y="273"/>
                    </a:lnTo>
                    <a:lnTo>
                      <a:pt x="2909" y="105"/>
                    </a:lnTo>
                    <a:lnTo>
                      <a:pt x="2930" y="1"/>
                    </a:lnTo>
                    <a:lnTo>
                      <a:pt x="2721" y="43"/>
                    </a:lnTo>
                    <a:lnTo>
                      <a:pt x="2595" y="1"/>
                    </a:lnTo>
                    <a:close/>
                    <a:moveTo>
                      <a:pt x="4960" y="6236"/>
                    </a:moveTo>
                    <a:lnTo>
                      <a:pt x="4813" y="6362"/>
                    </a:lnTo>
                    <a:lnTo>
                      <a:pt x="4750" y="6362"/>
                    </a:lnTo>
                    <a:lnTo>
                      <a:pt x="4625" y="6278"/>
                    </a:lnTo>
                    <a:lnTo>
                      <a:pt x="4499" y="6403"/>
                    </a:lnTo>
                    <a:lnTo>
                      <a:pt x="4227" y="6382"/>
                    </a:lnTo>
                    <a:lnTo>
                      <a:pt x="4018" y="6445"/>
                    </a:lnTo>
                    <a:lnTo>
                      <a:pt x="3872" y="6403"/>
                    </a:lnTo>
                    <a:lnTo>
                      <a:pt x="3767" y="6341"/>
                    </a:lnTo>
                    <a:lnTo>
                      <a:pt x="3641" y="6341"/>
                    </a:lnTo>
                    <a:lnTo>
                      <a:pt x="3558" y="6382"/>
                    </a:lnTo>
                    <a:lnTo>
                      <a:pt x="3495" y="6341"/>
                    </a:lnTo>
                    <a:lnTo>
                      <a:pt x="3369" y="6382"/>
                    </a:lnTo>
                    <a:lnTo>
                      <a:pt x="3348" y="6571"/>
                    </a:lnTo>
                    <a:lnTo>
                      <a:pt x="3474" y="6675"/>
                    </a:lnTo>
                    <a:lnTo>
                      <a:pt x="3600" y="6655"/>
                    </a:lnTo>
                    <a:lnTo>
                      <a:pt x="3809" y="6801"/>
                    </a:lnTo>
                    <a:lnTo>
                      <a:pt x="3955" y="6822"/>
                    </a:lnTo>
                    <a:lnTo>
                      <a:pt x="4060" y="6927"/>
                    </a:lnTo>
                    <a:lnTo>
                      <a:pt x="4311" y="7031"/>
                    </a:lnTo>
                    <a:lnTo>
                      <a:pt x="4374" y="7010"/>
                    </a:lnTo>
                    <a:lnTo>
                      <a:pt x="4478" y="7094"/>
                    </a:lnTo>
                    <a:lnTo>
                      <a:pt x="4499" y="7199"/>
                    </a:lnTo>
                    <a:lnTo>
                      <a:pt x="4750" y="7303"/>
                    </a:lnTo>
                    <a:lnTo>
                      <a:pt x="4855" y="7282"/>
                    </a:lnTo>
                    <a:lnTo>
                      <a:pt x="4855" y="7136"/>
                    </a:lnTo>
                    <a:lnTo>
                      <a:pt x="4918" y="7073"/>
                    </a:lnTo>
                    <a:lnTo>
                      <a:pt x="4918" y="6927"/>
                    </a:lnTo>
                    <a:lnTo>
                      <a:pt x="4813" y="6801"/>
                    </a:lnTo>
                    <a:lnTo>
                      <a:pt x="4918" y="6508"/>
                    </a:lnTo>
                    <a:lnTo>
                      <a:pt x="5022" y="6403"/>
                    </a:lnTo>
                    <a:lnTo>
                      <a:pt x="5022" y="6362"/>
                    </a:lnTo>
                    <a:lnTo>
                      <a:pt x="5043" y="6362"/>
                    </a:lnTo>
                    <a:lnTo>
                      <a:pt x="5043" y="6341"/>
                    </a:lnTo>
                    <a:lnTo>
                      <a:pt x="4960" y="6236"/>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7" name="Google Shape;1677;p54"/>
            <p:cNvGrpSpPr/>
            <p:nvPr/>
          </p:nvGrpSpPr>
          <p:grpSpPr>
            <a:xfrm>
              <a:off x="3775674" y="2798496"/>
              <a:ext cx="40545" cy="23564"/>
              <a:chOff x="3750475" y="2481850"/>
              <a:chExt cx="85125" cy="51800"/>
            </a:xfrm>
          </p:grpSpPr>
          <p:sp>
            <p:nvSpPr>
              <p:cNvPr id="1678" name="Google Shape;1678;p54"/>
              <p:cNvSpPr/>
              <p:nvPr/>
            </p:nvSpPr>
            <p:spPr>
              <a:xfrm>
                <a:off x="3762125" y="2492625"/>
                <a:ext cx="64900" cy="36650"/>
              </a:xfrm>
              <a:custGeom>
                <a:avLst/>
                <a:gdLst/>
                <a:ahLst/>
                <a:cxnLst/>
                <a:rect l="l" t="t" r="r" b="b"/>
                <a:pathLst>
                  <a:path w="2596" h="1466" extrusionOk="0">
                    <a:moveTo>
                      <a:pt x="1507" y="1"/>
                    </a:moveTo>
                    <a:lnTo>
                      <a:pt x="1361" y="64"/>
                    </a:lnTo>
                    <a:lnTo>
                      <a:pt x="1402" y="105"/>
                    </a:lnTo>
                    <a:lnTo>
                      <a:pt x="1340" y="189"/>
                    </a:lnTo>
                    <a:lnTo>
                      <a:pt x="1214" y="126"/>
                    </a:lnTo>
                    <a:lnTo>
                      <a:pt x="1109" y="189"/>
                    </a:lnTo>
                    <a:lnTo>
                      <a:pt x="1005" y="168"/>
                    </a:lnTo>
                    <a:lnTo>
                      <a:pt x="817" y="210"/>
                    </a:lnTo>
                    <a:lnTo>
                      <a:pt x="712" y="210"/>
                    </a:lnTo>
                    <a:lnTo>
                      <a:pt x="691" y="126"/>
                    </a:lnTo>
                    <a:lnTo>
                      <a:pt x="565" y="126"/>
                    </a:lnTo>
                    <a:lnTo>
                      <a:pt x="482" y="231"/>
                    </a:lnTo>
                    <a:lnTo>
                      <a:pt x="607" y="294"/>
                    </a:lnTo>
                    <a:lnTo>
                      <a:pt x="607" y="398"/>
                    </a:lnTo>
                    <a:lnTo>
                      <a:pt x="503" y="440"/>
                    </a:lnTo>
                    <a:lnTo>
                      <a:pt x="398" y="608"/>
                    </a:lnTo>
                    <a:lnTo>
                      <a:pt x="314" y="628"/>
                    </a:lnTo>
                    <a:lnTo>
                      <a:pt x="168" y="859"/>
                    </a:lnTo>
                    <a:lnTo>
                      <a:pt x="147" y="1047"/>
                    </a:lnTo>
                    <a:lnTo>
                      <a:pt x="147" y="1152"/>
                    </a:lnTo>
                    <a:lnTo>
                      <a:pt x="84" y="1152"/>
                    </a:lnTo>
                    <a:lnTo>
                      <a:pt x="0" y="1173"/>
                    </a:lnTo>
                    <a:lnTo>
                      <a:pt x="42" y="1277"/>
                    </a:lnTo>
                    <a:lnTo>
                      <a:pt x="147" y="1277"/>
                    </a:lnTo>
                    <a:lnTo>
                      <a:pt x="293" y="1235"/>
                    </a:lnTo>
                    <a:lnTo>
                      <a:pt x="252" y="1068"/>
                    </a:lnTo>
                    <a:lnTo>
                      <a:pt x="314" y="1026"/>
                    </a:lnTo>
                    <a:lnTo>
                      <a:pt x="482" y="1026"/>
                    </a:lnTo>
                    <a:lnTo>
                      <a:pt x="524" y="1131"/>
                    </a:lnTo>
                    <a:lnTo>
                      <a:pt x="586" y="1277"/>
                    </a:lnTo>
                    <a:lnTo>
                      <a:pt x="670" y="1340"/>
                    </a:lnTo>
                    <a:lnTo>
                      <a:pt x="670" y="1424"/>
                    </a:lnTo>
                    <a:lnTo>
                      <a:pt x="796" y="1465"/>
                    </a:lnTo>
                    <a:lnTo>
                      <a:pt x="1026" y="1319"/>
                    </a:lnTo>
                    <a:lnTo>
                      <a:pt x="1151" y="1361"/>
                    </a:lnTo>
                    <a:lnTo>
                      <a:pt x="1361" y="1026"/>
                    </a:lnTo>
                    <a:lnTo>
                      <a:pt x="1507" y="1110"/>
                    </a:lnTo>
                    <a:lnTo>
                      <a:pt x="1507" y="1235"/>
                    </a:lnTo>
                    <a:lnTo>
                      <a:pt x="1674" y="1319"/>
                    </a:lnTo>
                    <a:lnTo>
                      <a:pt x="1737" y="1445"/>
                    </a:lnTo>
                    <a:lnTo>
                      <a:pt x="1842" y="1235"/>
                    </a:lnTo>
                    <a:lnTo>
                      <a:pt x="1842" y="1068"/>
                    </a:lnTo>
                    <a:lnTo>
                      <a:pt x="2093" y="1131"/>
                    </a:lnTo>
                    <a:lnTo>
                      <a:pt x="2197" y="1131"/>
                    </a:lnTo>
                    <a:lnTo>
                      <a:pt x="2302" y="1214"/>
                    </a:lnTo>
                    <a:lnTo>
                      <a:pt x="2302" y="1005"/>
                    </a:lnTo>
                    <a:lnTo>
                      <a:pt x="2553" y="942"/>
                    </a:lnTo>
                    <a:lnTo>
                      <a:pt x="2490" y="754"/>
                    </a:lnTo>
                    <a:lnTo>
                      <a:pt x="2595" y="628"/>
                    </a:lnTo>
                    <a:lnTo>
                      <a:pt x="2553" y="524"/>
                    </a:lnTo>
                    <a:lnTo>
                      <a:pt x="2469" y="524"/>
                    </a:lnTo>
                    <a:lnTo>
                      <a:pt x="2365" y="628"/>
                    </a:lnTo>
                    <a:lnTo>
                      <a:pt x="2260" y="503"/>
                    </a:lnTo>
                    <a:lnTo>
                      <a:pt x="2177" y="524"/>
                    </a:lnTo>
                    <a:lnTo>
                      <a:pt x="2030" y="524"/>
                    </a:lnTo>
                    <a:lnTo>
                      <a:pt x="1988" y="440"/>
                    </a:lnTo>
                    <a:lnTo>
                      <a:pt x="2030" y="398"/>
                    </a:lnTo>
                    <a:lnTo>
                      <a:pt x="2030" y="294"/>
                    </a:lnTo>
                    <a:lnTo>
                      <a:pt x="1884" y="210"/>
                    </a:lnTo>
                    <a:lnTo>
                      <a:pt x="1737" y="84"/>
                    </a:lnTo>
                    <a:lnTo>
                      <a:pt x="1653" y="84"/>
                    </a:lnTo>
                    <a:lnTo>
                      <a:pt x="1612" y="126"/>
                    </a:lnTo>
                    <a:lnTo>
                      <a:pt x="1528" y="105"/>
                    </a:lnTo>
                    <a:lnTo>
                      <a:pt x="1507"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54"/>
              <p:cNvSpPr/>
              <p:nvPr/>
            </p:nvSpPr>
            <p:spPr>
              <a:xfrm>
                <a:off x="3750475" y="2481850"/>
                <a:ext cx="85125" cy="51800"/>
              </a:xfrm>
              <a:custGeom>
                <a:avLst/>
                <a:gdLst/>
                <a:ahLst/>
                <a:cxnLst/>
                <a:rect l="l" t="t" r="r" b="b"/>
                <a:pathLst>
                  <a:path w="3405" h="2072" extrusionOk="0">
                    <a:moveTo>
                      <a:pt x="1095" y="286"/>
                    </a:moveTo>
                    <a:lnTo>
                      <a:pt x="0" y="1667"/>
                    </a:lnTo>
                    <a:lnTo>
                      <a:pt x="547" y="2072"/>
                    </a:lnTo>
                    <a:lnTo>
                      <a:pt x="1214" y="1858"/>
                    </a:lnTo>
                    <a:lnTo>
                      <a:pt x="1881" y="1262"/>
                    </a:lnTo>
                    <a:lnTo>
                      <a:pt x="2976" y="1286"/>
                    </a:lnTo>
                    <a:lnTo>
                      <a:pt x="3405" y="786"/>
                    </a:lnTo>
                    <a:lnTo>
                      <a:pt x="2167" y="0"/>
                    </a:lnTo>
                    <a:close/>
                  </a:path>
                </a:pathLst>
              </a:custGeom>
              <a:solidFill>
                <a:schemeClr val="lt2"/>
              </a:solidFill>
              <a:ln w="9525" cap="flat" cmpd="sng">
                <a:solidFill>
                  <a:schemeClr val="dk2"/>
                </a:solidFill>
                <a:prstDash val="solid"/>
                <a:round/>
                <a:headEnd type="none" w="med" len="med"/>
                <a:tailEnd type="none" w="med" len="med"/>
              </a:ln>
            </p:spPr>
          </p:sp>
        </p:grpSp>
        <p:grpSp>
          <p:nvGrpSpPr>
            <p:cNvPr id="1680" name="Google Shape;1680;p54"/>
            <p:cNvGrpSpPr/>
            <p:nvPr/>
          </p:nvGrpSpPr>
          <p:grpSpPr>
            <a:xfrm>
              <a:off x="3716946" y="2776024"/>
              <a:ext cx="81971" cy="76912"/>
              <a:chOff x="3627175" y="2432450"/>
              <a:chExt cx="172100" cy="169075"/>
            </a:xfrm>
          </p:grpSpPr>
          <p:sp>
            <p:nvSpPr>
              <p:cNvPr id="1681" name="Google Shape;1681;p54"/>
              <p:cNvSpPr/>
              <p:nvPr/>
            </p:nvSpPr>
            <p:spPr>
              <a:xfrm>
                <a:off x="3627175" y="2433000"/>
                <a:ext cx="164800" cy="156950"/>
              </a:xfrm>
              <a:custGeom>
                <a:avLst/>
                <a:gdLst/>
                <a:ahLst/>
                <a:cxnLst/>
                <a:rect l="l" t="t" r="r" b="b"/>
                <a:pathLst>
                  <a:path w="6592" h="6278" extrusionOk="0">
                    <a:moveTo>
                      <a:pt x="3829" y="0"/>
                    </a:moveTo>
                    <a:lnTo>
                      <a:pt x="3808" y="42"/>
                    </a:lnTo>
                    <a:lnTo>
                      <a:pt x="3599" y="105"/>
                    </a:lnTo>
                    <a:lnTo>
                      <a:pt x="3578" y="63"/>
                    </a:lnTo>
                    <a:lnTo>
                      <a:pt x="3390" y="168"/>
                    </a:lnTo>
                    <a:lnTo>
                      <a:pt x="3369" y="272"/>
                    </a:lnTo>
                    <a:lnTo>
                      <a:pt x="3390" y="398"/>
                    </a:lnTo>
                    <a:lnTo>
                      <a:pt x="3348" y="607"/>
                    </a:lnTo>
                    <a:lnTo>
                      <a:pt x="3181" y="796"/>
                    </a:lnTo>
                    <a:lnTo>
                      <a:pt x="3181" y="837"/>
                    </a:lnTo>
                    <a:lnTo>
                      <a:pt x="2992" y="900"/>
                    </a:lnTo>
                    <a:lnTo>
                      <a:pt x="2888" y="900"/>
                    </a:lnTo>
                    <a:lnTo>
                      <a:pt x="2783" y="879"/>
                    </a:lnTo>
                    <a:lnTo>
                      <a:pt x="2574" y="1005"/>
                    </a:lnTo>
                    <a:lnTo>
                      <a:pt x="2532" y="1089"/>
                    </a:lnTo>
                    <a:lnTo>
                      <a:pt x="2574" y="1151"/>
                    </a:lnTo>
                    <a:lnTo>
                      <a:pt x="2658" y="1193"/>
                    </a:lnTo>
                    <a:lnTo>
                      <a:pt x="2532" y="1298"/>
                    </a:lnTo>
                    <a:lnTo>
                      <a:pt x="2365" y="1319"/>
                    </a:lnTo>
                    <a:lnTo>
                      <a:pt x="2134" y="1298"/>
                    </a:lnTo>
                    <a:lnTo>
                      <a:pt x="2030" y="1235"/>
                    </a:lnTo>
                    <a:lnTo>
                      <a:pt x="1946" y="1298"/>
                    </a:lnTo>
                    <a:lnTo>
                      <a:pt x="1925" y="1214"/>
                    </a:lnTo>
                    <a:lnTo>
                      <a:pt x="1841" y="1151"/>
                    </a:lnTo>
                    <a:lnTo>
                      <a:pt x="1883" y="1047"/>
                    </a:lnTo>
                    <a:lnTo>
                      <a:pt x="1800" y="1026"/>
                    </a:lnTo>
                    <a:lnTo>
                      <a:pt x="1695" y="1047"/>
                    </a:lnTo>
                    <a:lnTo>
                      <a:pt x="1569" y="1047"/>
                    </a:lnTo>
                    <a:lnTo>
                      <a:pt x="1507" y="1026"/>
                    </a:lnTo>
                    <a:lnTo>
                      <a:pt x="1528" y="1151"/>
                    </a:lnTo>
                    <a:lnTo>
                      <a:pt x="1507" y="1214"/>
                    </a:lnTo>
                    <a:lnTo>
                      <a:pt x="1716" y="1402"/>
                    </a:lnTo>
                    <a:lnTo>
                      <a:pt x="1674" y="1444"/>
                    </a:lnTo>
                    <a:lnTo>
                      <a:pt x="1695" y="1528"/>
                    </a:lnTo>
                    <a:lnTo>
                      <a:pt x="1695" y="1633"/>
                    </a:lnTo>
                    <a:lnTo>
                      <a:pt x="1737" y="1716"/>
                    </a:lnTo>
                    <a:lnTo>
                      <a:pt x="1737" y="1821"/>
                    </a:lnTo>
                    <a:lnTo>
                      <a:pt x="1569" y="1779"/>
                    </a:lnTo>
                    <a:lnTo>
                      <a:pt x="1465" y="1821"/>
                    </a:lnTo>
                    <a:lnTo>
                      <a:pt x="1381" y="1779"/>
                    </a:lnTo>
                    <a:lnTo>
                      <a:pt x="1277" y="1821"/>
                    </a:lnTo>
                    <a:lnTo>
                      <a:pt x="1256" y="1758"/>
                    </a:lnTo>
                    <a:lnTo>
                      <a:pt x="1109" y="1863"/>
                    </a:lnTo>
                    <a:lnTo>
                      <a:pt x="963" y="1653"/>
                    </a:lnTo>
                    <a:lnTo>
                      <a:pt x="858" y="1633"/>
                    </a:lnTo>
                    <a:lnTo>
                      <a:pt x="733" y="1653"/>
                    </a:lnTo>
                    <a:lnTo>
                      <a:pt x="628" y="1758"/>
                    </a:lnTo>
                    <a:lnTo>
                      <a:pt x="565" y="1737"/>
                    </a:lnTo>
                    <a:lnTo>
                      <a:pt x="481" y="1779"/>
                    </a:lnTo>
                    <a:lnTo>
                      <a:pt x="440" y="1758"/>
                    </a:lnTo>
                    <a:lnTo>
                      <a:pt x="335" y="1758"/>
                    </a:lnTo>
                    <a:lnTo>
                      <a:pt x="251" y="1842"/>
                    </a:lnTo>
                    <a:lnTo>
                      <a:pt x="63" y="1863"/>
                    </a:lnTo>
                    <a:lnTo>
                      <a:pt x="0" y="1946"/>
                    </a:lnTo>
                    <a:lnTo>
                      <a:pt x="42" y="2030"/>
                    </a:lnTo>
                    <a:lnTo>
                      <a:pt x="147" y="1988"/>
                    </a:lnTo>
                    <a:lnTo>
                      <a:pt x="251" y="2030"/>
                    </a:lnTo>
                    <a:lnTo>
                      <a:pt x="272" y="2051"/>
                    </a:lnTo>
                    <a:lnTo>
                      <a:pt x="272" y="2051"/>
                    </a:lnTo>
                    <a:lnTo>
                      <a:pt x="147" y="2030"/>
                    </a:lnTo>
                    <a:lnTo>
                      <a:pt x="105" y="2051"/>
                    </a:lnTo>
                    <a:lnTo>
                      <a:pt x="126" y="2156"/>
                    </a:lnTo>
                    <a:lnTo>
                      <a:pt x="168" y="2072"/>
                    </a:lnTo>
                    <a:lnTo>
                      <a:pt x="230" y="2093"/>
                    </a:lnTo>
                    <a:lnTo>
                      <a:pt x="251" y="2177"/>
                    </a:lnTo>
                    <a:lnTo>
                      <a:pt x="209" y="2197"/>
                    </a:lnTo>
                    <a:lnTo>
                      <a:pt x="105" y="2239"/>
                    </a:lnTo>
                    <a:lnTo>
                      <a:pt x="105" y="2260"/>
                    </a:lnTo>
                    <a:lnTo>
                      <a:pt x="209" y="2260"/>
                    </a:lnTo>
                    <a:lnTo>
                      <a:pt x="230" y="2386"/>
                    </a:lnTo>
                    <a:lnTo>
                      <a:pt x="230" y="2469"/>
                    </a:lnTo>
                    <a:lnTo>
                      <a:pt x="335" y="2386"/>
                    </a:lnTo>
                    <a:lnTo>
                      <a:pt x="481" y="2386"/>
                    </a:lnTo>
                    <a:lnTo>
                      <a:pt x="670" y="2469"/>
                    </a:lnTo>
                    <a:lnTo>
                      <a:pt x="733" y="2511"/>
                    </a:lnTo>
                    <a:lnTo>
                      <a:pt x="774" y="2511"/>
                    </a:lnTo>
                    <a:lnTo>
                      <a:pt x="900" y="2595"/>
                    </a:lnTo>
                    <a:lnTo>
                      <a:pt x="1005" y="2511"/>
                    </a:lnTo>
                    <a:lnTo>
                      <a:pt x="1067" y="2553"/>
                    </a:lnTo>
                    <a:lnTo>
                      <a:pt x="1046" y="2595"/>
                    </a:lnTo>
                    <a:lnTo>
                      <a:pt x="1067" y="2658"/>
                    </a:lnTo>
                    <a:lnTo>
                      <a:pt x="1172" y="2595"/>
                    </a:lnTo>
                    <a:lnTo>
                      <a:pt x="1214" y="2658"/>
                    </a:lnTo>
                    <a:lnTo>
                      <a:pt x="1172" y="2762"/>
                    </a:lnTo>
                    <a:lnTo>
                      <a:pt x="1214" y="2825"/>
                    </a:lnTo>
                    <a:lnTo>
                      <a:pt x="1297" y="2825"/>
                    </a:lnTo>
                    <a:lnTo>
                      <a:pt x="1402" y="2783"/>
                    </a:lnTo>
                    <a:lnTo>
                      <a:pt x="1528" y="2783"/>
                    </a:lnTo>
                    <a:lnTo>
                      <a:pt x="1611" y="2888"/>
                    </a:lnTo>
                    <a:lnTo>
                      <a:pt x="1507" y="2825"/>
                    </a:lnTo>
                    <a:lnTo>
                      <a:pt x="1402" y="2825"/>
                    </a:lnTo>
                    <a:lnTo>
                      <a:pt x="1360" y="2930"/>
                    </a:lnTo>
                    <a:lnTo>
                      <a:pt x="1402" y="2972"/>
                    </a:lnTo>
                    <a:lnTo>
                      <a:pt x="1423" y="3076"/>
                    </a:lnTo>
                    <a:lnTo>
                      <a:pt x="1381" y="3181"/>
                    </a:lnTo>
                    <a:lnTo>
                      <a:pt x="1402" y="3244"/>
                    </a:lnTo>
                    <a:lnTo>
                      <a:pt x="1486" y="3244"/>
                    </a:lnTo>
                    <a:lnTo>
                      <a:pt x="1632" y="3432"/>
                    </a:lnTo>
                    <a:lnTo>
                      <a:pt x="1779" y="3453"/>
                    </a:lnTo>
                    <a:lnTo>
                      <a:pt x="1904" y="3537"/>
                    </a:lnTo>
                    <a:lnTo>
                      <a:pt x="1904" y="3641"/>
                    </a:lnTo>
                    <a:lnTo>
                      <a:pt x="1946" y="3725"/>
                    </a:lnTo>
                    <a:lnTo>
                      <a:pt x="1904" y="3830"/>
                    </a:lnTo>
                    <a:lnTo>
                      <a:pt x="1883" y="3850"/>
                    </a:lnTo>
                    <a:lnTo>
                      <a:pt x="1841" y="3934"/>
                    </a:lnTo>
                    <a:lnTo>
                      <a:pt x="1946" y="3955"/>
                    </a:lnTo>
                    <a:lnTo>
                      <a:pt x="2134" y="4081"/>
                    </a:lnTo>
                    <a:lnTo>
                      <a:pt x="2260" y="4436"/>
                    </a:lnTo>
                    <a:lnTo>
                      <a:pt x="2260" y="4436"/>
                    </a:lnTo>
                    <a:lnTo>
                      <a:pt x="2113" y="4269"/>
                    </a:lnTo>
                    <a:lnTo>
                      <a:pt x="2093" y="4143"/>
                    </a:lnTo>
                    <a:lnTo>
                      <a:pt x="1946" y="4081"/>
                    </a:lnTo>
                    <a:lnTo>
                      <a:pt x="1904" y="4122"/>
                    </a:lnTo>
                    <a:lnTo>
                      <a:pt x="1841" y="4394"/>
                    </a:lnTo>
                    <a:lnTo>
                      <a:pt x="1841" y="4604"/>
                    </a:lnTo>
                    <a:lnTo>
                      <a:pt x="1946" y="4687"/>
                    </a:lnTo>
                    <a:lnTo>
                      <a:pt x="1883" y="4750"/>
                    </a:lnTo>
                    <a:lnTo>
                      <a:pt x="1841" y="5127"/>
                    </a:lnTo>
                    <a:lnTo>
                      <a:pt x="1737" y="5482"/>
                    </a:lnTo>
                    <a:lnTo>
                      <a:pt x="1590" y="5545"/>
                    </a:lnTo>
                    <a:lnTo>
                      <a:pt x="1695" y="5608"/>
                    </a:lnTo>
                    <a:lnTo>
                      <a:pt x="1716" y="5629"/>
                    </a:lnTo>
                    <a:lnTo>
                      <a:pt x="1779" y="5629"/>
                    </a:lnTo>
                    <a:lnTo>
                      <a:pt x="1800" y="5754"/>
                    </a:lnTo>
                    <a:lnTo>
                      <a:pt x="1800" y="5859"/>
                    </a:lnTo>
                    <a:lnTo>
                      <a:pt x="1946" y="5838"/>
                    </a:lnTo>
                    <a:lnTo>
                      <a:pt x="2197" y="5922"/>
                    </a:lnTo>
                    <a:lnTo>
                      <a:pt x="2302" y="6047"/>
                    </a:lnTo>
                    <a:lnTo>
                      <a:pt x="2406" y="6006"/>
                    </a:lnTo>
                    <a:lnTo>
                      <a:pt x="2532" y="6131"/>
                    </a:lnTo>
                    <a:lnTo>
                      <a:pt x="2678" y="6131"/>
                    </a:lnTo>
                    <a:lnTo>
                      <a:pt x="2762" y="6152"/>
                    </a:lnTo>
                    <a:lnTo>
                      <a:pt x="2867" y="6047"/>
                    </a:lnTo>
                    <a:lnTo>
                      <a:pt x="3139" y="6047"/>
                    </a:lnTo>
                    <a:lnTo>
                      <a:pt x="3243" y="6110"/>
                    </a:lnTo>
                    <a:lnTo>
                      <a:pt x="3390" y="6068"/>
                    </a:lnTo>
                    <a:lnTo>
                      <a:pt x="3557" y="6173"/>
                    </a:lnTo>
                    <a:lnTo>
                      <a:pt x="3829" y="6152"/>
                    </a:lnTo>
                    <a:lnTo>
                      <a:pt x="4018" y="6257"/>
                    </a:lnTo>
                    <a:lnTo>
                      <a:pt x="4101" y="6278"/>
                    </a:lnTo>
                    <a:lnTo>
                      <a:pt x="4101" y="6236"/>
                    </a:lnTo>
                    <a:lnTo>
                      <a:pt x="4038" y="6068"/>
                    </a:lnTo>
                    <a:lnTo>
                      <a:pt x="4101" y="5859"/>
                    </a:lnTo>
                    <a:lnTo>
                      <a:pt x="4101" y="5796"/>
                    </a:lnTo>
                    <a:lnTo>
                      <a:pt x="4227" y="5650"/>
                    </a:lnTo>
                    <a:lnTo>
                      <a:pt x="4436" y="5441"/>
                    </a:lnTo>
                    <a:lnTo>
                      <a:pt x="4499" y="5441"/>
                    </a:lnTo>
                    <a:lnTo>
                      <a:pt x="4562" y="5503"/>
                    </a:lnTo>
                    <a:lnTo>
                      <a:pt x="4708" y="5503"/>
                    </a:lnTo>
                    <a:lnTo>
                      <a:pt x="4834" y="5587"/>
                    </a:lnTo>
                    <a:lnTo>
                      <a:pt x="4938" y="5587"/>
                    </a:lnTo>
                    <a:lnTo>
                      <a:pt x="5022" y="5524"/>
                    </a:lnTo>
                    <a:lnTo>
                      <a:pt x="5085" y="5503"/>
                    </a:lnTo>
                    <a:lnTo>
                      <a:pt x="5461" y="5734"/>
                    </a:lnTo>
                    <a:lnTo>
                      <a:pt x="5545" y="5817"/>
                    </a:lnTo>
                    <a:lnTo>
                      <a:pt x="5796" y="5817"/>
                    </a:lnTo>
                    <a:lnTo>
                      <a:pt x="5901" y="5734"/>
                    </a:lnTo>
                    <a:lnTo>
                      <a:pt x="5880" y="5692"/>
                    </a:lnTo>
                    <a:lnTo>
                      <a:pt x="5984" y="5545"/>
                    </a:lnTo>
                    <a:lnTo>
                      <a:pt x="6340" y="5294"/>
                    </a:lnTo>
                    <a:lnTo>
                      <a:pt x="6382" y="5273"/>
                    </a:lnTo>
                    <a:lnTo>
                      <a:pt x="6319" y="5169"/>
                    </a:lnTo>
                    <a:lnTo>
                      <a:pt x="6403" y="4980"/>
                    </a:lnTo>
                    <a:lnTo>
                      <a:pt x="6235" y="4980"/>
                    </a:lnTo>
                    <a:lnTo>
                      <a:pt x="6068" y="4855"/>
                    </a:lnTo>
                    <a:lnTo>
                      <a:pt x="6026" y="4562"/>
                    </a:lnTo>
                    <a:lnTo>
                      <a:pt x="5880" y="4394"/>
                    </a:lnTo>
                    <a:lnTo>
                      <a:pt x="5963" y="4332"/>
                    </a:lnTo>
                    <a:lnTo>
                      <a:pt x="6089" y="4290"/>
                    </a:lnTo>
                    <a:lnTo>
                      <a:pt x="6131" y="4122"/>
                    </a:lnTo>
                    <a:lnTo>
                      <a:pt x="6026" y="4018"/>
                    </a:lnTo>
                    <a:lnTo>
                      <a:pt x="6005" y="3850"/>
                    </a:lnTo>
                    <a:lnTo>
                      <a:pt x="6068" y="3809"/>
                    </a:lnTo>
                    <a:lnTo>
                      <a:pt x="6068" y="3725"/>
                    </a:lnTo>
                    <a:lnTo>
                      <a:pt x="5984" y="3662"/>
                    </a:lnTo>
                    <a:lnTo>
                      <a:pt x="5922" y="3516"/>
                    </a:lnTo>
                    <a:lnTo>
                      <a:pt x="5880" y="3411"/>
                    </a:lnTo>
                    <a:lnTo>
                      <a:pt x="5712" y="3411"/>
                    </a:lnTo>
                    <a:lnTo>
                      <a:pt x="5650" y="3453"/>
                    </a:lnTo>
                    <a:lnTo>
                      <a:pt x="5691" y="3620"/>
                    </a:lnTo>
                    <a:lnTo>
                      <a:pt x="5545" y="3662"/>
                    </a:lnTo>
                    <a:lnTo>
                      <a:pt x="5440" y="3662"/>
                    </a:lnTo>
                    <a:lnTo>
                      <a:pt x="5398" y="3558"/>
                    </a:lnTo>
                    <a:lnTo>
                      <a:pt x="5482" y="3537"/>
                    </a:lnTo>
                    <a:lnTo>
                      <a:pt x="5545" y="3537"/>
                    </a:lnTo>
                    <a:lnTo>
                      <a:pt x="5545" y="3432"/>
                    </a:lnTo>
                    <a:lnTo>
                      <a:pt x="5566" y="3244"/>
                    </a:lnTo>
                    <a:lnTo>
                      <a:pt x="5712" y="3013"/>
                    </a:lnTo>
                    <a:lnTo>
                      <a:pt x="5796" y="2993"/>
                    </a:lnTo>
                    <a:lnTo>
                      <a:pt x="5901" y="2825"/>
                    </a:lnTo>
                    <a:lnTo>
                      <a:pt x="6005" y="2783"/>
                    </a:lnTo>
                    <a:lnTo>
                      <a:pt x="6005" y="2679"/>
                    </a:lnTo>
                    <a:lnTo>
                      <a:pt x="5880" y="2616"/>
                    </a:lnTo>
                    <a:lnTo>
                      <a:pt x="5963" y="2511"/>
                    </a:lnTo>
                    <a:lnTo>
                      <a:pt x="6089" y="2511"/>
                    </a:lnTo>
                    <a:lnTo>
                      <a:pt x="6110" y="2595"/>
                    </a:lnTo>
                    <a:lnTo>
                      <a:pt x="6215" y="2595"/>
                    </a:lnTo>
                    <a:lnTo>
                      <a:pt x="6403" y="2553"/>
                    </a:lnTo>
                    <a:lnTo>
                      <a:pt x="6340" y="2449"/>
                    </a:lnTo>
                    <a:lnTo>
                      <a:pt x="6235" y="2365"/>
                    </a:lnTo>
                    <a:lnTo>
                      <a:pt x="6235" y="2197"/>
                    </a:lnTo>
                    <a:lnTo>
                      <a:pt x="6298" y="2030"/>
                    </a:lnTo>
                    <a:lnTo>
                      <a:pt x="6382" y="1946"/>
                    </a:lnTo>
                    <a:lnTo>
                      <a:pt x="6382" y="1842"/>
                    </a:lnTo>
                    <a:lnTo>
                      <a:pt x="6445" y="1674"/>
                    </a:lnTo>
                    <a:lnTo>
                      <a:pt x="6591" y="1549"/>
                    </a:lnTo>
                    <a:lnTo>
                      <a:pt x="6445" y="1465"/>
                    </a:lnTo>
                    <a:lnTo>
                      <a:pt x="6340" y="1465"/>
                    </a:lnTo>
                    <a:lnTo>
                      <a:pt x="6215" y="1402"/>
                    </a:lnTo>
                    <a:lnTo>
                      <a:pt x="6110" y="1444"/>
                    </a:lnTo>
                    <a:lnTo>
                      <a:pt x="6026" y="1402"/>
                    </a:lnTo>
                    <a:lnTo>
                      <a:pt x="5922" y="1402"/>
                    </a:lnTo>
                    <a:lnTo>
                      <a:pt x="5859" y="1444"/>
                    </a:lnTo>
                    <a:lnTo>
                      <a:pt x="5754" y="1361"/>
                    </a:lnTo>
                    <a:lnTo>
                      <a:pt x="5754" y="1298"/>
                    </a:lnTo>
                    <a:lnTo>
                      <a:pt x="5650" y="1214"/>
                    </a:lnTo>
                    <a:lnTo>
                      <a:pt x="5566" y="1235"/>
                    </a:lnTo>
                    <a:lnTo>
                      <a:pt x="5398" y="1193"/>
                    </a:lnTo>
                    <a:lnTo>
                      <a:pt x="5357" y="1089"/>
                    </a:lnTo>
                    <a:lnTo>
                      <a:pt x="5252" y="1089"/>
                    </a:lnTo>
                    <a:lnTo>
                      <a:pt x="5189" y="1130"/>
                    </a:lnTo>
                    <a:lnTo>
                      <a:pt x="5085" y="1047"/>
                    </a:lnTo>
                    <a:lnTo>
                      <a:pt x="4980" y="1026"/>
                    </a:lnTo>
                    <a:lnTo>
                      <a:pt x="4854" y="879"/>
                    </a:lnTo>
                    <a:lnTo>
                      <a:pt x="4771" y="837"/>
                    </a:lnTo>
                    <a:lnTo>
                      <a:pt x="4729" y="796"/>
                    </a:lnTo>
                    <a:lnTo>
                      <a:pt x="4645" y="796"/>
                    </a:lnTo>
                    <a:lnTo>
                      <a:pt x="4603" y="837"/>
                    </a:lnTo>
                    <a:lnTo>
                      <a:pt x="4457" y="775"/>
                    </a:lnTo>
                    <a:lnTo>
                      <a:pt x="4457" y="607"/>
                    </a:lnTo>
                    <a:lnTo>
                      <a:pt x="4394" y="586"/>
                    </a:lnTo>
                    <a:lnTo>
                      <a:pt x="4310" y="524"/>
                    </a:lnTo>
                    <a:lnTo>
                      <a:pt x="4227" y="524"/>
                    </a:lnTo>
                    <a:lnTo>
                      <a:pt x="4080" y="398"/>
                    </a:lnTo>
                    <a:lnTo>
                      <a:pt x="4038" y="293"/>
                    </a:lnTo>
                    <a:lnTo>
                      <a:pt x="3913" y="252"/>
                    </a:lnTo>
                    <a:lnTo>
                      <a:pt x="3892" y="63"/>
                    </a:lnTo>
                    <a:lnTo>
                      <a:pt x="3829"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54"/>
              <p:cNvSpPr/>
              <p:nvPr/>
            </p:nvSpPr>
            <p:spPr>
              <a:xfrm>
                <a:off x="3658200" y="2557475"/>
                <a:ext cx="70850" cy="44050"/>
              </a:xfrm>
              <a:custGeom>
                <a:avLst/>
                <a:gdLst/>
                <a:ahLst/>
                <a:cxnLst/>
                <a:rect l="l" t="t" r="r" b="b"/>
                <a:pathLst>
                  <a:path w="2834" h="1762" extrusionOk="0">
                    <a:moveTo>
                      <a:pt x="571" y="595"/>
                    </a:moveTo>
                    <a:lnTo>
                      <a:pt x="0" y="1119"/>
                    </a:lnTo>
                    <a:lnTo>
                      <a:pt x="1833" y="1762"/>
                    </a:lnTo>
                    <a:lnTo>
                      <a:pt x="2714" y="1476"/>
                    </a:lnTo>
                    <a:lnTo>
                      <a:pt x="2834" y="1071"/>
                    </a:lnTo>
                    <a:lnTo>
                      <a:pt x="1833" y="0"/>
                    </a:lnTo>
                    <a:close/>
                  </a:path>
                </a:pathLst>
              </a:custGeom>
              <a:solidFill>
                <a:schemeClr val="lt2"/>
              </a:solidFill>
              <a:ln w="9525" cap="flat" cmpd="sng">
                <a:solidFill>
                  <a:schemeClr val="dk2"/>
                </a:solidFill>
                <a:prstDash val="solid"/>
                <a:round/>
                <a:headEnd type="none" w="med" len="med"/>
                <a:tailEnd type="none" w="med" len="med"/>
              </a:ln>
            </p:spPr>
          </p:sp>
          <p:sp>
            <p:nvSpPr>
              <p:cNvPr id="1683" name="Google Shape;1683;p54"/>
              <p:cNvSpPr/>
              <p:nvPr/>
            </p:nvSpPr>
            <p:spPr>
              <a:xfrm>
                <a:off x="3719525" y="2432450"/>
                <a:ext cx="79750" cy="89900"/>
              </a:xfrm>
              <a:custGeom>
                <a:avLst/>
                <a:gdLst/>
                <a:ahLst/>
                <a:cxnLst/>
                <a:rect l="l" t="t" r="r" b="b"/>
                <a:pathLst>
                  <a:path w="3190" h="3596" extrusionOk="0">
                    <a:moveTo>
                      <a:pt x="0" y="167"/>
                    </a:moveTo>
                    <a:lnTo>
                      <a:pt x="261" y="0"/>
                    </a:lnTo>
                    <a:lnTo>
                      <a:pt x="1619" y="1095"/>
                    </a:lnTo>
                    <a:lnTo>
                      <a:pt x="2381" y="1286"/>
                    </a:lnTo>
                    <a:lnTo>
                      <a:pt x="3190" y="1429"/>
                    </a:lnTo>
                    <a:lnTo>
                      <a:pt x="2809" y="2595"/>
                    </a:lnTo>
                    <a:lnTo>
                      <a:pt x="2071" y="2429"/>
                    </a:lnTo>
                    <a:lnTo>
                      <a:pt x="1524" y="3596"/>
                    </a:lnTo>
                    <a:close/>
                  </a:path>
                </a:pathLst>
              </a:custGeom>
              <a:solidFill>
                <a:schemeClr val="lt2"/>
              </a:solidFill>
              <a:ln w="9525" cap="flat" cmpd="sng">
                <a:solidFill>
                  <a:schemeClr val="dk2"/>
                </a:solidFill>
                <a:prstDash val="solid"/>
                <a:round/>
                <a:headEnd type="none" w="med" len="med"/>
                <a:tailEnd type="none" w="med" len="med"/>
              </a:ln>
            </p:spPr>
          </p:sp>
        </p:grpSp>
        <p:grpSp>
          <p:nvGrpSpPr>
            <p:cNvPr id="1684" name="Google Shape;1684;p54"/>
            <p:cNvGrpSpPr/>
            <p:nvPr/>
          </p:nvGrpSpPr>
          <p:grpSpPr>
            <a:xfrm>
              <a:off x="3685682" y="2845624"/>
              <a:ext cx="29311" cy="45055"/>
              <a:chOff x="3561536" y="2585450"/>
              <a:chExt cx="61539" cy="99045"/>
            </a:xfrm>
          </p:grpSpPr>
          <p:sp>
            <p:nvSpPr>
              <p:cNvPr id="1685" name="Google Shape;1685;p54"/>
              <p:cNvSpPr/>
              <p:nvPr/>
            </p:nvSpPr>
            <p:spPr>
              <a:xfrm rot="192277">
                <a:off x="3564002" y="2593849"/>
                <a:ext cx="44498" cy="89472"/>
              </a:xfrm>
              <a:custGeom>
                <a:avLst/>
                <a:gdLst/>
                <a:ahLst/>
                <a:cxnLst/>
                <a:rect l="l" t="t" r="r" b="b"/>
                <a:pathLst>
                  <a:path w="1780" h="3579" extrusionOk="0">
                    <a:moveTo>
                      <a:pt x="628" y="1"/>
                    </a:moveTo>
                    <a:lnTo>
                      <a:pt x="356" y="22"/>
                    </a:lnTo>
                    <a:lnTo>
                      <a:pt x="377" y="147"/>
                    </a:lnTo>
                    <a:lnTo>
                      <a:pt x="461" y="357"/>
                    </a:lnTo>
                    <a:lnTo>
                      <a:pt x="440" y="712"/>
                    </a:lnTo>
                    <a:lnTo>
                      <a:pt x="440" y="775"/>
                    </a:lnTo>
                    <a:lnTo>
                      <a:pt x="419" y="943"/>
                    </a:lnTo>
                    <a:lnTo>
                      <a:pt x="482" y="1026"/>
                    </a:lnTo>
                    <a:lnTo>
                      <a:pt x="440" y="1131"/>
                    </a:lnTo>
                    <a:lnTo>
                      <a:pt x="356" y="1256"/>
                    </a:lnTo>
                    <a:lnTo>
                      <a:pt x="356" y="1445"/>
                    </a:lnTo>
                    <a:lnTo>
                      <a:pt x="231" y="1654"/>
                    </a:lnTo>
                    <a:lnTo>
                      <a:pt x="231" y="1759"/>
                    </a:lnTo>
                    <a:lnTo>
                      <a:pt x="64" y="1968"/>
                    </a:lnTo>
                    <a:lnTo>
                      <a:pt x="1" y="2303"/>
                    </a:lnTo>
                    <a:lnTo>
                      <a:pt x="1" y="2386"/>
                    </a:lnTo>
                    <a:lnTo>
                      <a:pt x="105" y="2386"/>
                    </a:lnTo>
                    <a:lnTo>
                      <a:pt x="168" y="2303"/>
                    </a:lnTo>
                    <a:lnTo>
                      <a:pt x="273" y="2219"/>
                    </a:lnTo>
                    <a:lnTo>
                      <a:pt x="252" y="2303"/>
                    </a:lnTo>
                    <a:lnTo>
                      <a:pt x="315" y="2344"/>
                    </a:lnTo>
                    <a:lnTo>
                      <a:pt x="126" y="2428"/>
                    </a:lnTo>
                    <a:lnTo>
                      <a:pt x="126" y="2554"/>
                    </a:lnTo>
                    <a:lnTo>
                      <a:pt x="168" y="2616"/>
                    </a:lnTo>
                    <a:lnTo>
                      <a:pt x="252" y="2533"/>
                    </a:lnTo>
                    <a:lnTo>
                      <a:pt x="419" y="2533"/>
                    </a:lnTo>
                    <a:lnTo>
                      <a:pt x="336" y="2616"/>
                    </a:lnTo>
                    <a:lnTo>
                      <a:pt x="377" y="2763"/>
                    </a:lnTo>
                    <a:lnTo>
                      <a:pt x="336" y="2909"/>
                    </a:lnTo>
                    <a:lnTo>
                      <a:pt x="336" y="3223"/>
                    </a:lnTo>
                    <a:lnTo>
                      <a:pt x="273" y="3432"/>
                    </a:lnTo>
                    <a:lnTo>
                      <a:pt x="231" y="3495"/>
                    </a:lnTo>
                    <a:lnTo>
                      <a:pt x="273" y="3537"/>
                    </a:lnTo>
                    <a:lnTo>
                      <a:pt x="440" y="3432"/>
                    </a:lnTo>
                    <a:lnTo>
                      <a:pt x="691" y="3495"/>
                    </a:lnTo>
                    <a:lnTo>
                      <a:pt x="796" y="3579"/>
                    </a:lnTo>
                    <a:lnTo>
                      <a:pt x="963" y="3474"/>
                    </a:lnTo>
                    <a:lnTo>
                      <a:pt x="1110" y="3474"/>
                    </a:lnTo>
                    <a:lnTo>
                      <a:pt x="1152" y="3432"/>
                    </a:lnTo>
                    <a:lnTo>
                      <a:pt x="1152" y="3286"/>
                    </a:lnTo>
                    <a:lnTo>
                      <a:pt x="1068" y="3160"/>
                    </a:lnTo>
                    <a:lnTo>
                      <a:pt x="1193" y="2909"/>
                    </a:lnTo>
                    <a:lnTo>
                      <a:pt x="1319" y="2805"/>
                    </a:lnTo>
                    <a:lnTo>
                      <a:pt x="1361" y="2658"/>
                    </a:lnTo>
                    <a:lnTo>
                      <a:pt x="1214" y="2658"/>
                    </a:lnTo>
                    <a:lnTo>
                      <a:pt x="1152" y="2512"/>
                    </a:lnTo>
                    <a:lnTo>
                      <a:pt x="1319" y="2323"/>
                    </a:lnTo>
                    <a:lnTo>
                      <a:pt x="1319" y="2093"/>
                    </a:lnTo>
                    <a:lnTo>
                      <a:pt x="1193" y="2010"/>
                    </a:lnTo>
                    <a:lnTo>
                      <a:pt x="1047" y="1717"/>
                    </a:lnTo>
                    <a:lnTo>
                      <a:pt x="1172" y="1696"/>
                    </a:lnTo>
                    <a:lnTo>
                      <a:pt x="1277" y="1696"/>
                    </a:lnTo>
                    <a:lnTo>
                      <a:pt x="1424" y="1487"/>
                    </a:lnTo>
                    <a:lnTo>
                      <a:pt x="1319" y="1382"/>
                    </a:lnTo>
                    <a:lnTo>
                      <a:pt x="1465" y="1277"/>
                    </a:lnTo>
                    <a:lnTo>
                      <a:pt x="1465" y="922"/>
                    </a:lnTo>
                    <a:lnTo>
                      <a:pt x="1424" y="754"/>
                    </a:lnTo>
                    <a:lnTo>
                      <a:pt x="1675" y="545"/>
                    </a:lnTo>
                    <a:lnTo>
                      <a:pt x="1737" y="545"/>
                    </a:lnTo>
                    <a:lnTo>
                      <a:pt x="1779" y="440"/>
                    </a:lnTo>
                    <a:lnTo>
                      <a:pt x="1675" y="252"/>
                    </a:lnTo>
                    <a:lnTo>
                      <a:pt x="1633" y="127"/>
                    </a:lnTo>
                    <a:lnTo>
                      <a:pt x="1382" y="85"/>
                    </a:lnTo>
                    <a:lnTo>
                      <a:pt x="1277" y="210"/>
                    </a:lnTo>
                    <a:lnTo>
                      <a:pt x="942" y="127"/>
                    </a:lnTo>
                    <a:lnTo>
                      <a:pt x="754" y="231"/>
                    </a:lnTo>
                    <a:lnTo>
                      <a:pt x="691" y="147"/>
                    </a:lnTo>
                    <a:lnTo>
                      <a:pt x="733" y="22"/>
                    </a:lnTo>
                    <a:lnTo>
                      <a:pt x="628"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54"/>
              <p:cNvSpPr/>
              <p:nvPr/>
            </p:nvSpPr>
            <p:spPr>
              <a:xfrm>
                <a:off x="3580800" y="2585450"/>
                <a:ext cx="42275" cy="93450"/>
              </a:xfrm>
              <a:custGeom>
                <a:avLst/>
                <a:gdLst/>
                <a:ahLst/>
                <a:cxnLst/>
                <a:rect l="l" t="t" r="r" b="b"/>
                <a:pathLst>
                  <a:path w="1691" h="3738" extrusionOk="0">
                    <a:moveTo>
                      <a:pt x="453" y="0"/>
                    </a:moveTo>
                    <a:lnTo>
                      <a:pt x="0" y="547"/>
                    </a:lnTo>
                    <a:lnTo>
                      <a:pt x="0" y="3429"/>
                    </a:lnTo>
                    <a:lnTo>
                      <a:pt x="429" y="3738"/>
                    </a:lnTo>
                    <a:lnTo>
                      <a:pt x="1691" y="2714"/>
                    </a:lnTo>
                    <a:lnTo>
                      <a:pt x="1691" y="500"/>
                    </a:lnTo>
                    <a:close/>
                  </a:path>
                </a:pathLst>
              </a:custGeom>
              <a:solidFill>
                <a:schemeClr val="lt2"/>
              </a:solidFill>
              <a:ln w="9525" cap="flat" cmpd="sng">
                <a:solidFill>
                  <a:schemeClr val="dk2"/>
                </a:solidFill>
                <a:prstDash val="solid"/>
                <a:round/>
                <a:headEnd type="none" w="med" len="med"/>
                <a:tailEnd type="none" w="med" len="med"/>
              </a:ln>
            </p:spPr>
          </p:sp>
        </p:grpSp>
        <p:grpSp>
          <p:nvGrpSpPr>
            <p:cNvPr id="1687" name="Google Shape;1687;p54"/>
            <p:cNvGrpSpPr/>
            <p:nvPr/>
          </p:nvGrpSpPr>
          <p:grpSpPr>
            <a:xfrm>
              <a:off x="3849905" y="2572252"/>
              <a:ext cx="74339" cy="119559"/>
              <a:chOff x="3906325" y="1984500"/>
              <a:chExt cx="156075" cy="262825"/>
            </a:xfrm>
          </p:grpSpPr>
          <p:sp>
            <p:nvSpPr>
              <p:cNvPr id="1688" name="Google Shape;1688;p54"/>
              <p:cNvSpPr/>
              <p:nvPr/>
            </p:nvSpPr>
            <p:spPr>
              <a:xfrm>
                <a:off x="3906325" y="1984500"/>
                <a:ext cx="100825" cy="124200"/>
              </a:xfrm>
              <a:custGeom>
                <a:avLst/>
                <a:gdLst/>
                <a:ahLst/>
                <a:cxnLst/>
                <a:rect l="l" t="t" r="r" b="b"/>
                <a:pathLst>
                  <a:path w="4033" h="4968" extrusionOk="0">
                    <a:moveTo>
                      <a:pt x="2901" y="4968"/>
                    </a:moveTo>
                    <a:lnTo>
                      <a:pt x="1524" y="4673"/>
                    </a:lnTo>
                    <a:lnTo>
                      <a:pt x="0" y="1771"/>
                    </a:lnTo>
                    <a:lnTo>
                      <a:pt x="737" y="886"/>
                    </a:lnTo>
                    <a:lnTo>
                      <a:pt x="2508" y="1181"/>
                    </a:lnTo>
                    <a:lnTo>
                      <a:pt x="2655" y="345"/>
                    </a:lnTo>
                    <a:lnTo>
                      <a:pt x="3442" y="0"/>
                    </a:lnTo>
                    <a:lnTo>
                      <a:pt x="4033" y="443"/>
                    </a:lnTo>
                    <a:close/>
                  </a:path>
                </a:pathLst>
              </a:custGeom>
              <a:solidFill>
                <a:schemeClr val="lt2"/>
              </a:solidFill>
              <a:ln w="9525" cap="flat" cmpd="sng">
                <a:solidFill>
                  <a:schemeClr val="dk2"/>
                </a:solidFill>
                <a:prstDash val="solid"/>
                <a:round/>
                <a:headEnd type="none" w="med" len="med"/>
                <a:tailEnd type="none" w="med" len="med"/>
              </a:ln>
            </p:spPr>
          </p:sp>
          <p:sp>
            <p:nvSpPr>
              <p:cNvPr id="1689" name="Google Shape;1689;p54"/>
              <p:cNvSpPr/>
              <p:nvPr/>
            </p:nvSpPr>
            <p:spPr>
              <a:xfrm>
                <a:off x="3919575" y="1989950"/>
                <a:ext cx="142825" cy="257375"/>
              </a:xfrm>
              <a:custGeom>
                <a:avLst/>
                <a:gdLst/>
                <a:ahLst/>
                <a:cxnLst/>
                <a:rect l="l" t="t" r="r" b="b"/>
                <a:pathLst>
                  <a:path w="5713" h="10295" extrusionOk="0">
                    <a:moveTo>
                      <a:pt x="2867" y="0"/>
                    </a:moveTo>
                    <a:lnTo>
                      <a:pt x="2762" y="105"/>
                    </a:lnTo>
                    <a:lnTo>
                      <a:pt x="2762" y="147"/>
                    </a:lnTo>
                    <a:lnTo>
                      <a:pt x="2679" y="189"/>
                    </a:lnTo>
                    <a:lnTo>
                      <a:pt x="2532" y="147"/>
                    </a:lnTo>
                    <a:lnTo>
                      <a:pt x="2386" y="209"/>
                    </a:lnTo>
                    <a:lnTo>
                      <a:pt x="2386" y="293"/>
                    </a:lnTo>
                    <a:lnTo>
                      <a:pt x="2323" y="419"/>
                    </a:lnTo>
                    <a:lnTo>
                      <a:pt x="2239" y="461"/>
                    </a:lnTo>
                    <a:lnTo>
                      <a:pt x="2281" y="544"/>
                    </a:lnTo>
                    <a:lnTo>
                      <a:pt x="2260" y="628"/>
                    </a:lnTo>
                    <a:lnTo>
                      <a:pt x="2239" y="921"/>
                    </a:lnTo>
                    <a:lnTo>
                      <a:pt x="2281" y="1088"/>
                    </a:lnTo>
                    <a:lnTo>
                      <a:pt x="2344" y="1193"/>
                    </a:lnTo>
                    <a:lnTo>
                      <a:pt x="2281" y="1277"/>
                    </a:lnTo>
                    <a:lnTo>
                      <a:pt x="2177" y="1360"/>
                    </a:lnTo>
                    <a:lnTo>
                      <a:pt x="2072" y="1360"/>
                    </a:lnTo>
                    <a:lnTo>
                      <a:pt x="1967" y="1444"/>
                    </a:lnTo>
                    <a:lnTo>
                      <a:pt x="1905" y="1486"/>
                    </a:lnTo>
                    <a:lnTo>
                      <a:pt x="1821" y="1611"/>
                    </a:lnTo>
                    <a:lnTo>
                      <a:pt x="1674" y="1590"/>
                    </a:lnTo>
                    <a:lnTo>
                      <a:pt x="1507" y="1465"/>
                    </a:lnTo>
                    <a:lnTo>
                      <a:pt x="1381" y="1465"/>
                    </a:lnTo>
                    <a:lnTo>
                      <a:pt x="1298" y="1549"/>
                    </a:lnTo>
                    <a:lnTo>
                      <a:pt x="1151" y="1674"/>
                    </a:lnTo>
                    <a:lnTo>
                      <a:pt x="900" y="1674"/>
                    </a:lnTo>
                    <a:lnTo>
                      <a:pt x="733" y="1590"/>
                    </a:lnTo>
                    <a:lnTo>
                      <a:pt x="670" y="1465"/>
                    </a:lnTo>
                    <a:lnTo>
                      <a:pt x="607" y="1339"/>
                    </a:lnTo>
                    <a:lnTo>
                      <a:pt x="377" y="1130"/>
                    </a:lnTo>
                    <a:lnTo>
                      <a:pt x="293" y="984"/>
                    </a:lnTo>
                    <a:lnTo>
                      <a:pt x="189" y="963"/>
                    </a:lnTo>
                    <a:lnTo>
                      <a:pt x="105" y="1046"/>
                    </a:lnTo>
                    <a:lnTo>
                      <a:pt x="84" y="1151"/>
                    </a:lnTo>
                    <a:lnTo>
                      <a:pt x="105" y="1214"/>
                    </a:lnTo>
                    <a:lnTo>
                      <a:pt x="84" y="1256"/>
                    </a:lnTo>
                    <a:lnTo>
                      <a:pt x="42" y="1214"/>
                    </a:lnTo>
                    <a:lnTo>
                      <a:pt x="1" y="1256"/>
                    </a:lnTo>
                    <a:lnTo>
                      <a:pt x="105" y="1360"/>
                    </a:lnTo>
                    <a:lnTo>
                      <a:pt x="273" y="1423"/>
                    </a:lnTo>
                    <a:lnTo>
                      <a:pt x="482" y="1674"/>
                    </a:lnTo>
                    <a:lnTo>
                      <a:pt x="628" y="1779"/>
                    </a:lnTo>
                    <a:lnTo>
                      <a:pt x="879" y="1800"/>
                    </a:lnTo>
                    <a:lnTo>
                      <a:pt x="942" y="1841"/>
                    </a:lnTo>
                    <a:lnTo>
                      <a:pt x="1026" y="1883"/>
                    </a:lnTo>
                    <a:lnTo>
                      <a:pt x="1130" y="2009"/>
                    </a:lnTo>
                    <a:lnTo>
                      <a:pt x="1193" y="2113"/>
                    </a:lnTo>
                    <a:lnTo>
                      <a:pt x="1298" y="2113"/>
                    </a:lnTo>
                    <a:lnTo>
                      <a:pt x="1402" y="2239"/>
                    </a:lnTo>
                    <a:lnTo>
                      <a:pt x="1465" y="2239"/>
                    </a:lnTo>
                    <a:lnTo>
                      <a:pt x="1528" y="2323"/>
                    </a:lnTo>
                    <a:lnTo>
                      <a:pt x="1465" y="2427"/>
                    </a:lnTo>
                    <a:lnTo>
                      <a:pt x="1507" y="2574"/>
                    </a:lnTo>
                    <a:lnTo>
                      <a:pt x="1444" y="2720"/>
                    </a:lnTo>
                    <a:lnTo>
                      <a:pt x="1444" y="2825"/>
                    </a:lnTo>
                    <a:lnTo>
                      <a:pt x="1612" y="2825"/>
                    </a:lnTo>
                    <a:lnTo>
                      <a:pt x="1633" y="2950"/>
                    </a:lnTo>
                    <a:lnTo>
                      <a:pt x="1591" y="3034"/>
                    </a:lnTo>
                    <a:lnTo>
                      <a:pt x="1612" y="3181"/>
                    </a:lnTo>
                    <a:lnTo>
                      <a:pt x="1653" y="3285"/>
                    </a:lnTo>
                    <a:lnTo>
                      <a:pt x="1695" y="3494"/>
                    </a:lnTo>
                    <a:lnTo>
                      <a:pt x="1653" y="3599"/>
                    </a:lnTo>
                    <a:lnTo>
                      <a:pt x="1695" y="3683"/>
                    </a:lnTo>
                    <a:lnTo>
                      <a:pt x="1695" y="3913"/>
                    </a:lnTo>
                    <a:lnTo>
                      <a:pt x="1653" y="3997"/>
                    </a:lnTo>
                    <a:lnTo>
                      <a:pt x="1716" y="4143"/>
                    </a:lnTo>
                    <a:lnTo>
                      <a:pt x="1821" y="4185"/>
                    </a:lnTo>
                    <a:lnTo>
                      <a:pt x="1925" y="4394"/>
                    </a:lnTo>
                    <a:lnTo>
                      <a:pt x="1967" y="4478"/>
                    </a:lnTo>
                    <a:lnTo>
                      <a:pt x="1967" y="4603"/>
                    </a:lnTo>
                    <a:lnTo>
                      <a:pt x="1988" y="4645"/>
                    </a:lnTo>
                    <a:lnTo>
                      <a:pt x="2093" y="4645"/>
                    </a:lnTo>
                    <a:lnTo>
                      <a:pt x="2197" y="4750"/>
                    </a:lnTo>
                    <a:lnTo>
                      <a:pt x="2407" y="4750"/>
                    </a:lnTo>
                    <a:lnTo>
                      <a:pt x="2574" y="4875"/>
                    </a:lnTo>
                    <a:lnTo>
                      <a:pt x="2490" y="4938"/>
                    </a:lnTo>
                    <a:lnTo>
                      <a:pt x="2553" y="5022"/>
                    </a:lnTo>
                    <a:lnTo>
                      <a:pt x="2553" y="5189"/>
                    </a:lnTo>
                    <a:lnTo>
                      <a:pt x="2490" y="5231"/>
                    </a:lnTo>
                    <a:lnTo>
                      <a:pt x="2679" y="5378"/>
                    </a:lnTo>
                    <a:lnTo>
                      <a:pt x="2553" y="5357"/>
                    </a:lnTo>
                    <a:lnTo>
                      <a:pt x="2490" y="5378"/>
                    </a:lnTo>
                    <a:lnTo>
                      <a:pt x="2658" y="5524"/>
                    </a:lnTo>
                    <a:lnTo>
                      <a:pt x="2658" y="5587"/>
                    </a:lnTo>
                    <a:lnTo>
                      <a:pt x="2469" y="5482"/>
                    </a:lnTo>
                    <a:lnTo>
                      <a:pt x="2302" y="5482"/>
                    </a:lnTo>
                    <a:lnTo>
                      <a:pt x="2156" y="5587"/>
                    </a:lnTo>
                    <a:lnTo>
                      <a:pt x="2156" y="5691"/>
                    </a:lnTo>
                    <a:lnTo>
                      <a:pt x="2051" y="5796"/>
                    </a:lnTo>
                    <a:lnTo>
                      <a:pt x="2051" y="5880"/>
                    </a:lnTo>
                    <a:lnTo>
                      <a:pt x="1988" y="5901"/>
                    </a:lnTo>
                    <a:lnTo>
                      <a:pt x="1821" y="6089"/>
                    </a:lnTo>
                    <a:lnTo>
                      <a:pt x="1779" y="6277"/>
                    </a:lnTo>
                    <a:lnTo>
                      <a:pt x="1737" y="6298"/>
                    </a:lnTo>
                    <a:lnTo>
                      <a:pt x="1716" y="6256"/>
                    </a:lnTo>
                    <a:lnTo>
                      <a:pt x="1653" y="6256"/>
                    </a:lnTo>
                    <a:lnTo>
                      <a:pt x="1716" y="6361"/>
                    </a:lnTo>
                    <a:lnTo>
                      <a:pt x="1674" y="6445"/>
                    </a:lnTo>
                    <a:lnTo>
                      <a:pt x="1549" y="6445"/>
                    </a:lnTo>
                    <a:lnTo>
                      <a:pt x="1465" y="6549"/>
                    </a:lnTo>
                    <a:lnTo>
                      <a:pt x="1507" y="6717"/>
                    </a:lnTo>
                    <a:lnTo>
                      <a:pt x="1570" y="6759"/>
                    </a:lnTo>
                    <a:lnTo>
                      <a:pt x="1444" y="6717"/>
                    </a:lnTo>
                    <a:lnTo>
                      <a:pt x="1402" y="6654"/>
                    </a:lnTo>
                    <a:lnTo>
                      <a:pt x="1319" y="6696"/>
                    </a:lnTo>
                    <a:lnTo>
                      <a:pt x="1256" y="6821"/>
                    </a:lnTo>
                    <a:lnTo>
                      <a:pt x="1298" y="6884"/>
                    </a:lnTo>
                    <a:lnTo>
                      <a:pt x="1214" y="6842"/>
                    </a:lnTo>
                    <a:lnTo>
                      <a:pt x="1193" y="6905"/>
                    </a:lnTo>
                    <a:lnTo>
                      <a:pt x="1256" y="6968"/>
                    </a:lnTo>
                    <a:lnTo>
                      <a:pt x="1256" y="7031"/>
                    </a:lnTo>
                    <a:lnTo>
                      <a:pt x="1193" y="7114"/>
                    </a:lnTo>
                    <a:lnTo>
                      <a:pt x="1151" y="7156"/>
                    </a:lnTo>
                    <a:lnTo>
                      <a:pt x="1047" y="7219"/>
                    </a:lnTo>
                    <a:lnTo>
                      <a:pt x="1005" y="7177"/>
                    </a:lnTo>
                    <a:lnTo>
                      <a:pt x="984" y="7135"/>
                    </a:lnTo>
                    <a:lnTo>
                      <a:pt x="900" y="7114"/>
                    </a:lnTo>
                    <a:lnTo>
                      <a:pt x="817" y="7135"/>
                    </a:lnTo>
                    <a:lnTo>
                      <a:pt x="837" y="7240"/>
                    </a:lnTo>
                    <a:lnTo>
                      <a:pt x="796" y="7282"/>
                    </a:lnTo>
                    <a:lnTo>
                      <a:pt x="837" y="7386"/>
                    </a:lnTo>
                    <a:lnTo>
                      <a:pt x="796" y="7491"/>
                    </a:lnTo>
                    <a:lnTo>
                      <a:pt x="733" y="7533"/>
                    </a:lnTo>
                    <a:lnTo>
                      <a:pt x="691" y="7637"/>
                    </a:lnTo>
                    <a:lnTo>
                      <a:pt x="733" y="7742"/>
                    </a:lnTo>
                    <a:lnTo>
                      <a:pt x="775" y="7763"/>
                    </a:lnTo>
                    <a:lnTo>
                      <a:pt x="733" y="7867"/>
                    </a:lnTo>
                    <a:lnTo>
                      <a:pt x="775" y="7951"/>
                    </a:lnTo>
                    <a:lnTo>
                      <a:pt x="858" y="7909"/>
                    </a:lnTo>
                    <a:lnTo>
                      <a:pt x="900" y="7972"/>
                    </a:lnTo>
                    <a:lnTo>
                      <a:pt x="879" y="8098"/>
                    </a:lnTo>
                    <a:lnTo>
                      <a:pt x="837" y="8160"/>
                    </a:lnTo>
                    <a:lnTo>
                      <a:pt x="879" y="8265"/>
                    </a:lnTo>
                    <a:lnTo>
                      <a:pt x="837" y="8307"/>
                    </a:lnTo>
                    <a:lnTo>
                      <a:pt x="942" y="8495"/>
                    </a:lnTo>
                    <a:lnTo>
                      <a:pt x="1005" y="8537"/>
                    </a:lnTo>
                    <a:lnTo>
                      <a:pt x="942" y="8621"/>
                    </a:lnTo>
                    <a:lnTo>
                      <a:pt x="1026" y="8746"/>
                    </a:lnTo>
                    <a:lnTo>
                      <a:pt x="942" y="8788"/>
                    </a:lnTo>
                    <a:lnTo>
                      <a:pt x="984" y="8955"/>
                    </a:lnTo>
                    <a:lnTo>
                      <a:pt x="942" y="9039"/>
                    </a:lnTo>
                    <a:lnTo>
                      <a:pt x="942" y="9269"/>
                    </a:lnTo>
                    <a:lnTo>
                      <a:pt x="1005" y="9353"/>
                    </a:lnTo>
                    <a:lnTo>
                      <a:pt x="942" y="9479"/>
                    </a:lnTo>
                    <a:lnTo>
                      <a:pt x="942" y="9562"/>
                    </a:lnTo>
                    <a:lnTo>
                      <a:pt x="1005" y="9625"/>
                    </a:lnTo>
                    <a:lnTo>
                      <a:pt x="1151" y="9541"/>
                    </a:lnTo>
                    <a:lnTo>
                      <a:pt x="1214" y="9583"/>
                    </a:lnTo>
                    <a:lnTo>
                      <a:pt x="1235" y="9520"/>
                    </a:lnTo>
                    <a:lnTo>
                      <a:pt x="1361" y="9646"/>
                    </a:lnTo>
                    <a:lnTo>
                      <a:pt x="1444" y="9625"/>
                    </a:lnTo>
                    <a:lnTo>
                      <a:pt x="1528" y="9688"/>
                    </a:lnTo>
                    <a:lnTo>
                      <a:pt x="1674" y="9667"/>
                    </a:lnTo>
                    <a:lnTo>
                      <a:pt x="1737" y="9688"/>
                    </a:lnTo>
                    <a:lnTo>
                      <a:pt x="1674" y="9772"/>
                    </a:lnTo>
                    <a:lnTo>
                      <a:pt x="1737" y="9772"/>
                    </a:lnTo>
                    <a:lnTo>
                      <a:pt x="1863" y="9667"/>
                    </a:lnTo>
                    <a:lnTo>
                      <a:pt x="1863" y="9751"/>
                    </a:lnTo>
                    <a:lnTo>
                      <a:pt x="1779" y="9855"/>
                    </a:lnTo>
                    <a:lnTo>
                      <a:pt x="1946" y="10064"/>
                    </a:lnTo>
                    <a:lnTo>
                      <a:pt x="1967" y="10148"/>
                    </a:lnTo>
                    <a:lnTo>
                      <a:pt x="1946" y="10274"/>
                    </a:lnTo>
                    <a:lnTo>
                      <a:pt x="1967" y="10295"/>
                    </a:lnTo>
                    <a:lnTo>
                      <a:pt x="2030" y="10148"/>
                    </a:lnTo>
                    <a:lnTo>
                      <a:pt x="2114" y="10106"/>
                    </a:lnTo>
                    <a:lnTo>
                      <a:pt x="2135" y="10190"/>
                    </a:lnTo>
                    <a:lnTo>
                      <a:pt x="2239" y="10148"/>
                    </a:lnTo>
                    <a:lnTo>
                      <a:pt x="2323" y="10148"/>
                    </a:lnTo>
                    <a:lnTo>
                      <a:pt x="2490" y="10002"/>
                    </a:lnTo>
                    <a:lnTo>
                      <a:pt x="2595" y="10002"/>
                    </a:lnTo>
                    <a:lnTo>
                      <a:pt x="2825" y="9855"/>
                    </a:lnTo>
                    <a:lnTo>
                      <a:pt x="2867" y="9792"/>
                    </a:lnTo>
                    <a:lnTo>
                      <a:pt x="3014" y="9855"/>
                    </a:lnTo>
                    <a:lnTo>
                      <a:pt x="3118" y="9834"/>
                    </a:lnTo>
                    <a:lnTo>
                      <a:pt x="3223" y="9688"/>
                    </a:lnTo>
                    <a:lnTo>
                      <a:pt x="3244" y="9751"/>
                    </a:lnTo>
                    <a:lnTo>
                      <a:pt x="3202" y="9855"/>
                    </a:lnTo>
                    <a:lnTo>
                      <a:pt x="3244" y="9876"/>
                    </a:lnTo>
                    <a:lnTo>
                      <a:pt x="3306" y="9751"/>
                    </a:lnTo>
                    <a:lnTo>
                      <a:pt x="3348" y="9772"/>
                    </a:lnTo>
                    <a:lnTo>
                      <a:pt x="3306" y="9646"/>
                    </a:lnTo>
                    <a:lnTo>
                      <a:pt x="3348" y="9583"/>
                    </a:lnTo>
                    <a:lnTo>
                      <a:pt x="3411" y="9688"/>
                    </a:lnTo>
                    <a:lnTo>
                      <a:pt x="3453" y="9688"/>
                    </a:lnTo>
                    <a:lnTo>
                      <a:pt x="3495" y="9625"/>
                    </a:lnTo>
                    <a:lnTo>
                      <a:pt x="3537" y="9751"/>
                    </a:lnTo>
                    <a:lnTo>
                      <a:pt x="3620" y="9730"/>
                    </a:lnTo>
                    <a:lnTo>
                      <a:pt x="3620" y="9646"/>
                    </a:lnTo>
                    <a:lnTo>
                      <a:pt x="3662" y="9667"/>
                    </a:lnTo>
                    <a:lnTo>
                      <a:pt x="3704" y="9730"/>
                    </a:lnTo>
                    <a:lnTo>
                      <a:pt x="3767" y="9646"/>
                    </a:lnTo>
                    <a:lnTo>
                      <a:pt x="3934" y="9625"/>
                    </a:lnTo>
                    <a:lnTo>
                      <a:pt x="4018" y="9688"/>
                    </a:lnTo>
                    <a:lnTo>
                      <a:pt x="4206" y="9667"/>
                    </a:lnTo>
                    <a:lnTo>
                      <a:pt x="4206" y="9625"/>
                    </a:lnTo>
                    <a:lnTo>
                      <a:pt x="4143" y="9562"/>
                    </a:lnTo>
                    <a:lnTo>
                      <a:pt x="4206" y="9541"/>
                    </a:lnTo>
                    <a:lnTo>
                      <a:pt x="4269" y="9562"/>
                    </a:lnTo>
                    <a:lnTo>
                      <a:pt x="4311" y="9646"/>
                    </a:lnTo>
                    <a:lnTo>
                      <a:pt x="4415" y="9667"/>
                    </a:lnTo>
                    <a:lnTo>
                      <a:pt x="4457" y="9562"/>
                    </a:lnTo>
                    <a:lnTo>
                      <a:pt x="4436" y="9416"/>
                    </a:lnTo>
                    <a:lnTo>
                      <a:pt x="4687" y="9144"/>
                    </a:lnTo>
                    <a:lnTo>
                      <a:pt x="4876" y="9123"/>
                    </a:lnTo>
                    <a:lnTo>
                      <a:pt x="5043" y="8872"/>
                    </a:lnTo>
                    <a:lnTo>
                      <a:pt x="5190" y="8621"/>
                    </a:lnTo>
                    <a:lnTo>
                      <a:pt x="5315" y="8349"/>
                    </a:lnTo>
                    <a:lnTo>
                      <a:pt x="5566" y="7951"/>
                    </a:lnTo>
                    <a:lnTo>
                      <a:pt x="5713" y="7533"/>
                    </a:lnTo>
                    <a:lnTo>
                      <a:pt x="5692" y="7344"/>
                    </a:lnTo>
                    <a:lnTo>
                      <a:pt x="5420" y="7051"/>
                    </a:lnTo>
                    <a:lnTo>
                      <a:pt x="5273" y="7010"/>
                    </a:lnTo>
                    <a:lnTo>
                      <a:pt x="5001" y="6633"/>
                    </a:lnTo>
                    <a:lnTo>
                      <a:pt x="5064" y="6466"/>
                    </a:lnTo>
                    <a:lnTo>
                      <a:pt x="5169" y="6298"/>
                    </a:lnTo>
                    <a:lnTo>
                      <a:pt x="5169" y="6110"/>
                    </a:lnTo>
                    <a:lnTo>
                      <a:pt x="4980" y="5984"/>
                    </a:lnTo>
                    <a:lnTo>
                      <a:pt x="4938" y="5859"/>
                    </a:lnTo>
                    <a:lnTo>
                      <a:pt x="4938" y="5650"/>
                    </a:lnTo>
                    <a:lnTo>
                      <a:pt x="4980" y="5587"/>
                    </a:lnTo>
                    <a:lnTo>
                      <a:pt x="4938" y="5482"/>
                    </a:lnTo>
                    <a:lnTo>
                      <a:pt x="4792" y="5461"/>
                    </a:lnTo>
                    <a:lnTo>
                      <a:pt x="4729" y="5357"/>
                    </a:lnTo>
                    <a:lnTo>
                      <a:pt x="4729" y="5168"/>
                    </a:lnTo>
                    <a:lnTo>
                      <a:pt x="4792" y="5064"/>
                    </a:lnTo>
                    <a:lnTo>
                      <a:pt x="4687" y="5043"/>
                    </a:lnTo>
                    <a:lnTo>
                      <a:pt x="4687" y="4938"/>
                    </a:lnTo>
                    <a:lnTo>
                      <a:pt x="4729" y="4582"/>
                    </a:lnTo>
                    <a:lnTo>
                      <a:pt x="4834" y="4541"/>
                    </a:lnTo>
                    <a:lnTo>
                      <a:pt x="4562" y="3955"/>
                    </a:lnTo>
                    <a:lnTo>
                      <a:pt x="4332" y="3494"/>
                    </a:lnTo>
                    <a:lnTo>
                      <a:pt x="4269" y="3348"/>
                    </a:lnTo>
                    <a:lnTo>
                      <a:pt x="4143" y="3181"/>
                    </a:lnTo>
                    <a:lnTo>
                      <a:pt x="4248" y="2929"/>
                    </a:lnTo>
                    <a:lnTo>
                      <a:pt x="4353" y="2741"/>
                    </a:lnTo>
                    <a:lnTo>
                      <a:pt x="4415" y="2553"/>
                    </a:lnTo>
                    <a:lnTo>
                      <a:pt x="4332" y="2490"/>
                    </a:lnTo>
                    <a:lnTo>
                      <a:pt x="4060" y="2323"/>
                    </a:lnTo>
                    <a:lnTo>
                      <a:pt x="4018" y="2218"/>
                    </a:lnTo>
                    <a:lnTo>
                      <a:pt x="3934" y="2093"/>
                    </a:lnTo>
                    <a:lnTo>
                      <a:pt x="3767" y="2009"/>
                    </a:lnTo>
                    <a:lnTo>
                      <a:pt x="3704" y="2009"/>
                    </a:lnTo>
                    <a:lnTo>
                      <a:pt x="3599" y="1758"/>
                    </a:lnTo>
                    <a:lnTo>
                      <a:pt x="3516" y="1653"/>
                    </a:lnTo>
                    <a:lnTo>
                      <a:pt x="3558" y="1465"/>
                    </a:lnTo>
                    <a:lnTo>
                      <a:pt x="3599" y="1297"/>
                    </a:lnTo>
                    <a:lnTo>
                      <a:pt x="3495" y="1277"/>
                    </a:lnTo>
                    <a:lnTo>
                      <a:pt x="3599" y="1235"/>
                    </a:lnTo>
                    <a:lnTo>
                      <a:pt x="3746" y="1172"/>
                    </a:lnTo>
                    <a:lnTo>
                      <a:pt x="3725" y="942"/>
                    </a:lnTo>
                    <a:lnTo>
                      <a:pt x="3830" y="774"/>
                    </a:lnTo>
                    <a:lnTo>
                      <a:pt x="3850" y="649"/>
                    </a:lnTo>
                    <a:lnTo>
                      <a:pt x="3746" y="523"/>
                    </a:lnTo>
                    <a:lnTo>
                      <a:pt x="3725" y="419"/>
                    </a:lnTo>
                    <a:lnTo>
                      <a:pt x="3537" y="398"/>
                    </a:lnTo>
                    <a:lnTo>
                      <a:pt x="3411" y="335"/>
                    </a:lnTo>
                    <a:lnTo>
                      <a:pt x="3327" y="251"/>
                    </a:lnTo>
                    <a:lnTo>
                      <a:pt x="3202" y="84"/>
                    </a:lnTo>
                    <a:lnTo>
                      <a:pt x="3097"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0" name="Google Shape;1690;p54"/>
            <p:cNvGrpSpPr/>
            <p:nvPr/>
          </p:nvGrpSpPr>
          <p:grpSpPr>
            <a:xfrm>
              <a:off x="2654821" y="2414345"/>
              <a:ext cx="667570" cy="558731"/>
              <a:chOff x="1397225" y="1637375"/>
              <a:chExt cx="1401575" cy="1228250"/>
            </a:xfrm>
          </p:grpSpPr>
          <p:sp>
            <p:nvSpPr>
              <p:cNvPr id="1691" name="Google Shape;1691;p54"/>
              <p:cNvSpPr/>
              <p:nvPr/>
            </p:nvSpPr>
            <p:spPr>
              <a:xfrm>
                <a:off x="2050925" y="2362200"/>
                <a:ext cx="747875" cy="497225"/>
              </a:xfrm>
              <a:custGeom>
                <a:avLst/>
                <a:gdLst/>
                <a:ahLst/>
                <a:cxnLst/>
                <a:rect l="l" t="t" r="r" b="b"/>
                <a:pathLst>
                  <a:path w="29915" h="19889" extrusionOk="0">
                    <a:moveTo>
                      <a:pt x="107" y="1186"/>
                    </a:moveTo>
                    <a:lnTo>
                      <a:pt x="0" y="0"/>
                    </a:lnTo>
                    <a:lnTo>
                      <a:pt x="15577" y="1563"/>
                    </a:lnTo>
                    <a:lnTo>
                      <a:pt x="26519" y="5336"/>
                    </a:lnTo>
                    <a:lnTo>
                      <a:pt x="27435" y="5444"/>
                    </a:lnTo>
                    <a:lnTo>
                      <a:pt x="28783" y="4420"/>
                    </a:lnTo>
                    <a:lnTo>
                      <a:pt x="29753" y="4527"/>
                    </a:lnTo>
                    <a:lnTo>
                      <a:pt x="29915" y="6198"/>
                    </a:lnTo>
                    <a:lnTo>
                      <a:pt x="26465" y="6899"/>
                    </a:lnTo>
                    <a:lnTo>
                      <a:pt x="11157" y="16062"/>
                    </a:lnTo>
                    <a:lnTo>
                      <a:pt x="10295" y="18649"/>
                    </a:lnTo>
                    <a:lnTo>
                      <a:pt x="10295" y="19889"/>
                    </a:lnTo>
                    <a:lnTo>
                      <a:pt x="2803" y="15846"/>
                    </a:lnTo>
                    <a:lnTo>
                      <a:pt x="1347" y="14876"/>
                    </a:lnTo>
                    <a:lnTo>
                      <a:pt x="0" y="14607"/>
                    </a:lnTo>
                    <a:lnTo>
                      <a:pt x="916" y="11642"/>
                    </a:lnTo>
                    <a:lnTo>
                      <a:pt x="1725" y="3881"/>
                    </a:lnTo>
                    <a:close/>
                  </a:path>
                </a:pathLst>
              </a:custGeom>
              <a:solidFill>
                <a:schemeClr val="lt2"/>
              </a:solidFill>
              <a:ln w="9525" cap="flat" cmpd="sng">
                <a:solidFill>
                  <a:schemeClr val="dk2"/>
                </a:solidFill>
                <a:prstDash val="solid"/>
                <a:round/>
                <a:headEnd type="none" w="med" len="med"/>
                <a:tailEnd type="none" w="med" len="med"/>
              </a:ln>
            </p:spPr>
          </p:sp>
          <p:grpSp>
            <p:nvGrpSpPr>
              <p:cNvPr id="1692" name="Google Shape;1692;p54"/>
              <p:cNvGrpSpPr/>
              <p:nvPr/>
            </p:nvGrpSpPr>
            <p:grpSpPr>
              <a:xfrm>
                <a:off x="1397225" y="1637375"/>
                <a:ext cx="1398775" cy="1228250"/>
                <a:chOff x="1397225" y="1637375"/>
                <a:chExt cx="1398775" cy="1228250"/>
              </a:xfrm>
            </p:grpSpPr>
            <p:sp>
              <p:nvSpPr>
                <p:cNvPr id="1693" name="Google Shape;1693;p54"/>
                <p:cNvSpPr/>
                <p:nvPr/>
              </p:nvSpPr>
              <p:spPr>
                <a:xfrm>
                  <a:off x="1397225" y="1637375"/>
                  <a:ext cx="692600" cy="594250"/>
                </a:xfrm>
                <a:custGeom>
                  <a:avLst/>
                  <a:gdLst/>
                  <a:ahLst/>
                  <a:cxnLst/>
                  <a:rect l="l" t="t" r="r" b="b"/>
                  <a:pathLst>
                    <a:path w="27704" h="23770" extrusionOk="0">
                      <a:moveTo>
                        <a:pt x="14864" y="15547"/>
                      </a:moveTo>
                      <a:lnTo>
                        <a:pt x="14836" y="15589"/>
                      </a:lnTo>
                      <a:lnTo>
                        <a:pt x="14836" y="15568"/>
                      </a:lnTo>
                      <a:lnTo>
                        <a:pt x="14864" y="15547"/>
                      </a:lnTo>
                      <a:close/>
                      <a:moveTo>
                        <a:pt x="19460" y="16760"/>
                      </a:moveTo>
                      <a:lnTo>
                        <a:pt x="19523" y="16823"/>
                      </a:lnTo>
                      <a:lnTo>
                        <a:pt x="19460" y="16844"/>
                      </a:lnTo>
                      <a:lnTo>
                        <a:pt x="19460" y="16760"/>
                      </a:lnTo>
                      <a:close/>
                      <a:moveTo>
                        <a:pt x="23686" y="18497"/>
                      </a:moveTo>
                      <a:lnTo>
                        <a:pt x="23624" y="18644"/>
                      </a:lnTo>
                      <a:lnTo>
                        <a:pt x="23561" y="18853"/>
                      </a:lnTo>
                      <a:lnTo>
                        <a:pt x="23582" y="19020"/>
                      </a:lnTo>
                      <a:lnTo>
                        <a:pt x="23477" y="19229"/>
                      </a:lnTo>
                      <a:lnTo>
                        <a:pt x="23477" y="19355"/>
                      </a:lnTo>
                      <a:lnTo>
                        <a:pt x="23519" y="19439"/>
                      </a:lnTo>
                      <a:lnTo>
                        <a:pt x="23393" y="19355"/>
                      </a:lnTo>
                      <a:lnTo>
                        <a:pt x="23393" y="19543"/>
                      </a:lnTo>
                      <a:lnTo>
                        <a:pt x="23393" y="19564"/>
                      </a:lnTo>
                      <a:cubicBezTo>
                        <a:pt x="23352" y="19648"/>
                        <a:pt x="23310" y="19753"/>
                        <a:pt x="23310" y="19836"/>
                      </a:cubicBezTo>
                      <a:lnTo>
                        <a:pt x="23310" y="19962"/>
                      </a:lnTo>
                      <a:lnTo>
                        <a:pt x="23289" y="19941"/>
                      </a:lnTo>
                      <a:lnTo>
                        <a:pt x="23289" y="19836"/>
                      </a:lnTo>
                      <a:lnTo>
                        <a:pt x="23258" y="19791"/>
                      </a:lnTo>
                      <a:lnTo>
                        <a:pt x="23268" y="19773"/>
                      </a:lnTo>
                      <a:lnTo>
                        <a:pt x="23268" y="19627"/>
                      </a:lnTo>
                      <a:lnTo>
                        <a:pt x="23331" y="19543"/>
                      </a:lnTo>
                      <a:lnTo>
                        <a:pt x="23352" y="19250"/>
                      </a:lnTo>
                      <a:lnTo>
                        <a:pt x="23435" y="19020"/>
                      </a:lnTo>
                      <a:lnTo>
                        <a:pt x="23435" y="18790"/>
                      </a:lnTo>
                      <a:lnTo>
                        <a:pt x="23414" y="18623"/>
                      </a:lnTo>
                      <a:lnTo>
                        <a:pt x="23352" y="18539"/>
                      </a:lnTo>
                      <a:lnTo>
                        <a:pt x="23352" y="18518"/>
                      </a:lnTo>
                      <a:lnTo>
                        <a:pt x="23414" y="18539"/>
                      </a:lnTo>
                      <a:lnTo>
                        <a:pt x="23456" y="18685"/>
                      </a:lnTo>
                      <a:lnTo>
                        <a:pt x="23519" y="18706"/>
                      </a:lnTo>
                      <a:lnTo>
                        <a:pt x="23561" y="18581"/>
                      </a:lnTo>
                      <a:lnTo>
                        <a:pt x="23686" y="18497"/>
                      </a:lnTo>
                      <a:close/>
                      <a:moveTo>
                        <a:pt x="23204" y="19889"/>
                      </a:moveTo>
                      <a:lnTo>
                        <a:pt x="23184" y="19941"/>
                      </a:lnTo>
                      <a:lnTo>
                        <a:pt x="23142" y="20297"/>
                      </a:lnTo>
                      <a:lnTo>
                        <a:pt x="23038" y="20464"/>
                      </a:lnTo>
                      <a:lnTo>
                        <a:pt x="23017" y="20631"/>
                      </a:lnTo>
                      <a:lnTo>
                        <a:pt x="23121" y="20694"/>
                      </a:lnTo>
                      <a:lnTo>
                        <a:pt x="23080" y="20778"/>
                      </a:lnTo>
                      <a:lnTo>
                        <a:pt x="23121" y="20841"/>
                      </a:lnTo>
                      <a:lnTo>
                        <a:pt x="22996" y="20841"/>
                      </a:lnTo>
                      <a:lnTo>
                        <a:pt x="22912" y="20924"/>
                      </a:lnTo>
                      <a:lnTo>
                        <a:pt x="22912" y="21050"/>
                      </a:lnTo>
                      <a:cubicBezTo>
                        <a:pt x="22891" y="21050"/>
                        <a:pt x="22870" y="21092"/>
                        <a:pt x="22870" y="21134"/>
                      </a:cubicBezTo>
                      <a:lnTo>
                        <a:pt x="22870" y="21154"/>
                      </a:lnTo>
                      <a:lnTo>
                        <a:pt x="22847" y="21178"/>
                      </a:lnTo>
                      <a:lnTo>
                        <a:pt x="22847" y="21178"/>
                      </a:lnTo>
                      <a:lnTo>
                        <a:pt x="22849" y="21154"/>
                      </a:lnTo>
                      <a:lnTo>
                        <a:pt x="22849" y="20945"/>
                      </a:lnTo>
                      <a:lnTo>
                        <a:pt x="22828" y="20882"/>
                      </a:lnTo>
                      <a:cubicBezTo>
                        <a:pt x="22828" y="20820"/>
                        <a:pt x="22849" y="20778"/>
                        <a:pt x="22849" y="20736"/>
                      </a:cubicBezTo>
                      <a:lnTo>
                        <a:pt x="22891" y="20778"/>
                      </a:lnTo>
                      <a:lnTo>
                        <a:pt x="22954" y="20778"/>
                      </a:lnTo>
                      <a:lnTo>
                        <a:pt x="22954" y="20610"/>
                      </a:lnTo>
                      <a:lnTo>
                        <a:pt x="23017" y="20569"/>
                      </a:lnTo>
                      <a:lnTo>
                        <a:pt x="22954" y="20485"/>
                      </a:lnTo>
                      <a:lnTo>
                        <a:pt x="22828" y="20464"/>
                      </a:lnTo>
                      <a:lnTo>
                        <a:pt x="22828" y="20380"/>
                      </a:lnTo>
                      <a:lnTo>
                        <a:pt x="22703" y="20150"/>
                      </a:lnTo>
                      <a:lnTo>
                        <a:pt x="22703" y="20108"/>
                      </a:lnTo>
                      <a:lnTo>
                        <a:pt x="22828" y="20255"/>
                      </a:lnTo>
                      <a:lnTo>
                        <a:pt x="22912" y="20380"/>
                      </a:lnTo>
                      <a:lnTo>
                        <a:pt x="22996" y="20401"/>
                      </a:lnTo>
                      <a:lnTo>
                        <a:pt x="23038" y="20359"/>
                      </a:lnTo>
                      <a:lnTo>
                        <a:pt x="23017" y="20276"/>
                      </a:lnTo>
                      <a:lnTo>
                        <a:pt x="23121" y="20255"/>
                      </a:lnTo>
                      <a:lnTo>
                        <a:pt x="23121" y="20171"/>
                      </a:lnTo>
                      <a:lnTo>
                        <a:pt x="23059" y="20108"/>
                      </a:lnTo>
                      <a:cubicBezTo>
                        <a:pt x="23101" y="20066"/>
                        <a:pt x="23121" y="19983"/>
                        <a:pt x="23142" y="19941"/>
                      </a:cubicBezTo>
                      <a:lnTo>
                        <a:pt x="23163" y="19962"/>
                      </a:lnTo>
                      <a:lnTo>
                        <a:pt x="23204" y="19889"/>
                      </a:lnTo>
                      <a:close/>
                      <a:moveTo>
                        <a:pt x="23519" y="19836"/>
                      </a:moveTo>
                      <a:lnTo>
                        <a:pt x="23540" y="19962"/>
                      </a:lnTo>
                      <a:lnTo>
                        <a:pt x="23582" y="19962"/>
                      </a:lnTo>
                      <a:lnTo>
                        <a:pt x="23582" y="20087"/>
                      </a:lnTo>
                      <a:lnTo>
                        <a:pt x="23665" y="20171"/>
                      </a:lnTo>
                      <a:lnTo>
                        <a:pt x="23728" y="20108"/>
                      </a:lnTo>
                      <a:lnTo>
                        <a:pt x="23770" y="20150"/>
                      </a:lnTo>
                      <a:lnTo>
                        <a:pt x="23875" y="20087"/>
                      </a:lnTo>
                      <a:lnTo>
                        <a:pt x="24021" y="20087"/>
                      </a:lnTo>
                      <a:lnTo>
                        <a:pt x="24021" y="20108"/>
                      </a:lnTo>
                      <a:lnTo>
                        <a:pt x="23854" y="20213"/>
                      </a:lnTo>
                      <a:lnTo>
                        <a:pt x="23812" y="20255"/>
                      </a:lnTo>
                      <a:lnTo>
                        <a:pt x="23812" y="20297"/>
                      </a:lnTo>
                      <a:lnTo>
                        <a:pt x="23875" y="20359"/>
                      </a:lnTo>
                      <a:lnTo>
                        <a:pt x="23854" y="20401"/>
                      </a:lnTo>
                      <a:lnTo>
                        <a:pt x="23770" y="20401"/>
                      </a:lnTo>
                      <a:lnTo>
                        <a:pt x="23770" y="20464"/>
                      </a:lnTo>
                      <a:lnTo>
                        <a:pt x="23854" y="20590"/>
                      </a:lnTo>
                      <a:lnTo>
                        <a:pt x="23854" y="20694"/>
                      </a:lnTo>
                      <a:lnTo>
                        <a:pt x="23812" y="20715"/>
                      </a:lnTo>
                      <a:lnTo>
                        <a:pt x="23728" y="20631"/>
                      </a:lnTo>
                      <a:lnTo>
                        <a:pt x="23665" y="20548"/>
                      </a:lnTo>
                      <a:lnTo>
                        <a:pt x="23645" y="20610"/>
                      </a:lnTo>
                      <a:lnTo>
                        <a:pt x="23665" y="20694"/>
                      </a:lnTo>
                      <a:lnTo>
                        <a:pt x="23624" y="20757"/>
                      </a:lnTo>
                      <a:lnTo>
                        <a:pt x="23624" y="20903"/>
                      </a:lnTo>
                      <a:lnTo>
                        <a:pt x="23645" y="20924"/>
                      </a:lnTo>
                      <a:cubicBezTo>
                        <a:pt x="23629" y="20919"/>
                        <a:pt x="23614" y="20916"/>
                        <a:pt x="23601" y="20916"/>
                      </a:cubicBezTo>
                      <a:cubicBezTo>
                        <a:pt x="23562" y="20916"/>
                        <a:pt x="23535" y="20940"/>
                        <a:pt x="23519" y="20987"/>
                      </a:cubicBezTo>
                      <a:cubicBezTo>
                        <a:pt x="23456" y="21071"/>
                        <a:pt x="23414" y="21154"/>
                        <a:pt x="23373" y="21259"/>
                      </a:cubicBezTo>
                      <a:lnTo>
                        <a:pt x="23268" y="21154"/>
                      </a:lnTo>
                      <a:lnTo>
                        <a:pt x="23121" y="21154"/>
                      </a:lnTo>
                      <a:lnTo>
                        <a:pt x="23121" y="21238"/>
                      </a:lnTo>
                      <a:lnTo>
                        <a:pt x="23163" y="21322"/>
                      </a:lnTo>
                      <a:lnTo>
                        <a:pt x="23142" y="21426"/>
                      </a:lnTo>
                      <a:lnTo>
                        <a:pt x="23247" y="21468"/>
                      </a:lnTo>
                      <a:lnTo>
                        <a:pt x="23205" y="21552"/>
                      </a:lnTo>
                      <a:lnTo>
                        <a:pt x="23121" y="21552"/>
                      </a:lnTo>
                      <a:lnTo>
                        <a:pt x="23101" y="21531"/>
                      </a:lnTo>
                      <a:lnTo>
                        <a:pt x="23038" y="21615"/>
                      </a:lnTo>
                      <a:lnTo>
                        <a:pt x="23038" y="21531"/>
                      </a:lnTo>
                      <a:lnTo>
                        <a:pt x="23101" y="21447"/>
                      </a:lnTo>
                      <a:lnTo>
                        <a:pt x="22996" y="21322"/>
                      </a:lnTo>
                      <a:cubicBezTo>
                        <a:pt x="22996" y="21259"/>
                        <a:pt x="22996" y="21196"/>
                        <a:pt x="23017" y="21134"/>
                      </a:cubicBezTo>
                      <a:lnTo>
                        <a:pt x="23163" y="21050"/>
                      </a:lnTo>
                      <a:lnTo>
                        <a:pt x="23205" y="20882"/>
                      </a:lnTo>
                      <a:lnTo>
                        <a:pt x="23268" y="20903"/>
                      </a:lnTo>
                      <a:lnTo>
                        <a:pt x="23331" y="20841"/>
                      </a:lnTo>
                      <a:lnTo>
                        <a:pt x="23331" y="20736"/>
                      </a:lnTo>
                      <a:lnTo>
                        <a:pt x="23352" y="20673"/>
                      </a:lnTo>
                      <a:lnTo>
                        <a:pt x="23352" y="20276"/>
                      </a:lnTo>
                      <a:lnTo>
                        <a:pt x="23373" y="20171"/>
                      </a:lnTo>
                      <a:lnTo>
                        <a:pt x="23435" y="20401"/>
                      </a:lnTo>
                      <a:lnTo>
                        <a:pt x="23414" y="20673"/>
                      </a:lnTo>
                      <a:lnTo>
                        <a:pt x="23456" y="20694"/>
                      </a:lnTo>
                      <a:lnTo>
                        <a:pt x="23540" y="20527"/>
                      </a:lnTo>
                      <a:lnTo>
                        <a:pt x="23519" y="20108"/>
                      </a:lnTo>
                      <a:lnTo>
                        <a:pt x="23435" y="20004"/>
                      </a:lnTo>
                      <a:cubicBezTo>
                        <a:pt x="23456" y="19983"/>
                        <a:pt x="23456" y="19941"/>
                        <a:pt x="23498" y="19899"/>
                      </a:cubicBezTo>
                      <a:cubicBezTo>
                        <a:pt x="23519" y="19878"/>
                        <a:pt x="23519" y="19857"/>
                        <a:pt x="23519" y="19836"/>
                      </a:cubicBezTo>
                      <a:close/>
                      <a:moveTo>
                        <a:pt x="22808" y="1"/>
                      </a:moveTo>
                      <a:lnTo>
                        <a:pt x="22598" y="105"/>
                      </a:lnTo>
                      <a:lnTo>
                        <a:pt x="22556" y="168"/>
                      </a:lnTo>
                      <a:lnTo>
                        <a:pt x="22389" y="168"/>
                      </a:lnTo>
                      <a:lnTo>
                        <a:pt x="22264" y="231"/>
                      </a:lnTo>
                      <a:lnTo>
                        <a:pt x="22033" y="440"/>
                      </a:lnTo>
                      <a:lnTo>
                        <a:pt x="21866" y="503"/>
                      </a:lnTo>
                      <a:lnTo>
                        <a:pt x="21615" y="503"/>
                      </a:lnTo>
                      <a:lnTo>
                        <a:pt x="21448" y="398"/>
                      </a:lnTo>
                      <a:lnTo>
                        <a:pt x="21406" y="335"/>
                      </a:lnTo>
                      <a:lnTo>
                        <a:pt x="21406" y="398"/>
                      </a:lnTo>
                      <a:lnTo>
                        <a:pt x="21322" y="398"/>
                      </a:lnTo>
                      <a:lnTo>
                        <a:pt x="21217" y="294"/>
                      </a:lnTo>
                      <a:lnTo>
                        <a:pt x="21113" y="335"/>
                      </a:lnTo>
                      <a:lnTo>
                        <a:pt x="21092" y="419"/>
                      </a:lnTo>
                      <a:lnTo>
                        <a:pt x="21029" y="419"/>
                      </a:lnTo>
                      <a:lnTo>
                        <a:pt x="21008" y="335"/>
                      </a:lnTo>
                      <a:lnTo>
                        <a:pt x="21029" y="273"/>
                      </a:lnTo>
                      <a:lnTo>
                        <a:pt x="21134" y="210"/>
                      </a:lnTo>
                      <a:lnTo>
                        <a:pt x="21092" y="168"/>
                      </a:lnTo>
                      <a:lnTo>
                        <a:pt x="20945" y="210"/>
                      </a:lnTo>
                      <a:lnTo>
                        <a:pt x="20736" y="315"/>
                      </a:lnTo>
                      <a:lnTo>
                        <a:pt x="20590" y="398"/>
                      </a:lnTo>
                      <a:lnTo>
                        <a:pt x="20527" y="524"/>
                      </a:lnTo>
                      <a:lnTo>
                        <a:pt x="20569" y="628"/>
                      </a:lnTo>
                      <a:lnTo>
                        <a:pt x="20694" y="649"/>
                      </a:lnTo>
                      <a:lnTo>
                        <a:pt x="20611" y="733"/>
                      </a:lnTo>
                      <a:lnTo>
                        <a:pt x="20255" y="733"/>
                      </a:lnTo>
                      <a:lnTo>
                        <a:pt x="20088" y="859"/>
                      </a:lnTo>
                      <a:lnTo>
                        <a:pt x="19983" y="1131"/>
                      </a:lnTo>
                      <a:lnTo>
                        <a:pt x="19941" y="1319"/>
                      </a:lnTo>
                      <a:lnTo>
                        <a:pt x="19878" y="1319"/>
                      </a:lnTo>
                      <a:lnTo>
                        <a:pt x="19857" y="1256"/>
                      </a:lnTo>
                      <a:lnTo>
                        <a:pt x="19878" y="1068"/>
                      </a:lnTo>
                      <a:lnTo>
                        <a:pt x="20025" y="817"/>
                      </a:lnTo>
                      <a:lnTo>
                        <a:pt x="20025" y="733"/>
                      </a:lnTo>
                      <a:lnTo>
                        <a:pt x="19983" y="733"/>
                      </a:lnTo>
                      <a:lnTo>
                        <a:pt x="19732" y="1047"/>
                      </a:lnTo>
                      <a:lnTo>
                        <a:pt x="19585" y="1047"/>
                      </a:lnTo>
                      <a:lnTo>
                        <a:pt x="19523" y="1026"/>
                      </a:lnTo>
                      <a:lnTo>
                        <a:pt x="19439" y="921"/>
                      </a:lnTo>
                      <a:lnTo>
                        <a:pt x="19313" y="900"/>
                      </a:lnTo>
                      <a:lnTo>
                        <a:pt x="19230" y="900"/>
                      </a:lnTo>
                      <a:lnTo>
                        <a:pt x="19230" y="942"/>
                      </a:lnTo>
                      <a:lnTo>
                        <a:pt x="19418" y="1026"/>
                      </a:lnTo>
                      <a:lnTo>
                        <a:pt x="19460" y="1110"/>
                      </a:lnTo>
                      <a:lnTo>
                        <a:pt x="19418" y="1131"/>
                      </a:lnTo>
                      <a:lnTo>
                        <a:pt x="19251" y="1068"/>
                      </a:lnTo>
                      <a:lnTo>
                        <a:pt x="19062" y="1047"/>
                      </a:lnTo>
                      <a:lnTo>
                        <a:pt x="18832" y="1151"/>
                      </a:lnTo>
                      <a:lnTo>
                        <a:pt x="18539" y="1423"/>
                      </a:lnTo>
                      <a:lnTo>
                        <a:pt x="18204" y="1570"/>
                      </a:lnTo>
                      <a:lnTo>
                        <a:pt x="17974" y="1758"/>
                      </a:lnTo>
                      <a:lnTo>
                        <a:pt x="17744" y="1967"/>
                      </a:lnTo>
                      <a:lnTo>
                        <a:pt x="17451" y="2219"/>
                      </a:lnTo>
                      <a:lnTo>
                        <a:pt x="17263" y="2302"/>
                      </a:lnTo>
                      <a:lnTo>
                        <a:pt x="17158" y="2323"/>
                      </a:lnTo>
                      <a:lnTo>
                        <a:pt x="17012" y="2428"/>
                      </a:lnTo>
                      <a:lnTo>
                        <a:pt x="16865" y="2428"/>
                      </a:lnTo>
                      <a:lnTo>
                        <a:pt x="16698" y="2574"/>
                      </a:lnTo>
                      <a:lnTo>
                        <a:pt x="16510" y="2574"/>
                      </a:lnTo>
                      <a:lnTo>
                        <a:pt x="16426" y="2491"/>
                      </a:lnTo>
                      <a:lnTo>
                        <a:pt x="16238" y="2470"/>
                      </a:lnTo>
                      <a:lnTo>
                        <a:pt x="16091" y="2365"/>
                      </a:lnTo>
                      <a:lnTo>
                        <a:pt x="15986" y="2302"/>
                      </a:lnTo>
                      <a:lnTo>
                        <a:pt x="15798" y="2219"/>
                      </a:lnTo>
                      <a:lnTo>
                        <a:pt x="15714" y="2260"/>
                      </a:lnTo>
                      <a:lnTo>
                        <a:pt x="15589" y="2386"/>
                      </a:lnTo>
                      <a:lnTo>
                        <a:pt x="15380" y="2595"/>
                      </a:lnTo>
                      <a:lnTo>
                        <a:pt x="15338" y="2721"/>
                      </a:lnTo>
                      <a:lnTo>
                        <a:pt x="15233" y="2825"/>
                      </a:lnTo>
                      <a:lnTo>
                        <a:pt x="15170" y="2951"/>
                      </a:lnTo>
                      <a:lnTo>
                        <a:pt x="15087" y="2951"/>
                      </a:lnTo>
                      <a:lnTo>
                        <a:pt x="15024" y="2909"/>
                      </a:lnTo>
                      <a:lnTo>
                        <a:pt x="14940" y="2951"/>
                      </a:lnTo>
                      <a:lnTo>
                        <a:pt x="15045" y="3202"/>
                      </a:lnTo>
                      <a:lnTo>
                        <a:pt x="15170" y="3683"/>
                      </a:lnTo>
                      <a:lnTo>
                        <a:pt x="15296" y="4081"/>
                      </a:lnTo>
                      <a:lnTo>
                        <a:pt x="15359" y="4416"/>
                      </a:lnTo>
                      <a:lnTo>
                        <a:pt x="15338" y="4729"/>
                      </a:lnTo>
                      <a:lnTo>
                        <a:pt x="15191" y="4980"/>
                      </a:lnTo>
                      <a:lnTo>
                        <a:pt x="15087" y="5127"/>
                      </a:lnTo>
                      <a:lnTo>
                        <a:pt x="15087" y="5190"/>
                      </a:lnTo>
                      <a:lnTo>
                        <a:pt x="15296" y="5441"/>
                      </a:lnTo>
                      <a:lnTo>
                        <a:pt x="15442" y="5504"/>
                      </a:lnTo>
                      <a:lnTo>
                        <a:pt x="15442" y="5357"/>
                      </a:lnTo>
                      <a:lnTo>
                        <a:pt x="15484" y="5420"/>
                      </a:lnTo>
                      <a:lnTo>
                        <a:pt x="15589" y="5357"/>
                      </a:lnTo>
                      <a:lnTo>
                        <a:pt x="15673" y="5357"/>
                      </a:lnTo>
                      <a:lnTo>
                        <a:pt x="15589" y="5441"/>
                      </a:lnTo>
                      <a:lnTo>
                        <a:pt x="15589" y="5525"/>
                      </a:lnTo>
                      <a:lnTo>
                        <a:pt x="15882" y="5755"/>
                      </a:lnTo>
                      <a:lnTo>
                        <a:pt x="15798" y="5817"/>
                      </a:lnTo>
                      <a:lnTo>
                        <a:pt x="15673" y="5776"/>
                      </a:lnTo>
                      <a:lnTo>
                        <a:pt x="15652" y="5859"/>
                      </a:lnTo>
                      <a:lnTo>
                        <a:pt x="15610" y="6152"/>
                      </a:lnTo>
                      <a:lnTo>
                        <a:pt x="15610" y="6278"/>
                      </a:lnTo>
                      <a:lnTo>
                        <a:pt x="15673" y="6341"/>
                      </a:lnTo>
                      <a:lnTo>
                        <a:pt x="15756" y="6257"/>
                      </a:lnTo>
                      <a:lnTo>
                        <a:pt x="15882" y="6236"/>
                      </a:lnTo>
                      <a:lnTo>
                        <a:pt x="15986" y="6278"/>
                      </a:lnTo>
                      <a:lnTo>
                        <a:pt x="16028" y="6361"/>
                      </a:lnTo>
                      <a:lnTo>
                        <a:pt x="16196" y="6299"/>
                      </a:lnTo>
                      <a:lnTo>
                        <a:pt x="16384" y="6361"/>
                      </a:lnTo>
                      <a:lnTo>
                        <a:pt x="16530" y="6445"/>
                      </a:lnTo>
                      <a:lnTo>
                        <a:pt x="16384" y="6508"/>
                      </a:lnTo>
                      <a:lnTo>
                        <a:pt x="16405" y="6654"/>
                      </a:lnTo>
                      <a:lnTo>
                        <a:pt x="16384" y="6759"/>
                      </a:lnTo>
                      <a:lnTo>
                        <a:pt x="16196" y="6780"/>
                      </a:lnTo>
                      <a:lnTo>
                        <a:pt x="16217" y="6696"/>
                      </a:lnTo>
                      <a:lnTo>
                        <a:pt x="16112" y="6613"/>
                      </a:lnTo>
                      <a:lnTo>
                        <a:pt x="16028" y="6675"/>
                      </a:lnTo>
                      <a:lnTo>
                        <a:pt x="15882" y="6654"/>
                      </a:lnTo>
                      <a:lnTo>
                        <a:pt x="15819" y="6592"/>
                      </a:lnTo>
                      <a:lnTo>
                        <a:pt x="15777" y="6445"/>
                      </a:lnTo>
                      <a:lnTo>
                        <a:pt x="15673" y="6403"/>
                      </a:lnTo>
                      <a:lnTo>
                        <a:pt x="15610" y="6403"/>
                      </a:lnTo>
                      <a:lnTo>
                        <a:pt x="15484" y="6299"/>
                      </a:lnTo>
                      <a:lnTo>
                        <a:pt x="15505" y="6131"/>
                      </a:lnTo>
                      <a:lnTo>
                        <a:pt x="15652" y="5776"/>
                      </a:lnTo>
                      <a:lnTo>
                        <a:pt x="15610" y="5671"/>
                      </a:lnTo>
                      <a:lnTo>
                        <a:pt x="15568" y="5671"/>
                      </a:lnTo>
                      <a:lnTo>
                        <a:pt x="15463" y="5776"/>
                      </a:lnTo>
                      <a:lnTo>
                        <a:pt x="15463" y="6131"/>
                      </a:lnTo>
                      <a:lnTo>
                        <a:pt x="15401" y="6341"/>
                      </a:lnTo>
                      <a:lnTo>
                        <a:pt x="15296" y="6445"/>
                      </a:lnTo>
                      <a:lnTo>
                        <a:pt x="15296" y="6508"/>
                      </a:lnTo>
                      <a:lnTo>
                        <a:pt x="15380" y="6382"/>
                      </a:lnTo>
                      <a:lnTo>
                        <a:pt x="15463" y="6382"/>
                      </a:lnTo>
                      <a:lnTo>
                        <a:pt x="15505" y="6445"/>
                      </a:lnTo>
                      <a:lnTo>
                        <a:pt x="15652" y="6445"/>
                      </a:lnTo>
                      <a:lnTo>
                        <a:pt x="15694" y="6571"/>
                      </a:lnTo>
                      <a:lnTo>
                        <a:pt x="15694" y="6780"/>
                      </a:lnTo>
                      <a:lnTo>
                        <a:pt x="15589" y="6905"/>
                      </a:lnTo>
                      <a:lnTo>
                        <a:pt x="15442" y="6968"/>
                      </a:lnTo>
                      <a:lnTo>
                        <a:pt x="15442" y="6968"/>
                      </a:lnTo>
                      <a:lnTo>
                        <a:pt x="15589" y="6780"/>
                      </a:lnTo>
                      <a:lnTo>
                        <a:pt x="15589" y="6696"/>
                      </a:lnTo>
                      <a:lnTo>
                        <a:pt x="15505" y="6675"/>
                      </a:lnTo>
                      <a:lnTo>
                        <a:pt x="15463" y="6613"/>
                      </a:lnTo>
                      <a:lnTo>
                        <a:pt x="15380" y="6675"/>
                      </a:lnTo>
                      <a:lnTo>
                        <a:pt x="15191" y="6801"/>
                      </a:lnTo>
                      <a:lnTo>
                        <a:pt x="15191" y="6905"/>
                      </a:lnTo>
                      <a:lnTo>
                        <a:pt x="15087" y="6926"/>
                      </a:lnTo>
                      <a:lnTo>
                        <a:pt x="14982" y="6989"/>
                      </a:lnTo>
                      <a:lnTo>
                        <a:pt x="14961" y="6885"/>
                      </a:lnTo>
                      <a:lnTo>
                        <a:pt x="14898" y="6864"/>
                      </a:lnTo>
                      <a:lnTo>
                        <a:pt x="14752" y="6864"/>
                      </a:lnTo>
                      <a:lnTo>
                        <a:pt x="14668" y="6822"/>
                      </a:lnTo>
                      <a:lnTo>
                        <a:pt x="14647" y="6696"/>
                      </a:lnTo>
                      <a:lnTo>
                        <a:pt x="14564" y="6675"/>
                      </a:lnTo>
                      <a:lnTo>
                        <a:pt x="14522" y="6696"/>
                      </a:lnTo>
                      <a:lnTo>
                        <a:pt x="14417" y="6696"/>
                      </a:lnTo>
                      <a:lnTo>
                        <a:pt x="14417" y="6613"/>
                      </a:lnTo>
                      <a:lnTo>
                        <a:pt x="14334" y="6571"/>
                      </a:lnTo>
                      <a:lnTo>
                        <a:pt x="14250" y="6613"/>
                      </a:lnTo>
                      <a:lnTo>
                        <a:pt x="14208" y="6613"/>
                      </a:lnTo>
                      <a:lnTo>
                        <a:pt x="14208" y="6487"/>
                      </a:lnTo>
                      <a:lnTo>
                        <a:pt x="14145" y="6403"/>
                      </a:lnTo>
                      <a:lnTo>
                        <a:pt x="14145" y="6341"/>
                      </a:lnTo>
                      <a:lnTo>
                        <a:pt x="14250" y="6299"/>
                      </a:lnTo>
                      <a:lnTo>
                        <a:pt x="14396" y="6131"/>
                      </a:lnTo>
                      <a:lnTo>
                        <a:pt x="14459" y="6131"/>
                      </a:lnTo>
                      <a:lnTo>
                        <a:pt x="14543" y="6048"/>
                      </a:lnTo>
                      <a:lnTo>
                        <a:pt x="14543" y="5964"/>
                      </a:lnTo>
                      <a:lnTo>
                        <a:pt x="14396" y="5817"/>
                      </a:lnTo>
                      <a:lnTo>
                        <a:pt x="14313" y="5755"/>
                      </a:lnTo>
                      <a:lnTo>
                        <a:pt x="14208" y="5755"/>
                      </a:lnTo>
                      <a:lnTo>
                        <a:pt x="14020" y="5859"/>
                      </a:lnTo>
                      <a:lnTo>
                        <a:pt x="13915" y="5859"/>
                      </a:lnTo>
                      <a:lnTo>
                        <a:pt x="13810" y="5776"/>
                      </a:lnTo>
                      <a:lnTo>
                        <a:pt x="13706" y="5776"/>
                      </a:lnTo>
                      <a:lnTo>
                        <a:pt x="13371" y="5922"/>
                      </a:lnTo>
                      <a:lnTo>
                        <a:pt x="13329" y="5964"/>
                      </a:lnTo>
                      <a:lnTo>
                        <a:pt x="13392" y="6027"/>
                      </a:lnTo>
                      <a:lnTo>
                        <a:pt x="13517" y="6131"/>
                      </a:lnTo>
                      <a:lnTo>
                        <a:pt x="13497" y="6152"/>
                      </a:lnTo>
                      <a:lnTo>
                        <a:pt x="13392" y="6131"/>
                      </a:lnTo>
                      <a:lnTo>
                        <a:pt x="13287" y="6131"/>
                      </a:lnTo>
                      <a:lnTo>
                        <a:pt x="13225" y="6069"/>
                      </a:lnTo>
                      <a:lnTo>
                        <a:pt x="13120" y="6048"/>
                      </a:lnTo>
                      <a:lnTo>
                        <a:pt x="12911" y="6027"/>
                      </a:lnTo>
                      <a:lnTo>
                        <a:pt x="12701" y="6048"/>
                      </a:lnTo>
                      <a:lnTo>
                        <a:pt x="12639" y="6089"/>
                      </a:lnTo>
                      <a:lnTo>
                        <a:pt x="12639" y="6152"/>
                      </a:lnTo>
                      <a:lnTo>
                        <a:pt x="12534" y="6152"/>
                      </a:lnTo>
                      <a:lnTo>
                        <a:pt x="12492" y="6131"/>
                      </a:lnTo>
                      <a:lnTo>
                        <a:pt x="12429" y="6131"/>
                      </a:lnTo>
                      <a:lnTo>
                        <a:pt x="12262" y="6236"/>
                      </a:lnTo>
                      <a:lnTo>
                        <a:pt x="12262" y="6278"/>
                      </a:lnTo>
                      <a:lnTo>
                        <a:pt x="12178" y="6299"/>
                      </a:lnTo>
                      <a:lnTo>
                        <a:pt x="12011" y="6382"/>
                      </a:lnTo>
                      <a:lnTo>
                        <a:pt x="11865" y="6466"/>
                      </a:lnTo>
                      <a:lnTo>
                        <a:pt x="11802" y="6466"/>
                      </a:lnTo>
                      <a:lnTo>
                        <a:pt x="11823" y="6403"/>
                      </a:lnTo>
                      <a:lnTo>
                        <a:pt x="11844" y="6341"/>
                      </a:lnTo>
                      <a:lnTo>
                        <a:pt x="11739" y="6382"/>
                      </a:lnTo>
                      <a:lnTo>
                        <a:pt x="11634" y="6508"/>
                      </a:lnTo>
                      <a:lnTo>
                        <a:pt x="11634" y="6571"/>
                      </a:lnTo>
                      <a:lnTo>
                        <a:pt x="11802" y="6759"/>
                      </a:lnTo>
                      <a:lnTo>
                        <a:pt x="11948" y="6989"/>
                      </a:lnTo>
                      <a:lnTo>
                        <a:pt x="12116" y="7031"/>
                      </a:lnTo>
                      <a:lnTo>
                        <a:pt x="12241" y="7198"/>
                      </a:lnTo>
                      <a:lnTo>
                        <a:pt x="12367" y="7282"/>
                      </a:lnTo>
                      <a:lnTo>
                        <a:pt x="12429" y="7408"/>
                      </a:lnTo>
                      <a:lnTo>
                        <a:pt x="12534" y="7429"/>
                      </a:lnTo>
                      <a:lnTo>
                        <a:pt x="12660" y="7512"/>
                      </a:lnTo>
                      <a:lnTo>
                        <a:pt x="12597" y="7533"/>
                      </a:lnTo>
                      <a:lnTo>
                        <a:pt x="12429" y="7533"/>
                      </a:lnTo>
                      <a:lnTo>
                        <a:pt x="12388" y="7429"/>
                      </a:lnTo>
                      <a:lnTo>
                        <a:pt x="12262" y="7324"/>
                      </a:lnTo>
                      <a:lnTo>
                        <a:pt x="12178" y="7282"/>
                      </a:lnTo>
                      <a:lnTo>
                        <a:pt x="12137" y="7282"/>
                      </a:lnTo>
                      <a:lnTo>
                        <a:pt x="12011" y="7408"/>
                      </a:lnTo>
                      <a:lnTo>
                        <a:pt x="11885" y="7408"/>
                      </a:lnTo>
                      <a:lnTo>
                        <a:pt x="11802" y="7303"/>
                      </a:lnTo>
                      <a:lnTo>
                        <a:pt x="11906" y="7198"/>
                      </a:lnTo>
                      <a:lnTo>
                        <a:pt x="11906" y="7136"/>
                      </a:lnTo>
                      <a:lnTo>
                        <a:pt x="11823" y="7136"/>
                      </a:lnTo>
                      <a:lnTo>
                        <a:pt x="11739" y="7282"/>
                      </a:lnTo>
                      <a:lnTo>
                        <a:pt x="11781" y="7512"/>
                      </a:lnTo>
                      <a:lnTo>
                        <a:pt x="11802" y="7554"/>
                      </a:lnTo>
                      <a:lnTo>
                        <a:pt x="11802" y="7638"/>
                      </a:lnTo>
                      <a:lnTo>
                        <a:pt x="11676" y="7742"/>
                      </a:lnTo>
                      <a:lnTo>
                        <a:pt x="11593" y="7910"/>
                      </a:lnTo>
                      <a:lnTo>
                        <a:pt x="11572" y="8056"/>
                      </a:lnTo>
                      <a:lnTo>
                        <a:pt x="11593" y="8224"/>
                      </a:lnTo>
                      <a:lnTo>
                        <a:pt x="11802" y="8454"/>
                      </a:lnTo>
                      <a:lnTo>
                        <a:pt x="11990" y="8538"/>
                      </a:lnTo>
                      <a:lnTo>
                        <a:pt x="12116" y="8663"/>
                      </a:lnTo>
                      <a:lnTo>
                        <a:pt x="12199" y="8663"/>
                      </a:lnTo>
                      <a:lnTo>
                        <a:pt x="12346" y="8558"/>
                      </a:lnTo>
                      <a:lnTo>
                        <a:pt x="12492" y="8496"/>
                      </a:lnTo>
                      <a:lnTo>
                        <a:pt x="12639" y="8579"/>
                      </a:lnTo>
                      <a:lnTo>
                        <a:pt x="12890" y="8600"/>
                      </a:lnTo>
                      <a:lnTo>
                        <a:pt x="12994" y="8684"/>
                      </a:lnTo>
                      <a:lnTo>
                        <a:pt x="13015" y="8810"/>
                      </a:lnTo>
                      <a:lnTo>
                        <a:pt x="13078" y="8851"/>
                      </a:lnTo>
                      <a:lnTo>
                        <a:pt x="13141" y="8789"/>
                      </a:lnTo>
                      <a:lnTo>
                        <a:pt x="13141" y="8642"/>
                      </a:lnTo>
                      <a:lnTo>
                        <a:pt x="13162" y="8579"/>
                      </a:lnTo>
                      <a:lnTo>
                        <a:pt x="13266" y="8642"/>
                      </a:lnTo>
                      <a:lnTo>
                        <a:pt x="13266" y="8705"/>
                      </a:lnTo>
                      <a:lnTo>
                        <a:pt x="13162" y="8851"/>
                      </a:lnTo>
                      <a:lnTo>
                        <a:pt x="13162" y="8956"/>
                      </a:lnTo>
                      <a:lnTo>
                        <a:pt x="13204" y="8956"/>
                      </a:lnTo>
                      <a:lnTo>
                        <a:pt x="13371" y="8810"/>
                      </a:lnTo>
                      <a:lnTo>
                        <a:pt x="13413" y="8747"/>
                      </a:lnTo>
                      <a:lnTo>
                        <a:pt x="13601" y="8684"/>
                      </a:lnTo>
                      <a:lnTo>
                        <a:pt x="13831" y="8538"/>
                      </a:lnTo>
                      <a:lnTo>
                        <a:pt x="13999" y="8496"/>
                      </a:lnTo>
                      <a:lnTo>
                        <a:pt x="14082" y="8391"/>
                      </a:lnTo>
                      <a:lnTo>
                        <a:pt x="14124" y="8391"/>
                      </a:lnTo>
                      <a:lnTo>
                        <a:pt x="14145" y="8475"/>
                      </a:lnTo>
                      <a:lnTo>
                        <a:pt x="14208" y="8496"/>
                      </a:lnTo>
                      <a:lnTo>
                        <a:pt x="14396" y="8370"/>
                      </a:lnTo>
                      <a:lnTo>
                        <a:pt x="14543" y="8370"/>
                      </a:lnTo>
                      <a:lnTo>
                        <a:pt x="14606" y="8328"/>
                      </a:lnTo>
                      <a:lnTo>
                        <a:pt x="14543" y="8391"/>
                      </a:lnTo>
                      <a:lnTo>
                        <a:pt x="14417" y="8475"/>
                      </a:lnTo>
                      <a:lnTo>
                        <a:pt x="14417" y="8538"/>
                      </a:lnTo>
                      <a:lnTo>
                        <a:pt x="14459" y="8558"/>
                      </a:lnTo>
                      <a:lnTo>
                        <a:pt x="14354" y="8747"/>
                      </a:lnTo>
                      <a:lnTo>
                        <a:pt x="14208" y="8768"/>
                      </a:lnTo>
                      <a:lnTo>
                        <a:pt x="14145" y="8705"/>
                      </a:lnTo>
                      <a:lnTo>
                        <a:pt x="14082" y="8705"/>
                      </a:lnTo>
                      <a:lnTo>
                        <a:pt x="13915" y="8851"/>
                      </a:lnTo>
                      <a:lnTo>
                        <a:pt x="13915" y="8872"/>
                      </a:lnTo>
                      <a:lnTo>
                        <a:pt x="14041" y="8893"/>
                      </a:lnTo>
                      <a:lnTo>
                        <a:pt x="14124" y="8977"/>
                      </a:lnTo>
                      <a:lnTo>
                        <a:pt x="14124" y="9123"/>
                      </a:lnTo>
                      <a:lnTo>
                        <a:pt x="13936" y="9333"/>
                      </a:lnTo>
                      <a:lnTo>
                        <a:pt x="13915" y="9479"/>
                      </a:lnTo>
                      <a:lnTo>
                        <a:pt x="13873" y="9542"/>
                      </a:lnTo>
                      <a:lnTo>
                        <a:pt x="13831" y="9626"/>
                      </a:lnTo>
                      <a:lnTo>
                        <a:pt x="13873" y="9688"/>
                      </a:lnTo>
                      <a:lnTo>
                        <a:pt x="13894" y="9751"/>
                      </a:lnTo>
                      <a:lnTo>
                        <a:pt x="13873" y="9856"/>
                      </a:lnTo>
                      <a:lnTo>
                        <a:pt x="13748" y="10002"/>
                      </a:lnTo>
                      <a:lnTo>
                        <a:pt x="13643" y="10065"/>
                      </a:lnTo>
                      <a:lnTo>
                        <a:pt x="13538" y="10065"/>
                      </a:lnTo>
                      <a:lnTo>
                        <a:pt x="13476" y="10128"/>
                      </a:lnTo>
                      <a:lnTo>
                        <a:pt x="13371" y="10232"/>
                      </a:lnTo>
                      <a:lnTo>
                        <a:pt x="13287" y="10253"/>
                      </a:lnTo>
                      <a:lnTo>
                        <a:pt x="13162" y="10232"/>
                      </a:lnTo>
                      <a:lnTo>
                        <a:pt x="12994" y="10128"/>
                      </a:lnTo>
                      <a:lnTo>
                        <a:pt x="12953" y="10149"/>
                      </a:lnTo>
                      <a:lnTo>
                        <a:pt x="12890" y="10107"/>
                      </a:lnTo>
                      <a:lnTo>
                        <a:pt x="12806" y="10002"/>
                      </a:lnTo>
                      <a:lnTo>
                        <a:pt x="12785" y="10023"/>
                      </a:lnTo>
                      <a:lnTo>
                        <a:pt x="12681" y="10170"/>
                      </a:lnTo>
                      <a:lnTo>
                        <a:pt x="12555" y="10253"/>
                      </a:lnTo>
                      <a:lnTo>
                        <a:pt x="12471" y="10358"/>
                      </a:lnTo>
                      <a:lnTo>
                        <a:pt x="12241" y="10442"/>
                      </a:lnTo>
                      <a:lnTo>
                        <a:pt x="12157" y="10483"/>
                      </a:lnTo>
                      <a:lnTo>
                        <a:pt x="12053" y="10483"/>
                      </a:lnTo>
                      <a:lnTo>
                        <a:pt x="11948" y="10462"/>
                      </a:lnTo>
                      <a:lnTo>
                        <a:pt x="11760" y="10462"/>
                      </a:lnTo>
                      <a:lnTo>
                        <a:pt x="11634" y="10567"/>
                      </a:lnTo>
                      <a:lnTo>
                        <a:pt x="11509" y="10567"/>
                      </a:lnTo>
                      <a:lnTo>
                        <a:pt x="11425" y="10630"/>
                      </a:lnTo>
                      <a:lnTo>
                        <a:pt x="11425" y="10755"/>
                      </a:lnTo>
                      <a:lnTo>
                        <a:pt x="11341" y="10965"/>
                      </a:lnTo>
                      <a:lnTo>
                        <a:pt x="11279" y="11048"/>
                      </a:lnTo>
                      <a:lnTo>
                        <a:pt x="11279" y="10965"/>
                      </a:lnTo>
                      <a:lnTo>
                        <a:pt x="11132" y="10839"/>
                      </a:lnTo>
                      <a:lnTo>
                        <a:pt x="10986" y="10839"/>
                      </a:lnTo>
                      <a:lnTo>
                        <a:pt x="10902" y="10860"/>
                      </a:lnTo>
                      <a:lnTo>
                        <a:pt x="10923" y="10944"/>
                      </a:lnTo>
                      <a:lnTo>
                        <a:pt x="11007" y="10986"/>
                      </a:lnTo>
                      <a:lnTo>
                        <a:pt x="10965" y="11090"/>
                      </a:lnTo>
                      <a:lnTo>
                        <a:pt x="10902" y="11090"/>
                      </a:lnTo>
                      <a:lnTo>
                        <a:pt x="10860" y="10986"/>
                      </a:lnTo>
                      <a:lnTo>
                        <a:pt x="10756" y="10881"/>
                      </a:lnTo>
                      <a:lnTo>
                        <a:pt x="10693" y="10881"/>
                      </a:lnTo>
                      <a:lnTo>
                        <a:pt x="10546" y="11048"/>
                      </a:lnTo>
                      <a:lnTo>
                        <a:pt x="10484" y="11174"/>
                      </a:lnTo>
                      <a:lnTo>
                        <a:pt x="10400" y="11195"/>
                      </a:lnTo>
                      <a:lnTo>
                        <a:pt x="10337" y="11195"/>
                      </a:lnTo>
                      <a:lnTo>
                        <a:pt x="10065" y="11425"/>
                      </a:lnTo>
                      <a:lnTo>
                        <a:pt x="10023" y="11613"/>
                      </a:lnTo>
                      <a:lnTo>
                        <a:pt x="9960" y="11634"/>
                      </a:lnTo>
                      <a:lnTo>
                        <a:pt x="9835" y="11676"/>
                      </a:lnTo>
                      <a:lnTo>
                        <a:pt x="9730" y="11613"/>
                      </a:lnTo>
                      <a:lnTo>
                        <a:pt x="9709" y="11634"/>
                      </a:lnTo>
                      <a:lnTo>
                        <a:pt x="9814" y="11781"/>
                      </a:lnTo>
                      <a:lnTo>
                        <a:pt x="9772" y="11843"/>
                      </a:lnTo>
                      <a:lnTo>
                        <a:pt x="9709" y="11843"/>
                      </a:lnTo>
                      <a:lnTo>
                        <a:pt x="9647" y="11739"/>
                      </a:lnTo>
                      <a:lnTo>
                        <a:pt x="9605" y="11739"/>
                      </a:lnTo>
                      <a:lnTo>
                        <a:pt x="9542" y="11843"/>
                      </a:lnTo>
                      <a:lnTo>
                        <a:pt x="9416" y="12011"/>
                      </a:lnTo>
                      <a:lnTo>
                        <a:pt x="9416" y="12095"/>
                      </a:lnTo>
                      <a:lnTo>
                        <a:pt x="9521" y="12241"/>
                      </a:lnTo>
                      <a:lnTo>
                        <a:pt x="9542" y="12367"/>
                      </a:lnTo>
                      <a:lnTo>
                        <a:pt x="9521" y="12471"/>
                      </a:lnTo>
                      <a:lnTo>
                        <a:pt x="9458" y="12576"/>
                      </a:lnTo>
                      <a:lnTo>
                        <a:pt x="9500" y="12680"/>
                      </a:lnTo>
                      <a:lnTo>
                        <a:pt x="9563" y="12659"/>
                      </a:lnTo>
                      <a:lnTo>
                        <a:pt x="9647" y="12576"/>
                      </a:lnTo>
                      <a:lnTo>
                        <a:pt x="9668" y="12639"/>
                      </a:lnTo>
                      <a:lnTo>
                        <a:pt x="9709" y="12785"/>
                      </a:lnTo>
                      <a:lnTo>
                        <a:pt x="9647" y="12827"/>
                      </a:lnTo>
                      <a:lnTo>
                        <a:pt x="9605" y="12869"/>
                      </a:lnTo>
                      <a:lnTo>
                        <a:pt x="9626" y="12931"/>
                      </a:lnTo>
                      <a:lnTo>
                        <a:pt x="9709" y="12931"/>
                      </a:lnTo>
                      <a:lnTo>
                        <a:pt x="9751" y="12869"/>
                      </a:lnTo>
                      <a:lnTo>
                        <a:pt x="9835" y="12869"/>
                      </a:lnTo>
                      <a:lnTo>
                        <a:pt x="9856" y="12931"/>
                      </a:lnTo>
                      <a:lnTo>
                        <a:pt x="9856" y="12973"/>
                      </a:lnTo>
                      <a:lnTo>
                        <a:pt x="9981" y="12994"/>
                      </a:lnTo>
                      <a:lnTo>
                        <a:pt x="10086" y="13057"/>
                      </a:lnTo>
                      <a:lnTo>
                        <a:pt x="10232" y="13057"/>
                      </a:lnTo>
                      <a:lnTo>
                        <a:pt x="10337" y="12973"/>
                      </a:lnTo>
                      <a:lnTo>
                        <a:pt x="10379" y="12764"/>
                      </a:lnTo>
                      <a:lnTo>
                        <a:pt x="10463" y="12680"/>
                      </a:lnTo>
                      <a:lnTo>
                        <a:pt x="10672" y="12680"/>
                      </a:lnTo>
                      <a:lnTo>
                        <a:pt x="10756" y="12639"/>
                      </a:lnTo>
                      <a:lnTo>
                        <a:pt x="10651" y="12764"/>
                      </a:lnTo>
                      <a:lnTo>
                        <a:pt x="10546" y="12764"/>
                      </a:lnTo>
                      <a:lnTo>
                        <a:pt x="10358" y="12952"/>
                      </a:lnTo>
                      <a:lnTo>
                        <a:pt x="10337" y="13057"/>
                      </a:lnTo>
                      <a:lnTo>
                        <a:pt x="10253" y="13141"/>
                      </a:lnTo>
                      <a:lnTo>
                        <a:pt x="10358" y="13266"/>
                      </a:lnTo>
                      <a:lnTo>
                        <a:pt x="10358" y="13350"/>
                      </a:lnTo>
                      <a:lnTo>
                        <a:pt x="10191" y="13392"/>
                      </a:lnTo>
                      <a:lnTo>
                        <a:pt x="10149" y="13350"/>
                      </a:lnTo>
                      <a:lnTo>
                        <a:pt x="10149" y="13266"/>
                      </a:lnTo>
                      <a:lnTo>
                        <a:pt x="10086" y="13203"/>
                      </a:lnTo>
                      <a:lnTo>
                        <a:pt x="9981" y="13203"/>
                      </a:lnTo>
                      <a:lnTo>
                        <a:pt x="9940" y="13099"/>
                      </a:lnTo>
                      <a:lnTo>
                        <a:pt x="9772" y="13078"/>
                      </a:lnTo>
                      <a:lnTo>
                        <a:pt x="9730" y="12994"/>
                      </a:lnTo>
                      <a:lnTo>
                        <a:pt x="9647" y="13078"/>
                      </a:lnTo>
                      <a:lnTo>
                        <a:pt x="9542" y="13099"/>
                      </a:lnTo>
                      <a:lnTo>
                        <a:pt x="9521" y="13203"/>
                      </a:lnTo>
                      <a:lnTo>
                        <a:pt x="9437" y="13266"/>
                      </a:lnTo>
                      <a:lnTo>
                        <a:pt x="9312" y="13245"/>
                      </a:lnTo>
                      <a:lnTo>
                        <a:pt x="9291" y="13308"/>
                      </a:lnTo>
                      <a:lnTo>
                        <a:pt x="9333" y="13413"/>
                      </a:lnTo>
                      <a:lnTo>
                        <a:pt x="9396" y="13413"/>
                      </a:lnTo>
                      <a:lnTo>
                        <a:pt x="9312" y="13496"/>
                      </a:lnTo>
                      <a:lnTo>
                        <a:pt x="9291" y="13664"/>
                      </a:lnTo>
                      <a:lnTo>
                        <a:pt x="9312" y="13768"/>
                      </a:lnTo>
                      <a:lnTo>
                        <a:pt x="9396" y="13768"/>
                      </a:lnTo>
                      <a:lnTo>
                        <a:pt x="9396" y="13936"/>
                      </a:lnTo>
                      <a:lnTo>
                        <a:pt x="9416" y="13999"/>
                      </a:lnTo>
                      <a:lnTo>
                        <a:pt x="9416" y="14082"/>
                      </a:lnTo>
                      <a:lnTo>
                        <a:pt x="9521" y="14187"/>
                      </a:lnTo>
                      <a:lnTo>
                        <a:pt x="9521" y="14229"/>
                      </a:lnTo>
                      <a:lnTo>
                        <a:pt x="9396" y="14250"/>
                      </a:lnTo>
                      <a:lnTo>
                        <a:pt x="9354" y="14312"/>
                      </a:lnTo>
                      <a:lnTo>
                        <a:pt x="9730" y="14501"/>
                      </a:lnTo>
                      <a:lnTo>
                        <a:pt x="9877" y="14501"/>
                      </a:lnTo>
                      <a:lnTo>
                        <a:pt x="10065" y="14417"/>
                      </a:lnTo>
                      <a:lnTo>
                        <a:pt x="10170" y="14396"/>
                      </a:lnTo>
                      <a:lnTo>
                        <a:pt x="10232" y="14438"/>
                      </a:lnTo>
                      <a:lnTo>
                        <a:pt x="10295" y="14438"/>
                      </a:lnTo>
                      <a:lnTo>
                        <a:pt x="10463" y="14229"/>
                      </a:lnTo>
                      <a:lnTo>
                        <a:pt x="10463" y="14124"/>
                      </a:lnTo>
                      <a:lnTo>
                        <a:pt x="10400" y="14040"/>
                      </a:lnTo>
                      <a:lnTo>
                        <a:pt x="10400" y="13999"/>
                      </a:lnTo>
                      <a:lnTo>
                        <a:pt x="10567" y="13915"/>
                      </a:lnTo>
                      <a:lnTo>
                        <a:pt x="10714" y="13789"/>
                      </a:lnTo>
                      <a:lnTo>
                        <a:pt x="10986" y="13622"/>
                      </a:lnTo>
                      <a:lnTo>
                        <a:pt x="11090" y="13664"/>
                      </a:lnTo>
                      <a:lnTo>
                        <a:pt x="10986" y="13664"/>
                      </a:lnTo>
                      <a:lnTo>
                        <a:pt x="10756" y="13894"/>
                      </a:lnTo>
                      <a:lnTo>
                        <a:pt x="10588" y="13978"/>
                      </a:lnTo>
                      <a:lnTo>
                        <a:pt x="10588" y="14019"/>
                      </a:lnTo>
                      <a:lnTo>
                        <a:pt x="10693" y="14103"/>
                      </a:lnTo>
                      <a:lnTo>
                        <a:pt x="10693" y="14187"/>
                      </a:lnTo>
                      <a:lnTo>
                        <a:pt x="10588" y="14333"/>
                      </a:lnTo>
                      <a:lnTo>
                        <a:pt x="10463" y="14417"/>
                      </a:lnTo>
                      <a:lnTo>
                        <a:pt x="10442" y="14543"/>
                      </a:lnTo>
                      <a:lnTo>
                        <a:pt x="10463" y="14710"/>
                      </a:lnTo>
                      <a:lnTo>
                        <a:pt x="10442" y="14815"/>
                      </a:lnTo>
                      <a:lnTo>
                        <a:pt x="10442" y="14856"/>
                      </a:lnTo>
                      <a:lnTo>
                        <a:pt x="10442" y="14961"/>
                      </a:lnTo>
                      <a:lnTo>
                        <a:pt x="10463" y="15087"/>
                      </a:lnTo>
                      <a:lnTo>
                        <a:pt x="10295" y="15149"/>
                      </a:lnTo>
                      <a:lnTo>
                        <a:pt x="10232" y="15191"/>
                      </a:lnTo>
                      <a:lnTo>
                        <a:pt x="10191" y="15275"/>
                      </a:lnTo>
                      <a:lnTo>
                        <a:pt x="10044" y="15442"/>
                      </a:lnTo>
                      <a:lnTo>
                        <a:pt x="10002" y="15463"/>
                      </a:lnTo>
                      <a:lnTo>
                        <a:pt x="10044" y="15568"/>
                      </a:lnTo>
                      <a:lnTo>
                        <a:pt x="10044" y="15672"/>
                      </a:lnTo>
                      <a:lnTo>
                        <a:pt x="10107" y="15693"/>
                      </a:lnTo>
                      <a:lnTo>
                        <a:pt x="10212" y="15672"/>
                      </a:lnTo>
                      <a:lnTo>
                        <a:pt x="10274" y="15672"/>
                      </a:lnTo>
                      <a:lnTo>
                        <a:pt x="10316" y="15714"/>
                      </a:lnTo>
                      <a:lnTo>
                        <a:pt x="10253" y="15798"/>
                      </a:lnTo>
                      <a:lnTo>
                        <a:pt x="10128" y="15798"/>
                      </a:lnTo>
                      <a:lnTo>
                        <a:pt x="10065" y="15840"/>
                      </a:lnTo>
                      <a:lnTo>
                        <a:pt x="10086" y="15903"/>
                      </a:lnTo>
                      <a:lnTo>
                        <a:pt x="10065" y="15944"/>
                      </a:lnTo>
                      <a:lnTo>
                        <a:pt x="10086" y="16028"/>
                      </a:lnTo>
                      <a:lnTo>
                        <a:pt x="10023" y="16091"/>
                      </a:lnTo>
                      <a:lnTo>
                        <a:pt x="9940" y="16112"/>
                      </a:lnTo>
                      <a:lnTo>
                        <a:pt x="9835" y="16154"/>
                      </a:lnTo>
                      <a:lnTo>
                        <a:pt x="9751" y="16133"/>
                      </a:lnTo>
                      <a:lnTo>
                        <a:pt x="9709" y="16154"/>
                      </a:lnTo>
                      <a:lnTo>
                        <a:pt x="9772" y="16216"/>
                      </a:lnTo>
                      <a:lnTo>
                        <a:pt x="9877" y="16237"/>
                      </a:lnTo>
                      <a:lnTo>
                        <a:pt x="9960" y="16300"/>
                      </a:lnTo>
                      <a:lnTo>
                        <a:pt x="10086" y="16154"/>
                      </a:lnTo>
                      <a:lnTo>
                        <a:pt x="10337" y="16007"/>
                      </a:lnTo>
                      <a:lnTo>
                        <a:pt x="10379" y="16007"/>
                      </a:lnTo>
                      <a:lnTo>
                        <a:pt x="10463" y="16028"/>
                      </a:lnTo>
                      <a:lnTo>
                        <a:pt x="10546" y="15944"/>
                      </a:lnTo>
                      <a:lnTo>
                        <a:pt x="10714" y="15882"/>
                      </a:lnTo>
                      <a:lnTo>
                        <a:pt x="10693" y="15944"/>
                      </a:lnTo>
                      <a:lnTo>
                        <a:pt x="10630" y="16007"/>
                      </a:lnTo>
                      <a:lnTo>
                        <a:pt x="10630" y="16049"/>
                      </a:lnTo>
                      <a:lnTo>
                        <a:pt x="10693" y="16091"/>
                      </a:lnTo>
                      <a:lnTo>
                        <a:pt x="10714" y="16196"/>
                      </a:lnTo>
                      <a:lnTo>
                        <a:pt x="10693" y="16237"/>
                      </a:lnTo>
                      <a:lnTo>
                        <a:pt x="10776" y="16300"/>
                      </a:lnTo>
                      <a:lnTo>
                        <a:pt x="10881" y="16216"/>
                      </a:lnTo>
                      <a:lnTo>
                        <a:pt x="10944" y="16133"/>
                      </a:lnTo>
                      <a:lnTo>
                        <a:pt x="10986" y="16196"/>
                      </a:lnTo>
                      <a:lnTo>
                        <a:pt x="10965" y="16237"/>
                      </a:lnTo>
                      <a:lnTo>
                        <a:pt x="11049" y="16363"/>
                      </a:lnTo>
                      <a:lnTo>
                        <a:pt x="11069" y="16551"/>
                      </a:lnTo>
                      <a:lnTo>
                        <a:pt x="11049" y="16656"/>
                      </a:lnTo>
                      <a:lnTo>
                        <a:pt x="11090" y="16823"/>
                      </a:lnTo>
                      <a:lnTo>
                        <a:pt x="11153" y="16823"/>
                      </a:lnTo>
                      <a:lnTo>
                        <a:pt x="11195" y="16677"/>
                      </a:lnTo>
                      <a:lnTo>
                        <a:pt x="11195" y="16572"/>
                      </a:lnTo>
                      <a:lnTo>
                        <a:pt x="11300" y="16426"/>
                      </a:lnTo>
                      <a:lnTo>
                        <a:pt x="11321" y="16321"/>
                      </a:lnTo>
                      <a:lnTo>
                        <a:pt x="11467" y="16216"/>
                      </a:lnTo>
                      <a:lnTo>
                        <a:pt x="11488" y="16216"/>
                      </a:lnTo>
                      <a:lnTo>
                        <a:pt x="11593" y="16133"/>
                      </a:lnTo>
                      <a:lnTo>
                        <a:pt x="11739" y="16133"/>
                      </a:lnTo>
                      <a:lnTo>
                        <a:pt x="11593" y="16216"/>
                      </a:lnTo>
                      <a:lnTo>
                        <a:pt x="11425" y="16405"/>
                      </a:lnTo>
                      <a:lnTo>
                        <a:pt x="11425" y="16447"/>
                      </a:lnTo>
                      <a:lnTo>
                        <a:pt x="11572" y="16614"/>
                      </a:lnTo>
                      <a:lnTo>
                        <a:pt x="11634" y="16635"/>
                      </a:lnTo>
                      <a:lnTo>
                        <a:pt x="11802" y="16551"/>
                      </a:lnTo>
                      <a:lnTo>
                        <a:pt x="12032" y="16530"/>
                      </a:lnTo>
                      <a:lnTo>
                        <a:pt x="12137" y="16447"/>
                      </a:lnTo>
                      <a:lnTo>
                        <a:pt x="12220" y="16447"/>
                      </a:lnTo>
                      <a:lnTo>
                        <a:pt x="12429" y="16342"/>
                      </a:lnTo>
                      <a:lnTo>
                        <a:pt x="12513" y="16342"/>
                      </a:lnTo>
                      <a:lnTo>
                        <a:pt x="12429" y="16363"/>
                      </a:lnTo>
                      <a:lnTo>
                        <a:pt x="12304" y="16530"/>
                      </a:lnTo>
                      <a:lnTo>
                        <a:pt x="12304" y="16572"/>
                      </a:lnTo>
                      <a:lnTo>
                        <a:pt x="12220" y="16656"/>
                      </a:lnTo>
                      <a:lnTo>
                        <a:pt x="11906" y="16844"/>
                      </a:lnTo>
                      <a:lnTo>
                        <a:pt x="11781" y="16970"/>
                      </a:lnTo>
                      <a:lnTo>
                        <a:pt x="11676" y="17158"/>
                      </a:lnTo>
                      <a:lnTo>
                        <a:pt x="11634" y="17263"/>
                      </a:lnTo>
                      <a:lnTo>
                        <a:pt x="11697" y="17367"/>
                      </a:lnTo>
                      <a:lnTo>
                        <a:pt x="11802" y="17451"/>
                      </a:lnTo>
                      <a:lnTo>
                        <a:pt x="11613" y="17409"/>
                      </a:lnTo>
                      <a:lnTo>
                        <a:pt x="11530" y="17451"/>
                      </a:lnTo>
                      <a:lnTo>
                        <a:pt x="11425" y="17577"/>
                      </a:lnTo>
                      <a:lnTo>
                        <a:pt x="11383" y="17702"/>
                      </a:lnTo>
                      <a:lnTo>
                        <a:pt x="11216" y="17869"/>
                      </a:lnTo>
                      <a:lnTo>
                        <a:pt x="11153" y="17974"/>
                      </a:lnTo>
                      <a:lnTo>
                        <a:pt x="11174" y="18016"/>
                      </a:lnTo>
                      <a:lnTo>
                        <a:pt x="11216" y="18079"/>
                      </a:lnTo>
                      <a:lnTo>
                        <a:pt x="11195" y="18141"/>
                      </a:lnTo>
                      <a:lnTo>
                        <a:pt x="11111" y="18121"/>
                      </a:lnTo>
                      <a:lnTo>
                        <a:pt x="11090" y="18037"/>
                      </a:lnTo>
                      <a:lnTo>
                        <a:pt x="11007" y="18016"/>
                      </a:lnTo>
                      <a:lnTo>
                        <a:pt x="10944" y="18121"/>
                      </a:lnTo>
                      <a:lnTo>
                        <a:pt x="10776" y="18204"/>
                      </a:lnTo>
                      <a:lnTo>
                        <a:pt x="10839" y="18288"/>
                      </a:lnTo>
                      <a:lnTo>
                        <a:pt x="10776" y="18351"/>
                      </a:lnTo>
                      <a:lnTo>
                        <a:pt x="10693" y="18330"/>
                      </a:lnTo>
                      <a:lnTo>
                        <a:pt x="10672" y="18288"/>
                      </a:lnTo>
                      <a:lnTo>
                        <a:pt x="10630" y="18330"/>
                      </a:lnTo>
                      <a:lnTo>
                        <a:pt x="10358" y="18539"/>
                      </a:lnTo>
                      <a:lnTo>
                        <a:pt x="10274" y="18644"/>
                      </a:lnTo>
                      <a:lnTo>
                        <a:pt x="10316" y="18727"/>
                      </a:lnTo>
                      <a:lnTo>
                        <a:pt x="10253" y="18769"/>
                      </a:lnTo>
                      <a:lnTo>
                        <a:pt x="10170" y="18748"/>
                      </a:lnTo>
                      <a:lnTo>
                        <a:pt x="10170" y="18644"/>
                      </a:lnTo>
                      <a:lnTo>
                        <a:pt x="10023" y="18727"/>
                      </a:lnTo>
                      <a:lnTo>
                        <a:pt x="9898" y="18811"/>
                      </a:lnTo>
                      <a:lnTo>
                        <a:pt x="9793" y="18853"/>
                      </a:lnTo>
                      <a:lnTo>
                        <a:pt x="9751" y="18937"/>
                      </a:lnTo>
                      <a:lnTo>
                        <a:pt x="9647" y="18978"/>
                      </a:lnTo>
                      <a:lnTo>
                        <a:pt x="9500" y="18978"/>
                      </a:lnTo>
                      <a:lnTo>
                        <a:pt x="9333" y="19146"/>
                      </a:lnTo>
                      <a:lnTo>
                        <a:pt x="9082" y="19250"/>
                      </a:lnTo>
                      <a:lnTo>
                        <a:pt x="8893" y="19397"/>
                      </a:lnTo>
                      <a:lnTo>
                        <a:pt x="8810" y="19564"/>
                      </a:lnTo>
                      <a:lnTo>
                        <a:pt x="8810" y="19606"/>
                      </a:lnTo>
                      <a:lnTo>
                        <a:pt x="8872" y="19711"/>
                      </a:lnTo>
                      <a:lnTo>
                        <a:pt x="8872" y="19794"/>
                      </a:lnTo>
                      <a:lnTo>
                        <a:pt x="8852" y="19815"/>
                      </a:lnTo>
                      <a:lnTo>
                        <a:pt x="8768" y="19711"/>
                      </a:lnTo>
                      <a:lnTo>
                        <a:pt x="8747" y="19711"/>
                      </a:lnTo>
                      <a:lnTo>
                        <a:pt x="8705" y="19773"/>
                      </a:lnTo>
                      <a:lnTo>
                        <a:pt x="8747" y="19857"/>
                      </a:lnTo>
                      <a:lnTo>
                        <a:pt x="8684" y="19878"/>
                      </a:lnTo>
                      <a:lnTo>
                        <a:pt x="8621" y="19794"/>
                      </a:lnTo>
                      <a:lnTo>
                        <a:pt x="8705" y="19711"/>
                      </a:lnTo>
                      <a:cubicBezTo>
                        <a:pt x="8761" y="19673"/>
                        <a:pt x="8717" y="19603"/>
                        <a:pt x="8677" y="19603"/>
                      </a:cubicBezTo>
                      <a:cubicBezTo>
                        <a:pt x="8673" y="19603"/>
                        <a:pt x="8668" y="19604"/>
                        <a:pt x="8663" y="19606"/>
                      </a:cubicBezTo>
                      <a:lnTo>
                        <a:pt x="8600" y="19585"/>
                      </a:lnTo>
                      <a:lnTo>
                        <a:pt x="8496" y="19585"/>
                      </a:lnTo>
                      <a:lnTo>
                        <a:pt x="8454" y="19564"/>
                      </a:lnTo>
                      <a:lnTo>
                        <a:pt x="8349" y="19585"/>
                      </a:lnTo>
                      <a:lnTo>
                        <a:pt x="8161" y="19606"/>
                      </a:lnTo>
                      <a:lnTo>
                        <a:pt x="8056" y="19669"/>
                      </a:lnTo>
                      <a:lnTo>
                        <a:pt x="7973" y="19773"/>
                      </a:lnTo>
                      <a:lnTo>
                        <a:pt x="7826" y="19815"/>
                      </a:lnTo>
                      <a:lnTo>
                        <a:pt x="7680" y="19899"/>
                      </a:lnTo>
                      <a:lnTo>
                        <a:pt x="7554" y="20066"/>
                      </a:lnTo>
                      <a:lnTo>
                        <a:pt x="7575" y="20108"/>
                      </a:lnTo>
                      <a:lnTo>
                        <a:pt x="7533" y="20171"/>
                      </a:lnTo>
                      <a:lnTo>
                        <a:pt x="7471" y="20171"/>
                      </a:lnTo>
                      <a:lnTo>
                        <a:pt x="7345" y="20213"/>
                      </a:lnTo>
                      <a:lnTo>
                        <a:pt x="7261" y="20276"/>
                      </a:lnTo>
                      <a:lnTo>
                        <a:pt x="7261" y="20338"/>
                      </a:lnTo>
                      <a:lnTo>
                        <a:pt x="7219" y="20338"/>
                      </a:lnTo>
                      <a:lnTo>
                        <a:pt x="7115" y="20318"/>
                      </a:lnTo>
                      <a:lnTo>
                        <a:pt x="7010" y="20338"/>
                      </a:lnTo>
                      <a:lnTo>
                        <a:pt x="6989" y="20422"/>
                      </a:lnTo>
                      <a:lnTo>
                        <a:pt x="6947" y="20548"/>
                      </a:lnTo>
                      <a:lnTo>
                        <a:pt x="6947" y="20590"/>
                      </a:lnTo>
                      <a:cubicBezTo>
                        <a:pt x="6927" y="20590"/>
                        <a:pt x="6906" y="20610"/>
                        <a:pt x="6885" y="20610"/>
                      </a:cubicBezTo>
                      <a:lnTo>
                        <a:pt x="6843" y="20590"/>
                      </a:lnTo>
                      <a:lnTo>
                        <a:pt x="6906" y="20485"/>
                      </a:lnTo>
                      <a:lnTo>
                        <a:pt x="6822" y="20380"/>
                      </a:lnTo>
                      <a:lnTo>
                        <a:pt x="6675" y="20380"/>
                      </a:lnTo>
                      <a:lnTo>
                        <a:pt x="6634" y="20422"/>
                      </a:lnTo>
                      <a:lnTo>
                        <a:pt x="6571" y="20485"/>
                      </a:lnTo>
                      <a:lnTo>
                        <a:pt x="6466" y="20485"/>
                      </a:lnTo>
                      <a:lnTo>
                        <a:pt x="6403" y="20527"/>
                      </a:lnTo>
                      <a:lnTo>
                        <a:pt x="6299" y="20422"/>
                      </a:lnTo>
                      <a:lnTo>
                        <a:pt x="6257" y="20422"/>
                      </a:lnTo>
                      <a:lnTo>
                        <a:pt x="6152" y="20610"/>
                      </a:lnTo>
                      <a:lnTo>
                        <a:pt x="6090" y="20631"/>
                      </a:lnTo>
                      <a:lnTo>
                        <a:pt x="5985" y="20715"/>
                      </a:lnTo>
                      <a:lnTo>
                        <a:pt x="5943" y="20694"/>
                      </a:lnTo>
                      <a:lnTo>
                        <a:pt x="5880" y="20736"/>
                      </a:lnTo>
                      <a:lnTo>
                        <a:pt x="5859" y="20841"/>
                      </a:lnTo>
                      <a:lnTo>
                        <a:pt x="5880" y="20945"/>
                      </a:lnTo>
                      <a:lnTo>
                        <a:pt x="5943" y="20966"/>
                      </a:lnTo>
                      <a:cubicBezTo>
                        <a:pt x="5776" y="21029"/>
                        <a:pt x="5629" y="21071"/>
                        <a:pt x="5462" y="21154"/>
                      </a:cubicBezTo>
                      <a:lnTo>
                        <a:pt x="5441" y="21071"/>
                      </a:lnTo>
                      <a:lnTo>
                        <a:pt x="5378" y="21050"/>
                      </a:lnTo>
                      <a:lnTo>
                        <a:pt x="5378" y="21154"/>
                      </a:lnTo>
                      <a:lnTo>
                        <a:pt x="5378" y="21217"/>
                      </a:lnTo>
                      <a:cubicBezTo>
                        <a:pt x="5357" y="21217"/>
                        <a:pt x="5336" y="21238"/>
                        <a:pt x="5274" y="21238"/>
                      </a:cubicBezTo>
                      <a:lnTo>
                        <a:pt x="5232" y="21217"/>
                      </a:lnTo>
                      <a:lnTo>
                        <a:pt x="5169" y="21134"/>
                      </a:lnTo>
                      <a:lnTo>
                        <a:pt x="5064" y="21154"/>
                      </a:lnTo>
                      <a:lnTo>
                        <a:pt x="5064" y="21238"/>
                      </a:lnTo>
                      <a:lnTo>
                        <a:pt x="5127" y="21280"/>
                      </a:lnTo>
                      <a:cubicBezTo>
                        <a:pt x="5106" y="21322"/>
                        <a:pt x="5043" y="21322"/>
                        <a:pt x="5022" y="21343"/>
                      </a:cubicBezTo>
                      <a:lnTo>
                        <a:pt x="4960" y="21280"/>
                      </a:lnTo>
                      <a:lnTo>
                        <a:pt x="4960" y="21364"/>
                      </a:lnTo>
                      <a:cubicBezTo>
                        <a:pt x="4939" y="21385"/>
                        <a:pt x="4918" y="21385"/>
                        <a:pt x="4897" y="21385"/>
                      </a:cubicBezTo>
                      <a:lnTo>
                        <a:pt x="4855" y="21343"/>
                      </a:lnTo>
                      <a:lnTo>
                        <a:pt x="4730" y="21322"/>
                      </a:lnTo>
                      <a:lnTo>
                        <a:pt x="4688" y="21238"/>
                      </a:lnTo>
                      <a:lnTo>
                        <a:pt x="4583" y="21238"/>
                      </a:lnTo>
                      <a:lnTo>
                        <a:pt x="4478" y="21343"/>
                      </a:lnTo>
                      <a:lnTo>
                        <a:pt x="4478" y="21426"/>
                      </a:lnTo>
                      <a:lnTo>
                        <a:pt x="4541" y="21489"/>
                      </a:lnTo>
                      <a:cubicBezTo>
                        <a:pt x="4520" y="21489"/>
                        <a:pt x="4499" y="21531"/>
                        <a:pt x="4499" y="21531"/>
                      </a:cubicBezTo>
                      <a:lnTo>
                        <a:pt x="4395" y="21468"/>
                      </a:lnTo>
                      <a:lnTo>
                        <a:pt x="4290" y="21552"/>
                      </a:lnTo>
                      <a:lnTo>
                        <a:pt x="4290" y="21594"/>
                      </a:lnTo>
                      <a:cubicBezTo>
                        <a:pt x="4081" y="21678"/>
                        <a:pt x="3893" y="21761"/>
                        <a:pt x="3683" y="21845"/>
                      </a:cubicBezTo>
                      <a:lnTo>
                        <a:pt x="3704" y="21782"/>
                      </a:lnTo>
                      <a:lnTo>
                        <a:pt x="3809" y="21740"/>
                      </a:lnTo>
                      <a:lnTo>
                        <a:pt x="3746" y="21698"/>
                      </a:lnTo>
                      <a:lnTo>
                        <a:pt x="3704" y="21573"/>
                      </a:lnTo>
                      <a:lnTo>
                        <a:pt x="3600" y="21636"/>
                      </a:lnTo>
                      <a:lnTo>
                        <a:pt x="3432" y="21636"/>
                      </a:lnTo>
                      <a:lnTo>
                        <a:pt x="3453" y="21698"/>
                      </a:lnTo>
                      <a:lnTo>
                        <a:pt x="3390" y="21803"/>
                      </a:lnTo>
                      <a:lnTo>
                        <a:pt x="3286" y="21845"/>
                      </a:lnTo>
                      <a:lnTo>
                        <a:pt x="3160" y="21970"/>
                      </a:lnTo>
                      <a:lnTo>
                        <a:pt x="3160" y="22012"/>
                      </a:lnTo>
                      <a:cubicBezTo>
                        <a:pt x="2951" y="22096"/>
                        <a:pt x="2742" y="22159"/>
                        <a:pt x="2533" y="22201"/>
                      </a:cubicBezTo>
                      <a:lnTo>
                        <a:pt x="2512" y="22180"/>
                      </a:lnTo>
                      <a:lnTo>
                        <a:pt x="2386" y="22222"/>
                      </a:lnTo>
                      <a:lnTo>
                        <a:pt x="2407" y="22263"/>
                      </a:lnTo>
                      <a:cubicBezTo>
                        <a:pt x="2344" y="22263"/>
                        <a:pt x="2302" y="22284"/>
                        <a:pt x="2240" y="22284"/>
                      </a:cubicBezTo>
                      <a:cubicBezTo>
                        <a:pt x="2177" y="22305"/>
                        <a:pt x="2093" y="22305"/>
                        <a:pt x="2009" y="22326"/>
                      </a:cubicBezTo>
                      <a:lnTo>
                        <a:pt x="1926" y="22263"/>
                      </a:lnTo>
                      <a:lnTo>
                        <a:pt x="1821" y="22368"/>
                      </a:lnTo>
                      <a:lnTo>
                        <a:pt x="1821" y="22389"/>
                      </a:lnTo>
                      <a:cubicBezTo>
                        <a:pt x="1758" y="22410"/>
                        <a:pt x="1654" y="22410"/>
                        <a:pt x="1570" y="22431"/>
                      </a:cubicBezTo>
                      <a:cubicBezTo>
                        <a:pt x="1264" y="22480"/>
                        <a:pt x="957" y="22500"/>
                        <a:pt x="651" y="22500"/>
                      </a:cubicBezTo>
                      <a:cubicBezTo>
                        <a:pt x="434" y="22500"/>
                        <a:pt x="218" y="22490"/>
                        <a:pt x="1" y="22473"/>
                      </a:cubicBezTo>
                      <a:lnTo>
                        <a:pt x="1" y="22473"/>
                      </a:lnTo>
                      <a:cubicBezTo>
                        <a:pt x="332" y="22512"/>
                        <a:pt x="664" y="22527"/>
                        <a:pt x="990" y="22527"/>
                      </a:cubicBezTo>
                      <a:cubicBezTo>
                        <a:pt x="1179" y="22527"/>
                        <a:pt x="1365" y="22522"/>
                        <a:pt x="1549" y="22514"/>
                      </a:cubicBezTo>
                      <a:lnTo>
                        <a:pt x="1549" y="22535"/>
                      </a:lnTo>
                      <a:lnTo>
                        <a:pt x="1654" y="22577"/>
                      </a:lnTo>
                      <a:lnTo>
                        <a:pt x="1612" y="22514"/>
                      </a:lnTo>
                      <a:cubicBezTo>
                        <a:pt x="2093" y="22473"/>
                        <a:pt x="2533" y="22389"/>
                        <a:pt x="2972" y="22263"/>
                      </a:cubicBezTo>
                      <a:lnTo>
                        <a:pt x="2972" y="22263"/>
                      </a:lnTo>
                      <a:lnTo>
                        <a:pt x="2867" y="22368"/>
                      </a:lnTo>
                      <a:lnTo>
                        <a:pt x="3077" y="22368"/>
                      </a:lnTo>
                      <a:lnTo>
                        <a:pt x="3223" y="22222"/>
                      </a:lnTo>
                      <a:lnTo>
                        <a:pt x="3370" y="22222"/>
                      </a:lnTo>
                      <a:lnTo>
                        <a:pt x="3453" y="22159"/>
                      </a:lnTo>
                      <a:cubicBezTo>
                        <a:pt x="3579" y="22096"/>
                        <a:pt x="3746" y="22075"/>
                        <a:pt x="3872" y="22012"/>
                      </a:cubicBezTo>
                      <a:lnTo>
                        <a:pt x="3893" y="22054"/>
                      </a:lnTo>
                      <a:lnTo>
                        <a:pt x="4081" y="22054"/>
                      </a:lnTo>
                      <a:lnTo>
                        <a:pt x="4227" y="21991"/>
                      </a:lnTo>
                      <a:lnTo>
                        <a:pt x="4290" y="21719"/>
                      </a:lnTo>
                      <a:lnTo>
                        <a:pt x="4311" y="21803"/>
                      </a:lnTo>
                      <a:lnTo>
                        <a:pt x="4374" y="21845"/>
                      </a:lnTo>
                      <a:lnTo>
                        <a:pt x="4416" y="21740"/>
                      </a:lnTo>
                      <a:lnTo>
                        <a:pt x="4458" y="21657"/>
                      </a:lnTo>
                      <a:lnTo>
                        <a:pt x="4520" y="21678"/>
                      </a:lnTo>
                      <a:lnTo>
                        <a:pt x="4562" y="21740"/>
                      </a:lnTo>
                      <a:lnTo>
                        <a:pt x="4604" y="21719"/>
                      </a:lnTo>
                      <a:lnTo>
                        <a:pt x="4688" y="21615"/>
                      </a:lnTo>
                      <a:lnTo>
                        <a:pt x="4834" y="21531"/>
                      </a:lnTo>
                      <a:lnTo>
                        <a:pt x="4834" y="21468"/>
                      </a:lnTo>
                      <a:cubicBezTo>
                        <a:pt x="5043" y="21406"/>
                        <a:pt x="5253" y="21301"/>
                        <a:pt x="5462" y="21217"/>
                      </a:cubicBezTo>
                      <a:lnTo>
                        <a:pt x="5462" y="21217"/>
                      </a:lnTo>
                      <a:lnTo>
                        <a:pt x="5420" y="21238"/>
                      </a:lnTo>
                      <a:lnTo>
                        <a:pt x="5546" y="21238"/>
                      </a:lnTo>
                      <a:lnTo>
                        <a:pt x="5504" y="21196"/>
                      </a:lnTo>
                      <a:cubicBezTo>
                        <a:pt x="5839" y="21050"/>
                        <a:pt x="6173" y="20903"/>
                        <a:pt x="6508" y="20778"/>
                      </a:cubicBezTo>
                      <a:lnTo>
                        <a:pt x="6571" y="20799"/>
                      </a:lnTo>
                      <a:lnTo>
                        <a:pt x="6759" y="20778"/>
                      </a:lnTo>
                      <a:lnTo>
                        <a:pt x="6822" y="20694"/>
                      </a:lnTo>
                      <a:lnTo>
                        <a:pt x="6989" y="20715"/>
                      </a:lnTo>
                      <a:lnTo>
                        <a:pt x="6989" y="20673"/>
                      </a:lnTo>
                      <a:lnTo>
                        <a:pt x="6927" y="20610"/>
                      </a:lnTo>
                      <a:cubicBezTo>
                        <a:pt x="7031" y="20569"/>
                        <a:pt x="7136" y="20527"/>
                        <a:pt x="7240" y="20485"/>
                      </a:cubicBezTo>
                      <a:lnTo>
                        <a:pt x="7282" y="20485"/>
                      </a:lnTo>
                      <a:cubicBezTo>
                        <a:pt x="7324" y="20464"/>
                        <a:pt x="7387" y="20422"/>
                        <a:pt x="7429" y="20422"/>
                      </a:cubicBezTo>
                      <a:lnTo>
                        <a:pt x="7450" y="20485"/>
                      </a:lnTo>
                      <a:lnTo>
                        <a:pt x="7554" y="20485"/>
                      </a:lnTo>
                      <a:lnTo>
                        <a:pt x="7617" y="20380"/>
                      </a:lnTo>
                      <a:lnTo>
                        <a:pt x="7638" y="20464"/>
                      </a:lnTo>
                      <a:lnTo>
                        <a:pt x="7659" y="20464"/>
                      </a:lnTo>
                      <a:lnTo>
                        <a:pt x="7701" y="20380"/>
                      </a:lnTo>
                      <a:lnTo>
                        <a:pt x="7763" y="20318"/>
                      </a:lnTo>
                      <a:lnTo>
                        <a:pt x="7868" y="20318"/>
                      </a:lnTo>
                      <a:lnTo>
                        <a:pt x="7973" y="20255"/>
                      </a:lnTo>
                      <a:lnTo>
                        <a:pt x="8015" y="20171"/>
                      </a:lnTo>
                      <a:cubicBezTo>
                        <a:pt x="8077" y="20150"/>
                        <a:pt x="8161" y="20087"/>
                        <a:pt x="8224" y="20066"/>
                      </a:cubicBezTo>
                      <a:lnTo>
                        <a:pt x="8224" y="20066"/>
                      </a:lnTo>
                      <a:lnTo>
                        <a:pt x="8182" y="20108"/>
                      </a:lnTo>
                      <a:lnTo>
                        <a:pt x="8182" y="20213"/>
                      </a:lnTo>
                      <a:lnTo>
                        <a:pt x="8224" y="20255"/>
                      </a:lnTo>
                      <a:lnTo>
                        <a:pt x="8370" y="20150"/>
                      </a:lnTo>
                      <a:lnTo>
                        <a:pt x="8391" y="20066"/>
                      </a:lnTo>
                      <a:lnTo>
                        <a:pt x="8475" y="20045"/>
                      </a:lnTo>
                      <a:lnTo>
                        <a:pt x="8496" y="20087"/>
                      </a:lnTo>
                      <a:lnTo>
                        <a:pt x="8538" y="20045"/>
                      </a:lnTo>
                      <a:lnTo>
                        <a:pt x="8580" y="20045"/>
                      </a:lnTo>
                      <a:lnTo>
                        <a:pt x="8600" y="20108"/>
                      </a:lnTo>
                      <a:lnTo>
                        <a:pt x="8580" y="20192"/>
                      </a:lnTo>
                      <a:lnTo>
                        <a:pt x="8642" y="20192"/>
                      </a:lnTo>
                      <a:lnTo>
                        <a:pt x="8705" y="20087"/>
                      </a:lnTo>
                      <a:lnTo>
                        <a:pt x="8789" y="20087"/>
                      </a:lnTo>
                      <a:lnTo>
                        <a:pt x="8872" y="20004"/>
                      </a:lnTo>
                      <a:lnTo>
                        <a:pt x="8977" y="20004"/>
                      </a:lnTo>
                      <a:lnTo>
                        <a:pt x="9082" y="19857"/>
                      </a:lnTo>
                      <a:lnTo>
                        <a:pt x="9186" y="19794"/>
                      </a:lnTo>
                      <a:lnTo>
                        <a:pt x="9270" y="19836"/>
                      </a:lnTo>
                      <a:lnTo>
                        <a:pt x="9270" y="19899"/>
                      </a:lnTo>
                      <a:lnTo>
                        <a:pt x="9186" y="20004"/>
                      </a:lnTo>
                      <a:lnTo>
                        <a:pt x="9103" y="20150"/>
                      </a:lnTo>
                      <a:lnTo>
                        <a:pt x="9103" y="20192"/>
                      </a:lnTo>
                      <a:lnTo>
                        <a:pt x="9165" y="20192"/>
                      </a:lnTo>
                      <a:lnTo>
                        <a:pt x="9312" y="20045"/>
                      </a:lnTo>
                      <a:lnTo>
                        <a:pt x="9312" y="19857"/>
                      </a:lnTo>
                      <a:lnTo>
                        <a:pt x="9333" y="19836"/>
                      </a:lnTo>
                      <a:lnTo>
                        <a:pt x="9396" y="19899"/>
                      </a:lnTo>
                      <a:lnTo>
                        <a:pt x="9479" y="19857"/>
                      </a:lnTo>
                      <a:lnTo>
                        <a:pt x="9542" y="19878"/>
                      </a:lnTo>
                      <a:lnTo>
                        <a:pt x="9647" y="19878"/>
                      </a:lnTo>
                      <a:lnTo>
                        <a:pt x="9751" y="19753"/>
                      </a:lnTo>
                      <a:lnTo>
                        <a:pt x="9793" y="19753"/>
                      </a:lnTo>
                      <a:lnTo>
                        <a:pt x="9814" y="19773"/>
                      </a:lnTo>
                      <a:lnTo>
                        <a:pt x="9856" y="19648"/>
                      </a:lnTo>
                      <a:lnTo>
                        <a:pt x="9919" y="19585"/>
                      </a:lnTo>
                      <a:lnTo>
                        <a:pt x="9940" y="19627"/>
                      </a:lnTo>
                      <a:lnTo>
                        <a:pt x="9919" y="19690"/>
                      </a:lnTo>
                      <a:lnTo>
                        <a:pt x="9919" y="19794"/>
                      </a:lnTo>
                      <a:lnTo>
                        <a:pt x="9960" y="19773"/>
                      </a:lnTo>
                      <a:lnTo>
                        <a:pt x="10044" y="19669"/>
                      </a:lnTo>
                      <a:lnTo>
                        <a:pt x="10002" y="19648"/>
                      </a:lnTo>
                      <a:lnTo>
                        <a:pt x="10065" y="19564"/>
                      </a:lnTo>
                      <a:lnTo>
                        <a:pt x="10065" y="19522"/>
                      </a:lnTo>
                      <a:lnTo>
                        <a:pt x="9898" y="19522"/>
                      </a:lnTo>
                      <a:lnTo>
                        <a:pt x="9856" y="19481"/>
                      </a:lnTo>
                      <a:lnTo>
                        <a:pt x="10023" y="19439"/>
                      </a:lnTo>
                      <a:lnTo>
                        <a:pt x="10212" y="19334"/>
                      </a:lnTo>
                      <a:lnTo>
                        <a:pt x="10442" y="19334"/>
                      </a:lnTo>
                      <a:lnTo>
                        <a:pt x="10484" y="19271"/>
                      </a:lnTo>
                      <a:lnTo>
                        <a:pt x="10484" y="19209"/>
                      </a:lnTo>
                      <a:lnTo>
                        <a:pt x="10442" y="19209"/>
                      </a:lnTo>
                      <a:lnTo>
                        <a:pt x="10484" y="19167"/>
                      </a:lnTo>
                      <a:lnTo>
                        <a:pt x="10567" y="19146"/>
                      </a:lnTo>
                      <a:lnTo>
                        <a:pt x="10651" y="19104"/>
                      </a:lnTo>
                      <a:lnTo>
                        <a:pt x="10693" y="19104"/>
                      </a:lnTo>
                      <a:lnTo>
                        <a:pt x="10735" y="19209"/>
                      </a:lnTo>
                      <a:lnTo>
                        <a:pt x="10839" y="19209"/>
                      </a:lnTo>
                      <a:lnTo>
                        <a:pt x="10881" y="19125"/>
                      </a:lnTo>
                      <a:lnTo>
                        <a:pt x="10860" y="19104"/>
                      </a:lnTo>
                      <a:lnTo>
                        <a:pt x="10944" y="19020"/>
                      </a:lnTo>
                      <a:lnTo>
                        <a:pt x="10944" y="18916"/>
                      </a:lnTo>
                      <a:lnTo>
                        <a:pt x="10986" y="18853"/>
                      </a:lnTo>
                      <a:lnTo>
                        <a:pt x="11049" y="18916"/>
                      </a:lnTo>
                      <a:lnTo>
                        <a:pt x="11049" y="18999"/>
                      </a:lnTo>
                      <a:lnTo>
                        <a:pt x="11090" y="19041"/>
                      </a:lnTo>
                      <a:lnTo>
                        <a:pt x="11216" y="18957"/>
                      </a:lnTo>
                      <a:lnTo>
                        <a:pt x="11279" y="18895"/>
                      </a:lnTo>
                      <a:lnTo>
                        <a:pt x="11362" y="18895"/>
                      </a:lnTo>
                      <a:lnTo>
                        <a:pt x="11404" y="18790"/>
                      </a:lnTo>
                      <a:lnTo>
                        <a:pt x="11425" y="18748"/>
                      </a:lnTo>
                      <a:lnTo>
                        <a:pt x="11488" y="18811"/>
                      </a:lnTo>
                      <a:lnTo>
                        <a:pt x="11593" y="18790"/>
                      </a:lnTo>
                      <a:lnTo>
                        <a:pt x="11718" y="18623"/>
                      </a:lnTo>
                      <a:lnTo>
                        <a:pt x="11718" y="18539"/>
                      </a:lnTo>
                      <a:lnTo>
                        <a:pt x="11613" y="18539"/>
                      </a:lnTo>
                      <a:lnTo>
                        <a:pt x="11593" y="18518"/>
                      </a:lnTo>
                      <a:lnTo>
                        <a:pt x="11739" y="18413"/>
                      </a:lnTo>
                      <a:lnTo>
                        <a:pt x="11844" y="18393"/>
                      </a:lnTo>
                      <a:lnTo>
                        <a:pt x="11927" y="18288"/>
                      </a:lnTo>
                      <a:lnTo>
                        <a:pt x="11990" y="18288"/>
                      </a:lnTo>
                      <a:lnTo>
                        <a:pt x="12011" y="18330"/>
                      </a:lnTo>
                      <a:lnTo>
                        <a:pt x="12137" y="18204"/>
                      </a:lnTo>
                      <a:lnTo>
                        <a:pt x="12241" y="18141"/>
                      </a:lnTo>
                      <a:lnTo>
                        <a:pt x="12262" y="18079"/>
                      </a:lnTo>
                      <a:lnTo>
                        <a:pt x="12346" y="18037"/>
                      </a:lnTo>
                      <a:lnTo>
                        <a:pt x="12367" y="17995"/>
                      </a:lnTo>
                      <a:lnTo>
                        <a:pt x="12450" y="17995"/>
                      </a:lnTo>
                      <a:lnTo>
                        <a:pt x="12471" y="18079"/>
                      </a:lnTo>
                      <a:lnTo>
                        <a:pt x="12534" y="18100"/>
                      </a:lnTo>
                      <a:lnTo>
                        <a:pt x="12555" y="18016"/>
                      </a:lnTo>
                      <a:lnTo>
                        <a:pt x="12660" y="18016"/>
                      </a:lnTo>
                      <a:lnTo>
                        <a:pt x="12722" y="17995"/>
                      </a:lnTo>
                      <a:lnTo>
                        <a:pt x="12722" y="17911"/>
                      </a:lnTo>
                      <a:lnTo>
                        <a:pt x="12827" y="17890"/>
                      </a:lnTo>
                      <a:lnTo>
                        <a:pt x="12848" y="17828"/>
                      </a:lnTo>
                      <a:lnTo>
                        <a:pt x="12869" y="17869"/>
                      </a:lnTo>
                      <a:lnTo>
                        <a:pt x="13036" y="17890"/>
                      </a:lnTo>
                      <a:lnTo>
                        <a:pt x="13057" y="17786"/>
                      </a:lnTo>
                      <a:lnTo>
                        <a:pt x="13099" y="17786"/>
                      </a:lnTo>
                      <a:lnTo>
                        <a:pt x="13099" y="17849"/>
                      </a:lnTo>
                      <a:lnTo>
                        <a:pt x="13162" y="17849"/>
                      </a:lnTo>
                      <a:lnTo>
                        <a:pt x="13204" y="17786"/>
                      </a:lnTo>
                      <a:lnTo>
                        <a:pt x="13266" y="17849"/>
                      </a:lnTo>
                      <a:lnTo>
                        <a:pt x="13308" y="17807"/>
                      </a:lnTo>
                      <a:lnTo>
                        <a:pt x="13371" y="17660"/>
                      </a:lnTo>
                      <a:lnTo>
                        <a:pt x="13308" y="17660"/>
                      </a:lnTo>
                      <a:lnTo>
                        <a:pt x="13266" y="17681"/>
                      </a:lnTo>
                      <a:lnTo>
                        <a:pt x="13287" y="17597"/>
                      </a:lnTo>
                      <a:lnTo>
                        <a:pt x="13350" y="17556"/>
                      </a:lnTo>
                      <a:cubicBezTo>
                        <a:pt x="13371" y="17618"/>
                        <a:pt x="13392" y="17702"/>
                        <a:pt x="13455" y="17765"/>
                      </a:cubicBezTo>
                      <a:cubicBezTo>
                        <a:pt x="13517" y="17849"/>
                        <a:pt x="13392" y="17995"/>
                        <a:pt x="13308" y="18079"/>
                      </a:cubicBezTo>
                      <a:lnTo>
                        <a:pt x="13245" y="18183"/>
                      </a:lnTo>
                      <a:lnTo>
                        <a:pt x="13266" y="18225"/>
                      </a:lnTo>
                      <a:lnTo>
                        <a:pt x="13371" y="18309"/>
                      </a:lnTo>
                      <a:lnTo>
                        <a:pt x="13350" y="18413"/>
                      </a:lnTo>
                      <a:lnTo>
                        <a:pt x="13266" y="18351"/>
                      </a:lnTo>
                      <a:lnTo>
                        <a:pt x="13245" y="18393"/>
                      </a:lnTo>
                      <a:lnTo>
                        <a:pt x="13266" y="18497"/>
                      </a:lnTo>
                      <a:lnTo>
                        <a:pt x="13162" y="18623"/>
                      </a:lnTo>
                      <a:lnTo>
                        <a:pt x="13099" y="18602"/>
                      </a:lnTo>
                      <a:lnTo>
                        <a:pt x="13099" y="18351"/>
                      </a:lnTo>
                      <a:lnTo>
                        <a:pt x="13057" y="18330"/>
                      </a:lnTo>
                      <a:lnTo>
                        <a:pt x="12890" y="18351"/>
                      </a:lnTo>
                      <a:lnTo>
                        <a:pt x="12639" y="18497"/>
                      </a:lnTo>
                      <a:lnTo>
                        <a:pt x="12471" y="18602"/>
                      </a:lnTo>
                      <a:lnTo>
                        <a:pt x="12450" y="18665"/>
                      </a:lnTo>
                      <a:lnTo>
                        <a:pt x="12471" y="18727"/>
                      </a:lnTo>
                      <a:lnTo>
                        <a:pt x="12471" y="18853"/>
                      </a:lnTo>
                      <a:lnTo>
                        <a:pt x="12450" y="18957"/>
                      </a:lnTo>
                      <a:lnTo>
                        <a:pt x="12409" y="19041"/>
                      </a:lnTo>
                      <a:lnTo>
                        <a:pt x="12409" y="19146"/>
                      </a:lnTo>
                      <a:lnTo>
                        <a:pt x="12471" y="19188"/>
                      </a:lnTo>
                      <a:lnTo>
                        <a:pt x="12555" y="19167"/>
                      </a:lnTo>
                      <a:lnTo>
                        <a:pt x="12576" y="19125"/>
                      </a:lnTo>
                      <a:lnTo>
                        <a:pt x="12555" y="19083"/>
                      </a:lnTo>
                      <a:lnTo>
                        <a:pt x="12513" y="19062"/>
                      </a:lnTo>
                      <a:lnTo>
                        <a:pt x="12555" y="19020"/>
                      </a:lnTo>
                      <a:lnTo>
                        <a:pt x="12681" y="19020"/>
                      </a:lnTo>
                      <a:lnTo>
                        <a:pt x="12660" y="19062"/>
                      </a:lnTo>
                      <a:lnTo>
                        <a:pt x="12722" y="19125"/>
                      </a:lnTo>
                      <a:lnTo>
                        <a:pt x="12785" y="19041"/>
                      </a:lnTo>
                      <a:lnTo>
                        <a:pt x="12848" y="19041"/>
                      </a:lnTo>
                      <a:lnTo>
                        <a:pt x="12764" y="19146"/>
                      </a:lnTo>
                      <a:lnTo>
                        <a:pt x="12764" y="19188"/>
                      </a:lnTo>
                      <a:lnTo>
                        <a:pt x="12555" y="19355"/>
                      </a:lnTo>
                      <a:lnTo>
                        <a:pt x="12534" y="19397"/>
                      </a:lnTo>
                      <a:lnTo>
                        <a:pt x="12639" y="19439"/>
                      </a:lnTo>
                      <a:lnTo>
                        <a:pt x="12681" y="19355"/>
                      </a:lnTo>
                      <a:lnTo>
                        <a:pt x="12764" y="19292"/>
                      </a:lnTo>
                      <a:lnTo>
                        <a:pt x="12764" y="19229"/>
                      </a:lnTo>
                      <a:lnTo>
                        <a:pt x="12890" y="19146"/>
                      </a:lnTo>
                      <a:lnTo>
                        <a:pt x="12869" y="19083"/>
                      </a:lnTo>
                      <a:lnTo>
                        <a:pt x="12932" y="19041"/>
                      </a:lnTo>
                      <a:lnTo>
                        <a:pt x="12973" y="19041"/>
                      </a:lnTo>
                      <a:lnTo>
                        <a:pt x="13036" y="18916"/>
                      </a:lnTo>
                      <a:lnTo>
                        <a:pt x="13078" y="18937"/>
                      </a:lnTo>
                      <a:lnTo>
                        <a:pt x="13183" y="18916"/>
                      </a:lnTo>
                      <a:lnTo>
                        <a:pt x="13287" y="18937"/>
                      </a:lnTo>
                      <a:lnTo>
                        <a:pt x="13455" y="18832"/>
                      </a:lnTo>
                      <a:lnTo>
                        <a:pt x="13413" y="18748"/>
                      </a:lnTo>
                      <a:lnTo>
                        <a:pt x="13287" y="18706"/>
                      </a:lnTo>
                      <a:lnTo>
                        <a:pt x="13371" y="18665"/>
                      </a:lnTo>
                      <a:lnTo>
                        <a:pt x="13497" y="18665"/>
                      </a:lnTo>
                      <a:lnTo>
                        <a:pt x="13580" y="18769"/>
                      </a:lnTo>
                      <a:lnTo>
                        <a:pt x="13664" y="18769"/>
                      </a:lnTo>
                      <a:lnTo>
                        <a:pt x="13727" y="18665"/>
                      </a:lnTo>
                      <a:lnTo>
                        <a:pt x="13685" y="18539"/>
                      </a:lnTo>
                      <a:lnTo>
                        <a:pt x="13580" y="18518"/>
                      </a:lnTo>
                      <a:lnTo>
                        <a:pt x="13622" y="18455"/>
                      </a:lnTo>
                      <a:lnTo>
                        <a:pt x="13706" y="18455"/>
                      </a:lnTo>
                      <a:lnTo>
                        <a:pt x="13789" y="18497"/>
                      </a:lnTo>
                      <a:lnTo>
                        <a:pt x="13852" y="18455"/>
                      </a:lnTo>
                      <a:lnTo>
                        <a:pt x="13894" y="18518"/>
                      </a:lnTo>
                      <a:lnTo>
                        <a:pt x="13957" y="18539"/>
                      </a:lnTo>
                      <a:lnTo>
                        <a:pt x="14041" y="18413"/>
                      </a:lnTo>
                      <a:lnTo>
                        <a:pt x="14020" y="18330"/>
                      </a:lnTo>
                      <a:lnTo>
                        <a:pt x="13957" y="18309"/>
                      </a:lnTo>
                      <a:lnTo>
                        <a:pt x="13957" y="18225"/>
                      </a:lnTo>
                      <a:lnTo>
                        <a:pt x="14062" y="18225"/>
                      </a:lnTo>
                      <a:lnTo>
                        <a:pt x="14166" y="18204"/>
                      </a:lnTo>
                      <a:lnTo>
                        <a:pt x="14124" y="18079"/>
                      </a:lnTo>
                      <a:lnTo>
                        <a:pt x="14041" y="18037"/>
                      </a:lnTo>
                      <a:lnTo>
                        <a:pt x="13957" y="18079"/>
                      </a:lnTo>
                      <a:lnTo>
                        <a:pt x="14041" y="17995"/>
                      </a:lnTo>
                      <a:cubicBezTo>
                        <a:pt x="14062" y="17974"/>
                        <a:pt x="14041" y="17932"/>
                        <a:pt x="14041" y="17932"/>
                      </a:cubicBezTo>
                      <a:lnTo>
                        <a:pt x="14145" y="17828"/>
                      </a:lnTo>
                      <a:lnTo>
                        <a:pt x="14166" y="17911"/>
                      </a:lnTo>
                      <a:lnTo>
                        <a:pt x="14229" y="17911"/>
                      </a:lnTo>
                      <a:lnTo>
                        <a:pt x="14313" y="17807"/>
                      </a:lnTo>
                      <a:lnTo>
                        <a:pt x="14354" y="17869"/>
                      </a:lnTo>
                      <a:lnTo>
                        <a:pt x="14438" y="17828"/>
                      </a:lnTo>
                      <a:lnTo>
                        <a:pt x="14417" y="17765"/>
                      </a:lnTo>
                      <a:lnTo>
                        <a:pt x="14334" y="17723"/>
                      </a:lnTo>
                      <a:lnTo>
                        <a:pt x="14396" y="17660"/>
                      </a:lnTo>
                      <a:lnTo>
                        <a:pt x="14438" y="17597"/>
                      </a:lnTo>
                      <a:lnTo>
                        <a:pt x="14396" y="17514"/>
                      </a:lnTo>
                      <a:lnTo>
                        <a:pt x="14313" y="17556"/>
                      </a:lnTo>
                      <a:lnTo>
                        <a:pt x="14292" y="17597"/>
                      </a:lnTo>
                      <a:lnTo>
                        <a:pt x="14229" y="17597"/>
                      </a:lnTo>
                      <a:lnTo>
                        <a:pt x="14250" y="17493"/>
                      </a:lnTo>
                      <a:lnTo>
                        <a:pt x="14208" y="17472"/>
                      </a:lnTo>
                      <a:lnTo>
                        <a:pt x="14103" y="17493"/>
                      </a:lnTo>
                      <a:lnTo>
                        <a:pt x="14041" y="17577"/>
                      </a:lnTo>
                      <a:lnTo>
                        <a:pt x="14103" y="17618"/>
                      </a:lnTo>
                      <a:lnTo>
                        <a:pt x="14041" y="17723"/>
                      </a:lnTo>
                      <a:lnTo>
                        <a:pt x="13999" y="17702"/>
                      </a:lnTo>
                      <a:lnTo>
                        <a:pt x="13978" y="17786"/>
                      </a:lnTo>
                      <a:lnTo>
                        <a:pt x="13894" y="17765"/>
                      </a:lnTo>
                      <a:lnTo>
                        <a:pt x="13831" y="17807"/>
                      </a:lnTo>
                      <a:lnTo>
                        <a:pt x="13873" y="17869"/>
                      </a:lnTo>
                      <a:lnTo>
                        <a:pt x="13999" y="17995"/>
                      </a:lnTo>
                      <a:lnTo>
                        <a:pt x="13831" y="18141"/>
                      </a:lnTo>
                      <a:lnTo>
                        <a:pt x="13831" y="18079"/>
                      </a:lnTo>
                      <a:lnTo>
                        <a:pt x="13727" y="17995"/>
                      </a:lnTo>
                      <a:lnTo>
                        <a:pt x="13685" y="18037"/>
                      </a:lnTo>
                      <a:lnTo>
                        <a:pt x="13706" y="18121"/>
                      </a:lnTo>
                      <a:lnTo>
                        <a:pt x="13685" y="18225"/>
                      </a:lnTo>
                      <a:lnTo>
                        <a:pt x="13622" y="18204"/>
                      </a:lnTo>
                      <a:lnTo>
                        <a:pt x="13580" y="18225"/>
                      </a:lnTo>
                      <a:lnTo>
                        <a:pt x="13517" y="18330"/>
                      </a:lnTo>
                      <a:lnTo>
                        <a:pt x="13434" y="18351"/>
                      </a:lnTo>
                      <a:lnTo>
                        <a:pt x="13434" y="18288"/>
                      </a:lnTo>
                      <a:lnTo>
                        <a:pt x="13497" y="18225"/>
                      </a:lnTo>
                      <a:lnTo>
                        <a:pt x="13497" y="18121"/>
                      </a:lnTo>
                      <a:lnTo>
                        <a:pt x="13413" y="18079"/>
                      </a:lnTo>
                      <a:lnTo>
                        <a:pt x="13371" y="18079"/>
                      </a:lnTo>
                      <a:cubicBezTo>
                        <a:pt x="13413" y="17995"/>
                        <a:pt x="13476" y="17911"/>
                        <a:pt x="13559" y="17849"/>
                      </a:cubicBezTo>
                      <a:lnTo>
                        <a:pt x="13559" y="17807"/>
                      </a:lnTo>
                      <a:cubicBezTo>
                        <a:pt x="13497" y="17702"/>
                        <a:pt x="13476" y="17597"/>
                        <a:pt x="13434" y="17493"/>
                      </a:cubicBezTo>
                      <a:lnTo>
                        <a:pt x="13476" y="17493"/>
                      </a:lnTo>
                      <a:lnTo>
                        <a:pt x="13517" y="17535"/>
                      </a:lnTo>
                      <a:lnTo>
                        <a:pt x="13538" y="17493"/>
                      </a:lnTo>
                      <a:lnTo>
                        <a:pt x="13497" y="17409"/>
                      </a:lnTo>
                      <a:lnTo>
                        <a:pt x="13413" y="17388"/>
                      </a:lnTo>
                      <a:lnTo>
                        <a:pt x="13476" y="17367"/>
                      </a:lnTo>
                      <a:lnTo>
                        <a:pt x="13580" y="17388"/>
                      </a:lnTo>
                      <a:lnTo>
                        <a:pt x="13706" y="17263"/>
                      </a:lnTo>
                      <a:lnTo>
                        <a:pt x="13831" y="17263"/>
                      </a:lnTo>
                      <a:lnTo>
                        <a:pt x="13936" y="17158"/>
                      </a:lnTo>
                      <a:lnTo>
                        <a:pt x="14020" y="17137"/>
                      </a:lnTo>
                      <a:lnTo>
                        <a:pt x="14145" y="16991"/>
                      </a:lnTo>
                      <a:lnTo>
                        <a:pt x="14145" y="16844"/>
                      </a:lnTo>
                      <a:lnTo>
                        <a:pt x="14103" y="16781"/>
                      </a:lnTo>
                      <a:lnTo>
                        <a:pt x="14082" y="16781"/>
                      </a:lnTo>
                      <a:lnTo>
                        <a:pt x="14020" y="16656"/>
                      </a:lnTo>
                      <a:lnTo>
                        <a:pt x="13957" y="16635"/>
                      </a:lnTo>
                      <a:lnTo>
                        <a:pt x="13810" y="16635"/>
                      </a:lnTo>
                      <a:lnTo>
                        <a:pt x="13831" y="16530"/>
                      </a:lnTo>
                      <a:lnTo>
                        <a:pt x="13831" y="16426"/>
                      </a:lnTo>
                      <a:lnTo>
                        <a:pt x="13999" y="16363"/>
                      </a:lnTo>
                      <a:lnTo>
                        <a:pt x="14020" y="16321"/>
                      </a:lnTo>
                      <a:lnTo>
                        <a:pt x="14103" y="16300"/>
                      </a:lnTo>
                      <a:lnTo>
                        <a:pt x="14124" y="16216"/>
                      </a:lnTo>
                      <a:lnTo>
                        <a:pt x="14103" y="16216"/>
                      </a:lnTo>
                      <a:lnTo>
                        <a:pt x="14145" y="16154"/>
                      </a:lnTo>
                      <a:lnTo>
                        <a:pt x="14250" y="16196"/>
                      </a:lnTo>
                      <a:lnTo>
                        <a:pt x="14417" y="16091"/>
                      </a:lnTo>
                      <a:lnTo>
                        <a:pt x="14522" y="16175"/>
                      </a:lnTo>
                      <a:lnTo>
                        <a:pt x="14647" y="16091"/>
                      </a:lnTo>
                      <a:lnTo>
                        <a:pt x="14626" y="16175"/>
                      </a:lnTo>
                      <a:lnTo>
                        <a:pt x="14647" y="16216"/>
                      </a:lnTo>
                      <a:lnTo>
                        <a:pt x="14731" y="16216"/>
                      </a:lnTo>
                      <a:lnTo>
                        <a:pt x="14857" y="16091"/>
                      </a:lnTo>
                      <a:lnTo>
                        <a:pt x="14836" y="16028"/>
                      </a:lnTo>
                      <a:lnTo>
                        <a:pt x="14773" y="16007"/>
                      </a:lnTo>
                      <a:lnTo>
                        <a:pt x="14752" y="15965"/>
                      </a:lnTo>
                      <a:lnTo>
                        <a:pt x="14794" y="15924"/>
                      </a:lnTo>
                      <a:lnTo>
                        <a:pt x="14919" y="15986"/>
                      </a:lnTo>
                      <a:lnTo>
                        <a:pt x="15129" y="15924"/>
                      </a:lnTo>
                      <a:lnTo>
                        <a:pt x="15170" y="15777"/>
                      </a:lnTo>
                      <a:lnTo>
                        <a:pt x="15129" y="15631"/>
                      </a:lnTo>
                      <a:lnTo>
                        <a:pt x="14961" y="15526"/>
                      </a:lnTo>
                      <a:lnTo>
                        <a:pt x="14891" y="15526"/>
                      </a:lnTo>
                      <a:lnTo>
                        <a:pt x="14919" y="15505"/>
                      </a:lnTo>
                      <a:lnTo>
                        <a:pt x="15066" y="15505"/>
                      </a:lnTo>
                      <a:lnTo>
                        <a:pt x="15150" y="15589"/>
                      </a:lnTo>
                      <a:lnTo>
                        <a:pt x="15296" y="15589"/>
                      </a:lnTo>
                      <a:lnTo>
                        <a:pt x="15401" y="15484"/>
                      </a:lnTo>
                      <a:lnTo>
                        <a:pt x="15401" y="15400"/>
                      </a:lnTo>
                      <a:lnTo>
                        <a:pt x="15673" y="15275"/>
                      </a:lnTo>
                      <a:lnTo>
                        <a:pt x="15798" y="15149"/>
                      </a:lnTo>
                      <a:lnTo>
                        <a:pt x="15924" y="15149"/>
                      </a:lnTo>
                      <a:lnTo>
                        <a:pt x="15986" y="15087"/>
                      </a:lnTo>
                      <a:lnTo>
                        <a:pt x="15986" y="15003"/>
                      </a:lnTo>
                      <a:lnTo>
                        <a:pt x="16217" y="14836"/>
                      </a:lnTo>
                      <a:lnTo>
                        <a:pt x="16426" y="14794"/>
                      </a:lnTo>
                      <a:lnTo>
                        <a:pt x="16656" y="14584"/>
                      </a:lnTo>
                      <a:lnTo>
                        <a:pt x="16844" y="14564"/>
                      </a:lnTo>
                      <a:lnTo>
                        <a:pt x="17033" y="14333"/>
                      </a:lnTo>
                      <a:lnTo>
                        <a:pt x="16949" y="14480"/>
                      </a:lnTo>
                      <a:lnTo>
                        <a:pt x="16949" y="14626"/>
                      </a:lnTo>
                      <a:lnTo>
                        <a:pt x="17012" y="14647"/>
                      </a:lnTo>
                      <a:lnTo>
                        <a:pt x="17075" y="14668"/>
                      </a:lnTo>
                      <a:lnTo>
                        <a:pt x="17116" y="14731"/>
                      </a:lnTo>
                      <a:lnTo>
                        <a:pt x="17263" y="14564"/>
                      </a:lnTo>
                      <a:lnTo>
                        <a:pt x="17367" y="14522"/>
                      </a:lnTo>
                      <a:lnTo>
                        <a:pt x="17598" y="14438"/>
                      </a:lnTo>
                      <a:lnTo>
                        <a:pt x="17681" y="14354"/>
                      </a:lnTo>
                      <a:lnTo>
                        <a:pt x="17681" y="14354"/>
                      </a:lnTo>
                      <a:lnTo>
                        <a:pt x="17639" y="14480"/>
                      </a:lnTo>
                      <a:lnTo>
                        <a:pt x="17451" y="14584"/>
                      </a:lnTo>
                      <a:lnTo>
                        <a:pt x="17326" y="14584"/>
                      </a:lnTo>
                      <a:lnTo>
                        <a:pt x="17054" y="14856"/>
                      </a:lnTo>
                      <a:lnTo>
                        <a:pt x="17033" y="14961"/>
                      </a:lnTo>
                      <a:lnTo>
                        <a:pt x="17158" y="15149"/>
                      </a:lnTo>
                      <a:lnTo>
                        <a:pt x="17179" y="15275"/>
                      </a:lnTo>
                      <a:lnTo>
                        <a:pt x="17054" y="15191"/>
                      </a:lnTo>
                      <a:lnTo>
                        <a:pt x="16949" y="15191"/>
                      </a:lnTo>
                      <a:lnTo>
                        <a:pt x="16886" y="15212"/>
                      </a:lnTo>
                      <a:lnTo>
                        <a:pt x="16823" y="15212"/>
                      </a:lnTo>
                      <a:lnTo>
                        <a:pt x="16719" y="15149"/>
                      </a:lnTo>
                      <a:lnTo>
                        <a:pt x="16698" y="14982"/>
                      </a:lnTo>
                      <a:lnTo>
                        <a:pt x="16510" y="15066"/>
                      </a:lnTo>
                      <a:lnTo>
                        <a:pt x="16405" y="15066"/>
                      </a:lnTo>
                      <a:lnTo>
                        <a:pt x="16238" y="15170"/>
                      </a:lnTo>
                      <a:lnTo>
                        <a:pt x="16091" y="15170"/>
                      </a:lnTo>
                      <a:lnTo>
                        <a:pt x="15986" y="15275"/>
                      </a:lnTo>
                      <a:lnTo>
                        <a:pt x="15986" y="15380"/>
                      </a:lnTo>
                      <a:lnTo>
                        <a:pt x="16007" y="15421"/>
                      </a:lnTo>
                      <a:lnTo>
                        <a:pt x="15903" y="15610"/>
                      </a:lnTo>
                      <a:lnTo>
                        <a:pt x="15777" y="15693"/>
                      </a:lnTo>
                      <a:lnTo>
                        <a:pt x="15714" y="15840"/>
                      </a:lnTo>
                      <a:lnTo>
                        <a:pt x="15380" y="16133"/>
                      </a:lnTo>
                      <a:lnTo>
                        <a:pt x="15296" y="16237"/>
                      </a:lnTo>
                      <a:lnTo>
                        <a:pt x="15296" y="16321"/>
                      </a:lnTo>
                      <a:lnTo>
                        <a:pt x="15401" y="16468"/>
                      </a:lnTo>
                      <a:lnTo>
                        <a:pt x="15463" y="16405"/>
                      </a:lnTo>
                      <a:lnTo>
                        <a:pt x="15505" y="16405"/>
                      </a:lnTo>
                      <a:lnTo>
                        <a:pt x="15610" y="16321"/>
                      </a:lnTo>
                      <a:lnTo>
                        <a:pt x="15694" y="16342"/>
                      </a:lnTo>
                      <a:lnTo>
                        <a:pt x="15694" y="16405"/>
                      </a:lnTo>
                      <a:lnTo>
                        <a:pt x="15484" y="16551"/>
                      </a:lnTo>
                      <a:lnTo>
                        <a:pt x="15401" y="16551"/>
                      </a:lnTo>
                      <a:lnTo>
                        <a:pt x="15359" y="16656"/>
                      </a:lnTo>
                      <a:lnTo>
                        <a:pt x="15254" y="16614"/>
                      </a:lnTo>
                      <a:lnTo>
                        <a:pt x="15170" y="16614"/>
                      </a:lnTo>
                      <a:lnTo>
                        <a:pt x="15087" y="16635"/>
                      </a:lnTo>
                      <a:lnTo>
                        <a:pt x="15087" y="16740"/>
                      </a:lnTo>
                      <a:lnTo>
                        <a:pt x="15024" y="16719"/>
                      </a:lnTo>
                      <a:lnTo>
                        <a:pt x="14919" y="16740"/>
                      </a:lnTo>
                      <a:lnTo>
                        <a:pt x="14919" y="16865"/>
                      </a:lnTo>
                      <a:lnTo>
                        <a:pt x="15066" y="17053"/>
                      </a:lnTo>
                      <a:lnTo>
                        <a:pt x="15129" y="17032"/>
                      </a:lnTo>
                      <a:lnTo>
                        <a:pt x="15170" y="16949"/>
                      </a:lnTo>
                      <a:lnTo>
                        <a:pt x="15233" y="17032"/>
                      </a:lnTo>
                      <a:lnTo>
                        <a:pt x="15275" y="16886"/>
                      </a:lnTo>
                      <a:lnTo>
                        <a:pt x="15359" y="16886"/>
                      </a:lnTo>
                      <a:lnTo>
                        <a:pt x="15359" y="16991"/>
                      </a:lnTo>
                      <a:lnTo>
                        <a:pt x="15442" y="16949"/>
                      </a:lnTo>
                      <a:lnTo>
                        <a:pt x="15463" y="16865"/>
                      </a:lnTo>
                      <a:lnTo>
                        <a:pt x="15526" y="16823"/>
                      </a:lnTo>
                      <a:lnTo>
                        <a:pt x="15652" y="16740"/>
                      </a:lnTo>
                      <a:lnTo>
                        <a:pt x="15652" y="16614"/>
                      </a:lnTo>
                      <a:lnTo>
                        <a:pt x="15714" y="16530"/>
                      </a:lnTo>
                      <a:lnTo>
                        <a:pt x="15714" y="16572"/>
                      </a:lnTo>
                      <a:lnTo>
                        <a:pt x="15673" y="16635"/>
                      </a:lnTo>
                      <a:lnTo>
                        <a:pt x="15714" y="16719"/>
                      </a:lnTo>
                      <a:lnTo>
                        <a:pt x="15840" y="16719"/>
                      </a:lnTo>
                      <a:lnTo>
                        <a:pt x="16028" y="16572"/>
                      </a:lnTo>
                      <a:lnTo>
                        <a:pt x="16175" y="16572"/>
                      </a:lnTo>
                      <a:lnTo>
                        <a:pt x="16196" y="16656"/>
                      </a:lnTo>
                      <a:lnTo>
                        <a:pt x="16258" y="16614"/>
                      </a:lnTo>
                      <a:lnTo>
                        <a:pt x="16321" y="16405"/>
                      </a:lnTo>
                      <a:lnTo>
                        <a:pt x="16447" y="16321"/>
                      </a:lnTo>
                      <a:lnTo>
                        <a:pt x="16510" y="16321"/>
                      </a:lnTo>
                      <a:lnTo>
                        <a:pt x="16363" y="16468"/>
                      </a:lnTo>
                      <a:lnTo>
                        <a:pt x="16363" y="16551"/>
                      </a:lnTo>
                      <a:lnTo>
                        <a:pt x="16447" y="16509"/>
                      </a:lnTo>
                      <a:lnTo>
                        <a:pt x="16572" y="16342"/>
                      </a:lnTo>
                      <a:lnTo>
                        <a:pt x="16656" y="16154"/>
                      </a:lnTo>
                      <a:lnTo>
                        <a:pt x="16740" y="16112"/>
                      </a:lnTo>
                      <a:lnTo>
                        <a:pt x="16740" y="16196"/>
                      </a:lnTo>
                      <a:lnTo>
                        <a:pt x="16656" y="16321"/>
                      </a:lnTo>
                      <a:lnTo>
                        <a:pt x="16656" y="16363"/>
                      </a:lnTo>
                      <a:lnTo>
                        <a:pt x="16782" y="16237"/>
                      </a:lnTo>
                      <a:lnTo>
                        <a:pt x="16844" y="16321"/>
                      </a:lnTo>
                      <a:lnTo>
                        <a:pt x="16844" y="16405"/>
                      </a:lnTo>
                      <a:lnTo>
                        <a:pt x="16970" y="16426"/>
                      </a:lnTo>
                      <a:lnTo>
                        <a:pt x="17033" y="16468"/>
                      </a:lnTo>
                      <a:lnTo>
                        <a:pt x="17095" y="16405"/>
                      </a:lnTo>
                      <a:lnTo>
                        <a:pt x="17158" y="16258"/>
                      </a:lnTo>
                      <a:lnTo>
                        <a:pt x="17305" y="16237"/>
                      </a:lnTo>
                      <a:lnTo>
                        <a:pt x="17409" y="16154"/>
                      </a:lnTo>
                      <a:lnTo>
                        <a:pt x="17347" y="16133"/>
                      </a:lnTo>
                      <a:lnTo>
                        <a:pt x="17367" y="16007"/>
                      </a:lnTo>
                      <a:lnTo>
                        <a:pt x="17577" y="15924"/>
                      </a:lnTo>
                      <a:lnTo>
                        <a:pt x="17598" y="15840"/>
                      </a:lnTo>
                      <a:lnTo>
                        <a:pt x="17598" y="15735"/>
                      </a:lnTo>
                      <a:lnTo>
                        <a:pt x="17493" y="15777"/>
                      </a:lnTo>
                      <a:lnTo>
                        <a:pt x="17409" y="15714"/>
                      </a:lnTo>
                      <a:lnTo>
                        <a:pt x="17284" y="15693"/>
                      </a:lnTo>
                      <a:lnTo>
                        <a:pt x="17347" y="15610"/>
                      </a:lnTo>
                      <a:lnTo>
                        <a:pt x="17451" y="15610"/>
                      </a:lnTo>
                      <a:lnTo>
                        <a:pt x="17514" y="15631"/>
                      </a:lnTo>
                      <a:lnTo>
                        <a:pt x="17577" y="15568"/>
                      </a:lnTo>
                      <a:lnTo>
                        <a:pt x="17577" y="15463"/>
                      </a:lnTo>
                      <a:lnTo>
                        <a:pt x="17472" y="15505"/>
                      </a:lnTo>
                      <a:lnTo>
                        <a:pt x="17367" y="15400"/>
                      </a:lnTo>
                      <a:lnTo>
                        <a:pt x="17367" y="15317"/>
                      </a:lnTo>
                      <a:lnTo>
                        <a:pt x="17514" y="15296"/>
                      </a:lnTo>
                      <a:lnTo>
                        <a:pt x="17598" y="15275"/>
                      </a:lnTo>
                      <a:lnTo>
                        <a:pt x="17660" y="15296"/>
                      </a:lnTo>
                      <a:lnTo>
                        <a:pt x="17681" y="15254"/>
                      </a:lnTo>
                      <a:lnTo>
                        <a:pt x="17619" y="15108"/>
                      </a:lnTo>
                      <a:lnTo>
                        <a:pt x="17807" y="15045"/>
                      </a:lnTo>
                      <a:lnTo>
                        <a:pt x="17911" y="15108"/>
                      </a:lnTo>
                      <a:lnTo>
                        <a:pt x="17995" y="15087"/>
                      </a:lnTo>
                      <a:lnTo>
                        <a:pt x="18121" y="15087"/>
                      </a:lnTo>
                      <a:lnTo>
                        <a:pt x="17911" y="15254"/>
                      </a:lnTo>
                      <a:lnTo>
                        <a:pt x="17911" y="15359"/>
                      </a:lnTo>
                      <a:lnTo>
                        <a:pt x="17932" y="15526"/>
                      </a:lnTo>
                      <a:lnTo>
                        <a:pt x="17995" y="15526"/>
                      </a:lnTo>
                      <a:lnTo>
                        <a:pt x="18079" y="15317"/>
                      </a:lnTo>
                      <a:lnTo>
                        <a:pt x="18142" y="15275"/>
                      </a:lnTo>
                      <a:lnTo>
                        <a:pt x="18204" y="15275"/>
                      </a:lnTo>
                      <a:lnTo>
                        <a:pt x="18183" y="15359"/>
                      </a:lnTo>
                      <a:lnTo>
                        <a:pt x="18121" y="15421"/>
                      </a:lnTo>
                      <a:lnTo>
                        <a:pt x="18142" y="15505"/>
                      </a:lnTo>
                      <a:lnTo>
                        <a:pt x="18288" y="15400"/>
                      </a:lnTo>
                      <a:lnTo>
                        <a:pt x="18309" y="15317"/>
                      </a:lnTo>
                      <a:lnTo>
                        <a:pt x="18393" y="15400"/>
                      </a:lnTo>
                      <a:lnTo>
                        <a:pt x="18497" y="15317"/>
                      </a:lnTo>
                      <a:lnTo>
                        <a:pt x="18539" y="15317"/>
                      </a:lnTo>
                      <a:lnTo>
                        <a:pt x="18644" y="15254"/>
                      </a:lnTo>
                      <a:lnTo>
                        <a:pt x="18769" y="15212"/>
                      </a:lnTo>
                      <a:lnTo>
                        <a:pt x="18874" y="15254"/>
                      </a:lnTo>
                      <a:lnTo>
                        <a:pt x="18853" y="15296"/>
                      </a:lnTo>
                      <a:lnTo>
                        <a:pt x="18727" y="15296"/>
                      </a:lnTo>
                      <a:lnTo>
                        <a:pt x="18602" y="15421"/>
                      </a:lnTo>
                      <a:lnTo>
                        <a:pt x="18686" y="15421"/>
                      </a:lnTo>
                      <a:lnTo>
                        <a:pt x="18623" y="15505"/>
                      </a:lnTo>
                      <a:lnTo>
                        <a:pt x="18686" y="15568"/>
                      </a:lnTo>
                      <a:lnTo>
                        <a:pt x="18895" y="15610"/>
                      </a:lnTo>
                      <a:lnTo>
                        <a:pt x="18958" y="15693"/>
                      </a:lnTo>
                      <a:lnTo>
                        <a:pt x="18958" y="15735"/>
                      </a:lnTo>
                      <a:lnTo>
                        <a:pt x="18832" y="15631"/>
                      </a:lnTo>
                      <a:lnTo>
                        <a:pt x="18686" y="15610"/>
                      </a:lnTo>
                      <a:lnTo>
                        <a:pt x="18581" y="15672"/>
                      </a:lnTo>
                      <a:lnTo>
                        <a:pt x="18581" y="15777"/>
                      </a:lnTo>
                      <a:lnTo>
                        <a:pt x="18644" y="15798"/>
                      </a:lnTo>
                      <a:lnTo>
                        <a:pt x="18748" y="15735"/>
                      </a:lnTo>
                      <a:lnTo>
                        <a:pt x="18832" y="15819"/>
                      </a:lnTo>
                      <a:lnTo>
                        <a:pt x="18790" y="15840"/>
                      </a:lnTo>
                      <a:lnTo>
                        <a:pt x="18644" y="15840"/>
                      </a:lnTo>
                      <a:lnTo>
                        <a:pt x="18644" y="15924"/>
                      </a:lnTo>
                      <a:lnTo>
                        <a:pt x="18811" y="15986"/>
                      </a:lnTo>
                      <a:lnTo>
                        <a:pt x="18853" y="16049"/>
                      </a:lnTo>
                      <a:lnTo>
                        <a:pt x="18790" y="16091"/>
                      </a:lnTo>
                      <a:lnTo>
                        <a:pt x="18707" y="16112"/>
                      </a:lnTo>
                      <a:lnTo>
                        <a:pt x="18707" y="16154"/>
                      </a:lnTo>
                      <a:lnTo>
                        <a:pt x="18811" y="16154"/>
                      </a:lnTo>
                      <a:lnTo>
                        <a:pt x="18916" y="16112"/>
                      </a:lnTo>
                      <a:lnTo>
                        <a:pt x="19020" y="16196"/>
                      </a:lnTo>
                      <a:lnTo>
                        <a:pt x="19125" y="16237"/>
                      </a:lnTo>
                      <a:lnTo>
                        <a:pt x="19271" y="16196"/>
                      </a:lnTo>
                      <a:lnTo>
                        <a:pt x="19334" y="16258"/>
                      </a:lnTo>
                      <a:lnTo>
                        <a:pt x="19334" y="16321"/>
                      </a:lnTo>
                      <a:lnTo>
                        <a:pt x="19251" y="16363"/>
                      </a:lnTo>
                      <a:lnTo>
                        <a:pt x="19271" y="16447"/>
                      </a:lnTo>
                      <a:lnTo>
                        <a:pt x="19334" y="16468"/>
                      </a:lnTo>
                      <a:lnTo>
                        <a:pt x="19355" y="16551"/>
                      </a:lnTo>
                      <a:lnTo>
                        <a:pt x="19439" y="16572"/>
                      </a:lnTo>
                      <a:lnTo>
                        <a:pt x="19523" y="16488"/>
                      </a:lnTo>
                      <a:lnTo>
                        <a:pt x="19481" y="16426"/>
                      </a:lnTo>
                      <a:lnTo>
                        <a:pt x="19523" y="16384"/>
                      </a:lnTo>
                      <a:lnTo>
                        <a:pt x="19648" y="16384"/>
                      </a:lnTo>
                      <a:lnTo>
                        <a:pt x="19564" y="16488"/>
                      </a:lnTo>
                      <a:lnTo>
                        <a:pt x="19564" y="16551"/>
                      </a:lnTo>
                      <a:lnTo>
                        <a:pt x="19418" y="16719"/>
                      </a:lnTo>
                      <a:lnTo>
                        <a:pt x="19443" y="16744"/>
                      </a:lnTo>
                      <a:lnTo>
                        <a:pt x="19376" y="16760"/>
                      </a:lnTo>
                      <a:lnTo>
                        <a:pt x="19418" y="16844"/>
                      </a:lnTo>
                      <a:lnTo>
                        <a:pt x="19690" y="16907"/>
                      </a:lnTo>
                      <a:lnTo>
                        <a:pt x="19774" y="16865"/>
                      </a:lnTo>
                      <a:lnTo>
                        <a:pt x="19857" y="16907"/>
                      </a:lnTo>
                      <a:lnTo>
                        <a:pt x="20108" y="16907"/>
                      </a:lnTo>
                      <a:lnTo>
                        <a:pt x="20234" y="16865"/>
                      </a:lnTo>
                      <a:lnTo>
                        <a:pt x="20297" y="16907"/>
                      </a:lnTo>
                      <a:lnTo>
                        <a:pt x="20297" y="16970"/>
                      </a:lnTo>
                      <a:lnTo>
                        <a:pt x="20380" y="16970"/>
                      </a:lnTo>
                      <a:lnTo>
                        <a:pt x="20443" y="17053"/>
                      </a:lnTo>
                      <a:lnTo>
                        <a:pt x="20527" y="17116"/>
                      </a:lnTo>
                      <a:lnTo>
                        <a:pt x="20548" y="17179"/>
                      </a:lnTo>
                      <a:lnTo>
                        <a:pt x="20652" y="17179"/>
                      </a:lnTo>
                      <a:lnTo>
                        <a:pt x="20820" y="17116"/>
                      </a:lnTo>
                      <a:lnTo>
                        <a:pt x="20841" y="17074"/>
                      </a:lnTo>
                      <a:lnTo>
                        <a:pt x="20904" y="17116"/>
                      </a:lnTo>
                      <a:lnTo>
                        <a:pt x="20904" y="17179"/>
                      </a:lnTo>
                      <a:lnTo>
                        <a:pt x="20820" y="17263"/>
                      </a:lnTo>
                      <a:lnTo>
                        <a:pt x="20715" y="17284"/>
                      </a:lnTo>
                      <a:lnTo>
                        <a:pt x="20736" y="17346"/>
                      </a:lnTo>
                      <a:lnTo>
                        <a:pt x="20904" y="17388"/>
                      </a:lnTo>
                      <a:lnTo>
                        <a:pt x="20924" y="17493"/>
                      </a:lnTo>
                      <a:lnTo>
                        <a:pt x="21008" y="17577"/>
                      </a:lnTo>
                      <a:lnTo>
                        <a:pt x="21176" y="17639"/>
                      </a:lnTo>
                      <a:lnTo>
                        <a:pt x="21385" y="17577"/>
                      </a:lnTo>
                      <a:lnTo>
                        <a:pt x="21468" y="17556"/>
                      </a:lnTo>
                      <a:lnTo>
                        <a:pt x="21489" y="17597"/>
                      </a:lnTo>
                      <a:lnTo>
                        <a:pt x="21573" y="17535"/>
                      </a:lnTo>
                      <a:lnTo>
                        <a:pt x="21740" y="17430"/>
                      </a:lnTo>
                      <a:lnTo>
                        <a:pt x="21782" y="17430"/>
                      </a:lnTo>
                      <a:lnTo>
                        <a:pt x="21740" y="17493"/>
                      </a:lnTo>
                      <a:lnTo>
                        <a:pt x="21636" y="17577"/>
                      </a:lnTo>
                      <a:lnTo>
                        <a:pt x="21594" y="17786"/>
                      </a:lnTo>
                      <a:lnTo>
                        <a:pt x="21552" y="17911"/>
                      </a:lnTo>
                      <a:lnTo>
                        <a:pt x="21468" y="17911"/>
                      </a:lnTo>
                      <a:lnTo>
                        <a:pt x="21343" y="17849"/>
                      </a:lnTo>
                      <a:lnTo>
                        <a:pt x="21280" y="17869"/>
                      </a:lnTo>
                      <a:lnTo>
                        <a:pt x="21364" y="17995"/>
                      </a:lnTo>
                      <a:lnTo>
                        <a:pt x="21385" y="18100"/>
                      </a:lnTo>
                      <a:lnTo>
                        <a:pt x="21468" y="18162"/>
                      </a:lnTo>
                      <a:lnTo>
                        <a:pt x="21573" y="18121"/>
                      </a:lnTo>
                      <a:lnTo>
                        <a:pt x="21657" y="18162"/>
                      </a:lnTo>
                      <a:lnTo>
                        <a:pt x="21636" y="18225"/>
                      </a:lnTo>
                      <a:lnTo>
                        <a:pt x="21552" y="18225"/>
                      </a:lnTo>
                      <a:lnTo>
                        <a:pt x="21552" y="18288"/>
                      </a:lnTo>
                      <a:lnTo>
                        <a:pt x="21720" y="18434"/>
                      </a:lnTo>
                      <a:lnTo>
                        <a:pt x="21761" y="18413"/>
                      </a:lnTo>
                      <a:lnTo>
                        <a:pt x="21887" y="18434"/>
                      </a:lnTo>
                      <a:lnTo>
                        <a:pt x="21950" y="18330"/>
                      </a:lnTo>
                      <a:lnTo>
                        <a:pt x="22075" y="18100"/>
                      </a:lnTo>
                      <a:lnTo>
                        <a:pt x="22033" y="18288"/>
                      </a:lnTo>
                      <a:lnTo>
                        <a:pt x="22033" y="18413"/>
                      </a:lnTo>
                      <a:lnTo>
                        <a:pt x="21992" y="18497"/>
                      </a:lnTo>
                      <a:lnTo>
                        <a:pt x="21950" y="18518"/>
                      </a:lnTo>
                      <a:lnTo>
                        <a:pt x="21866" y="18623"/>
                      </a:lnTo>
                      <a:lnTo>
                        <a:pt x="21887" y="18706"/>
                      </a:lnTo>
                      <a:lnTo>
                        <a:pt x="21971" y="18748"/>
                      </a:lnTo>
                      <a:lnTo>
                        <a:pt x="21929" y="18811"/>
                      </a:lnTo>
                      <a:lnTo>
                        <a:pt x="21929" y="19062"/>
                      </a:lnTo>
                      <a:lnTo>
                        <a:pt x="21971" y="19125"/>
                      </a:lnTo>
                      <a:lnTo>
                        <a:pt x="22054" y="19125"/>
                      </a:lnTo>
                      <a:lnTo>
                        <a:pt x="22033" y="19229"/>
                      </a:lnTo>
                      <a:lnTo>
                        <a:pt x="22054" y="19334"/>
                      </a:lnTo>
                      <a:lnTo>
                        <a:pt x="22243" y="19522"/>
                      </a:lnTo>
                      <a:lnTo>
                        <a:pt x="22284" y="19543"/>
                      </a:lnTo>
                      <a:lnTo>
                        <a:pt x="22284" y="19585"/>
                      </a:lnTo>
                      <a:lnTo>
                        <a:pt x="22347" y="19543"/>
                      </a:lnTo>
                      <a:lnTo>
                        <a:pt x="22389" y="19627"/>
                      </a:lnTo>
                      <a:lnTo>
                        <a:pt x="22473" y="19585"/>
                      </a:lnTo>
                      <a:lnTo>
                        <a:pt x="22452" y="19543"/>
                      </a:lnTo>
                      <a:lnTo>
                        <a:pt x="22473" y="19481"/>
                      </a:lnTo>
                      <a:lnTo>
                        <a:pt x="22515" y="19543"/>
                      </a:lnTo>
                      <a:lnTo>
                        <a:pt x="22598" y="19564"/>
                      </a:lnTo>
                      <a:lnTo>
                        <a:pt x="22661" y="19481"/>
                      </a:lnTo>
                      <a:lnTo>
                        <a:pt x="22577" y="19334"/>
                      </a:lnTo>
                      <a:lnTo>
                        <a:pt x="22515" y="19334"/>
                      </a:lnTo>
                      <a:lnTo>
                        <a:pt x="22473" y="19355"/>
                      </a:lnTo>
                      <a:lnTo>
                        <a:pt x="22452" y="19334"/>
                      </a:lnTo>
                      <a:lnTo>
                        <a:pt x="22515" y="19229"/>
                      </a:lnTo>
                      <a:lnTo>
                        <a:pt x="22515" y="19146"/>
                      </a:lnTo>
                      <a:lnTo>
                        <a:pt x="22494" y="19062"/>
                      </a:lnTo>
                      <a:lnTo>
                        <a:pt x="22410" y="19041"/>
                      </a:lnTo>
                      <a:lnTo>
                        <a:pt x="22410" y="18999"/>
                      </a:lnTo>
                      <a:lnTo>
                        <a:pt x="22473" y="18937"/>
                      </a:lnTo>
                      <a:lnTo>
                        <a:pt x="22494" y="18811"/>
                      </a:lnTo>
                      <a:lnTo>
                        <a:pt x="22577" y="18811"/>
                      </a:lnTo>
                      <a:lnTo>
                        <a:pt x="22577" y="18916"/>
                      </a:lnTo>
                      <a:lnTo>
                        <a:pt x="22598" y="18999"/>
                      </a:lnTo>
                      <a:lnTo>
                        <a:pt x="22682" y="18895"/>
                      </a:lnTo>
                      <a:lnTo>
                        <a:pt x="22703" y="18957"/>
                      </a:lnTo>
                      <a:lnTo>
                        <a:pt x="22766" y="19041"/>
                      </a:lnTo>
                      <a:lnTo>
                        <a:pt x="22703" y="19146"/>
                      </a:lnTo>
                      <a:lnTo>
                        <a:pt x="22724" y="19229"/>
                      </a:lnTo>
                      <a:lnTo>
                        <a:pt x="22787" y="19250"/>
                      </a:lnTo>
                      <a:lnTo>
                        <a:pt x="22891" y="19146"/>
                      </a:lnTo>
                      <a:lnTo>
                        <a:pt x="22933" y="19146"/>
                      </a:lnTo>
                      <a:lnTo>
                        <a:pt x="22912" y="19229"/>
                      </a:lnTo>
                      <a:lnTo>
                        <a:pt x="22828" y="19313"/>
                      </a:lnTo>
                      <a:lnTo>
                        <a:pt x="22828" y="19376"/>
                      </a:lnTo>
                      <a:lnTo>
                        <a:pt x="22870" y="19481"/>
                      </a:lnTo>
                      <a:lnTo>
                        <a:pt x="22808" y="19627"/>
                      </a:lnTo>
                      <a:lnTo>
                        <a:pt x="22828" y="19669"/>
                      </a:lnTo>
                      <a:lnTo>
                        <a:pt x="22891" y="19669"/>
                      </a:lnTo>
                      <a:lnTo>
                        <a:pt x="22891" y="19857"/>
                      </a:lnTo>
                      <a:cubicBezTo>
                        <a:pt x="22891" y="19899"/>
                        <a:pt x="22870" y="19983"/>
                        <a:pt x="22870" y="20045"/>
                      </a:cubicBezTo>
                      <a:lnTo>
                        <a:pt x="22828" y="20087"/>
                      </a:lnTo>
                      <a:lnTo>
                        <a:pt x="22808" y="20004"/>
                      </a:lnTo>
                      <a:lnTo>
                        <a:pt x="22870" y="19941"/>
                      </a:lnTo>
                      <a:lnTo>
                        <a:pt x="22870" y="19857"/>
                      </a:lnTo>
                      <a:lnTo>
                        <a:pt x="22766" y="19794"/>
                      </a:lnTo>
                      <a:lnTo>
                        <a:pt x="22598" y="19836"/>
                      </a:lnTo>
                      <a:lnTo>
                        <a:pt x="22577" y="19878"/>
                      </a:lnTo>
                      <a:lnTo>
                        <a:pt x="22515" y="19899"/>
                      </a:lnTo>
                      <a:lnTo>
                        <a:pt x="22473" y="19794"/>
                      </a:lnTo>
                      <a:lnTo>
                        <a:pt x="22410" y="19941"/>
                      </a:lnTo>
                      <a:lnTo>
                        <a:pt x="22452" y="20066"/>
                      </a:lnTo>
                      <a:lnTo>
                        <a:pt x="22515" y="20108"/>
                      </a:lnTo>
                      <a:lnTo>
                        <a:pt x="22473" y="20192"/>
                      </a:lnTo>
                      <a:lnTo>
                        <a:pt x="22410" y="20150"/>
                      </a:lnTo>
                      <a:lnTo>
                        <a:pt x="22368" y="20255"/>
                      </a:lnTo>
                      <a:lnTo>
                        <a:pt x="22452" y="20401"/>
                      </a:lnTo>
                      <a:lnTo>
                        <a:pt x="22410" y="20506"/>
                      </a:lnTo>
                      <a:lnTo>
                        <a:pt x="22494" y="20569"/>
                      </a:lnTo>
                      <a:lnTo>
                        <a:pt x="22410" y="20631"/>
                      </a:lnTo>
                      <a:lnTo>
                        <a:pt x="22515" y="20778"/>
                      </a:lnTo>
                      <a:lnTo>
                        <a:pt x="22619" y="20778"/>
                      </a:lnTo>
                      <a:lnTo>
                        <a:pt x="22703" y="20694"/>
                      </a:lnTo>
                      <a:lnTo>
                        <a:pt x="22703" y="20569"/>
                      </a:lnTo>
                      <a:lnTo>
                        <a:pt x="22619" y="20401"/>
                      </a:lnTo>
                      <a:lnTo>
                        <a:pt x="22661" y="20297"/>
                      </a:lnTo>
                      <a:lnTo>
                        <a:pt x="22787" y="20527"/>
                      </a:lnTo>
                      <a:lnTo>
                        <a:pt x="22787" y="20631"/>
                      </a:lnTo>
                      <a:lnTo>
                        <a:pt x="22787" y="20694"/>
                      </a:lnTo>
                      <a:cubicBezTo>
                        <a:pt x="22766" y="20694"/>
                        <a:pt x="22724" y="20694"/>
                        <a:pt x="22724" y="20715"/>
                      </a:cubicBezTo>
                      <a:lnTo>
                        <a:pt x="22724" y="20736"/>
                      </a:lnTo>
                      <a:lnTo>
                        <a:pt x="22682" y="20799"/>
                      </a:lnTo>
                      <a:lnTo>
                        <a:pt x="22577" y="20841"/>
                      </a:lnTo>
                      <a:lnTo>
                        <a:pt x="22598" y="20924"/>
                      </a:lnTo>
                      <a:lnTo>
                        <a:pt x="22682" y="21008"/>
                      </a:lnTo>
                      <a:lnTo>
                        <a:pt x="22598" y="21092"/>
                      </a:lnTo>
                      <a:lnTo>
                        <a:pt x="22598" y="21196"/>
                      </a:lnTo>
                      <a:lnTo>
                        <a:pt x="22536" y="21259"/>
                      </a:lnTo>
                      <a:lnTo>
                        <a:pt x="22431" y="21301"/>
                      </a:lnTo>
                      <a:lnTo>
                        <a:pt x="22431" y="21343"/>
                      </a:lnTo>
                      <a:lnTo>
                        <a:pt x="22577" y="21364"/>
                      </a:lnTo>
                      <a:lnTo>
                        <a:pt x="22536" y="21426"/>
                      </a:lnTo>
                      <a:lnTo>
                        <a:pt x="22494" y="21447"/>
                      </a:lnTo>
                      <a:lnTo>
                        <a:pt x="22494" y="21531"/>
                      </a:lnTo>
                      <a:lnTo>
                        <a:pt x="22536" y="21531"/>
                      </a:lnTo>
                      <a:lnTo>
                        <a:pt x="22619" y="21510"/>
                      </a:lnTo>
                      <a:lnTo>
                        <a:pt x="22640" y="21552"/>
                      </a:lnTo>
                      <a:lnTo>
                        <a:pt x="22598" y="21615"/>
                      </a:lnTo>
                      <a:lnTo>
                        <a:pt x="22515" y="21636"/>
                      </a:lnTo>
                      <a:lnTo>
                        <a:pt x="22473" y="21719"/>
                      </a:lnTo>
                      <a:lnTo>
                        <a:pt x="22494" y="21866"/>
                      </a:lnTo>
                      <a:lnTo>
                        <a:pt x="22536" y="21929"/>
                      </a:lnTo>
                      <a:lnTo>
                        <a:pt x="22515" y="21991"/>
                      </a:lnTo>
                      <a:lnTo>
                        <a:pt x="22536" y="22075"/>
                      </a:lnTo>
                      <a:lnTo>
                        <a:pt x="22598" y="22054"/>
                      </a:lnTo>
                      <a:lnTo>
                        <a:pt x="22619" y="21970"/>
                      </a:lnTo>
                      <a:lnTo>
                        <a:pt x="22640" y="21845"/>
                      </a:lnTo>
                      <a:lnTo>
                        <a:pt x="22703" y="21678"/>
                      </a:lnTo>
                      <a:lnTo>
                        <a:pt x="22745" y="21615"/>
                      </a:lnTo>
                      <a:lnTo>
                        <a:pt x="22787" y="21406"/>
                      </a:lnTo>
                      <a:lnTo>
                        <a:pt x="22828" y="21343"/>
                      </a:lnTo>
                      <a:lnTo>
                        <a:pt x="22844" y="21204"/>
                      </a:lnTo>
                      <a:lnTo>
                        <a:pt x="22870" y="21217"/>
                      </a:lnTo>
                      <a:cubicBezTo>
                        <a:pt x="22870" y="21301"/>
                        <a:pt x="22870" y="21364"/>
                        <a:pt x="22891" y="21447"/>
                      </a:cubicBezTo>
                      <a:lnTo>
                        <a:pt x="22870" y="21426"/>
                      </a:lnTo>
                      <a:lnTo>
                        <a:pt x="22808" y="21510"/>
                      </a:lnTo>
                      <a:lnTo>
                        <a:pt x="22808" y="21636"/>
                      </a:lnTo>
                      <a:lnTo>
                        <a:pt x="22870" y="21678"/>
                      </a:lnTo>
                      <a:lnTo>
                        <a:pt x="22787" y="21782"/>
                      </a:lnTo>
                      <a:lnTo>
                        <a:pt x="22891" y="21845"/>
                      </a:lnTo>
                      <a:lnTo>
                        <a:pt x="22891" y="21929"/>
                      </a:lnTo>
                      <a:lnTo>
                        <a:pt x="22828" y="21970"/>
                      </a:lnTo>
                      <a:lnTo>
                        <a:pt x="22766" y="21929"/>
                      </a:lnTo>
                      <a:lnTo>
                        <a:pt x="22703" y="21991"/>
                      </a:lnTo>
                      <a:lnTo>
                        <a:pt x="22703" y="22054"/>
                      </a:lnTo>
                      <a:lnTo>
                        <a:pt x="22661" y="22138"/>
                      </a:lnTo>
                      <a:lnTo>
                        <a:pt x="22619" y="22201"/>
                      </a:lnTo>
                      <a:lnTo>
                        <a:pt x="22682" y="22263"/>
                      </a:lnTo>
                      <a:lnTo>
                        <a:pt x="22766" y="22054"/>
                      </a:lnTo>
                      <a:lnTo>
                        <a:pt x="22787" y="22096"/>
                      </a:lnTo>
                      <a:lnTo>
                        <a:pt x="22724" y="22201"/>
                      </a:lnTo>
                      <a:lnTo>
                        <a:pt x="22828" y="22180"/>
                      </a:lnTo>
                      <a:lnTo>
                        <a:pt x="22891" y="22096"/>
                      </a:lnTo>
                      <a:lnTo>
                        <a:pt x="22891" y="21991"/>
                      </a:lnTo>
                      <a:lnTo>
                        <a:pt x="23017" y="21845"/>
                      </a:lnTo>
                      <a:cubicBezTo>
                        <a:pt x="23017" y="21929"/>
                        <a:pt x="23017" y="21991"/>
                        <a:pt x="23038" y="22075"/>
                      </a:cubicBezTo>
                      <a:lnTo>
                        <a:pt x="23017" y="22096"/>
                      </a:lnTo>
                      <a:lnTo>
                        <a:pt x="23080" y="22159"/>
                      </a:lnTo>
                      <a:cubicBezTo>
                        <a:pt x="23101" y="22201"/>
                        <a:pt x="23101" y="22284"/>
                        <a:pt x="23121" y="22326"/>
                      </a:cubicBezTo>
                      <a:lnTo>
                        <a:pt x="23080" y="22473"/>
                      </a:lnTo>
                      <a:lnTo>
                        <a:pt x="23080" y="22556"/>
                      </a:lnTo>
                      <a:lnTo>
                        <a:pt x="23038" y="22640"/>
                      </a:lnTo>
                      <a:lnTo>
                        <a:pt x="22933" y="22682"/>
                      </a:lnTo>
                      <a:lnTo>
                        <a:pt x="22912" y="22724"/>
                      </a:lnTo>
                      <a:lnTo>
                        <a:pt x="22933" y="22786"/>
                      </a:lnTo>
                      <a:lnTo>
                        <a:pt x="23017" y="22745"/>
                      </a:lnTo>
                      <a:lnTo>
                        <a:pt x="23101" y="22786"/>
                      </a:lnTo>
                      <a:lnTo>
                        <a:pt x="23101" y="22828"/>
                      </a:lnTo>
                      <a:lnTo>
                        <a:pt x="22996" y="22912"/>
                      </a:lnTo>
                      <a:lnTo>
                        <a:pt x="22996" y="22954"/>
                      </a:lnTo>
                      <a:lnTo>
                        <a:pt x="22975" y="23038"/>
                      </a:lnTo>
                      <a:lnTo>
                        <a:pt x="22912" y="23038"/>
                      </a:lnTo>
                      <a:lnTo>
                        <a:pt x="22870" y="23100"/>
                      </a:lnTo>
                      <a:lnTo>
                        <a:pt x="22891" y="23142"/>
                      </a:lnTo>
                      <a:lnTo>
                        <a:pt x="22975" y="23142"/>
                      </a:lnTo>
                      <a:lnTo>
                        <a:pt x="23017" y="23205"/>
                      </a:lnTo>
                      <a:lnTo>
                        <a:pt x="23038" y="23142"/>
                      </a:lnTo>
                      <a:lnTo>
                        <a:pt x="23121" y="23121"/>
                      </a:lnTo>
                      <a:lnTo>
                        <a:pt x="23184" y="23163"/>
                      </a:lnTo>
                      <a:lnTo>
                        <a:pt x="23101" y="23226"/>
                      </a:lnTo>
                      <a:lnTo>
                        <a:pt x="23080" y="23268"/>
                      </a:lnTo>
                      <a:lnTo>
                        <a:pt x="23121" y="23351"/>
                      </a:lnTo>
                      <a:lnTo>
                        <a:pt x="23038" y="23435"/>
                      </a:lnTo>
                      <a:lnTo>
                        <a:pt x="23017" y="23519"/>
                      </a:lnTo>
                      <a:lnTo>
                        <a:pt x="23121" y="23582"/>
                      </a:lnTo>
                      <a:lnTo>
                        <a:pt x="23101" y="23686"/>
                      </a:lnTo>
                      <a:lnTo>
                        <a:pt x="23142" y="23749"/>
                      </a:lnTo>
                      <a:lnTo>
                        <a:pt x="23247" y="23749"/>
                      </a:lnTo>
                      <a:lnTo>
                        <a:pt x="23310" y="23686"/>
                      </a:lnTo>
                      <a:lnTo>
                        <a:pt x="23247" y="23623"/>
                      </a:lnTo>
                      <a:lnTo>
                        <a:pt x="23310" y="23561"/>
                      </a:lnTo>
                      <a:lnTo>
                        <a:pt x="23247" y="23519"/>
                      </a:lnTo>
                      <a:lnTo>
                        <a:pt x="23205" y="23519"/>
                      </a:lnTo>
                      <a:lnTo>
                        <a:pt x="23247" y="23435"/>
                      </a:lnTo>
                      <a:lnTo>
                        <a:pt x="23331" y="23414"/>
                      </a:lnTo>
                      <a:lnTo>
                        <a:pt x="23435" y="23331"/>
                      </a:lnTo>
                      <a:lnTo>
                        <a:pt x="23435" y="23247"/>
                      </a:lnTo>
                      <a:lnTo>
                        <a:pt x="23393" y="23226"/>
                      </a:lnTo>
                      <a:lnTo>
                        <a:pt x="23310" y="23226"/>
                      </a:lnTo>
                      <a:lnTo>
                        <a:pt x="23310" y="23205"/>
                      </a:lnTo>
                      <a:lnTo>
                        <a:pt x="23414" y="23121"/>
                      </a:lnTo>
                      <a:lnTo>
                        <a:pt x="23393" y="23017"/>
                      </a:lnTo>
                      <a:lnTo>
                        <a:pt x="23247" y="22912"/>
                      </a:lnTo>
                      <a:lnTo>
                        <a:pt x="23310" y="22807"/>
                      </a:lnTo>
                      <a:lnTo>
                        <a:pt x="23331" y="22828"/>
                      </a:lnTo>
                      <a:lnTo>
                        <a:pt x="23414" y="22828"/>
                      </a:lnTo>
                      <a:lnTo>
                        <a:pt x="23414" y="22766"/>
                      </a:lnTo>
                      <a:lnTo>
                        <a:pt x="23310" y="22661"/>
                      </a:lnTo>
                      <a:lnTo>
                        <a:pt x="23373" y="22661"/>
                      </a:lnTo>
                      <a:lnTo>
                        <a:pt x="23373" y="22473"/>
                      </a:lnTo>
                      <a:lnTo>
                        <a:pt x="23247" y="22389"/>
                      </a:lnTo>
                      <a:lnTo>
                        <a:pt x="23226" y="22410"/>
                      </a:lnTo>
                      <a:lnTo>
                        <a:pt x="23142" y="22347"/>
                      </a:lnTo>
                      <a:lnTo>
                        <a:pt x="23163" y="22305"/>
                      </a:lnTo>
                      <a:lnTo>
                        <a:pt x="23163" y="22284"/>
                      </a:lnTo>
                      <a:lnTo>
                        <a:pt x="23247" y="22180"/>
                      </a:lnTo>
                      <a:lnTo>
                        <a:pt x="23205" y="22096"/>
                      </a:lnTo>
                      <a:cubicBezTo>
                        <a:pt x="23205" y="22054"/>
                        <a:pt x="23226" y="21991"/>
                        <a:pt x="23226" y="21950"/>
                      </a:cubicBezTo>
                      <a:lnTo>
                        <a:pt x="23226" y="21887"/>
                      </a:lnTo>
                      <a:lnTo>
                        <a:pt x="23268" y="21929"/>
                      </a:lnTo>
                      <a:lnTo>
                        <a:pt x="23352" y="21866"/>
                      </a:lnTo>
                      <a:lnTo>
                        <a:pt x="23310" y="21761"/>
                      </a:lnTo>
                      <a:lnTo>
                        <a:pt x="23352" y="21719"/>
                      </a:lnTo>
                      <a:lnTo>
                        <a:pt x="23352" y="21573"/>
                      </a:lnTo>
                      <a:lnTo>
                        <a:pt x="23414" y="21552"/>
                      </a:lnTo>
                      <a:lnTo>
                        <a:pt x="23435" y="21719"/>
                      </a:lnTo>
                      <a:lnTo>
                        <a:pt x="23477" y="21678"/>
                      </a:lnTo>
                      <a:lnTo>
                        <a:pt x="23519" y="21657"/>
                      </a:lnTo>
                      <a:lnTo>
                        <a:pt x="23519" y="21678"/>
                      </a:lnTo>
                      <a:lnTo>
                        <a:pt x="23519" y="21719"/>
                      </a:lnTo>
                      <a:lnTo>
                        <a:pt x="23477" y="21761"/>
                      </a:lnTo>
                      <a:lnTo>
                        <a:pt x="23477" y="21845"/>
                      </a:lnTo>
                      <a:lnTo>
                        <a:pt x="23540" y="21887"/>
                      </a:lnTo>
                      <a:lnTo>
                        <a:pt x="23665" y="21866"/>
                      </a:lnTo>
                      <a:lnTo>
                        <a:pt x="23749" y="21761"/>
                      </a:lnTo>
                      <a:lnTo>
                        <a:pt x="23728" y="21719"/>
                      </a:lnTo>
                      <a:cubicBezTo>
                        <a:pt x="23749" y="21657"/>
                        <a:pt x="23770" y="21573"/>
                        <a:pt x="23791" y="21510"/>
                      </a:cubicBezTo>
                      <a:lnTo>
                        <a:pt x="23833" y="21531"/>
                      </a:lnTo>
                      <a:lnTo>
                        <a:pt x="23854" y="21636"/>
                      </a:lnTo>
                      <a:lnTo>
                        <a:pt x="23958" y="21719"/>
                      </a:lnTo>
                      <a:lnTo>
                        <a:pt x="24000" y="21719"/>
                      </a:lnTo>
                      <a:lnTo>
                        <a:pt x="23937" y="21740"/>
                      </a:lnTo>
                      <a:lnTo>
                        <a:pt x="23854" y="21740"/>
                      </a:lnTo>
                      <a:lnTo>
                        <a:pt x="23833" y="21782"/>
                      </a:lnTo>
                      <a:cubicBezTo>
                        <a:pt x="23749" y="21824"/>
                        <a:pt x="23665" y="21866"/>
                        <a:pt x="23665" y="21970"/>
                      </a:cubicBezTo>
                      <a:cubicBezTo>
                        <a:pt x="23665" y="22054"/>
                        <a:pt x="23665" y="22096"/>
                        <a:pt x="23686" y="22180"/>
                      </a:cubicBezTo>
                      <a:lnTo>
                        <a:pt x="23665" y="22159"/>
                      </a:lnTo>
                      <a:lnTo>
                        <a:pt x="23665" y="22138"/>
                      </a:lnTo>
                      <a:lnTo>
                        <a:pt x="23645" y="22159"/>
                      </a:lnTo>
                      <a:cubicBezTo>
                        <a:pt x="23624" y="22159"/>
                        <a:pt x="23603" y="22138"/>
                        <a:pt x="23561" y="22138"/>
                      </a:cubicBezTo>
                      <a:lnTo>
                        <a:pt x="23624" y="22075"/>
                      </a:lnTo>
                      <a:lnTo>
                        <a:pt x="23645" y="21991"/>
                      </a:lnTo>
                      <a:lnTo>
                        <a:pt x="23456" y="21970"/>
                      </a:lnTo>
                      <a:lnTo>
                        <a:pt x="23352" y="22075"/>
                      </a:lnTo>
                      <a:lnTo>
                        <a:pt x="23414" y="22180"/>
                      </a:lnTo>
                      <a:lnTo>
                        <a:pt x="23435" y="22180"/>
                      </a:lnTo>
                      <a:cubicBezTo>
                        <a:pt x="23414" y="22201"/>
                        <a:pt x="23414" y="22222"/>
                        <a:pt x="23414" y="22263"/>
                      </a:cubicBezTo>
                      <a:cubicBezTo>
                        <a:pt x="23435" y="22284"/>
                        <a:pt x="23435" y="22326"/>
                        <a:pt x="23456" y="22368"/>
                      </a:cubicBezTo>
                      <a:cubicBezTo>
                        <a:pt x="23498" y="22389"/>
                        <a:pt x="23519" y="22431"/>
                        <a:pt x="23540" y="22494"/>
                      </a:cubicBezTo>
                      <a:lnTo>
                        <a:pt x="23561" y="22494"/>
                      </a:lnTo>
                      <a:cubicBezTo>
                        <a:pt x="23561" y="22494"/>
                        <a:pt x="23561" y="22514"/>
                        <a:pt x="23582" y="22514"/>
                      </a:cubicBezTo>
                      <a:cubicBezTo>
                        <a:pt x="23624" y="22577"/>
                        <a:pt x="23665" y="22577"/>
                        <a:pt x="23686" y="22598"/>
                      </a:cubicBezTo>
                      <a:lnTo>
                        <a:pt x="23665" y="22619"/>
                      </a:lnTo>
                      <a:lnTo>
                        <a:pt x="23540" y="22724"/>
                      </a:lnTo>
                      <a:lnTo>
                        <a:pt x="23540" y="22828"/>
                      </a:lnTo>
                      <a:lnTo>
                        <a:pt x="23603" y="22933"/>
                      </a:lnTo>
                      <a:lnTo>
                        <a:pt x="23728" y="22828"/>
                      </a:lnTo>
                      <a:lnTo>
                        <a:pt x="23812" y="22682"/>
                      </a:lnTo>
                      <a:lnTo>
                        <a:pt x="23812" y="22619"/>
                      </a:lnTo>
                      <a:lnTo>
                        <a:pt x="23875" y="22598"/>
                      </a:lnTo>
                      <a:lnTo>
                        <a:pt x="24021" y="22473"/>
                      </a:lnTo>
                      <a:lnTo>
                        <a:pt x="24042" y="22514"/>
                      </a:lnTo>
                      <a:lnTo>
                        <a:pt x="24251" y="22514"/>
                      </a:lnTo>
                      <a:lnTo>
                        <a:pt x="24168" y="22619"/>
                      </a:lnTo>
                      <a:lnTo>
                        <a:pt x="24189" y="22640"/>
                      </a:lnTo>
                      <a:lnTo>
                        <a:pt x="24314" y="22640"/>
                      </a:lnTo>
                      <a:lnTo>
                        <a:pt x="24314" y="22703"/>
                      </a:lnTo>
                      <a:lnTo>
                        <a:pt x="24209" y="22807"/>
                      </a:lnTo>
                      <a:cubicBezTo>
                        <a:pt x="24189" y="22807"/>
                        <a:pt x="24168" y="22828"/>
                        <a:pt x="24147" y="22828"/>
                      </a:cubicBezTo>
                      <a:lnTo>
                        <a:pt x="24168" y="22724"/>
                      </a:lnTo>
                      <a:lnTo>
                        <a:pt x="24105" y="22598"/>
                      </a:lnTo>
                      <a:lnTo>
                        <a:pt x="23979" y="22598"/>
                      </a:lnTo>
                      <a:lnTo>
                        <a:pt x="23979" y="22640"/>
                      </a:lnTo>
                      <a:lnTo>
                        <a:pt x="23875" y="22703"/>
                      </a:lnTo>
                      <a:lnTo>
                        <a:pt x="23833" y="22849"/>
                      </a:lnTo>
                      <a:lnTo>
                        <a:pt x="23833" y="22912"/>
                      </a:lnTo>
                      <a:lnTo>
                        <a:pt x="23728" y="23017"/>
                      </a:lnTo>
                      <a:lnTo>
                        <a:pt x="23749" y="23100"/>
                      </a:lnTo>
                      <a:lnTo>
                        <a:pt x="23937" y="23017"/>
                      </a:lnTo>
                      <a:cubicBezTo>
                        <a:pt x="23937" y="23038"/>
                        <a:pt x="23958" y="23038"/>
                        <a:pt x="23958" y="23038"/>
                      </a:cubicBezTo>
                      <a:lnTo>
                        <a:pt x="23854" y="23121"/>
                      </a:lnTo>
                      <a:lnTo>
                        <a:pt x="23770" y="23247"/>
                      </a:lnTo>
                      <a:lnTo>
                        <a:pt x="23833" y="23310"/>
                      </a:lnTo>
                      <a:lnTo>
                        <a:pt x="24000" y="23163"/>
                      </a:lnTo>
                      <a:lnTo>
                        <a:pt x="24063" y="23100"/>
                      </a:lnTo>
                      <a:cubicBezTo>
                        <a:pt x="24084" y="23121"/>
                        <a:pt x="24105" y="23121"/>
                        <a:pt x="24147" y="23142"/>
                      </a:cubicBezTo>
                      <a:lnTo>
                        <a:pt x="24147" y="23163"/>
                      </a:lnTo>
                      <a:lnTo>
                        <a:pt x="24168" y="23226"/>
                      </a:lnTo>
                      <a:lnTo>
                        <a:pt x="24189" y="23268"/>
                      </a:lnTo>
                      <a:lnTo>
                        <a:pt x="24000" y="23268"/>
                      </a:lnTo>
                      <a:lnTo>
                        <a:pt x="23937" y="23351"/>
                      </a:lnTo>
                      <a:lnTo>
                        <a:pt x="23937" y="23414"/>
                      </a:lnTo>
                      <a:lnTo>
                        <a:pt x="24000" y="23414"/>
                      </a:lnTo>
                      <a:lnTo>
                        <a:pt x="24063" y="23372"/>
                      </a:lnTo>
                      <a:lnTo>
                        <a:pt x="24168" y="23372"/>
                      </a:lnTo>
                      <a:lnTo>
                        <a:pt x="24168" y="23414"/>
                      </a:lnTo>
                      <a:lnTo>
                        <a:pt x="24063" y="23477"/>
                      </a:lnTo>
                      <a:lnTo>
                        <a:pt x="23937" y="23477"/>
                      </a:lnTo>
                      <a:lnTo>
                        <a:pt x="23875" y="23540"/>
                      </a:lnTo>
                      <a:lnTo>
                        <a:pt x="23854" y="23665"/>
                      </a:lnTo>
                      <a:lnTo>
                        <a:pt x="23896" y="23770"/>
                      </a:lnTo>
                      <a:lnTo>
                        <a:pt x="23979" y="23728"/>
                      </a:lnTo>
                      <a:lnTo>
                        <a:pt x="24000" y="23644"/>
                      </a:lnTo>
                      <a:lnTo>
                        <a:pt x="24084" y="23644"/>
                      </a:lnTo>
                      <a:lnTo>
                        <a:pt x="24189" y="23582"/>
                      </a:lnTo>
                      <a:lnTo>
                        <a:pt x="24314" y="23435"/>
                      </a:lnTo>
                      <a:lnTo>
                        <a:pt x="24461" y="23247"/>
                      </a:lnTo>
                      <a:lnTo>
                        <a:pt x="24502" y="23017"/>
                      </a:lnTo>
                      <a:lnTo>
                        <a:pt x="24628" y="22745"/>
                      </a:lnTo>
                      <a:lnTo>
                        <a:pt x="24691" y="22724"/>
                      </a:lnTo>
                      <a:lnTo>
                        <a:pt x="24691" y="22703"/>
                      </a:lnTo>
                      <a:lnTo>
                        <a:pt x="24691" y="22661"/>
                      </a:lnTo>
                      <a:lnTo>
                        <a:pt x="24670" y="22661"/>
                      </a:lnTo>
                      <a:lnTo>
                        <a:pt x="24712" y="22619"/>
                      </a:lnTo>
                      <a:lnTo>
                        <a:pt x="24712" y="22577"/>
                      </a:lnTo>
                      <a:lnTo>
                        <a:pt x="24753" y="22514"/>
                      </a:lnTo>
                      <a:lnTo>
                        <a:pt x="24712" y="22473"/>
                      </a:lnTo>
                      <a:lnTo>
                        <a:pt x="24670" y="22452"/>
                      </a:lnTo>
                      <a:lnTo>
                        <a:pt x="24670" y="22347"/>
                      </a:lnTo>
                      <a:lnTo>
                        <a:pt x="24607" y="22242"/>
                      </a:lnTo>
                      <a:lnTo>
                        <a:pt x="24481" y="22159"/>
                      </a:lnTo>
                      <a:lnTo>
                        <a:pt x="24398" y="22096"/>
                      </a:lnTo>
                      <a:lnTo>
                        <a:pt x="24377" y="22033"/>
                      </a:lnTo>
                      <a:lnTo>
                        <a:pt x="24272" y="21866"/>
                      </a:lnTo>
                      <a:lnTo>
                        <a:pt x="24189" y="21845"/>
                      </a:lnTo>
                      <a:lnTo>
                        <a:pt x="24084" y="21845"/>
                      </a:lnTo>
                      <a:lnTo>
                        <a:pt x="24084" y="21782"/>
                      </a:lnTo>
                      <a:lnTo>
                        <a:pt x="24126" y="21740"/>
                      </a:lnTo>
                      <a:lnTo>
                        <a:pt x="24084" y="21657"/>
                      </a:lnTo>
                      <a:lnTo>
                        <a:pt x="24042" y="21615"/>
                      </a:lnTo>
                      <a:lnTo>
                        <a:pt x="24021" y="21531"/>
                      </a:lnTo>
                      <a:lnTo>
                        <a:pt x="24063" y="21468"/>
                      </a:lnTo>
                      <a:lnTo>
                        <a:pt x="24126" y="21447"/>
                      </a:lnTo>
                      <a:lnTo>
                        <a:pt x="24084" y="21406"/>
                      </a:lnTo>
                      <a:lnTo>
                        <a:pt x="24021" y="21343"/>
                      </a:lnTo>
                      <a:lnTo>
                        <a:pt x="23958" y="21343"/>
                      </a:lnTo>
                      <a:lnTo>
                        <a:pt x="23958" y="21259"/>
                      </a:lnTo>
                      <a:lnTo>
                        <a:pt x="24063" y="21217"/>
                      </a:lnTo>
                      <a:lnTo>
                        <a:pt x="24042" y="20799"/>
                      </a:lnTo>
                      <a:lnTo>
                        <a:pt x="24042" y="20380"/>
                      </a:lnTo>
                      <a:lnTo>
                        <a:pt x="24084" y="20025"/>
                      </a:lnTo>
                      <a:lnTo>
                        <a:pt x="24063" y="19941"/>
                      </a:lnTo>
                      <a:lnTo>
                        <a:pt x="24063" y="19836"/>
                      </a:lnTo>
                      <a:lnTo>
                        <a:pt x="24126" y="19732"/>
                      </a:lnTo>
                      <a:lnTo>
                        <a:pt x="24084" y="19627"/>
                      </a:lnTo>
                      <a:lnTo>
                        <a:pt x="24042" y="19543"/>
                      </a:lnTo>
                      <a:lnTo>
                        <a:pt x="24021" y="19334"/>
                      </a:lnTo>
                      <a:lnTo>
                        <a:pt x="23875" y="19167"/>
                      </a:lnTo>
                      <a:lnTo>
                        <a:pt x="23833" y="18957"/>
                      </a:lnTo>
                      <a:lnTo>
                        <a:pt x="23854" y="18853"/>
                      </a:lnTo>
                      <a:lnTo>
                        <a:pt x="23728" y="18518"/>
                      </a:lnTo>
                      <a:lnTo>
                        <a:pt x="23749" y="18434"/>
                      </a:lnTo>
                      <a:lnTo>
                        <a:pt x="23833" y="18288"/>
                      </a:lnTo>
                      <a:lnTo>
                        <a:pt x="23812" y="18204"/>
                      </a:lnTo>
                      <a:lnTo>
                        <a:pt x="23812" y="18100"/>
                      </a:lnTo>
                      <a:lnTo>
                        <a:pt x="23665" y="17995"/>
                      </a:lnTo>
                      <a:lnTo>
                        <a:pt x="23498" y="17995"/>
                      </a:lnTo>
                      <a:lnTo>
                        <a:pt x="23289" y="18058"/>
                      </a:lnTo>
                      <a:lnTo>
                        <a:pt x="23226" y="18079"/>
                      </a:lnTo>
                      <a:lnTo>
                        <a:pt x="23017" y="18162"/>
                      </a:lnTo>
                      <a:lnTo>
                        <a:pt x="22891" y="18288"/>
                      </a:lnTo>
                      <a:lnTo>
                        <a:pt x="22724" y="18518"/>
                      </a:lnTo>
                      <a:lnTo>
                        <a:pt x="22598" y="18602"/>
                      </a:lnTo>
                      <a:lnTo>
                        <a:pt x="22410" y="18623"/>
                      </a:lnTo>
                      <a:lnTo>
                        <a:pt x="22201" y="18644"/>
                      </a:lnTo>
                      <a:lnTo>
                        <a:pt x="22159" y="18644"/>
                      </a:lnTo>
                      <a:lnTo>
                        <a:pt x="22159" y="18581"/>
                      </a:lnTo>
                      <a:lnTo>
                        <a:pt x="22264" y="18413"/>
                      </a:lnTo>
                      <a:lnTo>
                        <a:pt x="22201" y="18267"/>
                      </a:lnTo>
                      <a:lnTo>
                        <a:pt x="22054" y="17597"/>
                      </a:lnTo>
                      <a:lnTo>
                        <a:pt x="21950" y="17325"/>
                      </a:lnTo>
                      <a:lnTo>
                        <a:pt x="21887" y="17179"/>
                      </a:lnTo>
                      <a:lnTo>
                        <a:pt x="22033" y="16928"/>
                      </a:lnTo>
                      <a:lnTo>
                        <a:pt x="21740" y="16886"/>
                      </a:lnTo>
                      <a:lnTo>
                        <a:pt x="21531" y="17032"/>
                      </a:lnTo>
                      <a:lnTo>
                        <a:pt x="21406" y="16970"/>
                      </a:lnTo>
                      <a:lnTo>
                        <a:pt x="21029" y="16970"/>
                      </a:lnTo>
                      <a:lnTo>
                        <a:pt x="27704" y="4792"/>
                      </a:lnTo>
                      <a:lnTo>
                        <a:pt x="27683" y="4729"/>
                      </a:lnTo>
                      <a:lnTo>
                        <a:pt x="27536" y="4708"/>
                      </a:lnTo>
                      <a:lnTo>
                        <a:pt x="27474" y="4729"/>
                      </a:lnTo>
                      <a:lnTo>
                        <a:pt x="27411" y="4667"/>
                      </a:lnTo>
                      <a:lnTo>
                        <a:pt x="27369" y="4416"/>
                      </a:lnTo>
                      <a:lnTo>
                        <a:pt x="27306" y="4290"/>
                      </a:lnTo>
                      <a:lnTo>
                        <a:pt x="27222" y="4248"/>
                      </a:lnTo>
                      <a:lnTo>
                        <a:pt x="27202" y="4102"/>
                      </a:lnTo>
                      <a:lnTo>
                        <a:pt x="27118" y="3955"/>
                      </a:lnTo>
                      <a:lnTo>
                        <a:pt x="27076" y="3892"/>
                      </a:lnTo>
                      <a:lnTo>
                        <a:pt x="26867" y="3892"/>
                      </a:lnTo>
                      <a:lnTo>
                        <a:pt x="26846" y="3934"/>
                      </a:lnTo>
                      <a:lnTo>
                        <a:pt x="26678" y="3892"/>
                      </a:lnTo>
                      <a:lnTo>
                        <a:pt x="26532" y="3934"/>
                      </a:lnTo>
                      <a:lnTo>
                        <a:pt x="26448" y="3872"/>
                      </a:lnTo>
                      <a:lnTo>
                        <a:pt x="26386" y="3892"/>
                      </a:lnTo>
                      <a:lnTo>
                        <a:pt x="26344" y="3872"/>
                      </a:lnTo>
                      <a:lnTo>
                        <a:pt x="26323" y="3892"/>
                      </a:lnTo>
                      <a:lnTo>
                        <a:pt x="26239" y="3892"/>
                      </a:lnTo>
                      <a:lnTo>
                        <a:pt x="26239" y="3872"/>
                      </a:lnTo>
                      <a:lnTo>
                        <a:pt x="26281" y="3872"/>
                      </a:lnTo>
                      <a:lnTo>
                        <a:pt x="26281" y="3830"/>
                      </a:lnTo>
                      <a:lnTo>
                        <a:pt x="26176" y="3746"/>
                      </a:lnTo>
                      <a:lnTo>
                        <a:pt x="26114" y="3767"/>
                      </a:lnTo>
                      <a:lnTo>
                        <a:pt x="26030" y="3746"/>
                      </a:lnTo>
                      <a:lnTo>
                        <a:pt x="26051" y="3725"/>
                      </a:lnTo>
                      <a:lnTo>
                        <a:pt x="26114" y="3683"/>
                      </a:lnTo>
                      <a:lnTo>
                        <a:pt x="26051" y="3641"/>
                      </a:lnTo>
                      <a:lnTo>
                        <a:pt x="25967" y="3641"/>
                      </a:lnTo>
                      <a:lnTo>
                        <a:pt x="25904" y="3620"/>
                      </a:lnTo>
                      <a:lnTo>
                        <a:pt x="25904" y="3558"/>
                      </a:lnTo>
                      <a:lnTo>
                        <a:pt x="25821" y="3474"/>
                      </a:lnTo>
                      <a:lnTo>
                        <a:pt x="25737" y="3411"/>
                      </a:lnTo>
                      <a:lnTo>
                        <a:pt x="25716" y="3411"/>
                      </a:lnTo>
                      <a:lnTo>
                        <a:pt x="25653" y="3369"/>
                      </a:lnTo>
                      <a:lnTo>
                        <a:pt x="25611" y="3369"/>
                      </a:lnTo>
                      <a:lnTo>
                        <a:pt x="25549" y="3432"/>
                      </a:lnTo>
                      <a:lnTo>
                        <a:pt x="25549" y="3369"/>
                      </a:lnTo>
                      <a:lnTo>
                        <a:pt x="25528" y="3328"/>
                      </a:lnTo>
                      <a:lnTo>
                        <a:pt x="25444" y="3265"/>
                      </a:lnTo>
                      <a:lnTo>
                        <a:pt x="25381" y="3369"/>
                      </a:lnTo>
                      <a:lnTo>
                        <a:pt x="25318" y="3328"/>
                      </a:lnTo>
                      <a:lnTo>
                        <a:pt x="25318" y="3244"/>
                      </a:lnTo>
                      <a:lnTo>
                        <a:pt x="25381" y="3223"/>
                      </a:lnTo>
                      <a:lnTo>
                        <a:pt x="25339" y="3160"/>
                      </a:lnTo>
                      <a:lnTo>
                        <a:pt x="25277" y="3139"/>
                      </a:lnTo>
                      <a:lnTo>
                        <a:pt x="25193" y="3160"/>
                      </a:lnTo>
                      <a:lnTo>
                        <a:pt x="25193" y="3160"/>
                      </a:lnTo>
                      <a:lnTo>
                        <a:pt x="25214" y="3118"/>
                      </a:lnTo>
                      <a:lnTo>
                        <a:pt x="25214" y="3056"/>
                      </a:lnTo>
                      <a:lnTo>
                        <a:pt x="25109" y="3014"/>
                      </a:lnTo>
                      <a:lnTo>
                        <a:pt x="25025" y="2909"/>
                      </a:lnTo>
                      <a:lnTo>
                        <a:pt x="25067" y="2888"/>
                      </a:lnTo>
                      <a:lnTo>
                        <a:pt x="25025" y="2825"/>
                      </a:lnTo>
                      <a:lnTo>
                        <a:pt x="24963" y="2804"/>
                      </a:lnTo>
                      <a:lnTo>
                        <a:pt x="24900" y="2846"/>
                      </a:lnTo>
                      <a:lnTo>
                        <a:pt x="24691" y="3056"/>
                      </a:lnTo>
                      <a:lnTo>
                        <a:pt x="24461" y="3202"/>
                      </a:lnTo>
                      <a:lnTo>
                        <a:pt x="24670" y="3035"/>
                      </a:lnTo>
                      <a:lnTo>
                        <a:pt x="24795" y="2846"/>
                      </a:lnTo>
                      <a:lnTo>
                        <a:pt x="24921" y="2721"/>
                      </a:lnTo>
                      <a:lnTo>
                        <a:pt x="24963" y="2595"/>
                      </a:lnTo>
                      <a:lnTo>
                        <a:pt x="24879" y="2532"/>
                      </a:lnTo>
                      <a:lnTo>
                        <a:pt x="24712" y="2428"/>
                      </a:lnTo>
                      <a:lnTo>
                        <a:pt x="24586" y="2428"/>
                      </a:lnTo>
                      <a:lnTo>
                        <a:pt x="24440" y="2491"/>
                      </a:lnTo>
                      <a:lnTo>
                        <a:pt x="24356" y="2491"/>
                      </a:lnTo>
                      <a:lnTo>
                        <a:pt x="24293" y="2512"/>
                      </a:lnTo>
                      <a:lnTo>
                        <a:pt x="24147" y="2532"/>
                      </a:lnTo>
                      <a:lnTo>
                        <a:pt x="23979" y="2721"/>
                      </a:lnTo>
                      <a:lnTo>
                        <a:pt x="23854" y="2825"/>
                      </a:lnTo>
                      <a:lnTo>
                        <a:pt x="23854" y="2825"/>
                      </a:lnTo>
                      <a:lnTo>
                        <a:pt x="23958" y="2700"/>
                      </a:lnTo>
                      <a:lnTo>
                        <a:pt x="23937" y="2532"/>
                      </a:lnTo>
                      <a:lnTo>
                        <a:pt x="23958" y="2407"/>
                      </a:lnTo>
                      <a:lnTo>
                        <a:pt x="23958" y="2302"/>
                      </a:lnTo>
                      <a:lnTo>
                        <a:pt x="23770" y="2198"/>
                      </a:lnTo>
                      <a:lnTo>
                        <a:pt x="23770" y="2156"/>
                      </a:lnTo>
                      <a:lnTo>
                        <a:pt x="23875" y="2093"/>
                      </a:lnTo>
                      <a:lnTo>
                        <a:pt x="23979" y="2093"/>
                      </a:lnTo>
                      <a:lnTo>
                        <a:pt x="23979" y="2051"/>
                      </a:lnTo>
                      <a:lnTo>
                        <a:pt x="23707" y="1884"/>
                      </a:lnTo>
                      <a:lnTo>
                        <a:pt x="23665" y="1800"/>
                      </a:lnTo>
                      <a:lnTo>
                        <a:pt x="23728" y="1737"/>
                      </a:lnTo>
                      <a:lnTo>
                        <a:pt x="23875" y="1654"/>
                      </a:lnTo>
                      <a:lnTo>
                        <a:pt x="23958" y="1570"/>
                      </a:lnTo>
                      <a:lnTo>
                        <a:pt x="23917" y="1486"/>
                      </a:lnTo>
                      <a:lnTo>
                        <a:pt x="23854" y="1361"/>
                      </a:lnTo>
                      <a:lnTo>
                        <a:pt x="23812" y="1361"/>
                      </a:lnTo>
                      <a:lnTo>
                        <a:pt x="23749" y="1382"/>
                      </a:lnTo>
                      <a:lnTo>
                        <a:pt x="23707" y="1319"/>
                      </a:lnTo>
                      <a:lnTo>
                        <a:pt x="23624" y="1256"/>
                      </a:lnTo>
                      <a:lnTo>
                        <a:pt x="23519" y="1256"/>
                      </a:lnTo>
                      <a:lnTo>
                        <a:pt x="23393" y="1214"/>
                      </a:lnTo>
                      <a:lnTo>
                        <a:pt x="23331" y="1172"/>
                      </a:lnTo>
                      <a:lnTo>
                        <a:pt x="23247" y="1214"/>
                      </a:lnTo>
                      <a:lnTo>
                        <a:pt x="23121" y="1214"/>
                      </a:lnTo>
                      <a:lnTo>
                        <a:pt x="23080" y="1319"/>
                      </a:lnTo>
                      <a:lnTo>
                        <a:pt x="23080" y="1361"/>
                      </a:lnTo>
                      <a:lnTo>
                        <a:pt x="22996" y="1256"/>
                      </a:lnTo>
                      <a:lnTo>
                        <a:pt x="23038" y="1151"/>
                      </a:lnTo>
                      <a:lnTo>
                        <a:pt x="23101" y="1131"/>
                      </a:lnTo>
                      <a:lnTo>
                        <a:pt x="23101" y="1026"/>
                      </a:lnTo>
                      <a:lnTo>
                        <a:pt x="23142" y="942"/>
                      </a:lnTo>
                      <a:lnTo>
                        <a:pt x="23205" y="921"/>
                      </a:lnTo>
                      <a:lnTo>
                        <a:pt x="23205" y="817"/>
                      </a:lnTo>
                      <a:lnTo>
                        <a:pt x="23226" y="712"/>
                      </a:lnTo>
                      <a:lnTo>
                        <a:pt x="23205" y="649"/>
                      </a:lnTo>
                      <a:lnTo>
                        <a:pt x="23184" y="649"/>
                      </a:lnTo>
                      <a:lnTo>
                        <a:pt x="23038" y="796"/>
                      </a:lnTo>
                      <a:lnTo>
                        <a:pt x="23017" y="900"/>
                      </a:lnTo>
                      <a:lnTo>
                        <a:pt x="22996" y="900"/>
                      </a:lnTo>
                      <a:lnTo>
                        <a:pt x="22912" y="838"/>
                      </a:lnTo>
                      <a:lnTo>
                        <a:pt x="22808" y="900"/>
                      </a:lnTo>
                      <a:lnTo>
                        <a:pt x="22787" y="942"/>
                      </a:lnTo>
                      <a:lnTo>
                        <a:pt x="22808" y="1047"/>
                      </a:lnTo>
                      <a:lnTo>
                        <a:pt x="22724" y="1131"/>
                      </a:lnTo>
                      <a:lnTo>
                        <a:pt x="22682" y="1131"/>
                      </a:lnTo>
                      <a:lnTo>
                        <a:pt x="22661" y="1068"/>
                      </a:lnTo>
                      <a:lnTo>
                        <a:pt x="22598" y="1214"/>
                      </a:lnTo>
                      <a:lnTo>
                        <a:pt x="22598" y="1319"/>
                      </a:lnTo>
                      <a:lnTo>
                        <a:pt x="22556" y="1172"/>
                      </a:lnTo>
                      <a:lnTo>
                        <a:pt x="22556" y="1047"/>
                      </a:lnTo>
                      <a:lnTo>
                        <a:pt x="22598" y="942"/>
                      </a:lnTo>
                      <a:lnTo>
                        <a:pt x="22556" y="921"/>
                      </a:lnTo>
                      <a:lnTo>
                        <a:pt x="22473" y="1005"/>
                      </a:lnTo>
                      <a:lnTo>
                        <a:pt x="22452" y="1068"/>
                      </a:lnTo>
                      <a:lnTo>
                        <a:pt x="22368" y="1110"/>
                      </a:lnTo>
                      <a:lnTo>
                        <a:pt x="22410" y="921"/>
                      </a:lnTo>
                      <a:lnTo>
                        <a:pt x="22368" y="817"/>
                      </a:lnTo>
                      <a:lnTo>
                        <a:pt x="22264" y="817"/>
                      </a:lnTo>
                      <a:lnTo>
                        <a:pt x="22284" y="733"/>
                      </a:lnTo>
                      <a:lnTo>
                        <a:pt x="22410" y="628"/>
                      </a:lnTo>
                      <a:lnTo>
                        <a:pt x="22515" y="607"/>
                      </a:lnTo>
                      <a:lnTo>
                        <a:pt x="22661" y="712"/>
                      </a:lnTo>
                      <a:lnTo>
                        <a:pt x="22808" y="628"/>
                      </a:lnTo>
                      <a:lnTo>
                        <a:pt x="22912" y="607"/>
                      </a:lnTo>
                      <a:lnTo>
                        <a:pt x="23017" y="503"/>
                      </a:lnTo>
                      <a:lnTo>
                        <a:pt x="23017" y="440"/>
                      </a:lnTo>
                      <a:lnTo>
                        <a:pt x="23038" y="398"/>
                      </a:lnTo>
                      <a:lnTo>
                        <a:pt x="23017" y="335"/>
                      </a:lnTo>
                      <a:lnTo>
                        <a:pt x="22891" y="294"/>
                      </a:lnTo>
                      <a:lnTo>
                        <a:pt x="22828" y="294"/>
                      </a:lnTo>
                      <a:lnTo>
                        <a:pt x="22828" y="189"/>
                      </a:lnTo>
                      <a:lnTo>
                        <a:pt x="22787" y="126"/>
                      </a:lnTo>
                      <a:lnTo>
                        <a:pt x="22766" y="105"/>
                      </a:lnTo>
                      <a:lnTo>
                        <a:pt x="22787" y="84"/>
                      </a:lnTo>
                      <a:lnTo>
                        <a:pt x="22828" y="63"/>
                      </a:lnTo>
                      <a:lnTo>
                        <a:pt x="22870"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54"/>
                <p:cNvSpPr/>
                <p:nvPr/>
              </p:nvSpPr>
              <p:spPr>
                <a:xfrm>
                  <a:off x="1979950" y="2384350"/>
                  <a:ext cx="816050" cy="481275"/>
                </a:xfrm>
                <a:custGeom>
                  <a:avLst/>
                  <a:gdLst/>
                  <a:ahLst/>
                  <a:cxnLst/>
                  <a:rect l="l" t="t" r="r" b="b"/>
                  <a:pathLst>
                    <a:path w="32642" h="19251" extrusionOk="0">
                      <a:moveTo>
                        <a:pt x="2846" y="1"/>
                      </a:moveTo>
                      <a:lnTo>
                        <a:pt x="2909" y="210"/>
                      </a:lnTo>
                      <a:lnTo>
                        <a:pt x="3035" y="273"/>
                      </a:lnTo>
                      <a:lnTo>
                        <a:pt x="2993" y="356"/>
                      </a:lnTo>
                      <a:lnTo>
                        <a:pt x="2909" y="440"/>
                      </a:lnTo>
                      <a:lnTo>
                        <a:pt x="2930" y="545"/>
                      </a:lnTo>
                      <a:lnTo>
                        <a:pt x="2993" y="586"/>
                      </a:lnTo>
                      <a:lnTo>
                        <a:pt x="2972" y="649"/>
                      </a:lnTo>
                      <a:lnTo>
                        <a:pt x="2909" y="733"/>
                      </a:lnTo>
                      <a:lnTo>
                        <a:pt x="2951" y="775"/>
                      </a:lnTo>
                      <a:lnTo>
                        <a:pt x="2951" y="858"/>
                      </a:lnTo>
                      <a:lnTo>
                        <a:pt x="2993" y="900"/>
                      </a:lnTo>
                      <a:lnTo>
                        <a:pt x="2909" y="1047"/>
                      </a:lnTo>
                      <a:lnTo>
                        <a:pt x="2825" y="1089"/>
                      </a:lnTo>
                      <a:lnTo>
                        <a:pt x="2763" y="1256"/>
                      </a:lnTo>
                      <a:lnTo>
                        <a:pt x="2721" y="1298"/>
                      </a:lnTo>
                      <a:lnTo>
                        <a:pt x="2721" y="1423"/>
                      </a:lnTo>
                      <a:lnTo>
                        <a:pt x="2637" y="1486"/>
                      </a:lnTo>
                      <a:lnTo>
                        <a:pt x="2616" y="1591"/>
                      </a:lnTo>
                      <a:lnTo>
                        <a:pt x="2470" y="1674"/>
                      </a:lnTo>
                      <a:lnTo>
                        <a:pt x="2386" y="1633"/>
                      </a:lnTo>
                      <a:lnTo>
                        <a:pt x="2344" y="1570"/>
                      </a:lnTo>
                      <a:lnTo>
                        <a:pt x="2428" y="1465"/>
                      </a:lnTo>
                      <a:lnTo>
                        <a:pt x="2449" y="1507"/>
                      </a:lnTo>
                      <a:lnTo>
                        <a:pt x="2532" y="1465"/>
                      </a:lnTo>
                      <a:lnTo>
                        <a:pt x="2553" y="1528"/>
                      </a:lnTo>
                      <a:lnTo>
                        <a:pt x="2595" y="1486"/>
                      </a:lnTo>
                      <a:lnTo>
                        <a:pt x="2595" y="1361"/>
                      </a:lnTo>
                      <a:lnTo>
                        <a:pt x="2658" y="1214"/>
                      </a:lnTo>
                      <a:lnTo>
                        <a:pt x="2742" y="1151"/>
                      </a:lnTo>
                      <a:lnTo>
                        <a:pt x="2742" y="1047"/>
                      </a:lnTo>
                      <a:lnTo>
                        <a:pt x="2700" y="1068"/>
                      </a:lnTo>
                      <a:lnTo>
                        <a:pt x="2553" y="1172"/>
                      </a:lnTo>
                      <a:lnTo>
                        <a:pt x="2512" y="1214"/>
                      </a:lnTo>
                      <a:lnTo>
                        <a:pt x="2428" y="1214"/>
                      </a:lnTo>
                      <a:lnTo>
                        <a:pt x="2428" y="1172"/>
                      </a:lnTo>
                      <a:lnTo>
                        <a:pt x="2532" y="1068"/>
                      </a:lnTo>
                      <a:lnTo>
                        <a:pt x="2658" y="1005"/>
                      </a:lnTo>
                      <a:lnTo>
                        <a:pt x="2700" y="963"/>
                      </a:lnTo>
                      <a:lnTo>
                        <a:pt x="2658" y="879"/>
                      </a:lnTo>
                      <a:lnTo>
                        <a:pt x="2616" y="879"/>
                      </a:lnTo>
                      <a:lnTo>
                        <a:pt x="2532" y="900"/>
                      </a:lnTo>
                      <a:lnTo>
                        <a:pt x="2470" y="796"/>
                      </a:lnTo>
                      <a:lnTo>
                        <a:pt x="2407" y="754"/>
                      </a:lnTo>
                      <a:lnTo>
                        <a:pt x="2135" y="754"/>
                      </a:lnTo>
                      <a:lnTo>
                        <a:pt x="2009" y="649"/>
                      </a:lnTo>
                      <a:lnTo>
                        <a:pt x="1716" y="419"/>
                      </a:lnTo>
                      <a:lnTo>
                        <a:pt x="1696" y="440"/>
                      </a:lnTo>
                      <a:lnTo>
                        <a:pt x="1675" y="545"/>
                      </a:lnTo>
                      <a:lnTo>
                        <a:pt x="1591" y="754"/>
                      </a:lnTo>
                      <a:lnTo>
                        <a:pt x="1591" y="858"/>
                      </a:lnTo>
                      <a:lnTo>
                        <a:pt x="1654" y="1068"/>
                      </a:lnTo>
                      <a:lnTo>
                        <a:pt x="1591" y="1382"/>
                      </a:lnTo>
                      <a:lnTo>
                        <a:pt x="1612" y="1507"/>
                      </a:lnTo>
                      <a:lnTo>
                        <a:pt x="1591" y="1674"/>
                      </a:lnTo>
                      <a:lnTo>
                        <a:pt x="1612" y="1737"/>
                      </a:lnTo>
                      <a:lnTo>
                        <a:pt x="1675" y="1737"/>
                      </a:lnTo>
                      <a:lnTo>
                        <a:pt x="1696" y="1800"/>
                      </a:lnTo>
                      <a:lnTo>
                        <a:pt x="1654" y="1884"/>
                      </a:lnTo>
                      <a:lnTo>
                        <a:pt x="1591" y="1884"/>
                      </a:lnTo>
                      <a:lnTo>
                        <a:pt x="1570" y="1946"/>
                      </a:lnTo>
                      <a:lnTo>
                        <a:pt x="1591" y="2009"/>
                      </a:lnTo>
                      <a:lnTo>
                        <a:pt x="1696" y="2030"/>
                      </a:lnTo>
                      <a:lnTo>
                        <a:pt x="1654" y="2135"/>
                      </a:lnTo>
                      <a:lnTo>
                        <a:pt x="1654" y="2239"/>
                      </a:lnTo>
                      <a:lnTo>
                        <a:pt x="1591" y="2323"/>
                      </a:lnTo>
                      <a:lnTo>
                        <a:pt x="1549" y="2302"/>
                      </a:lnTo>
                      <a:lnTo>
                        <a:pt x="1507" y="2344"/>
                      </a:lnTo>
                      <a:lnTo>
                        <a:pt x="1507" y="2428"/>
                      </a:lnTo>
                      <a:lnTo>
                        <a:pt x="1675" y="2449"/>
                      </a:lnTo>
                      <a:lnTo>
                        <a:pt x="1821" y="2470"/>
                      </a:lnTo>
                      <a:lnTo>
                        <a:pt x="1926" y="2553"/>
                      </a:lnTo>
                      <a:lnTo>
                        <a:pt x="2072" y="2553"/>
                      </a:lnTo>
                      <a:lnTo>
                        <a:pt x="2114" y="2637"/>
                      </a:lnTo>
                      <a:lnTo>
                        <a:pt x="2135" y="2783"/>
                      </a:lnTo>
                      <a:lnTo>
                        <a:pt x="2093" y="2658"/>
                      </a:lnTo>
                      <a:lnTo>
                        <a:pt x="1988" y="2574"/>
                      </a:lnTo>
                      <a:lnTo>
                        <a:pt x="1905" y="2616"/>
                      </a:lnTo>
                      <a:lnTo>
                        <a:pt x="1821" y="2553"/>
                      </a:lnTo>
                      <a:lnTo>
                        <a:pt x="1612" y="2532"/>
                      </a:lnTo>
                      <a:lnTo>
                        <a:pt x="1570" y="2470"/>
                      </a:lnTo>
                      <a:lnTo>
                        <a:pt x="1507" y="2511"/>
                      </a:lnTo>
                      <a:lnTo>
                        <a:pt x="1507" y="2616"/>
                      </a:lnTo>
                      <a:lnTo>
                        <a:pt x="1403" y="2763"/>
                      </a:lnTo>
                      <a:lnTo>
                        <a:pt x="1403" y="2846"/>
                      </a:lnTo>
                      <a:lnTo>
                        <a:pt x="1403" y="2930"/>
                      </a:lnTo>
                      <a:lnTo>
                        <a:pt x="1340" y="3076"/>
                      </a:lnTo>
                      <a:lnTo>
                        <a:pt x="1277" y="3202"/>
                      </a:lnTo>
                      <a:lnTo>
                        <a:pt x="1131" y="3558"/>
                      </a:lnTo>
                      <a:lnTo>
                        <a:pt x="1089" y="3809"/>
                      </a:lnTo>
                      <a:lnTo>
                        <a:pt x="942" y="4102"/>
                      </a:lnTo>
                      <a:lnTo>
                        <a:pt x="921" y="4415"/>
                      </a:lnTo>
                      <a:lnTo>
                        <a:pt x="838" y="4541"/>
                      </a:lnTo>
                      <a:lnTo>
                        <a:pt x="733" y="4667"/>
                      </a:lnTo>
                      <a:lnTo>
                        <a:pt x="649" y="4855"/>
                      </a:lnTo>
                      <a:lnTo>
                        <a:pt x="608" y="4939"/>
                      </a:lnTo>
                      <a:lnTo>
                        <a:pt x="566" y="5043"/>
                      </a:lnTo>
                      <a:lnTo>
                        <a:pt x="419" y="5231"/>
                      </a:lnTo>
                      <a:lnTo>
                        <a:pt x="356" y="5336"/>
                      </a:lnTo>
                      <a:lnTo>
                        <a:pt x="398" y="5566"/>
                      </a:lnTo>
                      <a:lnTo>
                        <a:pt x="336" y="5776"/>
                      </a:lnTo>
                      <a:lnTo>
                        <a:pt x="336" y="5922"/>
                      </a:lnTo>
                      <a:lnTo>
                        <a:pt x="419" y="6027"/>
                      </a:lnTo>
                      <a:lnTo>
                        <a:pt x="356" y="6110"/>
                      </a:lnTo>
                      <a:lnTo>
                        <a:pt x="336" y="6194"/>
                      </a:lnTo>
                      <a:lnTo>
                        <a:pt x="398" y="6340"/>
                      </a:lnTo>
                      <a:lnTo>
                        <a:pt x="356" y="6592"/>
                      </a:lnTo>
                      <a:lnTo>
                        <a:pt x="315" y="6717"/>
                      </a:lnTo>
                      <a:lnTo>
                        <a:pt x="231" y="6759"/>
                      </a:lnTo>
                      <a:lnTo>
                        <a:pt x="252" y="6843"/>
                      </a:lnTo>
                      <a:lnTo>
                        <a:pt x="294" y="6864"/>
                      </a:lnTo>
                      <a:lnTo>
                        <a:pt x="231" y="7031"/>
                      </a:lnTo>
                      <a:lnTo>
                        <a:pt x="84" y="7136"/>
                      </a:lnTo>
                      <a:lnTo>
                        <a:pt x="1" y="7261"/>
                      </a:lnTo>
                      <a:lnTo>
                        <a:pt x="1" y="7387"/>
                      </a:lnTo>
                      <a:lnTo>
                        <a:pt x="105" y="7554"/>
                      </a:lnTo>
                      <a:lnTo>
                        <a:pt x="210" y="7763"/>
                      </a:lnTo>
                      <a:lnTo>
                        <a:pt x="210" y="7993"/>
                      </a:lnTo>
                      <a:lnTo>
                        <a:pt x="189" y="8119"/>
                      </a:lnTo>
                      <a:lnTo>
                        <a:pt x="126" y="8203"/>
                      </a:lnTo>
                      <a:lnTo>
                        <a:pt x="126" y="8286"/>
                      </a:lnTo>
                      <a:lnTo>
                        <a:pt x="147" y="8370"/>
                      </a:lnTo>
                      <a:lnTo>
                        <a:pt x="189" y="8496"/>
                      </a:lnTo>
                      <a:lnTo>
                        <a:pt x="126" y="8579"/>
                      </a:lnTo>
                      <a:lnTo>
                        <a:pt x="105" y="8642"/>
                      </a:lnTo>
                      <a:lnTo>
                        <a:pt x="126" y="8726"/>
                      </a:lnTo>
                      <a:lnTo>
                        <a:pt x="356" y="9102"/>
                      </a:lnTo>
                      <a:lnTo>
                        <a:pt x="398" y="9207"/>
                      </a:lnTo>
                      <a:lnTo>
                        <a:pt x="356" y="9270"/>
                      </a:lnTo>
                      <a:lnTo>
                        <a:pt x="398" y="9353"/>
                      </a:lnTo>
                      <a:lnTo>
                        <a:pt x="524" y="9479"/>
                      </a:lnTo>
                      <a:lnTo>
                        <a:pt x="545" y="9542"/>
                      </a:lnTo>
                      <a:lnTo>
                        <a:pt x="628" y="9542"/>
                      </a:lnTo>
                      <a:lnTo>
                        <a:pt x="628" y="9437"/>
                      </a:lnTo>
                      <a:lnTo>
                        <a:pt x="628" y="9312"/>
                      </a:lnTo>
                      <a:lnTo>
                        <a:pt x="712" y="9333"/>
                      </a:lnTo>
                      <a:lnTo>
                        <a:pt x="733" y="9312"/>
                      </a:lnTo>
                      <a:lnTo>
                        <a:pt x="733" y="9353"/>
                      </a:lnTo>
                      <a:lnTo>
                        <a:pt x="838" y="9353"/>
                      </a:lnTo>
                      <a:lnTo>
                        <a:pt x="859" y="9416"/>
                      </a:lnTo>
                      <a:lnTo>
                        <a:pt x="984" y="9437"/>
                      </a:lnTo>
                      <a:lnTo>
                        <a:pt x="880" y="9437"/>
                      </a:lnTo>
                      <a:lnTo>
                        <a:pt x="817" y="9479"/>
                      </a:lnTo>
                      <a:lnTo>
                        <a:pt x="754" y="9437"/>
                      </a:lnTo>
                      <a:lnTo>
                        <a:pt x="712" y="9437"/>
                      </a:lnTo>
                      <a:lnTo>
                        <a:pt x="712" y="9521"/>
                      </a:lnTo>
                      <a:lnTo>
                        <a:pt x="754" y="9542"/>
                      </a:lnTo>
                      <a:lnTo>
                        <a:pt x="754" y="9688"/>
                      </a:lnTo>
                      <a:lnTo>
                        <a:pt x="817" y="9793"/>
                      </a:lnTo>
                      <a:lnTo>
                        <a:pt x="838" y="9835"/>
                      </a:lnTo>
                      <a:lnTo>
                        <a:pt x="733" y="9793"/>
                      </a:lnTo>
                      <a:lnTo>
                        <a:pt x="670" y="9688"/>
                      </a:lnTo>
                      <a:lnTo>
                        <a:pt x="649" y="9646"/>
                      </a:lnTo>
                      <a:lnTo>
                        <a:pt x="608" y="9688"/>
                      </a:lnTo>
                      <a:lnTo>
                        <a:pt x="608" y="9772"/>
                      </a:lnTo>
                      <a:lnTo>
                        <a:pt x="545" y="9835"/>
                      </a:lnTo>
                      <a:lnTo>
                        <a:pt x="566" y="9877"/>
                      </a:lnTo>
                      <a:lnTo>
                        <a:pt x="545" y="9981"/>
                      </a:lnTo>
                      <a:lnTo>
                        <a:pt x="545" y="10086"/>
                      </a:lnTo>
                      <a:lnTo>
                        <a:pt x="608" y="10107"/>
                      </a:lnTo>
                      <a:lnTo>
                        <a:pt x="628" y="10211"/>
                      </a:lnTo>
                      <a:lnTo>
                        <a:pt x="733" y="10274"/>
                      </a:lnTo>
                      <a:lnTo>
                        <a:pt x="775" y="10358"/>
                      </a:lnTo>
                      <a:lnTo>
                        <a:pt x="775" y="10421"/>
                      </a:lnTo>
                      <a:lnTo>
                        <a:pt x="712" y="10504"/>
                      </a:lnTo>
                      <a:lnTo>
                        <a:pt x="649" y="10504"/>
                      </a:lnTo>
                      <a:lnTo>
                        <a:pt x="649" y="10567"/>
                      </a:lnTo>
                      <a:lnTo>
                        <a:pt x="670" y="10672"/>
                      </a:lnTo>
                      <a:lnTo>
                        <a:pt x="670" y="10797"/>
                      </a:lnTo>
                      <a:lnTo>
                        <a:pt x="712" y="10839"/>
                      </a:lnTo>
                      <a:lnTo>
                        <a:pt x="775" y="10923"/>
                      </a:lnTo>
                      <a:lnTo>
                        <a:pt x="817" y="11111"/>
                      </a:lnTo>
                      <a:lnTo>
                        <a:pt x="942" y="11362"/>
                      </a:lnTo>
                      <a:lnTo>
                        <a:pt x="1026" y="11509"/>
                      </a:lnTo>
                      <a:lnTo>
                        <a:pt x="1068" y="11530"/>
                      </a:lnTo>
                      <a:lnTo>
                        <a:pt x="1047" y="11571"/>
                      </a:lnTo>
                      <a:lnTo>
                        <a:pt x="1047" y="11613"/>
                      </a:lnTo>
                      <a:lnTo>
                        <a:pt x="1152" y="11718"/>
                      </a:lnTo>
                      <a:lnTo>
                        <a:pt x="1172" y="11843"/>
                      </a:lnTo>
                      <a:lnTo>
                        <a:pt x="1152" y="11990"/>
                      </a:lnTo>
                      <a:lnTo>
                        <a:pt x="1131" y="12094"/>
                      </a:lnTo>
                      <a:lnTo>
                        <a:pt x="1089" y="12136"/>
                      </a:lnTo>
                      <a:lnTo>
                        <a:pt x="1131" y="12199"/>
                      </a:lnTo>
                      <a:lnTo>
                        <a:pt x="1172" y="12262"/>
                      </a:lnTo>
                      <a:lnTo>
                        <a:pt x="1382" y="12262"/>
                      </a:lnTo>
                      <a:lnTo>
                        <a:pt x="1486" y="12283"/>
                      </a:lnTo>
                      <a:lnTo>
                        <a:pt x="1591" y="12346"/>
                      </a:lnTo>
                      <a:lnTo>
                        <a:pt x="1675" y="12366"/>
                      </a:lnTo>
                      <a:lnTo>
                        <a:pt x="1821" y="12366"/>
                      </a:lnTo>
                      <a:lnTo>
                        <a:pt x="1884" y="12450"/>
                      </a:lnTo>
                      <a:lnTo>
                        <a:pt x="1884" y="12555"/>
                      </a:lnTo>
                      <a:lnTo>
                        <a:pt x="2030" y="12618"/>
                      </a:lnTo>
                      <a:lnTo>
                        <a:pt x="2135" y="12618"/>
                      </a:lnTo>
                      <a:lnTo>
                        <a:pt x="2281" y="12680"/>
                      </a:lnTo>
                      <a:lnTo>
                        <a:pt x="2302" y="12722"/>
                      </a:lnTo>
                      <a:lnTo>
                        <a:pt x="2302" y="12827"/>
                      </a:lnTo>
                      <a:lnTo>
                        <a:pt x="2344" y="12869"/>
                      </a:lnTo>
                      <a:lnTo>
                        <a:pt x="2407" y="12827"/>
                      </a:lnTo>
                      <a:lnTo>
                        <a:pt x="2470" y="12827"/>
                      </a:lnTo>
                      <a:lnTo>
                        <a:pt x="2616" y="12973"/>
                      </a:lnTo>
                      <a:lnTo>
                        <a:pt x="2805" y="13245"/>
                      </a:lnTo>
                      <a:lnTo>
                        <a:pt x="2825" y="13434"/>
                      </a:lnTo>
                      <a:lnTo>
                        <a:pt x="2805" y="13559"/>
                      </a:lnTo>
                      <a:lnTo>
                        <a:pt x="2805" y="13664"/>
                      </a:lnTo>
                      <a:lnTo>
                        <a:pt x="4185" y="13643"/>
                      </a:lnTo>
                      <a:lnTo>
                        <a:pt x="4206" y="13706"/>
                      </a:lnTo>
                      <a:lnTo>
                        <a:pt x="4206" y="13747"/>
                      </a:lnTo>
                      <a:lnTo>
                        <a:pt x="6131" y="14647"/>
                      </a:lnTo>
                      <a:lnTo>
                        <a:pt x="7784" y="14689"/>
                      </a:lnTo>
                      <a:lnTo>
                        <a:pt x="7826" y="14480"/>
                      </a:lnTo>
                      <a:lnTo>
                        <a:pt x="8747" y="14501"/>
                      </a:lnTo>
                      <a:lnTo>
                        <a:pt x="8872" y="14584"/>
                      </a:lnTo>
                      <a:lnTo>
                        <a:pt x="8935" y="14710"/>
                      </a:lnTo>
                      <a:lnTo>
                        <a:pt x="8998" y="14773"/>
                      </a:lnTo>
                      <a:lnTo>
                        <a:pt x="9019" y="14815"/>
                      </a:lnTo>
                      <a:lnTo>
                        <a:pt x="9082" y="14815"/>
                      </a:lnTo>
                      <a:lnTo>
                        <a:pt x="9123" y="14898"/>
                      </a:lnTo>
                      <a:lnTo>
                        <a:pt x="9103" y="14961"/>
                      </a:lnTo>
                      <a:lnTo>
                        <a:pt x="9207" y="14982"/>
                      </a:lnTo>
                      <a:lnTo>
                        <a:pt x="9270" y="15066"/>
                      </a:lnTo>
                      <a:lnTo>
                        <a:pt x="9270" y="15107"/>
                      </a:lnTo>
                      <a:lnTo>
                        <a:pt x="9228" y="15170"/>
                      </a:lnTo>
                      <a:lnTo>
                        <a:pt x="9312" y="15191"/>
                      </a:lnTo>
                      <a:lnTo>
                        <a:pt x="9395" y="15233"/>
                      </a:lnTo>
                      <a:lnTo>
                        <a:pt x="9437" y="15317"/>
                      </a:lnTo>
                      <a:lnTo>
                        <a:pt x="9458" y="15442"/>
                      </a:lnTo>
                      <a:lnTo>
                        <a:pt x="9500" y="15484"/>
                      </a:lnTo>
                      <a:lnTo>
                        <a:pt x="9521" y="15505"/>
                      </a:lnTo>
                      <a:lnTo>
                        <a:pt x="9542" y="15526"/>
                      </a:lnTo>
                      <a:lnTo>
                        <a:pt x="9626" y="15610"/>
                      </a:lnTo>
                      <a:lnTo>
                        <a:pt x="9626" y="15693"/>
                      </a:lnTo>
                      <a:lnTo>
                        <a:pt x="9605" y="15714"/>
                      </a:lnTo>
                      <a:lnTo>
                        <a:pt x="9521" y="15735"/>
                      </a:lnTo>
                      <a:lnTo>
                        <a:pt x="9521" y="15756"/>
                      </a:lnTo>
                      <a:lnTo>
                        <a:pt x="9626" y="15903"/>
                      </a:lnTo>
                      <a:lnTo>
                        <a:pt x="9709" y="15965"/>
                      </a:lnTo>
                      <a:lnTo>
                        <a:pt x="9730" y="16070"/>
                      </a:lnTo>
                      <a:lnTo>
                        <a:pt x="9730" y="16112"/>
                      </a:lnTo>
                      <a:lnTo>
                        <a:pt x="9751" y="16112"/>
                      </a:lnTo>
                      <a:lnTo>
                        <a:pt x="9793" y="16133"/>
                      </a:lnTo>
                      <a:lnTo>
                        <a:pt x="9835" y="16133"/>
                      </a:lnTo>
                      <a:lnTo>
                        <a:pt x="9877" y="16154"/>
                      </a:lnTo>
                      <a:lnTo>
                        <a:pt x="9919" y="16216"/>
                      </a:lnTo>
                      <a:lnTo>
                        <a:pt x="9919" y="16237"/>
                      </a:lnTo>
                      <a:lnTo>
                        <a:pt x="9960" y="16279"/>
                      </a:lnTo>
                      <a:lnTo>
                        <a:pt x="10023" y="16279"/>
                      </a:lnTo>
                      <a:lnTo>
                        <a:pt x="10149" y="16342"/>
                      </a:lnTo>
                      <a:lnTo>
                        <a:pt x="10170" y="16384"/>
                      </a:lnTo>
                      <a:lnTo>
                        <a:pt x="10253" y="16426"/>
                      </a:lnTo>
                      <a:lnTo>
                        <a:pt x="10379" y="16467"/>
                      </a:lnTo>
                      <a:lnTo>
                        <a:pt x="10400" y="16530"/>
                      </a:lnTo>
                      <a:lnTo>
                        <a:pt x="10463" y="16530"/>
                      </a:lnTo>
                      <a:lnTo>
                        <a:pt x="10504" y="16488"/>
                      </a:lnTo>
                      <a:lnTo>
                        <a:pt x="10504" y="16467"/>
                      </a:lnTo>
                      <a:lnTo>
                        <a:pt x="10609" y="16384"/>
                      </a:lnTo>
                      <a:lnTo>
                        <a:pt x="10672" y="16384"/>
                      </a:lnTo>
                      <a:lnTo>
                        <a:pt x="10672" y="16342"/>
                      </a:lnTo>
                      <a:lnTo>
                        <a:pt x="10672" y="16321"/>
                      </a:lnTo>
                      <a:lnTo>
                        <a:pt x="10714" y="16237"/>
                      </a:lnTo>
                      <a:lnTo>
                        <a:pt x="10797" y="16070"/>
                      </a:lnTo>
                      <a:lnTo>
                        <a:pt x="10839" y="16028"/>
                      </a:lnTo>
                      <a:lnTo>
                        <a:pt x="10923" y="16007"/>
                      </a:lnTo>
                      <a:lnTo>
                        <a:pt x="10965" y="16007"/>
                      </a:lnTo>
                      <a:lnTo>
                        <a:pt x="10986" y="16028"/>
                      </a:lnTo>
                      <a:lnTo>
                        <a:pt x="11027" y="16028"/>
                      </a:lnTo>
                      <a:lnTo>
                        <a:pt x="11069" y="15944"/>
                      </a:lnTo>
                      <a:lnTo>
                        <a:pt x="11174" y="15944"/>
                      </a:lnTo>
                      <a:lnTo>
                        <a:pt x="11279" y="15965"/>
                      </a:lnTo>
                      <a:lnTo>
                        <a:pt x="11383" y="15944"/>
                      </a:lnTo>
                      <a:lnTo>
                        <a:pt x="11404" y="15965"/>
                      </a:lnTo>
                      <a:lnTo>
                        <a:pt x="11425" y="16007"/>
                      </a:lnTo>
                      <a:lnTo>
                        <a:pt x="11509" y="16007"/>
                      </a:lnTo>
                      <a:lnTo>
                        <a:pt x="11592" y="16028"/>
                      </a:lnTo>
                      <a:lnTo>
                        <a:pt x="11634" y="16133"/>
                      </a:lnTo>
                      <a:lnTo>
                        <a:pt x="11739" y="16216"/>
                      </a:lnTo>
                      <a:lnTo>
                        <a:pt x="11844" y="16363"/>
                      </a:lnTo>
                      <a:lnTo>
                        <a:pt x="11864" y="16467"/>
                      </a:lnTo>
                      <a:lnTo>
                        <a:pt x="11927" y="16530"/>
                      </a:lnTo>
                      <a:lnTo>
                        <a:pt x="11927" y="16593"/>
                      </a:lnTo>
                      <a:lnTo>
                        <a:pt x="11927" y="16760"/>
                      </a:lnTo>
                      <a:lnTo>
                        <a:pt x="12011" y="16781"/>
                      </a:lnTo>
                      <a:lnTo>
                        <a:pt x="12032" y="16865"/>
                      </a:lnTo>
                      <a:lnTo>
                        <a:pt x="12116" y="17074"/>
                      </a:lnTo>
                      <a:lnTo>
                        <a:pt x="12157" y="17095"/>
                      </a:lnTo>
                      <a:lnTo>
                        <a:pt x="12178" y="17179"/>
                      </a:lnTo>
                      <a:lnTo>
                        <a:pt x="12262" y="17221"/>
                      </a:lnTo>
                      <a:lnTo>
                        <a:pt x="12283" y="17325"/>
                      </a:lnTo>
                      <a:lnTo>
                        <a:pt x="12346" y="17430"/>
                      </a:lnTo>
                      <a:lnTo>
                        <a:pt x="12450" y="17514"/>
                      </a:lnTo>
                      <a:lnTo>
                        <a:pt x="12429" y="17618"/>
                      </a:lnTo>
                      <a:lnTo>
                        <a:pt x="12429" y="17723"/>
                      </a:lnTo>
                      <a:lnTo>
                        <a:pt x="12429" y="17786"/>
                      </a:lnTo>
                      <a:lnTo>
                        <a:pt x="12429" y="17807"/>
                      </a:lnTo>
                      <a:lnTo>
                        <a:pt x="12555" y="18141"/>
                      </a:lnTo>
                      <a:lnTo>
                        <a:pt x="12534" y="18309"/>
                      </a:lnTo>
                      <a:lnTo>
                        <a:pt x="12576" y="18351"/>
                      </a:lnTo>
                      <a:lnTo>
                        <a:pt x="12597" y="18351"/>
                      </a:lnTo>
                      <a:lnTo>
                        <a:pt x="12660" y="18372"/>
                      </a:lnTo>
                      <a:lnTo>
                        <a:pt x="12743" y="18372"/>
                      </a:lnTo>
                      <a:lnTo>
                        <a:pt x="12806" y="18413"/>
                      </a:lnTo>
                      <a:lnTo>
                        <a:pt x="12911" y="18518"/>
                      </a:lnTo>
                      <a:lnTo>
                        <a:pt x="13099" y="18560"/>
                      </a:lnTo>
                      <a:lnTo>
                        <a:pt x="13204" y="18644"/>
                      </a:lnTo>
                      <a:lnTo>
                        <a:pt x="13308" y="18644"/>
                      </a:lnTo>
                      <a:lnTo>
                        <a:pt x="13329" y="18727"/>
                      </a:lnTo>
                      <a:lnTo>
                        <a:pt x="13392" y="18748"/>
                      </a:lnTo>
                      <a:lnTo>
                        <a:pt x="13476" y="18581"/>
                      </a:lnTo>
                      <a:lnTo>
                        <a:pt x="13496" y="18455"/>
                      </a:lnTo>
                      <a:lnTo>
                        <a:pt x="13476" y="18372"/>
                      </a:lnTo>
                      <a:lnTo>
                        <a:pt x="13476" y="18120"/>
                      </a:lnTo>
                      <a:lnTo>
                        <a:pt x="13413" y="18037"/>
                      </a:lnTo>
                      <a:lnTo>
                        <a:pt x="13496" y="17911"/>
                      </a:lnTo>
                      <a:lnTo>
                        <a:pt x="13538" y="17723"/>
                      </a:lnTo>
                      <a:lnTo>
                        <a:pt x="13622" y="17618"/>
                      </a:lnTo>
                      <a:lnTo>
                        <a:pt x="13580" y="17409"/>
                      </a:lnTo>
                      <a:lnTo>
                        <a:pt x="13685" y="17367"/>
                      </a:lnTo>
                      <a:lnTo>
                        <a:pt x="13789" y="17284"/>
                      </a:lnTo>
                      <a:lnTo>
                        <a:pt x="13727" y="17200"/>
                      </a:lnTo>
                      <a:lnTo>
                        <a:pt x="13831" y="17074"/>
                      </a:lnTo>
                      <a:lnTo>
                        <a:pt x="13894" y="17095"/>
                      </a:lnTo>
                      <a:lnTo>
                        <a:pt x="13999" y="17053"/>
                      </a:lnTo>
                      <a:lnTo>
                        <a:pt x="13957" y="16907"/>
                      </a:lnTo>
                      <a:lnTo>
                        <a:pt x="13957" y="16907"/>
                      </a:lnTo>
                      <a:lnTo>
                        <a:pt x="14040" y="16970"/>
                      </a:lnTo>
                      <a:lnTo>
                        <a:pt x="14145" y="16907"/>
                      </a:lnTo>
                      <a:lnTo>
                        <a:pt x="14103" y="16865"/>
                      </a:lnTo>
                      <a:lnTo>
                        <a:pt x="14208" y="16781"/>
                      </a:lnTo>
                      <a:lnTo>
                        <a:pt x="14250" y="16802"/>
                      </a:lnTo>
                      <a:lnTo>
                        <a:pt x="14312" y="16781"/>
                      </a:lnTo>
                      <a:lnTo>
                        <a:pt x="14375" y="16865"/>
                      </a:lnTo>
                      <a:lnTo>
                        <a:pt x="14271" y="16949"/>
                      </a:lnTo>
                      <a:lnTo>
                        <a:pt x="14354" y="16949"/>
                      </a:lnTo>
                      <a:lnTo>
                        <a:pt x="14459" y="16844"/>
                      </a:lnTo>
                      <a:lnTo>
                        <a:pt x="14543" y="16844"/>
                      </a:lnTo>
                      <a:lnTo>
                        <a:pt x="14794" y="16739"/>
                      </a:lnTo>
                      <a:lnTo>
                        <a:pt x="14982" y="16551"/>
                      </a:lnTo>
                      <a:lnTo>
                        <a:pt x="15066" y="16551"/>
                      </a:lnTo>
                      <a:lnTo>
                        <a:pt x="15108" y="16488"/>
                      </a:lnTo>
                      <a:lnTo>
                        <a:pt x="15087" y="16384"/>
                      </a:lnTo>
                      <a:lnTo>
                        <a:pt x="15108" y="16258"/>
                      </a:lnTo>
                      <a:lnTo>
                        <a:pt x="15045" y="16112"/>
                      </a:lnTo>
                      <a:lnTo>
                        <a:pt x="15087" y="16175"/>
                      </a:lnTo>
                      <a:lnTo>
                        <a:pt x="15170" y="16175"/>
                      </a:lnTo>
                      <a:lnTo>
                        <a:pt x="15275" y="16070"/>
                      </a:lnTo>
                      <a:lnTo>
                        <a:pt x="15275" y="16028"/>
                      </a:lnTo>
                      <a:lnTo>
                        <a:pt x="15317" y="16133"/>
                      </a:lnTo>
                      <a:lnTo>
                        <a:pt x="15254" y="16237"/>
                      </a:lnTo>
                      <a:lnTo>
                        <a:pt x="15275" y="16321"/>
                      </a:lnTo>
                      <a:lnTo>
                        <a:pt x="15275" y="16426"/>
                      </a:lnTo>
                      <a:lnTo>
                        <a:pt x="15401" y="16384"/>
                      </a:lnTo>
                      <a:lnTo>
                        <a:pt x="15484" y="16258"/>
                      </a:lnTo>
                      <a:lnTo>
                        <a:pt x="15568" y="16258"/>
                      </a:lnTo>
                      <a:lnTo>
                        <a:pt x="15631" y="16216"/>
                      </a:lnTo>
                      <a:lnTo>
                        <a:pt x="15840" y="16154"/>
                      </a:lnTo>
                      <a:lnTo>
                        <a:pt x="16007" y="16154"/>
                      </a:lnTo>
                      <a:lnTo>
                        <a:pt x="16258" y="16237"/>
                      </a:lnTo>
                      <a:lnTo>
                        <a:pt x="16321" y="16279"/>
                      </a:lnTo>
                      <a:lnTo>
                        <a:pt x="16635" y="16321"/>
                      </a:lnTo>
                      <a:lnTo>
                        <a:pt x="16740" y="16279"/>
                      </a:lnTo>
                      <a:lnTo>
                        <a:pt x="16740" y="16237"/>
                      </a:lnTo>
                      <a:lnTo>
                        <a:pt x="16740" y="16154"/>
                      </a:lnTo>
                      <a:lnTo>
                        <a:pt x="16844" y="16133"/>
                      </a:lnTo>
                      <a:lnTo>
                        <a:pt x="16928" y="16154"/>
                      </a:lnTo>
                      <a:lnTo>
                        <a:pt x="16865" y="16216"/>
                      </a:lnTo>
                      <a:lnTo>
                        <a:pt x="16928" y="16237"/>
                      </a:lnTo>
                      <a:lnTo>
                        <a:pt x="16991" y="16216"/>
                      </a:lnTo>
                      <a:lnTo>
                        <a:pt x="17053" y="16258"/>
                      </a:lnTo>
                      <a:lnTo>
                        <a:pt x="17053" y="16342"/>
                      </a:lnTo>
                      <a:lnTo>
                        <a:pt x="17074" y="16384"/>
                      </a:lnTo>
                      <a:lnTo>
                        <a:pt x="17200" y="16363"/>
                      </a:lnTo>
                      <a:lnTo>
                        <a:pt x="17242" y="16426"/>
                      </a:lnTo>
                      <a:lnTo>
                        <a:pt x="17158" y="16488"/>
                      </a:lnTo>
                      <a:lnTo>
                        <a:pt x="17095" y="16551"/>
                      </a:lnTo>
                      <a:lnTo>
                        <a:pt x="17179" y="16572"/>
                      </a:lnTo>
                      <a:lnTo>
                        <a:pt x="17263" y="16551"/>
                      </a:lnTo>
                      <a:lnTo>
                        <a:pt x="17346" y="16593"/>
                      </a:lnTo>
                      <a:lnTo>
                        <a:pt x="17493" y="16656"/>
                      </a:lnTo>
                      <a:lnTo>
                        <a:pt x="17556" y="16572"/>
                      </a:lnTo>
                      <a:lnTo>
                        <a:pt x="17618" y="16530"/>
                      </a:lnTo>
                      <a:lnTo>
                        <a:pt x="17723" y="16593"/>
                      </a:lnTo>
                      <a:lnTo>
                        <a:pt x="17786" y="16656"/>
                      </a:lnTo>
                      <a:lnTo>
                        <a:pt x="17870" y="16635"/>
                      </a:lnTo>
                      <a:lnTo>
                        <a:pt x="17870" y="16467"/>
                      </a:lnTo>
                      <a:lnTo>
                        <a:pt x="17807" y="16363"/>
                      </a:lnTo>
                      <a:lnTo>
                        <a:pt x="17911" y="16363"/>
                      </a:lnTo>
                      <a:lnTo>
                        <a:pt x="18016" y="16488"/>
                      </a:lnTo>
                      <a:lnTo>
                        <a:pt x="18100" y="16530"/>
                      </a:lnTo>
                      <a:lnTo>
                        <a:pt x="18142" y="16593"/>
                      </a:lnTo>
                      <a:lnTo>
                        <a:pt x="18204" y="16593"/>
                      </a:lnTo>
                      <a:lnTo>
                        <a:pt x="18288" y="16635"/>
                      </a:lnTo>
                      <a:lnTo>
                        <a:pt x="18288" y="16760"/>
                      </a:lnTo>
                      <a:lnTo>
                        <a:pt x="18309" y="16677"/>
                      </a:lnTo>
                      <a:lnTo>
                        <a:pt x="18414" y="16656"/>
                      </a:lnTo>
                      <a:lnTo>
                        <a:pt x="18414" y="16635"/>
                      </a:lnTo>
                      <a:lnTo>
                        <a:pt x="18288" y="16530"/>
                      </a:lnTo>
                      <a:lnTo>
                        <a:pt x="18100" y="16447"/>
                      </a:lnTo>
                      <a:lnTo>
                        <a:pt x="18037" y="16363"/>
                      </a:lnTo>
                      <a:lnTo>
                        <a:pt x="18037" y="16258"/>
                      </a:lnTo>
                      <a:lnTo>
                        <a:pt x="18225" y="16175"/>
                      </a:lnTo>
                      <a:lnTo>
                        <a:pt x="18288" y="16154"/>
                      </a:lnTo>
                      <a:lnTo>
                        <a:pt x="18183" y="16112"/>
                      </a:lnTo>
                      <a:lnTo>
                        <a:pt x="18121" y="16049"/>
                      </a:lnTo>
                      <a:lnTo>
                        <a:pt x="18100" y="16049"/>
                      </a:lnTo>
                      <a:lnTo>
                        <a:pt x="18016" y="16112"/>
                      </a:lnTo>
                      <a:lnTo>
                        <a:pt x="17932" y="16154"/>
                      </a:lnTo>
                      <a:lnTo>
                        <a:pt x="17932" y="16070"/>
                      </a:lnTo>
                      <a:lnTo>
                        <a:pt x="18037" y="15944"/>
                      </a:lnTo>
                      <a:lnTo>
                        <a:pt x="18246" y="15861"/>
                      </a:lnTo>
                      <a:lnTo>
                        <a:pt x="18330" y="15798"/>
                      </a:lnTo>
                      <a:lnTo>
                        <a:pt x="18665" y="15735"/>
                      </a:lnTo>
                      <a:lnTo>
                        <a:pt x="18811" y="15756"/>
                      </a:lnTo>
                      <a:lnTo>
                        <a:pt x="18874" y="15735"/>
                      </a:lnTo>
                      <a:lnTo>
                        <a:pt x="18958" y="15735"/>
                      </a:lnTo>
                      <a:lnTo>
                        <a:pt x="19020" y="15651"/>
                      </a:lnTo>
                      <a:lnTo>
                        <a:pt x="19062" y="15547"/>
                      </a:lnTo>
                      <a:lnTo>
                        <a:pt x="19146" y="15547"/>
                      </a:lnTo>
                      <a:lnTo>
                        <a:pt x="19125" y="15631"/>
                      </a:lnTo>
                      <a:lnTo>
                        <a:pt x="19125" y="15714"/>
                      </a:lnTo>
                      <a:lnTo>
                        <a:pt x="19250" y="15819"/>
                      </a:lnTo>
                      <a:lnTo>
                        <a:pt x="19334" y="15756"/>
                      </a:lnTo>
                      <a:lnTo>
                        <a:pt x="19481" y="15756"/>
                      </a:lnTo>
                      <a:lnTo>
                        <a:pt x="19585" y="15735"/>
                      </a:lnTo>
                      <a:lnTo>
                        <a:pt x="19648" y="15798"/>
                      </a:lnTo>
                      <a:lnTo>
                        <a:pt x="19815" y="15756"/>
                      </a:lnTo>
                      <a:lnTo>
                        <a:pt x="19878" y="15798"/>
                      </a:lnTo>
                      <a:lnTo>
                        <a:pt x="20004" y="15714"/>
                      </a:lnTo>
                      <a:lnTo>
                        <a:pt x="20108" y="15714"/>
                      </a:lnTo>
                      <a:lnTo>
                        <a:pt x="20129" y="15735"/>
                      </a:lnTo>
                      <a:lnTo>
                        <a:pt x="20087" y="15756"/>
                      </a:lnTo>
                      <a:lnTo>
                        <a:pt x="19962" y="15756"/>
                      </a:lnTo>
                      <a:lnTo>
                        <a:pt x="19920" y="15798"/>
                      </a:lnTo>
                      <a:lnTo>
                        <a:pt x="20087" y="15819"/>
                      </a:lnTo>
                      <a:lnTo>
                        <a:pt x="20213" y="15819"/>
                      </a:lnTo>
                      <a:lnTo>
                        <a:pt x="20318" y="15903"/>
                      </a:lnTo>
                      <a:lnTo>
                        <a:pt x="20401" y="15944"/>
                      </a:lnTo>
                      <a:lnTo>
                        <a:pt x="20338" y="15861"/>
                      </a:lnTo>
                      <a:lnTo>
                        <a:pt x="20338" y="15819"/>
                      </a:lnTo>
                      <a:lnTo>
                        <a:pt x="20401" y="15819"/>
                      </a:lnTo>
                      <a:lnTo>
                        <a:pt x="20422" y="15861"/>
                      </a:lnTo>
                      <a:lnTo>
                        <a:pt x="20527" y="15944"/>
                      </a:lnTo>
                      <a:lnTo>
                        <a:pt x="20506" y="16007"/>
                      </a:lnTo>
                      <a:lnTo>
                        <a:pt x="20443" y="15944"/>
                      </a:lnTo>
                      <a:lnTo>
                        <a:pt x="20422" y="15965"/>
                      </a:lnTo>
                      <a:lnTo>
                        <a:pt x="20548" y="16049"/>
                      </a:lnTo>
                      <a:lnTo>
                        <a:pt x="20610" y="16133"/>
                      </a:lnTo>
                      <a:lnTo>
                        <a:pt x="20652" y="16175"/>
                      </a:lnTo>
                      <a:lnTo>
                        <a:pt x="20631" y="16216"/>
                      </a:lnTo>
                      <a:lnTo>
                        <a:pt x="20610" y="16154"/>
                      </a:lnTo>
                      <a:lnTo>
                        <a:pt x="20590" y="16216"/>
                      </a:lnTo>
                      <a:lnTo>
                        <a:pt x="20610" y="16258"/>
                      </a:lnTo>
                      <a:lnTo>
                        <a:pt x="20799" y="16237"/>
                      </a:lnTo>
                      <a:lnTo>
                        <a:pt x="20903" y="16216"/>
                      </a:lnTo>
                      <a:lnTo>
                        <a:pt x="21029" y="16070"/>
                      </a:lnTo>
                      <a:lnTo>
                        <a:pt x="21113" y="16070"/>
                      </a:lnTo>
                      <a:lnTo>
                        <a:pt x="21113" y="16049"/>
                      </a:lnTo>
                      <a:lnTo>
                        <a:pt x="21175" y="15965"/>
                      </a:lnTo>
                      <a:lnTo>
                        <a:pt x="21280" y="15965"/>
                      </a:lnTo>
                      <a:lnTo>
                        <a:pt x="21364" y="16007"/>
                      </a:lnTo>
                      <a:lnTo>
                        <a:pt x="21489" y="16049"/>
                      </a:lnTo>
                      <a:lnTo>
                        <a:pt x="21552" y="16258"/>
                      </a:lnTo>
                      <a:lnTo>
                        <a:pt x="21636" y="16321"/>
                      </a:lnTo>
                      <a:lnTo>
                        <a:pt x="21657" y="16321"/>
                      </a:lnTo>
                      <a:lnTo>
                        <a:pt x="21678" y="16447"/>
                      </a:lnTo>
                      <a:lnTo>
                        <a:pt x="21761" y="16488"/>
                      </a:lnTo>
                      <a:lnTo>
                        <a:pt x="21803" y="16488"/>
                      </a:lnTo>
                      <a:lnTo>
                        <a:pt x="21803" y="16551"/>
                      </a:lnTo>
                      <a:lnTo>
                        <a:pt x="21866" y="16635"/>
                      </a:lnTo>
                      <a:lnTo>
                        <a:pt x="21950" y="16656"/>
                      </a:lnTo>
                      <a:lnTo>
                        <a:pt x="22012" y="16781"/>
                      </a:lnTo>
                      <a:lnTo>
                        <a:pt x="21991" y="16907"/>
                      </a:lnTo>
                      <a:lnTo>
                        <a:pt x="21908" y="17179"/>
                      </a:lnTo>
                      <a:lnTo>
                        <a:pt x="21803" y="17409"/>
                      </a:lnTo>
                      <a:lnTo>
                        <a:pt x="21803" y="17493"/>
                      </a:lnTo>
                      <a:lnTo>
                        <a:pt x="21887" y="17597"/>
                      </a:lnTo>
                      <a:lnTo>
                        <a:pt x="21908" y="17576"/>
                      </a:lnTo>
                      <a:lnTo>
                        <a:pt x="21971" y="17493"/>
                      </a:lnTo>
                      <a:lnTo>
                        <a:pt x="21971" y="17430"/>
                      </a:lnTo>
                      <a:lnTo>
                        <a:pt x="21991" y="17388"/>
                      </a:lnTo>
                      <a:lnTo>
                        <a:pt x="22075" y="17430"/>
                      </a:lnTo>
                      <a:lnTo>
                        <a:pt x="22096" y="17535"/>
                      </a:lnTo>
                      <a:lnTo>
                        <a:pt x="21950" y="17744"/>
                      </a:lnTo>
                      <a:lnTo>
                        <a:pt x="21971" y="17807"/>
                      </a:lnTo>
                      <a:lnTo>
                        <a:pt x="21991" y="17911"/>
                      </a:lnTo>
                      <a:lnTo>
                        <a:pt x="22054" y="18016"/>
                      </a:lnTo>
                      <a:lnTo>
                        <a:pt x="22075" y="18058"/>
                      </a:lnTo>
                      <a:lnTo>
                        <a:pt x="22117" y="18037"/>
                      </a:lnTo>
                      <a:lnTo>
                        <a:pt x="22159" y="18141"/>
                      </a:lnTo>
                      <a:lnTo>
                        <a:pt x="22201" y="18100"/>
                      </a:lnTo>
                      <a:lnTo>
                        <a:pt x="22201" y="18058"/>
                      </a:lnTo>
                      <a:lnTo>
                        <a:pt x="22222" y="18100"/>
                      </a:lnTo>
                      <a:lnTo>
                        <a:pt x="22368" y="18058"/>
                      </a:lnTo>
                      <a:lnTo>
                        <a:pt x="22368" y="18058"/>
                      </a:lnTo>
                      <a:lnTo>
                        <a:pt x="22263" y="18141"/>
                      </a:lnTo>
                      <a:lnTo>
                        <a:pt x="22222" y="18246"/>
                      </a:lnTo>
                      <a:lnTo>
                        <a:pt x="22201" y="18309"/>
                      </a:lnTo>
                      <a:lnTo>
                        <a:pt x="22201" y="18351"/>
                      </a:lnTo>
                      <a:lnTo>
                        <a:pt x="22368" y="18455"/>
                      </a:lnTo>
                      <a:lnTo>
                        <a:pt x="22368" y="18581"/>
                      </a:lnTo>
                      <a:lnTo>
                        <a:pt x="22368" y="18748"/>
                      </a:lnTo>
                      <a:lnTo>
                        <a:pt x="22410" y="18769"/>
                      </a:lnTo>
                      <a:lnTo>
                        <a:pt x="22494" y="18769"/>
                      </a:lnTo>
                      <a:lnTo>
                        <a:pt x="22535" y="18853"/>
                      </a:lnTo>
                      <a:lnTo>
                        <a:pt x="22515" y="18957"/>
                      </a:lnTo>
                      <a:lnTo>
                        <a:pt x="22682" y="19062"/>
                      </a:lnTo>
                      <a:lnTo>
                        <a:pt x="22598" y="19083"/>
                      </a:lnTo>
                      <a:lnTo>
                        <a:pt x="22724" y="19146"/>
                      </a:lnTo>
                      <a:lnTo>
                        <a:pt x="22787" y="19188"/>
                      </a:lnTo>
                      <a:lnTo>
                        <a:pt x="22891" y="19250"/>
                      </a:lnTo>
                      <a:lnTo>
                        <a:pt x="22996" y="19188"/>
                      </a:lnTo>
                      <a:lnTo>
                        <a:pt x="23100" y="19167"/>
                      </a:lnTo>
                      <a:lnTo>
                        <a:pt x="23100" y="18999"/>
                      </a:lnTo>
                      <a:lnTo>
                        <a:pt x="23163" y="18895"/>
                      </a:lnTo>
                      <a:lnTo>
                        <a:pt x="23226" y="18769"/>
                      </a:lnTo>
                      <a:lnTo>
                        <a:pt x="23331" y="18560"/>
                      </a:lnTo>
                      <a:lnTo>
                        <a:pt x="23310" y="18455"/>
                      </a:lnTo>
                      <a:lnTo>
                        <a:pt x="23351" y="18413"/>
                      </a:lnTo>
                      <a:lnTo>
                        <a:pt x="23351" y="18225"/>
                      </a:lnTo>
                      <a:lnTo>
                        <a:pt x="23331" y="18162"/>
                      </a:lnTo>
                      <a:lnTo>
                        <a:pt x="23414" y="18120"/>
                      </a:lnTo>
                      <a:lnTo>
                        <a:pt x="23351" y="17932"/>
                      </a:lnTo>
                      <a:lnTo>
                        <a:pt x="23247" y="17848"/>
                      </a:lnTo>
                      <a:lnTo>
                        <a:pt x="23205" y="17493"/>
                      </a:lnTo>
                      <a:lnTo>
                        <a:pt x="23142" y="17430"/>
                      </a:lnTo>
                      <a:lnTo>
                        <a:pt x="23163" y="17263"/>
                      </a:lnTo>
                      <a:lnTo>
                        <a:pt x="23205" y="17116"/>
                      </a:lnTo>
                      <a:lnTo>
                        <a:pt x="23163" y="17011"/>
                      </a:lnTo>
                      <a:lnTo>
                        <a:pt x="23100" y="16907"/>
                      </a:lnTo>
                      <a:lnTo>
                        <a:pt x="23038" y="16656"/>
                      </a:lnTo>
                      <a:lnTo>
                        <a:pt x="22996" y="16551"/>
                      </a:lnTo>
                      <a:lnTo>
                        <a:pt x="22954" y="16279"/>
                      </a:lnTo>
                      <a:lnTo>
                        <a:pt x="22912" y="16133"/>
                      </a:lnTo>
                      <a:lnTo>
                        <a:pt x="22933" y="15903"/>
                      </a:lnTo>
                      <a:lnTo>
                        <a:pt x="22912" y="15714"/>
                      </a:lnTo>
                      <a:lnTo>
                        <a:pt x="22933" y="15379"/>
                      </a:lnTo>
                      <a:lnTo>
                        <a:pt x="22933" y="15170"/>
                      </a:lnTo>
                      <a:lnTo>
                        <a:pt x="23038" y="15003"/>
                      </a:lnTo>
                      <a:lnTo>
                        <a:pt x="23121" y="14856"/>
                      </a:lnTo>
                      <a:lnTo>
                        <a:pt x="23226" y="14815"/>
                      </a:lnTo>
                      <a:lnTo>
                        <a:pt x="23268" y="14752"/>
                      </a:lnTo>
                      <a:lnTo>
                        <a:pt x="23331" y="14752"/>
                      </a:lnTo>
                      <a:lnTo>
                        <a:pt x="23414" y="14605"/>
                      </a:lnTo>
                      <a:lnTo>
                        <a:pt x="23414" y="14543"/>
                      </a:lnTo>
                      <a:lnTo>
                        <a:pt x="23372" y="14501"/>
                      </a:lnTo>
                      <a:lnTo>
                        <a:pt x="23414" y="14480"/>
                      </a:lnTo>
                      <a:lnTo>
                        <a:pt x="23540" y="14480"/>
                      </a:lnTo>
                      <a:lnTo>
                        <a:pt x="23561" y="14396"/>
                      </a:lnTo>
                      <a:lnTo>
                        <a:pt x="23665" y="14396"/>
                      </a:lnTo>
                      <a:lnTo>
                        <a:pt x="23686" y="14354"/>
                      </a:lnTo>
                      <a:lnTo>
                        <a:pt x="23875" y="14333"/>
                      </a:lnTo>
                      <a:lnTo>
                        <a:pt x="23937" y="14250"/>
                      </a:lnTo>
                      <a:lnTo>
                        <a:pt x="24063" y="14250"/>
                      </a:lnTo>
                      <a:lnTo>
                        <a:pt x="24084" y="14187"/>
                      </a:lnTo>
                      <a:lnTo>
                        <a:pt x="24168" y="14187"/>
                      </a:lnTo>
                      <a:lnTo>
                        <a:pt x="24209" y="14229"/>
                      </a:lnTo>
                      <a:lnTo>
                        <a:pt x="24314" y="14082"/>
                      </a:lnTo>
                      <a:lnTo>
                        <a:pt x="24314" y="14040"/>
                      </a:lnTo>
                      <a:lnTo>
                        <a:pt x="24377" y="14040"/>
                      </a:lnTo>
                      <a:lnTo>
                        <a:pt x="24481" y="13957"/>
                      </a:lnTo>
                      <a:lnTo>
                        <a:pt x="24481" y="13873"/>
                      </a:lnTo>
                      <a:lnTo>
                        <a:pt x="24691" y="13601"/>
                      </a:lnTo>
                      <a:lnTo>
                        <a:pt x="24795" y="13496"/>
                      </a:lnTo>
                      <a:lnTo>
                        <a:pt x="24984" y="13496"/>
                      </a:lnTo>
                      <a:lnTo>
                        <a:pt x="25025" y="13517"/>
                      </a:lnTo>
                      <a:lnTo>
                        <a:pt x="25088" y="13517"/>
                      </a:lnTo>
                      <a:lnTo>
                        <a:pt x="25193" y="13329"/>
                      </a:lnTo>
                      <a:lnTo>
                        <a:pt x="25465" y="13099"/>
                      </a:lnTo>
                      <a:lnTo>
                        <a:pt x="25737" y="12931"/>
                      </a:lnTo>
                      <a:lnTo>
                        <a:pt x="25862" y="12910"/>
                      </a:lnTo>
                      <a:lnTo>
                        <a:pt x="25925" y="12890"/>
                      </a:lnTo>
                      <a:lnTo>
                        <a:pt x="25988" y="12890"/>
                      </a:lnTo>
                      <a:lnTo>
                        <a:pt x="25988" y="12910"/>
                      </a:lnTo>
                      <a:lnTo>
                        <a:pt x="26092" y="12910"/>
                      </a:lnTo>
                      <a:lnTo>
                        <a:pt x="26197" y="12785"/>
                      </a:lnTo>
                      <a:lnTo>
                        <a:pt x="26155" y="12785"/>
                      </a:lnTo>
                      <a:lnTo>
                        <a:pt x="26134" y="12722"/>
                      </a:lnTo>
                      <a:lnTo>
                        <a:pt x="26030" y="12827"/>
                      </a:lnTo>
                      <a:lnTo>
                        <a:pt x="25883" y="12806"/>
                      </a:lnTo>
                      <a:lnTo>
                        <a:pt x="25820" y="12722"/>
                      </a:lnTo>
                      <a:lnTo>
                        <a:pt x="25925" y="12785"/>
                      </a:lnTo>
                      <a:lnTo>
                        <a:pt x="26051" y="12701"/>
                      </a:lnTo>
                      <a:lnTo>
                        <a:pt x="26030" y="12680"/>
                      </a:lnTo>
                      <a:lnTo>
                        <a:pt x="26092" y="12618"/>
                      </a:lnTo>
                      <a:lnTo>
                        <a:pt x="26051" y="12555"/>
                      </a:lnTo>
                      <a:lnTo>
                        <a:pt x="25925" y="12513"/>
                      </a:lnTo>
                      <a:lnTo>
                        <a:pt x="25862" y="12471"/>
                      </a:lnTo>
                      <a:lnTo>
                        <a:pt x="25946" y="12471"/>
                      </a:lnTo>
                      <a:lnTo>
                        <a:pt x="26030" y="12492"/>
                      </a:lnTo>
                      <a:lnTo>
                        <a:pt x="26092" y="12471"/>
                      </a:lnTo>
                      <a:lnTo>
                        <a:pt x="26092" y="12387"/>
                      </a:lnTo>
                      <a:lnTo>
                        <a:pt x="26155" y="12513"/>
                      </a:lnTo>
                      <a:lnTo>
                        <a:pt x="26239" y="12492"/>
                      </a:lnTo>
                      <a:lnTo>
                        <a:pt x="26302" y="12555"/>
                      </a:lnTo>
                      <a:lnTo>
                        <a:pt x="26364" y="12513"/>
                      </a:lnTo>
                      <a:lnTo>
                        <a:pt x="26385" y="12408"/>
                      </a:lnTo>
                      <a:lnTo>
                        <a:pt x="26511" y="12304"/>
                      </a:lnTo>
                      <a:lnTo>
                        <a:pt x="26553" y="12304"/>
                      </a:lnTo>
                      <a:lnTo>
                        <a:pt x="26574" y="12199"/>
                      </a:lnTo>
                      <a:lnTo>
                        <a:pt x="26553" y="12094"/>
                      </a:lnTo>
                      <a:lnTo>
                        <a:pt x="26511" y="12094"/>
                      </a:lnTo>
                      <a:lnTo>
                        <a:pt x="26448" y="12241"/>
                      </a:lnTo>
                      <a:lnTo>
                        <a:pt x="26448" y="12283"/>
                      </a:lnTo>
                      <a:lnTo>
                        <a:pt x="26385" y="12262"/>
                      </a:lnTo>
                      <a:lnTo>
                        <a:pt x="26364" y="12094"/>
                      </a:lnTo>
                      <a:lnTo>
                        <a:pt x="26344" y="12074"/>
                      </a:lnTo>
                      <a:lnTo>
                        <a:pt x="26092" y="12094"/>
                      </a:lnTo>
                      <a:lnTo>
                        <a:pt x="25967" y="12157"/>
                      </a:lnTo>
                      <a:lnTo>
                        <a:pt x="25988" y="12074"/>
                      </a:lnTo>
                      <a:lnTo>
                        <a:pt x="25988" y="11927"/>
                      </a:lnTo>
                      <a:lnTo>
                        <a:pt x="26051" y="11885"/>
                      </a:lnTo>
                      <a:lnTo>
                        <a:pt x="26092" y="11990"/>
                      </a:lnTo>
                      <a:lnTo>
                        <a:pt x="26176" y="12032"/>
                      </a:lnTo>
                      <a:lnTo>
                        <a:pt x="26239" y="11969"/>
                      </a:lnTo>
                      <a:lnTo>
                        <a:pt x="26385" y="11948"/>
                      </a:lnTo>
                      <a:lnTo>
                        <a:pt x="26406" y="11885"/>
                      </a:lnTo>
                      <a:lnTo>
                        <a:pt x="26490" y="11885"/>
                      </a:lnTo>
                      <a:lnTo>
                        <a:pt x="26511" y="11843"/>
                      </a:lnTo>
                      <a:lnTo>
                        <a:pt x="26490" y="11718"/>
                      </a:lnTo>
                      <a:lnTo>
                        <a:pt x="26448" y="11655"/>
                      </a:lnTo>
                      <a:lnTo>
                        <a:pt x="26469" y="11613"/>
                      </a:lnTo>
                      <a:lnTo>
                        <a:pt x="26511" y="11634"/>
                      </a:lnTo>
                      <a:lnTo>
                        <a:pt x="26574" y="11530"/>
                      </a:lnTo>
                      <a:lnTo>
                        <a:pt x="26511" y="11425"/>
                      </a:lnTo>
                      <a:lnTo>
                        <a:pt x="26469" y="11362"/>
                      </a:lnTo>
                      <a:lnTo>
                        <a:pt x="26385" y="11404"/>
                      </a:lnTo>
                      <a:lnTo>
                        <a:pt x="26302" y="11362"/>
                      </a:lnTo>
                      <a:lnTo>
                        <a:pt x="26260" y="11237"/>
                      </a:lnTo>
                      <a:lnTo>
                        <a:pt x="26176" y="11237"/>
                      </a:lnTo>
                      <a:lnTo>
                        <a:pt x="26092" y="11195"/>
                      </a:lnTo>
                      <a:lnTo>
                        <a:pt x="26030" y="11111"/>
                      </a:lnTo>
                      <a:lnTo>
                        <a:pt x="26030" y="11111"/>
                      </a:lnTo>
                      <a:lnTo>
                        <a:pt x="26092" y="11153"/>
                      </a:lnTo>
                      <a:lnTo>
                        <a:pt x="26260" y="11153"/>
                      </a:lnTo>
                      <a:lnTo>
                        <a:pt x="26302" y="11257"/>
                      </a:lnTo>
                      <a:lnTo>
                        <a:pt x="26385" y="11299"/>
                      </a:lnTo>
                      <a:lnTo>
                        <a:pt x="26406" y="11216"/>
                      </a:lnTo>
                      <a:lnTo>
                        <a:pt x="26281" y="11090"/>
                      </a:lnTo>
                      <a:lnTo>
                        <a:pt x="26385" y="11111"/>
                      </a:lnTo>
                      <a:lnTo>
                        <a:pt x="26406" y="11048"/>
                      </a:lnTo>
                      <a:lnTo>
                        <a:pt x="26448" y="11027"/>
                      </a:lnTo>
                      <a:lnTo>
                        <a:pt x="26406" y="10944"/>
                      </a:lnTo>
                      <a:lnTo>
                        <a:pt x="26281" y="10881"/>
                      </a:lnTo>
                      <a:lnTo>
                        <a:pt x="26239" y="10713"/>
                      </a:lnTo>
                      <a:lnTo>
                        <a:pt x="26281" y="10734"/>
                      </a:lnTo>
                      <a:lnTo>
                        <a:pt x="26344" y="10839"/>
                      </a:lnTo>
                      <a:lnTo>
                        <a:pt x="26406" y="10839"/>
                      </a:lnTo>
                      <a:lnTo>
                        <a:pt x="26448" y="10734"/>
                      </a:lnTo>
                      <a:lnTo>
                        <a:pt x="26448" y="10630"/>
                      </a:lnTo>
                      <a:lnTo>
                        <a:pt x="26344" y="10588"/>
                      </a:lnTo>
                      <a:lnTo>
                        <a:pt x="26197" y="10421"/>
                      </a:lnTo>
                      <a:lnTo>
                        <a:pt x="26092" y="10379"/>
                      </a:lnTo>
                      <a:lnTo>
                        <a:pt x="26030" y="10274"/>
                      </a:lnTo>
                      <a:lnTo>
                        <a:pt x="25946" y="10253"/>
                      </a:lnTo>
                      <a:lnTo>
                        <a:pt x="25946" y="10149"/>
                      </a:lnTo>
                      <a:lnTo>
                        <a:pt x="26030" y="10044"/>
                      </a:lnTo>
                      <a:lnTo>
                        <a:pt x="25967" y="10149"/>
                      </a:lnTo>
                      <a:lnTo>
                        <a:pt x="25988" y="10190"/>
                      </a:lnTo>
                      <a:lnTo>
                        <a:pt x="26051" y="10211"/>
                      </a:lnTo>
                      <a:lnTo>
                        <a:pt x="26134" y="10316"/>
                      </a:lnTo>
                      <a:lnTo>
                        <a:pt x="26239" y="10358"/>
                      </a:lnTo>
                      <a:lnTo>
                        <a:pt x="26364" y="10504"/>
                      </a:lnTo>
                      <a:lnTo>
                        <a:pt x="26385" y="10504"/>
                      </a:lnTo>
                      <a:lnTo>
                        <a:pt x="26406" y="10274"/>
                      </a:lnTo>
                      <a:lnTo>
                        <a:pt x="26406" y="10169"/>
                      </a:lnTo>
                      <a:lnTo>
                        <a:pt x="26406" y="10086"/>
                      </a:lnTo>
                      <a:lnTo>
                        <a:pt x="26385" y="10044"/>
                      </a:lnTo>
                      <a:lnTo>
                        <a:pt x="26406" y="9856"/>
                      </a:lnTo>
                      <a:lnTo>
                        <a:pt x="26448" y="9793"/>
                      </a:lnTo>
                      <a:lnTo>
                        <a:pt x="26409" y="9728"/>
                      </a:lnTo>
                      <a:lnTo>
                        <a:pt x="26409" y="9728"/>
                      </a:lnTo>
                      <a:lnTo>
                        <a:pt x="26490" y="9667"/>
                      </a:lnTo>
                      <a:lnTo>
                        <a:pt x="26616" y="9563"/>
                      </a:lnTo>
                      <a:lnTo>
                        <a:pt x="26657" y="9458"/>
                      </a:lnTo>
                      <a:lnTo>
                        <a:pt x="26657" y="9437"/>
                      </a:lnTo>
                      <a:lnTo>
                        <a:pt x="26678" y="9458"/>
                      </a:lnTo>
                      <a:lnTo>
                        <a:pt x="26657" y="9584"/>
                      </a:lnTo>
                      <a:lnTo>
                        <a:pt x="26678" y="9625"/>
                      </a:lnTo>
                      <a:lnTo>
                        <a:pt x="26574" y="9667"/>
                      </a:lnTo>
                      <a:lnTo>
                        <a:pt x="26511" y="9793"/>
                      </a:lnTo>
                      <a:lnTo>
                        <a:pt x="26595" y="9960"/>
                      </a:lnTo>
                      <a:lnTo>
                        <a:pt x="26574" y="10107"/>
                      </a:lnTo>
                      <a:lnTo>
                        <a:pt x="26490" y="10253"/>
                      </a:lnTo>
                      <a:lnTo>
                        <a:pt x="26490" y="10358"/>
                      </a:lnTo>
                      <a:lnTo>
                        <a:pt x="26595" y="10462"/>
                      </a:lnTo>
                      <a:lnTo>
                        <a:pt x="26616" y="10400"/>
                      </a:lnTo>
                      <a:lnTo>
                        <a:pt x="26657" y="10462"/>
                      </a:lnTo>
                      <a:lnTo>
                        <a:pt x="26699" y="10462"/>
                      </a:lnTo>
                      <a:lnTo>
                        <a:pt x="26699" y="10483"/>
                      </a:lnTo>
                      <a:lnTo>
                        <a:pt x="26678" y="10525"/>
                      </a:lnTo>
                      <a:lnTo>
                        <a:pt x="26699" y="10609"/>
                      </a:lnTo>
                      <a:lnTo>
                        <a:pt x="26825" y="10609"/>
                      </a:lnTo>
                      <a:lnTo>
                        <a:pt x="26762" y="10672"/>
                      </a:lnTo>
                      <a:lnTo>
                        <a:pt x="26762" y="10693"/>
                      </a:lnTo>
                      <a:lnTo>
                        <a:pt x="26699" y="10797"/>
                      </a:lnTo>
                      <a:lnTo>
                        <a:pt x="26699" y="10881"/>
                      </a:lnTo>
                      <a:lnTo>
                        <a:pt x="26657" y="10985"/>
                      </a:lnTo>
                      <a:lnTo>
                        <a:pt x="26616" y="11111"/>
                      </a:lnTo>
                      <a:lnTo>
                        <a:pt x="26616" y="11216"/>
                      </a:lnTo>
                      <a:lnTo>
                        <a:pt x="26657" y="11153"/>
                      </a:lnTo>
                      <a:lnTo>
                        <a:pt x="26678" y="11111"/>
                      </a:lnTo>
                      <a:lnTo>
                        <a:pt x="26783" y="10902"/>
                      </a:lnTo>
                      <a:lnTo>
                        <a:pt x="26804" y="10944"/>
                      </a:lnTo>
                      <a:lnTo>
                        <a:pt x="26804" y="11006"/>
                      </a:lnTo>
                      <a:lnTo>
                        <a:pt x="26825" y="10944"/>
                      </a:lnTo>
                      <a:lnTo>
                        <a:pt x="26825" y="10881"/>
                      </a:lnTo>
                      <a:lnTo>
                        <a:pt x="26909" y="10776"/>
                      </a:lnTo>
                      <a:lnTo>
                        <a:pt x="26992" y="10525"/>
                      </a:lnTo>
                      <a:lnTo>
                        <a:pt x="27118" y="10462"/>
                      </a:lnTo>
                      <a:lnTo>
                        <a:pt x="27222" y="10253"/>
                      </a:lnTo>
                      <a:lnTo>
                        <a:pt x="27222" y="10086"/>
                      </a:lnTo>
                      <a:lnTo>
                        <a:pt x="27139" y="9897"/>
                      </a:lnTo>
                      <a:lnTo>
                        <a:pt x="27097" y="9856"/>
                      </a:lnTo>
                      <a:lnTo>
                        <a:pt x="27076" y="9688"/>
                      </a:lnTo>
                      <a:lnTo>
                        <a:pt x="27013" y="9625"/>
                      </a:lnTo>
                      <a:lnTo>
                        <a:pt x="27013" y="9521"/>
                      </a:lnTo>
                      <a:lnTo>
                        <a:pt x="27076" y="9416"/>
                      </a:lnTo>
                      <a:lnTo>
                        <a:pt x="27181" y="9312"/>
                      </a:lnTo>
                      <a:lnTo>
                        <a:pt x="27306" y="9249"/>
                      </a:lnTo>
                      <a:lnTo>
                        <a:pt x="27118" y="9458"/>
                      </a:lnTo>
                      <a:lnTo>
                        <a:pt x="27076" y="9542"/>
                      </a:lnTo>
                      <a:lnTo>
                        <a:pt x="27118" y="9625"/>
                      </a:lnTo>
                      <a:lnTo>
                        <a:pt x="27243" y="9751"/>
                      </a:lnTo>
                      <a:lnTo>
                        <a:pt x="27327" y="9730"/>
                      </a:lnTo>
                      <a:lnTo>
                        <a:pt x="27390" y="9772"/>
                      </a:lnTo>
                      <a:lnTo>
                        <a:pt x="27327" y="9939"/>
                      </a:lnTo>
                      <a:lnTo>
                        <a:pt x="27327" y="9939"/>
                      </a:lnTo>
                      <a:lnTo>
                        <a:pt x="27411" y="9877"/>
                      </a:lnTo>
                      <a:lnTo>
                        <a:pt x="27432" y="9897"/>
                      </a:lnTo>
                      <a:lnTo>
                        <a:pt x="27515" y="9793"/>
                      </a:lnTo>
                      <a:lnTo>
                        <a:pt x="27515" y="9730"/>
                      </a:lnTo>
                      <a:lnTo>
                        <a:pt x="27557" y="9730"/>
                      </a:lnTo>
                      <a:lnTo>
                        <a:pt x="27620" y="9646"/>
                      </a:lnTo>
                      <a:lnTo>
                        <a:pt x="27704" y="9625"/>
                      </a:lnTo>
                      <a:lnTo>
                        <a:pt x="27745" y="9458"/>
                      </a:lnTo>
                      <a:lnTo>
                        <a:pt x="27808" y="9374"/>
                      </a:lnTo>
                      <a:lnTo>
                        <a:pt x="27850" y="9374"/>
                      </a:lnTo>
                      <a:lnTo>
                        <a:pt x="27913" y="9270"/>
                      </a:lnTo>
                      <a:lnTo>
                        <a:pt x="27934" y="9207"/>
                      </a:lnTo>
                      <a:lnTo>
                        <a:pt x="27934" y="9144"/>
                      </a:lnTo>
                      <a:lnTo>
                        <a:pt x="27976" y="9040"/>
                      </a:lnTo>
                      <a:lnTo>
                        <a:pt x="27976" y="8998"/>
                      </a:lnTo>
                      <a:lnTo>
                        <a:pt x="28038" y="8914"/>
                      </a:lnTo>
                      <a:lnTo>
                        <a:pt x="28017" y="8830"/>
                      </a:lnTo>
                      <a:lnTo>
                        <a:pt x="27955" y="8789"/>
                      </a:lnTo>
                      <a:lnTo>
                        <a:pt x="27913" y="8705"/>
                      </a:lnTo>
                      <a:lnTo>
                        <a:pt x="28059" y="8621"/>
                      </a:lnTo>
                      <a:lnTo>
                        <a:pt x="28059" y="8537"/>
                      </a:lnTo>
                      <a:lnTo>
                        <a:pt x="28164" y="8475"/>
                      </a:lnTo>
                      <a:lnTo>
                        <a:pt x="28248" y="8433"/>
                      </a:lnTo>
                      <a:lnTo>
                        <a:pt x="28436" y="8328"/>
                      </a:lnTo>
                      <a:lnTo>
                        <a:pt x="28561" y="8328"/>
                      </a:lnTo>
                      <a:lnTo>
                        <a:pt x="28750" y="8203"/>
                      </a:lnTo>
                      <a:lnTo>
                        <a:pt x="28813" y="8203"/>
                      </a:lnTo>
                      <a:lnTo>
                        <a:pt x="28854" y="8224"/>
                      </a:lnTo>
                      <a:lnTo>
                        <a:pt x="29085" y="8203"/>
                      </a:lnTo>
                      <a:lnTo>
                        <a:pt x="29189" y="8265"/>
                      </a:lnTo>
                      <a:lnTo>
                        <a:pt x="29336" y="8203"/>
                      </a:lnTo>
                      <a:lnTo>
                        <a:pt x="29587" y="8203"/>
                      </a:lnTo>
                      <a:lnTo>
                        <a:pt x="29629" y="8182"/>
                      </a:lnTo>
                      <a:lnTo>
                        <a:pt x="29608" y="8119"/>
                      </a:lnTo>
                      <a:lnTo>
                        <a:pt x="29608" y="7972"/>
                      </a:lnTo>
                      <a:lnTo>
                        <a:pt x="29608" y="7847"/>
                      </a:lnTo>
                      <a:lnTo>
                        <a:pt x="29733" y="7952"/>
                      </a:lnTo>
                      <a:lnTo>
                        <a:pt x="29733" y="8077"/>
                      </a:lnTo>
                      <a:lnTo>
                        <a:pt x="29712" y="8161"/>
                      </a:lnTo>
                      <a:lnTo>
                        <a:pt x="29796" y="8161"/>
                      </a:lnTo>
                      <a:lnTo>
                        <a:pt x="29901" y="8056"/>
                      </a:lnTo>
                      <a:lnTo>
                        <a:pt x="30005" y="7868"/>
                      </a:lnTo>
                      <a:lnTo>
                        <a:pt x="30047" y="7972"/>
                      </a:lnTo>
                      <a:lnTo>
                        <a:pt x="30047" y="8056"/>
                      </a:lnTo>
                      <a:lnTo>
                        <a:pt x="30131" y="8077"/>
                      </a:lnTo>
                      <a:lnTo>
                        <a:pt x="30382" y="7952"/>
                      </a:lnTo>
                      <a:lnTo>
                        <a:pt x="30466" y="7805"/>
                      </a:lnTo>
                      <a:lnTo>
                        <a:pt x="30424" y="7596"/>
                      </a:lnTo>
                      <a:lnTo>
                        <a:pt x="30361" y="7638"/>
                      </a:lnTo>
                      <a:lnTo>
                        <a:pt x="30361" y="7742"/>
                      </a:lnTo>
                      <a:lnTo>
                        <a:pt x="30319" y="7868"/>
                      </a:lnTo>
                      <a:lnTo>
                        <a:pt x="30152" y="7868"/>
                      </a:lnTo>
                      <a:lnTo>
                        <a:pt x="30131" y="7763"/>
                      </a:lnTo>
                      <a:lnTo>
                        <a:pt x="30068" y="7575"/>
                      </a:lnTo>
                      <a:lnTo>
                        <a:pt x="29922" y="7491"/>
                      </a:lnTo>
                      <a:lnTo>
                        <a:pt x="29922" y="7449"/>
                      </a:lnTo>
                      <a:lnTo>
                        <a:pt x="30131" y="7261"/>
                      </a:lnTo>
                      <a:lnTo>
                        <a:pt x="30131" y="7177"/>
                      </a:lnTo>
                      <a:lnTo>
                        <a:pt x="30047" y="7177"/>
                      </a:lnTo>
                      <a:lnTo>
                        <a:pt x="30047" y="7115"/>
                      </a:lnTo>
                      <a:lnTo>
                        <a:pt x="30131" y="7052"/>
                      </a:lnTo>
                      <a:lnTo>
                        <a:pt x="30152" y="6968"/>
                      </a:lnTo>
                      <a:lnTo>
                        <a:pt x="30214" y="6905"/>
                      </a:lnTo>
                      <a:lnTo>
                        <a:pt x="30277" y="6696"/>
                      </a:lnTo>
                      <a:lnTo>
                        <a:pt x="30486" y="6529"/>
                      </a:lnTo>
                      <a:lnTo>
                        <a:pt x="30570" y="6382"/>
                      </a:lnTo>
                      <a:lnTo>
                        <a:pt x="30633" y="6382"/>
                      </a:lnTo>
                      <a:lnTo>
                        <a:pt x="30696" y="6278"/>
                      </a:lnTo>
                      <a:lnTo>
                        <a:pt x="30696" y="6340"/>
                      </a:lnTo>
                      <a:lnTo>
                        <a:pt x="30779" y="6382"/>
                      </a:lnTo>
                      <a:lnTo>
                        <a:pt x="30842" y="6299"/>
                      </a:lnTo>
                      <a:lnTo>
                        <a:pt x="30905" y="6173"/>
                      </a:lnTo>
                      <a:lnTo>
                        <a:pt x="30905" y="6299"/>
                      </a:lnTo>
                      <a:lnTo>
                        <a:pt x="30989" y="6299"/>
                      </a:lnTo>
                      <a:lnTo>
                        <a:pt x="31051" y="6173"/>
                      </a:lnTo>
                      <a:lnTo>
                        <a:pt x="31093" y="6215"/>
                      </a:lnTo>
                      <a:lnTo>
                        <a:pt x="31156" y="6173"/>
                      </a:lnTo>
                      <a:lnTo>
                        <a:pt x="31261" y="6006"/>
                      </a:lnTo>
                      <a:lnTo>
                        <a:pt x="31407" y="5796"/>
                      </a:lnTo>
                      <a:lnTo>
                        <a:pt x="31386" y="5922"/>
                      </a:lnTo>
                      <a:lnTo>
                        <a:pt x="31407" y="6006"/>
                      </a:lnTo>
                      <a:lnTo>
                        <a:pt x="31512" y="6006"/>
                      </a:lnTo>
                      <a:lnTo>
                        <a:pt x="31616" y="5880"/>
                      </a:lnTo>
                      <a:lnTo>
                        <a:pt x="31742" y="5880"/>
                      </a:lnTo>
                      <a:lnTo>
                        <a:pt x="31784" y="6006"/>
                      </a:lnTo>
                      <a:lnTo>
                        <a:pt x="31846" y="6006"/>
                      </a:lnTo>
                      <a:lnTo>
                        <a:pt x="31951" y="5880"/>
                      </a:lnTo>
                      <a:lnTo>
                        <a:pt x="32035" y="5922"/>
                      </a:lnTo>
                      <a:lnTo>
                        <a:pt x="32098" y="5901"/>
                      </a:lnTo>
                      <a:lnTo>
                        <a:pt x="32202" y="5817"/>
                      </a:lnTo>
                      <a:lnTo>
                        <a:pt x="32307" y="5817"/>
                      </a:lnTo>
                      <a:lnTo>
                        <a:pt x="32432" y="5755"/>
                      </a:lnTo>
                      <a:lnTo>
                        <a:pt x="32474" y="5817"/>
                      </a:lnTo>
                      <a:lnTo>
                        <a:pt x="32558" y="5796"/>
                      </a:lnTo>
                      <a:lnTo>
                        <a:pt x="32642" y="5713"/>
                      </a:lnTo>
                      <a:lnTo>
                        <a:pt x="32537" y="5650"/>
                      </a:lnTo>
                      <a:lnTo>
                        <a:pt x="32474" y="5713"/>
                      </a:lnTo>
                      <a:lnTo>
                        <a:pt x="32411" y="5650"/>
                      </a:lnTo>
                      <a:lnTo>
                        <a:pt x="32453" y="5504"/>
                      </a:lnTo>
                      <a:lnTo>
                        <a:pt x="32223" y="5378"/>
                      </a:lnTo>
                      <a:lnTo>
                        <a:pt x="32202" y="5357"/>
                      </a:lnTo>
                      <a:lnTo>
                        <a:pt x="32223" y="5294"/>
                      </a:lnTo>
                      <a:lnTo>
                        <a:pt x="32223" y="5252"/>
                      </a:lnTo>
                      <a:lnTo>
                        <a:pt x="32223" y="5169"/>
                      </a:lnTo>
                      <a:lnTo>
                        <a:pt x="32244" y="5085"/>
                      </a:lnTo>
                      <a:lnTo>
                        <a:pt x="32202" y="5022"/>
                      </a:lnTo>
                      <a:lnTo>
                        <a:pt x="32139" y="4959"/>
                      </a:lnTo>
                      <a:lnTo>
                        <a:pt x="32098" y="4939"/>
                      </a:lnTo>
                      <a:lnTo>
                        <a:pt x="32118" y="4855"/>
                      </a:lnTo>
                      <a:lnTo>
                        <a:pt x="32244" y="4123"/>
                      </a:lnTo>
                      <a:lnTo>
                        <a:pt x="32244" y="3934"/>
                      </a:lnTo>
                      <a:lnTo>
                        <a:pt x="32014" y="3725"/>
                      </a:lnTo>
                      <a:lnTo>
                        <a:pt x="31951" y="3788"/>
                      </a:lnTo>
                      <a:lnTo>
                        <a:pt x="31805" y="3725"/>
                      </a:lnTo>
                      <a:lnTo>
                        <a:pt x="31700" y="3767"/>
                      </a:lnTo>
                      <a:lnTo>
                        <a:pt x="31616" y="3683"/>
                      </a:lnTo>
                      <a:lnTo>
                        <a:pt x="31533" y="3662"/>
                      </a:lnTo>
                      <a:lnTo>
                        <a:pt x="31512" y="3662"/>
                      </a:lnTo>
                      <a:lnTo>
                        <a:pt x="31407" y="3767"/>
                      </a:lnTo>
                      <a:lnTo>
                        <a:pt x="31365" y="3830"/>
                      </a:lnTo>
                      <a:lnTo>
                        <a:pt x="31156" y="4081"/>
                      </a:lnTo>
                      <a:lnTo>
                        <a:pt x="31072" y="4206"/>
                      </a:lnTo>
                      <a:lnTo>
                        <a:pt x="31072" y="4311"/>
                      </a:lnTo>
                      <a:lnTo>
                        <a:pt x="30905" y="4395"/>
                      </a:lnTo>
                      <a:lnTo>
                        <a:pt x="30905" y="4520"/>
                      </a:lnTo>
                      <a:lnTo>
                        <a:pt x="30863" y="4625"/>
                      </a:lnTo>
                      <a:lnTo>
                        <a:pt x="30696" y="4813"/>
                      </a:lnTo>
                      <a:lnTo>
                        <a:pt x="30633" y="4834"/>
                      </a:lnTo>
                      <a:lnTo>
                        <a:pt x="30445" y="5043"/>
                      </a:lnTo>
                      <a:lnTo>
                        <a:pt x="30424" y="5127"/>
                      </a:lnTo>
                      <a:lnTo>
                        <a:pt x="30340" y="5169"/>
                      </a:lnTo>
                      <a:lnTo>
                        <a:pt x="30235" y="5148"/>
                      </a:lnTo>
                      <a:lnTo>
                        <a:pt x="30173" y="5148"/>
                      </a:lnTo>
                      <a:lnTo>
                        <a:pt x="30131" y="5190"/>
                      </a:lnTo>
                      <a:lnTo>
                        <a:pt x="30068" y="5190"/>
                      </a:lnTo>
                      <a:lnTo>
                        <a:pt x="29942" y="5336"/>
                      </a:lnTo>
                      <a:lnTo>
                        <a:pt x="28269" y="5294"/>
                      </a:lnTo>
                      <a:lnTo>
                        <a:pt x="28059" y="5336"/>
                      </a:lnTo>
                      <a:lnTo>
                        <a:pt x="27955" y="5441"/>
                      </a:lnTo>
                      <a:lnTo>
                        <a:pt x="27829" y="5483"/>
                      </a:lnTo>
                      <a:lnTo>
                        <a:pt x="27704" y="5566"/>
                      </a:lnTo>
                      <a:lnTo>
                        <a:pt x="27453" y="5817"/>
                      </a:lnTo>
                      <a:lnTo>
                        <a:pt x="27285" y="5859"/>
                      </a:lnTo>
                      <a:lnTo>
                        <a:pt x="27181" y="5922"/>
                      </a:lnTo>
                      <a:lnTo>
                        <a:pt x="26699" y="6299"/>
                      </a:lnTo>
                      <a:lnTo>
                        <a:pt x="25611" y="6612"/>
                      </a:lnTo>
                      <a:lnTo>
                        <a:pt x="25569" y="6864"/>
                      </a:lnTo>
                      <a:lnTo>
                        <a:pt x="25318" y="6968"/>
                      </a:lnTo>
                      <a:lnTo>
                        <a:pt x="23331" y="7491"/>
                      </a:lnTo>
                      <a:lnTo>
                        <a:pt x="23247" y="7324"/>
                      </a:lnTo>
                      <a:lnTo>
                        <a:pt x="23351" y="7177"/>
                      </a:lnTo>
                      <a:lnTo>
                        <a:pt x="23561" y="7073"/>
                      </a:lnTo>
                      <a:lnTo>
                        <a:pt x="23665" y="6947"/>
                      </a:lnTo>
                      <a:lnTo>
                        <a:pt x="23728" y="6822"/>
                      </a:lnTo>
                      <a:lnTo>
                        <a:pt x="23770" y="6696"/>
                      </a:lnTo>
                      <a:lnTo>
                        <a:pt x="23833" y="5922"/>
                      </a:lnTo>
                      <a:lnTo>
                        <a:pt x="23456" y="4143"/>
                      </a:lnTo>
                      <a:lnTo>
                        <a:pt x="23100" y="3871"/>
                      </a:lnTo>
                      <a:lnTo>
                        <a:pt x="22954" y="3683"/>
                      </a:lnTo>
                      <a:lnTo>
                        <a:pt x="20652" y="2616"/>
                      </a:lnTo>
                      <a:lnTo>
                        <a:pt x="20548" y="2553"/>
                      </a:lnTo>
                      <a:lnTo>
                        <a:pt x="20422" y="2511"/>
                      </a:lnTo>
                      <a:lnTo>
                        <a:pt x="20380" y="2449"/>
                      </a:lnTo>
                      <a:lnTo>
                        <a:pt x="20087" y="2449"/>
                      </a:lnTo>
                      <a:lnTo>
                        <a:pt x="20066" y="2344"/>
                      </a:lnTo>
                      <a:lnTo>
                        <a:pt x="19983" y="2302"/>
                      </a:lnTo>
                      <a:lnTo>
                        <a:pt x="19899" y="2344"/>
                      </a:lnTo>
                      <a:lnTo>
                        <a:pt x="19711" y="2344"/>
                      </a:lnTo>
                      <a:lnTo>
                        <a:pt x="19606" y="2323"/>
                      </a:lnTo>
                      <a:lnTo>
                        <a:pt x="19543" y="2239"/>
                      </a:lnTo>
                      <a:lnTo>
                        <a:pt x="19439" y="2198"/>
                      </a:lnTo>
                      <a:lnTo>
                        <a:pt x="19230" y="2135"/>
                      </a:lnTo>
                      <a:lnTo>
                        <a:pt x="19167" y="2009"/>
                      </a:lnTo>
                      <a:lnTo>
                        <a:pt x="19083" y="2009"/>
                      </a:lnTo>
                      <a:lnTo>
                        <a:pt x="18958" y="1905"/>
                      </a:lnTo>
                      <a:lnTo>
                        <a:pt x="18853" y="1905"/>
                      </a:lnTo>
                      <a:lnTo>
                        <a:pt x="18769" y="1884"/>
                      </a:lnTo>
                      <a:lnTo>
                        <a:pt x="18644" y="1905"/>
                      </a:lnTo>
                      <a:lnTo>
                        <a:pt x="18623" y="1926"/>
                      </a:lnTo>
                      <a:lnTo>
                        <a:pt x="18560" y="1842"/>
                      </a:lnTo>
                      <a:lnTo>
                        <a:pt x="18434" y="1821"/>
                      </a:lnTo>
                      <a:lnTo>
                        <a:pt x="18414" y="1800"/>
                      </a:lnTo>
                      <a:lnTo>
                        <a:pt x="18309" y="1737"/>
                      </a:lnTo>
                      <a:lnTo>
                        <a:pt x="18288" y="1716"/>
                      </a:lnTo>
                      <a:lnTo>
                        <a:pt x="18204" y="1633"/>
                      </a:lnTo>
                      <a:lnTo>
                        <a:pt x="18204" y="1612"/>
                      </a:lnTo>
                      <a:lnTo>
                        <a:pt x="18079" y="1507"/>
                      </a:lnTo>
                      <a:lnTo>
                        <a:pt x="17932" y="1507"/>
                      </a:lnTo>
                      <a:lnTo>
                        <a:pt x="17807" y="1486"/>
                      </a:lnTo>
                      <a:lnTo>
                        <a:pt x="2846"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95" name="Google Shape;1695;p54"/>
            <p:cNvGrpSpPr/>
            <p:nvPr/>
          </p:nvGrpSpPr>
          <p:grpSpPr>
            <a:xfrm>
              <a:off x="3230417" y="3103734"/>
              <a:ext cx="282982" cy="280332"/>
              <a:chOff x="2605700" y="3152850"/>
              <a:chExt cx="594125" cy="616250"/>
            </a:xfrm>
          </p:grpSpPr>
          <p:sp>
            <p:nvSpPr>
              <p:cNvPr id="1696" name="Google Shape;1696;p54"/>
              <p:cNvSpPr/>
              <p:nvPr/>
            </p:nvSpPr>
            <p:spPr>
              <a:xfrm>
                <a:off x="2605700" y="3152850"/>
                <a:ext cx="379825" cy="616250"/>
              </a:xfrm>
              <a:custGeom>
                <a:avLst/>
                <a:gdLst/>
                <a:ahLst/>
                <a:cxnLst/>
                <a:rect l="l" t="t" r="r" b="b"/>
                <a:pathLst>
                  <a:path w="15193" h="24650" extrusionOk="0">
                    <a:moveTo>
                      <a:pt x="14024" y="2338"/>
                    </a:moveTo>
                    <a:lnTo>
                      <a:pt x="8818" y="0"/>
                    </a:lnTo>
                    <a:lnTo>
                      <a:pt x="4037" y="1594"/>
                    </a:lnTo>
                    <a:lnTo>
                      <a:pt x="0" y="7225"/>
                    </a:lnTo>
                    <a:lnTo>
                      <a:pt x="2018" y="11156"/>
                    </a:lnTo>
                    <a:lnTo>
                      <a:pt x="7331" y="12325"/>
                    </a:lnTo>
                    <a:lnTo>
                      <a:pt x="10518" y="17531"/>
                    </a:lnTo>
                    <a:lnTo>
                      <a:pt x="11049" y="22843"/>
                    </a:lnTo>
                    <a:lnTo>
                      <a:pt x="13705" y="24650"/>
                    </a:lnTo>
                    <a:lnTo>
                      <a:pt x="15193" y="18700"/>
                    </a:lnTo>
                    <a:lnTo>
                      <a:pt x="12218" y="5844"/>
                    </a:lnTo>
                    <a:close/>
                  </a:path>
                </a:pathLst>
              </a:custGeom>
              <a:solidFill>
                <a:schemeClr val="lt2"/>
              </a:solidFill>
              <a:ln w="9525" cap="flat" cmpd="sng">
                <a:solidFill>
                  <a:schemeClr val="dk2"/>
                </a:solidFill>
                <a:prstDash val="solid"/>
                <a:round/>
                <a:headEnd type="none" w="med" len="med"/>
                <a:tailEnd type="none" w="med" len="med"/>
              </a:ln>
            </p:spPr>
          </p:sp>
          <p:sp>
            <p:nvSpPr>
              <p:cNvPr id="1697" name="Google Shape;1697;p54"/>
              <p:cNvSpPr/>
              <p:nvPr/>
            </p:nvSpPr>
            <p:spPr>
              <a:xfrm>
                <a:off x="2632775" y="3168475"/>
                <a:ext cx="567050" cy="590050"/>
              </a:xfrm>
              <a:custGeom>
                <a:avLst/>
                <a:gdLst/>
                <a:ahLst/>
                <a:cxnLst/>
                <a:rect l="l" t="t" r="r" b="b"/>
                <a:pathLst>
                  <a:path w="22682" h="23602" extrusionOk="0">
                    <a:moveTo>
                      <a:pt x="13852" y="21070"/>
                    </a:moveTo>
                    <a:lnTo>
                      <a:pt x="13894" y="21091"/>
                    </a:lnTo>
                    <a:lnTo>
                      <a:pt x="13977" y="21217"/>
                    </a:lnTo>
                    <a:lnTo>
                      <a:pt x="14103" y="21384"/>
                    </a:lnTo>
                    <a:lnTo>
                      <a:pt x="14166" y="21384"/>
                    </a:lnTo>
                    <a:lnTo>
                      <a:pt x="14208" y="21342"/>
                    </a:lnTo>
                    <a:lnTo>
                      <a:pt x="14228" y="21384"/>
                    </a:lnTo>
                    <a:lnTo>
                      <a:pt x="14228" y="21489"/>
                    </a:lnTo>
                    <a:lnTo>
                      <a:pt x="14187" y="21489"/>
                    </a:lnTo>
                    <a:lnTo>
                      <a:pt x="14124" y="21698"/>
                    </a:lnTo>
                    <a:lnTo>
                      <a:pt x="13998" y="21928"/>
                    </a:lnTo>
                    <a:lnTo>
                      <a:pt x="13873" y="21928"/>
                    </a:lnTo>
                    <a:lnTo>
                      <a:pt x="13852" y="22075"/>
                    </a:lnTo>
                    <a:lnTo>
                      <a:pt x="13789" y="22158"/>
                    </a:lnTo>
                    <a:lnTo>
                      <a:pt x="13768" y="22158"/>
                    </a:lnTo>
                    <a:lnTo>
                      <a:pt x="13643" y="22242"/>
                    </a:lnTo>
                    <a:lnTo>
                      <a:pt x="13559" y="22326"/>
                    </a:lnTo>
                    <a:lnTo>
                      <a:pt x="13559" y="22367"/>
                    </a:lnTo>
                    <a:lnTo>
                      <a:pt x="13454" y="22388"/>
                    </a:lnTo>
                    <a:lnTo>
                      <a:pt x="13392" y="22451"/>
                    </a:lnTo>
                    <a:lnTo>
                      <a:pt x="13392" y="22472"/>
                    </a:lnTo>
                    <a:lnTo>
                      <a:pt x="13329" y="22347"/>
                    </a:lnTo>
                    <a:lnTo>
                      <a:pt x="13371" y="22242"/>
                    </a:lnTo>
                    <a:lnTo>
                      <a:pt x="13454" y="22179"/>
                    </a:lnTo>
                    <a:lnTo>
                      <a:pt x="13454" y="22116"/>
                    </a:lnTo>
                    <a:lnTo>
                      <a:pt x="13559" y="22012"/>
                    </a:lnTo>
                    <a:lnTo>
                      <a:pt x="13559" y="21928"/>
                    </a:lnTo>
                    <a:lnTo>
                      <a:pt x="13601" y="21970"/>
                    </a:lnTo>
                    <a:lnTo>
                      <a:pt x="13684" y="21970"/>
                    </a:lnTo>
                    <a:lnTo>
                      <a:pt x="13789" y="21865"/>
                    </a:lnTo>
                    <a:lnTo>
                      <a:pt x="13789" y="21761"/>
                    </a:lnTo>
                    <a:lnTo>
                      <a:pt x="13810" y="21740"/>
                    </a:lnTo>
                    <a:lnTo>
                      <a:pt x="13810" y="21614"/>
                    </a:lnTo>
                    <a:lnTo>
                      <a:pt x="13873" y="21551"/>
                    </a:lnTo>
                    <a:lnTo>
                      <a:pt x="13915" y="21551"/>
                    </a:lnTo>
                    <a:lnTo>
                      <a:pt x="13977" y="21447"/>
                    </a:lnTo>
                    <a:lnTo>
                      <a:pt x="13956" y="21384"/>
                    </a:lnTo>
                    <a:lnTo>
                      <a:pt x="13894" y="21300"/>
                    </a:lnTo>
                    <a:lnTo>
                      <a:pt x="13894" y="21112"/>
                    </a:lnTo>
                    <a:lnTo>
                      <a:pt x="13852" y="21070"/>
                    </a:lnTo>
                    <a:close/>
                    <a:moveTo>
                      <a:pt x="7617" y="0"/>
                    </a:moveTo>
                    <a:lnTo>
                      <a:pt x="7617" y="147"/>
                    </a:lnTo>
                    <a:lnTo>
                      <a:pt x="7575" y="272"/>
                    </a:lnTo>
                    <a:lnTo>
                      <a:pt x="7282" y="481"/>
                    </a:lnTo>
                    <a:lnTo>
                      <a:pt x="7094" y="502"/>
                    </a:lnTo>
                    <a:lnTo>
                      <a:pt x="6842" y="607"/>
                    </a:lnTo>
                    <a:lnTo>
                      <a:pt x="6738" y="565"/>
                    </a:lnTo>
                    <a:lnTo>
                      <a:pt x="6570" y="586"/>
                    </a:lnTo>
                    <a:lnTo>
                      <a:pt x="6382" y="732"/>
                    </a:lnTo>
                    <a:lnTo>
                      <a:pt x="6215" y="795"/>
                    </a:lnTo>
                    <a:lnTo>
                      <a:pt x="6152" y="732"/>
                    </a:lnTo>
                    <a:lnTo>
                      <a:pt x="5901" y="774"/>
                    </a:lnTo>
                    <a:lnTo>
                      <a:pt x="5692" y="774"/>
                    </a:lnTo>
                    <a:lnTo>
                      <a:pt x="5503" y="670"/>
                    </a:lnTo>
                    <a:lnTo>
                      <a:pt x="5315" y="628"/>
                    </a:lnTo>
                    <a:lnTo>
                      <a:pt x="5169" y="586"/>
                    </a:lnTo>
                    <a:lnTo>
                      <a:pt x="5169" y="586"/>
                    </a:lnTo>
                    <a:lnTo>
                      <a:pt x="5231" y="711"/>
                    </a:lnTo>
                    <a:lnTo>
                      <a:pt x="5378" y="774"/>
                    </a:lnTo>
                    <a:lnTo>
                      <a:pt x="5503" y="879"/>
                    </a:lnTo>
                    <a:lnTo>
                      <a:pt x="5545" y="984"/>
                    </a:lnTo>
                    <a:lnTo>
                      <a:pt x="5399" y="1235"/>
                    </a:lnTo>
                    <a:lnTo>
                      <a:pt x="5420" y="1297"/>
                    </a:lnTo>
                    <a:lnTo>
                      <a:pt x="5441" y="1339"/>
                    </a:lnTo>
                    <a:lnTo>
                      <a:pt x="5420" y="1528"/>
                    </a:lnTo>
                    <a:lnTo>
                      <a:pt x="5692" y="1611"/>
                    </a:lnTo>
                    <a:lnTo>
                      <a:pt x="5859" y="1569"/>
                    </a:lnTo>
                    <a:lnTo>
                      <a:pt x="6047" y="1611"/>
                    </a:lnTo>
                    <a:lnTo>
                      <a:pt x="6047" y="1716"/>
                    </a:lnTo>
                    <a:lnTo>
                      <a:pt x="5922" y="1758"/>
                    </a:lnTo>
                    <a:lnTo>
                      <a:pt x="5650" y="1820"/>
                    </a:lnTo>
                    <a:lnTo>
                      <a:pt x="5608" y="1862"/>
                    </a:lnTo>
                    <a:lnTo>
                      <a:pt x="5545" y="1925"/>
                    </a:lnTo>
                    <a:lnTo>
                      <a:pt x="5503" y="2072"/>
                    </a:lnTo>
                    <a:lnTo>
                      <a:pt x="5210" y="2239"/>
                    </a:lnTo>
                    <a:lnTo>
                      <a:pt x="5106" y="2344"/>
                    </a:lnTo>
                    <a:lnTo>
                      <a:pt x="4897" y="2469"/>
                    </a:lnTo>
                    <a:lnTo>
                      <a:pt x="4771" y="2616"/>
                    </a:lnTo>
                    <a:lnTo>
                      <a:pt x="4541" y="2616"/>
                    </a:lnTo>
                    <a:lnTo>
                      <a:pt x="4394" y="2595"/>
                    </a:lnTo>
                    <a:lnTo>
                      <a:pt x="4164" y="2406"/>
                    </a:lnTo>
                    <a:lnTo>
                      <a:pt x="3955" y="2260"/>
                    </a:lnTo>
                    <a:lnTo>
                      <a:pt x="3809" y="2281"/>
                    </a:lnTo>
                    <a:lnTo>
                      <a:pt x="3809" y="2134"/>
                    </a:lnTo>
                    <a:lnTo>
                      <a:pt x="3767" y="1988"/>
                    </a:lnTo>
                    <a:lnTo>
                      <a:pt x="3662" y="1883"/>
                    </a:lnTo>
                    <a:lnTo>
                      <a:pt x="3641" y="1820"/>
                    </a:lnTo>
                    <a:lnTo>
                      <a:pt x="3495" y="1862"/>
                    </a:lnTo>
                    <a:lnTo>
                      <a:pt x="3390" y="1988"/>
                    </a:lnTo>
                    <a:lnTo>
                      <a:pt x="3306" y="1988"/>
                    </a:lnTo>
                    <a:lnTo>
                      <a:pt x="3244" y="1946"/>
                    </a:lnTo>
                    <a:lnTo>
                      <a:pt x="3139" y="1946"/>
                    </a:lnTo>
                    <a:lnTo>
                      <a:pt x="3076" y="2030"/>
                    </a:lnTo>
                    <a:lnTo>
                      <a:pt x="2407" y="2030"/>
                    </a:lnTo>
                    <a:lnTo>
                      <a:pt x="2386" y="2197"/>
                    </a:lnTo>
                    <a:lnTo>
                      <a:pt x="2448" y="2344"/>
                    </a:lnTo>
                    <a:lnTo>
                      <a:pt x="2658" y="2385"/>
                    </a:lnTo>
                    <a:lnTo>
                      <a:pt x="2720" y="2553"/>
                    </a:lnTo>
                    <a:lnTo>
                      <a:pt x="2679" y="2616"/>
                    </a:lnTo>
                    <a:lnTo>
                      <a:pt x="2762" y="2699"/>
                    </a:lnTo>
                    <a:lnTo>
                      <a:pt x="2720" y="2804"/>
                    </a:lnTo>
                    <a:lnTo>
                      <a:pt x="2595" y="2720"/>
                    </a:lnTo>
                    <a:lnTo>
                      <a:pt x="2197" y="2867"/>
                    </a:lnTo>
                    <a:lnTo>
                      <a:pt x="2239" y="3180"/>
                    </a:lnTo>
                    <a:lnTo>
                      <a:pt x="2344" y="3306"/>
                    </a:lnTo>
                    <a:lnTo>
                      <a:pt x="2553" y="3452"/>
                    </a:lnTo>
                    <a:lnTo>
                      <a:pt x="2679" y="3724"/>
                    </a:lnTo>
                    <a:lnTo>
                      <a:pt x="2679" y="3913"/>
                    </a:lnTo>
                    <a:lnTo>
                      <a:pt x="2679" y="3976"/>
                    </a:lnTo>
                    <a:lnTo>
                      <a:pt x="2365" y="5189"/>
                    </a:lnTo>
                    <a:lnTo>
                      <a:pt x="2260" y="5503"/>
                    </a:lnTo>
                    <a:lnTo>
                      <a:pt x="2281" y="5545"/>
                    </a:lnTo>
                    <a:lnTo>
                      <a:pt x="2239" y="5629"/>
                    </a:lnTo>
                    <a:lnTo>
                      <a:pt x="2093" y="5608"/>
                    </a:lnTo>
                    <a:lnTo>
                      <a:pt x="2093" y="5587"/>
                    </a:lnTo>
                    <a:lnTo>
                      <a:pt x="1967" y="5503"/>
                    </a:lnTo>
                    <a:lnTo>
                      <a:pt x="1821" y="5503"/>
                    </a:lnTo>
                    <a:lnTo>
                      <a:pt x="1758" y="5482"/>
                    </a:lnTo>
                    <a:lnTo>
                      <a:pt x="1716" y="5545"/>
                    </a:lnTo>
                    <a:lnTo>
                      <a:pt x="1319" y="5691"/>
                    </a:lnTo>
                    <a:lnTo>
                      <a:pt x="1026" y="5733"/>
                    </a:lnTo>
                    <a:lnTo>
                      <a:pt x="942" y="5817"/>
                    </a:lnTo>
                    <a:lnTo>
                      <a:pt x="879" y="5838"/>
                    </a:lnTo>
                    <a:lnTo>
                      <a:pt x="733" y="5963"/>
                    </a:lnTo>
                    <a:lnTo>
                      <a:pt x="607" y="6026"/>
                    </a:lnTo>
                    <a:lnTo>
                      <a:pt x="503" y="6110"/>
                    </a:lnTo>
                    <a:lnTo>
                      <a:pt x="523" y="6256"/>
                    </a:lnTo>
                    <a:lnTo>
                      <a:pt x="482" y="6340"/>
                    </a:lnTo>
                    <a:lnTo>
                      <a:pt x="503" y="6424"/>
                    </a:lnTo>
                    <a:lnTo>
                      <a:pt x="356" y="6570"/>
                    </a:lnTo>
                    <a:lnTo>
                      <a:pt x="398" y="6779"/>
                    </a:lnTo>
                    <a:lnTo>
                      <a:pt x="461" y="6884"/>
                    </a:lnTo>
                    <a:lnTo>
                      <a:pt x="356" y="6968"/>
                    </a:lnTo>
                    <a:lnTo>
                      <a:pt x="272" y="6947"/>
                    </a:lnTo>
                    <a:lnTo>
                      <a:pt x="105" y="7051"/>
                    </a:lnTo>
                    <a:lnTo>
                      <a:pt x="105" y="7156"/>
                    </a:lnTo>
                    <a:lnTo>
                      <a:pt x="63" y="7198"/>
                    </a:lnTo>
                    <a:lnTo>
                      <a:pt x="84" y="7282"/>
                    </a:lnTo>
                    <a:lnTo>
                      <a:pt x="63" y="7407"/>
                    </a:lnTo>
                    <a:lnTo>
                      <a:pt x="0" y="7512"/>
                    </a:lnTo>
                    <a:lnTo>
                      <a:pt x="63" y="7616"/>
                    </a:lnTo>
                    <a:lnTo>
                      <a:pt x="42" y="7700"/>
                    </a:lnTo>
                    <a:lnTo>
                      <a:pt x="189" y="7846"/>
                    </a:lnTo>
                    <a:lnTo>
                      <a:pt x="482" y="8307"/>
                    </a:lnTo>
                    <a:lnTo>
                      <a:pt x="314" y="8474"/>
                    </a:lnTo>
                    <a:lnTo>
                      <a:pt x="691" y="8453"/>
                    </a:lnTo>
                    <a:lnTo>
                      <a:pt x="879" y="8474"/>
                    </a:lnTo>
                    <a:lnTo>
                      <a:pt x="1005" y="8662"/>
                    </a:lnTo>
                    <a:lnTo>
                      <a:pt x="1026" y="8830"/>
                    </a:lnTo>
                    <a:lnTo>
                      <a:pt x="1256" y="8830"/>
                    </a:lnTo>
                    <a:lnTo>
                      <a:pt x="1549" y="8851"/>
                    </a:lnTo>
                    <a:lnTo>
                      <a:pt x="1779" y="8621"/>
                    </a:lnTo>
                    <a:lnTo>
                      <a:pt x="1988" y="8474"/>
                    </a:lnTo>
                    <a:lnTo>
                      <a:pt x="2051" y="8537"/>
                    </a:lnTo>
                    <a:lnTo>
                      <a:pt x="2030" y="8662"/>
                    </a:lnTo>
                    <a:lnTo>
                      <a:pt x="1967" y="8725"/>
                    </a:lnTo>
                    <a:lnTo>
                      <a:pt x="1967" y="8934"/>
                    </a:lnTo>
                    <a:lnTo>
                      <a:pt x="1988" y="9269"/>
                    </a:lnTo>
                    <a:lnTo>
                      <a:pt x="1988" y="9395"/>
                    </a:lnTo>
                    <a:lnTo>
                      <a:pt x="2072" y="9478"/>
                    </a:lnTo>
                    <a:lnTo>
                      <a:pt x="2176" y="9458"/>
                    </a:lnTo>
                    <a:lnTo>
                      <a:pt x="2281" y="9416"/>
                    </a:lnTo>
                    <a:lnTo>
                      <a:pt x="2469" y="9416"/>
                    </a:lnTo>
                    <a:lnTo>
                      <a:pt x="2511" y="9458"/>
                    </a:lnTo>
                    <a:lnTo>
                      <a:pt x="3076" y="9458"/>
                    </a:lnTo>
                    <a:lnTo>
                      <a:pt x="3223" y="9353"/>
                    </a:lnTo>
                    <a:lnTo>
                      <a:pt x="3306" y="9353"/>
                    </a:lnTo>
                    <a:lnTo>
                      <a:pt x="3432" y="9248"/>
                    </a:lnTo>
                    <a:lnTo>
                      <a:pt x="3557" y="9248"/>
                    </a:lnTo>
                    <a:lnTo>
                      <a:pt x="3725" y="9186"/>
                    </a:lnTo>
                    <a:lnTo>
                      <a:pt x="3829" y="8934"/>
                    </a:lnTo>
                    <a:lnTo>
                      <a:pt x="4081" y="8746"/>
                    </a:lnTo>
                    <a:lnTo>
                      <a:pt x="4269" y="8725"/>
                    </a:lnTo>
                    <a:lnTo>
                      <a:pt x="4457" y="8621"/>
                    </a:lnTo>
                    <a:lnTo>
                      <a:pt x="4583" y="8621"/>
                    </a:lnTo>
                    <a:lnTo>
                      <a:pt x="4687" y="8683"/>
                    </a:lnTo>
                    <a:lnTo>
                      <a:pt x="4813" y="8621"/>
                    </a:lnTo>
                    <a:lnTo>
                      <a:pt x="4897" y="8662"/>
                    </a:lnTo>
                    <a:lnTo>
                      <a:pt x="4876" y="8788"/>
                    </a:lnTo>
                    <a:lnTo>
                      <a:pt x="4959" y="8997"/>
                    </a:lnTo>
                    <a:lnTo>
                      <a:pt x="5085" y="9374"/>
                    </a:lnTo>
                    <a:lnTo>
                      <a:pt x="5169" y="9646"/>
                    </a:lnTo>
                    <a:lnTo>
                      <a:pt x="5106" y="9751"/>
                    </a:lnTo>
                    <a:lnTo>
                      <a:pt x="5210" y="9960"/>
                    </a:lnTo>
                    <a:lnTo>
                      <a:pt x="5357" y="10002"/>
                    </a:lnTo>
                    <a:lnTo>
                      <a:pt x="5399" y="10190"/>
                    </a:lnTo>
                    <a:lnTo>
                      <a:pt x="5524" y="10274"/>
                    </a:lnTo>
                    <a:lnTo>
                      <a:pt x="5713" y="10357"/>
                    </a:lnTo>
                    <a:lnTo>
                      <a:pt x="5838" y="10462"/>
                    </a:lnTo>
                    <a:lnTo>
                      <a:pt x="5901" y="10420"/>
                    </a:lnTo>
                    <a:lnTo>
                      <a:pt x="6131" y="10357"/>
                    </a:lnTo>
                    <a:lnTo>
                      <a:pt x="6340" y="10587"/>
                    </a:lnTo>
                    <a:lnTo>
                      <a:pt x="6508" y="10525"/>
                    </a:lnTo>
                    <a:lnTo>
                      <a:pt x="6717" y="10755"/>
                    </a:lnTo>
                    <a:lnTo>
                      <a:pt x="6822" y="10755"/>
                    </a:lnTo>
                    <a:lnTo>
                      <a:pt x="7073" y="10839"/>
                    </a:lnTo>
                    <a:lnTo>
                      <a:pt x="7240" y="10880"/>
                    </a:lnTo>
                    <a:lnTo>
                      <a:pt x="7261" y="11048"/>
                    </a:lnTo>
                    <a:lnTo>
                      <a:pt x="7366" y="11069"/>
                    </a:lnTo>
                    <a:lnTo>
                      <a:pt x="7512" y="11152"/>
                    </a:lnTo>
                    <a:lnTo>
                      <a:pt x="7868" y="11131"/>
                    </a:lnTo>
                    <a:lnTo>
                      <a:pt x="8098" y="11257"/>
                    </a:lnTo>
                    <a:lnTo>
                      <a:pt x="8140" y="11362"/>
                    </a:lnTo>
                    <a:lnTo>
                      <a:pt x="8119" y="11634"/>
                    </a:lnTo>
                    <a:lnTo>
                      <a:pt x="8182" y="11843"/>
                    </a:lnTo>
                    <a:lnTo>
                      <a:pt x="8098" y="11968"/>
                    </a:lnTo>
                    <a:lnTo>
                      <a:pt x="8307" y="12324"/>
                    </a:lnTo>
                    <a:lnTo>
                      <a:pt x="8286" y="12596"/>
                    </a:lnTo>
                    <a:lnTo>
                      <a:pt x="9290" y="12617"/>
                    </a:lnTo>
                    <a:lnTo>
                      <a:pt x="9353" y="12973"/>
                    </a:lnTo>
                    <a:lnTo>
                      <a:pt x="9332" y="13224"/>
                    </a:lnTo>
                    <a:lnTo>
                      <a:pt x="9604" y="13287"/>
                    </a:lnTo>
                    <a:lnTo>
                      <a:pt x="9897" y="13810"/>
                    </a:lnTo>
                    <a:lnTo>
                      <a:pt x="9918" y="14103"/>
                    </a:lnTo>
                    <a:lnTo>
                      <a:pt x="9646" y="14688"/>
                    </a:lnTo>
                    <a:lnTo>
                      <a:pt x="9667" y="14772"/>
                    </a:lnTo>
                    <a:lnTo>
                      <a:pt x="9583" y="14856"/>
                    </a:lnTo>
                    <a:lnTo>
                      <a:pt x="9646" y="14919"/>
                    </a:lnTo>
                    <a:lnTo>
                      <a:pt x="9604" y="15044"/>
                    </a:lnTo>
                    <a:lnTo>
                      <a:pt x="9751" y="15149"/>
                    </a:lnTo>
                    <a:lnTo>
                      <a:pt x="9751" y="15337"/>
                    </a:lnTo>
                    <a:lnTo>
                      <a:pt x="9855" y="15525"/>
                    </a:lnTo>
                    <a:lnTo>
                      <a:pt x="9793" y="15860"/>
                    </a:lnTo>
                    <a:lnTo>
                      <a:pt x="9814" y="15986"/>
                    </a:lnTo>
                    <a:lnTo>
                      <a:pt x="9772" y="16111"/>
                    </a:lnTo>
                    <a:lnTo>
                      <a:pt x="9814" y="16258"/>
                    </a:lnTo>
                    <a:lnTo>
                      <a:pt x="10023" y="16216"/>
                    </a:lnTo>
                    <a:lnTo>
                      <a:pt x="10107" y="16279"/>
                    </a:lnTo>
                    <a:lnTo>
                      <a:pt x="10379" y="16258"/>
                    </a:lnTo>
                    <a:lnTo>
                      <a:pt x="10525" y="16300"/>
                    </a:lnTo>
                    <a:lnTo>
                      <a:pt x="10797" y="16195"/>
                    </a:lnTo>
                    <a:lnTo>
                      <a:pt x="10923" y="16300"/>
                    </a:lnTo>
                    <a:lnTo>
                      <a:pt x="11027" y="16321"/>
                    </a:lnTo>
                    <a:lnTo>
                      <a:pt x="11069" y="16467"/>
                    </a:lnTo>
                    <a:lnTo>
                      <a:pt x="11236" y="17095"/>
                    </a:lnTo>
                    <a:lnTo>
                      <a:pt x="11341" y="17304"/>
                    </a:lnTo>
                    <a:lnTo>
                      <a:pt x="11446" y="17325"/>
                    </a:lnTo>
                    <a:lnTo>
                      <a:pt x="11676" y="17199"/>
                    </a:lnTo>
                    <a:lnTo>
                      <a:pt x="11801" y="17241"/>
                    </a:lnTo>
                    <a:lnTo>
                      <a:pt x="11885" y="17325"/>
                    </a:lnTo>
                    <a:lnTo>
                      <a:pt x="11969" y="17346"/>
                    </a:lnTo>
                    <a:lnTo>
                      <a:pt x="11906" y="17450"/>
                    </a:lnTo>
                    <a:lnTo>
                      <a:pt x="11885" y="17994"/>
                    </a:lnTo>
                    <a:lnTo>
                      <a:pt x="11864" y="18057"/>
                    </a:lnTo>
                    <a:lnTo>
                      <a:pt x="11822" y="18078"/>
                    </a:lnTo>
                    <a:lnTo>
                      <a:pt x="11822" y="18162"/>
                    </a:lnTo>
                    <a:lnTo>
                      <a:pt x="11801" y="18204"/>
                    </a:lnTo>
                    <a:lnTo>
                      <a:pt x="11801" y="18287"/>
                    </a:lnTo>
                    <a:lnTo>
                      <a:pt x="11906" y="18204"/>
                    </a:lnTo>
                    <a:lnTo>
                      <a:pt x="12178" y="18245"/>
                    </a:lnTo>
                    <a:lnTo>
                      <a:pt x="12178" y="18350"/>
                    </a:lnTo>
                    <a:lnTo>
                      <a:pt x="12283" y="18580"/>
                    </a:lnTo>
                    <a:lnTo>
                      <a:pt x="12283" y="18769"/>
                    </a:lnTo>
                    <a:lnTo>
                      <a:pt x="12303" y="18999"/>
                    </a:lnTo>
                    <a:lnTo>
                      <a:pt x="12324" y="19208"/>
                    </a:lnTo>
                    <a:lnTo>
                      <a:pt x="12303" y="19292"/>
                    </a:lnTo>
                    <a:lnTo>
                      <a:pt x="12199" y="19292"/>
                    </a:lnTo>
                    <a:lnTo>
                      <a:pt x="12073" y="19354"/>
                    </a:lnTo>
                    <a:lnTo>
                      <a:pt x="12031" y="19417"/>
                    </a:lnTo>
                    <a:lnTo>
                      <a:pt x="11969" y="19501"/>
                    </a:lnTo>
                    <a:lnTo>
                      <a:pt x="11927" y="19459"/>
                    </a:lnTo>
                    <a:lnTo>
                      <a:pt x="11697" y="19626"/>
                    </a:lnTo>
                    <a:lnTo>
                      <a:pt x="11655" y="19710"/>
                    </a:lnTo>
                    <a:lnTo>
                      <a:pt x="11571" y="19731"/>
                    </a:lnTo>
                    <a:lnTo>
                      <a:pt x="11362" y="19919"/>
                    </a:lnTo>
                    <a:lnTo>
                      <a:pt x="11278" y="19940"/>
                    </a:lnTo>
                    <a:lnTo>
                      <a:pt x="11278" y="20066"/>
                    </a:lnTo>
                    <a:lnTo>
                      <a:pt x="11195" y="20087"/>
                    </a:lnTo>
                    <a:lnTo>
                      <a:pt x="11132" y="20087"/>
                    </a:lnTo>
                    <a:lnTo>
                      <a:pt x="10943" y="20338"/>
                    </a:lnTo>
                    <a:lnTo>
                      <a:pt x="10923" y="20401"/>
                    </a:lnTo>
                    <a:lnTo>
                      <a:pt x="10923" y="20547"/>
                    </a:lnTo>
                    <a:lnTo>
                      <a:pt x="10839" y="20568"/>
                    </a:lnTo>
                    <a:lnTo>
                      <a:pt x="10776" y="20652"/>
                    </a:lnTo>
                    <a:lnTo>
                      <a:pt x="10671" y="20861"/>
                    </a:lnTo>
                    <a:lnTo>
                      <a:pt x="10609" y="20924"/>
                    </a:lnTo>
                    <a:lnTo>
                      <a:pt x="10504" y="21091"/>
                    </a:lnTo>
                    <a:lnTo>
                      <a:pt x="10504" y="21133"/>
                    </a:lnTo>
                    <a:lnTo>
                      <a:pt x="10399" y="21217"/>
                    </a:lnTo>
                    <a:lnTo>
                      <a:pt x="10358" y="21279"/>
                    </a:lnTo>
                    <a:lnTo>
                      <a:pt x="10441" y="21279"/>
                    </a:lnTo>
                    <a:lnTo>
                      <a:pt x="10504" y="21300"/>
                    </a:lnTo>
                    <a:lnTo>
                      <a:pt x="10776" y="21217"/>
                    </a:lnTo>
                    <a:lnTo>
                      <a:pt x="10923" y="21300"/>
                    </a:lnTo>
                    <a:lnTo>
                      <a:pt x="11048" y="21489"/>
                    </a:lnTo>
                    <a:lnTo>
                      <a:pt x="11153" y="21530"/>
                    </a:lnTo>
                    <a:lnTo>
                      <a:pt x="11236" y="21698"/>
                    </a:lnTo>
                    <a:lnTo>
                      <a:pt x="11362" y="21928"/>
                    </a:lnTo>
                    <a:lnTo>
                      <a:pt x="11446" y="21928"/>
                    </a:lnTo>
                    <a:lnTo>
                      <a:pt x="11550" y="21803"/>
                    </a:lnTo>
                    <a:lnTo>
                      <a:pt x="11592" y="21803"/>
                    </a:lnTo>
                    <a:lnTo>
                      <a:pt x="11718" y="22012"/>
                    </a:lnTo>
                    <a:lnTo>
                      <a:pt x="11885" y="22075"/>
                    </a:lnTo>
                    <a:lnTo>
                      <a:pt x="12011" y="22116"/>
                    </a:lnTo>
                    <a:lnTo>
                      <a:pt x="12136" y="22242"/>
                    </a:lnTo>
                    <a:lnTo>
                      <a:pt x="12136" y="22388"/>
                    </a:lnTo>
                    <a:lnTo>
                      <a:pt x="12241" y="22367"/>
                    </a:lnTo>
                    <a:lnTo>
                      <a:pt x="12492" y="22472"/>
                    </a:lnTo>
                    <a:lnTo>
                      <a:pt x="12617" y="22639"/>
                    </a:lnTo>
                    <a:lnTo>
                      <a:pt x="12743" y="22849"/>
                    </a:lnTo>
                    <a:lnTo>
                      <a:pt x="12868" y="22911"/>
                    </a:lnTo>
                    <a:lnTo>
                      <a:pt x="12848" y="23079"/>
                    </a:lnTo>
                    <a:lnTo>
                      <a:pt x="12743" y="23225"/>
                    </a:lnTo>
                    <a:lnTo>
                      <a:pt x="12806" y="23414"/>
                    </a:lnTo>
                    <a:lnTo>
                      <a:pt x="12827" y="23476"/>
                    </a:lnTo>
                    <a:lnTo>
                      <a:pt x="12848" y="23497"/>
                    </a:lnTo>
                    <a:lnTo>
                      <a:pt x="12931" y="23581"/>
                    </a:lnTo>
                    <a:lnTo>
                      <a:pt x="12952" y="23602"/>
                    </a:lnTo>
                    <a:lnTo>
                      <a:pt x="13161" y="23414"/>
                    </a:lnTo>
                    <a:lnTo>
                      <a:pt x="13245" y="23225"/>
                    </a:lnTo>
                    <a:lnTo>
                      <a:pt x="13350" y="22849"/>
                    </a:lnTo>
                    <a:lnTo>
                      <a:pt x="13433" y="22577"/>
                    </a:lnTo>
                    <a:lnTo>
                      <a:pt x="13454" y="22535"/>
                    </a:lnTo>
                    <a:lnTo>
                      <a:pt x="13426" y="22507"/>
                    </a:lnTo>
                    <a:lnTo>
                      <a:pt x="13426" y="22507"/>
                    </a:lnTo>
                    <a:lnTo>
                      <a:pt x="13496" y="22535"/>
                    </a:lnTo>
                    <a:lnTo>
                      <a:pt x="13873" y="22242"/>
                    </a:lnTo>
                    <a:lnTo>
                      <a:pt x="14061" y="22033"/>
                    </a:lnTo>
                    <a:lnTo>
                      <a:pt x="14312" y="21551"/>
                    </a:lnTo>
                    <a:lnTo>
                      <a:pt x="14417" y="21321"/>
                    </a:lnTo>
                    <a:lnTo>
                      <a:pt x="14521" y="21028"/>
                    </a:lnTo>
                    <a:lnTo>
                      <a:pt x="14793" y="20547"/>
                    </a:lnTo>
                    <a:lnTo>
                      <a:pt x="15044" y="20233"/>
                    </a:lnTo>
                    <a:lnTo>
                      <a:pt x="15107" y="20129"/>
                    </a:lnTo>
                    <a:lnTo>
                      <a:pt x="15065" y="20087"/>
                    </a:lnTo>
                    <a:lnTo>
                      <a:pt x="15065" y="20024"/>
                    </a:lnTo>
                    <a:lnTo>
                      <a:pt x="15128" y="19982"/>
                    </a:lnTo>
                    <a:lnTo>
                      <a:pt x="15170" y="19857"/>
                    </a:lnTo>
                    <a:lnTo>
                      <a:pt x="15254" y="19815"/>
                    </a:lnTo>
                    <a:lnTo>
                      <a:pt x="15233" y="19710"/>
                    </a:lnTo>
                    <a:lnTo>
                      <a:pt x="15254" y="19626"/>
                    </a:lnTo>
                    <a:lnTo>
                      <a:pt x="15233" y="19606"/>
                    </a:lnTo>
                    <a:lnTo>
                      <a:pt x="15296" y="19585"/>
                    </a:lnTo>
                    <a:lnTo>
                      <a:pt x="15296" y="19480"/>
                    </a:lnTo>
                    <a:lnTo>
                      <a:pt x="15191" y="19313"/>
                    </a:lnTo>
                    <a:lnTo>
                      <a:pt x="15191" y="19229"/>
                    </a:lnTo>
                    <a:lnTo>
                      <a:pt x="15212" y="19166"/>
                    </a:lnTo>
                    <a:lnTo>
                      <a:pt x="15191" y="19082"/>
                    </a:lnTo>
                    <a:lnTo>
                      <a:pt x="15149" y="18915"/>
                    </a:lnTo>
                    <a:lnTo>
                      <a:pt x="15107" y="18748"/>
                    </a:lnTo>
                    <a:lnTo>
                      <a:pt x="15149" y="18685"/>
                    </a:lnTo>
                    <a:lnTo>
                      <a:pt x="15316" y="18664"/>
                    </a:lnTo>
                    <a:lnTo>
                      <a:pt x="15296" y="18559"/>
                    </a:lnTo>
                    <a:lnTo>
                      <a:pt x="15212" y="18497"/>
                    </a:lnTo>
                    <a:lnTo>
                      <a:pt x="15337" y="18476"/>
                    </a:lnTo>
                    <a:lnTo>
                      <a:pt x="15337" y="18371"/>
                    </a:lnTo>
                    <a:lnTo>
                      <a:pt x="15212" y="18308"/>
                    </a:lnTo>
                    <a:lnTo>
                      <a:pt x="15316" y="18287"/>
                    </a:lnTo>
                    <a:lnTo>
                      <a:pt x="15379" y="18183"/>
                    </a:lnTo>
                    <a:lnTo>
                      <a:pt x="15442" y="18245"/>
                    </a:lnTo>
                    <a:lnTo>
                      <a:pt x="15630" y="18057"/>
                    </a:lnTo>
                    <a:lnTo>
                      <a:pt x="15735" y="17973"/>
                    </a:lnTo>
                    <a:lnTo>
                      <a:pt x="15735" y="17932"/>
                    </a:lnTo>
                    <a:lnTo>
                      <a:pt x="15881" y="17785"/>
                    </a:lnTo>
                    <a:lnTo>
                      <a:pt x="16070" y="17681"/>
                    </a:lnTo>
                    <a:lnTo>
                      <a:pt x="16300" y="17429"/>
                    </a:lnTo>
                    <a:lnTo>
                      <a:pt x="16509" y="17409"/>
                    </a:lnTo>
                    <a:lnTo>
                      <a:pt x="16614" y="17304"/>
                    </a:lnTo>
                    <a:lnTo>
                      <a:pt x="16739" y="17199"/>
                    </a:lnTo>
                    <a:lnTo>
                      <a:pt x="16844" y="17199"/>
                    </a:lnTo>
                    <a:lnTo>
                      <a:pt x="16928" y="17241"/>
                    </a:lnTo>
                    <a:lnTo>
                      <a:pt x="17011" y="17283"/>
                    </a:lnTo>
                    <a:lnTo>
                      <a:pt x="17011" y="17199"/>
                    </a:lnTo>
                    <a:lnTo>
                      <a:pt x="17095" y="17032"/>
                    </a:lnTo>
                    <a:lnTo>
                      <a:pt x="17325" y="16885"/>
                    </a:lnTo>
                    <a:lnTo>
                      <a:pt x="17430" y="16865"/>
                    </a:lnTo>
                    <a:lnTo>
                      <a:pt x="17430" y="16802"/>
                    </a:lnTo>
                    <a:lnTo>
                      <a:pt x="17367" y="16781"/>
                    </a:lnTo>
                    <a:lnTo>
                      <a:pt x="17304" y="16739"/>
                    </a:lnTo>
                    <a:lnTo>
                      <a:pt x="17262" y="16676"/>
                    </a:lnTo>
                    <a:lnTo>
                      <a:pt x="17346" y="16634"/>
                    </a:lnTo>
                    <a:lnTo>
                      <a:pt x="17513" y="16572"/>
                    </a:lnTo>
                    <a:lnTo>
                      <a:pt x="17576" y="16593"/>
                    </a:lnTo>
                    <a:lnTo>
                      <a:pt x="17681" y="16593"/>
                    </a:lnTo>
                    <a:lnTo>
                      <a:pt x="17765" y="16530"/>
                    </a:lnTo>
                    <a:lnTo>
                      <a:pt x="17869" y="16530"/>
                    </a:lnTo>
                    <a:lnTo>
                      <a:pt x="17869" y="16593"/>
                    </a:lnTo>
                    <a:lnTo>
                      <a:pt x="17744" y="16676"/>
                    </a:lnTo>
                    <a:lnTo>
                      <a:pt x="17576" y="16697"/>
                    </a:lnTo>
                    <a:lnTo>
                      <a:pt x="17555" y="16718"/>
                    </a:lnTo>
                    <a:lnTo>
                      <a:pt x="17618" y="16739"/>
                    </a:lnTo>
                    <a:lnTo>
                      <a:pt x="17848" y="16676"/>
                    </a:lnTo>
                    <a:lnTo>
                      <a:pt x="18099" y="16572"/>
                    </a:lnTo>
                    <a:lnTo>
                      <a:pt x="18078" y="16509"/>
                    </a:lnTo>
                    <a:lnTo>
                      <a:pt x="18162" y="16467"/>
                    </a:lnTo>
                    <a:lnTo>
                      <a:pt x="18246" y="16467"/>
                    </a:lnTo>
                    <a:lnTo>
                      <a:pt x="18204" y="16509"/>
                    </a:lnTo>
                    <a:cubicBezTo>
                      <a:pt x="18204" y="16509"/>
                      <a:pt x="18204" y="16613"/>
                      <a:pt x="18246" y="16613"/>
                    </a:cubicBezTo>
                    <a:lnTo>
                      <a:pt x="18392" y="16634"/>
                    </a:lnTo>
                    <a:lnTo>
                      <a:pt x="18497" y="16593"/>
                    </a:lnTo>
                    <a:lnTo>
                      <a:pt x="18664" y="16593"/>
                    </a:lnTo>
                    <a:lnTo>
                      <a:pt x="18832" y="16613"/>
                    </a:lnTo>
                    <a:lnTo>
                      <a:pt x="18936" y="16551"/>
                    </a:lnTo>
                    <a:lnTo>
                      <a:pt x="18936" y="16488"/>
                    </a:lnTo>
                    <a:lnTo>
                      <a:pt x="18915" y="16467"/>
                    </a:lnTo>
                    <a:lnTo>
                      <a:pt x="18936" y="16404"/>
                    </a:lnTo>
                    <a:lnTo>
                      <a:pt x="19208" y="16237"/>
                    </a:lnTo>
                    <a:lnTo>
                      <a:pt x="19418" y="16153"/>
                    </a:lnTo>
                    <a:lnTo>
                      <a:pt x="19522" y="16069"/>
                    </a:lnTo>
                    <a:lnTo>
                      <a:pt x="19543" y="15986"/>
                    </a:lnTo>
                    <a:lnTo>
                      <a:pt x="19522" y="15944"/>
                    </a:lnTo>
                    <a:lnTo>
                      <a:pt x="19418" y="15735"/>
                    </a:lnTo>
                    <a:lnTo>
                      <a:pt x="19501" y="15567"/>
                    </a:lnTo>
                    <a:lnTo>
                      <a:pt x="19564" y="15463"/>
                    </a:lnTo>
                    <a:lnTo>
                      <a:pt x="19564" y="15358"/>
                    </a:lnTo>
                    <a:lnTo>
                      <a:pt x="19627" y="15316"/>
                    </a:lnTo>
                    <a:lnTo>
                      <a:pt x="19731" y="15232"/>
                    </a:lnTo>
                    <a:lnTo>
                      <a:pt x="19752" y="15128"/>
                    </a:lnTo>
                    <a:lnTo>
                      <a:pt x="19731" y="15107"/>
                    </a:lnTo>
                    <a:lnTo>
                      <a:pt x="19878" y="14835"/>
                    </a:lnTo>
                    <a:lnTo>
                      <a:pt x="20087" y="14584"/>
                    </a:lnTo>
                    <a:lnTo>
                      <a:pt x="20087" y="14479"/>
                    </a:lnTo>
                    <a:lnTo>
                      <a:pt x="20045" y="14103"/>
                    </a:lnTo>
                    <a:lnTo>
                      <a:pt x="20003" y="14082"/>
                    </a:lnTo>
                    <a:lnTo>
                      <a:pt x="20066" y="13872"/>
                    </a:lnTo>
                    <a:lnTo>
                      <a:pt x="20129" y="13789"/>
                    </a:lnTo>
                    <a:lnTo>
                      <a:pt x="20129" y="13726"/>
                    </a:lnTo>
                    <a:lnTo>
                      <a:pt x="20317" y="13580"/>
                    </a:lnTo>
                    <a:lnTo>
                      <a:pt x="20338" y="13496"/>
                    </a:lnTo>
                    <a:lnTo>
                      <a:pt x="20275" y="13287"/>
                    </a:lnTo>
                    <a:lnTo>
                      <a:pt x="20359" y="13036"/>
                    </a:lnTo>
                    <a:lnTo>
                      <a:pt x="20338" y="12826"/>
                    </a:lnTo>
                    <a:lnTo>
                      <a:pt x="20359" y="12659"/>
                    </a:lnTo>
                    <a:lnTo>
                      <a:pt x="20359" y="12596"/>
                    </a:lnTo>
                    <a:lnTo>
                      <a:pt x="20422" y="12387"/>
                    </a:lnTo>
                    <a:lnTo>
                      <a:pt x="20359" y="11592"/>
                    </a:lnTo>
                    <a:lnTo>
                      <a:pt x="20359" y="11445"/>
                    </a:lnTo>
                    <a:lnTo>
                      <a:pt x="20422" y="11341"/>
                    </a:lnTo>
                    <a:lnTo>
                      <a:pt x="20422" y="11236"/>
                    </a:lnTo>
                    <a:lnTo>
                      <a:pt x="20359" y="11278"/>
                    </a:lnTo>
                    <a:lnTo>
                      <a:pt x="20275" y="11194"/>
                    </a:lnTo>
                    <a:lnTo>
                      <a:pt x="20275" y="11131"/>
                    </a:lnTo>
                    <a:lnTo>
                      <a:pt x="20359" y="10985"/>
                    </a:lnTo>
                    <a:lnTo>
                      <a:pt x="20338" y="10859"/>
                    </a:lnTo>
                    <a:lnTo>
                      <a:pt x="20359" y="10776"/>
                    </a:lnTo>
                    <a:lnTo>
                      <a:pt x="20443" y="10755"/>
                    </a:lnTo>
                    <a:lnTo>
                      <a:pt x="20464" y="10629"/>
                    </a:lnTo>
                    <a:lnTo>
                      <a:pt x="20380" y="10504"/>
                    </a:lnTo>
                    <a:lnTo>
                      <a:pt x="20234" y="10420"/>
                    </a:lnTo>
                    <a:lnTo>
                      <a:pt x="20275" y="10399"/>
                    </a:lnTo>
                    <a:lnTo>
                      <a:pt x="20317" y="10336"/>
                    </a:lnTo>
                    <a:lnTo>
                      <a:pt x="20338" y="10399"/>
                    </a:lnTo>
                    <a:lnTo>
                      <a:pt x="20422" y="10441"/>
                    </a:lnTo>
                    <a:lnTo>
                      <a:pt x="20485" y="10462"/>
                    </a:lnTo>
                    <a:lnTo>
                      <a:pt x="20526" y="10336"/>
                    </a:lnTo>
                    <a:lnTo>
                      <a:pt x="20589" y="10336"/>
                    </a:lnTo>
                    <a:lnTo>
                      <a:pt x="20631" y="10420"/>
                    </a:lnTo>
                    <a:lnTo>
                      <a:pt x="20673" y="10441"/>
                    </a:lnTo>
                    <a:lnTo>
                      <a:pt x="20631" y="10525"/>
                    </a:lnTo>
                    <a:lnTo>
                      <a:pt x="20547" y="10567"/>
                    </a:lnTo>
                    <a:lnTo>
                      <a:pt x="20526" y="10650"/>
                    </a:lnTo>
                    <a:lnTo>
                      <a:pt x="20568" y="10650"/>
                    </a:lnTo>
                    <a:lnTo>
                      <a:pt x="20673" y="10546"/>
                    </a:lnTo>
                    <a:lnTo>
                      <a:pt x="20840" y="10462"/>
                    </a:lnTo>
                    <a:lnTo>
                      <a:pt x="21008" y="10190"/>
                    </a:lnTo>
                    <a:lnTo>
                      <a:pt x="21091" y="9981"/>
                    </a:lnTo>
                    <a:lnTo>
                      <a:pt x="21112" y="9834"/>
                    </a:lnTo>
                    <a:lnTo>
                      <a:pt x="21196" y="9771"/>
                    </a:lnTo>
                    <a:lnTo>
                      <a:pt x="21280" y="9562"/>
                    </a:lnTo>
                    <a:lnTo>
                      <a:pt x="21363" y="9374"/>
                    </a:lnTo>
                    <a:lnTo>
                      <a:pt x="21677" y="9165"/>
                    </a:lnTo>
                    <a:lnTo>
                      <a:pt x="21698" y="9060"/>
                    </a:lnTo>
                    <a:lnTo>
                      <a:pt x="21803" y="9039"/>
                    </a:lnTo>
                    <a:lnTo>
                      <a:pt x="21887" y="8934"/>
                    </a:lnTo>
                    <a:lnTo>
                      <a:pt x="22138" y="8683"/>
                    </a:lnTo>
                    <a:lnTo>
                      <a:pt x="22368" y="8370"/>
                    </a:lnTo>
                    <a:lnTo>
                      <a:pt x="22431" y="8307"/>
                    </a:lnTo>
                    <a:lnTo>
                      <a:pt x="22556" y="7993"/>
                    </a:lnTo>
                    <a:lnTo>
                      <a:pt x="22577" y="7846"/>
                    </a:lnTo>
                    <a:lnTo>
                      <a:pt x="22661" y="7742"/>
                    </a:lnTo>
                    <a:lnTo>
                      <a:pt x="22661" y="7637"/>
                    </a:lnTo>
                    <a:lnTo>
                      <a:pt x="22577" y="7533"/>
                    </a:lnTo>
                    <a:lnTo>
                      <a:pt x="22619" y="7449"/>
                    </a:lnTo>
                    <a:lnTo>
                      <a:pt x="22682" y="7449"/>
                    </a:lnTo>
                    <a:lnTo>
                      <a:pt x="22661" y="7156"/>
                    </a:lnTo>
                    <a:lnTo>
                      <a:pt x="22577" y="7093"/>
                    </a:lnTo>
                    <a:lnTo>
                      <a:pt x="22556" y="6968"/>
                    </a:lnTo>
                    <a:lnTo>
                      <a:pt x="22347" y="6528"/>
                    </a:lnTo>
                    <a:lnTo>
                      <a:pt x="22347" y="6361"/>
                    </a:lnTo>
                    <a:lnTo>
                      <a:pt x="22326" y="6193"/>
                    </a:lnTo>
                    <a:lnTo>
                      <a:pt x="21949" y="6026"/>
                    </a:lnTo>
                    <a:lnTo>
                      <a:pt x="21740" y="6026"/>
                    </a:lnTo>
                    <a:lnTo>
                      <a:pt x="21594" y="6110"/>
                    </a:lnTo>
                    <a:lnTo>
                      <a:pt x="21489" y="5942"/>
                    </a:lnTo>
                    <a:lnTo>
                      <a:pt x="21342" y="5921"/>
                    </a:lnTo>
                    <a:lnTo>
                      <a:pt x="21217" y="5796"/>
                    </a:lnTo>
                    <a:lnTo>
                      <a:pt x="21070" y="5712"/>
                    </a:lnTo>
                    <a:lnTo>
                      <a:pt x="20966" y="5691"/>
                    </a:lnTo>
                    <a:lnTo>
                      <a:pt x="20694" y="5398"/>
                    </a:lnTo>
                    <a:lnTo>
                      <a:pt x="20485" y="5105"/>
                    </a:lnTo>
                    <a:lnTo>
                      <a:pt x="20380" y="5085"/>
                    </a:lnTo>
                    <a:lnTo>
                      <a:pt x="20254" y="4959"/>
                    </a:lnTo>
                    <a:lnTo>
                      <a:pt x="20129" y="4959"/>
                    </a:lnTo>
                    <a:lnTo>
                      <a:pt x="19773" y="4687"/>
                    </a:lnTo>
                    <a:lnTo>
                      <a:pt x="19627" y="4687"/>
                    </a:lnTo>
                    <a:lnTo>
                      <a:pt x="19438" y="4603"/>
                    </a:lnTo>
                    <a:lnTo>
                      <a:pt x="19334" y="4666"/>
                    </a:lnTo>
                    <a:lnTo>
                      <a:pt x="19187" y="4666"/>
                    </a:lnTo>
                    <a:lnTo>
                      <a:pt x="19083" y="4603"/>
                    </a:lnTo>
                    <a:lnTo>
                      <a:pt x="18978" y="4666"/>
                    </a:lnTo>
                    <a:lnTo>
                      <a:pt x="18915" y="4750"/>
                    </a:lnTo>
                    <a:lnTo>
                      <a:pt x="18832" y="4666"/>
                    </a:lnTo>
                    <a:lnTo>
                      <a:pt x="18685" y="4561"/>
                    </a:lnTo>
                    <a:lnTo>
                      <a:pt x="18685" y="4666"/>
                    </a:lnTo>
                    <a:lnTo>
                      <a:pt x="18602" y="4624"/>
                    </a:lnTo>
                    <a:lnTo>
                      <a:pt x="18581" y="4687"/>
                    </a:lnTo>
                    <a:lnTo>
                      <a:pt x="18581" y="4750"/>
                    </a:lnTo>
                    <a:lnTo>
                      <a:pt x="18476" y="4666"/>
                    </a:lnTo>
                    <a:lnTo>
                      <a:pt x="18455" y="4624"/>
                    </a:lnTo>
                    <a:lnTo>
                      <a:pt x="18371" y="4582"/>
                    </a:lnTo>
                    <a:lnTo>
                      <a:pt x="18371" y="4582"/>
                    </a:lnTo>
                    <a:lnTo>
                      <a:pt x="18392" y="4645"/>
                    </a:lnTo>
                    <a:lnTo>
                      <a:pt x="18371" y="4666"/>
                    </a:lnTo>
                    <a:lnTo>
                      <a:pt x="18183" y="4582"/>
                    </a:lnTo>
                    <a:lnTo>
                      <a:pt x="18141" y="4582"/>
                    </a:lnTo>
                    <a:lnTo>
                      <a:pt x="17995" y="4561"/>
                    </a:lnTo>
                    <a:lnTo>
                      <a:pt x="17702" y="4394"/>
                    </a:lnTo>
                    <a:lnTo>
                      <a:pt x="17555" y="4394"/>
                    </a:lnTo>
                    <a:lnTo>
                      <a:pt x="17555" y="4436"/>
                    </a:lnTo>
                    <a:lnTo>
                      <a:pt x="17597" y="4478"/>
                    </a:lnTo>
                    <a:lnTo>
                      <a:pt x="17555" y="4520"/>
                    </a:lnTo>
                    <a:lnTo>
                      <a:pt x="17472" y="4478"/>
                    </a:lnTo>
                    <a:lnTo>
                      <a:pt x="17451" y="4520"/>
                    </a:lnTo>
                    <a:lnTo>
                      <a:pt x="17430" y="4561"/>
                    </a:lnTo>
                    <a:lnTo>
                      <a:pt x="17325" y="4603"/>
                    </a:lnTo>
                    <a:lnTo>
                      <a:pt x="17262" y="4666"/>
                    </a:lnTo>
                    <a:lnTo>
                      <a:pt x="17241" y="4792"/>
                    </a:lnTo>
                    <a:lnTo>
                      <a:pt x="17200" y="4687"/>
                    </a:lnTo>
                    <a:lnTo>
                      <a:pt x="17158" y="4603"/>
                    </a:lnTo>
                    <a:lnTo>
                      <a:pt x="17116" y="4645"/>
                    </a:lnTo>
                    <a:lnTo>
                      <a:pt x="17116" y="4750"/>
                    </a:lnTo>
                    <a:lnTo>
                      <a:pt x="17011" y="4917"/>
                    </a:lnTo>
                    <a:lnTo>
                      <a:pt x="17011" y="5085"/>
                    </a:lnTo>
                    <a:lnTo>
                      <a:pt x="16990" y="4917"/>
                    </a:lnTo>
                    <a:lnTo>
                      <a:pt x="17011" y="4771"/>
                    </a:lnTo>
                    <a:lnTo>
                      <a:pt x="16990" y="4645"/>
                    </a:lnTo>
                    <a:lnTo>
                      <a:pt x="17032" y="4457"/>
                    </a:lnTo>
                    <a:lnTo>
                      <a:pt x="17095" y="4394"/>
                    </a:lnTo>
                    <a:lnTo>
                      <a:pt x="17032" y="4373"/>
                    </a:lnTo>
                    <a:lnTo>
                      <a:pt x="16928" y="4373"/>
                    </a:lnTo>
                    <a:lnTo>
                      <a:pt x="17053" y="4248"/>
                    </a:lnTo>
                    <a:lnTo>
                      <a:pt x="16907" y="4059"/>
                    </a:lnTo>
                    <a:lnTo>
                      <a:pt x="16823" y="3913"/>
                    </a:lnTo>
                    <a:lnTo>
                      <a:pt x="16739" y="3913"/>
                    </a:lnTo>
                    <a:lnTo>
                      <a:pt x="16614" y="3871"/>
                    </a:lnTo>
                    <a:lnTo>
                      <a:pt x="16530" y="3976"/>
                    </a:lnTo>
                    <a:lnTo>
                      <a:pt x="16467" y="4017"/>
                    </a:lnTo>
                    <a:lnTo>
                      <a:pt x="16425" y="3934"/>
                    </a:lnTo>
                    <a:lnTo>
                      <a:pt x="16384" y="3913"/>
                    </a:lnTo>
                    <a:lnTo>
                      <a:pt x="16363" y="3829"/>
                    </a:lnTo>
                    <a:lnTo>
                      <a:pt x="16279" y="3766"/>
                    </a:lnTo>
                    <a:lnTo>
                      <a:pt x="16195" y="3766"/>
                    </a:lnTo>
                    <a:lnTo>
                      <a:pt x="16153" y="3724"/>
                    </a:lnTo>
                    <a:lnTo>
                      <a:pt x="16070" y="3704"/>
                    </a:lnTo>
                    <a:lnTo>
                      <a:pt x="16007" y="3745"/>
                    </a:lnTo>
                    <a:lnTo>
                      <a:pt x="16007" y="3704"/>
                    </a:lnTo>
                    <a:lnTo>
                      <a:pt x="15965" y="3662"/>
                    </a:lnTo>
                    <a:lnTo>
                      <a:pt x="15902" y="3599"/>
                    </a:lnTo>
                    <a:lnTo>
                      <a:pt x="15840" y="3620"/>
                    </a:lnTo>
                    <a:lnTo>
                      <a:pt x="15693" y="3599"/>
                    </a:lnTo>
                    <a:lnTo>
                      <a:pt x="15526" y="3494"/>
                    </a:lnTo>
                    <a:lnTo>
                      <a:pt x="15463" y="3494"/>
                    </a:lnTo>
                    <a:lnTo>
                      <a:pt x="15442" y="3536"/>
                    </a:lnTo>
                    <a:lnTo>
                      <a:pt x="15337" y="3452"/>
                    </a:lnTo>
                    <a:lnTo>
                      <a:pt x="15254" y="3452"/>
                    </a:lnTo>
                    <a:lnTo>
                      <a:pt x="15233" y="3536"/>
                    </a:lnTo>
                    <a:lnTo>
                      <a:pt x="15170" y="3536"/>
                    </a:lnTo>
                    <a:lnTo>
                      <a:pt x="15149" y="3452"/>
                    </a:lnTo>
                    <a:lnTo>
                      <a:pt x="15024" y="3452"/>
                    </a:lnTo>
                    <a:lnTo>
                      <a:pt x="14919" y="3515"/>
                    </a:lnTo>
                    <a:lnTo>
                      <a:pt x="14856" y="3620"/>
                    </a:lnTo>
                    <a:lnTo>
                      <a:pt x="14856" y="3704"/>
                    </a:lnTo>
                    <a:lnTo>
                      <a:pt x="14731" y="3829"/>
                    </a:lnTo>
                    <a:lnTo>
                      <a:pt x="14584" y="3934"/>
                    </a:lnTo>
                    <a:lnTo>
                      <a:pt x="14375" y="4059"/>
                    </a:lnTo>
                    <a:lnTo>
                      <a:pt x="14270" y="4185"/>
                    </a:lnTo>
                    <a:lnTo>
                      <a:pt x="14208" y="4352"/>
                    </a:lnTo>
                    <a:lnTo>
                      <a:pt x="14187" y="4499"/>
                    </a:lnTo>
                    <a:lnTo>
                      <a:pt x="14124" y="4582"/>
                    </a:lnTo>
                    <a:lnTo>
                      <a:pt x="14019" y="4687"/>
                    </a:lnTo>
                    <a:lnTo>
                      <a:pt x="14019" y="4771"/>
                    </a:lnTo>
                    <a:lnTo>
                      <a:pt x="14061" y="4896"/>
                    </a:lnTo>
                    <a:lnTo>
                      <a:pt x="14019" y="5105"/>
                    </a:lnTo>
                    <a:lnTo>
                      <a:pt x="13998" y="4980"/>
                    </a:lnTo>
                    <a:lnTo>
                      <a:pt x="13915" y="4854"/>
                    </a:lnTo>
                    <a:lnTo>
                      <a:pt x="13915" y="4750"/>
                    </a:lnTo>
                    <a:lnTo>
                      <a:pt x="13998" y="4645"/>
                    </a:lnTo>
                    <a:lnTo>
                      <a:pt x="14103" y="4561"/>
                    </a:lnTo>
                    <a:lnTo>
                      <a:pt x="14082" y="4394"/>
                    </a:lnTo>
                    <a:lnTo>
                      <a:pt x="14124" y="4269"/>
                    </a:lnTo>
                    <a:lnTo>
                      <a:pt x="14124" y="4185"/>
                    </a:lnTo>
                    <a:lnTo>
                      <a:pt x="14061" y="4185"/>
                    </a:lnTo>
                    <a:lnTo>
                      <a:pt x="13915" y="4248"/>
                    </a:lnTo>
                    <a:lnTo>
                      <a:pt x="13768" y="4185"/>
                    </a:lnTo>
                    <a:lnTo>
                      <a:pt x="13643" y="4185"/>
                    </a:lnTo>
                    <a:lnTo>
                      <a:pt x="13538" y="4227"/>
                    </a:lnTo>
                    <a:lnTo>
                      <a:pt x="13454" y="4164"/>
                    </a:lnTo>
                    <a:lnTo>
                      <a:pt x="13538" y="4164"/>
                    </a:lnTo>
                    <a:lnTo>
                      <a:pt x="13643" y="4080"/>
                    </a:lnTo>
                    <a:lnTo>
                      <a:pt x="13747" y="4059"/>
                    </a:lnTo>
                    <a:lnTo>
                      <a:pt x="13915" y="4080"/>
                    </a:lnTo>
                    <a:lnTo>
                      <a:pt x="14019" y="4059"/>
                    </a:lnTo>
                    <a:lnTo>
                      <a:pt x="14103" y="3955"/>
                    </a:lnTo>
                    <a:lnTo>
                      <a:pt x="14166" y="3955"/>
                    </a:lnTo>
                    <a:lnTo>
                      <a:pt x="14208" y="4017"/>
                    </a:lnTo>
                    <a:lnTo>
                      <a:pt x="14270" y="3976"/>
                    </a:lnTo>
                    <a:lnTo>
                      <a:pt x="14375" y="3934"/>
                    </a:lnTo>
                    <a:lnTo>
                      <a:pt x="14521" y="3871"/>
                    </a:lnTo>
                    <a:lnTo>
                      <a:pt x="14521" y="3745"/>
                    </a:lnTo>
                    <a:lnTo>
                      <a:pt x="14689" y="3557"/>
                    </a:lnTo>
                    <a:lnTo>
                      <a:pt x="14689" y="3432"/>
                    </a:lnTo>
                    <a:lnTo>
                      <a:pt x="14731" y="3348"/>
                    </a:lnTo>
                    <a:lnTo>
                      <a:pt x="14731" y="3243"/>
                    </a:lnTo>
                    <a:lnTo>
                      <a:pt x="14584" y="3222"/>
                    </a:lnTo>
                    <a:lnTo>
                      <a:pt x="14438" y="3118"/>
                    </a:lnTo>
                    <a:lnTo>
                      <a:pt x="14333" y="3118"/>
                    </a:lnTo>
                    <a:lnTo>
                      <a:pt x="14187" y="3222"/>
                    </a:lnTo>
                    <a:lnTo>
                      <a:pt x="14061" y="3222"/>
                    </a:lnTo>
                    <a:lnTo>
                      <a:pt x="13852" y="3139"/>
                    </a:lnTo>
                    <a:lnTo>
                      <a:pt x="13643" y="3118"/>
                    </a:lnTo>
                    <a:lnTo>
                      <a:pt x="13475" y="3285"/>
                    </a:lnTo>
                    <a:lnTo>
                      <a:pt x="13475" y="3348"/>
                    </a:lnTo>
                    <a:lnTo>
                      <a:pt x="13538" y="3390"/>
                    </a:lnTo>
                    <a:lnTo>
                      <a:pt x="13559" y="3432"/>
                    </a:lnTo>
                    <a:lnTo>
                      <a:pt x="13475" y="3432"/>
                    </a:lnTo>
                    <a:lnTo>
                      <a:pt x="13433" y="3452"/>
                    </a:lnTo>
                    <a:lnTo>
                      <a:pt x="13371" y="3557"/>
                    </a:lnTo>
                    <a:lnTo>
                      <a:pt x="13350" y="3494"/>
                    </a:lnTo>
                    <a:lnTo>
                      <a:pt x="13287" y="3452"/>
                    </a:lnTo>
                    <a:lnTo>
                      <a:pt x="13161" y="3515"/>
                    </a:lnTo>
                    <a:lnTo>
                      <a:pt x="13036" y="3704"/>
                    </a:lnTo>
                    <a:lnTo>
                      <a:pt x="12848" y="3913"/>
                    </a:lnTo>
                    <a:lnTo>
                      <a:pt x="12973" y="3724"/>
                    </a:lnTo>
                    <a:lnTo>
                      <a:pt x="12973" y="3599"/>
                    </a:lnTo>
                    <a:lnTo>
                      <a:pt x="13015" y="3515"/>
                    </a:lnTo>
                    <a:lnTo>
                      <a:pt x="13015" y="3432"/>
                    </a:lnTo>
                    <a:lnTo>
                      <a:pt x="12952" y="3432"/>
                    </a:lnTo>
                    <a:lnTo>
                      <a:pt x="12848" y="3536"/>
                    </a:lnTo>
                    <a:lnTo>
                      <a:pt x="12806" y="3662"/>
                    </a:lnTo>
                    <a:lnTo>
                      <a:pt x="12743" y="3829"/>
                    </a:lnTo>
                    <a:lnTo>
                      <a:pt x="12638" y="3871"/>
                    </a:lnTo>
                    <a:lnTo>
                      <a:pt x="12722" y="3704"/>
                    </a:lnTo>
                    <a:lnTo>
                      <a:pt x="12743" y="3557"/>
                    </a:lnTo>
                    <a:lnTo>
                      <a:pt x="12952" y="3306"/>
                    </a:lnTo>
                    <a:lnTo>
                      <a:pt x="13015" y="3118"/>
                    </a:lnTo>
                    <a:lnTo>
                      <a:pt x="13078" y="3013"/>
                    </a:lnTo>
                    <a:lnTo>
                      <a:pt x="13182" y="2971"/>
                    </a:lnTo>
                    <a:lnTo>
                      <a:pt x="13329" y="2888"/>
                    </a:lnTo>
                    <a:lnTo>
                      <a:pt x="13392" y="2867"/>
                    </a:lnTo>
                    <a:lnTo>
                      <a:pt x="13496" y="2699"/>
                    </a:lnTo>
                    <a:lnTo>
                      <a:pt x="13768" y="2448"/>
                    </a:lnTo>
                    <a:lnTo>
                      <a:pt x="13789" y="2364"/>
                    </a:lnTo>
                    <a:lnTo>
                      <a:pt x="13852" y="2302"/>
                    </a:lnTo>
                    <a:lnTo>
                      <a:pt x="13789" y="2239"/>
                    </a:lnTo>
                    <a:lnTo>
                      <a:pt x="13810" y="2155"/>
                    </a:lnTo>
                    <a:lnTo>
                      <a:pt x="13852" y="2134"/>
                    </a:lnTo>
                    <a:lnTo>
                      <a:pt x="13852" y="2030"/>
                    </a:lnTo>
                    <a:lnTo>
                      <a:pt x="13747" y="1946"/>
                    </a:lnTo>
                    <a:lnTo>
                      <a:pt x="13601" y="1946"/>
                    </a:lnTo>
                    <a:lnTo>
                      <a:pt x="13580" y="1988"/>
                    </a:lnTo>
                    <a:lnTo>
                      <a:pt x="13538" y="1883"/>
                    </a:lnTo>
                    <a:lnTo>
                      <a:pt x="13454" y="1674"/>
                    </a:lnTo>
                    <a:lnTo>
                      <a:pt x="13329" y="1360"/>
                    </a:lnTo>
                    <a:lnTo>
                      <a:pt x="13224" y="1214"/>
                    </a:lnTo>
                    <a:lnTo>
                      <a:pt x="13140" y="1004"/>
                    </a:lnTo>
                    <a:lnTo>
                      <a:pt x="13140" y="879"/>
                    </a:lnTo>
                    <a:lnTo>
                      <a:pt x="13120" y="732"/>
                    </a:lnTo>
                    <a:lnTo>
                      <a:pt x="13057" y="691"/>
                    </a:lnTo>
                    <a:lnTo>
                      <a:pt x="13036" y="586"/>
                    </a:lnTo>
                    <a:lnTo>
                      <a:pt x="12952" y="460"/>
                    </a:lnTo>
                    <a:lnTo>
                      <a:pt x="12931" y="481"/>
                    </a:lnTo>
                    <a:lnTo>
                      <a:pt x="12931" y="565"/>
                    </a:lnTo>
                    <a:lnTo>
                      <a:pt x="12868" y="628"/>
                    </a:lnTo>
                    <a:lnTo>
                      <a:pt x="12743" y="711"/>
                    </a:lnTo>
                    <a:lnTo>
                      <a:pt x="12701" y="795"/>
                    </a:lnTo>
                    <a:lnTo>
                      <a:pt x="12555" y="984"/>
                    </a:lnTo>
                    <a:lnTo>
                      <a:pt x="12408" y="1151"/>
                    </a:lnTo>
                    <a:lnTo>
                      <a:pt x="12408" y="1256"/>
                    </a:lnTo>
                    <a:lnTo>
                      <a:pt x="12303" y="1507"/>
                    </a:lnTo>
                    <a:lnTo>
                      <a:pt x="12199" y="1653"/>
                    </a:lnTo>
                    <a:lnTo>
                      <a:pt x="12115" y="1779"/>
                    </a:lnTo>
                    <a:lnTo>
                      <a:pt x="12011" y="1820"/>
                    </a:lnTo>
                    <a:lnTo>
                      <a:pt x="11969" y="1862"/>
                    </a:lnTo>
                    <a:lnTo>
                      <a:pt x="11927" y="1967"/>
                    </a:lnTo>
                    <a:lnTo>
                      <a:pt x="11822" y="2051"/>
                    </a:lnTo>
                    <a:lnTo>
                      <a:pt x="11759" y="2030"/>
                    </a:lnTo>
                    <a:lnTo>
                      <a:pt x="11759" y="1862"/>
                    </a:lnTo>
                    <a:lnTo>
                      <a:pt x="11697" y="1841"/>
                    </a:lnTo>
                    <a:lnTo>
                      <a:pt x="11676" y="1779"/>
                    </a:lnTo>
                    <a:lnTo>
                      <a:pt x="11613" y="1779"/>
                    </a:lnTo>
                    <a:lnTo>
                      <a:pt x="11550" y="1820"/>
                    </a:lnTo>
                    <a:lnTo>
                      <a:pt x="11487" y="1883"/>
                    </a:lnTo>
                    <a:lnTo>
                      <a:pt x="11383" y="1862"/>
                    </a:lnTo>
                    <a:lnTo>
                      <a:pt x="11299" y="1779"/>
                    </a:lnTo>
                    <a:lnTo>
                      <a:pt x="11299" y="1737"/>
                    </a:lnTo>
                    <a:lnTo>
                      <a:pt x="11278" y="1716"/>
                    </a:lnTo>
                    <a:lnTo>
                      <a:pt x="11257" y="1611"/>
                    </a:lnTo>
                    <a:lnTo>
                      <a:pt x="11236" y="1548"/>
                    </a:lnTo>
                    <a:lnTo>
                      <a:pt x="11153" y="1528"/>
                    </a:lnTo>
                    <a:lnTo>
                      <a:pt x="11048" y="1423"/>
                    </a:lnTo>
                    <a:lnTo>
                      <a:pt x="10881" y="1423"/>
                    </a:lnTo>
                    <a:lnTo>
                      <a:pt x="10776" y="1465"/>
                    </a:lnTo>
                    <a:lnTo>
                      <a:pt x="10546" y="1465"/>
                    </a:lnTo>
                    <a:lnTo>
                      <a:pt x="10420" y="1444"/>
                    </a:lnTo>
                    <a:lnTo>
                      <a:pt x="10316" y="1528"/>
                    </a:lnTo>
                    <a:lnTo>
                      <a:pt x="10295" y="1632"/>
                    </a:lnTo>
                    <a:lnTo>
                      <a:pt x="10399" y="1737"/>
                    </a:lnTo>
                    <a:lnTo>
                      <a:pt x="10420" y="1820"/>
                    </a:lnTo>
                    <a:lnTo>
                      <a:pt x="10462" y="1946"/>
                    </a:lnTo>
                    <a:lnTo>
                      <a:pt x="10441" y="1988"/>
                    </a:lnTo>
                    <a:lnTo>
                      <a:pt x="10337" y="1988"/>
                    </a:lnTo>
                    <a:lnTo>
                      <a:pt x="10190" y="1946"/>
                    </a:lnTo>
                    <a:lnTo>
                      <a:pt x="10148" y="1925"/>
                    </a:lnTo>
                    <a:lnTo>
                      <a:pt x="9918" y="1925"/>
                    </a:lnTo>
                    <a:lnTo>
                      <a:pt x="9814" y="1946"/>
                    </a:lnTo>
                    <a:lnTo>
                      <a:pt x="9772" y="1883"/>
                    </a:lnTo>
                    <a:lnTo>
                      <a:pt x="9604" y="1883"/>
                    </a:lnTo>
                    <a:lnTo>
                      <a:pt x="9479" y="1946"/>
                    </a:lnTo>
                    <a:lnTo>
                      <a:pt x="9395" y="2134"/>
                    </a:lnTo>
                    <a:lnTo>
                      <a:pt x="9165" y="2134"/>
                    </a:lnTo>
                    <a:lnTo>
                      <a:pt x="9039" y="2155"/>
                    </a:lnTo>
                    <a:lnTo>
                      <a:pt x="8998" y="2197"/>
                    </a:lnTo>
                    <a:lnTo>
                      <a:pt x="8935" y="2302"/>
                    </a:lnTo>
                    <a:lnTo>
                      <a:pt x="8788" y="2302"/>
                    </a:lnTo>
                    <a:lnTo>
                      <a:pt x="8767" y="2281"/>
                    </a:lnTo>
                    <a:lnTo>
                      <a:pt x="8684" y="2302"/>
                    </a:lnTo>
                    <a:lnTo>
                      <a:pt x="8621" y="2385"/>
                    </a:lnTo>
                    <a:lnTo>
                      <a:pt x="8537" y="2364"/>
                    </a:lnTo>
                    <a:lnTo>
                      <a:pt x="8307" y="2176"/>
                    </a:lnTo>
                    <a:lnTo>
                      <a:pt x="8223" y="2072"/>
                    </a:lnTo>
                    <a:lnTo>
                      <a:pt x="8223" y="1988"/>
                    </a:lnTo>
                    <a:lnTo>
                      <a:pt x="8098" y="1862"/>
                    </a:lnTo>
                    <a:lnTo>
                      <a:pt x="7993" y="1758"/>
                    </a:lnTo>
                    <a:lnTo>
                      <a:pt x="7993" y="1653"/>
                    </a:lnTo>
                    <a:lnTo>
                      <a:pt x="8014" y="1569"/>
                    </a:lnTo>
                    <a:lnTo>
                      <a:pt x="7993" y="1528"/>
                    </a:lnTo>
                    <a:lnTo>
                      <a:pt x="8014" y="1423"/>
                    </a:lnTo>
                    <a:lnTo>
                      <a:pt x="8056" y="1339"/>
                    </a:lnTo>
                    <a:lnTo>
                      <a:pt x="8056" y="1214"/>
                    </a:lnTo>
                    <a:lnTo>
                      <a:pt x="8161" y="1025"/>
                    </a:lnTo>
                    <a:lnTo>
                      <a:pt x="8202" y="879"/>
                    </a:lnTo>
                    <a:lnTo>
                      <a:pt x="8307" y="732"/>
                    </a:lnTo>
                    <a:lnTo>
                      <a:pt x="8307" y="691"/>
                    </a:lnTo>
                    <a:lnTo>
                      <a:pt x="8202" y="691"/>
                    </a:lnTo>
                    <a:lnTo>
                      <a:pt x="8140" y="607"/>
                    </a:lnTo>
                    <a:lnTo>
                      <a:pt x="8119" y="523"/>
                    </a:lnTo>
                    <a:lnTo>
                      <a:pt x="7993" y="523"/>
                    </a:lnTo>
                    <a:lnTo>
                      <a:pt x="7889" y="481"/>
                    </a:lnTo>
                    <a:lnTo>
                      <a:pt x="7930" y="398"/>
                    </a:lnTo>
                    <a:lnTo>
                      <a:pt x="8014" y="293"/>
                    </a:lnTo>
                    <a:lnTo>
                      <a:pt x="8014" y="147"/>
                    </a:lnTo>
                    <a:lnTo>
                      <a:pt x="7910" y="0"/>
                    </a:lnTo>
                    <a:lnTo>
                      <a:pt x="7784" y="0"/>
                    </a:lnTo>
                    <a:lnTo>
                      <a:pt x="7721" y="63"/>
                    </a:lnTo>
                    <a:lnTo>
                      <a:pt x="7679"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grpSp>
        <p:grpSp>
          <p:nvGrpSpPr>
            <p:cNvPr id="1698" name="Google Shape;1698;p54"/>
            <p:cNvGrpSpPr/>
            <p:nvPr/>
          </p:nvGrpSpPr>
          <p:grpSpPr>
            <a:xfrm>
              <a:off x="3265985" y="3226989"/>
              <a:ext cx="87151" cy="346202"/>
              <a:chOff x="2680375" y="3423800"/>
              <a:chExt cx="182975" cy="761050"/>
            </a:xfrm>
          </p:grpSpPr>
          <p:sp>
            <p:nvSpPr>
              <p:cNvPr id="1699" name="Google Shape;1699;p54"/>
              <p:cNvSpPr/>
              <p:nvPr/>
            </p:nvSpPr>
            <p:spPr>
              <a:xfrm>
                <a:off x="2698650" y="3423800"/>
                <a:ext cx="164700" cy="703875"/>
              </a:xfrm>
              <a:custGeom>
                <a:avLst/>
                <a:gdLst/>
                <a:ahLst/>
                <a:cxnLst/>
                <a:rect l="l" t="t" r="r" b="b"/>
                <a:pathLst>
                  <a:path w="6588" h="28155" extrusionOk="0">
                    <a:moveTo>
                      <a:pt x="319" y="4568"/>
                    </a:moveTo>
                    <a:lnTo>
                      <a:pt x="107" y="1274"/>
                    </a:lnTo>
                    <a:lnTo>
                      <a:pt x="319" y="0"/>
                    </a:lnTo>
                    <a:lnTo>
                      <a:pt x="6588" y="4356"/>
                    </a:lnTo>
                    <a:lnTo>
                      <a:pt x="4994" y="7331"/>
                    </a:lnTo>
                    <a:lnTo>
                      <a:pt x="1913" y="16149"/>
                    </a:lnTo>
                    <a:lnTo>
                      <a:pt x="2656" y="24330"/>
                    </a:lnTo>
                    <a:lnTo>
                      <a:pt x="4144" y="28155"/>
                    </a:lnTo>
                    <a:lnTo>
                      <a:pt x="1700" y="27836"/>
                    </a:lnTo>
                    <a:lnTo>
                      <a:pt x="532" y="25605"/>
                    </a:lnTo>
                    <a:lnTo>
                      <a:pt x="1063" y="22736"/>
                    </a:lnTo>
                    <a:lnTo>
                      <a:pt x="0" y="17530"/>
                    </a:lnTo>
                    <a:lnTo>
                      <a:pt x="638" y="14024"/>
                    </a:lnTo>
                    <a:lnTo>
                      <a:pt x="213" y="11793"/>
                    </a:lnTo>
                    <a:lnTo>
                      <a:pt x="744" y="7756"/>
                    </a:lnTo>
                    <a:close/>
                  </a:path>
                </a:pathLst>
              </a:custGeom>
              <a:solidFill>
                <a:schemeClr val="lt2"/>
              </a:solidFill>
              <a:ln w="9525" cap="flat" cmpd="sng">
                <a:solidFill>
                  <a:schemeClr val="dk2"/>
                </a:solidFill>
                <a:prstDash val="solid"/>
                <a:round/>
                <a:headEnd type="none" w="med" len="med"/>
                <a:tailEnd type="none" w="med" len="med"/>
              </a:ln>
            </p:spPr>
          </p:sp>
          <p:sp>
            <p:nvSpPr>
              <p:cNvPr id="1700" name="Google Shape;1700;p54"/>
              <p:cNvSpPr/>
              <p:nvPr/>
            </p:nvSpPr>
            <p:spPr>
              <a:xfrm>
                <a:off x="2680375" y="3510050"/>
                <a:ext cx="137075" cy="674800"/>
              </a:xfrm>
              <a:custGeom>
                <a:avLst/>
                <a:gdLst/>
                <a:ahLst/>
                <a:cxnLst/>
                <a:rect l="l" t="t" r="r" b="b"/>
                <a:pathLst>
                  <a:path w="5483" h="26992" extrusionOk="0">
                    <a:moveTo>
                      <a:pt x="984" y="23016"/>
                    </a:moveTo>
                    <a:lnTo>
                      <a:pt x="984" y="23121"/>
                    </a:lnTo>
                    <a:lnTo>
                      <a:pt x="1026" y="23058"/>
                    </a:lnTo>
                    <a:lnTo>
                      <a:pt x="1088" y="23016"/>
                    </a:lnTo>
                    <a:close/>
                    <a:moveTo>
                      <a:pt x="1047" y="0"/>
                    </a:moveTo>
                    <a:lnTo>
                      <a:pt x="984" y="105"/>
                    </a:lnTo>
                    <a:lnTo>
                      <a:pt x="963" y="209"/>
                    </a:lnTo>
                    <a:lnTo>
                      <a:pt x="1068" y="314"/>
                    </a:lnTo>
                    <a:lnTo>
                      <a:pt x="1005" y="419"/>
                    </a:lnTo>
                    <a:lnTo>
                      <a:pt x="900" y="502"/>
                    </a:lnTo>
                    <a:lnTo>
                      <a:pt x="837" y="461"/>
                    </a:lnTo>
                    <a:lnTo>
                      <a:pt x="691" y="544"/>
                    </a:lnTo>
                    <a:lnTo>
                      <a:pt x="565" y="628"/>
                    </a:lnTo>
                    <a:lnTo>
                      <a:pt x="628" y="670"/>
                    </a:lnTo>
                    <a:lnTo>
                      <a:pt x="628" y="837"/>
                    </a:lnTo>
                    <a:lnTo>
                      <a:pt x="586" y="963"/>
                    </a:lnTo>
                    <a:lnTo>
                      <a:pt x="628" y="1130"/>
                    </a:lnTo>
                    <a:lnTo>
                      <a:pt x="733" y="1549"/>
                    </a:lnTo>
                    <a:lnTo>
                      <a:pt x="733" y="1695"/>
                    </a:lnTo>
                    <a:lnTo>
                      <a:pt x="691" y="1800"/>
                    </a:lnTo>
                    <a:lnTo>
                      <a:pt x="649" y="1883"/>
                    </a:lnTo>
                    <a:lnTo>
                      <a:pt x="691" y="2093"/>
                    </a:lnTo>
                    <a:lnTo>
                      <a:pt x="775" y="2302"/>
                    </a:lnTo>
                    <a:lnTo>
                      <a:pt x="858" y="2490"/>
                    </a:lnTo>
                    <a:lnTo>
                      <a:pt x="858" y="2762"/>
                    </a:lnTo>
                    <a:lnTo>
                      <a:pt x="837" y="2846"/>
                    </a:lnTo>
                    <a:lnTo>
                      <a:pt x="796" y="2909"/>
                    </a:lnTo>
                    <a:lnTo>
                      <a:pt x="837" y="3327"/>
                    </a:lnTo>
                    <a:lnTo>
                      <a:pt x="837" y="3432"/>
                    </a:lnTo>
                    <a:lnTo>
                      <a:pt x="754" y="3474"/>
                    </a:lnTo>
                    <a:lnTo>
                      <a:pt x="670" y="3536"/>
                    </a:lnTo>
                    <a:lnTo>
                      <a:pt x="670" y="3766"/>
                    </a:lnTo>
                    <a:lnTo>
                      <a:pt x="691" y="3829"/>
                    </a:lnTo>
                    <a:lnTo>
                      <a:pt x="775" y="3766"/>
                    </a:lnTo>
                    <a:lnTo>
                      <a:pt x="837" y="3829"/>
                    </a:lnTo>
                    <a:lnTo>
                      <a:pt x="754" y="3892"/>
                    </a:lnTo>
                    <a:lnTo>
                      <a:pt x="754" y="4499"/>
                    </a:lnTo>
                    <a:lnTo>
                      <a:pt x="837" y="4729"/>
                    </a:lnTo>
                    <a:lnTo>
                      <a:pt x="858" y="4917"/>
                    </a:lnTo>
                    <a:lnTo>
                      <a:pt x="837" y="5064"/>
                    </a:lnTo>
                    <a:lnTo>
                      <a:pt x="733" y="5231"/>
                    </a:lnTo>
                    <a:lnTo>
                      <a:pt x="733" y="5399"/>
                    </a:lnTo>
                    <a:lnTo>
                      <a:pt x="837" y="5566"/>
                    </a:lnTo>
                    <a:lnTo>
                      <a:pt x="796" y="5712"/>
                    </a:lnTo>
                    <a:lnTo>
                      <a:pt x="796" y="5984"/>
                    </a:lnTo>
                    <a:lnTo>
                      <a:pt x="754" y="6089"/>
                    </a:lnTo>
                    <a:lnTo>
                      <a:pt x="754" y="6256"/>
                    </a:lnTo>
                    <a:lnTo>
                      <a:pt x="775" y="6340"/>
                    </a:lnTo>
                    <a:lnTo>
                      <a:pt x="775" y="6403"/>
                    </a:lnTo>
                    <a:lnTo>
                      <a:pt x="670" y="6570"/>
                    </a:lnTo>
                    <a:lnTo>
                      <a:pt x="670" y="6717"/>
                    </a:lnTo>
                    <a:lnTo>
                      <a:pt x="628" y="6821"/>
                    </a:lnTo>
                    <a:lnTo>
                      <a:pt x="649" y="7010"/>
                    </a:lnTo>
                    <a:lnTo>
                      <a:pt x="628" y="7093"/>
                    </a:lnTo>
                    <a:lnTo>
                      <a:pt x="524" y="7303"/>
                    </a:lnTo>
                    <a:lnTo>
                      <a:pt x="524" y="7407"/>
                    </a:lnTo>
                    <a:lnTo>
                      <a:pt x="628" y="7554"/>
                    </a:lnTo>
                    <a:lnTo>
                      <a:pt x="649" y="7721"/>
                    </a:lnTo>
                    <a:lnTo>
                      <a:pt x="733" y="7826"/>
                    </a:lnTo>
                    <a:lnTo>
                      <a:pt x="649" y="7867"/>
                    </a:lnTo>
                    <a:lnTo>
                      <a:pt x="586" y="8014"/>
                    </a:lnTo>
                    <a:lnTo>
                      <a:pt x="670" y="8119"/>
                    </a:lnTo>
                    <a:lnTo>
                      <a:pt x="586" y="8202"/>
                    </a:lnTo>
                    <a:lnTo>
                      <a:pt x="524" y="8244"/>
                    </a:lnTo>
                    <a:lnTo>
                      <a:pt x="524" y="8391"/>
                    </a:lnTo>
                    <a:lnTo>
                      <a:pt x="544" y="8537"/>
                    </a:lnTo>
                    <a:lnTo>
                      <a:pt x="544" y="8663"/>
                    </a:lnTo>
                    <a:lnTo>
                      <a:pt x="670" y="8997"/>
                    </a:lnTo>
                    <a:lnTo>
                      <a:pt x="670" y="9186"/>
                    </a:lnTo>
                    <a:lnTo>
                      <a:pt x="628" y="9228"/>
                    </a:lnTo>
                    <a:lnTo>
                      <a:pt x="628" y="9332"/>
                    </a:lnTo>
                    <a:lnTo>
                      <a:pt x="754" y="9520"/>
                    </a:lnTo>
                    <a:lnTo>
                      <a:pt x="754" y="9730"/>
                    </a:lnTo>
                    <a:lnTo>
                      <a:pt x="733" y="9855"/>
                    </a:lnTo>
                    <a:lnTo>
                      <a:pt x="733" y="9918"/>
                    </a:lnTo>
                    <a:lnTo>
                      <a:pt x="754" y="10023"/>
                    </a:lnTo>
                    <a:lnTo>
                      <a:pt x="733" y="10106"/>
                    </a:lnTo>
                    <a:lnTo>
                      <a:pt x="691" y="10211"/>
                    </a:lnTo>
                    <a:lnTo>
                      <a:pt x="733" y="10253"/>
                    </a:lnTo>
                    <a:lnTo>
                      <a:pt x="858" y="10441"/>
                    </a:lnTo>
                    <a:lnTo>
                      <a:pt x="879" y="10546"/>
                    </a:lnTo>
                    <a:lnTo>
                      <a:pt x="837" y="10650"/>
                    </a:lnTo>
                    <a:lnTo>
                      <a:pt x="754" y="10692"/>
                    </a:lnTo>
                    <a:lnTo>
                      <a:pt x="670" y="10860"/>
                    </a:lnTo>
                    <a:lnTo>
                      <a:pt x="670" y="10901"/>
                    </a:lnTo>
                    <a:lnTo>
                      <a:pt x="733" y="10964"/>
                    </a:lnTo>
                    <a:lnTo>
                      <a:pt x="670" y="11090"/>
                    </a:lnTo>
                    <a:lnTo>
                      <a:pt x="586" y="11173"/>
                    </a:lnTo>
                    <a:lnTo>
                      <a:pt x="586" y="11278"/>
                    </a:lnTo>
                    <a:lnTo>
                      <a:pt x="565" y="11466"/>
                    </a:lnTo>
                    <a:lnTo>
                      <a:pt x="524" y="11571"/>
                    </a:lnTo>
                    <a:lnTo>
                      <a:pt x="524" y="11676"/>
                    </a:lnTo>
                    <a:lnTo>
                      <a:pt x="482" y="11717"/>
                    </a:lnTo>
                    <a:lnTo>
                      <a:pt x="482" y="11843"/>
                    </a:lnTo>
                    <a:lnTo>
                      <a:pt x="419" y="11927"/>
                    </a:lnTo>
                    <a:lnTo>
                      <a:pt x="419" y="11989"/>
                    </a:lnTo>
                    <a:lnTo>
                      <a:pt x="461" y="12052"/>
                    </a:lnTo>
                    <a:lnTo>
                      <a:pt x="377" y="12157"/>
                    </a:lnTo>
                    <a:lnTo>
                      <a:pt x="377" y="12324"/>
                    </a:lnTo>
                    <a:lnTo>
                      <a:pt x="377" y="12429"/>
                    </a:lnTo>
                    <a:lnTo>
                      <a:pt x="314" y="12471"/>
                    </a:lnTo>
                    <a:lnTo>
                      <a:pt x="314" y="12575"/>
                    </a:lnTo>
                    <a:lnTo>
                      <a:pt x="272" y="12659"/>
                    </a:lnTo>
                    <a:lnTo>
                      <a:pt x="272" y="12743"/>
                    </a:lnTo>
                    <a:lnTo>
                      <a:pt x="314" y="12847"/>
                    </a:lnTo>
                    <a:lnTo>
                      <a:pt x="314" y="12952"/>
                    </a:lnTo>
                    <a:lnTo>
                      <a:pt x="231" y="13057"/>
                    </a:lnTo>
                    <a:lnTo>
                      <a:pt x="147" y="13057"/>
                    </a:lnTo>
                    <a:lnTo>
                      <a:pt x="63" y="12994"/>
                    </a:lnTo>
                    <a:lnTo>
                      <a:pt x="0" y="13015"/>
                    </a:lnTo>
                    <a:lnTo>
                      <a:pt x="0" y="13098"/>
                    </a:lnTo>
                    <a:lnTo>
                      <a:pt x="21" y="13224"/>
                    </a:lnTo>
                    <a:lnTo>
                      <a:pt x="21" y="13412"/>
                    </a:lnTo>
                    <a:lnTo>
                      <a:pt x="105" y="13517"/>
                    </a:lnTo>
                    <a:lnTo>
                      <a:pt x="231" y="13621"/>
                    </a:lnTo>
                    <a:lnTo>
                      <a:pt x="252" y="13747"/>
                    </a:lnTo>
                    <a:lnTo>
                      <a:pt x="231" y="13914"/>
                    </a:lnTo>
                    <a:lnTo>
                      <a:pt x="398" y="14228"/>
                    </a:lnTo>
                    <a:lnTo>
                      <a:pt x="440" y="14312"/>
                    </a:lnTo>
                    <a:lnTo>
                      <a:pt x="524" y="14375"/>
                    </a:lnTo>
                    <a:lnTo>
                      <a:pt x="524" y="14563"/>
                    </a:lnTo>
                    <a:lnTo>
                      <a:pt x="461" y="14835"/>
                    </a:lnTo>
                    <a:lnTo>
                      <a:pt x="419" y="14856"/>
                    </a:lnTo>
                    <a:lnTo>
                      <a:pt x="440" y="14940"/>
                    </a:lnTo>
                    <a:lnTo>
                      <a:pt x="419" y="15002"/>
                    </a:lnTo>
                    <a:lnTo>
                      <a:pt x="356" y="14982"/>
                    </a:lnTo>
                    <a:lnTo>
                      <a:pt x="314" y="14982"/>
                    </a:lnTo>
                    <a:lnTo>
                      <a:pt x="272" y="15086"/>
                    </a:lnTo>
                    <a:lnTo>
                      <a:pt x="314" y="15191"/>
                    </a:lnTo>
                    <a:lnTo>
                      <a:pt x="377" y="15254"/>
                    </a:lnTo>
                    <a:lnTo>
                      <a:pt x="335" y="15484"/>
                    </a:lnTo>
                    <a:lnTo>
                      <a:pt x="356" y="15588"/>
                    </a:lnTo>
                    <a:lnTo>
                      <a:pt x="314" y="15672"/>
                    </a:lnTo>
                    <a:lnTo>
                      <a:pt x="356" y="15714"/>
                    </a:lnTo>
                    <a:lnTo>
                      <a:pt x="335" y="15798"/>
                    </a:lnTo>
                    <a:lnTo>
                      <a:pt x="314" y="15818"/>
                    </a:lnTo>
                    <a:lnTo>
                      <a:pt x="335" y="15881"/>
                    </a:lnTo>
                    <a:lnTo>
                      <a:pt x="524" y="16153"/>
                    </a:lnTo>
                    <a:lnTo>
                      <a:pt x="565" y="16216"/>
                    </a:lnTo>
                    <a:lnTo>
                      <a:pt x="565" y="16362"/>
                    </a:lnTo>
                    <a:lnTo>
                      <a:pt x="524" y="16342"/>
                    </a:lnTo>
                    <a:lnTo>
                      <a:pt x="377" y="16342"/>
                    </a:lnTo>
                    <a:lnTo>
                      <a:pt x="314" y="16425"/>
                    </a:lnTo>
                    <a:lnTo>
                      <a:pt x="314" y="16467"/>
                    </a:lnTo>
                    <a:lnTo>
                      <a:pt x="356" y="16530"/>
                    </a:lnTo>
                    <a:lnTo>
                      <a:pt x="356" y="16614"/>
                    </a:lnTo>
                    <a:lnTo>
                      <a:pt x="314" y="16655"/>
                    </a:lnTo>
                    <a:lnTo>
                      <a:pt x="272" y="16739"/>
                    </a:lnTo>
                    <a:lnTo>
                      <a:pt x="314" y="16823"/>
                    </a:lnTo>
                    <a:lnTo>
                      <a:pt x="335" y="16844"/>
                    </a:lnTo>
                    <a:lnTo>
                      <a:pt x="377" y="16969"/>
                    </a:lnTo>
                    <a:lnTo>
                      <a:pt x="419" y="17304"/>
                    </a:lnTo>
                    <a:lnTo>
                      <a:pt x="356" y="17451"/>
                    </a:lnTo>
                    <a:lnTo>
                      <a:pt x="482" y="17492"/>
                    </a:lnTo>
                    <a:lnTo>
                      <a:pt x="670" y="17471"/>
                    </a:lnTo>
                    <a:lnTo>
                      <a:pt x="670" y="17409"/>
                    </a:lnTo>
                    <a:lnTo>
                      <a:pt x="670" y="17283"/>
                    </a:lnTo>
                    <a:lnTo>
                      <a:pt x="733" y="17199"/>
                    </a:lnTo>
                    <a:lnTo>
                      <a:pt x="837" y="17241"/>
                    </a:lnTo>
                    <a:lnTo>
                      <a:pt x="858" y="17199"/>
                    </a:lnTo>
                    <a:lnTo>
                      <a:pt x="733" y="17095"/>
                    </a:lnTo>
                    <a:lnTo>
                      <a:pt x="775" y="17053"/>
                    </a:lnTo>
                    <a:lnTo>
                      <a:pt x="649" y="16927"/>
                    </a:lnTo>
                    <a:lnTo>
                      <a:pt x="649" y="16844"/>
                    </a:lnTo>
                    <a:lnTo>
                      <a:pt x="733" y="16844"/>
                    </a:lnTo>
                    <a:lnTo>
                      <a:pt x="837" y="16886"/>
                    </a:lnTo>
                    <a:lnTo>
                      <a:pt x="837" y="16865"/>
                    </a:lnTo>
                    <a:lnTo>
                      <a:pt x="775" y="16823"/>
                    </a:lnTo>
                    <a:lnTo>
                      <a:pt x="649" y="16718"/>
                    </a:lnTo>
                    <a:lnTo>
                      <a:pt x="775" y="16739"/>
                    </a:lnTo>
                    <a:lnTo>
                      <a:pt x="775" y="16634"/>
                    </a:lnTo>
                    <a:lnTo>
                      <a:pt x="754" y="16572"/>
                    </a:lnTo>
                    <a:lnTo>
                      <a:pt x="754" y="16425"/>
                    </a:lnTo>
                    <a:lnTo>
                      <a:pt x="733" y="16362"/>
                    </a:lnTo>
                    <a:cubicBezTo>
                      <a:pt x="733" y="16321"/>
                      <a:pt x="754" y="16258"/>
                      <a:pt x="775" y="16237"/>
                    </a:cubicBezTo>
                    <a:lnTo>
                      <a:pt x="837" y="16258"/>
                    </a:lnTo>
                    <a:lnTo>
                      <a:pt x="879" y="16237"/>
                    </a:lnTo>
                    <a:cubicBezTo>
                      <a:pt x="879" y="16342"/>
                      <a:pt x="900" y="16467"/>
                      <a:pt x="900" y="16572"/>
                    </a:cubicBezTo>
                    <a:lnTo>
                      <a:pt x="1068" y="17764"/>
                    </a:lnTo>
                    <a:lnTo>
                      <a:pt x="1047" y="17785"/>
                    </a:lnTo>
                    <a:lnTo>
                      <a:pt x="1068" y="17869"/>
                    </a:lnTo>
                    <a:lnTo>
                      <a:pt x="1068" y="18036"/>
                    </a:lnTo>
                    <a:lnTo>
                      <a:pt x="1005" y="18078"/>
                    </a:lnTo>
                    <a:lnTo>
                      <a:pt x="1047" y="18120"/>
                    </a:lnTo>
                    <a:lnTo>
                      <a:pt x="1047" y="18287"/>
                    </a:lnTo>
                    <a:lnTo>
                      <a:pt x="1005" y="18350"/>
                    </a:lnTo>
                    <a:lnTo>
                      <a:pt x="1047" y="18434"/>
                    </a:lnTo>
                    <a:lnTo>
                      <a:pt x="1047" y="18455"/>
                    </a:lnTo>
                    <a:cubicBezTo>
                      <a:pt x="1047" y="18643"/>
                      <a:pt x="1005" y="18852"/>
                      <a:pt x="963" y="19041"/>
                    </a:cubicBezTo>
                    <a:cubicBezTo>
                      <a:pt x="921" y="19187"/>
                      <a:pt x="900" y="19334"/>
                      <a:pt x="858" y="19459"/>
                    </a:cubicBezTo>
                    <a:lnTo>
                      <a:pt x="796" y="19480"/>
                    </a:lnTo>
                    <a:lnTo>
                      <a:pt x="691" y="19564"/>
                    </a:lnTo>
                    <a:lnTo>
                      <a:pt x="649" y="19564"/>
                    </a:lnTo>
                    <a:lnTo>
                      <a:pt x="649" y="19501"/>
                    </a:lnTo>
                    <a:lnTo>
                      <a:pt x="754" y="19480"/>
                    </a:lnTo>
                    <a:lnTo>
                      <a:pt x="837" y="19438"/>
                    </a:lnTo>
                    <a:lnTo>
                      <a:pt x="837" y="19271"/>
                    </a:lnTo>
                    <a:lnTo>
                      <a:pt x="775" y="19250"/>
                    </a:lnTo>
                    <a:lnTo>
                      <a:pt x="670" y="19292"/>
                    </a:lnTo>
                    <a:lnTo>
                      <a:pt x="461" y="19292"/>
                    </a:lnTo>
                    <a:lnTo>
                      <a:pt x="377" y="19271"/>
                    </a:lnTo>
                    <a:lnTo>
                      <a:pt x="293" y="19292"/>
                    </a:lnTo>
                    <a:lnTo>
                      <a:pt x="293" y="19375"/>
                    </a:lnTo>
                    <a:lnTo>
                      <a:pt x="356" y="19501"/>
                    </a:lnTo>
                    <a:lnTo>
                      <a:pt x="398" y="19501"/>
                    </a:lnTo>
                    <a:lnTo>
                      <a:pt x="440" y="19585"/>
                    </a:lnTo>
                    <a:lnTo>
                      <a:pt x="356" y="19585"/>
                    </a:lnTo>
                    <a:lnTo>
                      <a:pt x="335" y="19689"/>
                    </a:lnTo>
                    <a:lnTo>
                      <a:pt x="252" y="19752"/>
                    </a:lnTo>
                    <a:lnTo>
                      <a:pt x="189" y="19857"/>
                    </a:lnTo>
                    <a:lnTo>
                      <a:pt x="42" y="19919"/>
                    </a:lnTo>
                    <a:lnTo>
                      <a:pt x="42" y="20003"/>
                    </a:lnTo>
                    <a:lnTo>
                      <a:pt x="189" y="20192"/>
                    </a:lnTo>
                    <a:lnTo>
                      <a:pt x="272" y="20192"/>
                    </a:lnTo>
                    <a:lnTo>
                      <a:pt x="335" y="20129"/>
                    </a:lnTo>
                    <a:lnTo>
                      <a:pt x="335" y="20066"/>
                    </a:lnTo>
                    <a:lnTo>
                      <a:pt x="231" y="20024"/>
                    </a:lnTo>
                    <a:lnTo>
                      <a:pt x="231" y="19982"/>
                    </a:lnTo>
                    <a:lnTo>
                      <a:pt x="272" y="19878"/>
                    </a:lnTo>
                    <a:lnTo>
                      <a:pt x="440" y="19878"/>
                    </a:lnTo>
                    <a:lnTo>
                      <a:pt x="461" y="19857"/>
                    </a:lnTo>
                    <a:lnTo>
                      <a:pt x="482" y="19982"/>
                    </a:lnTo>
                    <a:lnTo>
                      <a:pt x="586" y="20066"/>
                    </a:lnTo>
                    <a:lnTo>
                      <a:pt x="712" y="20066"/>
                    </a:lnTo>
                    <a:lnTo>
                      <a:pt x="754" y="20003"/>
                    </a:lnTo>
                    <a:lnTo>
                      <a:pt x="754" y="20003"/>
                    </a:lnTo>
                    <a:cubicBezTo>
                      <a:pt x="670" y="20317"/>
                      <a:pt x="649" y="20631"/>
                      <a:pt x="649" y="20924"/>
                    </a:cubicBezTo>
                    <a:lnTo>
                      <a:pt x="586" y="20966"/>
                    </a:lnTo>
                    <a:lnTo>
                      <a:pt x="649" y="21008"/>
                    </a:lnTo>
                    <a:lnTo>
                      <a:pt x="649" y="21154"/>
                    </a:lnTo>
                    <a:lnTo>
                      <a:pt x="565" y="21028"/>
                    </a:lnTo>
                    <a:lnTo>
                      <a:pt x="461" y="21008"/>
                    </a:lnTo>
                    <a:lnTo>
                      <a:pt x="440" y="21049"/>
                    </a:lnTo>
                    <a:lnTo>
                      <a:pt x="440" y="21133"/>
                    </a:lnTo>
                    <a:lnTo>
                      <a:pt x="461" y="21259"/>
                    </a:lnTo>
                    <a:lnTo>
                      <a:pt x="565" y="21280"/>
                    </a:lnTo>
                    <a:lnTo>
                      <a:pt x="649" y="21342"/>
                    </a:lnTo>
                    <a:lnTo>
                      <a:pt x="649" y="21384"/>
                    </a:lnTo>
                    <a:lnTo>
                      <a:pt x="691" y="21552"/>
                    </a:lnTo>
                    <a:lnTo>
                      <a:pt x="754" y="21572"/>
                    </a:lnTo>
                    <a:cubicBezTo>
                      <a:pt x="754" y="21635"/>
                      <a:pt x="775" y="21656"/>
                      <a:pt x="796" y="21698"/>
                    </a:cubicBezTo>
                    <a:lnTo>
                      <a:pt x="670" y="21656"/>
                    </a:lnTo>
                    <a:lnTo>
                      <a:pt x="649" y="21635"/>
                    </a:lnTo>
                    <a:lnTo>
                      <a:pt x="586" y="21677"/>
                    </a:lnTo>
                    <a:lnTo>
                      <a:pt x="649" y="21865"/>
                    </a:lnTo>
                    <a:lnTo>
                      <a:pt x="649" y="21949"/>
                    </a:lnTo>
                    <a:lnTo>
                      <a:pt x="691" y="21970"/>
                    </a:lnTo>
                    <a:lnTo>
                      <a:pt x="796" y="21803"/>
                    </a:lnTo>
                    <a:lnTo>
                      <a:pt x="858" y="21782"/>
                    </a:lnTo>
                    <a:cubicBezTo>
                      <a:pt x="879" y="21844"/>
                      <a:pt x="900" y="21886"/>
                      <a:pt x="921" y="21970"/>
                    </a:cubicBezTo>
                    <a:lnTo>
                      <a:pt x="921" y="22012"/>
                    </a:lnTo>
                    <a:lnTo>
                      <a:pt x="816" y="22054"/>
                    </a:lnTo>
                    <a:lnTo>
                      <a:pt x="921" y="22284"/>
                    </a:lnTo>
                    <a:lnTo>
                      <a:pt x="963" y="22409"/>
                    </a:lnTo>
                    <a:cubicBezTo>
                      <a:pt x="963" y="22493"/>
                      <a:pt x="984" y="22577"/>
                      <a:pt x="1005" y="22640"/>
                    </a:cubicBezTo>
                    <a:lnTo>
                      <a:pt x="984" y="22681"/>
                    </a:lnTo>
                    <a:lnTo>
                      <a:pt x="984" y="22744"/>
                    </a:lnTo>
                    <a:lnTo>
                      <a:pt x="921" y="22807"/>
                    </a:lnTo>
                    <a:lnTo>
                      <a:pt x="1005" y="22849"/>
                    </a:lnTo>
                    <a:lnTo>
                      <a:pt x="1026" y="22932"/>
                    </a:lnTo>
                    <a:lnTo>
                      <a:pt x="1068" y="22932"/>
                    </a:lnTo>
                    <a:cubicBezTo>
                      <a:pt x="1068" y="22953"/>
                      <a:pt x="1068" y="22995"/>
                      <a:pt x="1088" y="23016"/>
                    </a:cubicBezTo>
                    <a:cubicBezTo>
                      <a:pt x="1130" y="23163"/>
                      <a:pt x="1193" y="23330"/>
                      <a:pt x="1235" y="23456"/>
                    </a:cubicBezTo>
                    <a:lnTo>
                      <a:pt x="1277" y="23518"/>
                    </a:lnTo>
                    <a:cubicBezTo>
                      <a:pt x="1277" y="23539"/>
                      <a:pt x="1277" y="23539"/>
                      <a:pt x="1298" y="23560"/>
                    </a:cubicBezTo>
                    <a:lnTo>
                      <a:pt x="1235" y="23665"/>
                    </a:lnTo>
                    <a:lnTo>
                      <a:pt x="1193" y="23728"/>
                    </a:lnTo>
                    <a:lnTo>
                      <a:pt x="1235" y="23749"/>
                    </a:lnTo>
                    <a:lnTo>
                      <a:pt x="1381" y="23728"/>
                    </a:lnTo>
                    <a:lnTo>
                      <a:pt x="1444" y="23874"/>
                    </a:lnTo>
                    <a:lnTo>
                      <a:pt x="1423" y="23874"/>
                    </a:lnTo>
                    <a:lnTo>
                      <a:pt x="1444" y="23937"/>
                    </a:lnTo>
                    <a:lnTo>
                      <a:pt x="1486" y="23958"/>
                    </a:lnTo>
                    <a:lnTo>
                      <a:pt x="1423" y="24000"/>
                    </a:lnTo>
                    <a:lnTo>
                      <a:pt x="1402" y="24062"/>
                    </a:lnTo>
                    <a:lnTo>
                      <a:pt x="1423" y="24146"/>
                    </a:lnTo>
                    <a:lnTo>
                      <a:pt x="1486" y="24167"/>
                    </a:lnTo>
                    <a:lnTo>
                      <a:pt x="1549" y="24188"/>
                    </a:lnTo>
                    <a:lnTo>
                      <a:pt x="1507" y="24104"/>
                    </a:lnTo>
                    <a:lnTo>
                      <a:pt x="1549" y="24083"/>
                    </a:lnTo>
                    <a:cubicBezTo>
                      <a:pt x="1612" y="24167"/>
                      <a:pt x="1653" y="24272"/>
                      <a:pt x="1716" y="24355"/>
                    </a:cubicBezTo>
                    <a:lnTo>
                      <a:pt x="1716" y="24397"/>
                    </a:lnTo>
                    <a:lnTo>
                      <a:pt x="1653" y="24460"/>
                    </a:lnTo>
                    <a:lnTo>
                      <a:pt x="1695" y="24481"/>
                    </a:lnTo>
                    <a:lnTo>
                      <a:pt x="1737" y="24460"/>
                    </a:lnTo>
                    <a:lnTo>
                      <a:pt x="1758" y="24418"/>
                    </a:lnTo>
                    <a:cubicBezTo>
                      <a:pt x="1967" y="24753"/>
                      <a:pt x="2218" y="25004"/>
                      <a:pt x="2469" y="25234"/>
                    </a:cubicBezTo>
                    <a:lnTo>
                      <a:pt x="2449" y="25234"/>
                    </a:lnTo>
                    <a:lnTo>
                      <a:pt x="2365" y="25192"/>
                    </a:lnTo>
                    <a:lnTo>
                      <a:pt x="2260" y="25150"/>
                    </a:lnTo>
                    <a:lnTo>
                      <a:pt x="2156" y="25150"/>
                    </a:lnTo>
                    <a:lnTo>
                      <a:pt x="2072" y="25109"/>
                    </a:lnTo>
                    <a:lnTo>
                      <a:pt x="1946" y="24983"/>
                    </a:lnTo>
                    <a:lnTo>
                      <a:pt x="1863" y="24920"/>
                    </a:lnTo>
                    <a:lnTo>
                      <a:pt x="1842" y="24983"/>
                    </a:lnTo>
                    <a:lnTo>
                      <a:pt x="1863" y="25088"/>
                    </a:lnTo>
                    <a:lnTo>
                      <a:pt x="1946" y="25213"/>
                    </a:lnTo>
                    <a:lnTo>
                      <a:pt x="2072" y="25234"/>
                    </a:lnTo>
                    <a:lnTo>
                      <a:pt x="2239" y="25318"/>
                    </a:lnTo>
                    <a:lnTo>
                      <a:pt x="2281" y="25401"/>
                    </a:lnTo>
                    <a:lnTo>
                      <a:pt x="2365" y="25401"/>
                    </a:lnTo>
                    <a:lnTo>
                      <a:pt x="2428" y="25360"/>
                    </a:lnTo>
                    <a:lnTo>
                      <a:pt x="2574" y="25422"/>
                    </a:lnTo>
                    <a:lnTo>
                      <a:pt x="2679" y="25464"/>
                    </a:lnTo>
                    <a:lnTo>
                      <a:pt x="2783" y="25464"/>
                    </a:lnTo>
                    <a:cubicBezTo>
                      <a:pt x="2804" y="25464"/>
                      <a:pt x="2846" y="25506"/>
                      <a:pt x="2846" y="25527"/>
                    </a:cubicBezTo>
                    <a:lnTo>
                      <a:pt x="2804" y="25527"/>
                    </a:lnTo>
                    <a:lnTo>
                      <a:pt x="2700" y="25569"/>
                    </a:lnTo>
                    <a:lnTo>
                      <a:pt x="2658" y="25548"/>
                    </a:lnTo>
                    <a:lnTo>
                      <a:pt x="2595" y="25506"/>
                    </a:lnTo>
                    <a:lnTo>
                      <a:pt x="2532" y="25506"/>
                    </a:lnTo>
                    <a:lnTo>
                      <a:pt x="2490" y="25548"/>
                    </a:lnTo>
                    <a:lnTo>
                      <a:pt x="2490" y="25611"/>
                    </a:lnTo>
                    <a:lnTo>
                      <a:pt x="2595" y="25653"/>
                    </a:lnTo>
                    <a:lnTo>
                      <a:pt x="2658" y="25757"/>
                    </a:lnTo>
                    <a:lnTo>
                      <a:pt x="2762" y="25799"/>
                    </a:lnTo>
                    <a:lnTo>
                      <a:pt x="2867" y="25925"/>
                    </a:lnTo>
                    <a:lnTo>
                      <a:pt x="2951" y="25945"/>
                    </a:lnTo>
                    <a:lnTo>
                      <a:pt x="3076" y="25925"/>
                    </a:lnTo>
                    <a:lnTo>
                      <a:pt x="3118" y="25945"/>
                    </a:lnTo>
                    <a:lnTo>
                      <a:pt x="3118" y="26029"/>
                    </a:lnTo>
                    <a:lnTo>
                      <a:pt x="3202" y="26092"/>
                    </a:lnTo>
                    <a:lnTo>
                      <a:pt x="3285" y="26071"/>
                    </a:lnTo>
                    <a:lnTo>
                      <a:pt x="3265" y="26029"/>
                    </a:lnTo>
                    <a:lnTo>
                      <a:pt x="3327" y="25945"/>
                    </a:lnTo>
                    <a:lnTo>
                      <a:pt x="3327" y="25883"/>
                    </a:lnTo>
                    <a:lnTo>
                      <a:pt x="3285" y="25862"/>
                    </a:lnTo>
                    <a:lnTo>
                      <a:pt x="3327" y="25841"/>
                    </a:lnTo>
                    <a:lnTo>
                      <a:pt x="3411" y="25841"/>
                    </a:lnTo>
                    <a:lnTo>
                      <a:pt x="3369" y="25757"/>
                    </a:lnTo>
                    <a:lnTo>
                      <a:pt x="3285" y="25736"/>
                    </a:lnTo>
                    <a:lnTo>
                      <a:pt x="3160" y="25757"/>
                    </a:lnTo>
                    <a:lnTo>
                      <a:pt x="3118" y="25715"/>
                    </a:lnTo>
                    <a:lnTo>
                      <a:pt x="3118" y="25715"/>
                    </a:lnTo>
                    <a:cubicBezTo>
                      <a:pt x="3141" y="25721"/>
                      <a:pt x="3164" y="25724"/>
                      <a:pt x="3189" y="25724"/>
                    </a:cubicBezTo>
                    <a:cubicBezTo>
                      <a:pt x="3256" y="25724"/>
                      <a:pt x="3329" y="25704"/>
                      <a:pt x="3390" y="25673"/>
                    </a:cubicBezTo>
                    <a:lnTo>
                      <a:pt x="3411" y="25715"/>
                    </a:lnTo>
                    <a:lnTo>
                      <a:pt x="3578" y="25736"/>
                    </a:lnTo>
                    <a:lnTo>
                      <a:pt x="3683" y="25778"/>
                    </a:lnTo>
                    <a:lnTo>
                      <a:pt x="3746" y="25778"/>
                    </a:lnTo>
                    <a:lnTo>
                      <a:pt x="3829" y="25841"/>
                    </a:lnTo>
                    <a:lnTo>
                      <a:pt x="3892" y="25778"/>
                    </a:lnTo>
                    <a:lnTo>
                      <a:pt x="3955" y="25653"/>
                    </a:lnTo>
                    <a:lnTo>
                      <a:pt x="3913" y="25464"/>
                    </a:lnTo>
                    <a:lnTo>
                      <a:pt x="3934" y="25401"/>
                    </a:lnTo>
                    <a:lnTo>
                      <a:pt x="3934" y="25318"/>
                    </a:lnTo>
                    <a:lnTo>
                      <a:pt x="3955" y="25150"/>
                    </a:lnTo>
                    <a:lnTo>
                      <a:pt x="3955" y="25109"/>
                    </a:lnTo>
                    <a:cubicBezTo>
                      <a:pt x="4018" y="25213"/>
                      <a:pt x="4060" y="25318"/>
                      <a:pt x="4143" y="25422"/>
                    </a:cubicBezTo>
                    <a:lnTo>
                      <a:pt x="4122" y="25527"/>
                    </a:lnTo>
                    <a:lnTo>
                      <a:pt x="4060" y="25632"/>
                    </a:lnTo>
                    <a:lnTo>
                      <a:pt x="4122" y="25736"/>
                    </a:lnTo>
                    <a:lnTo>
                      <a:pt x="4060" y="25820"/>
                    </a:lnTo>
                    <a:lnTo>
                      <a:pt x="4060" y="25883"/>
                    </a:lnTo>
                    <a:lnTo>
                      <a:pt x="4164" y="25945"/>
                    </a:lnTo>
                    <a:lnTo>
                      <a:pt x="4269" y="25966"/>
                    </a:lnTo>
                    <a:lnTo>
                      <a:pt x="4332" y="25987"/>
                    </a:lnTo>
                    <a:lnTo>
                      <a:pt x="4373" y="25945"/>
                    </a:lnTo>
                    <a:lnTo>
                      <a:pt x="4248" y="25841"/>
                    </a:lnTo>
                    <a:lnTo>
                      <a:pt x="4332" y="25757"/>
                    </a:lnTo>
                    <a:lnTo>
                      <a:pt x="4562" y="26155"/>
                    </a:lnTo>
                    <a:lnTo>
                      <a:pt x="4562" y="26155"/>
                    </a:lnTo>
                    <a:lnTo>
                      <a:pt x="4520" y="26134"/>
                    </a:lnTo>
                    <a:lnTo>
                      <a:pt x="4332" y="26050"/>
                    </a:lnTo>
                    <a:lnTo>
                      <a:pt x="4227" y="25987"/>
                    </a:lnTo>
                    <a:lnTo>
                      <a:pt x="4206" y="26029"/>
                    </a:lnTo>
                    <a:lnTo>
                      <a:pt x="4248" y="26071"/>
                    </a:lnTo>
                    <a:lnTo>
                      <a:pt x="4520" y="26197"/>
                    </a:lnTo>
                    <a:lnTo>
                      <a:pt x="4541" y="26259"/>
                    </a:lnTo>
                    <a:lnTo>
                      <a:pt x="4436" y="26259"/>
                    </a:lnTo>
                    <a:lnTo>
                      <a:pt x="4436" y="26322"/>
                    </a:lnTo>
                    <a:lnTo>
                      <a:pt x="4373" y="26322"/>
                    </a:lnTo>
                    <a:lnTo>
                      <a:pt x="4353" y="26238"/>
                    </a:lnTo>
                    <a:lnTo>
                      <a:pt x="4227" y="26155"/>
                    </a:lnTo>
                    <a:lnTo>
                      <a:pt x="4206" y="26176"/>
                    </a:lnTo>
                    <a:lnTo>
                      <a:pt x="4206" y="26259"/>
                    </a:lnTo>
                    <a:lnTo>
                      <a:pt x="4122" y="26259"/>
                    </a:lnTo>
                    <a:lnTo>
                      <a:pt x="3934" y="26280"/>
                    </a:lnTo>
                    <a:lnTo>
                      <a:pt x="3892" y="26322"/>
                    </a:lnTo>
                    <a:lnTo>
                      <a:pt x="3934" y="26364"/>
                    </a:lnTo>
                    <a:lnTo>
                      <a:pt x="3913" y="26385"/>
                    </a:lnTo>
                    <a:lnTo>
                      <a:pt x="3809" y="26364"/>
                    </a:lnTo>
                    <a:lnTo>
                      <a:pt x="3704" y="26385"/>
                    </a:lnTo>
                    <a:lnTo>
                      <a:pt x="3725" y="26448"/>
                    </a:lnTo>
                    <a:lnTo>
                      <a:pt x="3850" y="26469"/>
                    </a:lnTo>
                    <a:lnTo>
                      <a:pt x="3955" y="26469"/>
                    </a:lnTo>
                    <a:lnTo>
                      <a:pt x="3997" y="26427"/>
                    </a:lnTo>
                    <a:lnTo>
                      <a:pt x="4018" y="26385"/>
                    </a:lnTo>
                    <a:lnTo>
                      <a:pt x="4101" y="26427"/>
                    </a:lnTo>
                    <a:lnTo>
                      <a:pt x="4206" y="26490"/>
                    </a:lnTo>
                    <a:lnTo>
                      <a:pt x="4248" y="26469"/>
                    </a:lnTo>
                    <a:lnTo>
                      <a:pt x="4269" y="26531"/>
                    </a:lnTo>
                    <a:lnTo>
                      <a:pt x="4269" y="26573"/>
                    </a:lnTo>
                    <a:lnTo>
                      <a:pt x="4353" y="26636"/>
                    </a:lnTo>
                    <a:lnTo>
                      <a:pt x="4269" y="26678"/>
                    </a:lnTo>
                    <a:lnTo>
                      <a:pt x="4227" y="26782"/>
                    </a:lnTo>
                    <a:lnTo>
                      <a:pt x="4269" y="26866"/>
                    </a:lnTo>
                    <a:lnTo>
                      <a:pt x="4353" y="26866"/>
                    </a:lnTo>
                    <a:lnTo>
                      <a:pt x="4436" y="26887"/>
                    </a:lnTo>
                    <a:lnTo>
                      <a:pt x="4541" y="26992"/>
                    </a:lnTo>
                    <a:lnTo>
                      <a:pt x="4625" y="26992"/>
                    </a:lnTo>
                    <a:lnTo>
                      <a:pt x="4646" y="26971"/>
                    </a:lnTo>
                    <a:lnTo>
                      <a:pt x="4562" y="26908"/>
                    </a:lnTo>
                    <a:lnTo>
                      <a:pt x="4457" y="26845"/>
                    </a:lnTo>
                    <a:lnTo>
                      <a:pt x="4436" y="26782"/>
                    </a:lnTo>
                    <a:lnTo>
                      <a:pt x="4457" y="26782"/>
                    </a:lnTo>
                    <a:lnTo>
                      <a:pt x="4541" y="26803"/>
                    </a:lnTo>
                    <a:lnTo>
                      <a:pt x="4625" y="26762"/>
                    </a:lnTo>
                    <a:lnTo>
                      <a:pt x="4646" y="26699"/>
                    </a:lnTo>
                    <a:lnTo>
                      <a:pt x="4562" y="26678"/>
                    </a:lnTo>
                    <a:lnTo>
                      <a:pt x="4520" y="26636"/>
                    </a:lnTo>
                    <a:lnTo>
                      <a:pt x="4750" y="26531"/>
                    </a:lnTo>
                    <a:lnTo>
                      <a:pt x="4855" y="26469"/>
                    </a:lnTo>
                    <a:lnTo>
                      <a:pt x="4938" y="26490"/>
                    </a:lnTo>
                    <a:cubicBezTo>
                      <a:pt x="4959" y="26531"/>
                      <a:pt x="4959" y="26552"/>
                      <a:pt x="4980" y="26552"/>
                    </a:cubicBezTo>
                    <a:lnTo>
                      <a:pt x="5001" y="26552"/>
                    </a:lnTo>
                    <a:lnTo>
                      <a:pt x="5001" y="26531"/>
                    </a:lnTo>
                    <a:lnTo>
                      <a:pt x="5294" y="26594"/>
                    </a:lnTo>
                    <a:lnTo>
                      <a:pt x="5357" y="26573"/>
                    </a:lnTo>
                    <a:lnTo>
                      <a:pt x="5357" y="26510"/>
                    </a:lnTo>
                    <a:lnTo>
                      <a:pt x="5482" y="26510"/>
                    </a:lnTo>
                    <a:lnTo>
                      <a:pt x="5420" y="26322"/>
                    </a:lnTo>
                    <a:lnTo>
                      <a:pt x="5357" y="26322"/>
                    </a:lnTo>
                    <a:lnTo>
                      <a:pt x="5252" y="26238"/>
                    </a:lnTo>
                    <a:lnTo>
                      <a:pt x="5106" y="26176"/>
                    </a:lnTo>
                    <a:lnTo>
                      <a:pt x="5106" y="26113"/>
                    </a:lnTo>
                    <a:lnTo>
                      <a:pt x="5273" y="26218"/>
                    </a:lnTo>
                    <a:lnTo>
                      <a:pt x="5399" y="26238"/>
                    </a:lnTo>
                    <a:lnTo>
                      <a:pt x="5148" y="25171"/>
                    </a:lnTo>
                    <a:lnTo>
                      <a:pt x="5106" y="25171"/>
                    </a:lnTo>
                    <a:lnTo>
                      <a:pt x="5106" y="25129"/>
                    </a:lnTo>
                    <a:lnTo>
                      <a:pt x="4959" y="24481"/>
                    </a:lnTo>
                    <a:lnTo>
                      <a:pt x="4792" y="24544"/>
                    </a:lnTo>
                    <a:lnTo>
                      <a:pt x="4750" y="24585"/>
                    </a:lnTo>
                    <a:lnTo>
                      <a:pt x="4666" y="24502"/>
                    </a:lnTo>
                    <a:lnTo>
                      <a:pt x="4583" y="24481"/>
                    </a:lnTo>
                    <a:lnTo>
                      <a:pt x="4562" y="24544"/>
                    </a:lnTo>
                    <a:cubicBezTo>
                      <a:pt x="4562" y="24502"/>
                      <a:pt x="4541" y="24502"/>
                      <a:pt x="4541" y="24481"/>
                    </a:cubicBezTo>
                    <a:lnTo>
                      <a:pt x="4541" y="24334"/>
                    </a:lnTo>
                    <a:lnTo>
                      <a:pt x="4625" y="24272"/>
                    </a:lnTo>
                    <a:lnTo>
                      <a:pt x="4750" y="24251"/>
                    </a:lnTo>
                    <a:lnTo>
                      <a:pt x="4897" y="24334"/>
                    </a:lnTo>
                    <a:lnTo>
                      <a:pt x="4980" y="24272"/>
                    </a:lnTo>
                    <a:lnTo>
                      <a:pt x="5001" y="24272"/>
                    </a:lnTo>
                    <a:lnTo>
                      <a:pt x="4855" y="24146"/>
                    </a:lnTo>
                    <a:lnTo>
                      <a:pt x="4520" y="23937"/>
                    </a:lnTo>
                    <a:lnTo>
                      <a:pt x="4457" y="23874"/>
                    </a:lnTo>
                    <a:lnTo>
                      <a:pt x="3725" y="23874"/>
                    </a:lnTo>
                    <a:lnTo>
                      <a:pt x="3306" y="23958"/>
                    </a:lnTo>
                    <a:lnTo>
                      <a:pt x="3202" y="23895"/>
                    </a:lnTo>
                    <a:lnTo>
                      <a:pt x="2930" y="23874"/>
                    </a:lnTo>
                    <a:lnTo>
                      <a:pt x="2846" y="23644"/>
                    </a:lnTo>
                    <a:lnTo>
                      <a:pt x="2783" y="23435"/>
                    </a:lnTo>
                    <a:lnTo>
                      <a:pt x="2658" y="23330"/>
                    </a:lnTo>
                    <a:lnTo>
                      <a:pt x="2637" y="22995"/>
                    </a:lnTo>
                    <a:lnTo>
                      <a:pt x="2637" y="22828"/>
                    </a:lnTo>
                    <a:lnTo>
                      <a:pt x="2511" y="22828"/>
                    </a:lnTo>
                    <a:lnTo>
                      <a:pt x="2323" y="22912"/>
                    </a:lnTo>
                    <a:lnTo>
                      <a:pt x="2218" y="23016"/>
                    </a:lnTo>
                    <a:lnTo>
                      <a:pt x="2093" y="23016"/>
                    </a:lnTo>
                    <a:lnTo>
                      <a:pt x="1842" y="22577"/>
                    </a:lnTo>
                    <a:cubicBezTo>
                      <a:pt x="1821" y="22493"/>
                      <a:pt x="1800" y="22409"/>
                      <a:pt x="1800" y="22326"/>
                    </a:cubicBezTo>
                    <a:lnTo>
                      <a:pt x="1884" y="21844"/>
                    </a:lnTo>
                    <a:lnTo>
                      <a:pt x="2009" y="21656"/>
                    </a:lnTo>
                    <a:lnTo>
                      <a:pt x="2218" y="21447"/>
                    </a:lnTo>
                    <a:lnTo>
                      <a:pt x="2260" y="21154"/>
                    </a:lnTo>
                    <a:lnTo>
                      <a:pt x="2218" y="20840"/>
                    </a:lnTo>
                    <a:lnTo>
                      <a:pt x="2135" y="20610"/>
                    </a:lnTo>
                    <a:lnTo>
                      <a:pt x="2197" y="20338"/>
                    </a:lnTo>
                    <a:lnTo>
                      <a:pt x="2302" y="20212"/>
                    </a:lnTo>
                    <a:lnTo>
                      <a:pt x="2197" y="19961"/>
                    </a:lnTo>
                    <a:lnTo>
                      <a:pt x="2218" y="19815"/>
                    </a:lnTo>
                    <a:lnTo>
                      <a:pt x="2323" y="19710"/>
                    </a:lnTo>
                    <a:lnTo>
                      <a:pt x="2239" y="19480"/>
                    </a:lnTo>
                    <a:lnTo>
                      <a:pt x="2197" y="19166"/>
                    </a:lnTo>
                    <a:lnTo>
                      <a:pt x="2114" y="19020"/>
                    </a:lnTo>
                    <a:lnTo>
                      <a:pt x="2114" y="18915"/>
                    </a:lnTo>
                    <a:lnTo>
                      <a:pt x="2260" y="18769"/>
                    </a:lnTo>
                    <a:lnTo>
                      <a:pt x="2260" y="18643"/>
                    </a:lnTo>
                    <a:lnTo>
                      <a:pt x="2135" y="18434"/>
                    </a:lnTo>
                    <a:lnTo>
                      <a:pt x="1946" y="18308"/>
                    </a:lnTo>
                    <a:lnTo>
                      <a:pt x="1821" y="18308"/>
                    </a:lnTo>
                    <a:lnTo>
                      <a:pt x="1800" y="18329"/>
                    </a:lnTo>
                    <a:lnTo>
                      <a:pt x="1716" y="18246"/>
                    </a:lnTo>
                    <a:lnTo>
                      <a:pt x="1779" y="18141"/>
                    </a:lnTo>
                    <a:lnTo>
                      <a:pt x="2030" y="18141"/>
                    </a:lnTo>
                    <a:lnTo>
                      <a:pt x="2156" y="17995"/>
                    </a:lnTo>
                    <a:lnTo>
                      <a:pt x="2156" y="17869"/>
                    </a:lnTo>
                    <a:lnTo>
                      <a:pt x="2093" y="17827"/>
                    </a:lnTo>
                    <a:lnTo>
                      <a:pt x="2009" y="17890"/>
                    </a:lnTo>
                    <a:lnTo>
                      <a:pt x="1905" y="17869"/>
                    </a:lnTo>
                    <a:lnTo>
                      <a:pt x="1842" y="17597"/>
                    </a:lnTo>
                    <a:lnTo>
                      <a:pt x="1737" y="17367"/>
                    </a:lnTo>
                    <a:lnTo>
                      <a:pt x="1737" y="17199"/>
                    </a:lnTo>
                    <a:lnTo>
                      <a:pt x="1737" y="17032"/>
                    </a:lnTo>
                    <a:lnTo>
                      <a:pt x="1570" y="16969"/>
                    </a:lnTo>
                    <a:lnTo>
                      <a:pt x="1570" y="16948"/>
                    </a:lnTo>
                    <a:cubicBezTo>
                      <a:pt x="1528" y="16865"/>
                      <a:pt x="1528" y="16760"/>
                      <a:pt x="1507" y="16676"/>
                    </a:cubicBezTo>
                    <a:lnTo>
                      <a:pt x="1486" y="16362"/>
                    </a:lnTo>
                    <a:lnTo>
                      <a:pt x="1612" y="16300"/>
                    </a:lnTo>
                    <a:lnTo>
                      <a:pt x="1633" y="16132"/>
                    </a:lnTo>
                    <a:lnTo>
                      <a:pt x="1591" y="16028"/>
                    </a:lnTo>
                    <a:lnTo>
                      <a:pt x="1486" y="15986"/>
                    </a:lnTo>
                    <a:lnTo>
                      <a:pt x="1423" y="15714"/>
                    </a:lnTo>
                    <a:lnTo>
                      <a:pt x="1402" y="15358"/>
                    </a:lnTo>
                    <a:lnTo>
                      <a:pt x="1423" y="14940"/>
                    </a:lnTo>
                    <a:lnTo>
                      <a:pt x="1319" y="14751"/>
                    </a:lnTo>
                    <a:lnTo>
                      <a:pt x="1298" y="14542"/>
                    </a:lnTo>
                    <a:lnTo>
                      <a:pt x="1507" y="14249"/>
                    </a:lnTo>
                    <a:lnTo>
                      <a:pt x="1528" y="13935"/>
                    </a:lnTo>
                    <a:lnTo>
                      <a:pt x="1695" y="13852"/>
                    </a:lnTo>
                    <a:lnTo>
                      <a:pt x="1779" y="13747"/>
                    </a:lnTo>
                    <a:lnTo>
                      <a:pt x="1423" y="13077"/>
                    </a:lnTo>
                    <a:lnTo>
                      <a:pt x="1486" y="12847"/>
                    </a:lnTo>
                    <a:lnTo>
                      <a:pt x="1486" y="12680"/>
                    </a:lnTo>
                    <a:lnTo>
                      <a:pt x="1486" y="12282"/>
                    </a:lnTo>
                    <a:lnTo>
                      <a:pt x="1612" y="12052"/>
                    </a:lnTo>
                    <a:lnTo>
                      <a:pt x="1737" y="11927"/>
                    </a:lnTo>
                    <a:lnTo>
                      <a:pt x="1716" y="11717"/>
                    </a:lnTo>
                    <a:lnTo>
                      <a:pt x="1612" y="11529"/>
                    </a:lnTo>
                    <a:lnTo>
                      <a:pt x="1528" y="11445"/>
                    </a:lnTo>
                    <a:lnTo>
                      <a:pt x="1674" y="11278"/>
                    </a:lnTo>
                    <a:lnTo>
                      <a:pt x="1633" y="11027"/>
                    </a:lnTo>
                    <a:lnTo>
                      <a:pt x="1737" y="10797"/>
                    </a:lnTo>
                    <a:lnTo>
                      <a:pt x="1842" y="10776"/>
                    </a:lnTo>
                    <a:lnTo>
                      <a:pt x="1884" y="10504"/>
                    </a:lnTo>
                    <a:lnTo>
                      <a:pt x="1821" y="10064"/>
                    </a:lnTo>
                    <a:lnTo>
                      <a:pt x="1737" y="9981"/>
                    </a:lnTo>
                    <a:lnTo>
                      <a:pt x="1674" y="9646"/>
                    </a:lnTo>
                    <a:lnTo>
                      <a:pt x="1591" y="9458"/>
                    </a:lnTo>
                    <a:lnTo>
                      <a:pt x="1444" y="9248"/>
                    </a:lnTo>
                    <a:lnTo>
                      <a:pt x="1423" y="9144"/>
                    </a:lnTo>
                    <a:lnTo>
                      <a:pt x="1319" y="9018"/>
                    </a:lnTo>
                    <a:lnTo>
                      <a:pt x="1277" y="8725"/>
                    </a:lnTo>
                    <a:lnTo>
                      <a:pt x="1298" y="8516"/>
                    </a:lnTo>
                    <a:lnTo>
                      <a:pt x="1444" y="8453"/>
                    </a:lnTo>
                    <a:lnTo>
                      <a:pt x="1444" y="8160"/>
                    </a:lnTo>
                    <a:lnTo>
                      <a:pt x="1528" y="8056"/>
                    </a:lnTo>
                    <a:lnTo>
                      <a:pt x="1528" y="7784"/>
                    </a:lnTo>
                    <a:lnTo>
                      <a:pt x="1423" y="7616"/>
                    </a:lnTo>
                    <a:lnTo>
                      <a:pt x="1402" y="7240"/>
                    </a:lnTo>
                    <a:lnTo>
                      <a:pt x="1486" y="7156"/>
                    </a:lnTo>
                    <a:lnTo>
                      <a:pt x="1528" y="6738"/>
                    </a:lnTo>
                    <a:lnTo>
                      <a:pt x="1633" y="6591"/>
                    </a:lnTo>
                    <a:lnTo>
                      <a:pt x="1800" y="6194"/>
                    </a:lnTo>
                    <a:lnTo>
                      <a:pt x="1946" y="6047"/>
                    </a:lnTo>
                    <a:lnTo>
                      <a:pt x="2051" y="5984"/>
                    </a:lnTo>
                    <a:lnTo>
                      <a:pt x="2135" y="5880"/>
                    </a:lnTo>
                    <a:lnTo>
                      <a:pt x="2093" y="5838"/>
                    </a:lnTo>
                    <a:lnTo>
                      <a:pt x="2093" y="5671"/>
                    </a:lnTo>
                    <a:lnTo>
                      <a:pt x="2030" y="5587"/>
                    </a:lnTo>
                    <a:lnTo>
                      <a:pt x="1946" y="5545"/>
                    </a:lnTo>
                    <a:lnTo>
                      <a:pt x="1988" y="5440"/>
                    </a:lnTo>
                    <a:lnTo>
                      <a:pt x="2093" y="5357"/>
                    </a:lnTo>
                    <a:lnTo>
                      <a:pt x="2093" y="5210"/>
                    </a:lnTo>
                    <a:lnTo>
                      <a:pt x="1946" y="5043"/>
                    </a:lnTo>
                    <a:lnTo>
                      <a:pt x="1925" y="4854"/>
                    </a:lnTo>
                    <a:lnTo>
                      <a:pt x="2009" y="4729"/>
                    </a:lnTo>
                    <a:lnTo>
                      <a:pt x="1988" y="4624"/>
                    </a:lnTo>
                    <a:lnTo>
                      <a:pt x="1842" y="4520"/>
                    </a:lnTo>
                    <a:lnTo>
                      <a:pt x="1905" y="4373"/>
                    </a:lnTo>
                    <a:lnTo>
                      <a:pt x="2574" y="3997"/>
                    </a:lnTo>
                    <a:lnTo>
                      <a:pt x="2741" y="3348"/>
                    </a:lnTo>
                    <a:lnTo>
                      <a:pt x="2658" y="3181"/>
                    </a:lnTo>
                    <a:lnTo>
                      <a:pt x="2553" y="3222"/>
                    </a:lnTo>
                    <a:lnTo>
                      <a:pt x="2511" y="3285"/>
                    </a:lnTo>
                    <a:lnTo>
                      <a:pt x="2344" y="3285"/>
                    </a:lnTo>
                    <a:lnTo>
                      <a:pt x="1925" y="2134"/>
                    </a:lnTo>
                    <a:lnTo>
                      <a:pt x="1633" y="1883"/>
                    </a:lnTo>
                    <a:lnTo>
                      <a:pt x="1570" y="1779"/>
                    </a:lnTo>
                    <a:lnTo>
                      <a:pt x="1695" y="1465"/>
                    </a:lnTo>
                    <a:lnTo>
                      <a:pt x="1633" y="1360"/>
                    </a:lnTo>
                    <a:lnTo>
                      <a:pt x="1716" y="1193"/>
                    </a:lnTo>
                    <a:lnTo>
                      <a:pt x="1695" y="1130"/>
                    </a:lnTo>
                    <a:lnTo>
                      <a:pt x="1423" y="921"/>
                    </a:lnTo>
                    <a:lnTo>
                      <a:pt x="1360" y="774"/>
                    </a:lnTo>
                    <a:lnTo>
                      <a:pt x="1319" y="607"/>
                    </a:lnTo>
                    <a:lnTo>
                      <a:pt x="1298" y="544"/>
                    </a:lnTo>
                    <a:lnTo>
                      <a:pt x="1319" y="440"/>
                    </a:lnTo>
                    <a:lnTo>
                      <a:pt x="1298" y="335"/>
                    </a:lnTo>
                    <a:lnTo>
                      <a:pt x="1256" y="293"/>
                    </a:lnTo>
                    <a:lnTo>
                      <a:pt x="1151" y="189"/>
                    </a:lnTo>
                    <a:lnTo>
                      <a:pt x="1151" y="21"/>
                    </a:lnTo>
                    <a:lnTo>
                      <a:pt x="1109" y="21"/>
                    </a:lnTo>
                    <a:lnTo>
                      <a:pt x="1047"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1" name="Google Shape;1701;p54"/>
            <p:cNvGrpSpPr/>
            <p:nvPr/>
          </p:nvGrpSpPr>
          <p:grpSpPr>
            <a:xfrm>
              <a:off x="3855466" y="3289811"/>
              <a:ext cx="112514" cy="94210"/>
              <a:chOff x="3918000" y="3561900"/>
              <a:chExt cx="236225" cy="207100"/>
            </a:xfrm>
          </p:grpSpPr>
          <p:sp>
            <p:nvSpPr>
              <p:cNvPr id="1702" name="Google Shape;1702;p54"/>
              <p:cNvSpPr/>
              <p:nvPr/>
            </p:nvSpPr>
            <p:spPr>
              <a:xfrm>
                <a:off x="3925800" y="3561900"/>
                <a:ext cx="228425" cy="170000"/>
              </a:xfrm>
              <a:custGeom>
                <a:avLst/>
                <a:gdLst/>
                <a:ahLst/>
                <a:cxnLst/>
                <a:rect l="l" t="t" r="r" b="b"/>
                <a:pathLst>
                  <a:path w="9137" h="6800" extrusionOk="0">
                    <a:moveTo>
                      <a:pt x="0" y="4356"/>
                    </a:moveTo>
                    <a:lnTo>
                      <a:pt x="1381" y="1594"/>
                    </a:lnTo>
                    <a:lnTo>
                      <a:pt x="7012" y="0"/>
                    </a:lnTo>
                    <a:lnTo>
                      <a:pt x="9137" y="532"/>
                    </a:lnTo>
                    <a:lnTo>
                      <a:pt x="8500" y="2444"/>
                    </a:lnTo>
                    <a:lnTo>
                      <a:pt x="6906" y="5206"/>
                    </a:lnTo>
                    <a:lnTo>
                      <a:pt x="3719" y="6800"/>
                    </a:lnTo>
                    <a:close/>
                  </a:path>
                </a:pathLst>
              </a:custGeom>
              <a:solidFill>
                <a:schemeClr val="lt2"/>
              </a:solidFill>
              <a:ln w="9525" cap="flat" cmpd="sng">
                <a:solidFill>
                  <a:schemeClr val="dk2"/>
                </a:solidFill>
                <a:prstDash val="solid"/>
                <a:round/>
                <a:headEnd type="none" w="med" len="med"/>
                <a:tailEnd type="none" w="med" len="med"/>
              </a:ln>
            </p:spPr>
          </p:sp>
          <p:sp>
            <p:nvSpPr>
              <p:cNvPr id="1703" name="Google Shape;1703;p54"/>
              <p:cNvSpPr/>
              <p:nvPr/>
            </p:nvSpPr>
            <p:spPr>
              <a:xfrm>
                <a:off x="3918000" y="3569675"/>
                <a:ext cx="229150" cy="199325"/>
              </a:xfrm>
              <a:custGeom>
                <a:avLst/>
                <a:gdLst/>
                <a:ahLst/>
                <a:cxnLst/>
                <a:rect l="l" t="t" r="r" b="b"/>
                <a:pathLst>
                  <a:path w="9166" h="7973" extrusionOk="0">
                    <a:moveTo>
                      <a:pt x="6696" y="3976"/>
                    </a:moveTo>
                    <a:lnTo>
                      <a:pt x="6738" y="4018"/>
                    </a:lnTo>
                    <a:lnTo>
                      <a:pt x="6780" y="3997"/>
                    </a:lnTo>
                    <a:lnTo>
                      <a:pt x="6843" y="4039"/>
                    </a:lnTo>
                    <a:lnTo>
                      <a:pt x="6926" y="4018"/>
                    </a:lnTo>
                    <a:lnTo>
                      <a:pt x="7052" y="4122"/>
                    </a:lnTo>
                    <a:lnTo>
                      <a:pt x="7136" y="4353"/>
                    </a:lnTo>
                    <a:lnTo>
                      <a:pt x="7136" y="4499"/>
                    </a:lnTo>
                    <a:lnTo>
                      <a:pt x="7094" y="4583"/>
                    </a:lnTo>
                    <a:lnTo>
                      <a:pt x="6989" y="4625"/>
                    </a:lnTo>
                    <a:lnTo>
                      <a:pt x="6989" y="4708"/>
                    </a:lnTo>
                    <a:lnTo>
                      <a:pt x="7031" y="4750"/>
                    </a:lnTo>
                    <a:lnTo>
                      <a:pt x="7031" y="4834"/>
                    </a:lnTo>
                    <a:lnTo>
                      <a:pt x="6926" y="4918"/>
                    </a:lnTo>
                    <a:lnTo>
                      <a:pt x="6843" y="4876"/>
                    </a:lnTo>
                    <a:lnTo>
                      <a:pt x="6738" y="4918"/>
                    </a:lnTo>
                    <a:lnTo>
                      <a:pt x="6675" y="4959"/>
                    </a:lnTo>
                    <a:lnTo>
                      <a:pt x="6571" y="5001"/>
                    </a:lnTo>
                    <a:lnTo>
                      <a:pt x="6508" y="5127"/>
                    </a:lnTo>
                    <a:lnTo>
                      <a:pt x="6466" y="5169"/>
                    </a:lnTo>
                    <a:lnTo>
                      <a:pt x="6424" y="5231"/>
                    </a:lnTo>
                    <a:lnTo>
                      <a:pt x="6320" y="5231"/>
                    </a:lnTo>
                    <a:lnTo>
                      <a:pt x="6194" y="5169"/>
                    </a:lnTo>
                    <a:lnTo>
                      <a:pt x="6152" y="5106"/>
                    </a:lnTo>
                    <a:lnTo>
                      <a:pt x="6069" y="5022"/>
                    </a:lnTo>
                    <a:lnTo>
                      <a:pt x="6069" y="4918"/>
                    </a:lnTo>
                    <a:lnTo>
                      <a:pt x="5985" y="4834"/>
                    </a:lnTo>
                    <a:lnTo>
                      <a:pt x="5964" y="4771"/>
                    </a:lnTo>
                    <a:lnTo>
                      <a:pt x="5880" y="4708"/>
                    </a:lnTo>
                    <a:lnTo>
                      <a:pt x="5838" y="4604"/>
                    </a:lnTo>
                    <a:lnTo>
                      <a:pt x="5901" y="4541"/>
                    </a:lnTo>
                    <a:lnTo>
                      <a:pt x="6069" y="4415"/>
                    </a:lnTo>
                    <a:lnTo>
                      <a:pt x="6110" y="4248"/>
                    </a:lnTo>
                    <a:lnTo>
                      <a:pt x="6257" y="4164"/>
                    </a:lnTo>
                    <a:lnTo>
                      <a:pt x="6466" y="4122"/>
                    </a:lnTo>
                    <a:lnTo>
                      <a:pt x="6508" y="4081"/>
                    </a:lnTo>
                    <a:lnTo>
                      <a:pt x="6592" y="4018"/>
                    </a:lnTo>
                    <a:lnTo>
                      <a:pt x="6613" y="3976"/>
                    </a:lnTo>
                    <a:close/>
                    <a:moveTo>
                      <a:pt x="7659" y="1"/>
                    </a:moveTo>
                    <a:lnTo>
                      <a:pt x="7470" y="21"/>
                    </a:lnTo>
                    <a:lnTo>
                      <a:pt x="7387" y="21"/>
                    </a:lnTo>
                    <a:lnTo>
                      <a:pt x="7345" y="63"/>
                    </a:lnTo>
                    <a:lnTo>
                      <a:pt x="7240" y="63"/>
                    </a:lnTo>
                    <a:lnTo>
                      <a:pt x="7178" y="126"/>
                    </a:lnTo>
                    <a:lnTo>
                      <a:pt x="7178" y="168"/>
                    </a:lnTo>
                    <a:lnTo>
                      <a:pt x="7157" y="252"/>
                    </a:lnTo>
                    <a:lnTo>
                      <a:pt x="7073" y="273"/>
                    </a:lnTo>
                    <a:lnTo>
                      <a:pt x="7010" y="356"/>
                    </a:lnTo>
                    <a:lnTo>
                      <a:pt x="6843" y="356"/>
                    </a:lnTo>
                    <a:lnTo>
                      <a:pt x="6822" y="335"/>
                    </a:lnTo>
                    <a:lnTo>
                      <a:pt x="6717" y="356"/>
                    </a:lnTo>
                    <a:lnTo>
                      <a:pt x="6592" y="461"/>
                    </a:lnTo>
                    <a:lnTo>
                      <a:pt x="6529" y="524"/>
                    </a:lnTo>
                    <a:lnTo>
                      <a:pt x="6445" y="565"/>
                    </a:lnTo>
                    <a:lnTo>
                      <a:pt x="6424" y="628"/>
                    </a:lnTo>
                    <a:lnTo>
                      <a:pt x="6341" y="649"/>
                    </a:lnTo>
                    <a:lnTo>
                      <a:pt x="6299" y="691"/>
                    </a:lnTo>
                    <a:lnTo>
                      <a:pt x="6236" y="733"/>
                    </a:lnTo>
                    <a:lnTo>
                      <a:pt x="6173" y="754"/>
                    </a:lnTo>
                    <a:lnTo>
                      <a:pt x="6006" y="963"/>
                    </a:lnTo>
                    <a:lnTo>
                      <a:pt x="5985" y="1089"/>
                    </a:lnTo>
                    <a:lnTo>
                      <a:pt x="6006" y="1151"/>
                    </a:lnTo>
                    <a:lnTo>
                      <a:pt x="6006" y="1214"/>
                    </a:lnTo>
                    <a:lnTo>
                      <a:pt x="5922" y="1256"/>
                    </a:lnTo>
                    <a:lnTo>
                      <a:pt x="5901" y="1298"/>
                    </a:lnTo>
                    <a:lnTo>
                      <a:pt x="5859" y="1319"/>
                    </a:lnTo>
                    <a:lnTo>
                      <a:pt x="5776" y="1402"/>
                    </a:lnTo>
                    <a:lnTo>
                      <a:pt x="5755" y="1486"/>
                    </a:lnTo>
                    <a:lnTo>
                      <a:pt x="5713" y="1507"/>
                    </a:lnTo>
                    <a:lnTo>
                      <a:pt x="5692" y="1570"/>
                    </a:lnTo>
                    <a:lnTo>
                      <a:pt x="5608" y="1570"/>
                    </a:lnTo>
                    <a:lnTo>
                      <a:pt x="5545" y="1612"/>
                    </a:lnTo>
                    <a:lnTo>
                      <a:pt x="5399" y="1633"/>
                    </a:lnTo>
                    <a:lnTo>
                      <a:pt x="5357" y="1737"/>
                    </a:lnTo>
                    <a:lnTo>
                      <a:pt x="5357" y="1905"/>
                    </a:lnTo>
                    <a:lnTo>
                      <a:pt x="5294" y="1967"/>
                    </a:lnTo>
                    <a:lnTo>
                      <a:pt x="5294" y="2030"/>
                    </a:lnTo>
                    <a:lnTo>
                      <a:pt x="5273" y="2135"/>
                    </a:lnTo>
                    <a:lnTo>
                      <a:pt x="5294" y="2197"/>
                    </a:lnTo>
                    <a:lnTo>
                      <a:pt x="5169" y="2260"/>
                    </a:lnTo>
                    <a:lnTo>
                      <a:pt x="5085" y="2239"/>
                    </a:lnTo>
                    <a:lnTo>
                      <a:pt x="5043" y="2197"/>
                    </a:lnTo>
                    <a:lnTo>
                      <a:pt x="4834" y="2197"/>
                    </a:lnTo>
                    <a:lnTo>
                      <a:pt x="4709" y="2218"/>
                    </a:lnTo>
                    <a:lnTo>
                      <a:pt x="4604" y="2197"/>
                    </a:lnTo>
                    <a:lnTo>
                      <a:pt x="4520" y="2218"/>
                    </a:lnTo>
                    <a:lnTo>
                      <a:pt x="4311" y="2093"/>
                    </a:lnTo>
                    <a:lnTo>
                      <a:pt x="4227" y="2093"/>
                    </a:lnTo>
                    <a:lnTo>
                      <a:pt x="4185" y="2009"/>
                    </a:lnTo>
                    <a:lnTo>
                      <a:pt x="3997" y="1988"/>
                    </a:lnTo>
                    <a:lnTo>
                      <a:pt x="3872" y="2009"/>
                    </a:lnTo>
                    <a:lnTo>
                      <a:pt x="3704" y="2135"/>
                    </a:lnTo>
                    <a:lnTo>
                      <a:pt x="3621" y="2365"/>
                    </a:lnTo>
                    <a:lnTo>
                      <a:pt x="3516" y="2469"/>
                    </a:lnTo>
                    <a:lnTo>
                      <a:pt x="3349" y="2553"/>
                    </a:lnTo>
                    <a:lnTo>
                      <a:pt x="3286" y="2637"/>
                    </a:lnTo>
                    <a:lnTo>
                      <a:pt x="3181" y="2721"/>
                    </a:lnTo>
                    <a:lnTo>
                      <a:pt x="3056" y="2742"/>
                    </a:lnTo>
                    <a:lnTo>
                      <a:pt x="2972" y="2783"/>
                    </a:lnTo>
                    <a:lnTo>
                      <a:pt x="2846" y="2762"/>
                    </a:lnTo>
                    <a:lnTo>
                      <a:pt x="2763" y="2825"/>
                    </a:lnTo>
                    <a:lnTo>
                      <a:pt x="2616" y="2783"/>
                    </a:lnTo>
                    <a:lnTo>
                      <a:pt x="2449" y="2825"/>
                    </a:lnTo>
                    <a:lnTo>
                      <a:pt x="2449" y="2721"/>
                    </a:lnTo>
                    <a:lnTo>
                      <a:pt x="2532" y="2532"/>
                    </a:lnTo>
                    <a:lnTo>
                      <a:pt x="2532" y="2365"/>
                    </a:lnTo>
                    <a:lnTo>
                      <a:pt x="2365" y="2051"/>
                    </a:lnTo>
                    <a:lnTo>
                      <a:pt x="2323" y="1905"/>
                    </a:lnTo>
                    <a:lnTo>
                      <a:pt x="2135" y="1779"/>
                    </a:lnTo>
                    <a:lnTo>
                      <a:pt x="2051" y="3871"/>
                    </a:lnTo>
                    <a:lnTo>
                      <a:pt x="1821" y="3871"/>
                    </a:lnTo>
                    <a:lnTo>
                      <a:pt x="1675" y="3934"/>
                    </a:lnTo>
                    <a:lnTo>
                      <a:pt x="1612" y="4039"/>
                    </a:lnTo>
                    <a:lnTo>
                      <a:pt x="1528" y="4081"/>
                    </a:lnTo>
                    <a:lnTo>
                      <a:pt x="1486" y="4122"/>
                    </a:lnTo>
                    <a:lnTo>
                      <a:pt x="1486" y="4248"/>
                    </a:lnTo>
                    <a:lnTo>
                      <a:pt x="1403" y="4227"/>
                    </a:lnTo>
                    <a:lnTo>
                      <a:pt x="1319" y="4227"/>
                    </a:lnTo>
                    <a:lnTo>
                      <a:pt x="1277" y="4143"/>
                    </a:lnTo>
                    <a:lnTo>
                      <a:pt x="1193" y="4143"/>
                    </a:lnTo>
                    <a:lnTo>
                      <a:pt x="1152" y="4206"/>
                    </a:lnTo>
                    <a:lnTo>
                      <a:pt x="1047" y="4185"/>
                    </a:lnTo>
                    <a:lnTo>
                      <a:pt x="984" y="4143"/>
                    </a:lnTo>
                    <a:lnTo>
                      <a:pt x="880" y="4185"/>
                    </a:lnTo>
                    <a:lnTo>
                      <a:pt x="754" y="4102"/>
                    </a:lnTo>
                    <a:lnTo>
                      <a:pt x="566" y="4039"/>
                    </a:lnTo>
                    <a:lnTo>
                      <a:pt x="482" y="3871"/>
                    </a:lnTo>
                    <a:lnTo>
                      <a:pt x="545" y="3725"/>
                    </a:lnTo>
                    <a:lnTo>
                      <a:pt x="440" y="3725"/>
                    </a:lnTo>
                    <a:lnTo>
                      <a:pt x="356" y="3599"/>
                    </a:lnTo>
                    <a:lnTo>
                      <a:pt x="231" y="3662"/>
                    </a:lnTo>
                    <a:lnTo>
                      <a:pt x="168" y="3767"/>
                    </a:lnTo>
                    <a:lnTo>
                      <a:pt x="210" y="3788"/>
                    </a:lnTo>
                    <a:lnTo>
                      <a:pt x="210" y="3871"/>
                    </a:lnTo>
                    <a:lnTo>
                      <a:pt x="64" y="3892"/>
                    </a:lnTo>
                    <a:lnTo>
                      <a:pt x="1" y="3934"/>
                    </a:lnTo>
                    <a:lnTo>
                      <a:pt x="22" y="4122"/>
                    </a:lnTo>
                    <a:lnTo>
                      <a:pt x="210" y="4248"/>
                    </a:lnTo>
                    <a:lnTo>
                      <a:pt x="336" y="4625"/>
                    </a:lnTo>
                    <a:lnTo>
                      <a:pt x="336" y="4771"/>
                    </a:lnTo>
                    <a:lnTo>
                      <a:pt x="461" y="5085"/>
                    </a:lnTo>
                    <a:lnTo>
                      <a:pt x="545" y="5441"/>
                    </a:lnTo>
                    <a:lnTo>
                      <a:pt x="691" y="5650"/>
                    </a:lnTo>
                    <a:lnTo>
                      <a:pt x="691" y="5775"/>
                    </a:lnTo>
                    <a:lnTo>
                      <a:pt x="859" y="6027"/>
                    </a:lnTo>
                    <a:lnTo>
                      <a:pt x="859" y="6110"/>
                    </a:lnTo>
                    <a:lnTo>
                      <a:pt x="900" y="6299"/>
                    </a:lnTo>
                    <a:lnTo>
                      <a:pt x="880" y="6487"/>
                    </a:lnTo>
                    <a:lnTo>
                      <a:pt x="796" y="6550"/>
                    </a:lnTo>
                    <a:lnTo>
                      <a:pt x="754" y="6550"/>
                    </a:lnTo>
                    <a:lnTo>
                      <a:pt x="691" y="6508"/>
                    </a:lnTo>
                    <a:lnTo>
                      <a:pt x="649" y="6550"/>
                    </a:lnTo>
                    <a:lnTo>
                      <a:pt x="649" y="6717"/>
                    </a:lnTo>
                    <a:lnTo>
                      <a:pt x="733" y="6863"/>
                    </a:lnTo>
                    <a:lnTo>
                      <a:pt x="838" y="6968"/>
                    </a:lnTo>
                    <a:lnTo>
                      <a:pt x="942" y="7156"/>
                    </a:lnTo>
                    <a:lnTo>
                      <a:pt x="859" y="7282"/>
                    </a:lnTo>
                    <a:lnTo>
                      <a:pt x="880" y="7449"/>
                    </a:lnTo>
                    <a:lnTo>
                      <a:pt x="838" y="7554"/>
                    </a:lnTo>
                    <a:lnTo>
                      <a:pt x="838" y="7659"/>
                    </a:lnTo>
                    <a:lnTo>
                      <a:pt x="900" y="7700"/>
                    </a:lnTo>
                    <a:lnTo>
                      <a:pt x="900" y="7596"/>
                    </a:lnTo>
                    <a:lnTo>
                      <a:pt x="1005" y="7533"/>
                    </a:lnTo>
                    <a:lnTo>
                      <a:pt x="1152" y="7554"/>
                    </a:lnTo>
                    <a:lnTo>
                      <a:pt x="1172" y="7679"/>
                    </a:lnTo>
                    <a:lnTo>
                      <a:pt x="1110" y="7721"/>
                    </a:lnTo>
                    <a:lnTo>
                      <a:pt x="1172" y="7742"/>
                    </a:lnTo>
                    <a:lnTo>
                      <a:pt x="1256" y="7679"/>
                    </a:lnTo>
                    <a:lnTo>
                      <a:pt x="1361" y="7742"/>
                    </a:lnTo>
                    <a:lnTo>
                      <a:pt x="1361" y="7868"/>
                    </a:lnTo>
                    <a:lnTo>
                      <a:pt x="1403" y="7847"/>
                    </a:lnTo>
                    <a:lnTo>
                      <a:pt x="1696" y="7972"/>
                    </a:lnTo>
                    <a:lnTo>
                      <a:pt x="1737" y="7951"/>
                    </a:lnTo>
                    <a:lnTo>
                      <a:pt x="1800" y="7972"/>
                    </a:lnTo>
                    <a:lnTo>
                      <a:pt x="1821" y="7889"/>
                    </a:lnTo>
                    <a:lnTo>
                      <a:pt x="1926" y="7868"/>
                    </a:lnTo>
                    <a:lnTo>
                      <a:pt x="2051" y="7742"/>
                    </a:lnTo>
                    <a:lnTo>
                      <a:pt x="2198" y="7763"/>
                    </a:lnTo>
                    <a:lnTo>
                      <a:pt x="2219" y="7721"/>
                    </a:lnTo>
                    <a:lnTo>
                      <a:pt x="2344" y="7721"/>
                    </a:lnTo>
                    <a:lnTo>
                      <a:pt x="2512" y="7763"/>
                    </a:lnTo>
                    <a:lnTo>
                      <a:pt x="2574" y="7742"/>
                    </a:lnTo>
                    <a:lnTo>
                      <a:pt x="2721" y="7742"/>
                    </a:lnTo>
                    <a:lnTo>
                      <a:pt x="2742" y="7679"/>
                    </a:lnTo>
                    <a:lnTo>
                      <a:pt x="2784" y="7638"/>
                    </a:lnTo>
                    <a:lnTo>
                      <a:pt x="2867" y="7596"/>
                    </a:lnTo>
                    <a:lnTo>
                      <a:pt x="2930" y="7638"/>
                    </a:lnTo>
                    <a:lnTo>
                      <a:pt x="2951" y="7533"/>
                    </a:lnTo>
                    <a:lnTo>
                      <a:pt x="3035" y="7470"/>
                    </a:lnTo>
                    <a:lnTo>
                      <a:pt x="3349" y="7470"/>
                    </a:lnTo>
                    <a:lnTo>
                      <a:pt x="3474" y="7554"/>
                    </a:lnTo>
                    <a:lnTo>
                      <a:pt x="3558" y="7533"/>
                    </a:lnTo>
                    <a:lnTo>
                      <a:pt x="3558" y="7470"/>
                    </a:lnTo>
                    <a:lnTo>
                      <a:pt x="3725" y="7449"/>
                    </a:lnTo>
                    <a:lnTo>
                      <a:pt x="3997" y="7533"/>
                    </a:lnTo>
                    <a:lnTo>
                      <a:pt x="4081" y="7575"/>
                    </a:lnTo>
                    <a:lnTo>
                      <a:pt x="4353" y="7638"/>
                    </a:lnTo>
                    <a:lnTo>
                      <a:pt x="4395" y="7596"/>
                    </a:lnTo>
                    <a:lnTo>
                      <a:pt x="4353" y="7533"/>
                    </a:lnTo>
                    <a:lnTo>
                      <a:pt x="4437" y="7449"/>
                    </a:lnTo>
                    <a:lnTo>
                      <a:pt x="4541" y="7449"/>
                    </a:lnTo>
                    <a:lnTo>
                      <a:pt x="4667" y="7491"/>
                    </a:lnTo>
                    <a:lnTo>
                      <a:pt x="4876" y="7491"/>
                    </a:lnTo>
                    <a:lnTo>
                      <a:pt x="4876" y="7470"/>
                    </a:lnTo>
                    <a:lnTo>
                      <a:pt x="4813" y="7387"/>
                    </a:lnTo>
                    <a:lnTo>
                      <a:pt x="4855" y="7303"/>
                    </a:lnTo>
                    <a:lnTo>
                      <a:pt x="5022" y="7240"/>
                    </a:lnTo>
                    <a:lnTo>
                      <a:pt x="5190" y="7240"/>
                    </a:lnTo>
                    <a:lnTo>
                      <a:pt x="5253" y="7303"/>
                    </a:lnTo>
                    <a:lnTo>
                      <a:pt x="5378" y="7303"/>
                    </a:lnTo>
                    <a:lnTo>
                      <a:pt x="5504" y="7219"/>
                    </a:lnTo>
                    <a:lnTo>
                      <a:pt x="5713" y="7156"/>
                    </a:lnTo>
                    <a:lnTo>
                      <a:pt x="5713" y="7135"/>
                    </a:lnTo>
                    <a:lnTo>
                      <a:pt x="5859" y="7073"/>
                    </a:lnTo>
                    <a:lnTo>
                      <a:pt x="5922" y="6968"/>
                    </a:lnTo>
                    <a:lnTo>
                      <a:pt x="6320" y="6717"/>
                    </a:lnTo>
                    <a:lnTo>
                      <a:pt x="6424" y="6612"/>
                    </a:lnTo>
                    <a:lnTo>
                      <a:pt x="6424" y="6591"/>
                    </a:lnTo>
                    <a:lnTo>
                      <a:pt x="6508" y="6591"/>
                    </a:lnTo>
                    <a:lnTo>
                      <a:pt x="7115" y="5985"/>
                    </a:lnTo>
                    <a:lnTo>
                      <a:pt x="7136" y="5922"/>
                    </a:lnTo>
                    <a:lnTo>
                      <a:pt x="7198" y="5922"/>
                    </a:lnTo>
                    <a:lnTo>
                      <a:pt x="7282" y="5796"/>
                    </a:lnTo>
                    <a:lnTo>
                      <a:pt x="7387" y="5755"/>
                    </a:lnTo>
                    <a:lnTo>
                      <a:pt x="7429" y="5587"/>
                    </a:lnTo>
                    <a:lnTo>
                      <a:pt x="7596" y="5399"/>
                    </a:lnTo>
                    <a:lnTo>
                      <a:pt x="7847" y="5022"/>
                    </a:lnTo>
                    <a:lnTo>
                      <a:pt x="7910" y="4834"/>
                    </a:lnTo>
                    <a:lnTo>
                      <a:pt x="8014" y="4834"/>
                    </a:lnTo>
                    <a:lnTo>
                      <a:pt x="8077" y="4708"/>
                    </a:lnTo>
                    <a:lnTo>
                      <a:pt x="8077" y="4646"/>
                    </a:lnTo>
                    <a:lnTo>
                      <a:pt x="8182" y="4520"/>
                    </a:lnTo>
                    <a:lnTo>
                      <a:pt x="8266" y="4394"/>
                    </a:lnTo>
                    <a:lnTo>
                      <a:pt x="8391" y="4311"/>
                    </a:lnTo>
                    <a:lnTo>
                      <a:pt x="8433" y="4227"/>
                    </a:lnTo>
                    <a:lnTo>
                      <a:pt x="8538" y="4185"/>
                    </a:lnTo>
                    <a:lnTo>
                      <a:pt x="8579" y="4122"/>
                    </a:lnTo>
                    <a:lnTo>
                      <a:pt x="8621" y="4122"/>
                    </a:lnTo>
                    <a:lnTo>
                      <a:pt x="8789" y="3934"/>
                    </a:lnTo>
                    <a:lnTo>
                      <a:pt x="8810" y="3830"/>
                    </a:lnTo>
                    <a:lnTo>
                      <a:pt x="8893" y="3725"/>
                    </a:lnTo>
                    <a:lnTo>
                      <a:pt x="8935" y="3516"/>
                    </a:lnTo>
                    <a:lnTo>
                      <a:pt x="9019" y="3348"/>
                    </a:lnTo>
                    <a:lnTo>
                      <a:pt x="9040" y="3160"/>
                    </a:lnTo>
                    <a:lnTo>
                      <a:pt x="9123" y="2951"/>
                    </a:lnTo>
                    <a:lnTo>
                      <a:pt x="9103" y="2951"/>
                    </a:lnTo>
                    <a:lnTo>
                      <a:pt x="9165" y="2846"/>
                    </a:lnTo>
                    <a:lnTo>
                      <a:pt x="9165" y="2825"/>
                    </a:lnTo>
                    <a:lnTo>
                      <a:pt x="9061" y="2825"/>
                    </a:lnTo>
                    <a:lnTo>
                      <a:pt x="8935" y="2762"/>
                    </a:lnTo>
                    <a:lnTo>
                      <a:pt x="8830" y="2762"/>
                    </a:lnTo>
                    <a:lnTo>
                      <a:pt x="8768" y="2825"/>
                    </a:lnTo>
                    <a:lnTo>
                      <a:pt x="8768" y="2909"/>
                    </a:lnTo>
                    <a:lnTo>
                      <a:pt x="8726" y="3014"/>
                    </a:lnTo>
                    <a:lnTo>
                      <a:pt x="8663" y="3034"/>
                    </a:lnTo>
                    <a:lnTo>
                      <a:pt x="8454" y="3034"/>
                    </a:lnTo>
                    <a:lnTo>
                      <a:pt x="8266" y="2930"/>
                    </a:lnTo>
                    <a:lnTo>
                      <a:pt x="8182" y="2804"/>
                    </a:lnTo>
                    <a:lnTo>
                      <a:pt x="8140" y="2742"/>
                    </a:lnTo>
                    <a:lnTo>
                      <a:pt x="8098" y="2658"/>
                    </a:lnTo>
                    <a:lnTo>
                      <a:pt x="8161" y="2532"/>
                    </a:lnTo>
                    <a:lnTo>
                      <a:pt x="8286" y="2281"/>
                    </a:lnTo>
                    <a:lnTo>
                      <a:pt x="8307" y="2177"/>
                    </a:lnTo>
                    <a:lnTo>
                      <a:pt x="8412" y="2114"/>
                    </a:lnTo>
                    <a:lnTo>
                      <a:pt x="8579" y="2197"/>
                    </a:lnTo>
                    <a:lnTo>
                      <a:pt x="8663" y="2260"/>
                    </a:lnTo>
                    <a:lnTo>
                      <a:pt x="8768" y="2323"/>
                    </a:lnTo>
                    <a:lnTo>
                      <a:pt x="8768" y="2135"/>
                    </a:lnTo>
                    <a:lnTo>
                      <a:pt x="8768" y="1988"/>
                    </a:lnTo>
                    <a:lnTo>
                      <a:pt x="8810" y="1800"/>
                    </a:lnTo>
                    <a:lnTo>
                      <a:pt x="8810" y="1361"/>
                    </a:lnTo>
                    <a:lnTo>
                      <a:pt x="8789" y="1214"/>
                    </a:lnTo>
                    <a:lnTo>
                      <a:pt x="8747" y="1109"/>
                    </a:lnTo>
                    <a:lnTo>
                      <a:pt x="8747" y="1005"/>
                    </a:lnTo>
                    <a:lnTo>
                      <a:pt x="8747" y="984"/>
                    </a:lnTo>
                    <a:lnTo>
                      <a:pt x="8747" y="733"/>
                    </a:lnTo>
                    <a:lnTo>
                      <a:pt x="8684" y="586"/>
                    </a:lnTo>
                    <a:lnTo>
                      <a:pt x="8642" y="440"/>
                    </a:lnTo>
                    <a:lnTo>
                      <a:pt x="8621" y="273"/>
                    </a:lnTo>
                    <a:lnTo>
                      <a:pt x="8517" y="168"/>
                    </a:lnTo>
                    <a:lnTo>
                      <a:pt x="8328" y="126"/>
                    </a:lnTo>
                    <a:lnTo>
                      <a:pt x="8182" y="147"/>
                    </a:lnTo>
                    <a:lnTo>
                      <a:pt x="8098" y="168"/>
                    </a:lnTo>
                    <a:lnTo>
                      <a:pt x="8056" y="147"/>
                    </a:lnTo>
                    <a:lnTo>
                      <a:pt x="7910" y="105"/>
                    </a:lnTo>
                    <a:lnTo>
                      <a:pt x="7847" y="105"/>
                    </a:lnTo>
                    <a:lnTo>
                      <a:pt x="7784" y="21"/>
                    </a:lnTo>
                    <a:lnTo>
                      <a:pt x="7659"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04" name="Google Shape;1704;p54"/>
            <p:cNvSpPr/>
            <p:nvPr/>
          </p:nvSpPr>
          <p:spPr>
            <a:xfrm>
              <a:off x="3292646" y="3020419"/>
              <a:ext cx="18695" cy="5482"/>
            </a:xfrm>
            <a:custGeom>
              <a:avLst/>
              <a:gdLst/>
              <a:ahLst/>
              <a:cxnLst/>
              <a:rect l="l" t="t" r="r" b="b"/>
              <a:pathLst>
                <a:path w="1570" h="482" extrusionOk="0">
                  <a:moveTo>
                    <a:pt x="189" y="0"/>
                  </a:moveTo>
                  <a:lnTo>
                    <a:pt x="126" y="84"/>
                  </a:lnTo>
                  <a:lnTo>
                    <a:pt x="21" y="147"/>
                  </a:lnTo>
                  <a:lnTo>
                    <a:pt x="21" y="209"/>
                  </a:lnTo>
                  <a:lnTo>
                    <a:pt x="0" y="272"/>
                  </a:lnTo>
                  <a:lnTo>
                    <a:pt x="42" y="377"/>
                  </a:lnTo>
                  <a:lnTo>
                    <a:pt x="314" y="377"/>
                  </a:lnTo>
                  <a:lnTo>
                    <a:pt x="398" y="398"/>
                  </a:lnTo>
                  <a:lnTo>
                    <a:pt x="607" y="356"/>
                  </a:lnTo>
                  <a:lnTo>
                    <a:pt x="691" y="377"/>
                  </a:lnTo>
                  <a:lnTo>
                    <a:pt x="837" y="293"/>
                  </a:lnTo>
                  <a:cubicBezTo>
                    <a:pt x="1026" y="398"/>
                    <a:pt x="1235" y="356"/>
                    <a:pt x="1423" y="481"/>
                  </a:cubicBezTo>
                  <a:lnTo>
                    <a:pt x="1570" y="460"/>
                  </a:lnTo>
                  <a:lnTo>
                    <a:pt x="1528" y="398"/>
                  </a:lnTo>
                  <a:lnTo>
                    <a:pt x="1444" y="460"/>
                  </a:lnTo>
                  <a:lnTo>
                    <a:pt x="1444" y="440"/>
                  </a:lnTo>
                  <a:cubicBezTo>
                    <a:pt x="1360" y="377"/>
                    <a:pt x="1318" y="356"/>
                    <a:pt x="1235" y="335"/>
                  </a:cubicBezTo>
                  <a:lnTo>
                    <a:pt x="1277" y="293"/>
                  </a:lnTo>
                  <a:lnTo>
                    <a:pt x="1130" y="251"/>
                  </a:lnTo>
                  <a:lnTo>
                    <a:pt x="1046" y="335"/>
                  </a:lnTo>
                  <a:cubicBezTo>
                    <a:pt x="1005" y="335"/>
                    <a:pt x="942" y="335"/>
                    <a:pt x="921" y="293"/>
                  </a:cubicBezTo>
                  <a:lnTo>
                    <a:pt x="921" y="272"/>
                  </a:lnTo>
                  <a:lnTo>
                    <a:pt x="1046" y="147"/>
                  </a:lnTo>
                  <a:lnTo>
                    <a:pt x="942" y="105"/>
                  </a:lnTo>
                  <a:lnTo>
                    <a:pt x="921" y="42"/>
                  </a:lnTo>
                  <a:lnTo>
                    <a:pt x="837" y="0"/>
                  </a:lnTo>
                  <a:lnTo>
                    <a:pt x="607" y="42"/>
                  </a:lnTo>
                  <a:lnTo>
                    <a:pt x="189"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54"/>
            <p:cNvSpPr/>
            <p:nvPr/>
          </p:nvSpPr>
          <p:spPr>
            <a:xfrm>
              <a:off x="3260258" y="3010662"/>
              <a:ext cx="26423" cy="16661"/>
            </a:xfrm>
            <a:custGeom>
              <a:avLst/>
              <a:gdLst/>
              <a:ahLst/>
              <a:cxnLst/>
              <a:rect l="l" t="t" r="r" b="b"/>
              <a:pathLst>
                <a:path w="2219" h="1465" extrusionOk="0">
                  <a:moveTo>
                    <a:pt x="481" y="0"/>
                  </a:moveTo>
                  <a:lnTo>
                    <a:pt x="293" y="42"/>
                  </a:lnTo>
                  <a:lnTo>
                    <a:pt x="230" y="147"/>
                  </a:lnTo>
                  <a:lnTo>
                    <a:pt x="230" y="209"/>
                  </a:lnTo>
                  <a:lnTo>
                    <a:pt x="189" y="314"/>
                  </a:lnTo>
                  <a:lnTo>
                    <a:pt x="230" y="398"/>
                  </a:lnTo>
                  <a:lnTo>
                    <a:pt x="189" y="523"/>
                  </a:lnTo>
                  <a:lnTo>
                    <a:pt x="105" y="586"/>
                  </a:lnTo>
                  <a:lnTo>
                    <a:pt x="84" y="607"/>
                  </a:lnTo>
                  <a:lnTo>
                    <a:pt x="126" y="733"/>
                  </a:lnTo>
                  <a:lnTo>
                    <a:pt x="126" y="837"/>
                  </a:lnTo>
                  <a:lnTo>
                    <a:pt x="126" y="900"/>
                  </a:lnTo>
                  <a:lnTo>
                    <a:pt x="0" y="1046"/>
                  </a:lnTo>
                  <a:lnTo>
                    <a:pt x="0" y="1109"/>
                  </a:lnTo>
                  <a:lnTo>
                    <a:pt x="63" y="1130"/>
                  </a:lnTo>
                  <a:lnTo>
                    <a:pt x="126" y="1256"/>
                  </a:lnTo>
                  <a:lnTo>
                    <a:pt x="84" y="1339"/>
                  </a:lnTo>
                  <a:lnTo>
                    <a:pt x="189" y="1402"/>
                  </a:lnTo>
                  <a:lnTo>
                    <a:pt x="230" y="1444"/>
                  </a:lnTo>
                  <a:lnTo>
                    <a:pt x="293" y="1465"/>
                  </a:lnTo>
                  <a:lnTo>
                    <a:pt x="377" y="1318"/>
                  </a:lnTo>
                  <a:lnTo>
                    <a:pt x="502" y="1130"/>
                  </a:lnTo>
                  <a:lnTo>
                    <a:pt x="502" y="1088"/>
                  </a:lnTo>
                  <a:lnTo>
                    <a:pt x="544" y="984"/>
                  </a:lnTo>
                  <a:lnTo>
                    <a:pt x="607" y="1046"/>
                  </a:lnTo>
                  <a:lnTo>
                    <a:pt x="691" y="1046"/>
                  </a:lnTo>
                  <a:lnTo>
                    <a:pt x="753" y="921"/>
                  </a:lnTo>
                  <a:lnTo>
                    <a:pt x="837" y="984"/>
                  </a:lnTo>
                  <a:lnTo>
                    <a:pt x="837" y="1088"/>
                  </a:lnTo>
                  <a:lnTo>
                    <a:pt x="921" y="1130"/>
                  </a:lnTo>
                  <a:lnTo>
                    <a:pt x="1067" y="1088"/>
                  </a:lnTo>
                  <a:lnTo>
                    <a:pt x="1235" y="942"/>
                  </a:lnTo>
                  <a:lnTo>
                    <a:pt x="1381" y="900"/>
                  </a:lnTo>
                  <a:lnTo>
                    <a:pt x="1569" y="921"/>
                  </a:lnTo>
                  <a:lnTo>
                    <a:pt x="1674" y="900"/>
                  </a:lnTo>
                  <a:lnTo>
                    <a:pt x="1758" y="942"/>
                  </a:lnTo>
                  <a:lnTo>
                    <a:pt x="1883" y="984"/>
                  </a:lnTo>
                  <a:lnTo>
                    <a:pt x="2072" y="1005"/>
                  </a:lnTo>
                  <a:lnTo>
                    <a:pt x="2093" y="921"/>
                  </a:lnTo>
                  <a:lnTo>
                    <a:pt x="2176" y="921"/>
                  </a:lnTo>
                  <a:lnTo>
                    <a:pt x="2218" y="816"/>
                  </a:lnTo>
                  <a:lnTo>
                    <a:pt x="2176" y="733"/>
                  </a:lnTo>
                  <a:lnTo>
                    <a:pt x="1946" y="607"/>
                  </a:lnTo>
                  <a:lnTo>
                    <a:pt x="1862" y="607"/>
                  </a:lnTo>
                  <a:lnTo>
                    <a:pt x="1695" y="565"/>
                  </a:lnTo>
                  <a:lnTo>
                    <a:pt x="1632" y="565"/>
                  </a:lnTo>
                  <a:lnTo>
                    <a:pt x="1465" y="502"/>
                  </a:lnTo>
                  <a:lnTo>
                    <a:pt x="1277" y="398"/>
                  </a:lnTo>
                  <a:lnTo>
                    <a:pt x="1172" y="398"/>
                  </a:lnTo>
                  <a:lnTo>
                    <a:pt x="1256" y="377"/>
                  </a:lnTo>
                  <a:lnTo>
                    <a:pt x="1423" y="419"/>
                  </a:lnTo>
                  <a:lnTo>
                    <a:pt x="1674" y="419"/>
                  </a:lnTo>
                  <a:lnTo>
                    <a:pt x="1779" y="398"/>
                  </a:lnTo>
                  <a:lnTo>
                    <a:pt x="1695" y="356"/>
                  </a:lnTo>
                  <a:lnTo>
                    <a:pt x="1632" y="356"/>
                  </a:lnTo>
                  <a:lnTo>
                    <a:pt x="1444" y="314"/>
                  </a:lnTo>
                  <a:lnTo>
                    <a:pt x="1360" y="147"/>
                  </a:lnTo>
                  <a:lnTo>
                    <a:pt x="1256" y="147"/>
                  </a:lnTo>
                  <a:lnTo>
                    <a:pt x="1214" y="168"/>
                  </a:lnTo>
                  <a:lnTo>
                    <a:pt x="1130" y="105"/>
                  </a:lnTo>
                  <a:lnTo>
                    <a:pt x="649" y="0"/>
                  </a:lnTo>
                  <a:lnTo>
                    <a:pt x="586" y="42"/>
                  </a:lnTo>
                  <a:lnTo>
                    <a:pt x="481"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54"/>
            <p:cNvSpPr/>
            <p:nvPr/>
          </p:nvSpPr>
          <p:spPr>
            <a:xfrm>
              <a:off x="3408744" y="2329870"/>
              <a:ext cx="289769" cy="354333"/>
            </a:xfrm>
            <a:custGeom>
              <a:avLst/>
              <a:gdLst/>
              <a:ahLst/>
              <a:cxnLst/>
              <a:rect l="l" t="t" r="r" b="b"/>
              <a:pathLst>
                <a:path w="24335" h="31157" extrusionOk="0">
                  <a:moveTo>
                    <a:pt x="19167" y="16300"/>
                  </a:moveTo>
                  <a:lnTo>
                    <a:pt x="19161" y="16311"/>
                  </a:lnTo>
                  <a:lnTo>
                    <a:pt x="19167" y="16321"/>
                  </a:lnTo>
                  <a:lnTo>
                    <a:pt x="19167" y="16300"/>
                  </a:lnTo>
                  <a:close/>
                  <a:moveTo>
                    <a:pt x="16572" y="17849"/>
                  </a:moveTo>
                  <a:lnTo>
                    <a:pt x="16593" y="17870"/>
                  </a:lnTo>
                  <a:lnTo>
                    <a:pt x="16509" y="17870"/>
                  </a:lnTo>
                  <a:lnTo>
                    <a:pt x="16509" y="17849"/>
                  </a:lnTo>
                  <a:close/>
                  <a:moveTo>
                    <a:pt x="4771" y="22933"/>
                  </a:moveTo>
                  <a:lnTo>
                    <a:pt x="4813" y="22996"/>
                  </a:lnTo>
                  <a:lnTo>
                    <a:pt x="4792" y="23038"/>
                  </a:lnTo>
                  <a:lnTo>
                    <a:pt x="4750" y="23038"/>
                  </a:lnTo>
                  <a:lnTo>
                    <a:pt x="4688" y="23059"/>
                  </a:lnTo>
                  <a:lnTo>
                    <a:pt x="4709" y="23142"/>
                  </a:lnTo>
                  <a:lnTo>
                    <a:pt x="4792" y="23205"/>
                  </a:lnTo>
                  <a:lnTo>
                    <a:pt x="4960" y="23205"/>
                  </a:lnTo>
                  <a:lnTo>
                    <a:pt x="4981" y="23163"/>
                  </a:lnTo>
                  <a:lnTo>
                    <a:pt x="4960" y="23121"/>
                  </a:lnTo>
                  <a:lnTo>
                    <a:pt x="4960" y="23059"/>
                  </a:lnTo>
                  <a:lnTo>
                    <a:pt x="5001" y="23038"/>
                  </a:lnTo>
                  <a:lnTo>
                    <a:pt x="5127" y="23059"/>
                  </a:lnTo>
                  <a:lnTo>
                    <a:pt x="5169" y="23121"/>
                  </a:lnTo>
                  <a:lnTo>
                    <a:pt x="5106" y="23163"/>
                  </a:lnTo>
                  <a:lnTo>
                    <a:pt x="4960" y="23226"/>
                  </a:lnTo>
                  <a:lnTo>
                    <a:pt x="4750" y="23226"/>
                  </a:lnTo>
                  <a:lnTo>
                    <a:pt x="4750" y="23268"/>
                  </a:lnTo>
                  <a:lnTo>
                    <a:pt x="4855" y="23435"/>
                  </a:lnTo>
                  <a:lnTo>
                    <a:pt x="4981" y="23519"/>
                  </a:lnTo>
                  <a:lnTo>
                    <a:pt x="5064" y="23540"/>
                  </a:lnTo>
                  <a:lnTo>
                    <a:pt x="5085" y="23519"/>
                  </a:lnTo>
                  <a:lnTo>
                    <a:pt x="5190" y="23477"/>
                  </a:lnTo>
                  <a:lnTo>
                    <a:pt x="5211" y="23540"/>
                  </a:lnTo>
                  <a:lnTo>
                    <a:pt x="5190" y="23561"/>
                  </a:lnTo>
                  <a:lnTo>
                    <a:pt x="5127" y="23561"/>
                  </a:lnTo>
                  <a:lnTo>
                    <a:pt x="5064" y="23582"/>
                  </a:lnTo>
                  <a:lnTo>
                    <a:pt x="4897" y="23540"/>
                  </a:lnTo>
                  <a:lnTo>
                    <a:pt x="4771" y="23477"/>
                  </a:lnTo>
                  <a:lnTo>
                    <a:pt x="4646" y="23352"/>
                  </a:lnTo>
                  <a:lnTo>
                    <a:pt x="4541" y="23310"/>
                  </a:lnTo>
                  <a:lnTo>
                    <a:pt x="4436" y="23310"/>
                  </a:lnTo>
                  <a:lnTo>
                    <a:pt x="4332" y="23205"/>
                  </a:lnTo>
                  <a:lnTo>
                    <a:pt x="4185" y="23142"/>
                  </a:lnTo>
                  <a:lnTo>
                    <a:pt x="4164" y="23121"/>
                  </a:lnTo>
                  <a:lnTo>
                    <a:pt x="4081" y="23121"/>
                  </a:lnTo>
                  <a:lnTo>
                    <a:pt x="4018" y="23142"/>
                  </a:lnTo>
                  <a:lnTo>
                    <a:pt x="3913" y="23142"/>
                  </a:lnTo>
                  <a:lnTo>
                    <a:pt x="3892" y="23132"/>
                  </a:lnTo>
                  <a:lnTo>
                    <a:pt x="3892" y="23132"/>
                  </a:lnTo>
                  <a:lnTo>
                    <a:pt x="3913" y="23121"/>
                  </a:lnTo>
                  <a:lnTo>
                    <a:pt x="3976" y="23121"/>
                  </a:lnTo>
                  <a:lnTo>
                    <a:pt x="4123" y="23100"/>
                  </a:lnTo>
                  <a:lnTo>
                    <a:pt x="4164" y="23038"/>
                  </a:lnTo>
                  <a:lnTo>
                    <a:pt x="4185" y="23038"/>
                  </a:lnTo>
                  <a:lnTo>
                    <a:pt x="4185" y="23100"/>
                  </a:lnTo>
                  <a:lnTo>
                    <a:pt x="4248" y="23121"/>
                  </a:lnTo>
                  <a:lnTo>
                    <a:pt x="4332" y="23121"/>
                  </a:lnTo>
                  <a:lnTo>
                    <a:pt x="4436" y="23247"/>
                  </a:lnTo>
                  <a:lnTo>
                    <a:pt x="4478" y="23268"/>
                  </a:lnTo>
                  <a:lnTo>
                    <a:pt x="4562" y="23226"/>
                  </a:lnTo>
                  <a:lnTo>
                    <a:pt x="4604" y="23142"/>
                  </a:lnTo>
                  <a:lnTo>
                    <a:pt x="4604" y="23059"/>
                  </a:lnTo>
                  <a:lnTo>
                    <a:pt x="4583" y="23017"/>
                  </a:lnTo>
                  <a:lnTo>
                    <a:pt x="4583" y="22954"/>
                  </a:lnTo>
                  <a:lnTo>
                    <a:pt x="4688" y="22954"/>
                  </a:lnTo>
                  <a:lnTo>
                    <a:pt x="4709" y="22933"/>
                  </a:lnTo>
                  <a:close/>
                  <a:moveTo>
                    <a:pt x="4269" y="25193"/>
                  </a:moveTo>
                  <a:lnTo>
                    <a:pt x="4290" y="25277"/>
                  </a:lnTo>
                  <a:lnTo>
                    <a:pt x="4395" y="25297"/>
                  </a:lnTo>
                  <a:lnTo>
                    <a:pt x="4436" y="25339"/>
                  </a:lnTo>
                  <a:lnTo>
                    <a:pt x="4353" y="25339"/>
                  </a:lnTo>
                  <a:lnTo>
                    <a:pt x="4290" y="25318"/>
                  </a:lnTo>
                  <a:lnTo>
                    <a:pt x="4123" y="25318"/>
                  </a:lnTo>
                  <a:lnTo>
                    <a:pt x="4060" y="25381"/>
                  </a:lnTo>
                  <a:lnTo>
                    <a:pt x="4039" y="25318"/>
                  </a:lnTo>
                  <a:lnTo>
                    <a:pt x="3976" y="25339"/>
                  </a:lnTo>
                  <a:lnTo>
                    <a:pt x="3955" y="25444"/>
                  </a:lnTo>
                  <a:lnTo>
                    <a:pt x="3913" y="25486"/>
                  </a:lnTo>
                  <a:lnTo>
                    <a:pt x="3851" y="25528"/>
                  </a:lnTo>
                  <a:lnTo>
                    <a:pt x="3725" y="25549"/>
                  </a:lnTo>
                  <a:lnTo>
                    <a:pt x="3641" y="25611"/>
                  </a:lnTo>
                  <a:lnTo>
                    <a:pt x="3725" y="25528"/>
                  </a:lnTo>
                  <a:lnTo>
                    <a:pt x="3830" y="25507"/>
                  </a:lnTo>
                  <a:lnTo>
                    <a:pt x="3872" y="25444"/>
                  </a:lnTo>
                  <a:lnTo>
                    <a:pt x="3913" y="25381"/>
                  </a:lnTo>
                  <a:lnTo>
                    <a:pt x="3955" y="25318"/>
                  </a:lnTo>
                  <a:lnTo>
                    <a:pt x="4018" y="25318"/>
                  </a:lnTo>
                  <a:lnTo>
                    <a:pt x="4227" y="25193"/>
                  </a:lnTo>
                  <a:close/>
                  <a:moveTo>
                    <a:pt x="16614" y="1"/>
                  </a:moveTo>
                  <a:lnTo>
                    <a:pt x="16530" y="22"/>
                  </a:lnTo>
                  <a:lnTo>
                    <a:pt x="16489" y="84"/>
                  </a:lnTo>
                  <a:lnTo>
                    <a:pt x="16489" y="168"/>
                  </a:lnTo>
                  <a:lnTo>
                    <a:pt x="16509" y="273"/>
                  </a:lnTo>
                  <a:lnTo>
                    <a:pt x="16509" y="336"/>
                  </a:lnTo>
                  <a:lnTo>
                    <a:pt x="16468" y="398"/>
                  </a:lnTo>
                  <a:lnTo>
                    <a:pt x="16405" y="336"/>
                  </a:lnTo>
                  <a:lnTo>
                    <a:pt x="16384" y="210"/>
                  </a:lnTo>
                  <a:lnTo>
                    <a:pt x="16321" y="126"/>
                  </a:lnTo>
                  <a:lnTo>
                    <a:pt x="16279" y="126"/>
                  </a:lnTo>
                  <a:lnTo>
                    <a:pt x="16216" y="84"/>
                  </a:lnTo>
                  <a:lnTo>
                    <a:pt x="16175" y="64"/>
                  </a:lnTo>
                  <a:lnTo>
                    <a:pt x="16154" y="105"/>
                  </a:lnTo>
                  <a:lnTo>
                    <a:pt x="16112" y="210"/>
                  </a:lnTo>
                  <a:lnTo>
                    <a:pt x="16070" y="273"/>
                  </a:lnTo>
                  <a:lnTo>
                    <a:pt x="15986" y="231"/>
                  </a:lnTo>
                  <a:lnTo>
                    <a:pt x="15903" y="273"/>
                  </a:lnTo>
                  <a:lnTo>
                    <a:pt x="15882" y="377"/>
                  </a:lnTo>
                  <a:lnTo>
                    <a:pt x="15924" y="440"/>
                  </a:lnTo>
                  <a:lnTo>
                    <a:pt x="15965" y="503"/>
                  </a:lnTo>
                  <a:lnTo>
                    <a:pt x="15882" y="587"/>
                  </a:lnTo>
                  <a:lnTo>
                    <a:pt x="15777" y="712"/>
                  </a:lnTo>
                  <a:lnTo>
                    <a:pt x="15777" y="754"/>
                  </a:lnTo>
                  <a:lnTo>
                    <a:pt x="15861" y="796"/>
                  </a:lnTo>
                  <a:lnTo>
                    <a:pt x="15882" y="838"/>
                  </a:lnTo>
                  <a:lnTo>
                    <a:pt x="15840" y="901"/>
                  </a:lnTo>
                  <a:lnTo>
                    <a:pt x="15777" y="901"/>
                  </a:lnTo>
                  <a:lnTo>
                    <a:pt x="15631" y="817"/>
                  </a:lnTo>
                  <a:lnTo>
                    <a:pt x="15421" y="817"/>
                  </a:lnTo>
                  <a:lnTo>
                    <a:pt x="15380" y="963"/>
                  </a:lnTo>
                  <a:lnTo>
                    <a:pt x="15421" y="1131"/>
                  </a:lnTo>
                  <a:lnTo>
                    <a:pt x="15484" y="1277"/>
                  </a:lnTo>
                  <a:lnTo>
                    <a:pt x="15631" y="1340"/>
                  </a:lnTo>
                  <a:lnTo>
                    <a:pt x="15672" y="1382"/>
                  </a:lnTo>
                  <a:lnTo>
                    <a:pt x="15672" y="1445"/>
                  </a:lnTo>
                  <a:lnTo>
                    <a:pt x="15547" y="1403"/>
                  </a:lnTo>
                  <a:lnTo>
                    <a:pt x="15421" y="1340"/>
                  </a:lnTo>
                  <a:lnTo>
                    <a:pt x="15317" y="1152"/>
                  </a:lnTo>
                  <a:lnTo>
                    <a:pt x="15128" y="1026"/>
                  </a:lnTo>
                  <a:lnTo>
                    <a:pt x="15045" y="963"/>
                  </a:lnTo>
                  <a:lnTo>
                    <a:pt x="15024" y="1026"/>
                  </a:lnTo>
                  <a:lnTo>
                    <a:pt x="15045" y="1068"/>
                  </a:lnTo>
                  <a:lnTo>
                    <a:pt x="15045" y="1173"/>
                  </a:lnTo>
                  <a:lnTo>
                    <a:pt x="15066" y="1256"/>
                  </a:lnTo>
                  <a:lnTo>
                    <a:pt x="15128" y="1340"/>
                  </a:lnTo>
                  <a:lnTo>
                    <a:pt x="15128" y="1465"/>
                  </a:lnTo>
                  <a:lnTo>
                    <a:pt x="15045" y="1549"/>
                  </a:lnTo>
                  <a:lnTo>
                    <a:pt x="15045" y="1382"/>
                  </a:lnTo>
                  <a:lnTo>
                    <a:pt x="15003" y="1256"/>
                  </a:lnTo>
                  <a:lnTo>
                    <a:pt x="14919" y="1110"/>
                  </a:lnTo>
                  <a:lnTo>
                    <a:pt x="14919" y="1026"/>
                  </a:lnTo>
                  <a:lnTo>
                    <a:pt x="14836" y="921"/>
                  </a:lnTo>
                  <a:lnTo>
                    <a:pt x="14731" y="859"/>
                  </a:lnTo>
                  <a:lnTo>
                    <a:pt x="14647" y="984"/>
                  </a:lnTo>
                  <a:lnTo>
                    <a:pt x="14605" y="1068"/>
                  </a:lnTo>
                  <a:lnTo>
                    <a:pt x="14543" y="984"/>
                  </a:lnTo>
                  <a:lnTo>
                    <a:pt x="14605" y="921"/>
                  </a:lnTo>
                  <a:lnTo>
                    <a:pt x="14605" y="859"/>
                  </a:lnTo>
                  <a:lnTo>
                    <a:pt x="14522" y="817"/>
                  </a:lnTo>
                  <a:lnTo>
                    <a:pt x="14501" y="733"/>
                  </a:lnTo>
                  <a:lnTo>
                    <a:pt x="14480" y="691"/>
                  </a:lnTo>
                  <a:lnTo>
                    <a:pt x="14375" y="691"/>
                  </a:lnTo>
                  <a:lnTo>
                    <a:pt x="14292" y="733"/>
                  </a:lnTo>
                  <a:lnTo>
                    <a:pt x="14271" y="712"/>
                  </a:lnTo>
                  <a:lnTo>
                    <a:pt x="14292" y="628"/>
                  </a:lnTo>
                  <a:lnTo>
                    <a:pt x="14375" y="545"/>
                  </a:lnTo>
                  <a:lnTo>
                    <a:pt x="14271" y="566"/>
                  </a:lnTo>
                  <a:lnTo>
                    <a:pt x="14166" y="670"/>
                  </a:lnTo>
                  <a:lnTo>
                    <a:pt x="14124" y="754"/>
                  </a:lnTo>
                  <a:lnTo>
                    <a:pt x="14020" y="817"/>
                  </a:lnTo>
                  <a:lnTo>
                    <a:pt x="13957" y="838"/>
                  </a:lnTo>
                  <a:lnTo>
                    <a:pt x="13852" y="984"/>
                  </a:lnTo>
                  <a:lnTo>
                    <a:pt x="13810" y="984"/>
                  </a:lnTo>
                  <a:lnTo>
                    <a:pt x="13768" y="880"/>
                  </a:lnTo>
                  <a:lnTo>
                    <a:pt x="13685" y="817"/>
                  </a:lnTo>
                  <a:lnTo>
                    <a:pt x="13643" y="817"/>
                  </a:lnTo>
                  <a:lnTo>
                    <a:pt x="13601" y="880"/>
                  </a:lnTo>
                  <a:lnTo>
                    <a:pt x="13580" y="963"/>
                  </a:lnTo>
                  <a:lnTo>
                    <a:pt x="13601" y="1089"/>
                  </a:lnTo>
                  <a:lnTo>
                    <a:pt x="13768" y="1193"/>
                  </a:lnTo>
                  <a:lnTo>
                    <a:pt x="13768" y="1256"/>
                  </a:lnTo>
                  <a:lnTo>
                    <a:pt x="13685" y="1256"/>
                  </a:lnTo>
                  <a:lnTo>
                    <a:pt x="13643" y="1382"/>
                  </a:lnTo>
                  <a:lnTo>
                    <a:pt x="13643" y="1507"/>
                  </a:lnTo>
                  <a:lnTo>
                    <a:pt x="13768" y="1591"/>
                  </a:lnTo>
                  <a:lnTo>
                    <a:pt x="13852" y="1570"/>
                  </a:lnTo>
                  <a:lnTo>
                    <a:pt x="13915" y="1507"/>
                  </a:lnTo>
                  <a:lnTo>
                    <a:pt x="14103" y="1507"/>
                  </a:lnTo>
                  <a:lnTo>
                    <a:pt x="14229" y="1675"/>
                  </a:lnTo>
                  <a:lnTo>
                    <a:pt x="14333" y="1717"/>
                  </a:lnTo>
                  <a:lnTo>
                    <a:pt x="14396" y="1800"/>
                  </a:lnTo>
                  <a:lnTo>
                    <a:pt x="14375" y="1863"/>
                  </a:lnTo>
                  <a:lnTo>
                    <a:pt x="14375" y="1926"/>
                  </a:lnTo>
                  <a:lnTo>
                    <a:pt x="14396" y="2072"/>
                  </a:lnTo>
                  <a:lnTo>
                    <a:pt x="14333" y="2219"/>
                  </a:lnTo>
                  <a:lnTo>
                    <a:pt x="14333" y="2302"/>
                  </a:lnTo>
                  <a:lnTo>
                    <a:pt x="14417" y="2407"/>
                  </a:lnTo>
                  <a:lnTo>
                    <a:pt x="14417" y="2533"/>
                  </a:lnTo>
                  <a:lnTo>
                    <a:pt x="14438" y="2616"/>
                  </a:lnTo>
                  <a:lnTo>
                    <a:pt x="14543" y="2700"/>
                  </a:lnTo>
                  <a:lnTo>
                    <a:pt x="14626" y="2700"/>
                  </a:lnTo>
                  <a:lnTo>
                    <a:pt x="14710" y="2784"/>
                  </a:lnTo>
                  <a:lnTo>
                    <a:pt x="14836" y="2846"/>
                  </a:lnTo>
                  <a:lnTo>
                    <a:pt x="14836" y="2909"/>
                  </a:lnTo>
                  <a:lnTo>
                    <a:pt x="14856" y="2993"/>
                  </a:lnTo>
                  <a:lnTo>
                    <a:pt x="14731" y="2888"/>
                  </a:lnTo>
                  <a:lnTo>
                    <a:pt x="14584" y="2805"/>
                  </a:lnTo>
                  <a:lnTo>
                    <a:pt x="14417" y="2805"/>
                  </a:lnTo>
                  <a:lnTo>
                    <a:pt x="14333" y="2742"/>
                  </a:lnTo>
                  <a:lnTo>
                    <a:pt x="14312" y="2679"/>
                  </a:lnTo>
                  <a:lnTo>
                    <a:pt x="14312" y="2533"/>
                  </a:lnTo>
                  <a:lnTo>
                    <a:pt x="14271" y="2323"/>
                  </a:lnTo>
                  <a:lnTo>
                    <a:pt x="14312" y="2219"/>
                  </a:lnTo>
                  <a:lnTo>
                    <a:pt x="14312" y="2114"/>
                  </a:lnTo>
                  <a:lnTo>
                    <a:pt x="14208" y="2009"/>
                  </a:lnTo>
                  <a:lnTo>
                    <a:pt x="14208" y="1926"/>
                  </a:lnTo>
                  <a:lnTo>
                    <a:pt x="14166" y="1779"/>
                  </a:lnTo>
                  <a:lnTo>
                    <a:pt x="14103" y="1737"/>
                  </a:lnTo>
                  <a:lnTo>
                    <a:pt x="14020" y="1696"/>
                  </a:lnTo>
                  <a:lnTo>
                    <a:pt x="13957" y="1654"/>
                  </a:lnTo>
                  <a:lnTo>
                    <a:pt x="13852" y="1633"/>
                  </a:lnTo>
                  <a:lnTo>
                    <a:pt x="13748" y="1675"/>
                  </a:lnTo>
                  <a:lnTo>
                    <a:pt x="13601" y="1696"/>
                  </a:lnTo>
                  <a:lnTo>
                    <a:pt x="13538" y="1675"/>
                  </a:lnTo>
                  <a:lnTo>
                    <a:pt x="13476" y="1675"/>
                  </a:lnTo>
                  <a:lnTo>
                    <a:pt x="13434" y="1863"/>
                  </a:lnTo>
                  <a:lnTo>
                    <a:pt x="13476" y="1905"/>
                  </a:lnTo>
                  <a:lnTo>
                    <a:pt x="13476" y="2009"/>
                  </a:lnTo>
                  <a:lnTo>
                    <a:pt x="13434" y="2072"/>
                  </a:lnTo>
                  <a:lnTo>
                    <a:pt x="13266" y="1989"/>
                  </a:lnTo>
                  <a:lnTo>
                    <a:pt x="13078" y="1779"/>
                  </a:lnTo>
                  <a:lnTo>
                    <a:pt x="13036" y="1779"/>
                  </a:lnTo>
                  <a:lnTo>
                    <a:pt x="12973" y="1821"/>
                  </a:lnTo>
                  <a:lnTo>
                    <a:pt x="12931" y="1821"/>
                  </a:lnTo>
                  <a:lnTo>
                    <a:pt x="12869" y="1758"/>
                  </a:lnTo>
                  <a:lnTo>
                    <a:pt x="12701" y="1717"/>
                  </a:lnTo>
                  <a:lnTo>
                    <a:pt x="12639" y="1779"/>
                  </a:lnTo>
                  <a:lnTo>
                    <a:pt x="12639" y="1884"/>
                  </a:lnTo>
                  <a:lnTo>
                    <a:pt x="12701" y="2009"/>
                  </a:lnTo>
                  <a:lnTo>
                    <a:pt x="12639" y="2093"/>
                  </a:lnTo>
                  <a:lnTo>
                    <a:pt x="12701" y="2198"/>
                  </a:lnTo>
                  <a:lnTo>
                    <a:pt x="12743" y="2344"/>
                  </a:lnTo>
                  <a:lnTo>
                    <a:pt x="12722" y="2491"/>
                  </a:lnTo>
                  <a:lnTo>
                    <a:pt x="12743" y="2533"/>
                  </a:lnTo>
                  <a:lnTo>
                    <a:pt x="12764" y="2700"/>
                  </a:lnTo>
                  <a:lnTo>
                    <a:pt x="12743" y="2742"/>
                  </a:lnTo>
                  <a:lnTo>
                    <a:pt x="12743" y="2846"/>
                  </a:lnTo>
                  <a:lnTo>
                    <a:pt x="12827" y="3014"/>
                  </a:lnTo>
                  <a:lnTo>
                    <a:pt x="12848" y="3118"/>
                  </a:lnTo>
                  <a:lnTo>
                    <a:pt x="12827" y="3265"/>
                  </a:lnTo>
                  <a:lnTo>
                    <a:pt x="12827" y="3349"/>
                  </a:lnTo>
                  <a:lnTo>
                    <a:pt x="12911" y="3453"/>
                  </a:lnTo>
                  <a:lnTo>
                    <a:pt x="12931" y="3579"/>
                  </a:lnTo>
                  <a:lnTo>
                    <a:pt x="12931" y="3662"/>
                  </a:lnTo>
                  <a:lnTo>
                    <a:pt x="13057" y="3767"/>
                  </a:lnTo>
                  <a:lnTo>
                    <a:pt x="13120" y="3851"/>
                  </a:lnTo>
                  <a:lnTo>
                    <a:pt x="13120" y="3955"/>
                  </a:lnTo>
                  <a:lnTo>
                    <a:pt x="13162" y="3997"/>
                  </a:lnTo>
                  <a:lnTo>
                    <a:pt x="13245" y="3997"/>
                  </a:lnTo>
                  <a:lnTo>
                    <a:pt x="13245" y="4060"/>
                  </a:lnTo>
                  <a:lnTo>
                    <a:pt x="13266" y="4123"/>
                  </a:lnTo>
                  <a:lnTo>
                    <a:pt x="13371" y="4186"/>
                  </a:lnTo>
                  <a:lnTo>
                    <a:pt x="13392" y="4206"/>
                  </a:lnTo>
                  <a:lnTo>
                    <a:pt x="13371" y="4227"/>
                  </a:lnTo>
                  <a:lnTo>
                    <a:pt x="13266" y="4227"/>
                  </a:lnTo>
                  <a:lnTo>
                    <a:pt x="13224" y="4206"/>
                  </a:lnTo>
                  <a:lnTo>
                    <a:pt x="13141" y="4206"/>
                  </a:lnTo>
                  <a:lnTo>
                    <a:pt x="13078" y="4165"/>
                  </a:lnTo>
                  <a:lnTo>
                    <a:pt x="13078" y="4081"/>
                  </a:lnTo>
                  <a:lnTo>
                    <a:pt x="13057" y="4018"/>
                  </a:lnTo>
                  <a:lnTo>
                    <a:pt x="12973" y="3997"/>
                  </a:lnTo>
                  <a:lnTo>
                    <a:pt x="12911" y="4018"/>
                  </a:lnTo>
                  <a:lnTo>
                    <a:pt x="12848" y="4018"/>
                  </a:lnTo>
                  <a:lnTo>
                    <a:pt x="12827" y="3976"/>
                  </a:lnTo>
                  <a:lnTo>
                    <a:pt x="12827" y="3872"/>
                  </a:lnTo>
                  <a:lnTo>
                    <a:pt x="12806" y="3851"/>
                  </a:lnTo>
                  <a:lnTo>
                    <a:pt x="12743" y="3893"/>
                  </a:lnTo>
                  <a:lnTo>
                    <a:pt x="12659" y="4060"/>
                  </a:lnTo>
                  <a:lnTo>
                    <a:pt x="12534" y="4102"/>
                  </a:lnTo>
                  <a:lnTo>
                    <a:pt x="12450" y="4102"/>
                  </a:lnTo>
                  <a:lnTo>
                    <a:pt x="12325" y="3997"/>
                  </a:lnTo>
                  <a:lnTo>
                    <a:pt x="12220" y="3997"/>
                  </a:lnTo>
                  <a:lnTo>
                    <a:pt x="12178" y="3914"/>
                  </a:lnTo>
                  <a:lnTo>
                    <a:pt x="12178" y="3809"/>
                  </a:lnTo>
                  <a:lnTo>
                    <a:pt x="12199" y="3683"/>
                  </a:lnTo>
                  <a:lnTo>
                    <a:pt x="12115" y="3495"/>
                  </a:lnTo>
                  <a:lnTo>
                    <a:pt x="12074" y="3453"/>
                  </a:lnTo>
                  <a:lnTo>
                    <a:pt x="12032" y="3328"/>
                  </a:lnTo>
                  <a:lnTo>
                    <a:pt x="12032" y="3244"/>
                  </a:lnTo>
                  <a:lnTo>
                    <a:pt x="12095" y="3181"/>
                  </a:lnTo>
                  <a:lnTo>
                    <a:pt x="12115" y="3139"/>
                  </a:lnTo>
                  <a:lnTo>
                    <a:pt x="12095" y="2867"/>
                  </a:lnTo>
                  <a:lnTo>
                    <a:pt x="12011" y="2742"/>
                  </a:lnTo>
                  <a:lnTo>
                    <a:pt x="11906" y="2595"/>
                  </a:lnTo>
                  <a:lnTo>
                    <a:pt x="11906" y="2491"/>
                  </a:lnTo>
                  <a:lnTo>
                    <a:pt x="11802" y="2240"/>
                  </a:lnTo>
                  <a:lnTo>
                    <a:pt x="11760" y="2135"/>
                  </a:lnTo>
                  <a:lnTo>
                    <a:pt x="11676" y="2093"/>
                  </a:lnTo>
                  <a:lnTo>
                    <a:pt x="11655" y="2009"/>
                  </a:lnTo>
                  <a:lnTo>
                    <a:pt x="11571" y="1989"/>
                  </a:lnTo>
                  <a:lnTo>
                    <a:pt x="11467" y="1968"/>
                  </a:lnTo>
                  <a:lnTo>
                    <a:pt x="11383" y="1905"/>
                  </a:lnTo>
                  <a:lnTo>
                    <a:pt x="11279" y="1926"/>
                  </a:lnTo>
                  <a:lnTo>
                    <a:pt x="11237" y="1989"/>
                  </a:lnTo>
                  <a:lnTo>
                    <a:pt x="11237" y="2114"/>
                  </a:lnTo>
                  <a:lnTo>
                    <a:pt x="11195" y="2177"/>
                  </a:lnTo>
                  <a:lnTo>
                    <a:pt x="11237" y="2240"/>
                  </a:lnTo>
                  <a:lnTo>
                    <a:pt x="11195" y="2323"/>
                  </a:lnTo>
                  <a:lnTo>
                    <a:pt x="11132" y="2533"/>
                  </a:lnTo>
                  <a:lnTo>
                    <a:pt x="11132" y="2658"/>
                  </a:lnTo>
                  <a:lnTo>
                    <a:pt x="11153" y="2825"/>
                  </a:lnTo>
                  <a:lnTo>
                    <a:pt x="11195" y="2867"/>
                  </a:lnTo>
                  <a:lnTo>
                    <a:pt x="11174" y="3035"/>
                  </a:lnTo>
                  <a:lnTo>
                    <a:pt x="11132" y="3181"/>
                  </a:lnTo>
                  <a:lnTo>
                    <a:pt x="11153" y="3286"/>
                  </a:lnTo>
                  <a:lnTo>
                    <a:pt x="11153" y="3495"/>
                  </a:lnTo>
                  <a:lnTo>
                    <a:pt x="11090" y="3537"/>
                  </a:lnTo>
                  <a:lnTo>
                    <a:pt x="11048" y="3474"/>
                  </a:lnTo>
                  <a:lnTo>
                    <a:pt x="10986" y="3453"/>
                  </a:lnTo>
                  <a:lnTo>
                    <a:pt x="10944" y="3495"/>
                  </a:lnTo>
                  <a:lnTo>
                    <a:pt x="10860" y="3474"/>
                  </a:lnTo>
                  <a:lnTo>
                    <a:pt x="10839" y="3453"/>
                  </a:lnTo>
                  <a:lnTo>
                    <a:pt x="10755" y="3432"/>
                  </a:lnTo>
                  <a:lnTo>
                    <a:pt x="10630" y="3390"/>
                  </a:lnTo>
                  <a:lnTo>
                    <a:pt x="10546" y="3328"/>
                  </a:lnTo>
                  <a:lnTo>
                    <a:pt x="10504" y="3328"/>
                  </a:lnTo>
                  <a:lnTo>
                    <a:pt x="10462" y="3349"/>
                  </a:lnTo>
                  <a:lnTo>
                    <a:pt x="10504" y="3432"/>
                  </a:lnTo>
                  <a:lnTo>
                    <a:pt x="10567" y="3495"/>
                  </a:lnTo>
                  <a:lnTo>
                    <a:pt x="10567" y="3558"/>
                  </a:lnTo>
                  <a:lnTo>
                    <a:pt x="10546" y="3600"/>
                  </a:lnTo>
                  <a:lnTo>
                    <a:pt x="10525" y="3662"/>
                  </a:lnTo>
                  <a:lnTo>
                    <a:pt x="10462" y="3662"/>
                  </a:lnTo>
                  <a:lnTo>
                    <a:pt x="10442" y="3641"/>
                  </a:lnTo>
                  <a:lnTo>
                    <a:pt x="10358" y="3641"/>
                  </a:lnTo>
                  <a:lnTo>
                    <a:pt x="10316" y="3579"/>
                  </a:lnTo>
                  <a:lnTo>
                    <a:pt x="10316" y="3432"/>
                  </a:lnTo>
                  <a:lnTo>
                    <a:pt x="10232" y="3286"/>
                  </a:lnTo>
                  <a:lnTo>
                    <a:pt x="10211" y="3160"/>
                  </a:lnTo>
                  <a:lnTo>
                    <a:pt x="10190" y="3056"/>
                  </a:lnTo>
                  <a:lnTo>
                    <a:pt x="10107" y="2972"/>
                  </a:lnTo>
                  <a:lnTo>
                    <a:pt x="10107" y="2909"/>
                  </a:lnTo>
                  <a:lnTo>
                    <a:pt x="10044" y="2825"/>
                  </a:lnTo>
                  <a:lnTo>
                    <a:pt x="9981" y="2909"/>
                  </a:lnTo>
                  <a:lnTo>
                    <a:pt x="10023" y="2993"/>
                  </a:lnTo>
                  <a:lnTo>
                    <a:pt x="9981" y="3035"/>
                  </a:lnTo>
                  <a:lnTo>
                    <a:pt x="9981" y="3118"/>
                  </a:lnTo>
                  <a:lnTo>
                    <a:pt x="9939" y="3202"/>
                  </a:lnTo>
                  <a:lnTo>
                    <a:pt x="9898" y="3244"/>
                  </a:lnTo>
                  <a:lnTo>
                    <a:pt x="9814" y="3265"/>
                  </a:lnTo>
                  <a:lnTo>
                    <a:pt x="9772" y="3369"/>
                  </a:lnTo>
                  <a:lnTo>
                    <a:pt x="9667" y="3537"/>
                  </a:lnTo>
                  <a:lnTo>
                    <a:pt x="9584" y="3621"/>
                  </a:lnTo>
                  <a:lnTo>
                    <a:pt x="9584" y="3662"/>
                  </a:lnTo>
                  <a:lnTo>
                    <a:pt x="9521" y="3725"/>
                  </a:lnTo>
                  <a:lnTo>
                    <a:pt x="9458" y="3851"/>
                  </a:lnTo>
                  <a:lnTo>
                    <a:pt x="9395" y="3851"/>
                  </a:lnTo>
                  <a:lnTo>
                    <a:pt x="9374" y="3788"/>
                  </a:lnTo>
                  <a:lnTo>
                    <a:pt x="9395" y="3683"/>
                  </a:lnTo>
                  <a:lnTo>
                    <a:pt x="9479" y="3579"/>
                  </a:lnTo>
                  <a:lnTo>
                    <a:pt x="9500" y="3474"/>
                  </a:lnTo>
                  <a:lnTo>
                    <a:pt x="9563" y="3432"/>
                  </a:lnTo>
                  <a:lnTo>
                    <a:pt x="9667" y="3369"/>
                  </a:lnTo>
                  <a:lnTo>
                    <a:pt x="9709" y="3244"/>
                  </a:lnTo>
                  <a:lnTo>
                    <a:pt x="9793" y="3160"/>
                  </a:lnTo>
                  <a:lnTo>
                    <a:pt x="9814" y="3077"/>
                  </a:lnTo>
                  <a:lnTo>
                    <a:pt x="9814" y="3035"/>
                  </a:lnTo>
                  <a:lnTo>
                    <a:pt x="9772" y="2993"/>
                  </a:lnTo>
                  <a:lnTo>
                    <a:pt x="9793" y="2930"/>
                  </a:lnTo>
                  <a:lnTo>
                    <a:pt x="9877" y="2909"/>
                  </a:lnTo>
                  <a:lnTo>
                    <a:pt x="9898" y="2825"/>
                  </a:lnTo>
                  <a:lnTo>
                    <a:pt x="9898" y="2742"/>
                  </a:lnTo>
                  <a:lnTo>
                    <a:pt x="9939" y="2637"/>
                  </a:lnTo>
                  <a:lnTo>
                    <a:pt x="10023" y="2470"/>
                  </a:lnTo>
                  <a:lnTo>
                    <a:pt x="10023" y="2365"/>
                  </a:lnTo>
                  <a:lnTo>
                    <a:pt x="10086" y="2198"/>
                  </a:lnTo>
                  <a:lnTo>
                    <a:pt x="10107" y="1947"/>
                  </a:lnTo>
                  <a:lnTo>
                    <a:pt x="10086" y="1863"/>
                  </a:lnTo>
                  <a:lnTo>
                    <a:pt x="9918" y="1842"/>
                  </a:lnTo>
                  <a:lnTo>
                    <a:pt x="9814" y="1863"/>
                  </a:lnTo>
                  <a:lnTo>
                    <a:pt x="9709" y="1947"/>
                  </a:lnTo>
                  <a:lnTo>
                    <a:pt x="9605" y="1884"/>
                  </a:lnTo>
                  <a:lnTo>
                    <a:pt x="9521" y="1863"/>
                  </a:lnTo>
                  <a:lnTo>
                    <a:pt x="9479" y="1884"/>
                  </a:lnTo>
                  <a:lnTo>
                    <a:pt x="9500" y="1968"/>
                  </a:lnTo>
                  <a:lnTo>
                    <a:pt x="9584" y="2051"/>
                  </a:lnTo>
                  <a:lnTo>
                    <a:pt x="9584" y="2198"/>
                  </a:lnTo>
                  <a:lnTo>
                    <a:pt x="9563" y="2281"/>
                  </a:lnTo>
                  <a:lnTo>
                    <a:pt x="9500" y="2219"/>
                  </a:lnTo>
                  <a:lnTo>
                    <a:pt x="9479" y="2093"/>
                  </a:lnTo>
                  <a:lnTo>
                    <a:pt x="9395" y="2009"/>
                  </a:lnTo>
                  <a:lnTo>
                    <a:pt x="9312" y="1989"/>
                  </a:lnTo>
                  <a:lnTo>
                    <a:pt x="9165" y="2114"/>
                  </a:lnTo>
                  <a:lnTo>
                    <a:pt x="9165" y="2219"/>
                  </a:lnTo>
                  <a:lnTo>
                    <a:pt x="9207" y="2302"/>
                  </a:lnTo>
                  <a:lnTo>
                    <a:pt x="9165" y="2386"/>
                  </a:lnTo>
                  <a:lnTo>
                    <a:pt x="9061" y="2386"/>
                  </a:lnTo>
                  <a:lnTo>
                    <a:pt x="9061" y="2323"/>
                  </a:lnTo>
                  <a:lnTo>
                    <a:pt x="9061" y="2219"/>
                  </a:lnTo>
                  <a:lnTo>
                    <a:pt x="9040" y="2114"/>
                  </a:lnTo>
                  <a:lnTo>
                    <a:pt x="8956" y="2072"/>
                  </a:lnTo>
                  <a:lnTo>
                    <a:pt x="8747" y="2072"/>
                  </a:lnTo>
                  <a:lnTo>
                    <a:pt x="8538" y="2156"/>
                  </a:lnTo>
                  <a:lnTo>
                    <a:pt x="8307" y="2156"/>
                  </a:lnTo>
                  <a:lnTo>
                    <a:pt x="8140" y="2093"/>
                  </a:lnTo>
                  <a:lnTo>
                    <a:pt x="8056" y="2093"/>
                  </a:lnTo>
                  <a:lnTo>
                    <a:pt x="7994" y="2114"/>
                  </a:lnTo>
                  <a:lnTo>
                    <a:pt x="7910" y="2093"/>
                  </a:lnTo>
                  <a:lnTo>
                    <a:pt x="7805" y="2093"/>
                  </a:lnTo>
                  <a:lnTo>
                    <a:pt x="7701" y="2177"/>
                  </a:lnTo>
                  <a:lnTo>
                    <a:pt x="7680" y="2219"/>
                  </a:lnTo>
                  <a:lnTo>
                    <a:pt x="7722" y="2302"/>
                  </a:lnTo>
                  <a:lnTo>
                    <a:pt x="7722" y="2386"/>
                  </a:lnTo>
                  <a:lnTo>
                    <a:pt x="7784" y="2491"/>
                  </a:lnTo>
                  <a:lnTo>
                    <a:pt x="7805" y="2533"/>
                  </a:lnTo>
                  <a:lnTo>
                    <a:pt x="7784" y="2616"/>
                  </a:lnTo>
                  <a:lnTo>
                    <a:pt x="7722" y="2784"/>
                  </a:lnTo>
                  <a:lnTo>
                    <a:pt x="7742" y="2930"/>
                  </a:lnTo>
                  <a:lnTo>
                    <a:pt x="7889" y="3118"/>
                  </a:lnTo>
                  <a:lnTo>
                    <a:pt x="7889" y="3223"/>
                  </a:lnTo>
                  <a:lnTo>
                    <a:pt x="7910" y="3432"/>
                  </a:lnTo>
                  <a:lnTo>
                    <a:pt x="7889" y="3453"/>
                  </a:lnTo>
                  <a:lnTo>
                    <a:pt x="7826" y="3411"/>
                  </a:lnTo>
                  <a:lnTo>
                    <a:pt x="7784" y="3307"/>
                  </a:lnTo>
                  <a:lnTo>
                    <a:pt x="7638" y="3160"/>
                  </a:lnTo>
                  <a:lnTo>
                    <a:pt x="7596" y="3118"/>
                  </a:lnTo>
                  <a:lnTo>
                    <a:pt x="7596" y="2909"/>
                  </a:lnTo>
                  <a:lnTo>
                    <a:pt x="7617" y="2700"/>
                  </a:lnTo>
                  <a:lnTo>
                    <a:pt x="7617" y="2595"/>
                  </a:lnTo>
                  <a:lnTo>
                    <a:pt x="7512" y="2428"/>
                  </a:lnTo>
                  <a:lnTo>
                    <a:pt x="7512" y="2323"/>
                  </a:lnTo>
                  <a:lnTo>
                    <a:pt x="7491" y="2281"/>
                  </a:lnTo>
                  <a:lnTo>
                    <a:pt x="7429" y="2261"/>
                  </a:lnTo>
                  <a:lnTo>
                    <a:pt x="7303" y="2302"/>
                  </a:lnTo>
                  <a:lnTo>
                    <a:pt x="7177" y="2386"/>
                  </a:lnTo>
                  <a:lnTo>
                    <a:pt x="7010" y="2407"/>
                  </a:lnTo>
                  <a:lnTo>
                    <a:pt x="6947" y="2470"/>
                  </a:lnTo>
                  <a:lnTo>
                    <a:pt x="6905" y="2595"/>
                  </a:lnTo>
                  <a:lnTo>
                    <a:pt x="6947" y="2700"/>
                  </a:lnTo>
                  <a:lnTo>
                    <a:pt x="6905" y="2825"/>
                  </a:lnTo>
                  <a:lnTo>
                    <a:pt x="6843" y="2930"/>
                  </a:lnTo>
                  <a:lnTo>
                    <a:pt x="6801" y="2993"/>
                  </a:lnTo>
                  <a:lnTo>
                    <a:pt x="6843" y="3035"/>
                  </a:lnTo>
                  <a:lnTo>
                    <a:pt x="6885" y="3035"/>
                  </a:lnTo>
                  <a:lnTo>
                    <a:pt x="6947" y="3056"/>
                  </a:lnTo>
                  <a:lnTo>
                    <a:pt x="6947" y="3202"/>
                  </a:lnTo>
                  <a:lnTo>
                    <a:pt x="6885" y="3307"/>
                  </a:lnTo>
                  <a:lnTo>
                    <a:pt x="6738" y="3411"/>
                  </a:lnTo>
                  <a:lnTo>
                    <a:pt x="6633" y="3411"/>
                  </a:lnTo>
                  <a:lnTo>
                    <a:pt x="6592" y="3453"/>
                  </a:lnTo>
                  <a:lnTo>
                    <a:pt x="6571" y="3558"/>
                  </a:lnTo>
                  <a:lnTo>
                    <a:pt x="6529" y="3621"/>
                  </a:lnTo>
                  <a:lnTo>
                    <a:pt x="6487" y="3683"/>
                  </a:lnTo>
                  <a:lnTo>
                    <a:pt x="6529" y="3767"/>
                  </a:lnTo>
                  <a:lnTo>
                    <a:pt x="6487" y="3830"/>
                  </a:lnTo>
                  <a:lnTo>
                    <a:pt x="6424" y="3830"/>
                  </a:lnTo>
                  <a:lnTo>
                    <a:pt x="6382" y="3851"/>
                  </a:lnTo>
                  <a:lnTo>
                    <a:pt x="6236" y="3872"/>
                  </a:lnTo>
                  <a:lnTo>
                    <a:pt x="6131" y="3830"/>
                  </a:lnTo>
                  <a:lnTo>
                    <a:pt x="6089" y="3767"/>
                  </a:lnTo>
                  <a:lnTo>
                    <a:pt x="6089" y="3683"/>
                  </a:lnTo>
                  <a:lnTo>
                    <a:pt x="6048" y="3662"/>
                  </a:lnTo>
                  <a:lnTo>
                    <a:pt x="5985" y="3662"/>
                  </a:lnTo>
                  <a:lnTo>
                    <a:pt x="5964" y="3621"/>
                  </a:lnTo>
                  <a:lnTo>
                    <a:pt x="5943" y="3537"/>
                  </a:lnTo>
                  <a:lnTo>
                    <a:pt x="5838" y="3537"/>
                  </a:lnTo>
                  <a:lnTo>
                    <a:pt x="5797" y="3579"/>
                  </a:lnTo>
                  <a:lnTo>
                    <a:pt x="5755" y="3641"/>
                  </a:lnTo>
                  <a:lnTo>
                    <a:pt x="5671" y="3641"/>
                  </a:lnTo>
                  <a:lnTo>
                    <a:pt x="5629" y="3662"/>
                  </a:lnTo>
                  <a:lnTo>
                    <a:pt x="5629" y="3830"/>
                  </a:lnTo>
                  <a:lnTo>
                    <a:pt x="5608" y="3893"/>
                  </a:lnTo>
                  <a:lnTo>
                    <a:pt x="5608" y="3997"/>
                  </a:lnTo>
                  <a:lnTo>
                    <a:pt x="5650" y="4165"/>
                  </a:lnTo>
                  <a:lnTo>
                    <a:pt x="5629" y="4353"/>
                  </a:lnTo>
                  <a:lnTo>
                    <a:pt x="5566" y="4416"/>
                  </a:lnTo>
                  <a:lnTo>
                    <a:pt x="5525" y="4416"/>
                  </a:lnTo>
                  <a:lnTo>
                    <a:pt x="5545" y="4206"/>
                  </a:lnTo>
                  <a:lnTo>
                    <a:pt x="5545" y="4060"/>
                  </a:lnTo>
                  <a:lnTo>
                    <a:pt x="5525" y="3976"/>
                  </a:lnTo>
                  <a:lnTo>
                    <a:pt x="5525" y="3767"/>
                  </a:lnTo>
                  <a:lnTo>
                    <a:pt x="5504" y="3662"/>
                  </a:lnTo>
                  <a:lnTo>
                    <a:pt x="5462" y="3641"/>
                  </a:lnTo>
                  <a:lnTo>
                    <a:pt x="5420" y="3662"/>
                  </a:lnTo>
                  <a:lnTo>
                    <a:pt x="5336" y="3662"/>
                  </a:lnTo>
                  <a:lnTo>
                    <a:pt x="5253" y="3767"/>
                  </a:lnTo>
                  <a:lnTo>
                    <a:pt x="5190" y="3788"/>
                  </a:lnTo>
                  <a:lnTo>
                    <a:pt x="5085" y="3872"/>
                  </a:lnTo>
                  <a:lnTo>
                    <a:pt x="5043" y="3955"/>
                  </a:lnTo>
                  <a:lnTo>
                    <a:pt x="5043" y="4039"/>
                  </a:lnTo>
                  <a:lnTo>
                    <a:pt x="4918" y="4186"/>
                  </a:lnTo>
                  <a:lnTo>
                    <a:pt x="4876" y="4206"/>
                  </a:lnTo>
                  <a:lnTo>
                    <a:pt x="4834" y="4165"/>
                  </a:lnTo>
                  <a:lnTo>
                    <a:pt x="4729" y="4165"/>
                  </a:lnTo>
                  <a:lnTo>
                    <a:pt x="4688" y="4186"/>
                  </a:lnTo>
                  <a:lnTo>
                    <a:pt x="4688" y="4248"/>
                  </a:lnTo>
                  <a:lnTo>
                    <a:pt x="4771" y="4269"/>
                  </a:lnTo>
                  <a:lnTo>
                    <a:pt x="4792" y="4290"/>
                  </a:lnTo>
                  <a:lnTo>
                    <a:pt x="4709" y="4311"/>
                  </a:lnTo>
                  <a:lnTo>
                    <a:pt x="4562" y="4311"/>
                  </a:lnTo>
                  <a:lnTo>
                    <a:pt x="4478" y="4353"/>
                  </a:lnTo>
                  <a:lnTo>
                    <a:pt x="4416" y="4416"/>
                  </a:lnTo>
                  <a:lnTo>
                    <a:pt x="4248" y="4478"/>
                  </a:lnTo>
                  <a:lnTo>
                    <a:pt x="4248" y="4520"/>
                  </a:lnTo>
                  <a:lnTo>
                    <a:pt x="4185" y="4583"/>
                  </a:lnTo>
                  <a:lnTo>
                    <a:pt x="4081" y="4625"/>
                  </a:lnTo>
                  <a:lnTo>
                    <a:pt x="3997" y="4625"/>
                  </a:lnTo>
                  <a:lnTo>
                    <a:pt x="3976" y="4688"/>
                  </a:lnTo>
                  <a:lnTo>
                    <a:pt x="3976" y="4771"/>
                  </a:lnTo>
                  <a:lnTo>
                    <a:pt x="4039" y="4813"/>
                  </a:lnTo>
                  <a:lnTo>
                    <a:pt x="3997" y="4876"/>
                  </a:lnTo>
                  <a:lnTo>
                    <a:pt x="3955" y="4897"/>
                  </a:lnTo>
                  <a:lnTo>
                    <a:pt x="3892" y="4939"/>
                  </a:lnTo>
                  <a:lnTo>
                    <a:pt x="3851" y="5022"/>
                  </a:lnTo>
                  <a:lnTo>
                    <a:pt x="3767" y="5043"/>
                  </a:lnTo>
                  <a:lnTo>
                    <a:pt x="3746" y="5127"/>
                  </a:lnTo>
                  <a:lnTo>
                    <a:pt x="3746" y="5169"/>
                  </a:lnTo>
                  <a:lnTo>
                    <a:pt x="3767" y="5211"/>
                  </a:lnTo>
                  <a:lnTo>
                    <a:pt x="3767" y="5294"/>
                  </a:lnTo>
                  <a:lnTo>
                    <a:pt x="3767" y="5336"/>
                  </a:lnTo>
                  <a:lnTo>
                    <a:pt x="3830" y="5357"/>
                  </a:lnTo>
                  <a:lnTo>
                    <a:pt x="3892" y="5357"/>
                  </a:lnTo>
                  <a:lnTo>
                    <a:pt x="3976" y="5420"/>
                  </a:lnTo>
                  <a:lnTo>
                    <a:pt x="4039" y="5420"/>
                  </a:lnTo>
                  <a:lnTo>
                    <a:pt x="4081" y="5357"/>
                  </a:lnTo>
                  <a:lnTo>
                    <a:pt x="4144" y="5357"/>
                  </a:lnTo>
                  <a:lnTo>
                    <a:pt x="4248" y="5441"/>
                  </a:lnTo>
                  <a:lnTo>
                    <a:pt x="4269" y="5525"/>
                  </a:lnTo>
                  <a:lnTo>
                    <a:pt x="4353" y="5525"/>
                  </a:lnTo>
                  <a:lnTo>
                    <a:pt x="4457" y="5441"/>
                  </a:lnTo>
                  <a:lnTo>
                    <a:pt x="4499" y="5441"/>
                  </a:lnTo>
                  <a:lnTo>
                    <a:pt x="4604" y="5462"/>
                  </a:lnTo>
                  <a:lnTo>
                    <a:pt x="4792" y="5462"/>
                  </a:lnTo>
                  <a:lnTo>
                    <a:pt x="4834" y="5441"/>
                  </a:lnTo>
                  <a:lnTo>
                    <a:pt x="4834" y="5336"/>
                  </a:lnTo>
                  <a:lnTo>
                    <a:pt x="4918" y="5253"/>
                  </a:lnTo>
                  <a:lnTo>
                    <a:pt x="4939" y="5253"/>
                  </a:lnTo>
                  <a:lnTo>
                    <a:pt x="4939" y="5357"/>
                  </a:lnTo>
                  <a:lnTo>
                    <a:pt x="4981" y="5378"/>
                  </a:lnTo>
                  <a:lnTo>
                    <a:pt x="4939" y="5441"/>
                  </a:lnTo>
                  <a:lnTo>
                    <a:pt x="4813" y="5483"/>
                  </a:lnTo>
                  <a:lnTo>
                    <a:pt x="4709" y="5566"/>
                  </a:lnTo>
                  <a:lnTo>
                    <a:pt x="4562" y="5546"/>
                  </a:lnTo>
                  <a:lnTo>
                    <a:pt x="4457" y="5566"/>
                  </a:lnTo>
                  <a:lnTo>
                    <a:pt x="4416" y="5629"/>
                  </a:lnTo>
                  <a:lnTo>
                    <a:pt x="4416" y="5671"/>
                  </a:lnTo>
                  <a:lnTo>
                    <a:pt x="4520" y="5755"/>
                  </a:lnTo>
                  <a:lnTo>
                    <a:pt x="4667" y="5755"/>
                  </a:lnTo>
                  <a:lnTo>
                    <a:pt x="4688" y="5776"/>
                  </a:lnTo>
                  <a:lnTo>
                    <a:pt x="4667" y="5859"/>
                  </a:lnTo>
                  <a:lnTo>
                    <a:pt x="4520" y="5943"/>
                  </a:lnTo>
                  <a:lnTo>
                    <a:pt x="4290" y="5943"/>
                  </a:lnTo>
                  <a:lnTo>
                    <a:pt x="4206" y="6048"/>
                  </a:lnTo>
                  <a:lnTo>
                    <a:pt x="4206" y="6152"/>
                  </a:lnTo>
                  <a:lnTo>
                    <a:pt x="4290" y="6194"/>
                  </a:lnTo>
                  <a:lnTo>
                    <a:pt x="4269" y="6299"/>
                  </a:lnTo>
                  <a:lnTo>
                    <a:pt x="4185" y="6320"/>
                  </a:lnTo>
                  <a:lnTo>
                    <a:pt x="4081" y="6487"/>
                  </a:lnTo>
                  <a:lnTo>
                    <a:pt x="4039" y="6571"/>
                  </a:lnTo>
                  <a:lnTo>
                    <a:pt x="3892" y="6613"/>
                  </a:lnTo>
                  <a:lnTo>
                    <a:pt x="3788" y="6738"/>
                  </a:lnTo>
                  <a:lnTo>
                    <a:pt x="3725" y="6843"/>
                  </a:lnTo>
                  <a:lnTo>
                    <a:pt x="3620" y="6947"/>
                  </a:lnTo>
                  <a:lnTo>
                    <a:pt x="3620" y="7010"/>
                  </a:lnTo>
                  <a:lnTo>
                    <a:pt x="3537" y="7031"/>
                  </a:lnTo>
                  <a:lnTo>
                    <a:pt x="3453" y="7031"/>
                  </a:lnTo>
                  <a:lnTo>
                    <a:pt x="3348" y="6947"/>
                  </a:lnTo>
                  <a:lnTo>
                    <a:pt x="3307" y="6906"/>
                  </a:lnTo>
                  <a:lnTo>
                    <a:pt x="3202" y="6885"/>
                  </a:lnTo>
                  <a:lnTo>
                    <a:pt x="3139" y="6822"/>
                  </a:lnTo>
                  <a:lnTo>
                    <a:pt x="3014" y="6801"/>
                  </a:lnTo>
                  <a:lnTo>
                    <a:pt x="2888" y="6822"/>
                  </a:lnTo>
                  <a:lnTo>
                    <a:pt x="2784" y="6885"/>
                  </a:lnTo>
                  <a:lnTo>
                    <a:pt x="2679" y="6843"/>
                  </a:lnTo>
                  <a:lnTo>
                    <a:pt x="2616" y="6822"/>
                  </a:lnTo>
                  <a:lnTo>
                    <a:pt x="2512" y="6843"/>
                  </a:lnTo>
                  <a:lnTo>
                    <a:pt x="2344" y="6843"/>
                  </a:lnTo>
                  <a:lnTo>
                    <a:pt x="2177" y="6927"/>
                  </a:lnTo>
                  <a:lnTo>
                    <a:pt x="2156" y="7010"/>
                  </a:lnTo>
                  <a:lnTo>
                    <a:pt x="2198" y="7052"/>
                  </a:lnTo>
                  <a:lnTo>
                    <a:pt x="2177" y="7115"/>
                  </a:lnTo>
                  <a:lnTo>
                    <a:pt x="2156" y="7052"/>
                  </a:lnTo>
                  <a:lnTo>
                    <a:pt x="2072" y="7052"/>
                  </a:lnTo>
                  <a:lnTo>
                    <a:pt x="1654" y="7157"/>
                  </a:lnTo>
                  <a:lnTo>
                    <a:pt x="1549" y="7157"/>
                  </a:lnTo>
                  <a:lnTo>
                    <a:pt x="1486" y="7199"/>
                  </a:lnTo>
                  <a:lnTo>
                    <a:pt x="1465" y="7199"/>
                  </a:lnTo>
                  <a:lnTo>
                    <a:pt x="1382" y="7157"/>
                  </a:lnTo>
                  <a:lnTo>
                    <a:pt x="1319" y="7219"/>
                  </a:lnTo>
                  <a:lnTo>
                    <a:pt x="1277" y="7261"/>
                  </a:lnTo>
                  <a:lnTo>
                    <a:pt x="1214" y="7303"/>
                  </a:lnTo>
                  <a:lnTo>
                    <a:pt x="1172" y="7261"/>
                  </a:lnTo>
                  <a:lnTo>
                    <a:pt x="1172" y="7240"/>
                  </a:lnTo>
                  <a:lnTo>
                    <a:pt x="1110" y="7219"/>
                  </a:lnTo>
                  <a:lnTo>
                    <a:pt x="1026" y="7219"/>
                  </a:lnTo>
                  <a:lnTo>
                    <a:pt x="942" y="7261"/>
                  </a:lnTo>
                  <a:lnTo>
                    <a:pt x="859" y="7261"/>
                  </a:lnTo>
                  <a:lnTo>
                    <a:pt x="817" y="7240"/>
                  </a:lnTo>
                  <a:lnTo>
                    <a:pt x="733" y="7240"/>
                  </a:lnTo>
                  <a:lnTo>
                    <a:pt x="691" y="7303"/>
                  </a:lnTo>
                  <a:lnTo>
                    <a:pt x="607" y="7324"/>
                  </a:lnTo>
                  <a:lnTo>
                    <a:pt x="607" y="7366"/>
                  </a:lnTo>
                  <a:lnTo>
                    <a:pt x="607" y="7429"/>
                  </a:lnTo>
                  <a:lnTo>
                    <a:pt x="419" y="7512"/>
                  </a:lnTo>
                  <a:lnTo>
                    <a:pt x="315" y="7512"/>
                  </a:lnTo>
                  <a:lnTo>
                    <a:pt x="294" y="7554"/>
                  </a:lnTo>
                  <a:lnTo>
                    <a:pt x="335" y="7638"/>
                  </a:lnTo>
                  <a:lnTo>
                    <a:pt x="419" y="7638"/>
                  </a:lnTo>
                  <a:lnTo>
                    <a:pt x="482" y="7659"/>
                  </a:lnTo>
                  <a:lnTo>
                    <a:pt x="482" y="7722"/>
                  </a:lnTo>
                  <a:lnTo>
                    <a:pt x="398" y="7722"/>
                  </a:lnTo>
                  <a:lnTo>
                    <a:pt x="377" y="7680"/>
                  </a:lnTo>
                  <a:lnTo>
                    <a:pt x="335" y="7722"/>
                  </a:lnTo>
                  <a:lnTo>
                    <a:pt x="294" y="7784"/>
                  </a:lnTo>
                  <a:lnTo>
                    <a:pt x="189" y="7847"/>
                  </a:lnTo>
                  <a:lnTo>
                    <a:pt x="105" y="7868"/>
                  </a:lnTo>
                  <a:lnTo>
                    <a:pt x="168" y="7931"/>
                  </a:lnTo>
                  <a:lnTo>
                    <a:pt x="273" y="7973"/>
                  </a:lnTo>
                  <a:lnTo>
                    <a:pt x="315" y="8035"/>
                  </a:lnTo>
                  <a:lnTo>
                    <a:pt x="419" y="8266"/>
                  </a:lnTo>
                  <a:lnTo>
                    <a:pt x="482" y="8307"/>
                  </a:lnTo>
                  <a:lnTo>
                    <a:pt x="587" y="8307"/>
                  </a:lnTo>
                  <a:lnTo>
                    <a:pt x="628" y="8349"/>
                  </a:lnTo>
                  <a:lnTo>
                    <a:pt x="649" y="8391"/>
                  </a:lnTo>
                  <a:lnTo>
                    <a:pt x="607" y="8454"/>
                  </a:lnTo>
                  <a:lnTo>
                    <a:pt x="545" y="8496"/>
                  </a:lnTo>
                  <a:lnTo>
                    <a:pt x="524" y="8559"/>
                  </a:lnTo>
                  <a:lnTo>
                    <a:pt x="587" y="8621"/>
                  </a:lnTo>
                  <a:lnTo>
                    <a:pt x="691" y="8663"/>
                  </a:lnTo>
                  <a:lnTo>
                    <a:pt x="817" y="8621"/>
                  </a:lnTo>
                  <a:lnTo>
                    <a:pt x="921" y="8559"/>
                  </a:lnTo>
                  <a:lnTo>
                    <a:pt x="963" y="8496"/>
                  </a:lnTo>
                  <a:lnTo>
                    <a:pt x="1005" y="8475"/>
                  </a:lnTo>
                  <a:lnTo>
                    <a:pt x="1047" y="8496"/>
                  </a:lnTo>
                  <a:lnTo>
                    <a:pt x="1068" y="8559"/>
                  </a:lnTo>
                  <a:lnTo>
                    <a:pt x="1005" y="8684"/>
                  </a:lnTo>
                  <a:lnTo>
                    <a:pt x="900" y="8726"/>
                  </a:lnTo>
                  <a:lnTo>
                    <a:pt x="796" y="8768"/>
                  </a:lnTo>
                  <a:lnTo>
                    <a:pt x="754" y="8810"/>
                  </a:lnTo>
                  <a:lnTo>
                    <a:pt x="796" y="8893"/>
                  </a:lnTo>
                  <a:lnTo>
                    <a:pt x="900" y="8914"/>
                  </a:lnTo>
                  <a:lnTo>
                    <a:pt x="963" y="8872"/>
                  </a:lnTo>
                  <a:lnTo>
                    <a:pt x="1110" y="8810"/>
                  </a:lnTo>
                  <a:lnTo>
                    <a:pt x="1151" y="8831"/>
                  </a:lnTo>
                  <a:lnTo>
                    <a:pt x="1151" y="8872"/>
                  </a:lnTo>
                  <a:lnTo>
                    <a:pt x="963" y="8935"/>
                  </a:lnTo>
                  <a:lnTo>
                    <a:pt x="838" y="8998"/>
                  </a:lnTo>
                  <a:lnTo>
                    <a:pt x="817" y="9040"/>
                  </a:lnTo>
                  <a:lnTo>
                    <a:pt x="1005" y="9228"/>
                  </a:lnTo>
                  <a:lnTo>
                    <a:pt x="1131" y="9291"/>
                  </a:lnTo>
                  <a:lnTo>
                    <a:pt x="1277" y="9291"/>
                  </a:lnTo>
                  <a:lnTo>
                    <a:pt x="1340" y="9228"/>
                  </a:lnTo>
                  <a:lnTo>
                    <a:pt x="1361" y="9103"/>
                  </a:lnTo>
                  <a:lnTo>
                    <a:pt x="1319" y="9040"/>
                  </a:lnTo>
                  <a:lnTo>
                    <a:pt x="1277" y="8998"/>
                  </a:lnTo>
                  <a:lnTo>
                    <a:pt x="1319" y="8977"/>
                  </a:lnTo>
                  <a:lnTo>
                    <a:pt x="1361" y="8977"/>
                  </a:lnTo>
                  <a:lnTo>
                    <a:pt x="1444" y="9082"/>
                  </a:lnTo>
                  <a:lnTo>
                    <a:pt x="1465" y="9103"/>
                  </a:lnTo>
                  <a:lnTo>
                    <a:pt x="1465" y="9144"/>
                  </a:lnTo>
                  <a:lnTo>
                    <a:pt x="1570" y="9207"/>
                  </a:lnTo>
                  <a:lnTo>
                    <a:pt x="1758" y="9228"/>
                  </a:lnTo>
                  <a:lnTo>
                    <a:pt x="1884" y="9228"/>
                  </a:lnTo>
                  <a:lnTo>
                    <a:pt x="1988" y="9144"/>
                  </a:lnTo>
                  <a:lnTo>
                    <a:pt x="2051" y="9123"/>
                  </a:lnTo>
                  <a:lnTo>
                    <a:pt x="2114" y="9144"/>
                  </a:lnTo>
                  <a:lnTo>
                    <a:pt x="2114" y="9228"/>
                  </a:lnTo>
                  <a:lnTo>
                    <a:pt x="2177" y="9291"/>
                  </a:lnTo>
                  <a:lnTo>
                    <a:pt x="2219" y="9291"/>
                  </a:lnTo>
                  <a:lnTo>
                    <a:pt x="2281" y="9312"/>
                  </a:lnTo>
                  <a:lnTo>
                    <a:pt x="2302" y="9458"/>
                  </a:lnTo>
                  <a:lnTo>
                    <a:pt x="2260" y="9458"/>
                  </a:lnTo>
                  <a:lnTo>
                    <a:pt x="2114" y="9542"/>
                  </a:lnTo>
                  <a:lnTo>
                    <a:pt x="2114" y="9626"/>
                  </a:lnTo>
                  <a:lnTo>
                    <a:pt x="2156" y="9667"/>
                  </a:lnTo>
                  <a:lnTo>
                    <a:pt x="2156" y="9730"/>
                  </a:lnTo>
                  <a:lnTo>
                    <a:pt x="2072" y="9667"/>
                  </a:lnTo>
                  <a:lnTo>
                    <a:pt x="2051" y="9647"/>
                  </a:lnTo>
                  <a:lnTo>
                    <a:pt x="1968" y="9626"/>
                  </a:lnTo>
                  <a:lnTo>
                    <a:pt x="1884" y="9542"/>
                  </a:lnTo>
                  <a:lnTo>
                    <a:pt x="1696" y="9458"/>
                  </a:lnTo>
                  <a:lnTo>
                    <a:pt x="1465" y="9458"/>
                  </a:lnTo>
                  <a:lnTo>
                    <a:pt x="1319" y="9437"/>
                  </a:lnTo>
                  <a:lnTo>
                    <a:pt x="1110" y="9500"/>
                  </a:lnTo>
                  <a:lnTo>
                    <a:pt x="1110" y="9542"/>
                  </a:lnTo>
                  <a:lnTo>
                    <a:pt x="1214" y="9626"/>
                  </a:lnTo>
                  <a:lnTo>
                    <a:pt x="1361" y="9647"/>
                  </a:lnTo>
                  <a:lnTo>
                    <a:pt x="1486" y="9667"/>
                  </a:lnTo>
                  <a:lnTo>
                    <a:pt x="1654" y="9772"/>
                  </a:lnTo>
                  <a:lnTo>
                    <a:pt x="1842" y="9856"/>
                  </a:lnTo>
                  <a:lnTo>
                    <a:pt x="1947" y="9856"/>
                  </a:lnTo>
                  <a:lnTo>
                    <a:pt x="2009" y="9877"/>
                  </a:lnTo>
                  <a:lnTo>
                    <a:pt x="1884" y="9940"/>
                  </a:lnTo>
                  <a:lnTo>
                    <a:pt x="1654" y="9940"/>
                  </a:lnTo>
                  <a:lnTo>
                    <a:pt x="1444" y="9814"/>
                  </a:lnTo>
                  <a:lnTo>
                    <a:pt x="1361" y="9751"/>
                  </a:lnTo>
                  <a:lnTo>
                    <a:pt x="1214" y="9751"/>
                  </a:lnTo>
                  <a:lnTo>
                    <a:pt x="1005" y="9647"/>
                  </a:lnTo>
                  <a:lnTo>
                    <a:pt x="796" y="9647"/>
                  </a:lnTo>
                  <a:lnTo>
                    <a:pt x="649" y="9563"/>
                  </a:lnTo>
                  <a:lnTo>
                    <a:pt x="482" y="9521"/>
                  </a:lnTo>
                  <a:lnTo>
                    <a:pt x="294" y="9605"/>
                  </a:lnTo>
                  <a:lnTo>
                    <a:pt x="294" y="9730"/>
                  </a:lnTo>
                  <a:lnTo>
                    <a:pt x="231" y="9667"/>
                  </a:lnTo>
                  <a:lnTo>
                    <a:pt x="168" y="9667"/>
                  </a:lnTo>
                  <a:lnTo>
                    <a:pt x="105" y="9730"/>
                  </a:lnTo>
                  <a:lnTo>
                    <a:pt x="63" y="9730"/>
                  </a:lnTo>
                  <a:lnTo>
                    <a:pt x="1" y="9814"/>
                  </a:lnTo>
                  <a:lnTo>
                    <a:pt x="1" y="9877"/>
                  </a:lnTo>
                  <a:lnTo>
                    <a:pt x="1" y="9960"/>
                  </a:lnTo>
                  <a:lnTo>
                    <a:pt x="63" y="9940"/>
                  </a:lnTo>
                  <a:lnTo>
                    <a:pt x="105" y="9940"/>
                  </a:lnTo>
                  <a:lnTo>
                    <a:pt x="147" y="9960"/>
                  </a:lnTo>
                  <a:lnTo>
                    <a:pt x="63" y="10023"/>
                  </a:lnTo>
                  <a:lnTo>
                    <a:pt x="22" y="10086"/>
                  </a:lnTo>
                  <a:lnTo>
                    <a:pt x="63" y="10191"/>
                  </a:lnTo>
                  <a:lnTo>
                    <a:pt x="189" y="10253"/>
                  </a:lnTo>
                  <a:lnTo>
                    <a:pt x="273" y="10170"/>
                  </a:lnTo>
                  <a:lnTo>
                    <a:pt x="315" y="10149"/>
                  </a:lnTo>
                  <a:lnTo>
                    <a:pt x="377" y="10149"/>
                  </a:lnTo>
                  <a:lnTo>
                    <a:pt x="440" y="10023"/>
                  </a:lnTo>
                  <a:lnTo>
                    <a:pt x="503" y="9981"/>
                  </a:lnTo>
                  <a:lnTo>
                    <a:pt x="587" y="9981"/>
                  </a:lnTo>
                  <a:lnTo>
                    <a:pt x="524" y="10044"/>
                  </a:lnTo>
                  <a:lnTo>
                    <a:pt x="482" y="10170"/>
                  </a:lnTo>
                  <a:lnTo>
                    <a:pt x="398" y="10232"/>
                  </a:lnTo>
                  <a:lnTo>
                    <a:pt x="315" y="10274"/>
                  </a:lnTo>
                  <a:lnTo>
                    <a:pt x="356" y="10442"/>
                  </a:lnTo>
                  <a:lnTo>
                    <a:pt x="503" y="10588"/>
                  </a:lnTo>
                  <a:lnTo>
                    <a:pt x="566" y="10546"/>
                  </a:lnTo>
                  <a:lnTo>
                    <a:pt x="607" y="10546"/>
                  </a:lnTo>
                  <a:lnTo>
                    <a:pt x="775" y="10609"/>
                  </a:lnTo>
                  <a:lnTo>
                    <a:pt x="879" y="10609"/>
                  </a:lnTo>
                  <a:lnTo>
                    <a:pt x="879" y="10672"/>
                  </a:lnTo>
                  <a:lnTo>
                    <a:pt x="817" y="10756"/>
                  </a:lnTo>
                  <a:lnTo>
                    <a:pt x="733" y="10797"/>
                  </a:lnTo>
                  <a:lnTo>
                    <a:pt x="712" y="10776"/>
                  </a:lnTo>
                  <a:lnTo>
                    <a:pt x="545" y="10776"/>
                  </a:lnTo>
                  <a:lnTo>
                    <a:pt x="482" y="10797"/>
                  </a:lnTo>
                  <a:lnTo>
                    <a:pt x="419" y="10881"/>
                  </a:lnTo>
                  <a:lnTo>
                    <a:pt x="273" y="10881"/>
                  </a:lnTo>
                  <a:lnTo>
                    <a:pt x="210" y="10923"/>
                  </a:lnTo>
                  <a:lnTo>
                    <a:pt x="210" y="11069"/>
                  </a:lnTo>
                  <a:lnTo>
                    <a:pt x="294" y="11174"/>
                  </a:lnTo>
                  <a:lnTo>
                    <a:pt x="335" y="11237"/>
                  </a:lnTo>
                  <a:lnTo>
                    <a:pt x="419" y="11425"/>
                  </a:lnTo>
                  <a:lnTo>
                    <a:pt x="545" y="11488"/>
                  </a:lnTo>
                  <a:lnTo>
                    <a:pt x="503" y="11509"/>
                  </a:lnTo>
                  <a:lnTo>
                    <a:pt x="503" y="11530"/>
                  </a:lnTo>
                  <a:lnTo>
                    <a:pt x="587" y="11592"/>
                  </a:lnTo>
                  <a:lnTo>
                    <a:pt x="670" y="11697"/>
                  </a:lnTo>
                  <a:lnTo>
                    <a:pt x="754" y="11760"/>
                  </a:lnTo>
                  <a:lnTo>
                    <a:pt x="859" y="11823"/>
                  </a:lnTo>
                  <a:lnTo>
                    <a:pt x="963" y="11927"/>
                  </a:lnTo>
                  <a:lnTo>
                    <a:pt x="1047" y="11969"/>
                  </a:lnTo>
                  <a:lnTo>
                    <a:pt x="1068" y="11948"/>
                  </a:lnTo>
                  <a:lnTo>
                    <a:pt x="1068" y="11864"/>
                  </a:lnTo>
                  <a:lnTo>
                    <a:pt x="1047" y="11718"/>
                  </a:lnTo>
                  <a:lnTo>
                    <a:pt x="1047" y="11634"/>
                  </a:lnTo>
                  <a:lnTo>
                    <a:pt x="1110" y="11592"/>
                  </a:lnTo>
                  <a:lnTo>
                    <a:pt x="1131" y="11488"/>
                  </a:lnTo>
                  <a:lnTo>
                    <a:pt x="1131" y="11404"/>
                  </a:lnTo>
                  <a:lnTo>
                    <a:pt x="1172" y="11383"/>
                  </a:lnTo>
                  <a:lnTo>
                    <a:pt x="1214" y="11383"/>
                  </a:lnTo>
                  <a:lnTo>
                    <a:pt x="1235" y="11488"/>
                  </a:lnTo>
                  <a:lnTo>
                    <a:pt x="1277" y="11592"/>
                  </a:lnTo>
                  <a:lnTo>
                    <a:pt x="1277" y="11655"/>
                  </a:lnTo>
                  <a:lnTo>
                    <a:pt x="1319" y="11718"/>
                  </a:lnTo>
                  <a:lnTo>
                    <a:pt x="1340" y="11697"/>
                  </a:lnTo>
                  <a:lnTo>
                    <a:pt x="1361" y="11634"/>
                  </a:lnTo>
                  <a:lnTo>
                    <a:pt x="1444" y="11634"/>
                  </a:lnTo>
                  <a:lnTo>
                    <a:pt x="1549" y="11551"/>
                  </a:lnTo>
                  <a:lnTo>
                    <a:pt x="1570" y="11592"/>
                  </a:lnTo>
                  <a:lnTo>
                    <a:pt x="1654" y="11592"/>
                  </a:lnTo>
                  <a:lnTo>
                    <a:pt x="1675" y="11634"/>
                  </a:lnTo>
                  <a:lnTo>
                    <a:pt x="1612" y="11718"/>
                  </a:lnTo>
                  <a:lnTo>
                    <a:pt x="1549" y="11823"/>
                  </a:lnTo>
                  <a:lnTo>
                    <a:pt x="1549" y="11927"/>
                  </a:lnTo>
                  <a:lnTo>
                    <a:pt x="1633" y="11948"/>
                  </a:lnTo>
                  <a:lnTo>
                    <a:pt x="1675" y="11927"/>
                  </a:lnTo>
                  <a:lnTo>
                    <a:pt x="1737" y="11739"/>
                  </a:lnTo>
                  <a:lnTo>
                    <a:pt x="1758" y="11655"/>
                  </a:lnTo>
                  <a:lnTo>
                    <a:pt x="1842" y="11697"/>
                  </a:lnTo>
                  <a:lnTo>
                    <a:pt x="1926" y="11823"/>
                  </a:lnTo>
                  <a:lnTo>
                    <a:pt x="1968" y="11844"/>
                  </a:lnTo>
                  <a:lnTo>
                    <a:pt x="2051" y="11802"/>
                  </a:lnTo>
                  <a:lnTo>
                    <a:pt x="2051" y="11718"/>
                  </a:lnTo>
                  <a:lnTo>
                    <a:pt x="2093" y="11634"/>
                  </a:lnTo>
                  <a:lnTo>
                    <a:pt x="2198" y="11634"/>
                  </a:lnTo>
                  <a:lnTo>
                    <a:pt x="2240" y="11655"/>
                  </a:lnTo>
                  <a:lnTo>
                    <a:pt x="2240" y="11760"/>
                  </a:lnTo>
                  <a:lnTo>
                    <a:pt x="2177" y="11864"/>
                  </a:lnTo>
                  <a:lnTo>
                    <a:pt x="2177" y="11969"/>
                  </a:lnTo>
                  <a:lnTo>
                    <a:pt x="2240" y="11927"/>
                  </a:lnTo>
                  <a:lnTo>
                    <a:pt x="2344" y="11844"/>
                  </a:lnTo>
                  <a:lnTo>
                    <a:pt x="2386" y="11739"/>
                  </a:lnTo>
                  <a:lnTo>
                    <a:pt x="2470" y="11655"/>
                  </a:lnTo>
                  <a:lnTo>
                    <a:pt x="2595" y="11634"/>
                  </a:lnTo>
                  <a:lnTo>
                    <a:pt x="2700" y="11655"/>
                  </a:lnTo>
                  <a:lnTo>
                    <a:pt x="2784" y="11739"/>
                  </a:lnTo>
                  <a:lnTo>
                    <a:pt x="2909" y="11802"/>
                  </a:lnTo>
                  <a:lnTo>
                    <a:pt x="3076" y="11927"/>
                  </a:lnTo>
                  <a:lnTo>
                    <a:pt x="3181" y="11948"/>
                  </a:lnTo>
                  <a:lnTo>
                    <a:pt x="3223" y="11906"/>
                  </a:lnTo>
                  <a:lnTo>
                    <a:pt x="3286" y="11906"/>
                  </a:lnTo>
                  <a:lnTo>
                    <a:pt x="3390" y="12011"/>
                  </a:lnTo>
                  <a:lnTo>
                    <a:pt x="3516" y="12116"/>
                  </a:lnTo>
                  <a:lnTo>
                    <a:pt x="3495" y="12220"/>
                  </a:lnTo>
                  <a:lnTo>
                    <a:pt x="3495" y="12241"/>
                  </a:lnTo>
                  <a:lnTo>
                    <a:pt x="3537" y="12241"/>
                  </a:lnTo>
                  <a:lnTo>
                    <a:pt x="3558" y="12220"/>
                  </a:lnTo>
                  <a:lnTo>
                    <a:pt x="3620" y="12241"/>
                  </a:lnTo>
                  <a:lnTo>
                    <a:pt x="3662" y="12325"/>
                  </a:lnTo>
                  <a:lnTo>
                    <a:pt x="3746" y="12367"/>
                  </a:lnTo>
                  <a:lnTo>
                    <a:pt x="3809" y="12429"/>
                  </a:lnTo>
                  <a:lnTo>
                    <a:pt x="3830" y="12492"/>
                  </a:lnTo>
                  <a:lnTo>
                    <a:pt x="3851" y="12534"/>
                  </a:lnTo>
                  <a:lnTo>
                    <a:pt x="3913" y="12534"/>
                  </a:lnTo>
                  <a:lnTo>
                    <a:pt x="3913" y="12471"/>
                  </a:lnTo>
                  <a:lnTo>
                    <a:pt x="3955" y="12471"/>
                  </a:lnTo>
                  <a:lnTo>
                    <a:pt x="4018" y="12492"/>
                  </a:lnTo>
                  <a:lnTo>
                    <a:pt x="4039" y="12576"/>
                  </a:lnTo>
                  <a:lnTo>
                    <a:pt x="4164" y="12681"/>
                  </a:lnTo>
                  <a:lnTo>
                    <a:pt x="4248" y="12785"/>
                  </a:lnTo>
                  <a:lnTo>
                    <a:pt x="4290" y="12806"/>
                  </a:lnTo>
                  <a:lnTo>
                    <a:pt x="4353" y="12869"/>
                  </a:lnTo>
                  <a:lnTo>
                    <a:pt x="4332" y="12953"/>
                  </a:lnTo>
                  <a:lnTo>
                    <a:pt x="4353" y="12973"/>
                  </a:lnTo>
                  <a:lnTo>
                    <a:pt x="4353" y="13015"/>
                  </a:lnTo>
                  <a:lnTo>
                    <a:pt x="4290" y="13078"/>
                  </a:lnTo>
                  <a:lnTo>
                    <a:pt x="4248" y="13183"/>
                  </a:lnTo>
                  <a:lnTo>
                    <a:pt x="4164" y="13225"/>
                  </a:lnTo>
                  <a:lnTo>
                    <a:pt x="4164" y="13266"/>
                  </a:lnTo>
                  <a:lnTo>
                    <a:pt x="4269" y="13266"/>
                  </a:lnTo>
                  <a:lnTo>
                    <a:pt x="4290" y="13287"/>
                  </a:lnTo>
                  <a:lnTo>
                    <a:pt x="4269" y="13329"/>
                  </a:lnTo>
                  <a:lnTo>
                    <a:pt x="4227" y="13371"/>
                  </a:lnTo>
                  <a:lnTo>
                    <a:pt x="4123" y="13476"/>
                  </a:lnTo>
                  <a:lnTo>
                    <a:pt x="4081" y="13497"/>
                  </a:lnTo>
                  <a:lnTo>
                    <a:pt x="4081" y="13538"/>
                  </a:lnTo>
                  <a:lnTo>
                    <a:pt x="4144" y="13601"/>
                  </a:lnTo>
                  <a:lnTo>
                    <a:pt x="4185" y="13685"/>
                  </a:lnTo>
                  <a:lnTo>
                    <a:pt x="4185" y="13727"/>
                  </a:lnTo>
                  <a:lnTo>
                    <a:pt x="4374" y="13894"/>
                  </a:lnTo>
                  <a:lnTo>
                    <a:pt x="4416" y="13957"/>
                  </a:lnTo>
                  <a:lnTo>
                    <a:pt x="4416" y="14061"/>
                  </a:lnTo>
                  <a:lnTo>
                    <a:pt x="4457" y="14124"/>
                  </a:lnTo>
                  <a:lnTo>
                    <a:pt x="4416" y="14166"/>
                  </a:lnTo>
                  <a:lnTo>
                    <a:pt x="4416" y="14250"/>
                  </a:lnTo>
                  <a:lnTo>
                    <a:pt x="4478" y="14333"/>
                  </a:lnTo>
                  <a:lnTo>
                    <a:pt x="4520" y="14333"/>
                  </a:lnTo>
                  <a:lnTo>
                    <a:pt x="4562" y="14354"/>
                  </a:lnTo>
                  <a:lnTo>
                    <a:pt x="4583" y="14438"/>
                  </a:lnTo>
                  <a:lnTo>
                    <a:pt x="4667" y="14543"/>
                  </a:lnTo>
                  <a:lnTo>
                    <a:pt x="4709" y="14585"/>
                  </a:lnTo>
                  <a:lnTo>
                    <a:pt x="4709" y="14668"/>
                  </a:lnTo>
                  <a:lnTo>
                    <a:pt x="4688" y="14752"/>
                  </a:lnTo>
                  <a:lnTo>
                    <a:pt x="4604" y="14773"/>
                  </a:lnTo>
                  <a:lnTo>
                    <a:pt x="4520" y="14857"/>
                  </a:lnTo>
                  <a:lnTo>
                    <a:pt x="4499" y="14940"/>
                  </a:lnTo>
                  <a:lnTo>
                    <a:pt x="4457" y="15003"/>
                  </a:lnTo>
                  <a:lnTo>
                    <a:pt x="4395" y="15003"/>
                  </a:lnTo>
                  <a:lnTo>
                    <a:pt x="4290" y="15087"/>
                  </a:lnTo>
                  <a:lnTo>
                    <a:pt x="4269" y="15149"/>
                  </a:lnTo>
                  <a:lnTo>
                    <a:pt x="4311" y="15170"/>
                  </a:lnTo>
                  <a:lnTo>
                    <a:pt x="4374" y="15149"/>
                  </a:lnTo>
                  <a:lnTo>
                    <a:pt x="4416" y="15087"/>
                  </a:lnTo>
                  <a:lnTo>
                    <a:pt x="4478" y="15087"/>
                  </a:lnTo>
                  <a:lnTo>
                    <a:pt x="4583" y="14982"/>
                  </a:lnTo>
                  <a:lnTo>
                    <a:pt x="4688" y="14982"/>
                  </a:lnTo>
                  <a:lnTo>
                    <a:pt x="4667" y="15108"/>
                  </a:lnTo>
                  <a:lnTo>
                    <a:pt x="4625" y="15170"/>
                  </a:lnTo>
                  <a:lnTo>
                    <a:pt x="4667" y="15254"/>
                  </a:lnTo>
                  <a:lnTo>
                    <a:pt x="4667" y="15317"/>
                  </a:lnTo>
                  <a:lnTo>
                    <a:pt x="4709" y="15421"/>
                  </a:lnTo>
                  <a:lnTo>
                    <a:pt x="4729" y="15526"/>
                  </a:lnTo>
                  <a:lnTo>
                    <a:pt x="4688" y="15631"/>
                  </a:lnTo>
                  <a:lnTo>
                    <a:pt x="4688" y="15694"/>
                  </a:lnTo>
                  <a:lnTo>
                    <a:pt x="4709" y="15777"/>
                  </a:lnTo>
                  <a:lnTo>
                    <a:pt x="4709" y="15798"/>
                  </a:lnTo>
                  <a:lnTo>
                    <a:pt x="4667" y="15735"/>
                  </a:lnTo>
                  <a:lnTo>
                    <a:pt x="4604" y="15777"/>
                  </a:lnTo>
                  <a:lnTo>
                    <a:pt x="4625" y="15903"/>
                  </a:lnTo>
                  <a:lnTo>
                    <a:pt x="4688" y="16007"/>
                  </a:lnTo>
                  <a:lnTo>
                    <a:pt x="4688" y="16049"/>
                  </a:lnTo>
                  <a:lnTo>
                    <a:pt x="4667" y="16049"/>
                  </a:lnTo>
                  <a:lnTo>
                    <a:pt x="4604" y="16112"/>
                  </a:lnTo>
                  <a:lnTo>
                    <a:pt x="4625" y="16196"/>
                  </a:lnTo>
                  <a:lnTo>
                    <a:pt x="4667" y="16238"/>
                  </a:lnTo>
                  <a:lnTo>
                    <a:pt x="4729" y="16238"/>
                  </a:lnTo>
                  <a:lnTo>
                    <a:pt x="4792" y="16300"/>
                  </a:lnTo>
                  <a:lnTo>
                    <a:pt x="4792" y="16342"/>
                  </a:lnTo>
                  <a:lnTo>
                    <a:pt x="4729" y="16405"/>
                  </a:lnTo>
                  <a:lnTo>
                    <a:pt x="4729" y="16468"/>
                  </a:lnTo>
                  <a:lnTo>
                    <a:pt x="4667" y="16551"/>
                  </a:lnTo>
                  <a:lnTo>
                    <a:pt x="4604" y="16572"/>
                  </a:lnTo>
                  <a:lnTo>
                    <a:pt x="4520" y="16551"/>
                  </a:lnTo>
                  <a:lnTo>
                    <a:pt x="4478" y="16572"/>
                  </a:lnTo>
                  <a:lnTo>
                    <a:pt x="4478" y="16635"/>
                  </a:lnTo>
                  <a:lnTo>
                    <a:pt x="4562" y="16656"/>
                  </a:lnTo>
                  <a:lnTo>
                    <a:pt x="4625" y="16656"/>
                  </a:lnTo>
                  <a:lnTo>
                    <a:pt x="4688" y="16719"/>
                  </a:lnTo>
                  <a:lnTo>
                    <a:pt x="4729" y="16719"/>
                  </a:lnTo>
                  <a:lnTo>
                    <a:pt x="4813" y="16740"/>
                  </a:lnTo>
                  <a:lnTo>
                    <a:pt x="4855" y="16782"/>
                  </a:lnTo>
                  <a:lnTo>
                    <a:pt x="4855" y="16886"/>
                  </a:lnTo>
                  <a:lnTo>
                    <a:pt x="4876" y="17033"/>
                  </a:lnTo>
                  <a:lnTo>
                    <a:pt x="4771" y="17137"/>
                  </a:lnTo>
                  <a:lnTo>
                    <a:pt x="4750" y="17200"/>
                  </a:lnTo>
                  <a:lnTo>
                    <a:pt x="4792" y="17263"/>
                  </a:lnTo>
                  <a:lnTo>
                    <a:pt x="4709" y="17409"/>
                  </a:lnTo>
                  <a:lnTo>
                    <a:pt x="4604" y="17472"/>
                  </a:lnTo>
                  <a:lnTo>
                    <a:pt x="4541" y="17472"/>
                  </a:lnTo>
                  <a:lnTo>
                    <a:pt x="4478" y="17409"/>
                  </a:lnTo>
                  <a:lnTo>
                    <a:pt x="4436" y="17409"/>
                  </a:lnTo>
                  <a:lnTo>
                    <a:pt x="4332" y="17493"/>
                  </a:lnTo>
                  <a:lnTo>
                    <a:pt x="4290" y="17577"/>
                  </a:lnTo>
                  <a:lnTo>
                    <a:pt x="4332" y="17598"/>
                  </a:lnTo>
                  <a:lnTo>
                    <a:pt x="4374" y="17598"/>
                  </a:lnTo>
                  <a:lnTo>
                    <a:pt x="4541" y="17618"/>
                  </a:lnTo>
                  <a:lnTo>
                    <a:pt x="4583" y="17577"/>
                  </a:lnTo>
                  <a:lnTo>
                    <a:pt x="4604" y="17556"/>
                  </a:lnTo>
                  <a:lnTo>
                    <a:pt x="4646" y="17577"/>
                  </a:lnTo>
                  <a:lnTo>
                    <a:pt x="4646" y="17618"/>
                  </a:lnTo>
                  <a:lnTo>
                    <a:pt x="4667" y="17660"/>
                  </a:lnTo>
                  <a:lnTo>
                    <a:pt x="4604" y="17702"/>
                  </a:lnTo>
                  <a:lnTo>
                    <a:pt x="4562" y="17702"/>
                  </a:lnTo>
                  <a:lnTo>
                    <a:pt x="4541" y="17723"/>
                  </a:lnTo>
                  <a:lnTo>
                    <a:pt x="4541" y="17807"/>
                  </a:lnTo>
                  <a:lnTo>
                    <a:pt x="4499" y="17828"/>
                  </a:lnTo>
                  <a:lnTo>
                    <a:pt x="4436" y="17828"/>
                  </a:lnTo>
                  <a:lnTo>
                    <a:pt x="4290" y="17932"/>
                  </a:lnTo>
                  <a:lnTo>
                    <a:pt x="4185" y="17995"/>
                  </a:lnTo>
                  <a:lnTo>
                    <a:pt x="4185" y="18037"/>
                  </a:lnTo>
                  <a:lnTo>
                    <a:pt x="4269" y="18121"/>
                  </a:lnTo>
                  <a:lnTo>
                    <a:pt x="4395" y="18142"/>
                  </a:lnTo>
                  <a:lnTo>
                    <a:pt x="4499" y="18121"/>
                  </a:lnTo>
                  <a:lnTo>
                    <a:pt x="4583" y="18016"/>
                  </a:lnTo>
                  <a:lnTo>
                    <a:pt x="4646" y="17911"/>
                  </a:lnTo>
                  <a:lnTo>
                    <a:pt x="4688" y="17870"/>
                  </a:lnTo>
                  <a:lnTo>
                    <a:pt x="4709" y="17870"/>
                  </a:lnTo>
                  <a:lnTo>
                    <a:pt x="4709" y="17911"/>
                  </a:lnTo>
                  <a:lnTo>
                    <a:pt x="4604" y="18079"/>
                  </a:lnTo>
                  <a:lnTo>
                    <a:pt x="4478" y="18204"/>
                  </a:lnTo>
                  <a:lnTo>
                    <a:pt x="4436" y="18183"/>
                  </a:lnTo>
                  <a:lnTo>
                    <a:pt x="4269" y="18204"/>
                  </a:lnTo>
                  <a:lnTo>
                    <a:pt x="4227" y="18225"/>
                  </a:lnTo>
                  <a:lnTo>
                    <a:pt x="4164" y="18309"/>
                  </a:lnTo>
                  <a:lnTo>
                    <a:pt x="4144" y="18288"/>
                  </a:lnTo>
                  <a:lnTo>
                    <a:pt x="4039" y="18288"/>
                  </a:lnTo>
                  <a:lnTo>
                    <a:pt x="3934" y="18330"/>
                  </a:lnTo>
                  <a:lnTo>
                    <a:pt x="3934" y="18393"/>
                  </a:lnTo>
                  <a:lnTo>
                    <a:pt x="3955" y="18414"/>
                  </a:lnTo>
                  <a:lnTo>
                    <a:pt x="3976" y="18455"/>
                  </a:lnTo>
                  <a:lnTo>
                    <a:pt x="3955" y="18539"/>
                  </a:lnTo>
                  <a:lnTo>
                    <a:pt x="4018" y="18665"/>
                  </a:lnTo>
                  <a:lnTo>
                    <a:pt x="4039" y="18665"/>
                  </a:lnTo>
                  <a:lnTo>
                    <a:pt x="4060" y="18602"/>
                  </a:lnTo>
                  <a:lnTo>
                    <a:pt x="4123" y="18602"/>
                  </a:lnTo>
                  <a:lnTo>
                    <a:pt x="4164" y="18644"/>
                  </a:lnTo>
                  <a:lnTo>
                    <a:pt x="4185" y="18707"/>
                  </a:lnTo>
                  <a:lnTo>
                    <a:pt x="4185" y="18769"/>
                  </a:lnTo>
                  <a:lnTo>
                    <a:pt x="4248" y="18832"/>
                  </a:lnTo>
                  <a:lnTo>
                    <a:pt x="4374" y="18832"/>
                  </a:lnTo>
                  <a:lnTo>
                    <a:pt x="4457" y="18769"/>
                  </a:lnTo>
                  <a:lnTo>
                    <a:pt x="4478" y="18748"/>
                  </a:lnTo>
                  <a:lnTo>
                    <a:pt x="4541" y="18748"/>
                  </a:lnTo>
                  <a:lnTo>
                    <a:pt x="4646" y="18727"/>
                  </a:lnTo>
                  <a:lnTo>
                    <a:pt x="4688" y="18665"/>
                  </a:lnTo>
                  <a:lnTo>
                    <a:pt x="4709" y="18560"/>
                  </a:lnTo>
                  <a:lnTo>
                    <a:pt x="4688" y="18497"/>
                  </a:lnTo>
                  <a:lnTo>
                    <a:pt x="4646" y="18434"/>
                  </a:lnTo>
                  <a:lnTo>
                    <a:pt x="4750" y="18434"/>
                  </a:lnTo>
                  <a:lnTo>
                    <a:pt x="4750" y="18393"/>
                  </a:lnTo>
                  <a:lnTo>
                    <a:pt x="4771" y="18225"/>
                  </a:lnTo>
                  <a:lnTo>
                    <a:pt x="4813" y="18309"/>
                  </a:lnTo>
                  <a:lnTo>
                    <a:pt x="4876" y="18351"/>
                  </a:lnTo>
                  <a:lnTo>
                    <a:pt x="4918" y="18351"/>
                  </a:lnTo>
                  <a:lnTo>
                    <a:pt x="4981" y="18288"/>
                  </a:lnTo>
                  <a:lnTo>
                    <a:pt x="4981" y="18121"/>
                  </a:lnTo>
                  <a:lnTo>
                    <a:pt x="4981" y="18016"/>
                  </a:lnTo>
                  <a:lnTo>
                    <a:pt x="4918" y="17911"/>
                  </a:lnTo>
                  <a:lnTo>
                    <a:pt x="4897" y="17828"/>
                  </a:lnTo>
                  <a:lnTo>
                    <a:pt x="4918" y="17618"/>
                  </a:lnTo>
                  <a:lnTo>
                    <a:pt x="4960" y="17577"/>
                  </a:lnTo>
                  <a:lnTo>
                    <a:pt x="4981" y="17577"/>
                  </a:lnTo>
                  <a:lnTo>
                    <a:pt x="4981" y="17660"/>
                  </a:lnTo>
                  <a:lnTo>
                    <a:pt x="4960" y="17723"/>
                  </a:lnTo>
                  <a:lnTo>
                    <a:pt x="4981" y="17828"/>
                  </a:lnTo>
                  <a:lnTo>
                    <a:pt x="5022" y="17932"/>
                  </a:lnTo>
                  <a:lnTo>
                    <a:pt x="5022" y="18079"/>
                  </a:lnTo>
                  <a:lnTo>
                    <a:pt x="5001" y="18204"/>
                  </a:lnTo>
                  <a:lnTo>
                    <a:pt x="5001" y="18309"/>
                  </a:lnTo>
                  <a:lnTo>
                    <a:pt x="5064" y="18309"/>
                  </a:lnTo>
                  <a:lnTo>
                    <a:pt x="5085" y="18288"/>
                  </a:lnTo>
                  <a:lnTo>
                    <a:pt x="5169" y="18225"/>
                  </a:lnTo>
                  <a:lnTo>
                    <a:pt x="5169" y="18183"/>
                  </a:lnTo>
                  <a:lnTo>
                    <a:pt x="5273" y="18037"/>
                  </a:lnTo>
                  <a:lnTo>
                    <a:pt x="5378" y="17995"/>
                  </a:lnTo>
                  <a:lnTo>
                    <a:pt x="5420" y="17995"/>
                  </a:lnTo>
                  <a:lnTo>
                    <a:pt x="5420" y="18016"/>
                  </a:lnTo>
                  <a:lnTo>
                    <a:pt x="5336" y="18079"/>
                  </a:lnTo>
                  <a:lnTo>
                    <a:pt x="5294" y="18121"/>
                  </a:lnTo>
                  <a:lnTo>
                    <a:pt x="5232" y="18246"/>
                  </a:lnTo>
                  <a:lnTo>
                    <a:pt x="5169" y="18330"/>
                  </a:lnTo>
                  <a:lnTo>
                    <a:pt x="5169" y="18393"/>
                  </a:lnTo>
                  <a:lnTo>
                    <a:pt x="5211" y="18414"/>
                  </a:lnTo>
                  <a:lnTo>
                    <a:pt x="5294" y="18414"/>
                  </a:lnTo>
                  <a:lnTo>
                    <a:pt x="5336" y="18434"/>
                  </a:lnTo>
                  <a:lnTo>
                    <a:pt x="5399" y="18518"/>
                  </a:lnTo>
                  <a:lnTo>
                    <a:pt x="5483" y="18539"/>
                  </a:lnTo>
                  <a:lnTo>
                    <a:pt x="5587" y="18518"/>
                  </a:lnTo>
                  <a:lnTo>
                    <a:pt x="5650" y="18455"/>
                  </a:lnTo>
                  <a:lnTo>
                    <a:pt x="5713" y="18455"/>
                  </a:lnTo>
                  <a:lnTo>
                    <a:pt x="5734" y="18497"/>
                  </a:lnTo>
                  <a:lnTo>
                    <a:pt x="5734" y="18539"/>
                  </a:lnTo>
                  <a:lnTo>
                    <a:pt x="5608" y="18623"/>
                  </a:lnTo>
                  <a:lnTo>
                    <a:pt x="5420" y="18665"/>
                  </a:lnTo>
                  <a:lnTo>
                    <a:pt x="5294" y="18665"/>
                  </a:lnTo>
                  <a:lnTo>
                    <a:pt x="5211" y="18727"/>
                  </a:lnTo>
                  <a:lnTo>
                    <a:pt x="5169" y="18769"/>
                  </a:lnTo>
                  <a:lnTo>
                    <a:pt x="5169" y="18832"/>
                  </a:lnTo>
                  <a:lnTo>
                    <a:pt x="5190" y="18853"/>
                  </a:lnTo>
                  <a:lnTo>
                    <a:pt x="5315" y="18832"/>
                  </a:lnTo>
                  <a:lnTo>
                    <a:pt x="5378" y="18853"/>
                  </a:lnTo>
                  <a:lnTo>
                    <a:pt x="5420" y="18832"/>
                  </a:lnTo>
                  <a:lnTo>
                    <a:pt x="5504" y="18769"/>
                  </a:lnTo>
                  <a:lnTo>
                    <a:pt x="5629" y="18769"/>
                  </a:lnTo>
                  <a:lnTo>
                    <a:pt x="5650" y="18811"/>
                  </a:lnTo>
                  <a:lnTo>
                    <a:pt x="5629" y="18853"/>
                  </a:lnTo>
                  <a:lnTo>
                    <a:pt x="5545" y="18874"/>
                  </a:lnTo>
                  <a:lnTo>
                    <a:pt x="5483" y="18937"/>
                  </a:lnTo>
                  <a:lnTo>
                    <a:pt x="5336" y="18937"/>
                  </a:lnTo>
                  <a:lnTo>
                    <a:pt x="5294" y="19020"/>
                  </a:lnTo>
                  <a:lnTo>
                    <a:pt x="5273" y="19083"/>
                  </a:lnTo>
                  <a:lnTo>
                    <a:pt x="5211" y="19146"/>
                  </a:lnTo>
                  <a:lnTo>
                    <a:pt x="5211" y="19188"/>
                  </a:lnTo>
                  <a:lnTo>
                    <a:pt x="5273" y="19188"/>
                  </a:lnTo>
                  <a:lnTo>
                    <a:pt x="5420" y="19062"/>
                  </a:lnTo>
                  <a:lnTo>
                    <a:pt x="5483" y="19041"/>
                  </a:lnTo>
                  <a:lnTo>
                    <a:pt x="5545" y="19041"/>
                  </a:lnTo>
                  <a:lnTo>
                    <a:pt x="5587" y="19020"/>
                  </a:lnTo>
                  <a:lnTo>
                    <a:pt x="5629" y="19020"/>
                  </a:lnTo>
                  <a:lnTo>
                    <a:pt x="5692" y="19083"/>
                  </a:lnTo>
                  <a:lnTo>
                    <a:pt x="5692" y="19146"/>
                  </a:lnTo>
                  <a:lnTo>
                    <a:pt x="5650" y="19188"/>
                  </a:lnTo>
                  <a:lnTo>
                    <a:pt x="5587" y="19146"/>
                  </a:lnTo>
                  <a:lnTo>
                    <a:pt x="5525" y="19125"/>
                  </a:lnTo>
                  <a:lnTo>
                    <a:pt x="5399" y="19167"/>
                  </a:lnTo>
                  <a:lnTo>
                    <a:pt x="5378" y="19230"/>
                  </a:lnTo>
                  <a:lnTo>
                    <a:pt x="5399" y="19271"/>
                  </a:lnTo>
                  <a:lnTo>
                    <a:pt x="5587" y="19271"/>
                  </a:lnTo>
                  <a:lnTo>
                    <a:pt x="5650" y="19230"/>
                  </a:lnTo>
                  <a:lnTo>
                    <a:pt x="5713" y="19230"/>
                  </a:lnTo>
                  <a:lnTo>
                    <a:pt x="5797" y="19334"/>
                  </a:lnTo>
                  <a:lnTo>
                    <a:pt x="5797" y="19397"/>
                  </a:lnTo>
                  <a:lnTo>
                    <a:pt x="5734" y="19439"/>
                  </a:lnTo>
                  <a:lnTo>
                    <a:pt x="5525" y="19355"/>
                  </a:lnTo>
                  <a:lnTo>
                    <a:pt x="5420" y="19292"/>
                  </a:lnTo>
                  <a:lnTo>
                    <a:pt x="5399" y="19355"/>
                  </a:lnTo>
                  <a:lnTo>
                    <a:pt x="5420" y="19439"/>
                  </a:lnTo>
                  <a:lnTo>
                    <a:pt x="5525" y="19502"/>
                  </a:lnTo>
                  <a:lnTo>
                    <a:pt x="5629" y="19648"/>
                  </a:lnTo>
                  <a:lnTo>
                    <a:pt x="5692" y="19753"/>
                  </a:lnTo>
                  <a:lnTo>
                    <a:pt x="5629" y="19753"/>
                  </a:lnTo>
                  <a:lnTo>
                    <a:pt x="5545" y="19648"/>
                  </a:lnTo>
                  <a:lnTo>
                    <a:pt x="5525" y="19648"/>
                  </a:lnTo>
                  <a:lnTo>
                    <a:pt x="5504" y="19690"/>
                  </a:lnTo>
                  <a:lnTo>
                    <a:pt x="5525" y="19774"/>
                  </a:lnTo>
                  <a:lnTo>
                    <a:pt x="5650" y="19878"/>
                  </a:lnTo>
                  <a:lnTo>
                    <a:pt x="5797" y="19983"/>
                  </a:lnTo>
                  <a:lnTo>
                    <a:pt x="5797" y="20025"/>
                  </a:lnTo>
                  <a:lnTo>
                    <a:pt x="5734" y="20025"/>
                  </a:lnTo>
                  <a:lnTo>
                    <a:pt x="5734" y="20087"/>
                  </a:lnTo>
                  <a:lnTo>
                    <a:pt x="5692" y="20087"/>
                  </a:lnTo>
                  <a:lnTo>
                    <a:pt x="5587" y="19983"/>
                  </a:lnTo>
                  <a:lnTo>
                    <a:pt x="5545" y="19983"/>
                  </a:lnTo>
                  <a:lnTo>
                    <a:pt x="5545" y="20025"/>
                  </a:lnTo>
                  <a:lnTo>
                    <a:pt x="5650" y="20171"/>
                  </a:lnTo>
                  <a:lnTo>
                    <a:pt x="5713" y="20213"/>
                  </a:lnTo>
                  <a:lnTo>
                    <a:pt x="5755" y="20213"/>
                  </a:lnTo>
                  <a:lnTo>
                    <a:pt x="5817" y="20192"/>
                  </a:lnTo>
                  <a:lnTo>
                    <a:pt x="5838" y="20213"/>
                  </a:lnTo>
                  <a:lnTo>
                    <a:pt x="5797" y="20297"/>
                  </a:lnTo>
                  <a:lnTo>
                    <a:pt x="5734" y="20318"/>
                  </a:lnTo>
                  <a:lnTo>
                    <a:pt x="5629" y="20276"/>
                  </a:lnTo>
                  <a:lnTo>
                    <a:pt x="5545" y="20192"/>
                  </a:lnTo>
                  <a:lnTo>
                    <a:pt x="5441" y="20108"/>
                  </a:lnTo>
                  <a:lnTo>
                    <a:pt x="5378" y="20004"/>
                  </a:lnTo>
                  <a:lnTo>
                    <a:pt x="5294" y="19795"/>
                  </a:lnTo>
                  <a:lnTo>
                    <a:pt x="5232" y="19711"/>
                  </a:lnTo>
                  <a:lnTo>
                    <a:pt x="5169" y="19690"/>
                  </a:lnTo>
                  <a:lnTo>
                    <a:pt x="5085" y="19648"/>
                  </a:lnTo>
                  <a:lnTo>
                    <a:pt x="4981" y="19606"/>
                  </a:lnTo>
                  <a:lnTo>
                    <a:pt x="4876" y="19606"/>
                  </a:lnTo>
                  <a:lnTo>
                    <a:pt x="4813" y="19585"/>
                  </a:lnTo>
                  <a:lnTo>
                    <a:pt x="4750" y="19585"/>
                  </a:lnTo>
                  <a:lnTo>
                    <a:pt x="4646" y="19564"/>
                  </a:lnTo>
                  <a:lnTo>
                    <a:pt x="4541" y="19460"/>
                  </a:lnTo>
                  <a:lnTo>
                    <a:pt x="4436" y="19460"/>
                  </a:lnTo>
                  <a:lnTo>
                    <a:pt x="4353" y="19439"/>
                  </a:lnTo>
                  <a:lnTo>
                    <a:pt x="4290" y="19460"/>
                  </a:lnTo>
                  <a:lnTo>
                    <a:pt x="4185" y="19460"/>
                  </a:lnTo>
                  <a:lnTo>
                    <a:pt x="4060" y="19564"/>
                  </a:lnTo>
                  <a:lnTo>
                    <a:pt x="4060" y="19606"/>
                  </a:lnTo>
                  <a:lnTo>
                    <a:pt x="4123" y="19669"/>
                  </a:lnTo>
                  <a:lnTo>
                    <a:pt x="4185" y="19753"/>
                  </a:lnTo>
                  <a:lnTo>
                    <a:pt x="4248" y="19878"/>
                  </a:lnTo>
                  <a:lnTo>
                    <a:pt x="4248" y="19962"/>
                  </a:lnTo>
                  <a:lnTo>
                    <a:pt x="4353" y="20067"/>
                  </a:lnTo>
                  <a:lnTo>
                    <a:pt x="4499" y="20108"/>
                  </a:lnTo>
                  <a:lnTo>
                    <a:pt x="4709" y="20192"/>
                  </a:lnTo>
                  <a:lnTo>
                    <a:pt x="4855" y="20276"/>
                  </a:lnTo>
                  <a:lnTo>
                    <a:pt x="4897" y="20380"/>
                  </a:lnTo>
                  <a:lnTo>
                    <a:pt x="4897" y="20422"/>
                  </a:lnTo>
                  <a:lnTo>
                    <a:pt x="4981" y="20443"/>
                  </a:lnTo>
                  <a:lnTo>
                    <a:pt x="5064" y="20443"/>
                  </a:lnTo>
                  <a:lnTo>
                    <a:pt x="5127" y="20527"/>
                  </a:lnTo>
                  <a:lnTo>
                    <a:pt x="5211" y="20548"/>
                  </a:lnTo>
                  <a:lnTo>
                    <a:pt x="5273" y="20527"/>
                  </a:lnTo>
                  <a:lnTo>
                    <a:pt x="5315" y="20590"/>
                  </a:lnTo>
                  <a:lnTo>
                    <a:pt x="5399" y="20590"/>
                  </a:lnTo>
                  <a:lnTo>
                    <a:pt x="5441" y="20548"/>
                  </a:lnTo>
                  <a:lnTo>
                    <a:pt x="5504" y="20631"/>
                  </a:lnTo>
                  <a:lnTo>
                    <a:pt x="5608" y="20631"/>
                  </a:lnTo>
                  <a:lnTo>
                    <a:pt x="5692" y="20548"/>
                  </a:lnTo>
                  <a:lnTo>
                    <a:pt x="5797" y="20548"/>
                  </a:lnTo>
                  <a:lnTo>
                    <a:pt x="5838" y="20590"/>
                  </a:lnTo>
                  <a:lnTo>
                    <a:pt x="5838" y="20652"/>
                  </a:lnTo>
                  <a:lnTo>
                    <a:pt x="5755" y="20652"/>
                  </a:lnTo>
                  <a:lnTo>
                    <a:pt x="5692" y="20694"/>
                  </a:lnTo>
                  <a:lnTo>
                    <a:pt x="5692" y="20736"/>
                  </a:lnTo>
                  <a:lnTo>
                    <a:pt x="5755" y="20736"/>
                  </a:lnTo>
                  <a:lnTo>
                    <a:pt x="5817" y="20820"/>
                  </a:lnTo>
                  <a:lnTo>
                    <a:pt x="5734" y="20862"/>
                  </a:lnTo>
                  <a:lnTo>
                    <a:pt x="5734" y="20903"/>
                  </a:lnTo>
                  <a:lnTo>
                    <a:pt x="5650" y="20924"/>
                  </a:lnTo>
                  <a:lnTo>
                    <a:pt x="5608" y="20966"/>
                  </a:lnTo>
                  <a:lnTo>
                    <a:pt x="5504" y="21029"/>
                  </a:lnTo>
                  <a:lnTo>
                    <a:pt x="5483" y="21071"/>
                  </a:lnTo>
                  <a:lnTo>
                    <a:pt x="5504" y="21113"/>
                  </a:lnTo>
                  <a:lnTo>
                    <a:pt x="5608" y="21113"/>
                  </a:lnTo>
                  <a:lnTo>
                    <a:pt x="5692" y="21134"/>
                  </a:lnTo>
                  <a:lnTo>
                    <a:pt x="5713" y="21175"/>
                  </a:lnTo>
                  <a:lnTo>
                    <a:pt x="5629" y="21175"/>
                  </a:lnTo>
                  <a:lnTo>
                    <a:pt x="5587" y="21217"/>
                  </a:lnTo>
                  <a:lnTo>
                    <a:pt x="5545" y="21175"/>
                  </a:lnTo>
                  <a:lnTo>
                    <a:pt x="5504" y="21238"/>
                  </a:lnTo>
                  <a:lnTo>
                    <a:pt x="5420" y="21364"/>
                  </a:lnTo>
                  <a:lnTo>
                    <a:pt x="5378" y="21364"/>
                  </a:lnTo>
                  <a:lnTo>
                    <a:pt x="5315" y="21427"/>
                  </a:lnTo>
                  <a:lnTo>
                    <a:pt x="5315" y="21468"/>
                  </a:lnTo>
                  <a:lnTo>
                    <a:pt x="5399" y="21489"/>
                  </a:lnTo>
                  <a:lnTo>
                    <a:pt x="5441" y="21489"/>
                  </a:lnTo>
                  <a:lnTo>
                    <a:pt x="5504" y="21468"/>
                  </a:lnTo>
                  <a:lnTo>
                    <a:pt x="5525" y="21489"/>
                  </a:lnTo>
                  <a:lnTo>
                    <a:pt x="5545" y="21552"/>
                  </a:lnTo>
                  <a:lnTo>
                    <a:pt x="5608" y="21552"/>
                  </a:lnTo>
                  <a:lnTo>
                    <a:pt x="5650" y="21573"/>
                  </a:lnTo>
                  <a:lnTo>
                    <a:pt x="5650" y="21636"/>
                  </a:lnTo>
                  <a:lnTo>
                    <a:pt x="5545" y="21657"/>
                  </a:lnTo>
                  <a:lnTo>
                    <a:pt x="5483" y="21678"/>
                  </a:lnTo>
                  <a:lnTo>
                    <a:pt x="5483" y="21699"/>
                  </a:lnTo>
                  <a:lnTo>
                    <a:pt x="5608" y="21699"/>
                  </a:lnTo>
                  <a:lnTo>
                    <a:pt x="5650" y="21761"/>
                  </a:lnTo>
                  <a:lnTo>
                    <a:pt x="5650" y="21803"/>
                  </a:lnTo>
                  <a:lnTo>
                    <a:pt x="5608" y="21803"/>
                  </a:lnTo>
                  <a:lnTo>
                    <a:pt x="5545" y="21782"/>
                  </a:lnTo>
                  <a:lnTo>
                    <a:pt x="5525" y="21803"/>
                  </a:lnTo>
                  <a:lnTo>
                    <a:pt x="5483" y="21803"/>
                  </a:lnTo>
                  <a:lnTo>
                    <a:pt x="5420" y="21761"/>
                  </a:lnTo>
                  <a:lnTo>
                    <a:pt x="5336" y="21761"/>
                  </a:lnTo>
                  <a:lnTo>
                    <a:pt x="5232" y="21740"/>
                  </a:lnTo>
                  <a:lnTo>
                    <a:pt x="5232" y="21678"/>
                  </a:lnTo>
                  <a:lnTo>
                    <a:pt x="5273" y="21657"/>
                  </a:lnTo>
                  <a:lnTo>
                    <a:pt x="5211" y="21552"/>
                  </a:lnTo>
                  <a:lnTo>
                    <a:pt x="5190" y="21531"/>
                  </a:lnTo>
                  <a:lnTo>
                    <a:pt x="5127" y="21552"/>
                  </a:lnTo>
                  <a:lnTo>
                    <a:pt x="5127" y="21657"/>
                  </a:lnTo>
                  <a:lnTo>
                    <a:pt x="5064" y="21866"/>
                  </a:lnTo>
                  <a:lnTo>
                    <a:pt x="5001" y="21950"/>
                  </a:lnTo>
                  <a:lnTo>
                    <a:pt x="5022" y="21992"/>
                  </a:lnTo>
                  <a:lnTo>
                    <a:pt x="5085" y="21992"/>
                  </a:lnTo>
                  <a:lnTo>
                    <a:pt x="5169" y="21950"/>
                  </a:lnTo>
                  <a:lnTo>
                    <a:pt x="5190" y="21950"/>
                  </a:lnTo>
                  <a:lnTo>
                    <a:pt x="5169" y="21992"/>
                  </a:lnTo>
                  <a:lnTo>
                    <a:pt x="5085" y="22054"/>
                  </a:lnTo>
                  <a:lnTo>
                    <a:pt x="5022" y="22096"/>
                  </a:lnTo>
                  <a:lnTo>
                    <a:pt x="4981" y="22117"/>
                  </a:lnTo>
                  <a:lnTo>
                    <a:pt x="4981" y="22180"/>
                  </a:lnTo>
                  <a:lnTo>
                    <a:pt x="4855" y="22159"/>
                  </a:lnTo>
                  <a:lnTo>
                    <a:pt x="4750" y="22159"/>
                  </a:lnTo>
                  <a:lnTo>
                    <a:pt x="4646" y="22180"/>
                  </a:lnTo>
                  <a:lnTo>
                    <a:pt x="4604" y="22159"/>
                  </a:lnTo>
                  <a:lnTo>
                    <a:pt x="4478" y="22159"/>
                  </a:lnTo>
                  <a:lnTo>
                    <a:pt x="4395" y="22180"/>
                  </a:lnTo>
                  <a:lnTo>
                    <a:pt x="4248" y="22264"/>
                  </a:lnTo>
                  <a:lnTo>
                    <a:pt x="4123" y="22284"/>
                  </a:lnTo>
                  <a:lnTo>
                    <a:pt x="4144" y="22305"/>
                  </a:lnTo>
                  <a:lnTo>
                    <a:pt x="4248" y="22284"/>
                  </a:lnTo>
                  <a:lnTo>
                    <a:pt x="4290" y="22284"/>
                  </a:lnTo>
                  <a:lnTo>
                    <a:pt x="4248" y="22326"/>
                  </a:lnTo>
                  <a:lnTo>
                    <a:pt x="4185" y="22368"/>
                  </a:lnTo>
                  <a:lnTo>
                    <a:pt x="4227" y="22410"/>
                  </a:lnTo>
                  <a:lnTo>
                    <a:pt x="4290" y="22431"/>
                  </a:lnTo>
                  <a:lnTo>
                    <a:pt x="4353" y="22515"/>
                  </a:lnTo>
                  <a:lnTo>
                    <a:pt x="4457" y="22494"/>
                  </a:lnTo>
                  <a:lnTo>
                    <a:pt x="4541" y="22515"/>
                  </a:lnTo>
                  <a:lnTo>
                    <a:pt x="4583" y="22494"/>
                  </a:lnTo>
                  <a:lnTo>
                    <a:pt x="4709" y="22494"/>
                  </a:lnTo>
                  <a:lnTo>
                    <a:pt x="4750" y="22473"/>
                  </a:lnTo>
                  <a:lnTo>
                    <a:pt x="4667" y="22410"/>
                  </a:lnTo>
                  <a:lnTo>
                    <a:pt x="4646" y="22389"/>
                  </a:lnTo>
                  <a:lnTo>
                    <a:pt x="4688" y="22326"/>
                  </a:lnTo>
                  <a:lnTo>
                    <a:pt x="4855" y="22326"/>
                  </a:lnTo>
                  <a:lnTo>
                    <a:pt x="4918" y="22305"/>
                  </a:lnTo>
                  <a:lnTo>
                    <a:pt x="5001" y="22305"/>
                  </a:lnTo>
                  <a:lnTo>
                    <a:pt x="5001" y="22326"/>
                  </a:lnTo>
                  <a:lnTo>
                    <a:pt x="4960" y="22368"/>
                  </a:lnTo>
                  <a:lnTo>
                    <a:pt x="4918" y="22431"/>
                  </a:lnTo>
                  <a:lnTo>
                    <a:pt x="4918" y="22515"/>
                  </a:lnTo>
                  <a:lnTo>
                    <a:pt x="4792" y="22577"/>
                  </a:lnTo>
                  <a:lnTo>
                    <a:pt x="4792" y="22619"/>
                  </a:lnTo>
                  <a:lnTo>
                    <a:pt x="4813" y="22682"/>
                  </a:lnTo>
                  <a:lnTo>
                    <a:pt x="5064" y="22849"/>
                  </a:lnTo>
                  <a:lnTo>
                    <a:pt x="5169" y="22933"/>
                  </a:lnTo>
                  <a:lnTo>
                    <a:pt x="5169" y="22954"/>
                  </a:lnTo>
                  <a:lnTo>
                    <a:pt x="5085" y="22954"/>
                  </a:lnTo>
                  <a:lnTo>
                    <a:pt x="5064" y="22933"/>
                  </a:lnTo>
                  <a:lnTo>
                    <a:pt x="4960" y="22891"/>
                  </a:lnTo>
                  <a:lnTo>
                    <a:pt x="4813" y="22808"/>
                  </a:lnTo>
                  <a:lnTo>
                    <a:pt x="4771" y="22745"/>
                  </a:lnTo>
                  <a:lnTo>
                    <a:pt x="4667" y="22745"/>
                  </a:lnTo>
                  <a:lnTo>
                    <a:pt x="4604" y="22787"/>
                  </a:lnTo>
                  <a:lnTo>
                    <a:pt x="4541" y="22808"/>
                  </a:lnTo>
                  <a:lnTo>
                    <a:pt x="4332" y="22682"/>
                  </a:lnTo>
                  <a:lnTo>
                    <a:pt x="4290" y="22598"/>
                  </a:lnTo>
                  <a:lnTo>
                    <a:pt x="4248" y="22515"/>
                  </a:lnTo>
                  <a:lnTo>
                    <a:pt x="4227" y="22515"/>
                  </a:lnTo>
                  <a:lnTo>
                    <a:pt x="4248" y="22619"/>
                  </a:lnTo>
                  <a:lnTo>
                    <a:pt x="4269" y="22703"/>
                  </a:lnTo>
                  <a:lnTo>
                    <a:pt x="4248" y="22724"/>
                  </a:lnTo>
                  <a:lnTo>
                    <a:pt x="4144" y="22619"/>
                  </a:lnTo>
                  <a:lnTo>
                    <a:pt x="4039" y="22494"/>
                  </a:lnTo>
                  <a:lnTo>
                    <a:pt x="3913" y="22431"/>
                  </a:lnTo>
                  <a:lnTo>
                    <a:pt x="3851" y="22473"/>
                  </a:lnTo>
                  <a:lnTo>
                    <a:pt x="3872" y="22515"/>
                  </a:lnTo>
                  <a:lnTo>
                    <a:pt x="3955" y="22536"/>
                  </a:lnTo>
                  <a:lnTo>
                    <a:pt x="3976" y="22619"/>
                  </a:lnTo>
                  <a:lnTo>
                    <a:pt x="4123" y="22745"/>
                  </a:lnTo>
                  <a:lnTo>
                    <a:pt x="4164" y="22808"/>
                  </a:lnTo>
                  <a:lnTo>
                    <a:pt x="4227" y="22808"/>
                  </a:lnTo>
                  <a:lnTo>
                    <a:pt x="4290" y="22828"/>
                  </a:lnTo>
                  <a:lnTo>
                    <a:pt x="4332" y="22891"/>
                  </a:lnTo>
                  <a:lnTo>
                    <a:pt x="4164" y="22891"/>
                  </a:lnTo>
                  <a:lnTo>
                    <a:pt x="4060" y="22828"/>
                  </a:lnTo>
                  <a:lnTo>
                    <a:pt x="3976" y="22787"/>
                  </a:lnTo>
                  <a:lnTo>
                    <a:pt x="3934" y="22787"/>
                  </a:lnTo>
                  <a:lnTo>
                    <a:pt x="3913" y="22849"/>
                  </a:lnTo>
                  <a:lnTo>
                    <a:pt x="3913" y="22912"/>
                  </a:lnTo>
                  <a:lnTo>
                    <a:pt x="3851" y="22954"/>
                  </a:lnTo>
                  <a:lnTo>
                    <a:pt x="3830" y="22954"/>
                  </a:lnTo>
                  <a:lnTo>
                    <a:pt x="3830" y="23017"/>
                  </a:lnTo>
                  <a:lnTo>
                    <a:pt x="3767" y="23059"/>
                  </a:lnTo>
                  <a:lnTo>
                    <a:pt x="3725" y="23100"/>
                  </a:lnTo>
                  <a:lnTo>
                    <a:pt x="3600" y="23247"/>
                  </a:lnTo>
                  <a:lnTo>
                    <a:pt x="3600" y="23310"/>
                  </a:lnTo>
                  <a:lnTo>
                    <a:pt x="3627" y="23324"/>
                  </a:lnTo>
                  <a:lnTo>
                    <a:pt x="3627" y="23324"/>
                  </a:lnTo>
                  <a:lnTo>
                    <a:pt x="3558" y="23352"/>
                  </a:lnTo>
                  <a:lnTo>
                    <a:pt x="3495" y="23414"/>
                  </a:lnTo>
                  <a:lnTo>
                    <a:pt x="3390" y="23456"/>
                  </a:lnTo>
                  <a:lnTo>
                    <a:pt x="3328" y="23561"/>
                  </a:lnTo>
                  <a:lnTo>
                    <a:pt x="3328" y="23644"/>
                  </a:lnTo>
                  <a:lnTo>
                    <a:pt x="3348" y="23665"/>
                  </a:lnTo>
                  <a:lnTo>
                    <a:pt x="3432" y="23624"/>
                  </a:lnTo>
                  <a:lnTo>
                    <a:pt x="3537" y="23582"/>
                  </a:lnTo>
                  <a:lnTo>
                    <a:pt x="3600" y="23624"/>
                  </a:lnTo>
                  <a:lnTo>
                    <a:pt x="3620" y="23644"/>
                  </a:lnTo>
                  <a:lnTo>
                    <a:pt x="3725" y="23644"/>
                  </a:lnTo>
                  <a:lnTo>
                    <a:pt x="3913" y="23582"/>
                  </a:lnTo>
                  <a:lnTo>
                    <a:pt x="4060" y="23582"/>
                  </a:lnTo>
                  <a:lnTo>
                    <a:pt x="4185" y="23644"/>
                  </a:lnTo>
                  <a:lnTo>
                    <a:pt x="4185" y="23686"/>
                  </a:lnTo>
                  <a:lnTo>
                    <a:pt x="4144" y="23728"/>
                  </a:lnTo>
                  <a:lnTo>
                    <a:pt x="4018" y="23686"/>
                  </a:lnTo>
                  <a:lnTo>
                    <a:pt x="3934" y="23728"/>
                  </a:lnTo>
                  <a:lnTo>
                    <a:pt x="3558" y="23686"/>
                  </a:lnTo>
                  <a:lnTo>
                    <a:pt x="3453" y="23686"/>
                  </a:lnTo>
                  <a:lnTo>
                    <a:pt x="3432" y="23728"/>
                  </a:lnTo>
                  <a:lnTo>
                    <a:pt x="3286" y="23728"/>
                  </a:lnTo>
                  <a:lnTo>
                    <a:pt x="3286" y="23770"/>
                  </a:lnTo>
                  <a:lnTo>
                    <a:pt x="3307" y="23791"/>
                  </a:lnTo>
                  <a:lnTo>
                    <a:pt x="3411" y="23791"/>
                  </a:lnTo>
                  <a:lnTo>
                    <a:pt x="3432" y="23833"/>
                  </a:lnTo>
                  <a:lnTo>
                    <a:pt x="3390" y="23854"/>
                  </a:lnTo>
                  <a:lnTo>
                    <a:pt x="3307" y="23833"/>
                  </a:lnTo>
                  <a:lnTo>
                    <a:pt x="3202" y="23833"/>
                  </a:lnTo>
                  <a:lnTo>
                    <a:pt x="3202" y="23854"/>
                  </a:lnTo>
                  <a:lnTo>
                    <a:pt x="3244" y="23896"/>
                  </a:lnTo>
                  <a:lnTo>
                    <a:pt x="3348" y="23896"/>
                  </a:lnTo>
                  <a:lnTo>
                    <a:pt x="3620" y="23979"/>
                  </a:lnTo>
                  <a:lnTo>
                    <a:pt x="3704" y="23979"/>
                  </a:lnTo>
                  <a:lnTo>
                    <a:pt x="3746" y="23958"/>
                  </a:lnTo>
                  <a:lnTo>
                    <a:pt x="3830" y="23958"/>
                  </a:lnTo>
                  <a:lnTo>
                    <a:pt x="3851" y="23979"/>
                  </a:lnTo>
                  <a:lnTo>
                    <a:pt x="3851" y="24063"/>
                  </a:lnTo>
                  <a:lnTo>
                    <a:pt x="3872" y="24147"/>
                  </a:lnTo>
                  <a:lnTo>
                    <a:pt x="3830" y="24168"/>
                  </a:lnTo>
                  <a:lnTo>
                    <a:pt x="3746" y="24147"/>
                  </a:lnTo>
                  <a:lnTo>
                    <a:pt x="3725" y="24168"/>
                  </a:lnTo>
                  <a:lnTo>
                    <a:pt x="3704" y="24147"/>
                  </a:lnTo>
                  <a:lnTo>
                    <a:pt x="3600" y="24168"/>
                  </a:lnTo>
                  <a:lnTo>
                    <a:pt x="3600" y="24209"/>
                  </a:lnTo>
                  <a:lnTo>
                    <a:pt x="3620" y="24251"/>
                  </a:lnTo>
                  <a:lnTo>
                    <a:pt x="3662" y="24251"/>
                  </a:lnTo>
                  <a:lnTo>
                    <a:pt x="3746" y="24272"/>
                  </a:lnTo>
                  <a:lnTo>
                    <a:pt x="3767" y="24293"/>
                  </a:lnTo>
                  <a:lnTo>
                    <a:pt x="3662" y="24356"/>
                  </a:lnTo>
                  <a:lnTo>
                    <a:pt x="3600" y="24356"/>
                  </a:lnTo>
                  <a:lnTo>
                    <a:pt x="3495" y="24293"/>
                  </a:lnTo>
                  <a:lnTo>
                    <a:pt x="3390" y="24335"/>
                  </a:lnTo>
                  <a:lnTo>
                    <a:pt x="3390" y="24377"/>
                  </a:lnTo>
                  <a:lnTo>
                    <a:pt x="3411" y="24460"/>
                  </a:lnTo>
                  <a:lnTo>
                    <a:pt x="3453" y="24481"/>
                  </a:lnTo>
                  <a:lnTo>
                    <a:pt x="3516" y="24460"/>
                  </a:lnTo>
                  <a:lnTo>
                    <a:pt x="3620" y="24460"/>
                  </a:lnTo>
                  <a:lnTo>
                    <a:pt x="3704" y="24502"/>
                  </a:lnTo>
                  <a:lnTo>
                    <a:pt x="3725" y="24565"/>
                  </a:lnTo>
                  <a:lnTo>
                    <a:pt x="3495" y="24565"/>
                  </a:lnTo>
                  <a:lnTo>
                    <a:pt x="3432" y="24586"/>
                  </a:lnTo>
                  <a:lnTo>
                    <a:pt x="3348" y="24544"/>
                  </a:lnTo>
                  <a:lnTo>
                    <a:pt x="3307" y="24544"/>
                  </a:lnTo>
                  <a:lnTo>
                    <a:pt x="3244" y="24607"/>
                  </a:lnTo>
                  <a:lnTo>
                    <a:pt x="3244" y="24816"/>
                  </a:lnTo>
                  <a:lnTo>
                    <a:pt x="3223" y="24879"/>
                  </a:lnTo>
                  <a:lnTo>
                    <a:pt x="3244" y="24921"/>
                  </a:lnTo>
                  <a:lnTo>
                    <a:pt x="3328" y="24921"/>
                  </a:lnTo>
                  <a:lnTo>
                    <a:pt x="3558" y="24816"/>
                  </a:lnTo>
                  <a:lnTo>
                    <a:pt x="3620" y="24774"/>
                  </a:lnTo>
                  <a:lnTo>
                    <a:pt x="3809" y="24712"/>
                  </a:lnTo>
                  <a:lnTo>
                    <a:pt x="3913" y="24670"/>
                  </a:lnTo>
                  <a:lnTo>
                    <a:pt x="3976" y="24544"/>
                  </a:lnTo>
                  <a:lnTo>
                    <a:pt x="4123" y="24398"/>
                  </a:lnTo>
                  <a:lnTo>
                    <a:pt x="4395" y="24272"/>
                  </a:lnTo>
                  <a:lnTo>
                    <a:pt x="4541" y="24230"/>
                  </a:lnTo>
                  <a:lnTo>
                    <a:pt x="4604" y="24251"/>
                  </a:lnTo>
                  <a:lnTo>
                    <a:pt x="4604" y="24293"/>
                  </a:lnTo>
                  <a:lnTo>
                    <a:pt x="4562" y="24335"/>
                  </a:lnTo>
                  <a:lnTo>
                    <a:pt x="4478" y="24335"/>
                  </a:lnTo>
                  <a:lnTo>
                    <a:pt x="4332" y="24377"/>
                  </a:lnTo>
                  <a:lnTo>
                    <a:pt x="4144" y="24460"/>
                  </a:lnTo>
                  <a:lnTo>
                    <a:pt x="3955" y="24670"/>
                  </a:lnTo>
                  <a:lnTo>
                    <a:pt x="3872" y="24774"/>
                  </a:lnTo>
                  <a:lnTo>
                    <a:pt x="3725" y="24795"/>
                  </a:lnTo>
                  <a:lnTo>
                    <a:pt x="3641" y="24816"/>
                  </a:lnTo>
                  <a:lnTo>
                    <a:pt x="3495" y="24921"/>
                  </a:lnTo>
                  <a:lnTo>
                    <a:pt x="3328" y="24984"/>
                  </a:lnTo>
                  <a:lnTo>
                    <a:pt x="3244" y="25005"/>
                  </a:lnTo>
                  <a:lnTo>
                    <a:pt x="3223" y="25067"/>
                  </a:lnTo>
                  <a:lnTo>
                    <a:pt x="3307" y="25067"/>
                  </a:lnTo>
                  <a:lnTo>
                    <a:pt x="3348" y="25025"/>
                  </a:lnTo>
                  <a:lnTo>
                    <a:pt x="3411" y="25067"/>
                  </a:lnTo>
                  <a:lnTo>
                    <a:pt x="3411" y="25109"/>
                  </a:lnTo>
                  <a:lnTo>
                    <a:pt x="3516" y="25067"/>
                  </a:lnTo>
                  <a:lnTo>
                    <a:pt x="3558" y="25005"/>
                  </a:lnTo>
                  <a:lnTo>
                    <a:pt x="3620" y="25005"/>
                  </a:lnTo>
                  <a:lnTo>
                    <a:pt x="3704" y="25088"/>
                  </a:lnTo>
                  <a:lnTo>
                    <a:pt x="3746" y="25088"/>
                  </a:lnTo>
                  <a:lnTo>
                    <a:pt x="3830" y="25025"/>
                  </a:lnTo>
                  <a:lnTo>
                    <a:pt x="3934" y="24963"/>
                  </a:lnTo>
                  <a:lnTo>
                    <a:pt x="4018" y="24963"/>
                  </a:lnTo>
                  <a:lnTo>
                    <a:pt x="4039" y="24984"/>
                  </a:lnTo>
                  <a:lnTo>
                    <a:pt x="4018" y="25025"/>
                  </a:lnTo>
                  <a:lnTo>
                    <a:pt x="3934" y="25025"/>
                  </a:lnTo>
                  <a:lnTo>
                    <a:pt x="3851" y="25109"/>
                  </a:lnTo>
                  <a:lnTo>
                    <a:pt x="3767" y="25130"/>
                  </a:lnTo>
                  <a:lnTo>
                    <a:pt x="3662" y="25130"/>
                  </a:lnTo>
                  <a:lnTo>
                    <a:pt x="3620" y="25088"/>
                  </a:lnTo>
                  <a:lnTo>
                    <a:pt x="3558" y="25109"/>
                  </a:lnTo>
                  <a:lnTo>
                    <a:pt x="3516" y="25172"/>
                  </a:lnTo>
                  <a:lnTo>
                    <a:pt x="3390" y="25214"/>
                  </a:lnTo>
                  <a:lnTo>
                    <a:pt x="3348" y="25235"/>
                  </a:lnTo>
                  <a:lnTo>
                    <a:pt x="3432" y="25297"/>
                  </a:lnTo>
                  <a:lnTo>
                    <a:pt x="3495" y="25297"/>
                  </a:lnTo>
                  <a:lnTo>
                    <a:pt x="3600" y="25339"/>
                  </a:lnTo>
                  <a:lnTo>
                    <a:pt x="3516" y="25423"/>
                  </a:lnTo>
                  <a:lnTo>
                    <a:pt x="3516" y="25486"/>
                  </a:lnTo>
                  <a:lnTo>
                    <a:pt x="3600" y="25507"/>
                  </a:lnTo>
                  <a:lnTo>
                    <a:pt x="3558" y="25549"/>
                  </a:lnTo>
                  <a:lnTo>
                    <a:pt x="3600" y="25611"/>
                  </a:lnTo>
                  <a:lnTo>
                    <a:pt x="3537" y="25611"/>
                  </a:lnTo>
                  <a:lnTo>
                    <a:pt x="3453" y="25695"/>
                  </a:lnTo>
                  <a:lnTo>
                    <a:pt x="3495" y="25758"/>
                  </a:lnTo>
                  <a:lnTo>
                    <a:pt x="3537" y="25758"/>
                  </a:lnTo>
                  <a:lnTo>
                    <a:pt x="3600" y="25716"/>
                  </a:lnTo>
                  <a:lnTo>
                    <a:pt x="3620" y="25716"/>
                  </a:lnTo>
                  <a:lnTo>
                    <a:pt x="3641" y="25821"/>
                  </a:lnTo>
                  <a:lnTo>
                    <a:pt x="3641" y="25904"/>
                  </a:lnTo>
                  <a:lnTo>
                    <a:pt x="3558" y="25946"/>
                  </a:lnTo>
                  <a:lnTo>
                    <a:pt x="3558" y="26113"/>
                  </a:lnTo>
                  <a:lnTo>
                    <a:pt x="3620" y="26176"/>
                  </a:lnTo>
                  <a:lnTo>
                    <a:pt x="3704" y="26176"/>
                  </a:lnTo>
                  <a:lnTo>
                    <a:pt x="3767" y="26134"/>
                  </a:lnTo>
                  <a:lnTo>
                    <a:pt x="3809" y="26051"/>
                  </a:lnTo>
                  <a:lnTo>
                    <a:pt x="3851" y="26072"/>
                  </a:lnTo>
                  <a:lnTo>
                    <a:pt x="3913" y="26030"/>
                  </a:lnTo>
                  <a:lnTo>
                    <a:pt x="3955" y="26030"/>
                  </a:lnTo>
                  <a:lnTo>
                    <a:pt x="4018" y="26072"/>
                  </a:lnTo>
                  <a:lnTo>
                    <a:pt x="3976" y="26113"/>
                  </a:lnTo>
                  <a:lnTo>
                    <a:pt x="3872" y="26176"/>
                  </a:lnTo>
                  <a:lnTo>
                    <a:pt x="3809" y="26176"/>
                  </a:lnTo>
                  <a:lnTo>
                    <a:pt x="3641" y="26239"/>
                  </a:lnTo>
                  <a:lnTo>
                    <a:pt x="3558" y="26281"/>
                  </a:lnTo>
                  <a:lnTo>
                    <a:pt x="3558" y="26365"/>
                  </a:lnTo>
                  <a:lnTo>
                    <a:pt x="3537" y="26448"/>
                  </a:lnTo>
                  <a:lnTo>
                    <a:pt x="3620" y="26490"/>
                  </a:lnTo>
                  <a:lnTo>
                    <a:pt x="3558" y="26553"/>
                  </a:lnTo>
                  <a:lnTo>
                    <a:pt x="3537" y="26657"/>
                  </a:lnTo>
                  <a:lnTo>
                    <a:pt x="3558" y="26783"/>
                  </a:lnTo>
                  <a:lnTo>
                    <a:pt x="3620" y="26783"/>
                  </a:lnTo>
                  <a:lnTo>
                    <a:pt x="3704" y="26637"/>
                  </a:lnTo>
                  <a:lnTo>
                    <a:pt x="3746" y="26595"/>
                  </a:lnTo>
                  <a:lnTo>
                    <a:pt x="3872" y="26469"/>
                  </a:lnTo>
                  <a:lnTo>
                    <a:pt x="3934" y="26469"/>
                  </a:lnTo>
                  <a:lnTo>
                    <a:pt x="3976" y="26385"/>
                  </a:lnTo>
                  <a:lnTo>
                    <a:pt x="4060" y="26365"/>
                  </a:lnTo>
                  <a:lnTo>
                    <a:pt x="4060" y="26385"/>
                  </a:lnTo>
                  <a:lnTo>
                    <a:pt x="4018" y="26448"/>
                  </a:lnTo>
                  <a:lnTo>
                    <a:pt x="4018" y="26490"/>
                  </a:lnTo>
                  <a:lnTo>
                    <a:pt x="4039" y="26532"/>
                  </a:lnTo>
                  <a:lnTo>
                    <a:pt x="4123" y="26490"/>
                  </a:lnTo>
                  <a:lnTo>
                    <a:pt x="4248" y="26365"/>
                  </a:lnTo>
                  <a:lnTo>
                    <a:pt x="4269" y="26323"/>
                  </a:lnTo>
                  <a:lnTo>
                    <a:pt x="4332" y="26385"/>
                  </a:lnTo>
                  <a:lnTo>
                    <a:pt x="4374" y="26385"/>
                  </a:lnTo>
                  <a:lnTo>
                    <a:pt x="4436" y="26344"/>
                  </a:lnTo>
                  <a:lnTo>
                    <a:pt x="4499" y="26344"/>
                  </a:lnTo>
                  <a:lnTo>
                    <a:pt x="4499" y="26365"/>
                  </a:lnTo>
                  <a:lnTo>
                    <a:pt x="4436" y="26448"/>
                  </a:lnTo>
                  <a:lnTo>
                    <a:pt x="4436" y="26637"/>
                  </a:lnTo>
                  <a:lnTo>
                    <a:pt x="4478" y="26657"/>
                  </a:lnTo>
                  <a:lnTo>
                    <a:pt x="4541" y="26741"/>
                  </a:lnTo>
                  <a:lnTo>
                    <a:pt x="4499" y="26762"/>
                  </a:lnTo>
                  <a:lnTo>
                    <a:pt x="4436" y="26741"/>
                  </a:lnTo>
                  <a:lnTo>
                    <a:pt x="4332" y="26637"/>
                  </a:lnTo>
                  <a:lnTo>
                    <a:pt x="4269" y="26553"/>
                  </a:lnTo>
                  <a:lnTo>
                    <a:pt x="4227" y="26553"/>
                  </a:lnTo>
                  <a:lnTo>
                    <a:pt x="4164" y="26574"/>
                  </a:lnTo>
                  <a:lnTo>
                    <a:pt x="4081" y="26574"/>
                  </a:lnTo>
                  <a:lnTo>
                    <a:pt x="4060" y="26637"/>
                  </a:lnTo>
                  <a:lnTo>
                    <a:pt x="4123" y="26678"/>
                  </a:lnTo>
                  <a:lnTo>
                    <a:pt x="4164" y="26678"/>
                  </a:lnTo>
                  <a:lnTo>
                    <a:pt x="4248" y="26783"/>
                  </a:lnTo>
                  <a:lnTo>
                    <a:pt x="4290" y="26804"/>
                  </a:lnTo>
                  <a:lnTo>
                    <a:pt x="4269" y="26867"/>
                  </a:lnTo>
                  <a:lnTo>
                    <a:pt x="4185" y="26783"/>
                  </a:lnTo>
                  <a:lnTo>
                    <a:pt x="4144" y="26762"/>
                  </a:lnTo>
                  <a:lnTo>
                    <a:pt x="4060" y="26762"/>
                  </a:lnTo>
                  <a:lnTo>
                    <a:pt x="3955" y="26888"/>
                  </a:lnTo>
                  <a:lnTo>
                    <a:pt x="3872" y="26950"/>
                  </a:lnTo>
                  <a:lnTo>
                    <a:pt x="3704" y="26950"/>
                  </a:lnTo>
                  <a:lnTo>
                    <a:pt x="3662" y="26971"/>
                  </a:lnTo>
                  <a:lnTo>
                    <a:pt x="3725" y="26992"/>
                  </a:lnTo>
                  <a:lnTo>
                    <a:pt x="3830" y="26992"/>
                  </a:lnTo>
                  <a:lnTo>
                    <a:pt x="3892" y="26971"/>
                  </a:lnTo>
                  <a:lnTo>
                    <a:pt x="4060" y="26950"/>
                  </a:lnTo>
                  <a:lnTo>
                    <a:pt x="4164" y="26888"/>
                  </a:lnTo>
                  <a:lnTo>
                    <a:pt x="4248" y="26909"/>
                  </a:lnTo>
                  <a:lnTo>
                    <a:pt x="4353" y="26909"/>
                  </a:lnTo>
                  <a:lnTo>
                    <a:pt x="4311" y="26950"/>
                  </a:lnTo>
                  <a:lnTo>
                    <a:pt x="4248" y="27013"/>
                  </a:lnTo>
                  <a:lnTo>
                    <a:pt x="4102" y="27013"/>
                  </a:lnTo>
                  <a:lnTo>
                    <a:pt x="3976" y="27055"/>
                  </a:lnTo>
                  <a:lnTo>
                    <a:pt x="3767" y="27055"/>
                  </a:lnTo>
                  <a:lnTo>
                    <a:pt x="3662" y="27076"/>
                  </a:lnTo>
                  <a:lnTo>
                    <a:pt x="3641" y="27160"/>
                  </a:lnTo>
                  <a:lnTo>
                    <a:pt x="3662" y="27222"/>
                  </a:lnTo>
                  <a:lnTo>
                    <a:pt x="3767" y="27264"/>
                  </a:lnTo>
                  <a:lnTo>
                    <a:pt x="3872" y="27222"/>
                  </a:lnTo>
                  <a:lnTo>
                    <a:pt x="3892" y="27264"/>
                  </a:lnTo>
                  <a:lnTo>
                    <a:pt x="3830" y="27306"/>
                  </a:lnTo>
                  <a:lnTo>
                    <a:pt x="3725" y="27306"/>
                  </a:lnTo>
                  <a:lnTo>
                    <a:pt x="3662" y="27390"/>
                  </a:lnTo>
                  <a:lnTo>
                    <a:pt x="3683" y="27473"/>
                  </a:lnTo>
                  <a:lnTo>
                    <a:pt x="3767" y="27515"/>
                  </a:lnTo>
                  <a:lnTo>
                    <a:pt x="3830" y="27473"/>
                  </a:lnTo>
                  <a:lnTo>
                    <a:pt x="3851" y="27411"/>
                  </a:lnTo>
                  <a:lnTo>
                    <a:pt x="3934" y="27411"/>
                  </a:lnTo>
                  <a:lnTo>
                    <a:pt x="3976" y="27432"/>
                  </a:lnTo>
                  <a:lnTo>
                    <a:pt x="4060" y="27432"/>
                  </a:lnTo>
                  <a:lnTo>
                    <a:pt x="4144" y="27411"/>
                  </a:lnTo>
                  <a:lnTo>
                    <a:pt x="4185" y="27390"/>
                  </a:lnTo>
                  <a:lnTo>
                    <a:pt x="4227" y="27411"/>
                  </a:lnTo>
                  <a:lnTo>
                    <a:pt x="4164" y="27473"/>
                  </a:lnTo>
                  <a:lnTo>
                    <a:pt x="4039" y="27515"/>
                  </a:lnTo>
                  <a:lnTo>
                    <a:pt x="3976" y="27494"/>
                  </a:lnTo>
                  <a:lnTo>
                    <a:pt x="3913" y="27473"/>
                  </a:lnTo>
                  <a:lnTo>
                    <a:pt x="3851" y="27473"/>
                  </a:lnTo>
                  <a:lnTo>
                    <a:pt x="3913" y="27515"/>
                  </a:lnTo>
                  <a:lnTo>
                    <a:pt x="3976" y="27515"/>
                  </a:lnTo>
                  <a:lnTo>
                    <a:pt x="4039" y="27536"/>
                  </a:lnTo>
                  <a:lnTo>
                    <a:pt x="3976" y="27578"/>
                  </a:lnTo>
                  <a:lnTo>
                    <a:pt x="3851" y="27578"/>
                  </a:lnTo>
                  <a:lnTo>
                    <a:pt x="3746" y="27641"/>
                  </a:lnTo>
                  <a:lnTo>
                    <a:pt x="3809" y="27704"/>
                  </a:lnTo>
                  <a:lnTo>
                    <a:pt x="3851" y="27704"/>
                  </a:lnTo>
                  <a:lnTo>
                    <a:pt x="3913" y="27683"/>
                  </a:lnTo>
                  <a:lnTo>
                    <a:pt x="4039" y="27683"/>
                  </a:lnTo>
                  <a:lnTo>
                    <a:pt x="4081" y="27704"/>
                  </a:lnTo>
                  <a:lnTo>
                    <a:pt x="4144" y="27704"/>
                  </a:lnTo>
                  <a:lnTo>
                    <a:pt x="4081" y="27746"/>
                  </a:lnTo>
                  <a:lnTo>
                    <a:pt x="3955" y="27787"/>
                  </a:lnTo>
                  <a:lnTo>
                    <a:pt x="3872" y="27746"/>
                  </a:lnTo>
                  <a:lnTo>
                    <a:pt x="3809" y="27787"/>
                  </a:lnTo>
                  <a:lnTo>
                    <a:pt x="3767" y="27829"/>
                  </a:lnTo>
                  <a:lnTo>
                    <a:pt x="3809" y="27892"/>
                  </a:lnTo>
                  <a:lnTo>
                    <a:pt x="3851" y="27892"/>
                  </a:lnTo>
                  <a:lnTo>
                    <a:pt x="3934" y="27829"/>
                  </a:lnTo>
                  <a:lnTo>
                    <a:pt x="4018" y="27829"/>
                  </a:lnTo>
                  <a:lnTo>
                    <a:pt x="4081" y="27892"/>
                  </a:lnTo>
                  <a:lnTo>
                    <a:pt x="4081" y="27934"/>
                  </a:lnTo>
                  <a:lnTo>
                    <a:pt x="3934" y="27997"/>
                  </a:lnTo>
                  <a:lnTo>
                    <a:pt x="3892" y="28038"/>
                  </a:lnTo>
                  <a:lnTo>
                    <a:pt x="3955" y="28143"/>
                  </a:lnTo>
                  <a:lnTo>
                    <a:pt x="3997" y="28143"/>
                  </a:lnTo>
                  <a:lnTo>
                    <a:pt x="4039" y="28122"/>
                  </a:lnTo>
                  <a:lnTo>
                    <a:pt x="4102" y="28122"/>
                  </a:lnTo>
                  <a:lnTo>
                    <a:pt x="4164" y="28206"/>
                  </a:lnTo>
                  <a:lnTo>
                    <a:pt x="4185" y="28143"/>
                  </a:lnTo>
                  <a:lnTo>
                    <a:pt x="4227" y="28122"/>
                  </a:lnTo>
                  <a:lnTo>
                    <a:pt x="4269" y="28143"/>
                  </a:lnTo>
                  <a:lnTo>
                    <a:pt x="4248" y="28206"/>
                  </a:lnTo>
                  <a:lnTo>
                    <a:pt x="4206" y="28248"/>
                  </a:lnTo>
                  <a:lnTo>
                    <a:pt x="4269" y="28310"/>
                  </a:lnTo>
                  <a:lnTo>
                    <a:pt x="4164" y="28436"/>
                  </a:lnTo>
                  <a:lnTo>
                    <a:pt x="4144" y="28436"/>
                  </a:lnTo>
                  <a:lnTo>
                    <a:pt x="4081" y="28520"/>
                  </a:lnTo>
                  <a:lnTo>
                    <a:pt x="4039" y="28582"/>
                  </a:lnTo>
                  <a:lnTo>
                    <a:pt x="4039" y="28624"/>
                  </a:lnTo>
                  <a:lnTo>
                    <a:pt x="4102" y="28624"/>
                  </a:lnTo>
                  <a:lnTo>
                    <a:pt x="4164" y="28582"/>
                  </a:lnTo>
                  <a:lnTo>
                    <a:pt x="4248" y="28624"/>
                  </a:lnTo>
                  <a:lnTo>
                    <a:pt x="4269" y="28687"/>
                  </a:lnTo>
                  <a:lnTo>
                    <a:pt x="4227" y="28750"/>
                  </a:lnTo>
                  <a:lnTo>
                    <a:pt x="4227" y="28771"/>
                  </a:lnTo>
                  <a:lnTo>
                    <a:pt x="4290" y="28771"/>
                  </a:lnTo>
                  <a:lnTo>
                    <a:pt x="4353" y="28792"/>
                  </a:lnTo>
                  <a:lnTo>
                    <a:pt x="4353" y="28854"/>
                  </a:lnTo>
                  <a:lnTo>
                    <a:pt x="4290" y="28896"/>
                  </a:lnTo>
                  <a:lnTo>
                    <a:pt x="4353" y="28959"/>
                  </a:lnTo>
                  <a:lnTo>
                    <a:pt x="4332" y="29043"/>
                  </a:lnTo>
                  <a:lnTo>
                    <a:pt x="4248" y="29085"/>
                  </a:lnTo>
                  <a:lnTo>
                    <a:pt x="4206" y="29147"/>
                  </a:lnTo>
                  <a:lnTo>
                    <a:pt x="4311" y="29147"/>
                  </a:lnTo>
                  <a:lnTo>
                    <a:pt x="4374" y="29085"/>
                  </a:lnTo>
                  <a:lnTo>
                    <a:pt x="4395" y="29043"/>
                  </a:lnTo>
                  <a:lnTo>
                    <a:pt x="4520" y="28980"/>
                  </a:lnTo>
                  <a:lnTo>
                    <a:pt x="4562" y="29001"/>
                  </a:lnTo>
                  <a:lnTo>
                    <a:pt x="4499" y="29064"/>
                  </a:lnTo>
                  <a:lnTo>
                    <a:pt x="4541" y="29106"/>
                  </a:lnTo>
                  <a:lnTo>
                    <a:pt x="4457" y="29168"/>
                  </a:lnTo>
                  <a:lnTo>
                    <a:pt x="4395" y="29210"/>
                  </a:lnTo>
                  <a:lnTo>
                    <a:pt x="4332" y="29210"/>
                  </a:lnTo>
                  <a:lnTo>
                    <a:pt x="4248" y="29252"/>
                  </a:lnTo>
                  <a:lnTo>
                    <a:pt x="4185" y="29294"/>
                  </a:lnTo>
                  <a:lnTo>
                    <a:pt x="4248" y="29357"/>
                  </a:lnTo>
                  <a:lnTo>
                    <a:pt x="4332" y="29294"/>
                  </a:lnTo>
                  <a:lnTo>
                    <a:pt x="4374" y="29252"/>
                  </a:lnTo>
                  <a:lnTo>
                    <a:pt x="4478" y="29273"/>
                  </a:lnTo>
                  <a:lnTo>
                    <a:pt x="4499" y="29294"/>
                  </a:lnTo>
                  <a:lnTo>
                    <a:pt x="4457" y="29357"/>
                  </a:lnTo>
                  <a:lnTo>
                    <a:pt x="4332" y="29398"/>
                  </a:lnTo>
                  <a:lnTo>
                    <a:pt x="4332" y="29503"/>
                  </a:lnTo>
                  <a:lnTo>
                    <a:pt x="4269" y="29566"/>
                  </a:lnTo>
                  <a:lnTo>
                    <a:pt x="4185" y="29587"/>
                  </a:lnTo>
                  <a:lnTo>
                    <a:pt x="4164" y="29629"/>
                  </a:lnTo>
                  <a:lnTo>
                    <a:pt x="4248" y="29691"/>
                  </a:lnTo>
                  <a:lnTo>
                    <a:pt x="4374" y="29670"/>
                  </a:lnTo>
                  <a:lnTo>
                    <a:pt x="4457" y="29608"/>
                  </a:lnTo>
                  <a:lnTo>
                    <a:pt x="4562" y="29587"/>
                  </a:lnTo>
                  <a:lnTo>
                    <a:pt x="4625" y="29587"/>
                  </a:lnTo>
                  <a:lnTo>
                    <a:pt x="4667" y="29629"/>
                  </a:lnTo>
                  <a:lnTo>
                    <a:pt x="4625" y="29691"/>
                  </a:lnTo>
                  <a:lnTo>
                    <a:pt x="4562" y="29691"/>
                  </a:lnTo>
                  <a:lnTo>
                    <a:pt x="4416" y="29733"/>
                  </a:lnTo>
                  <a:lnTo>
                    <a:pt x="4416" y="29775"/>
                  </a:lnTo>
                  <a:lnTo>
                    <a:pt x="4499" y="29775"/>
                  </a:lnTo>
                  <a:lnTo>
                    <a:pt x="4541" y="29817"/>
                  </a:lnTo>
                  <a:lnTo>
                    <a:pt x="4457" y="29901"/>
                  </a:lnTo>
                  <a:lnTo>
                    <a:pt x="4478" y="29984"/>
                  </a:lnTo>
                  <a:lnTo>
                    <a:pt x="4562" y="30005"/>
                  </a:lnTo>
                  <a:lnTo>
                    <a:pt x="4688" y="29901"/>
                  </a:lnTo>
                  <a:lnTo>
                    <a:pt x="4750" y="29880"/>
                  </a:lnTo>
                  <a:lnTo>
                    <a:pt x="4771" y="29901"/>
                  </a:lnTo>
                  <a:lnTo>
                    <a:pt x="4855" y="29984"/>
                  </a:lnTo>
                  <a:lnTo>
                    <a:pt x="4855" y="30089"/>
                  </a:lnTo>
                  <a:lnTo>
                    <a:pt x="4918" y="30131"/>
                  </a:lnTo>
                  <a:lnTo>
                    <a:pt x="4918" y="30152"/>
                  </a:lnTo>
                  <a:lnTo>
                    <a:pt x="4876" y="30214"/>
                  </a:lnTo>
                  <a:lnTo>
                    <a:pt x="4792" y="30214"/>
                  </a:lnTo>
                  <a:lnTo>
                    <a:pt x="4750" y="30298"/>
                  </a:lnTo>
                  <a:lnTo>
                    <a:pt x="4771" y="30340"/>
                  </a:lnTo>
                  <a:lnTo>
                    <a:pt x="4918" y="30361"/>
                  </a:lnTo>
                  <a:lnTo>
                    <a:pt x="4981" y="30340"/>
                  </a:lnTo>
                  <a:lnTo>
                    <a:pt x="4960" y="30298"/>
                  </a:lnTo>
                  <a:lnTo>
                    <a:pt x="4960" y="30235"/>
                  </a:lnTo>
                  <a:lnTo>
                    <a:pt x="5001" y="30214"/>
                  </a:lnTo>
                  <a:lnTo>
                    <a:pt x="5064" y="30235"/>
                  </a:lnTo>
                  <a:lnTo>
                    <a:pt x="5127" y="30194"/>
                  </a:lnTo>
                  <a:lnTo>
                    <a:pt x="5211" y="30152"/>
                  </a:lnTo>
                  <a:lnTo>
                    <a:pt x="5273" y="30214"/>
                  </a:lnTo>
                  <a:lnTo>
                    <a:pt x="5315" y="30235"/>
                  </a:lnTo>
                  <a:lnTo>
                    <a:pt x="5378" y="30214"/>
                  </a:lnTo>
                  <a:lnTo>
                    <a:pt x="5420" y="30131"/>
                  </a:lnTo>
                  <a:lnTo>
                    <a:pt x="5483" y="30089"/>
                  </a:lnTo>
                  <a:lnTo>
                    <a:pt x="5545" y="30089"/>
                  </a:lnTo>
                  <a:lnTo>
                    <a:pt x="5629" y="30047"/>
                  </a:lnTo>
                  <a:lnTo>
                    <a:pt x="5713" y="30089"/>
                  </a:lnTo>
                  <a:lnTo>
                    <a:pt x="5755" y="30026"/>
                  </a:lnTo>
                  <a:lnTo>
                    <a:pt x="5755" y="29984"/>
                  </a:lnTo>
                  <a:lnTo>
                    <a:pt x="5713" y="29922"/>
                  </a:lnTo>
                  <a:lnTo>
                    <a:pt x="5713" y="29880"/>
                  </a:lnTo>
                  <a:lnTo>
                    <a:pt x="5755" y="29838"/>
                  </a:lnTo>
                  <a:lnTo>
                    <a:pt x="5817" y="29880"/>
                  </a:lnTo>
                  <a:lnTo>
                    <a:pt x="5859" y="29942"/>
                  </a:lnTo>
                  <a:lnTo>
                    <a:pt x="5859" y="30047"/>
                  </a:lnTo>
                  <a:lnTo>
                    <a:pt x="5797" y="30131"/>
                  </a:lnTo>
                  <a:lnTo>
                    <a:pt x="5734" y="30152"/>
                  </a:lnTo>
                  <a:lnTo>
                    <a:pt x="5692" y="30214"/>
                  </a:lnTo>
                  <a:lnTo>
                    <a:pt x="5713" y="30235"/>
                  </a:lnTo>
                  <a:lnTo>
                    <a:pt x="5838" y="30194"/>
                  </a:lnTo>
                  <a:lnTo>
                    <a:pt x="6027" y="30089"/>
                  </a:lnTo>
                  <a:lnTo>
                    <a:pt x="6131" y="29922"/>
                  </a:lnTo>
                  <a:lnTo>
                    <a:pt x="6173" y="29922"/>
                  </a:lnTo>
                  <a:lnTo>
                    <a:pt x="6215" y="30005"/>
                  </a:lnTo>
                  <a:lnTo>
                    <a:pt x="6215" y="30110"/>
                  </a:lnTo>
                  <a:lnTo>
                    <a:pt x="6131" y="30131"/>
                  </a:lnTo>
                  <a:lnTo>
                    <a:pt x="6048" y="30194"/>
                  </a:lnTo>
                  <a:lnTo>
                    <a:pt x="5964" y="30256"/>
                  </a:lnTo>
                  <a:lnTo>
                    <a:pt x="5859" y="30298"/>
                  </a:lnTo>
                  <a:lnTo>
                    <a:pt x="5838" y="30319"/>
                  </a:lnTo>
                  <a:lnTo>
                    <a:pt x="5859" y="30340"/>
                  </a:lnTo>
                  <a:lnTo>
                    <a:pt x="5964" y="30319"/>
                  </a:lnTo>
                  <a:lnTo>
                    <a:pt x="6110" y="30235"/>
                  </a:lnTo>
                  <a:lnTo>
                    <a:pt x="6131" y="30256"/>
                  </a:lnTo>
                  <a:lnTo>
                    <a:pt x="6027" y="30361"/>
                  </a:lnTo>
                  <a:lnTo>
                    <a:pt x="5943" y="30403"/>
                  </a:lnTo>
                  <a:lnTo>
                    <a:pt x="5943" y="30507"/>
                  </a:lnTo>
                  <a:lnTo>
                    <a:pt x="5797" y="30612"/>
                  </a:lnTo>
                  <a:lnTo>
                    <a:pt x="5755" y="30654"/>
                  </a:lnTo>
                  <a:lnTo>
                    <a:pt x="5817" y="30654"/>
                  </a:lnTo>
                  <a:lnTo>
                    <a:pt x="5859" y="30612"/>
                  </a:lnTo>
                  <a:lnTo>
                    <a:pt x="5901" y="30612"/>
                  </a:lnTo>
                  <a:lnTo>
                    <a:pt x="5901" y="30633"/>
                  </a:lnTo>
                  <a:lnTo>
                    <a:pt x="5922" y="30738"/>
                  </a:lnTo>
                  <a:lnTo>
                    <a:pt x="5943" y="30654"/>
                  </a:lnTo>
                  <a:lnTo>
                    <a:pt x="6027" y="30612"/>
                  </a:lnTo>
                  <a:lnTo>
                    <a:pt x="6048" y="30549"/>
                  </a:lnTo>
                  <a:lnTo>
                    <a:pt x="6110" y="30549"/>
                  </a:lnTo>
                  <a:lnTo>
                    <a:pt x="6131" y="30570"/>
                  </a:lnTo>
                  <a:lnTo>
                    <a:pt x="6048" y="30654"/>
                  </a:lnTo>
                  <a:lnTo>
                    <a:pt x="6027" y="30738"/>
                  </a:lnTo>
                  <a:lnTo>
                    <a:pt x="6048" y="30759"/>
                  </a:lnTo>
                  <a:lnTo>
                    <a:pt x="6131" y="30738"/>
                  </a:lnTo>
                  <a:lnTo>
                    <a:pt x="6173" y="30654"/>
                  </a:lnTo>
                  <a:lnTo>
                    <a:pt x="6236" y="30654"/>
                  </a:lnTo>
                  <a:lnTo>
                    <a:pt x="6320" y="30633"/>
                  </a:lnTo>
                  <a:lnTo>
                    <a:pt x="6236" y="30738"/>
                  </a:lnTo>
                  <a:lnTo>
                    <a:pt x="6215" y="30842"/>
                  </a:lnTo>
                  <a:lnTo>
                    <a:pt x="6110" y="30926"/>
                  </a:lnTo>
                  <a:lnTo>
                    <a:pt x="6110" y="30989"/>
                  </a:lnTo>
                  <a:lnTo>
                    <a:pt x="6131" y="31031"/>
                  </a:lnTo>
                  <a:lnTo>
                    <a:pt x="6236" y="30947"/>
                  </a:lnTo>
                  <a:lnTo>
                    <a:pt x="6320" y="30738"/>
                  </a:lnTo>
                  <a:lnTo>
                    <a:pt x="6382" y="30675"/>
                  </a:lnTo>
                  <a:lnTo>
                    <a:pt x="6424" y="30717"/>
                  </a:lnTo>
                  <a:lnTo>
                    <a:pt x="6320" y="30863"/>
                  </a:lnTo>
                  <a:lnTo>
                    <a:pt x="6320" y="30947"/>
                  </a:lnTo>
                  <a:lnTo>
                    <a:pt x="6257" y="31031"/>
                  </a:lnTo>
                  <a:lnTo>
                    <a:pt x="6236" y="31135"/>
                  </a:lnTo>
                  <a:lnTo>
                    <a:pt x="6278" y="31156"/>
                  </a:lnTo>
                  <a:lnTo>
                    <a:pt x="6341" y="31093"/>
                  </a:lnTo>
                  <a:lnTo>
                    <a:pt x="6341" y="31031"/>
                  </a:lnTo>
                  <a:lnTo>
                    <a:pt x="6361" y="30968"/>
                  </a:lnTo>
                  <a:lnTo>
                    <a:pt x="6424" y="30968"/>
                  </a:lnTo>
                  <a:lnTo>
                    <a:pt x="6487" y="30989"/>
                  </a:lnTo>
                  <a:lnTo>
                    <a:pt x="6487" y="30842"/>
                  </a:lnTo>
                  <a:lnTo>
                    <a:pt x="6550" y="30842"/>
                  </a:lnTo>
                  <a:lnTo>
                    <a:pt x="6592" y="30759"/>
                  </a:lnTo>
                  <a:lnTo>
                    <a:pt x="6654" y="30759"/>
                  </a:lnTo>
                  <a:lnTo>
                    <a:pt x="6654" y="30821"/>
                  </a:lnTo>
                  <a:lnTo>
                    <a:pt x="6633" y="30821"/>
                  </a:lnTo>
                  <a:lnTo>
                    <a:pt x="6592" y="30926"/>
                  </a:lnTo>
                  <a:lnTo>
                    <a:pt x="6592" y="30968"/>
                  </a:lnTo>
                  <a:lnTo>
                    <a:pt x="6759" y="30968"/>
                  </a:lnTo>
                  <a:lnTo>
                    <a:pt x="7010" y="31093"/>
                  </a:lnTo>
                  <a:lnTo>
                    <a:pt x="7052" y="31093"/>
                  </a:lnTo>
                  <a:lnTo>
                    <a:pt x="7052" y="31051"/>
                  </a:lnTo>
                  <a:lnTo>
                    <a:pt x="7094" y="30989"/>
                  </a:lnTo>
                  <a:lnTo>
                    <a:pt x="7157" y="30968"/>
                  </a:lnTo>
                  <a:lnTo>
                    <a:pt x="7157" y="30926"/>
                  </a:lnTo>
                  <a:lnTo>
                    <a:pt x="7094" y="30884"/>
                  </a:lnTo>
                  <a:lnTo>
                    <a:pt x="7073" y="30863"/>
                  </a:lnTo>
                  <a:lnTo>
                    <a:pt x="6989" y="30863"/>
                  </a:lnTo>
                  <a:lnTo>
                    <a:pt x="6968" y="30884"/>
                  </a:lnTo>
                  <a:lnTo>
                    <a:pt x="6968" y="30842"/>
                  </a:lnTo>
                  <a:lnTo>
                    <a:pt x="6989" y="30821"/>
                  </a:lnTo>
                  <a:lnTo>
                    <a:pt x="6989" y="30759"/>
                  </a:lnTo>
                  <a:lnTo>
                    <a:pt x="6885" y="30717"/>
                  </a:lnTo>
                  <a:lnTo>
                    <a:pt x="6696" y="30633"/>
                  </a:lnTo>
                  <a:lnTo>
                    <a:pt x="6675" y="30570"/>
                  </a:lnTo>
                  <a:lnTo>
                    <a:pt x="6696" y="30549"/>
                  </a:lnTo>
                  <a:lnTo>
                    <a:pt x="6780" y="30570"/>
                  </a:lnTo>
                  <a:lnTo>
                    <a:pt x="6843" y="30549"/>
                  </a:lnTo>
                  <a:lnTo>
                    <a:pt x="6864" y="30549"/>
                  </a:lnTo>
                  <a:lnTo>
                    <a:pt x="6885" y="30612"/>
                  </a:lnTo>
                  <a:lnTo>
                    <a:pt x="6968" y="30675"/>
                  </a:lnTo>
                  <a:lnTo>
                    <a:pt x="7052" y="30738"/>
                  </a:lnTo>
                  <a:lnTo>
                    <a:pt x="7115" y="30738"/>
                  </a:lnTo>
                  <a:lnTo>
                    <a:pt x="7219" y="30675"/>
                  </a:lnTo>
                  <a:lnTo>
                    <a:pt x="7303" y="30633"/>
                  </a:lnTo>
                  <a:lnTo>
                    <a:pt x="7324" y="30570"/>
                  </a:lnTo>
                  <a:lnTo>
                    <a:pt x="7261" y="30549"/>
                  </a:lnTo>
                  <a:lnTo>
                    <a:pt x="7157" y="30549"/>
                  </a:lnTo>
                  <a:lnTo>
                    <a:pt x="7094" y="30528"/>
                  </a:lnTo>
                  <a:lnTo>
                    <a:pt x="7094" y="30466"/>
                  </a:lnTo>
                  <a:lnTo>
                    <a:pt x="7219" y="30466"/>
                  </a:lnTo>
                  <a:lnTo>
                    <a:pt x="7303" y="30424"/>
                  </a:lnTo>
                  <a:lnTo>
                    <a:pt x="7303" y="30403"/>
                  </a:lnTo>
                  <a:lnTo>
                    <a:pt x="7219" y="30340"/>
                  </a:lnTo>
                  <a:lnTo>
                    <a:pt x="7157" y="30319"/>
                  </a:lnTo>
                  <a:lnTo>
                    <a:pt x="7157" y="30298"/>
                  </a:lnTo>
                  <a:lnTo>
                    <a:pt x="7198" y="30298"/>
                  </a:lnTo>
                  <a:lnTo>
                    <a:pt x="7219" y="30256"/>
                  </a:lnTo>
                  <a:lnTo>
                    <a:pt x="7198" y="30235"/>
                  </a:lnTo>
                  <a:lnTo>
                    <a:pt x="7094" y="30214"/>
                  </a:lnTo>
                  <a:lnTo>
                    <a:pt x="7052" y="30152"/>
                  </a:lnTo>
                  <a:lnTo>
                    <a:pt x="7073" y="30131"/>
                  </a:lnTo>
                  <a:lnTo>
                    <a:pt x="7157" y="30152"/>
                  </a:lnTo>
                  <a:lnTo>
                    <a:pt x="7261" y="30194"/>
                  </a:lnTo>
                  <a:lnTo>
                    <a:pt x="7408" y="30152"/>
                  </a:lnTo>
                  <a:lnTo>
                    <a:pt x="7491" y="30110"/>
                  </a:lnTo>
                  <a:lnTo>
                    <a:pt x="7512" y="30047"/>
                  </a:lnTo>
                  <a:lnTo>
                    <a:pt x="7491" y="30005"/>
                  </a:lnTo>
                  <a:lnTo>
                    <a:pt x="7387" y="29984"/>
                  </a:lnTo>
                  <a:lnTo>
                    <a:pt x="7198" y="29942"/>
                  </a:lnTo>
                  <a:lnTo>
                    <a:pt x="7115" y="29901"/>
                  </a:lnTo>
                  <a:lnTo>
                    <a:pt x="7115" y="29880"/>
                  </a:lnTo>
                  <a:lnTo>
                    <a:pt x="7177" y="29880"/>
                  </a:lnTo>
                  <a:lnTo>
                    <a:pt x="7261" y="29901"/>
                  </a:lnTo>
                  <a:lnTo>
                    <a:pt x="7408" y="29901"/>
                  </a:lnTo>
                  <a:lnTo>
                    <a:pt x="7491" y="29838"/>
                  </a:lnTo>
                  <a:lnTo>
                    <a:pt x="7491" y="29775"/>
                  </a:lnTo>
                  <a:lnTo>
                    <a:pt x="7408" y="29712"/>
                  </a:lnTo>
                  <a:lnTo>
                    <a:pt x="7324" y="29691"/>
                  </a:lnTo>
                  <a:lnTo>
                    <a:pt x="7303" y="29629"/>
                  </a:lnTo>
                  <a:lnTo>
                    <a:pt x="7366" y="29629"/>
                  </a:lnTo>
                  <a:lnTo>
                    <a:pt x="7408" y="29670"/>
                  </a:lnTo>
                  <a:lnTo>
                    <a:pt x="7429" y="29712"/>
                  </a:lnTo>
                  <a:lnTo>
                    <a:pt x="7512" y="29691"/>
                  </a:lnTo>
                  <a:lnTo>
                    <a:pt x="7575" y="29629"/>
                  </a:lnTo>
                  <a:lnTo>
                    <a:pt x="7575" y="29587"/>
                  </a:lnTo>
                  <a:lnTo>
                    <a:pt x="7512" y="29566"/>
                  </a:lnTo>
                  <a:lnTo>
                    <a:pt x="7429" y="29503"/>
                  </a:lnTo>
                  <a:lnTo>
                    <a:pt x="7429" y="29482"/>
                  </a:lnTo>
                  <a:lnTo>
                    <a:pt x="7491" y="29461"/>
                  </a:lnTo>
                  <a:lnTo>
                    <a:pt x="7512" y="29503"/>
                  </a:lnTo>
                  <a:lnTo>
                    <a:pt x="7575" y="29524"/>
                  </a:lnTo>
                  <a:lnTo>
                    <a:pt x="7638" y="29461"/>
                  </a:lnTo>
                  <a:lnTo>
                    <a:pt x="7638" y="29419"/>
                  </a:lnTo>
                  <a:lnTo>
                    <a:pt x="7533" y="29398"/>
                  </a:lnTo>
                  <a:lnTo>
                    <a:pt x="7470" y="29357"/>
                  </a:lnTo>
                  <a:lnTo>
                    <a:pt x="7429" y="29294"/>
                  </a:lnTo>
                  <a:lnTo>
                    <a:pt x="7491" y="29294"/>
                  </a:lnTo>
                  <a:lnTo>
                    <a:pt x="7575" y="29357"/>
                  </a:lnTo>
                  <a:lnTo>
                    <a:pt x="7638" y="29357"/>
                  </a:lnTo>
                  <a:lnTo>
                    <a:pt x="7701" y="29398"/>
                  </a:lnTo>
                  <a:lnTo>
                    <a:pt x="7742" y="29398"/>
                  </a:lnTo>
                  <a:lnTo>
                    <a:pt x="7784" y="29315"/>
                  </a:lnTo>
                  <a:lnTo>
                    <a:pt x="7784" y="29273"/>
                  </a:lnTo>
                  <a:lnTo>
                    <a:pt x="7826" y="29210"/>
                  </a:lnTo>
                  <a:lnTo>
                    <a:pt x="7826" y="29168"/>
                  </a:lnTo>
                  <a:lnTo>
                    <a:pt x="7805" y="29106"/>
                  </a:lnTo>
                  <a:lnTo>
                    <a:pt x="7826" y="29001"/>
                  </a:lnTo>
                  <a:lnTo>
                    <a:pt x="7826" y="28959"/>
                  </a:lnTo>
                  <a:lnTo>
                    <a:pt x="7742" y="28854"/>
                  </a:lnTo>
                  <a:lnTo>
                    <a:pt x="7617" y="28750"/>
                  </a:lnTo>
                  <a:lnTo>
                    <a:pt x="7512" y="28729"/>
                  </a:lnTo>
                  <a:lnTo>
                    <a:pt x="7470" y="28666"/>
                  </a:lnTo>
                  <a:lnTo>
                    <a:pt x="7470" y="28645"/>
                  </a:lnTo>
                  <a:lnTo>
                    <a:pt x="7533" y="28645"/>
                  </a:lnTo>
                  <a:lnTo>
                    <a:pt x="7596" y="28666"/>
                  </a:lnTo>
                  <a:lnTo>
                    <a:pt x="7722" y="28771"/>
                  </a:lnTo>
                  <a:lnTo>
                    <a:pt x="7805" y="28854"/>
                  </a:lnTo>
                  <a:lnTo>
                    <a:pt x="7889" y="28854"/>
                  </a:lnTo>
                  <a:lnTo>
                    <a:pt x="7910" y="28834"/>
                  </a:lnTo>
                  <a:lnTo>
                    <a:pt x="7889" y="28687"/>
                  </a:lnTo>
                  <a:lnTo>
                    <a:pt x="7826" y="28582"/>
                  </a:lnTo>
                  <a:lnTo>
                    <a:pt x="7701" y="28562"/>
                  </a:lnTo>
                  <a:lnTo>
                    <a:pt x="7533" y="28478"/>
                  </a:lnTo>
                  <a:lnTo>
                    <a:pt x="7491" y="28457"/>
                  </a:lnTo>
                  <a:lnTo>
                    <a:pt x="7491" y="28415"/>
                  </a:lnTo>
                  <a:lnTo>
                    <a:pt x="7533" y="28415"/>
                  </a:lnTo>
                  <a:lnTo>
                    <a:pt x="7596" y="28436"/>
                  </a:lnTo>
                  <a:lnTo>
                    <a:pt x="7638" y="28478"/>
                  </a:lnTo>
                  <a:lnTo>
                    <a:pt x="7742" y="28478"/>
                  </a:lnTo>
                  <a:lnTo>
                    <a:pt x="7805" y="28415"/>
                  </a:lnTo>
                  <a:lnTo>
                    <a:pt x="7826" y="28352"/>
                  </a:lnTo>
                  <a:lnTo>
                    <a:pt x="7826" y="28269"/>
                  </a:lnTo>
                  <a:lnTo>
                    <a:pt x="7847" y="28269"/>
                  </a:lnTo>
                  <a:lnTo>
                    <a:pt x="7910" y="28310"/>
                  </a:lnTo>
                  <a:lnTo>
                    <a:pt x="7910" y="28331"/>
                  </a:lnTo>
                  <a:lnTo>
                    <a:pt x="7910" y="28373"/>
                  </a:lnTo>
                  <a:lnTo>
                    <a:pt x="8014" y="28436"/>
                  </a:lnTo>
                  <a:lnTo>
                    <a:pt x="8056" y="28436"/>
                  </a:lnTo>
                  <a:lnTo>
                    <a:pt x="8119" y="28478"/>
                  </a:lnTo>
                  <a:lnTo>
                    <a:pt x="8161" y="28478"/>
                  </a:lnTo>
                  <a:lnTo>
                    <a:pt x="8203" y="28436"/>
                  </a:lnTo>
                  <a:lnTo>
                    <a:pt x="8245" y="28373"/>
                  </a:lnTo>
                  <a:lnTo>
                    <a:pt x="8266" y="28352"/>
                  </a:lnTo>
                  <a:lnTo>
                    <a:pt x="8245" y="28310"/>
                  </a:lnTo>
                  <a:lnTo>
                    <a:pt x="8161" y="28269"/>
                  </a:lnTo>
                  <a:lnTo>
                    <a:pt x="8014" y="28269"/>
                  </a:lnTo>
                  <a:lnTo>
                    <a:pt x="7994" y="28248"/>
                  </a:lnTo>
                  <a:lnTo>
                    <a:pt x="7994" y="28227"/>
                  </a:lnTo>
                  <a:lnTo>
                    <a:pt x="7994" y="28164"/>
                  </a:lnTo>
                  <a:lnTo>
                    <a:pt x="7931" y="28122"/>
                  </a:lnTo>
                  <a:lnTo>
                    <a:pt x="7931" y="28059"/>
                  </a:lnTo>
                  <a:lnTo>
                    <a:pt x="7994" y="28018"/>
                  </a:lnTo>
                  <a:lnTo>
                    <a:pt x="8014" y="28018"/>
                  </a:lnTo>
                  <a:lnTo>
                    <a:pt x="8056" y="28059"/>
                  </a:lnTo>
                  <a:lnTo>
                    <a:pt x="8056" y="28143"/>
                  </a:lnTo>
                  <a:lnTo>
                    <a:pt x="8119" y="28206"/>
                  </a:lnTo>
                  <a:lnTo>
                    <a:pt x="8245" y="28206"/>
                  </a:lnTo>
                  <a:lnTo>
                    <a:pt x="8307" y="28164"/>
                  </a:lnTo>
                  <a:lnTo>
                    <a:pt x="8307" y="28122"/>
                  </a:lnTo>
                  <a:lnTo>
                    <a:pt x="8266" y="28059"/>
                  </a:lnTo>
                  <a:lnTo>
                    <a:pt x="8161" y="28018"/>
                  </a:lnTo>
                  <a:lnTo>
                    <a:pt x="8098" y="27955"/>
                  </a:lnTo>
                  <a:lnTo>
                    <a:pt x="8056" y="27850"/>
                  </a:lnTo>
                  <a:lnTo>
                    <a:pt x="8098" y="27850"/>
                  </a:lnTo>
                  <a:lnTo>
                    <a:pt x="8140" y="27913"/>
                  </a:lnTo>
                  <a:lnTo>
                    <a:pt x="8245" y="27955"/>
                  </a:lnTo>
                  <a:lnTo>
                    <a:pt x="8307" y="27997"/>
                  </a:lnTo>
                  <a:lnTo>
                    <a:pt x="8370" y="28059"/>
                  </a:lnTo>
                  <a:lnTo>
                    <a:pt x="8412" y="28038"/>
                  </a:lnTo>
                  <a:lnTo>
                    <a:pt x="8412" y="27997"/>
                  </a:lnTo>
                  <a:lnTo>
                    <a:pt x="8370" y="27934"/>
                  </a:lnTo>
                  <a:lnTo>
                    <a:pt x="8266" y="27892"/>
                  </a:lnTo>
                  <a:lnTo>
                    <a:pt x="8203" y="27829"/>
                  </a:lnTo>
                  <a:lnTo>
                    <a:pt x="8203" y="27746"/>
                  </a:lnTo>
                  <a:lnTo>
                    <a:pt x="8245" y="27704"/>
                  </a:lnTo>
                  <a:lnTo>
                    <a:pt x="8266" y="27641"/>
                  </a:lnTo>
                  <a:lnTo>
                    <a:pt x="8328" y="27641"/>
                  </a:lnTo>
                  <a:lnTo>
                    <a:pt x="8349" y="27704"/>
                  </a:lnTo>
                  <a:lnTo>
                    <a:pt x="8475" y="27808"/>
                  </a:lnTo>
                  <a:lnTo>
                    <a:pt x="8558" y="27808"/>
                  </a:lnTo>
                  <a:lnTo>
                    <a:pt x="8621" y="27787"/>
                  </a:lnTo>
                  <a:lnTo>
                    <a:pt x="8684" y="27787"/>
                  </a:lnTo>
                  <a:lnTo>
                    <a:pt x="8768" y="27746"/>
                  </a:lnTo>
                  <a:lnTo>
                    <a:pt x="8789" y="27683"/>
                  </a:lnTo>
                  <a:lnTo>
                    <a:pt x="8768" y="27641"/>
                  </a:lnTo>
                  <a:lnTo>
                    <a:pt x="8684" y="27620"/>
                  </a:lnTo>
                  <a:lnTo>
                    <a:pt x="8621" y="27578"/>
                  </a:lnTo>
                  <a:lnTo>
                    <a:pt x="8517" y="27515"/>
                  </a:lnTo>
                  <a:lnTo>
                    <a:pt x="8454" y="27515"/>
                  </a:lnTo>
                  <a:lnTo>
                    <a:pt x="8370" y="27494"/>
                  </a:lnTo>
                  <a:lnTo>
                    <a:pt x="8412" y="27432"/>
                  </a:lnTo>
                  <a:lnTo>
                    <a:pt x="8433" y="27411"/>
                  </a:lnTo>
                  <a:lnTo>
                    <a:pt x="8517" y="27411"/>
                  </a:lnTo>
                  <a:lnTo>
                    <a:pt x="8579" y="27494"/>
                  </a:lnTo>
                  <a:lnTo>
                    <a:pt x="8642" y="27515"/>
                  </a:lnTo>
                  <a:lnTo>
                    <a:pt x="8684" y="27515"/>
                  </a:lnTo>
                  <a:lnTo>
                    <a:pt x="8768" y="27620"/>
                  </a:lnTo>
                  <a:lnTo>
                    <a:pt x="8851" y="27641"/>
                  </a:lnTo>
                  <a:lnTo>
                    <a:pt x="8893" y="27620"/>
                  </a:lnTo>
                  <a:lnTo>
                    <a:pt x="8935" y="27578"/>
                  </a:lnTo>
                  <a:lnTo>
                    <a:pt x="8935" y="27515"/>
                  </a:lnTo>
                  <a:lnTo>
                    <a:pt x="8935" y="27411"/>
                  </a:lnTo>
                  <a:lnTo>
                    <a:pt x="8893" y="27369"/>
                  </a:lnTo>
                  <a:lnTo>
                    <a:pt x="8851" y="27327"/>
                  </a:lnTo>
                  <a:lnTo>
                    <a:pt x="8851" y="27306"/>
                  </a:lnTo>
                  <a:lnTo>
                    <a:pt x="8956" y="27306"/>
                  </a:lnTo>
                  <a:lnTo>
                    <a:pt x="8977" y="27222"/>
                  </a:lnTo>
                  <a:lnTo>
                    <a:pt x="8977" y="27181"/>
                  </a:lnTo>
                  <a:lnTo>
                    <a:pt x="8935" y="27181"/>
                  </a:lnTo>
                  <a:lnTo>
                    <a:pt x="8872" y="27201"/>
                  </a:lnTo>
                  <a:lnTo>
                    <a:pt x="8830" y="27160"/>
                  </a:lnTo>
                  <a:lnTo>
                    <a:pt x="8768" y="27097"/>
                  </a:lnTo>
                  <a:lnTo>
                    <a:pt x="8684" y="27097"/>
                  </a:lnTo>
                  <a:lnTo>
                    <a:pt x="8558" y="27013"/>
                  </a:lnTo>
                  <a:lnTo>
                    <a:pt x="8538" y="26992"/>
                  </a:lnTo>
                  <a:lnTo>
                    <a:pt x="8579" y="26950"/>
                  </a:lnTo>
                  <a:lnTo>
                    <a:pt x="8684" y="26950"/>
                  </a:lnTo>
                  <a:lnTo>
                    <a:pt x="8789" y="26971"/>
                  </a:lnTo>
                  <a:lnTo>
                    <a:pt x="8872" y="26971"/>
                  </a:lnTo>
                  <a:lnTo>
                    <a:pt x="8893" y="26909"/>
                  </a:lnTo>
                  <a:lnTo>
                    <a:pt x="8956" y="26909"/>
                  </a:lnTo>
                  <a:lnTo>
                    <a:pt x="9040" y="26971"/>
                  </a:lnTo>
                  <a:lnTo>
                    <a:pt x="9061" y="26867"/>
                  </a:lnTo>
                  <a:lnTo>
                    <a:pt x="9040" y="26699"/>
                  </a:lnTo>
                  <a:lnTo>
                    <a:pt x="8998" y="26595"/>
                  </a:lnTo>
                  <a:lnTo>
                    <a:pt x="8956" y="26553"/>
                  </a:lnTo>
                  <a:lnTo>
                    <a:pt x="8935" y="26469"/>
                  </a:lnTo>
                  <a:lnTo>
                    <a:pt x="8935" y="26427"/>
                  </a:lnTo>
                  <a:lnTo>
                    <a:pt x="8977" y="26365"/>
                  </a:lnTo>
                  <a:lnTo>
                    <a:pt x="8956" y="26260"/>
                  </a:lnTo>
                  <a:lnTo>
                    <a:pt x="8956" y="26218"/>
                  </a:lnTo>
                  <a:lnTo>
                    <a:pt x="8977" y="26155"/>
                  </a:lnTo>
                  <a:lnTo>
                    <a:pt x="8998" y="26176"/>
                  </a:lnTo>
                  <a:lnTo>
                    <a:pt x="9040" y="26239"/>
                  </a:lnTo>
                  <a:lnTo>
                    <a:pt x="9102" y="26260"/>
                  </a:lnTo>
                  <a:lnTo>
                    <a:pt x="9102" y="26218"/>
                  </a:lnTo>
                  <a:lnTo>
                    <a:pt x="9165" y="26176"/>
                  </a:lnTo>
                  <a:lnTo>
                    <a:pt x="9207" y="26218"/>
                  </a:lnTo>
                  <a:lnTo>
                    <a:pt x="9249" y="26344"/>
                  </a:lnTo>
                  <a:lnTo>
                    <a:pt x="9291" y="26365"/>
                  </a:lnTo>
                  <a:lnTo>
                    <a:pt x="9374" y="26365"/>
                  </a:lnTo>
                  <a:lnTo>
                    <a:pt x="9479" y="26239"/>
                  </a:lnTo>
                  <a:lnTo>
                    <a:pt x="9521" y="26113"/>
                  </a:lnTo>
                  <a:lnTo>
                    <a:pt x="9521" y="26009"/>
                  </a:lnTo>
                  <a:lnTo>
                    <a:pt x="9500" y="25925"/>
                  </a:lnTo>
                  <a:lnTo>
                    <a:pt x="9500" y="25862"/>
                  </a:lnTo>
                  <a:lnTo>
                    <a:pt x="9563" y="25841"/>
                  </a:lnTo>
                  <a:lnTo>
                    <a:pt x="9605" y="25841"/>
                  </a:lnTo>
                  <a:lnTo>
                    <a:pt x="9626" y="25800"/>
                  </a:lnTo>
                  <a:lnTo>
                    <a:pt x="9667" y="25758"/>
                  </a:lnTo>
                  <a:lnTo>
                    <a:pt x="9688" y="25821"/>
                  </a:lnTo>
                  <a:lnTo>
                    <a:pt x="9730" y="25883"/>
                  </a:lnTo>
                  <a:lnTo>
                    <a:pt x="9814" y="25883"/>
                  </a:lnTo>
                  <a:lnTo>
                    <a:pt x="9877" y="25841"/>
                  </a:lnTo>
                  <a:lnTo>
                    <a:pt x="9877" y="25800"/>
                  </a:lnTo>
                  <a:lnTo>
                    <a:pt x="9877" y="25737"/>
                  </a:lnTo>
                  <a:lnTo>
                    <a:pt x="9898" y="25737"/>
                  </a:lnTo>
                  <a:lnTo>
                    <a:pt x="9918" y="25800"/>
                  </a:lnTo>
                  <a:lnTo>
                    <a:pt x="9939" y="25883"/>
                  </a:lnTo>
                  <a:lnTo>
                    <a:pt x="9981" y="25925"/>
                  </a:lnTo>
                  <a:lnTo>
                    <a:pt x="10044" y="25862"/>
                  </a:lnTo>
                  <a:lnTo>
                    <a:pt x="10107" y="25821"/>
                  </a:lnTo>
                  <a:lnTo>
                    <a:pt x="10149" y="25800"/>
                  </a:lnTo>
                  <a:lnTo>
                    <a:pt x="10211" y="25841"/>
                  </a:lnTo>
                  <a:lnTo>
                    <a:pt x="10295" y="25841"/>
                  </a:lnTo>
                  <a:lnTo>
                    <a:pt x="10358" y="25800"/>
                  </a:lnTo>
                  <a:lnTo>
                    <a:pt x="10400" y="25716"/>
                  </a:lnTo>
                  <a:lnTo>
                    <a:pt x="10421" y="25674"/>
                  </a:lnTo>
                  <a:lnTo>
                    <a:pt x="10421" y="25632"/>
                  </a:lnTo>
                  <a:lnTo>
                    <a:pt x="10358" y="25549"/>
                  </a:lnTo>
                  <a:lnTo>
                    <a:pt x="10316" y="25423"/>
                  </a:lnTo>
                  <a:lnTo>
                    <a:pt x="10295" y="25339"/>
                  </a:lnTo>
                  <a:lnTo>
                    <a:pt x="10337" y="25297"/>
                  </a:lnTo>
                  <a:lnTo>
                    <a:pt x="10358" y="25318"/>
                  </a:lnTo>
                  <a:lnTo>
                    <a:pt x="10400" y="25423"/>
                  </a:lnTo>
                  <a:lnTo>
                    <a:pt x="10442" y="25423"/>
                  </a:lnTo>
                  <a:lnTo>
                    <a:pt x="10525" y="25339"/>
                  </a:lnTo>
                  <a:lnTo>
                    <a:pt x="10546" y="25256"/>
                  </a:lnTo>
                  <a:lnTo>
                    <a:pt x="10609" y="25193"/>
                  </a:lnTo>
                  <a:lnTo>
                    <a:pt x="10630" y="25130"/>
                  </a:lnTo>
                  <a:lnTo>
                    <a:pt x="10546" y="25046"/>
                  </a:lnTo>
                  <a:lnTo>
                    <a:pt x="10546" y="25005"/>
                  </a:lnTo>
                  <a:lnTo>
                    <a:pt x="10609" y="24942"/>
                  </a:lnTo>
                  <a:lnTo>
                    <a:pt x="10651" y="24921"/>
                  </a:lnTo>
                  <a:lnTo>
                    <a:pt x="10672" y="24942"/>
                  </a:lnTo>
                  <a:lnTo>
                    <a:pt x="10672" y="24984"/>
                  </a:lnTo>
                  <a:lnTo>
                    <a:pt x="10735" y="25046"/>
                  </a:lnTo>
                  <a:lnTo>
                    <a:pt x="10839" y="25088"/>
                  </a:lnTo>
                  <a:lnTo>
                    <a:pt x="10881" y="25109"/>
                  </a:lnTo>
                  <a:lnTo>
                    <a:pt x="10839" y="25172"/>
                  </a:lnTo>
                  <a:lnTo>
                    <a:pt x="10755" y="25214"/>
                  </a:lnTo>
                  <a:lnTo>
                    <a:pt x="10714" y="25318"/>
                  </a:lnTo>
                  <a:lnTo>
                    <a:pt x="10714" y="25402"/>
                  </a:lnTo>
                  <a:lnTo>
                    <a:pt x="10839" y="25549"/>
                  </a:lnTo>
                  <a:lnTo>
                    <a:pt x="10881" y="25590"/>
                  </a:lnTo>
                  <a:lnTo>
                    <a:pt x="10923" y="25507"/>
                  </a:lnTo>
                  <a:lnTo>
                    <a:pt x="10923" y="25444"/>
                  </a:lnTo>
                  <a:lnTo>
                    <a:pt x="10944" y="25381"/>
                  </a:lnTo>
                  <a:lnTo>
                    <a:pt x="10965" y="25277"/>
                  </a:lnTo>
                  <a:lnTo>
                    <a:pt x="10986" y="25277"/>
                  </a:lnTo>
                  <a:lnTo>
                    <a:pt x="11027" y="25318"/>
                  </a:lnTo>
                  <a:lnTo>
                    <a:pt x="10986" y="25402"/>
                  </a:lnTo>
                  <a:lnTo>
                    <a:pt x="10986" y="25444"/>
                  </a:lnTo>
                  <a:lnTo>
                    <a:pt x="11048" y="25549"/>
                  </a:lnTo>
                  <a:lnTo>
                    <a:pt x="11132" y="25590"/>
                  </a:lnTo>
                  <a:lnTo>
                    <a:pt x="11195" y="25528"/>
                  </a:lnTo>
                  <a:lnTo>
                    <a:pt x="11279" y="25528"/>
                  </a:lnTo>
                  <a:lnTo>
                    <a:pt x="11299" y="25486"/>
                  </a:lnTo>
                  <a:lnTo>
                    <a:pt x="11299" y="25423"/>
                  </a:lnTo>
                  <a:lnTo>
                    <a:pt x="11341" y="25381"/>
                  </a:lnTo>
                  <a:lnTo>
                    <a:pt x="11362" y="25381"/>
                  </a:lnTo>
                  <a:lnTo>
                    <a:pt x="11383" y="25402"/>
                  </a:lnTo>
                  <a:lnTo>
                    <a:pt x="11362" y="25444"/>
                  </a:lnTo>
                  <a:lnTo>
                    <a:pt x="11362" y="25507"/>
                  </a:lnTo>
                  <a:lnTo>
                    <a:pt x="11404" y="25549"/>
                  </a:lnTo>
                  <a:lnTo>
                    <a:pt x="11488" y="25549"/>
                  </a:lnTo>
                  <a:lnTo>
                    <a:pt x="11571" y="25444"/>
                  </a:lnTo>
                  <a:lnTo>
                    <a:pt x="11718" y="25339"/>
                  </a:lnTo>
                  <a:lnTo>
                    <a:pt x="11781" y="25339"/>
                  </a:lnTo>
                  <a:lnTo>
                    <a:pt x="11823" y="25318"/>
                  </a:lnTo>
                  <a:lnTo>
                    <a:pt x="11823" y="25235"/>
                  </a:lnTo>
                  <a:lnTo>
                    <a:pt x="11781" y="25172"/>
                  </a:lnTo>
                  <a:lnTo>
                    <a:pt x="11718" y="25130"/>
                  </a:lnTo>
                  <a:lnTo>
                    <a:pt x="11676" y="25088"/>
                  </a:lnTo>
                  <a:lnTo>
                    <a:pt x="11697" y="25067"/>
                  </a:lnTo>
                  <a:lnTo>
                    <a:pt x="11760" y="25067"/>
                  </a:lnTo>
                  <a:lnTo>
                    <a:pt x="11781" y="25109"/>
                  </a:lnTo>
                  <a:lnTo>
                    <a:pt x="11885" y="25172"/>
                  </a:lnTo>
                  <a:lnTo>
                    <a:pt x="11927" y="25172"/>
                  </a:lnTo>
                  <a:lnTo>
                    <a:pt x="11927" y="25088"/>
                  </a:lnTo>
                  <a:lnTo>
                    <a:pt x="11990" y="25088"/>
                  </a:lnTo>
                  <a:lnTo>
                    <a:pt x="12011" y="25130"/>
                  </a:lnTo>
                  <a:lnTo>
                    <a:pt x="12011" y="25193"/>
                  </a:lnTo>
                  <a:lnTo>
                    <a:pt x="12032" y="25214"/>
                  </a:lnTo>
                  <a:lnTo>
                    <a:pt x="12095" y="25193"/>
                  </a:lnTo>
                  <a:lnTo>
                    <a:pt x="12220" y="25046"/>
                  </a:lnTo>
                  <a:lnTo>
                    <a:pt x="12241" y="25025"/>
                  </a:lnTo>
                  <a:lnTo>
                    <a:pt x="12241" y="25005"/>
                  </a:lnTo>
                  <a:lnTo>
                    <a:pt x="12283" y="24921"/>
                  </a:lnTo>
                  <a:lnTo>
                    <a:pt x="12304" y="24879"/>
                  </a:lnTo>
                  <a:lnTo>
                    <a:pt x="12346" y="24837"/>
                  </a:lnTo>
                  <a:lnTo>
                    <a:pt x="12346" y="24837"/>
                  </a:lnTo>
                  <a:lnTo>
                    <a:pt x="12325" y="24900"/>
                  </a:lnTo>
                  <a:lnTo>
                    <a:pt x="12346" y="24942"/>
                  </a:lnTo>
                  <a:lnTo>
                    <a:pt x="12387" y="24984"/>
                  </a:lnTo>
                  <a:lnTo>
                    <a:pt x="12429" y="24942"/>
                  </a:lnTo>
                  <a:lnTo>
                    <a:pt x="12513" y="24837"/>
                  </a:lnTo>
                  <a:lnTo>
                    <a:pt x="12534" y="24774"/>
                  </a:lnTo>
                  <a:lnTo>
                    <a:pt x="12513" y="24691"/>
                  </a:lnTo>
                  <a:lnTo>
                    <a:pt x="12513" y="24607"/>
                  </a:lnTo>
                  <a:lnTo>
                    <a:pt x="12639" y="24481"/>
                  </a:lnTo>
                  <a:lnTo>
                    <a:pt x="12722" y="24460"/>
                  </a:lnTo>
                  <a:lnTo>
                    <a:pt x="12764" y="24398"/>
                  </a:lnTo>
                  <a:lnTo>
                    <a:pt x="12743" y="24356"/>
                  </a:lnTo>
                  <a:lnTo>
                    <a:pt x="12722" y="24293"/>
                  </a:lnTo>
                  <a:lnTo>
                    <a:pt x="12722" y="24272"/>
                  </a:lnTo>
                  <a:lnTo>
                    <a:pt x="12764" y="24293"/>
                  </a:lnTo>
                  <a:lnTo>
                    <a:pt x="12827" y="24314"/>
                  </a:lnTo>
                  <a:lnTo>
                    <a:pt x="12869" y="24314"/>
                  </a:lnTo>
                  <a:lnTo>
                    <a:pt x="12911" y="24251"/>
                  </a:lnTo>
                  <a:lnTo>
                    <a:pt x="12869" y="24188"/>
                  </a:lnTo>
                  <a:lnTo>
                    <a:pt x="12827" y="24147"/>
                  </a:lnTo>
                  <a:lnTo>
                    <a:pt x="12869" y="24168"/>
                  </a:lnTo>
                  <a:lnTo>
                    <a:pt x="12931" y="24209"/>
                  </a:lnTo>
                  <a:lnTo>
                    <a:pt x="12931" y="24168"/>
                  </a:lnTo>
                  <a:lnTo>
                    <a:pt x="12952" y="24084"/>
                  </a:lnTo>
                  <a:lnTo>
                    <a:pt x="13036" y="24084"/>
                  </a:lnTo>
                  <a:lnTo>
                    <a:pt x="13120" y="24042"/>
                  </a:lnTo>
                  <a:lnTo>
                    <a:pt x="13120" y="23958"/>
                  </a:lnTo>
                  <a:lnTo>
                    <a:pt x="13120" y="23937"/>
                  </a:lnTo>
                  <a:lnTo>
                    <a:pt x="13141" y="23875"/>
                  </a:lnTo>
                  <a:lnTo>
                    <a:pt x="13224" y="23875"/>
                  </a:lnTo>
                  <a:lnTo>
                    <a:pt x="13266" y="23854"/>
                  </a:lnTo>
                  <a:lnTo>
                    <a:pt x="13350" y="23749"/>
                  </a:lnTo>
                  <a:lnTo>
                    <a:pt x="13434" y="23707"/>
                  </a:lnTo>
                  <a:lnTo>
                    <a:pt x="13476" y="23707"/>
                  </a:lnTo>
                  <a:lnTo>
                    <a:pt x="13496" y="23728"/>
                  </a:lnTo>
                  <a:lnTo>
                    <a:pt x="13580" y="23707"/>
                  </a:lnTo>
                  <a:lnTo>
                    <a:pt x="13643" y="23624"/>
                  </a:lnTo>
                  <a:lnTo>
                    <a:pt x="13664" y="23477"/>
                  </a:lnTo>
                  <a:lnTo>
                    <a:pt x="13643" y="23352"/>
                  </a:lnTo>
                  <a:lnTo>
                    <a:pt x="13580" y="23352"/>
                  </a:lnTo>
                  <a:lnTo>
                    <a:pt x="13559" y="23331"/>
                  </a:lnTo>
                  <a:lnTo>
                    <a:pt x="13580" y="23247"/>
                  </a:lnTo>
                  <a:lnTo>
                    <a:pt x="13580" y="23142"/>
                  </a:lnTo>
                  <a:lnTo>
                    <a:pt x="13559" y="23059"/>
                  </a:lnTo>
                  <a:lnTo>
                    <a:pt x="13496" y="23017"/>
                  </a:lnTo>
                  <a:lnTo>
                    <a:pt x="13476" y="22912"/>
                  </a:lnTo>
                  <a:lnTo>
                    <a:pt x="13455" y="22870"/>
                  </a:lnTo>
                  <a:lnTo>
                    <a:pt x="13455" y="22787"/>
                  </a:lnTo>
                  <a:lnTo>
                    <a:pt x="13496" y="22787"/>
                  </a:lnTo>
                  <a:lnTo>
                    <a:pt x="13559" y="22808"/>
                  </a:lnTo>
                  <a:lnTo>
                    <a:pt x="13580" y="22912"/>
                  </a:lnTo>
                  <a:lnTo>
                    <a:pt x="13643" y="22996"/>
                  </a:lnTo>
                  <a:lnTo>
                    <a:pt x="13643" y="23080"/>
                  </a:lnTo>
                  <a:lnTo>
                    <a:pt x="13685" y="23184"/>
                  </a:lnTo>
                  <a:lnTo>
                    <a:pt x="13748" y="23205"/>
                  </a:lnTo>
                  <a:lnTo>
                    <a:pt x="13789" y="23247"/>
                  </a:lnTo>
                  <a:lnTo>
                    <a:pt x="13768" y="23331"/>
                  </a:lnTo>
                  <a:lnTo>
                    <a:pt x="13789" y="23414"/>
                  </a:lnTo>
                  <a:lnTo>
                    <a:pt x="13873" y="23456"/>
                  </a:lnTo>
                  <a:lnTo>
                    <a:pt x="13915" y="23456"/>
                  </a:lnTo>
                  <a:lnTo>
                    <a:pt x="13915" y="23414"/>
                  </a:lnTo>
                  <a:lnTo>
                    <a:pt x="13957" y="23352"/>
                  </a:lnTo>
                  <a:lnTo>
                    <a:pt x="13999" y="23352"/>
                  </a:lnTo>
                  <a:lnTo>
                    <a:pt x="14061" y="23435"/>
                  </a:lnTo>
                  <a:lnTo>
                    <a:pt x="14229" y="23435"/>
                  </a:lnTo>
                  <a:lnTo>
                    <a:pt x="14292" y="23393"/>
                  </a:lnTo>
                  <a:lnTo>
                    <a:pt x="14312" y="23414"/>
                  </a:lnTo>
                  <a:lnTo>
                    <a:pt x="14375" y="23414"/>
                  </a:lnTo>
                  <a:lnTo>
                    <a:pt x="14438" y="23352"/>
                  </a:lnTo>
                  <a:lnTo>
                    <a:pt x="14480" y="23289"/>
                  </a:lnTo>
                  <a:lnTo>
                    <a:pt x="14522" y="23289"/>
                  </a:lnTo>
                  <a:lnTo>
                    <a:pt x="14522" y="23226"/>
                  </a:lnTo>
                  <a:lnTo>
                    <a:pt x="14584" y="23205"/>
                  </a:lnTo>
                  <a:lnTo>
                    <a:pt x="14626" y="23226"/>
                  </a:lnTo>
                  <a:lnTo>
                    <a:pt x="14731" y="23352"/>
                  </a:lnTo>
                  <a:lnTo>
                    <a:pt x="14752" y="23414"/>
                  </a:lnTo>
                  <a:lnTo>
                    <a:pt x="14815" y="23414"/>
                  </a:lnTo>
                  <a:lnTo>
                    <a:pt x="14856" y="23352"/>
                  </a:lnTo>
                  <a:lnTo>
                    <a:pt x="14919" y="23331"/>
                  </a:lnTo>
                  <a:lnTo>
                    <a:pt x="14919" y="23226"/>
                  </a:lnTo>
                  <a:lnTo>
                    <a:pt x="14940" y="23226"/>
                  </a:lnTo>
                  <a:lnTo>
                    <a:pt x="14961" y="23247"/>
                  </a:lnTo>
                  <a:lnTo>
                    <a:pt x="15024" y="23247"/>
                  </a:lnTo>
                  <a:lnTo>
                    <a:pt x="15024" y="23205"/>
                  </a:lnTo>
                  <a:lnTo>
                    <a:pt x="15066" y="23205"/>
                  </a:lnTo>
                  <a:lnTo>
                    <a:pt x="15108" y="23226"/>
                  </a:lnTo>
                  <a:lnTo>
                    <a:pt x="15170" y="23226"/>
                  </a:lnTo>
                  <a:lnTo>
                    <a:pt x="15212" y="23184"/>
                  </a:lnTo>
                  <a:lnTo>
                    <a:pt x="15212" y="23121"/>
                  </a:lnTo>
                  <a:lnTo>
                    <a:pt x="15254" y="23100"/>
                  </a:lnTo>
                  <a:lnTo>
                    <a:pt x="15338" y="23100"/>
                  </a:lnTo>
                  <a:lnTo>
                    <a:pt x="15359" y="23080"/>
                  </a:lnTo>
                  <a:lnTo>
                    <a:pt x="15359" y="23017"/>
                  </a:lnTo>
                  <a:lnTo>
                    <a:pt x="15380" y="23017"/>
                  </a:lnTo>
                  <a:lnTo>
                    <a:pt x="15380" y="23080"/>
                  </a:lnTo>
                  <a:lnTo>
                    <a:pt x="15442" y="23100"/>
                  </a:lnTo>
                  <a:lnTo>
                    <a:pt x="15484" y="23038"/>
                  </a:lnTo>
                  <a:lnTo>
                    <a:pt x="15526" y="22975"/>
                  </a:lnTo>
                  <a:lnTo>
                    <a:pt x="15547" y="22975"/>
                  </a:lnTo>
                  <a:lnTo>
                    <a:pt x="15589" y="23038"/>
                  </a:lnTo>
                  <a:lnTo>
                    <a:pt x="15652" y="23080"/>
                  </a:lnTo>
                  <a:lnTo>
                    <a:pt x="15693" y="22975"/>
                  </a:lnTo>
                  <a:lnTo>
                    <a:pt x="15735" y="22975"/>
                  </a:lnTo>
                  <a:lnTo>
                    <a:pt x="15756" y="23017"/>
                  </a:lnTo>
                  <a:lnTo>
                    <a:pt x="15798" y="23038"/>
                  </a:lnTo>
                  <a:lnTo>
                    <a:pt x="15861" y="23038"/>
                  </a:lnTo>
                  <a:lnTo>
                    <a:pt x="15882" y="22975"/>
                  </a:lnTo>
                  <a:lnTo>
                    <a:pt x="15944" y="22933"/>
                  </a:lnTo>
                  <a:lnTo>
                    <a:pt x="16007" y="22933"/>
                  </a:lnTo>
                  <a:lnTo>
                    <a:pt x="16112" y="22891"/>
                  </a:lnTo>
                  <a:lnTo>
                    <a:pt x="16175" y="22891"/>
                  </a:lnTo>
                  <a:lnTo>
                    <a:pt x="16196" y="22933"/>
                  </a:lnTo>
                  <a:lnTo>
                    <a:pt x="16258" y="22933"/>
                  </a:lnTo>
                  <a:lnTo>
                    <a:pt x="16279" y="22870"/>
                  </a:lnTo>
                  <a:lnTo>
                    <a:pt x="16321" y="22808"/>
                  </a:lnTo>
                  <a:lnTo>
                    <a:pt x="16426" y="22808"/>
                  </a:lnTo>
                  <a:lnTo>
                    <a:pt x="16468" y="22766"/>
                  </a:lnTo>
                  <a:lnTo>
                    <a:pt x="16572" y="22724"/>
                  </a:lnTo>
                  <a:lnTo>
                    <a:pt x="16614" y="22703"/>
                  </a:lnTo>
                  <a:lnTo>
                    <a:pt x="16614" y="22661"/>
                  </a:lnTo>
                  <a:lnTo>
                    <a:pt x="16572" y="22577"/>
                  </a:lnTo>
                  <a:lnTo>
                    <a:pt x="16572" y="22515"/>
                  </a:lnTo>
                  <a:lnTo>
                    <a:pt x="16719" y="22577"/>
                  </a:lnTo>
                  <a:lnTo>
                    <a:pt x="16802" y="22619"/>
                  </a:lnTo>
                  <a:lnTo>
                    <a:pt x="16823" y="22682"/>
                  </a:lnTo>
                  <a:lnTo>
                    <a:pt x="16886" y="22703"/>
                  </a:lnTo>
                  <a:lnTo>
                    <a:pt x="16991" y="22619"/>
                  </a:lnTo>
                  <a:lnTo>
                    <a:pt x="16991" y="22536"/>
                  </a:lnTo>
                  <a:lnTo>
                    <a:pt x="16928" y="22515"/>
                  </a:lnTo>
                  <a:lnTo>
                    <a:pt x="16928" y="22473"/>
                  </a:lnTo>
                  <a:lnTo>
                    <a:pt x="17012" y="22431"/>
                  </a:lnTo>
                  <a:lnTo>
                    <a:pt x="17033" y="22494"/>
                  </a:lnTo>
                  <a:lnTo>
                    <a:pt x="17116" y="22515"/>
                  </a:lnTo>
                  <a:lnTo>
                    <a:pt x="17158" y="22410"/>
                  </a:lnTo>
                  <a:lnTo>
                    <a:pt x="17137" y="22326"/>
                  </a:lnTo>
                  <a:lnTo>
                    <a:pt x="17137" y="22264"/>
                  </a:lnTo>
                  <a:lnTo>
                    <a:pt x="17200" y="22264"/>
                  </a:lnTo>
                  <a:lnTo>
                    <a:pt x="17221" y="22305"/>
                  </a:lnTo>
                  <a:lnTo>
                    <a:pt x="17305" y="22326"/>
                  </a:lnTo>
                  <a:lnTo>
                    <a:pt x="17346" y="22284"/>
                  </a:lnTo>
                  <a:lnTo>
                    <a:pt x="17409" y="22264"/>
                  </a:lnTo>
                  <a:lnTo>
                    <a:pt x="17451" y="22264"/>
                  </a:lnTo>
                  <a:lnTo>
                    <a:pt x="17451" y="22180"/>
                  </a:lnTo>
                  <a:lnTo>
                    <a:pt x="17430" y="22117"/>
                  </a:lnTo>
                  <a:lnTo>
                    <a:pt x="17451" y="22096"/>
                  </a:lnTo>
                  <a:lnTo>
                    <a:pt x="17514" y="22117"/>
                  </a:lnTo>
                  <a:lnTo>
                    <a:pt x="17556" y="22180"/>
                  </a:lnTo>
                  <a:lnTo>
                    <a:pt x="17639" y="22159"/>
                  </a:lnTo>
                  <a:lnTo>
                    <a:pt x="17681" y="22096"/>
                  </a:lnTo>
                  <a:lnTo>
                    <a:pt x="17681" y="22012"/>
                  </a:lnTo>
                  <a:lnTo>
                    <a:pt x="17660" y="21992"/>
                  </a:lnTo>
                  <a:lnTo>
                    <a:pt x="17660" y="21950"/>
                  </a:lnTo>
                  <a:lnTo>
                    <a:pt x="17681" y="21908"/>
                  </a:lnTo>
                  <a:lnTo>
                    <a:pt x="17786" y="21908"/>
                  </a:lnTo>
                  <a:lnTo>
                    <a:pt x="17849" y="21950"/>
                  </a:lnTo>
                  <a:lnTo>
                    <a:pt x="17869" y="21887"/>
                  </a:lnTo>
                  <a:lnTo>
                    <a:pt x="17890" y="21845"/>
                  </a:lnTo>
                  <a:lnTo>
                    <a:pt x="17953" y="21866"/>
                  </a:lnTo>
                  <a:lnTo>
                    <a:pt x="17995" y="21908"/>
                  </a:lnTo>
                  <a:lnTo>
                    <a:pt x="18058" y="21950"/>
                  </a:lnTo>
                  <a:lnTo>
                    <a:pt x="18079" y="21908"/>
                  </a:lnTo>
                  <a:lnTo>
                    <a:pt x="18079" y="21866"/>
                  </a:lnTo>
                  <a:lnTo>
                    <a:pt x="18037" y="21803"/>
                  </a:lnTo>
                  <a:lnTo>
                    <a:pt x="18037" y="21761"/>
                  </a:lnTo>
                  <a:lnTo>
                    <a:pt x="18100" y="21699"/>
                  </a:lnTo>
                  <a:lnTo>
                    <a:pt x="18162" y="21740"/>
                  </a:lnTo>
                  <a:lnTo>
                    <a:pt x="18288" y="21699"/>
                  </a:lnTo>
                  <a:lnTo>
                    <a:pt x="18393" y="21636"/>
                  </a:lnTo>
                  <a:lnTo>
                    <a:pt x="18455" y="21531"/>
                  </a:lnTo>
                  <a:lnTo>
                    <a:pt x="18455" y="21489"/>
                  </a:lnTo>
                  <a:lnTo>
                    <a:pt x="18309" y="21552"/>
                  </a:lnTo>
                  <a:lnTo>
                    <a:pt x="18183" y="21552"/>
                  </a:lnTo>
                  <a:lnTo>
                    <a:pt x="18141" y="21531"/>
                  </a:lnTo>
                  <a:lnTo>
                    <a:pt x="17890" y="21531"/>
                  </a:lnTo>
                  <a:lnTo>
                    <a:pt x="17765" y="21489"/>
                  </a:lnTo>
                  <a:lnTo>
                    <a:pt x="17639" y="21447"/>
                  </a:lnTo>
                  <a:lnTo>
                    <a:pt x="17472" y="21427"/>
                  </a:lnTo>
                  <a:lnTo>
                    <a:pt x="17325" y="21280"/>
                  </a:lnTo>
                  <a:lnTo>
                    <a:pt x="17263" y="21238"/>
                  </a:lnTo>
                  <a:lnTo>
                    <a:pt x="17221" y="21238"/>
                  </a:lnTo>
                  <a:lnTo>
                    <a:pt x="17095" y="21301"/>
                  </a:lnTo>
                  <a:lnTo>
                    <a:pt x="17053" y="21259"/>
                  </a:lnTo>
                  <a:lnTo>
                    <a:pt x="17095" y="21217"/>
                  </a:lnTo>
                  <a:lnTo>
                    <a:pt x="17095" y="21175"/>
                  </a:lnTo>
                  <a:lnTo>
                    <a:pt x="17033" y="21238"/>
                  </a:lnTo>
                  <a:lnTo>
                    <a:pt x="16886" y="21343"/>
                  </a:lnTo>
                  <a:lnTo>
                    <a:pt x="16802" y="21385"/>
                  </a:lnTo>
                  <a:lnTo>
                    <a:pt x="16635" y="21385"/>
                  </a:lnTo>
                  <a:lnTo>
                    <a:pt x="16593" y="21427"/>
                  </a:lnTo>
                  <a:lnTo>
                    <a:pt x="16530" y="21385"/>
                  </a:lnTo>
                  <a:lnTo>
                    <a:pt x="16489" y="21364"/>
                  </a:lnTo>
                  <a:cubicBezTo>
                    <a:pt x="16489" y="21364"/>
                    <a:pt x="16426" y="21385"/>
                    <a:pt x="16405" y="21385"/>
                  </a:cubicBezTo>
                  <a:lnTo>
                    <a:pt x="16321" y="21385"/>
                  </a:lnTo>
                  <a:lnTo>
                    <a:pt x="16196" y="21531"/>
                  </a:lnTo>
                  <a:lnTo>
                    <a:pt x="16154" y="21594"/>
                  </a:lnTo>
                  <a:lnTo>
                    <a:pt x="16091" y="21531"/>
                  </a:lnTo>
                  <a:lnTo>
                    <a:pt x="16049" y="21489"/>
                  </a:lnTo>
                  <a:lnTo>
                    <a:pt x="15861" y="21489"/>
                  </a:lnTo>
                  <a:lnTo>
                    <a:pt x="15777" y="21468"/>
                  </a:lnTo>
                  <a:lnTo>
                    <a:pt x="15735" y="21489"/>
                  </a:lnTo>
                  <a:lnTo>
                    <a:pt x="15672" y="21447"/>
                  </a:lnTo>
                  <a:lnTo>
                    <a:pt x="15735" y="21364"/>
                  </a:lnTo>
                  <a:lnTo>
                    <a:pt x="15840" y="21364"/>
                  </a:lnTo>
                  <a:lnTo>
                    <a:pt x="15882" y="21427"/>
                  </a:lnTo>
                  <a:lnTo>
                    <a:pt x="15965" y="21447"/>
                  </a:lnTo>
                  <a:lnTo>
                    <a:pt x="16049" y="21385"/>
                  </a:lnTo>
                  <a:lnTo>
                    <a:pt x="16175" y="21364"/>
                  </a:lnTo>
                  <a:lnTo>
                    <a:pt x="16258" y="21280"/>
                  </a:lnTo>
                  <a:lnTo>
                    <a:pt x="16321" y="21280"/>
                  </a:lnTo>
                  <a:lnTo>
                    <a:pt x="16426" y="21322"/>
                  </a:lnTo>
                  <a:lnTo>
                    <a:pt x="16530" y="21280"/>
                  </a:lnTo>
                  <a:lnTo>
                    <a:pt x="16572" y="21238"/>
                  </a:lnTo>
                  <a:lnTo>
                    <a:pt x="16530" y="21175"/>
                  </a:lnTo>
                  <a:lnTo>
                    <a:pt x="16489" y="21175"/>
                  </a:lnTo>
                  <a:lnTo>
                    <a:pt x="16468" y="21134"/>
                  </a:lnTo>
                  <a:lnTo>
                    <a:pt x="16405" y="21134"/>
                  </a:lnTo>
                  <a:lnTo>
                    <a:pt x="16300" y="21155"/>
                  </a:lnTo>
                  <a:lnTo>
                    <a:pt x="16216" y="21134"/>
                  </a:lnTo>
                  <a:lnTo>
                    <a:pt x="16049" y="21134"/>
                  </a:lnTo>
                  <a:lnTo>
                    <a:pt x="15944" y="21155"/>
                  </a:lnTo>
                  <a:lnTo>
                    <a:pt x="15840" y="21155"/>
                  </a:lnTo>
                  <a:lnTo>
                    <a:pt x="15693" y="21134"/>
                  </a:lnTo>
                  <a:lnTo>
                    <a:pt x="15672" y="21071"/>
                  </a:lnTo>
                  <a:lnTo>
                    <a:pt x="15631" y="21050"/>
                  </a:lnTo>
                  <a:lnTo>
                    <a:pt x="15526" y="21071"/>
                  </a:lnTo>
                  <a:lnTo>
                    <a:pt x="15380" y="21071"/>
                  </a:lnTo>
                  <a:lnTo>
                    <a:pt x="15212" y="21175"/>
                  </a:lnTo>
                  <a:lnTo>
                    <a:pt x="15170" y="21155"/>
                  </a:lnTo>
                  <a:lnTo>
                    <a:pt x="15212" y="21071"/>
                  </a:lnTo>
                  <a:lnTo>
                    <a:pt x="15275" y="21008"/>
                  </a:lnTo>
                  <a:lnTo>
                    <a:pt x="15463" y="21008"/>
                  </a:lnTo>
                  <a:lnTo>
                    <a:pt x="15672" y="20903"/>
                  </a:lnTo>
                  <a:lnTo>
                    <a:pt x="15756" y="20841"/>
                  </a:lnTo>
                  <a:lnTo>
                    <a:pt x="15756" y="20757"/>
                  </a:lnTo>
                  <a:lnTo>
                    <a:pt x="15777" y="20715"/>
                  </a:lnTo>
                  <a:lnTo>
                    <a:pt x="15861" y="20715"/>
                  </a:lnTo>
                  <a:lnTo>
                    <a:pt x="15903" y="20694"/>
                  </a:lnTo>
                  <a:lnTo>
                    <a:pt x="15965" y="20611"/>
                  </a:lnTo>
                  <a:lnTo>
                    <a:pt x="15944" y="20548"/>
                  </a:lnTo>
                  <a:lnTo>
                    <a:pt x="15882" y="20506"/>
                  </a:lnTo>
                  <a:lnTo>
                    <a:pt x="15798" y="20485"/>
                  </a:lnTo>
                  <a:lnTo>
                    <a:pt x="15777" y="20443"/>
                  </a:lnTo>
                  <a:lnTo>
                    <a:pt x="15861" y="20401"/>
                  </a:lnTo>
                  <a:lnTo>
                    <a:pt x="15903" y="20401"/>
                  </a:lnTo>
                  <a:lnTo>
                    <a:pt x="15903" y="20422"/>
                  </a:lnTo>
                  <a:lnTo>
                    <a:pt x="15986" y="20443"/>
                  </a:lnTo>
                  <a:lnTo>
                    <a:pt x="16007" y="20422"/>
                  </a:lnTo>
                  <a:lnTo>
                    <a:pt x="15986" y="20380"/>
                  </a:lnTo>
                  <a:lnTo>
                    <a:pt x="15965" y="20339"/>
                  </a:lnTo>
                  <a:lnTo>
                    <a:pt x="15965" y="20234"/>
                  </a:lnTo>
                  <a:lnTo>
                    <a:pt x="16007" y="20276"/>
                  </a:lnTo>
                  <a:lnTo>
                    <a:pt x="16049" y="20318"/>
                  </a:lnTo>
                  <a:lnTo>
                    <a:pt x="16049" y="20401"/>
                  </a:lnTo>
                  <a:lnTo>
                    <a:pt x="16091" y="20506"/>
                  </a:lnTo>
                  <a:lnTo>
                    <a:pt x="16175" y="20548"/>
                  </a:lnTo>
                  <a:lnTo>
                    <a:pt x="16279" y="20527"/>
                  </a:lnTo>
                  <a:lnTo>
                    <a:pt x="16405" y="20527"/>
                  </a:lnTo>
                  <a:lnTo>
                    <a:pt x="16698" y="20401"/>
                  </a:lnTo>
                  <a:lnTo>
                    <a:pt x="16781" y="20401"/>
                  </a:lnTo>
                  <a:lnTo>
                    <a:pt x="16844" y="20380"/>
                  </a:lnTo>
                  <a:lnTo>
                    <a:pt x="16907" y="20297"/>
                  </a:lnTo>
                  <a:lnTo>
                    <a:pt x="16991" y="20276"/>
                  </a:lnTo>
                  <a:lnTo>
                    <a:pt x="17033" y="20171"/>
                  </a:lnTo>
                  <a:lnTo>
                    <a:pt x="16991" y="20067"/>
                  </a:lnTo>
                  <a:lnTo>
                    <a:pt x="16949" y="19983"/>
                  </a:lnTo>
                  <a:lnTo>
                    <a:pt x="16907" y="19983"/>
                  </a:lnTo>
                  <a:lnTo>
                    <a:pt x="16802" y="19920"/>
                  </a:lnTo>
                  <a:lnTo>
                    <a:pt x="16530" y="19857"/>
                  </a:lnTo>
                  <a:lnTo>
                    <a:pt x="16489" y="19857"/>
                  </a:lnTo>
                  <a:lnTo>
                    <a:pt x="16384" y="19899"/>
                  </a:lnTo>
                  <a:lnTo>
                    <a:pt x="16321" y="19857"/>
                  </a:lnTo>
                  <a:lnTo>
                    <a:pt x="16321" y="19732"/>
                  </a:lnTo>
                  <a:lnTo>
                    <a:pt x="16300" y="19690"/>
                  </a:lnTo>
                  <a:lnTo>
                    <a:pt x="16196" y="19753"/>
                  </a:lnTo>
                  <a:lnTo>
                    <a:pt x="16112" y="19753"/>
                  </a:lnTo>
                  <a:lnTo>
                    <a:pt x="16007" y="19815"/>
                  </a:lnTo>
                  <a:lnTo>
                    <a:pt x="15944" y="19815"/>
                  </a:lnTo>
                  <a:lnTo>
                    <a:pt x="15861" y="19774"/>
                  </a:lnTo>
                  <a:lnTo>
                    <a:pt x="15861" y="19690"/>
                  </a:lnTo>
                  <a:lnTo>
                    <a:pt x="15944" y="19753"/>
                  </a:lnTo>
                  <a:lnTo>
                    <a:pt x="16007" y="19690"/>
                  </a:lnTo>
                  <a:lnTo>
                    <a:pt x="16070" y="19648"/>
                  </a:lnTo>
                  <a:lnTo>
                    <a:pt x="16196" y="19648"/>
                  </a:lnTo>
                  <a:lnTo>
                    <a:pt x="16216" y="19585"/>
                  </a:lnTo>
                  <a:lnTo>
                    <a:pt x="16175" y="19523"/>
                  </a:lnTo>
                  <a:lnTo>
                    <a:pt x="16091" y="19418"/>
                  </a:lnTo>
                  <a:lnTo>
                    <a:pt x="16049" y="19376"/>
                  </a:lnTo>
                  <a:lnTo>
                    <a:pt x="15944" y="19376"/>
                  </a:lnTo>
                  <a:lnTo>
                    <a:pt x="15965" y="19355"/>
                  </a:lnTo>
                  <a:lnTo>
                    <a:pt x="16070" y="19292"/>
                  </a:lnTo>
                  <a:lnTo>
                    <a:pt x="16070" y="19251"/>
                  </a:lnTo>
                  <a:lnTo>
                    <a:pt x="16070" y="19146"/>
                  </a:lnTo>
                  <a:lnTo>
                    <a:pt x="16091" y="19104"/>
                  </a:lnTo>
                  <a:lnTo>
                    <a:pt x="16154" y="19167"/>
                  </a:lnTo>
                  <a:lnTo>
                    <a:pt x="16175" y="19313"/>
                  </a:lnTo>
                  <a:lnTo>
                    <a:pt x="16216" y="19355"/>
                  </a:lnTo>
                  <a:lnTo>
                    <a:pt x="16216" y="19418"/>
                  </a:lnTo>
                  <a:lnTo>
                    <a:pt x="16363" y="19543"/>
                  </a:lnTo>
                  <a:lnTo>
                    <a:pt x="16363" y="19585"/>
                  </a:lnTo>
                  <a:lnTo>
                    <a:pt x="16426" y="19669"/>
                  </a:lnTo>
                  <a:lnTo>
                    <a:pt x="16489" y="19690"/>
                  </a:lnTo>
                  <a:lnTo>
                    <a:pt x="16572" y="19669"/>
                  </a:lnTo>
                  <a:lnTo>
                    <a:pt x="16614" y="19648"/>
                  </a:lnTo>
                  <a:lnTo>
                    <a:pt x="16698" y="19690"/>
                  </a:lnTo>
                  <a:lnTo>
                    <a:pt x="16802" y="19669"/>
                  </a:lnTo>
                  <a:lnTo>
                    <a:pt x="16886" y="19648"/>
                  </a:lnTo>
                  <a:lnTo>
                    <a:pt x="16928" y="19690"/>
                  </a:lnTo>
                  <a:lnTo>
                    <a:pt x="16928" y="19774"/>
                  </a:lnTo>
                  <a:lnTo>
                    <a:pt x="17116" y="20004"/>
                  </a:lnTo>
                  <a:lnTo>
                    <a:pt x="17200" y="20067"/>
                  </a:lnTo>
                  <a:lnTo>
                    <a:pt x="17221" y="20004"/>
                  </a:lnTo>
                  <a:lnTo>
                    <a:pt x="17325" y="19983"/>
                  </a:lnTo>
                  <a:lnTo>
                    <a:pt x="17346" y="19983"/>
                  </a:lnTo>
                  <a:lnTo>
                    <a:pt x="17367" y="20025"/>
                  </a:lnTo>
                  <a:lnTo>
                    <a:pt x="17346" y="20108"/>
                  </a:lnTo>
                  <a:lnTo>
                    <a:pt x="17325" y="20213"/>
                  </a:lnTo>
                  <a:lnTo>
                    <a:pt x="17346" y="20339"/>
                  </a:lnTo>
                  <a:lnTo>
                    <a:pt x="17409" y="20422"/>
                  </a:lnTo>
                  <a:lnTo>
                    <a:pt x="17451" y="20527"/>
                  </a:lnTo>
                  <a:lnTo>
                    <a:pt x="17472" y="20715"/>
                  </a:lnTo>
                  <a:lnTo>
                    <a:pt x="17535" y="20757"/>
                  </a:lnTo>
                  <a:lnTo>
                    <a:pt x="17618" y="20841"/>
                  </a:lnTo>
                  <a:lnTo>
                    <a:pt x="17681" y="21029"/>
                  </a:lnTo>
                  <a:lnTo>
                    <a:pt x="17828" y="21134"/>
                  </a:lnTo>
                  <a:lnTo>
                    <a:pt x="17869" y="21175"/>
                  </a:lnTo>
                  <a:lnTo>
                    <a:pt x="17953" y="21155"/>
                  </a:lnTo>
                  <a:lnTo>
                    <a:pt x="18037" y="21134"/>
                  </a:lnTo>
                  <a:lnTo>
                    <a:pt x="18100" y="21134"/>
                  </a:lnTo>
                  <a:lnTo>
                    <a:pt x="18141" y="21113"/>
                  </a:lnTo>
                  <a:lnTo>
                    <a:pt x="18141" y="21029"/>
                  </a:lnTo>
                  <a:lnTo>
                    <a:pt x="18141" y="20903"/>
                  </a:lnTo>
                  <a:lnTo>
                    <a:pt x="18141" y="20757"/>
                  </a:lnTo>
                  <a:lnTo>
                    <a:pt x="18162" y="20652"/>
                  </a:lnTo>
                  <a:lnTo>
                    <a:pt x="18183" y="20611"/>
                  </a:lnTo>
                  <a:lnTo>
                    <a:pt x="18204" y="20611"/>
                  </a:lnTo>
                  <a:lnTo>
                    <a:pt x="18246" y="20652"/>
                  </a:lnTo>
                  <a:lnTo>
                    <a:pt x="18204" y="20736"/>
                  </a:lnTo>
                  <a:lnTo>
                    <a:pt x="18204" y="20820"/>
                  </a:lnTo>
                  <a:lnTo>
                    <a:pt x="18267" y="20924"/>
                  </a:lnTo>
                  <a:lnTo>
                    <a:pt x="18204" y="21008"/>
                  </a:lnTo>
                  <a:lnTo>
                    <a:pt x="18204" y="21071"/>
                  </a:lnTo>
                  <a:lnTo>
                    <a:pt x="18267" y="21113"/>
                  </a:lnTo>
                  <a:lnTo>
                    <a:pt x="18309" y="21071"/>
                  </a:lnTo>
                  <a:lnTo>
                    <a:pt x="18393" y="21050"/>
                  </a:lnTo>
                  <a:lnTo>
                    <a:pt x="18455" y="21071"/>
                  </a:lnTo>
                  <a:lnTo>
                    <a:pt x="18476" y="21134"/>
                  </a:lnTo>
                  <a:lnTo>
                    <a:pt x="18455" y="21175"/>
                  </a:lnTo>
                  <a:lnTo>
                    <a:pt x="18476" y="21217"/>
                  </a:lnTo>
                  <a:lnTo>
                    <a:pt x="18581" y="21217"/>
                  </a:lnTo>
                  <a:lnTo>
                    <a:pt x="18623" y="21155"/>
                  </a:lnTo>
                  <a:lnTo>
                    <a:pt x="18623" y="21071"/>
                  </a:lnTo>
                  <a:lnTo>
                    <a:pt x="18602" y="21008"/>
                  </a:lnTo>
                  <a:lnTo>
                    <a:pt x="18602" y="20820"/>
                  </a:lnTo>
                  <a:lnTo>
                    <a:pt x="18623" y="20736"/>
                  </a:lnTo>
                  <a:lnTo>
                    <a:pt x="18623" y="20631"/>
                  </a:lnTo>
                  <a:lnTo>
                    <a:pt x="18665" y="20590"/>
                  </a:lnTo>
                  <a:lnTo>
                    <a:pt x="18623" y="20527"/>
                  </a:lnTo>
                  <a:lnTo>
                    <a:pt x="18581" y="20527"/>
                  </a:lnTo>
                  <a:lnTo>
                    <a:pt x="18602" y="20485"/>
                  </a:lnTo>
                  <a:lnTo>
                    <a:pt x="18623" y="20422"/>
                  </a:lnTo>
                  <a:lnTo>
                    <a:pt x="18602" y="20401"/>
                  </a:lnTo>
                  <a:lnTo>
                    <a:pt x="18497" y="20443"/>
                  </a:lnTo>
                  <a:lnTo>
                    <a:pt x="18497" y="20401"/>
                  </a:lnTo>
                  <a:lnTo>
                    <a:pt x="18518" y="20339"/>
                  </a:lnTo>
                  <a:lnTo>
                    <a:pt x="18623" y="20318"/>
                  </a:lnTo>
                  <a:lnTo>
                    <a:pt x="18685" y="20276"/>
                  </a:lnTo>
                  <a:lnTo>
                    <a:pt x="18685" y="20171"/>
                  </a:lnTo>
                  <a:lnTo>
                    <a:pt x="18665" y="20108"/>
                  </a:lnTo>
                  <a:lnTo>
                    <a:pt x="18602" y="20129"/>
                  </a:lnTo>
                  <a:lnTo>
                    <a:pt x="18581" y="20087"/>
                  </a:lnTo>
                  <a:lnTo>
                    <a:pt x="18623" y="20004"/>
                  </a:lnTo>
                  <a:lnTo>
                    <a:pt x="18685" y="19899"/>
                  </a:lnTo>
                  <a:lnTo>
                    <a:pt x="18685" y="19857"/>
                  </a:lnTo>
                  <a:lnTo>
                    <a:pt x="18623" y="19857"/>
                  </a:lnTo>
                  <a:lnTo>
                    <a:pt x="18560" y="19899"/>
                  </a:lnTo>
                  <a:lnTo>
                    <a:pt x="18476" y="20025"/>
                  </a:lnTo>
                  <a:lnTo>
                    <a:pt x="18455" y="20171"/>
                  </a:lnTo>
                  <a:lnTo>
                    <a:pt x="18393" y="20192"/>
                  </a:lnTo>
                  <a:lnTo>
                    <a:pt x="18393" y="20129"/>
                  </a:lnTo>
                  <a:lnTo>
                    <a:pt x="18413" y="20004"/>
                  </a:lnTo>
                  <a:lnTo>
                    <a:pt x="18413" y="19962"/>
                  </a:lnTo>
                  <a:lnTo>
                    <a:pt x="18393" y="19899"/>
                  </a:lnTo>
                  <a:lnTo>
                    <a:pt x="18393" y="19857"/>
                  </a:lnTo>
                  <a:lnTo>
                    <a:pt x="18413" y="19774"/>
                  </a:lnTo>
                  <a:lnTo>
                    <a:pt x="18497" y="19690"/>
                  </a:lnTo>
                  <a:lnTo>
                    <a:pt x="18581" y="19648"/>
                  </a:lnTo>
                  <a:lnTo>
                    <a:pt x="18602" y="19564"/>
                  </a:lnTo>
                  <a:lnTo>
                    <a:pt x="18560" y="19502"/>
                  </a:lnTo>
                  <a:lnTo>
                    <a:pt x="18476" y="19502"/>
                  </a:lnTo>
                  <a:lnTo>
                    <a:pt x="18413" y="19564"/>
                  </a:lnTo>
                  <a:lnTo>
                    <a:pt x="18393" y="19606"/>
                  </a:lnTo>
                  <a:lnTo>
                    <a:pt x="18372" y="19648"/>
                  </a:lnTo>
                  <a:lnTo>
                    <a:pt x="18393" y="19543"/>
                  </a:lnTo>
                  <a:lnTo>
                    <a:pt x="18413" y="19481"/>
                  </a:lnTo>
                  <a:lnTo>
                    <a:pt x="18393" y="19460"/>
                  </a:lnTo>
                  <a:lnTo>
                    <a:pt x="18351" y="19481"/>
                  </a:lnTo>
                  <a:lnTo>
                    <a:pt x="18246" y="19564"/>
                  </a:lnTo>
                  <a:lnTo>
                    <a:pt x="18162" y="19648"/>
                  </a:lnTo>
                  <a:lnTo>
                    <a:pt x="18162" y="19606"/>
                  </a:lnTo>
                  <a:lnTo>
                    <a:pt x="18183" y="19543"/>
                  </a:lnTo>
                  <a:lnTo>
                    <a:pt x="18246" y="19460"/>
                  </a:lnTo>
                  <a:lnTo>
                    <a:pt x="18288" y="19397"/>
                  </a:lnTo>
                  <a:lnTo>
                    <a:pt x="18351" y="19292"/>
                  </a:lnTo>
                  <a:lnTo>
                    <a:pt x="18351" y="19271"/>
                  </a:lnTo>
                  <a:lnTo>
                    <a:pt x="18288" y="19230"/>
                  </a:lnTo>
                  <a:lnTo>
                    <a:pt x="18267" y="19167"/>
                  </a:lnTo>
                  <a:lnTo>
                    <a:pt x="18204" y="19167"/>
                  </a:lnTo>
                  <a:lnTo>
                    <a:pt x="18162" y="19125"/>
                  </a:lnTo>
                  <a:lnTo>
                    <a:pt x="18141" y="19041"/>
                  </a:lnTo>
                  <a:lnTo>
                    <a:pt x="18079" y="19020"/>
                  </a:lnTo>
                  <a:lnTo>
                    <a:pt x="17995" y="18937"/>
                  </a:lnTo>
                  <a:lnTo>
                    <a:pt x="17953" y="18937"/>
                  </a:lnTo>
                  <a:lnTo>
                    <a:pt x="17932" y="18916"/>
                  </a:lnTo>
                  <a:lnTo>
                    <a:pt x="17869" y="18916"/>
                  </a:lnTo>
                  <a:lnTo>
                    <a:pt x="17869" y="18853"/>
                  </a:lnTo>
                  <a:lnTo>
                    <a:pt x="17849" y="18811"/>
                  </a:lnTo>
                  <a:lnTo>
                    <a:pt x="17660" y="18665"/>
                  </a:lnTo>
                  <a:lnTo>
                    <a:pt x="17639" y="18623"/>
                  </a:lnTo>
                  <a:lnTo>
                    <a:pt x="17535" y="18560"/>
                  </a:lnTo>
                  <a:lnTo>
                    <a:pt x="17430" y="18560"/>
                  </a:lnTo>
                  <a:lnTo>
                    <a:pt x="17325" y="18602"/>
                  </a:lnTo>
                  <a:lnTo>
                    <a:pt x="17242" y="18707"/>
                  </a:lnTo>
                  <a:lnTo>
                    <a:pt x="17242" y="18644"/>
                  </a:lnTo>
                  <a:lnTo>
                    <a:pt x="17221" y="18560"/>
                  </a:lnTo>
                  <a:lnTo>
                    <a:pt x="17053" y="18518"/>
                  </a:lnTo>
                  <a:lnTo>
                    <a:pt x="16949" y="18518"/>
                  </a:lnTo>
                  <a:lnTo>
                    <a:pt x="16844" y="18539"/>
                  </a:lnTo>
                  <a:lnTo>
                    <a:pt x="16823" y="18518"/>
                  </a:lnTo>
                  <a:lnTo>
                    <a:pt x="16907" y="18434"/>
                  </a:lnTo>
                  <a:lnTo>
                    <a:pt x="16949" y="18476"/>
                  </a:lnTo>
                  <a:lnTo>
                    <a:pt x="17137" y="18476"/>
                  </a:lnTo>
                  <a:lnTo>
                    <a:pt x="17221" y="18497"/>
                  </a:lnTo>
                  <a:lnTo>
                    <a:pt x="17325" y="18497"/>
                  </a:lnTo>
                  <a:lnTo>
                    <a:pt x="17430" y="18476"/>
                  </a:lnTo>
                  <a:lnTo>
                    <a:pt x="17472" y="18393"/>
                  </a:lnTo>
                  <a:lnTo>
                    <a:pt x="17514" y="18204"/>
                  </a:lnTo>
                  <a:lnTo>
                    <a:pt x="17472" y="18121"/>
                  </a:lnTo>
                  <a:lnTo>
                    <a:pt x="17451" y="18100"/>
                  </a:lnTo>
                  <a:lnTo>
                    <a:pt x="17409" y="18100"/>
                  </a:lnTo>
                  <a:lnTo>
                    <a:pt x="17263" y="17995"/>
                  </a:lnTo>
                  <a:lnTo>
                    <a:pt x="17221" y="17974"/>
                  </a:lnTo>
                  <a:lnTo>
                    <a:pt x="17158" y="17974"/>
                  </a:lnTo>
                  <a:lnTo>
                    <a:pt x="17053" y="18058"/>
                  </a:lnTo>
                  <a:lnTo>
                    <a:pt x="17012" y="18058"/>
                  </a:lnTo>
                  <a:lnTo>
                    <a:pt x="16928" y="18079"/>
                  </a:lnTo>
                  <a:lnTo>
                    <a:pt x="16886" y="18162"/>
                  </a:lnTo>
                  <a:lnTo>
                    <a:pt x="16844" y="18162"/>
                  </a:lnTo>
                  <a:lnTo>
                    <a:pt x="16844" y="18079"/>
                  </a:lnTo>
                  <a:lnTo>
                    <a:pt x="16823" y="18016"/>
                  </a:lnTo>
                  <a:lnTo>
                    <a:pt x="16781" y="18016"/>
                  </a:lnTo>
                  <a:lnTo>
                    <a:pt x="16635" y="18058"/>
                  </a:lnTo>
                  <a:lnTo>
                    <a:pt x="16593" y="18079"/>
                  </a:lnTo>
                  <a:lnTo>
                    <a:pt x="16530" y="18079"/>
                  </a:lnTo>
                  <a:lnTo>
                    <a:pt x="16572" y="18058"/>
                  </a:lnTo>
                  <a:lnTo>
                    <a:pt x="16677" y="17995"/>
                  </a:lnTo>
                  <a:lnTo>
                    <a:pt x="16781" y="17974"/>
                  </a:lnTo>
                  <a:lnTo>
                    <a:pt x="16802" y="17911"/>
                  </a:lnTo>
                  <a:lnTo>
                    <a:pt x="16781" y="17870"/>
                  </a:lnTo>
                  <a:lnTo>
                    <a:pt x="16719" y="17849"/>
                  </a:lnTo>
                  <a:lnTo>
                    <a:pt x="16677" y="17870"/>
                  </a:lnTo>
                  <a:lnTo>
                    <a:pt x="16719" y="17807"/>
                  </a:lnTo>
                  <a:lnTo>
                    <a:pt x="16781" y="17807"/>
                  </a:lnTo>
                  <a:lnTo>
                    <a:pt x="16823" y="17849"/>
                  </a:lnTo>
                  <a:lnTo>
                    <a:pt x="16928" y="17953"/>
                  </a:lnTo>
                  <a:lnTo>
                    <a:pt x="17012" y="17974"/>
                  </a:lnTo>
                  <a:lnTo>
                    <a:pt x="17095" y="17953"/>
                  </a:lnTo>
                  <a:lnTo>
                    <a:pt x="17200" y="17870"/>
                  </a:lnTo>
                  <a:lnTo>
                    <a:pt x="17367" y="17870"/>
                  </a:lnTo>
                  <a:lnTo>
                    <a:pt x="17430" y="17786"/>
                  </a:lnTo>
                  <a:lnTo>
                    <a:pt x="17472" y="17765"/>
                  </a:lnTo>
                  <a:lnTo>
                    <a:pt x="17514" y="17702"/>
                  </a:lnTo>
                  <a:lnTo>
                    <a:pt x="17472" y="17639"/>
                  </a:lnTo>
                  <a:lnTo>
                    <a:pt x="17409" y="17577"/>
                  </a:lnTo>
                  <a:lnTo>
                    <a:pt x="17263" y="17556"/>
                  </a:lnTo>
                  <a:lnTo>
                    <a:pt x="17200" y="17493"/>
                  </a:lnTo>
                  <a:lnTo>
                    <a:pt x="17137" y="17451"/>
                  </a:lnTo>
                  <a:lnTo>
                    <a:pt x="17033" y="17451"/>
                  </a:lnTo>
                  <a:lnTo>
                    <a:pt x="16928" y="17430"/>
                  </a:lnTo>
                  <a:lnTo>
                    <a:pt x="16844" y="17451"/>
                  </a:lnTo>
                  <a:lnTo>
                    <a:pt x="16823" y="17493"/>
                  </a:lnTo>
                  <a:lnTo>
                    <a:pt x="16740" y="17556"/>
                  </a:lnTo>
                  <a:lnTo>
                    <a:pt x="16677" y="17535"/>
                  </a:lnTo>
                  <a:lnTo>
                    <a:pt x="16593" y="17493"/>
                  </a:lnTo>
                  <a:lnTo>
                    <a:pt x="16489" y="17493"/>
                  </a:lnTo>
                  <a:lnTo>
                    <a:pt x="16468" y="17556"/>
                  </a:lnTo>
                  <a:lnTo>
                    <a:pt x="16426" y="17598"/>
                  </a:lnTo>
                  <a:lnTo>
                    <a:pt x="16384" y="17577"/>
                  </a:lnTo>
                  <a:lnTo>
                    <a:pt x="16321" y="17535"/>
                  </a:lnTo>
                  <a:lnTo>
                    <a:pt x="16300" y="17535"/>
                  </a:lnTo>
                  <a:lnTo>
                    <a:pt x="16279" y="17472"/>
                  </a:lnTo>
                  <a:lnTo>
                    <a:pt x="16321" y="17430"/>
                  </a:lnTo>
                  <a:lnTo>
                    <a:pt x="16426" y="17388"/>
                  </a:lnTo>
                  <a:lnTo>
                    <a:pt x="16572" y="17430"/>
                  </a:lnTo>
                  <a:lnTo>
                    <a:pt x="16740" y="17430"/>
                  </a:lnTo>
                  <a:lnTo>
                    <a:pt x="16802" y="17367"/>
                  </a:lnTo>
                  <a:lnTo>
                    <a:pt x="16802" y="17326"/>
                  </a:lnTo>
                  <a:lnTo>
                    <a:pt x="16740" y="17221"/>
                  </a:lnTo>
                  <a:lnTo>
                    <a:pt x="16635" y="17137"/>
                  </a:lnTo>
                  <a:lnTo>
                    <a:pt x="16530" y="17074"/>
                  </a:lnTo>
                  <a:lnTo>
                    <a:pt x="16489" y="17012"/>
                  </a:lnTo>
                  <a:lnTo>
                    <a:pt x="16489" y="16907"/>
                  </a:lnTo>
                  <a:lnTo>
                    <a:pt x="16509" y="16865"/>
                  </a:lnTo>
                  <a:lnTo>
                    <a:pt x="16572" y="16907"/>
                  </a:lnTo>
                  <a:lnTo>
                    <a:pt x="16593" y="16949"/>
                  </a:lnTo>
                  <a:lnTo>
                    <a:pt x="16593" y="17012"/>
                  </a:lnTo>
                  <a:lnTo>
                    <a:pt x="16677" y="17054"/>
                  </a:lnTo>
                  <a:lnTo>
                    <a:pt x="16802" y="17158"/>
                  </a:lnTo>
                  <a:lnTo>
                    <a:pt x="16823" y="17221"/>
                  </a:lnTo>
                  <a:lnTo>
                    <a:pt x="16886" y="17242"/>
                  </a:lnTo>
                  <a:lnTo>
                    <a:pt x="16928" y="17242"/>
                  </a:lnTo>
                  <a:lnTo>
                    <a:pt x="17012" y="17326"/>
                  </a:lnTo>
                  <a:lnTo>
                    <a:pt x="17095" y="17326"/>
                  </a:lnTo>
                  <a:lnTo>
                    <a:pt x="17200" y="17284"/>
                  </a:lnTo>
                  <a:lnTo>
                    <a:pt x="17263" y="17242"/>
                  </a:lnTo>
                  <a:lnTo>
                    <a:pt x="17346" y="17221"/>
                  </a:lnTo>
                  <a:lnTo>
                    <a:pt x="17409" y="17158"/>
                  </a:lnTo>
                  <a:lnTo>
                    <a:pt x="17472" y="17116"/>
                  </a:lnTo>
                  <a:lnTo>
                    <a:pt x="17556" y="17074"/>
                  </a:lnTo>
                  <a:lnTo>
                    <a:pt x="17606" y="17074"/>
                  </a:lnTo>
                  <a:lnTo>
                    <a:pt x="17618" y="17116"/>
                  </a:lnTo>
                  <a:lnTo>
                    <a:pt x="17618" y="17074"/>
                  </a:lnTo>
                  <a:lnTo>
                    <a:pt x="17618" y="17033"/>
                  </a:lnTo>
                  <a:lnTo>
                    <a:pt x="17577" y="16970"/>
                  </a:lnTo>
                  <a:lnTo>
                    <a:pt x="17588" y="17010"/>
                  </a:lnTo>
                  <a:lnTo>
                    <a:pt x="17472" y="16844"/>
                  </a:lnTo>
                  <a:lnTo>
                    <a:pt x="17409" y="16802"/>
                  </a:lnTo>
                  <a:lnTo>
                    <a:pt x="17409" y="16740"/>
                  </a:lnTo>
                  <a:lnTo>
                    <a:pt x="17430" y="16719"/>
                  </a:lnTo>
                  <a:lnTo>
                    <a:pt x="17472" y="16719"/>
                  </a:lnTo>
                  <a:lnTo>
                    <a:pt x="17535" y="16761"/>
                  </a:lnTo>
                  <a:lnTo>
                    <a:pt x="17535" y="16823"/>
                  </a:lnTo>
                  <a:lnTo>
                    <a:pt x="17577" y="16865"/>
                  </a:lnTo>
                  <a:lnTo>
                    <a:pt x="17681" y="17074"/>
                  </a:lnTo>
                  <a:lnTo>
                    <a:pt x="17869" y="17284"/>
                  </a:lnTo>
                  <a:lnTo>
                    <a:pt x="17890" y="17326"/>
                  </a:lnTo>
                  <a:lnTo>
                    <a:pt x="17932" y="17263"/>
                  </a:lnTo>
                  <a:lnTo>
                    <a:pt x="17932" y="17179"/>
                  </a:lnTo>
                  <a:lnTo>
                    <a:pt x="17953" y="17012"/>
                  </a:lnTo>
                  <a:lnTo>
                    <a:pt x="17953" y="16907"/>
                  </a:lnTo>
                  <a:lnTo>
                    <a:pt x="17995" y="16844"/>
                  </a:lnTo>
                  <a:lnTo>
                    <a:pt x="18058" y="16844"/>
                  </a:lnTo>
                  <a:lnTo>
                    <a:pt x="18100" y="16865"/>
                  </a:lnTo>
                  <a:lnTo>
                    <a:pt x="18100" y="16949"/>
                  </a:lnTo>
                  <a:lnTo>
                    <a:pt x="18141" y="17012"/>
                  </a:lnTo>
                  <a:lnTo>
                    <a:pt x="18183" y="17012"/>
                  </a:lnTo>
                  <a:lnTo>
                    <a:pt x="18372" y="17074"/>
                  </a:lnTo>
                  <a:lnTo>
                    <a:pt x="18518" y="17179"/>
                  </a:lnTo>
                  <a:lnTo>
                    <a:pt x="18602" y="17221"/>
                  </a:lnTo>
                  <a:lnTo>
                    <a:pt x="18665" y="17179"/>
                  </a:lnTo>
                  <a:lnTo>
                    <a:pt x="18706" y="17179"/>
                  </a:lnTo>
                  <a:lnTo>
                    <a:pt x="18769" y="17221"/>
                  </a:lnTo>
                  <a:lnTo>
                    <a:pt x="18769" y="17263"/>
                  </a:lnTo>
                  <a:lnTo>
                    <a:pt x="18602" y="17284"/>
                  </a:lnTo>
                  <a:lnTo>
                    <a:pt x="18581" y="17326"/>
                  </a:lnTo>
                  <a:lnTo>
                    <a:pt x="18476" y="17221"/>
                  </a:lnTo>
                  <a:lnTo>
                    <a:pt x="18288" y="17116"/>
                  </a:lnTo>
                  <a:lnTo>
                    <a:pt x="18246" y="17074"/>
                  </a:lnTo>
                  <a:lnTo>
                    <a:pt x="18204" y="17054"/>
                  </a:lnTo>
                  <a:lnTo>
                    <a:pt x="18162" y="17054"/>
                  </a:lnTo>
                  <a:lnTo>
                    <a:pt x="18121" y="17074"/>
                  </a:lnTo>
                  <a:lnTo>
                    <a:pt x="18121" y="17137"/>
                  </a:lnTo>
                  <a:lnTo>
                    <a:pt x="18183" y="17221"/>
                  </a:lnTo>
                  <a:lnTo>
                    <a:pt x="18413" y="17430"/>
                  </a:lnTo>
                  <a:lnTo>
                    <a:pt x="18518" y="17535"/>
                  </a:lnTo>
                  <a:lnTo>
                    <a:pt x="18685" y="17598"/>
                  </a:lnTo>
                  <a:lnTo>
                    <a:pt x="18790" y="17681"/>
                  </a:lnTo>
                  <a:lnTo>
                    <a:pt x="18832" y="17702"/>
                  </a:lnTo>
                  <a:lnTo>
                    <a:pt x="18916" y="17681"/>
                  </a:lnTo>
                  <a:lnTo>
                    <a:pt x="18937" y="17639"/>
                  </a:lnTo>
                  <a:lnTo>
                    <a:pt x="18999" y="17556"/>
                  </a:lnTo>
                  <a:lnTo>
                    <a:pt x="19125" y="17556"/>
                  </a:lnTo>
                  <a:lnTo>
                    <a:pt x="19167" y="17493"/>
                  </a:lnTo>
                  <a:lnTo>
                    <a:pt x="19167" y="17430"/>
                  </a:lnTo>
                  <a:lnTo>
                    <a:pt x="19250" y="17367"/>
                  </a:lnTo>
                  <a:lnTo>
                    <a:pt x="19313" y="17367"/>
                  </a:lnTo>
                  <a:lnTo>
                    <a:pt x="19376" y="17388"/>
                  </a:lnTo>
                  <a:lnTo>
                    <a:pt x="19460" y="17430"/>
                  </a:lnTo>
                  <a:lnTo>
                    <a:pt x="19564" y="17388"/>
                  </a:lnTo>
                  <a:lnTo>
                    <a:pt x="19669" y="17388"/>
                  </a:lnTo>
                  <a:lnTo>
                    <a:pt x="19690" y="17346"/>
                  </a:lnTo>
                  <a:lnTo>
                    <a:pt x="19732" y="17221"/>
                  </a:lnTo>
                  <a:lnTo>
                    <a:pt x="19732" y="17116"/>
                  </a:lnTo>
                  <a:lnTo>
                    <a:pt x="19774" y="17033"/>
                  </a:lnTo>
                  <a:lnTo>
                    <a:pt x="19857" y="16907"/>
                  </a:lnTo>
                  <a:lnTo>
                    <a:pt x="19857" y="16823"/>
                  </a:lnTo>
                  <a:lnTo>
                    <a:pt x="19836" y="16761"/>
                  </a:lnTo>
                  <a:lnTo>
                    <a:pt x="19753" y="16740"/>
                  </a:lnTo>
                  <a:lnTo>
                    <a:pt x="19648" y="16761"/>
                  </a:lnTo>
                  <a:lnTo>
                    <a:pt x="19627" y="16802"/>
                  </a:lnTo>
                  <a:lnTo>
                    <a:pt x="19585" y="16761"/>
                  </a:lnTo>
                  <a:lnTo>
                    <a:pt x="19543" y="16761"/>
                  </a:lnTo>
                  <a:lnTo>
                    <a:pt x="19522" y="16802"/>
                  </a:lnTo>
                  <a:lnTo>
                    <a:pt x="19439" y="16740"/>
                  </a:lnTo>
                  <a:lnTo>
                    <a:pt x="19376" y="16656"/>
                  </a:lnTo>
                  <a:lnTo>
                    <a:pt x="19334" y="16614"/>
                  </a:lnTo>
                  <a:lnTo>
                    <a:pt x="19313" y="16530"/>
                  </a:lnTo>
                  <a:lnTo>
                    <a:pt x="19271" y="16530"/>
                  </a:lnTo>
                  <a:lnTo>
                    <a:pt x="19250" y="16614"/>
                  </a:lnTo>
                  <a:lnTo>
                    <a:pt x="19250" y="16719"/>
                  </a:lnTo>
                  <a:lnTo>
                    <a:pt x="19313" y="16740"/>
                  </a:lnTo>
                  <a:lnTo>
                    <a:pt x="19313" y="16823"/>
                  </a:lnTo>
                  <a:lnTo>
                    <a:pt x="19250" y="16907"/>
                  </a:lnTo>
                  <a:lnTo>
                    <a:pt x="19229" y="17012"/>
                  </a:lnTo>
                  <a:lnTo>
                    <a:pt x="19209" y="16949"/>
                  </a:lnTo>
                  <a:lnTo>
                    <a:pt x="19229" y="16823"/>
                  </a:lnTo>
                  <a:lnTo>
                    <a:pt x="19209" y="16719"/>
                  </a:lnTo>
                  <a:lnTo>
                    <a:pt x="19146" y="16698"/>
                  </a:lnTo>
                  <a:lnTo>
                    <a:pt x="19125" y="16551"/>
                  </a:lnTo>
                  <a:lnTo>
                    <a:pt x="19062" y="16530"/>
                  </a:lnTo>
                  <a:lnTo>
                    <a:pt x="19041" y="16489"/>
                  </a:lnTo>
                  <a:lnTo>
                    <a:pt x="19041" y="16447"/>
                  </a:lnTo>
                  <a:lnTo>
                    <a:pt x="19104" y="16426"/>
                  </a:lnTo>
                  <a:lnTo>
                    <a:pt x="19161" y="16311"/>
                  </a:lnTo>
                  <a:lnTo>
                    <a:pt x="19146" y="16279"/>
                  </a:lnTo>
                  <a:lnTo>
                    <a:pt x="19104" y="16238"/>
                  </a:lnTo>
                  <a:lnTo>
                    <a:pt x="19146" y="16217"/>
                  </a:lnTo>
                  <a:lnTo>
                    <a:pt x="19229" y="16217"/>
                  </a:lnTo>
                  <a:lnTo>
                    <a:pt x="19271" y="16175"/>
                  </a:lnTo>
                  <a:lnTo>
                    <a:pt x="19313" y="16091"/>
                  </a:lnTo>
                  <a:lnTo>
                    <a:pt x="19313" y="15966"/>
                  </a:lnTo>
                  <a:lnTo>
                    <a:pt x="19271" y="15903"/>
                  </a:lnTo>
                  <a:lnTo>
                    <a:pt x="19271" y="15861"/>
                  </a:lnTo>
                  <a:lnTo>
                    <a:pt x="19334" y="15861"/>
                  </a:lnTo>
                  <a:lnTo>
                    <a:pt x="19376" y="15903"/>
                  </a:lnTo>
                  <a:lnTo>
                    <a:pt x="19439" y="15986"/>
                  </a:lnTo>
                  <a:lnTo>
                    <a:pt x="19481" y="16007"/>
                  </a:lnTo>
                  <a:lnTo>
                    <a:pt x="19564" y="16007"/>
                  </a:lnTo>
                  <a:lnTo>
                    <a:pt x="19648" y="15966"/>
                  </a:lnTo>
                  <a:lnTo>
                    <a:pt x="19732" y="15986"/>
                  </a:lnTo>
                  <a:lnTo>
                    <a:pt x="19794" y="16028"/>
                  </a:lnTo>
                  <a:lnTo>
                    <a:pt x="19899" y="16070"/>
                  </a:lnTo>
                  <a:lnTo>
                    <a:pt x="20046" y="16175"/>
                  </a:lnTo>
                  <a:lnTo>
                    <a:pt x="20046" y="16238"/>
                  </a:lnTo>
                  <a:lnTo>
                    <a:pt x="20066" y="16321"/>
                  </a:lnTo>
                  <a:lnTo>
                    <a:pt x="20108" y="16384"/>
                  </a:lnTo>
                  <a:lnTo>
                    <a:pt x="20150" y="16447"/>
                  </a:lnTo>
                  <a:lnTo>
                    <a:pt x="20192" y="16489"/>
                  </a:lnTo>
                  <a:lnTo>
                    <a:pt x="20318" y="16405"/>
                  </a:lnTo>
                  <a:lnTo>
                    <a:pt x="20422" y="16238"/>
                  </a:lnTo>
                  <a:lnTo>
                    <a:pt x="20485" y="16133"/>
                  </a:lnTo>
                  <a:lnTo>
                    <a:pt x="20422" y="16091"/>
                  </a:lnTo>
                  <a:lnTo>
                    <a:pt x="20401" y="15986"/>
                  </a:lnTo>
                  <a:lnTo>
                    <a:pt x="20464" y="15924"/>
                  </a:lnTo>
                  <a:lnTo>
                    <a:pt x="20464" y="15882"/>
                  </a:lnTo>
                  <a:lnTo>
                    <a:pt x="20359" y="15861"/>
                  </a:lnTo>
                  <a:lnTo>
                    <a:pt x="20276" y="15903"/>
                  </a:lnTo>
                  <a:lnTo>
                    <a:pt x="20255" y="15966"/>
                  </a:lnTo>
                  <a:lnTo>
                    <a:pt x="20108" y="15882"/>
                  </a:lnTo>
                  <a:lnTo>
                    <a:pt x="20046" y="15777"/>
                  </a:lnTo>
                  <a:lnTo>
                    <a:pt x="19899" y="15756"/>
                  </a:lnTo>
                  <a:lnTo>
                    <a:pt x="19857" y="15777"/>
                  </a:lnTo>
                  <a:lnTo>
                    <a:pt x="19794" y="15714"/>
                  </a:lnTo>
                  <a:lnTo>
                    <a:pt x="19794" y="15673"/>
                  </a:lnTo>
                  <a:lnTo>
                    <a:pt x="19857" y="15673"/>
                  </a:lnTo>
                  <a:lnTo>
                    <a:pt x="19899" y="15589"/>
                  </a:lnTo>
                  <a:lnTo>
                    <a:pt x="19941" y="15401"/>
                  </a:lnTo>
                  <a:lnTo>
                    <a:pt x="19962" y="15380"/>
                  </a:lnTo>
                  <a:lnTo>
                    <a:pt x="19962" y="15296"/>
                  </a:lnTo>
                  <a:lnTo>
                    <a:pt x="19836" y="15254"/>
                  </a:lnTo>
                  <a:lnTo>
                    <a:pt x="19774" y="15254"/>
                  </a:lnTo>
                  <a:lnTo>
                    <a:pt x="19669" y="15359"/>
                  </a:lnTo>
                  <a:lnTo>
                    <a:pt x="19564" y="15380"/>
                  </a:lnTo>
                  <a:lnTo>
                    <a:pt x="19460" y="15359"/>
                  </a:lnTo>
                  <a:lnTo>
                    <a:pt x="19439" y="15296"/>
                  </a:lnTo>
                  <a:lnTo>
                    <a:pt x="19418" y="15191"/>
                  </a:lnTo>
                  <a:lnTo>
                    <a:pt x="19376" y="15149"/>
                  </a:lnTo>
                  <a:lnTo>
                    <a:pt x="19376" y="15066"/>
                  </a:lnTo>
                  <a:lnTo>
                    <a:pt x="19460" y="15129"/>
                  </a:lnTo>
                  <a:lnTo>
                    <a:pt x="19481" y="15170"/>
                  </a:lnTo>
                  <a:lnTo>
                    <a:pt x="19460" y="15233"/>
                  </a:lnTo>
                  <a:lnTo>
                    <a:pt x="19481" y="15296"/>
                  </a:lnTo>
                  <a:lnTo>
                    <a:pt x="19564" y="15359"/>
                  </a:lnTo>
                  <a:lnTo>
                    <a:pt x="19648" y="15359"/>
                  </a:lnTo>
                  <a:lnTo>
                    <a:pt x="19753" y="15254"/>
                  </a:lnTo>
                  <a:lnTo>
                    <a:pt x="19836" y="15233"/>
                  </a:lnTo>
                  <a:lnTo>
                    <a:pt x="19941" y="15233"/>
                  </a:lnTo>
                  <a:lnTo>
                    <a:pt x="19983" y="15275"/>
                  </a:lnTo>
                  <a:lnTo>
                    <a:pt x="20046" y="15275"/>
                  </a:lnTo>
                  <a:lnTo>
                    <a:pt x="20066" y="15233"/>
                  </a:lnTo>
                  <a:lnTo>
                    <a:pt x="20046" y="15170"/>
                  </a:lnTo>
                  <a:lnTo>
                    <a:pt x="19836" y="14961"/>
                  </a:lnTo>
                  <a:lnTo>
                    <a:pt x="19669" y="14836"/>
                  </a:lnTo>
                  <a:lnTo>
                    <a:pt x="19522" y="14836"/>
                  </a:lnTo>
                  <a:lnTo>
                    <a:pt x="19355" y="14752"/>
                  </a:lnTo>
                  <a:lnTo>
                    <a:pt x="19271" y="14647"/>
                  </a:lnTo>
                  <a:lnTo>
                    <a:pt x="19271" y="14564"/>
                  </a:lnTo>
                  <a:lnTo>
                    <a:pt x="19271" y="14522"/>
                  </a:lnTo>
                  <a:lnTo>
                    <a:pt x="19334" y="14564"/>
                  </a:lnTo>
                  <a:lnTo>
                    <a:pt x="19376" y="14668"/>
                  </a:lnTo>
                  <a:lnTo>
                    <a:pt x="19460" y="14731"/>
                  </a:lnTo>
                  <a:lnTo>
                    <a:pt x="19585" y="14731"/>
                  </a:lnTo>
                  <a:lnTo>
                    <a:pt x="19627" y="14668"/>
                  </a:lnTo>
                  <a:lnTo>
                    <a:pt x="19627" y="14626"/>
                  </a:lnTo>
                  <a:lnTo>
                    <a:pt x="19522" y="14522"/>
                  </a:lnTo>
                  <a:lnTo>
                    <a:pt x="19481" y="14459"/>
                  </a:lnTo>
                  <a:lnTo>
                    <a:pt x="19481" y="14438"/>
                  </a:lnTo>
                  <a:lnTo>
                    <a:pt x="19522" y="14438"/>
                  </a:lnTo>
                  <a:lnTo>
                    <a:pt x="19564" y="14459"/>
                  </a:lnTo>
                  <a:lnTo>
                    <a:pt x="19690" y="14626"/>
                  </a:lnTo>
                  <a:lnTo>
                    <a:pt x="19753" y="14731"/>
                  </a:lnTo>
                  <a:lnTo>
                    <a:pt x="19753" y="14773"/>
                  </a:lnTo>
                  <a:lnTo>
                    <a:pt x="19857" y="14857"/>
                  </a:lnTo>
                  <a:lnTo>
                    <a:pt x="19962" y="14940"/>
                  </a:lnTo>
                  <a:lnTo>
                    <a:pt x="20087" y="15087"/>
                  </a:lnTo>
                  <a:lnTo>
                    <a:pt x="20171" y="15129"/>
                  </a:lnTo>
                  <a:lnTo>
                    <a:pt x="20213" y="15087"/>
                  </a:lnTo>
                  <a:lnTo>
                    <a:pt x="20276" y="15129"/>
                  </a:lnTo>
                  <a:lnTo>
                    <a:pt x="20297" y="15170"/>
                  </a:lnTo>
                  <a:lnTo>
                    <a:pt x="20213" y="15233"/>
                  </a:lnTo>
                  <a:lnTo>
                    <a:pt x="20276" y="15296"/>
                  </a:lnTo>
                  <a:lnTo>
                    <a:pt x="20318" y="15359"/>
                  </a:lnTo>
                  <a:lnTo>
                    <a:pt x="20380" y="15359"/>
                  </a:lnTo>
                  <a:lnTo>
                    <a:pt x="20422" y="15275"/>
                  </a:lnTo>
                  <a:lnTo>
                    <a:pt x="20485" y="15087"/>
                  </a:lnTo>
                  <a:lnTo>
                    <a:pt x="20506" y="15045"/>
                  </a:lnTo>
                  <a:lnTo>
                    <a:pt x="20527" y="14982"/>
                  </a:lnTo>
                  <a:lnTo>
                    <a:pt x="20506" y="14877"/>
                  </a:lnTo>
                  <a:lnTo>
                    <a:pt x="20506" y="14836"/>
                  </a:lnTo>
                  <a:lnTo>
                    <a:pt x="20506" y="14710"/>
                  </a:lnTo>
                  <a:lnTo>
                    <a:pt x="20464" y="14626"/>
                  </a:lnTo>
                  <a:lnTo>
                    <a:pt x="20464" y="14564"/>
                  </a:lnTo>
                  <a:lnTo>
                    <a:pt x="20464" y="14543"/>
                  </a:lnTo>
                  <a:lnTo>
                    <a:pt x="20506" y="14564"/>
                  </a:lnTo>
                  <a:lnTo>
                    <a:pt x="20590" y="14605"/>
                  </a:lnTo>
                  <a:lnTo>
                    <a:pt x="20610" y="14605"/>
                  </a:lnTo>
                  <a:lnTo>
                    <a:pt x="20590" y="14543"/>
                  </a:lnTo>
                  <a:lnTo>
                    <a:pt x="20506" y="14459"/>
                  </a:lnTo>
                  <a:lnTo>
                    <a:pt x="20464" y="14354"/>
                  </a:lnTo>
                  <a:lnTo>
                    <a:pt x="20401" y="14313"/>
                  </a:lnTo>
                  <a:lnTo>
                    <a:pt x="20318" y="14292"/>
                  </a:lnTo>
                  <a:lnTo>
                    <a:pt x="19962" y="14292"/>
                  </a:lnTo>
                  <a:lnTo>
                    <a:pt x="19920" y="14208"/>
                  </a:lnTo>
                  <a:lnTo>
                    <a:pt x="19836" y="14145"/>
                  </a:lnTo>
                  <a:lnTo>
                    <a:pt x="19648" y="14145"/>
                  </a:lnTo>
                  <a:lnTo>
                    <a:pt x="19564" y="14187"/>
                  </a:lnTo>
                  <a:lnTo>
                    <a:pt x="19502" y="14187"/>
                  </a:lnTo>
                  <a:lnTo>
                    <a:pt x="19460" y="14124"/>
                  </a:lnTo>
                  <a:lnTo>
                    <a:pt x="19439" y="14103"/>
                  </a:lnTo>
                  <a:lnTo>
                    <a:pt x="19460" y="14041"/>
                  </a:lnTo>
                  <a:lnTo>
                    <a:pt x="19502" y="14103"/>
                  </a:lnTo>
                  <a:lnTo>
                    <a:pt x="19543" y="14124"/>
                  </a:lnTo>
                  <a:lnTo>
                    <a:pt x="19669" y="14103"/>
                  </a:lnTo>
                  <a:lnTo>
                    <a:pt x="19836" y="14082"/>
                  </a:lnTo>
                  <a:lnTo>
                    <a:pt x="19878" y="14124"/>
                  </a:lnTo>
                  <a:lnTo>
                    <a:pt x="19941" y="14103"/>
                  </a:lnTo>
                  <a:lnTo>
                    <a:pt x="20025" y="14082"/>
                  </a:lnTo>
                  <a:lnTo>
                    <a:pt x="20087" y="14103"/>
                  </a:lnTo>
                  <a:lnTo>
                    <a:pt x="20150" y="14124"/>
                  </a:lnTo>
                  <a:lnTo>
                    <a:pt x="20192" y="14103"/>
                  </a:lnTo>
                  <a:lnTo>
                    <a:pt x="20234" y="14082"/>
                  </a:lnTo>
                  <a:lnTo>
                    <a:pt x="20234" y="14020"/>
                  </a:lnTo>
                  <a:lnTo>
                    <a:pt x="20234" y="13915"/>
                  </a:lnTo>
                  <a:lnTo>
                    <a:pt x="20234" y="13873"/>
                  </a:lnTo>
                  <a:lnTo>
                    <a:pt x="20171" y="13831"/>
                  </a:lnTo>
                  <a:lnTo>
                    <a:pt x="20129" y="13873"/>
                  </a:lnTo>
                  <a:lnTo>
                    <a:pt x="20066" y="13894"/>
                  </a:lnTo>
                  <a:lnTo>
                    <a:pt x="19983" y="13873"/>
                  </a:lnTo>
                  <a:lnTo>
                    <a:pt x="19857" y="13873"/>
                  </a:lnTo>
                  <a:lnTo>
                    <a:pt x="19815" y="13810"/>
                  </a:lnTo>
                  <a:lnTo>
                    <a:pt x="19711" y="13706"/>
                  </a:lnTo>
                  <a:lnTo>
                    <a:pt x="19606" y="13727"/>
                  </a:lnTo>
                  <a:lnTo>
                    <a:pt x="19564" y="13789"/>
                  </a:lnTo>
                  <a:lnTo>
                    <a:pt x="19543" y="13789"/>
                  </a:lnTo>
                  <a:lnTo>
                    <a:pt x="19543" y="13685"/>
                  </a:lnTo>
                  <a:lnTo>
                    <a:pt x="19543" y="13601"/>
                  </a:lnTo>
                  <a:lnTo>
                    <a:pt x="19522" y="13538"/>
                  </a:lnTo>
                  <a:lnTo>
                    <a:pt x="19313" y="13538"/>
                  </a:lnTo>
                  <a:lnTo>
                    <a:pt x="19229" y="13497"/>
                  </a:lnTo>
                  <a:lnTo>
                    <a:pt x="19250" y="13455"/>
                  </a:lnTo>
                  <a:lnTo>
                    <a:pt x="19313" y="13455"/>
                  </a:lnTo>
                  <a:lnTo>
                    <a:pt x="19418" y="13476"/>
                  </a:lnTo>
                  <a:lnTo>
                    <a:pt x="19460" y="13455"/>
                  </a:lnTo>
                  <a:lnTo>
                    <a:pt x="19460" y="13392"/>
                  </a:lnTo>
                  <a:lnTo>
                    <a:pt x="19439" y="13371"/>
                  </a:lnTo>
                  <a:lnTo>
                    <a:pt x="19481" y="13308"/>
                  </a:lnTo>
                  <a:lnTo>
                    <a:pt x="19460" y="13266"/>
                  </a:lnTo>
                  <a:lnTo>
                    <a:pt x="19439" y="13204"/>
                  </a:lnTo>
                  <a:lnTo>
                    <a:pt x="19481" y="13162"/>
                  </a:lnTo>
                  <a:lnTo>
                    <a:pt x="19460" y="13078"/>
                  </a:lnTo>
                  <a:lnTo>
                    <a:pt x="19460" y="12994"/>
                  </a:lnTo>
                  <a:lnTo>
                    <a:pt x="19522" y="12973"/>
                  </a:lnTo>
                  <a:lnTo>
                    <a:pt x="19543" y="12994"/>
                  </a:lnTo>
                  <a:lnTo>
                    <a:pt x="19543" y="13078"/>
                  </a:lnTo>
                  <a:lnTo>
                    <a:pt x="19585" y="13141"/>
                  </a:lnTo>
                  <a:lnTo>
                    <a:pt x="19648" y="13162"/>
                  </a:lnTo>
                  <a:lnTo>
                    <a:pt x="19732" y="13078"/>
                  </a:lnTo>
                  <a:lnTo>
                    <a:pt x="19857" y="12953"/>
                  </a:lnTo>
                  <a:lnTo>
                    <a:pt x="19941" y="12932"/>
                  </a:lnTo>
                  <a:lnTo>
                    <a:pt x="19941" y="12890"/>
                  </a:lnTo>
                  <a:lnTo>
                    <a:pt x="19899" y="12869"/>
                  </a:lnTo>
                  <a:lnTo>
                    <a:pt x="19794" y="12848"/>
                  </a:lnTo>
                  <a:lnTo>
                    <a:pt x="19732" y="12848"/>
                  </a:lnTo>
                  <a:lnTo>
                    <a:pt x="19690" y="12827"/>
                  </a:lnTo>
                  <a:lnTo>
                    <a:pt x="19774" y="12785"/>
                  </a:lnTo>
                  <a:lnTo>
                    <a:pt x="19878" y="12785"/>
                  </a:lnTo>
                  <a:lnTo>
                    <a:pt x="19941" y="12827"/>
                  </a:lnTo>
                  <a:lnTo>
                    <a:pt x="19983" y="12827"/>
                  </a:lnTo>
                  <a:lnTo>
                    <a:pt x="19983" y="12764"/>
                  </a:lnTo>
                  <a:lnTo>
                    <a:pt x="19962" y="12743"/>
                  </a:lnTo>
                  <a:lnTo>
                    <a:pt x="20046" y="12722"/>
                  </a:lnTo>
                  <a:lnTo>
                    <a:pt x="20150" y="12722"/>
                  </a:lnTo>
                  <a:lnTo>
                    <a:pt x="20213" y="12785"/>
                  </a:lnTo>
                  <a:lnTo>
                    <a:pt x="20276" y="12827"/>
                  </a:lnTo>
                  <a:lnTo>
                    <a:pt x="20318" y="12785"/>
                  </a:lnTo>
                  <a:lnTo>
                    <a:pt x="20380" y="12827"/>
                  </a:lnTo>
                  <a:lnTo>
                    <a:pt x="20422" y="12890"/>
                  </a:lnTo>
                  <a:lnTo>
                    <a:pt x="20401" y="12973"/>
                  </a:lnTo>
                  <a:lnTo>
                    <a:pt x="20422" y="13036"/>
                  </a:lnTo>
                  <a:lnTo>
                    <a:pt x="20506" y="13057"/>
                  </a:lnTo>
                  <a:lnTo>
                    <a:pt x="20527" y="13036"/>
                  </a:lnTo>
                  <a:lnTo>
                    <a:pt x="20590" y="13057"/>
                  </a:lnTo>
                  <a:lnTo>
                    <a:pt x="20631" y="13141"/>
                  </a:lnTo>
                  <a:lnTo>
                    <a:pt x="20778" y="13183"/>
                  </a:lnTo>
                  <a:lnTo>
                    <a:pt x="20820" y="13266"/>
                  </a:lnTo>
                  <a:lnTo>
                    <a:pt x="20841" y="13287"/>
                  </a:lnTo>
                  <a:lnTo>
                    <a:pt x="20882" y="13245"/>
                  </a:lnTo>
                  <a:lnTo>
                    <a:pt x="20903" y="13141"/>
                  </a:lnTo>
                  <a:lnTo>
                    <a:pt x="20945" y="13057"/>
                  </a:lnTo>
                  <a:lnTo>
                    <a:pt x="21008" y="12890"/>
                  </a:lnTo>
                  <a:lnTo>
                    <a:pt x="21008" y="12848"/>
                  </a:lnTo>
                  <a:lnTo>
                    <a:pt x="21029" y="12722"/>
                  </a:lnTo>
                  <a:lnTo>
                    <a:pt x="21050" y="12555"/>
                  </a:lnTo>
                  <a:lnTo>
                    <a:pt x="21092" y="12513"/>
                  </a:lnTo>
                  <a:lnTo>
                    <a:pt x="21092" y="12429"/>
                  </a:lnTo>
                  <a:lnTo>
                    <a:pt x="21050" y="12346"/>
                  </a:lnTo>
                  <a:lnTo>
                    <a:pt x="20987" y="12304"/>
                  </a:lnTo>
                  <a:lnTo>
                    <a:pt x="20924" y="12241"/>
                  </a:lnTo>
                  <a:lnTo>
                    <a:pt x="20882" y="12241"/>
                  </a:lnTo>
                  <a:lnTo>
                    <a:pt x="20841" y="12199"/>
                  </a:lnTo>
                  <a:lnTo>
                    <a:pt x="20841" y="12136"/>
                  </a:lnTo>
                  <a:lnTo>
                    <a:pt x="20757" y="12136"/>
                  </a:lnTo>
                  <a:lnTo>
                    <a:pt x="20694" y="12220"/>
                  </a:lnTo>
                  <a:lnTo>
                    <a:pt x="20590" y="12325"/>
                  </a:lnTo>
                  <a:lnTo>
                    <a:pt x="20506" y="12346"/>
                  </a:lnTo>
                  <a:lnTo>
                    <a:pt x="20464" y="12304"/>
                  </a:lnTo>
                  <a:lnTo>
                    <a:pt x="20485" y="12241"/>
                  </a:lnTo>
                  <a:lnTo>
                    <a:pt x="20485" y="12157"/>
                  </a:lnTo>
                  <a:lnTo>
                    <a:pt x="20485" y="12136"/>
                  </a:lnTo>
                  <a:lnTo>
                    <a:pt x="20380" y="12116"/>
                  </a:lnTo>
                  <a:lnTo>
                    <a:pt x="20297" y="12116"/>
                  </a:lnTo>
                  <a:lnTo>
                    <a:pt x="20276" y="12053"/>
                  </a:lnTo>
                  <a:lnTo>
                    <a:pt x="20338" y="12032"/>
                  </a:lnTo>
                  <a:lnTo>
                    <a:pt x="20338" y="12011"/>
                  </a:lnTo>
                  <a:lnTo>
                    <a:pt x="20255" y="11948"/>
                  </a:lnTo>
                  <a:lnTo>
                    <a:pt x="20213" y="11906"/>
                  </a:lnTo>
                  <a:lnTo>
                    <a:pt x="20255" y="11885"/>
                  </a:lnTo>
                  <a:lnTo>
                    <a:pt x="20276" y="11906"/>
                  </a:lnTo>
                  <a:lnTo>
                    <a:pt x="20359" y="11927"/>
                  </a:lnTo>
                  <a:lnTo>
                    <a:pt x="20359" y="11885"/>
                  </a:lnTo>
                  <a:lnTo>
                    <a:pt x="20297" y="11802"/>
                  </a:lnTo>
                  <a:lnTo>
                    <a:pt x="20276" y="11718"/>
                  </a:lnTo>
                  <a:lnTo>
                    <a:pt x="20297" y="11676"/>
                  </a:lnTo>
                  <a:lnTo>
                    <a:pt x="20359" y="11634"/>
                  </a:lnTo>
                  <a:lnTo>
                    <a:pt x="20380" y="11676"/>
                  </a:lnTo>
                  <a:lnTo>
                    <a:pt x="20443" y="11697"/>
                  </a:lnTo>
                  <a:lnTo>
                    <a:pt x="20464" y="11739"/>
                  </a:lnTo>
                  <a:lnTo>
                    <a:pt x="20590" y="11885"/>
                  </a:lnTo>
                  <a:lnTo>
                    <a:pt x="20673" y="11927"/>
                  </a:lnTo>
                  <a:lnTo>
                    <a:pt x="20757" y="11906"/>
                  </a:lnTo>
                  <a:lnTo>
                    <a:pt x="20799" y="11844"/>
                  </a:lnTo>
                  <a:lnTo>
                    <a:pt x="20757" y="11718"/>
                  </a:lnTo>
                  <a:lnTo>
                    <a:pt x="20652" y="11613"/>
                  </a:lnTo>
                  <a:lnTo>
                    <a:pt x="20569" y="11572"/>
                  </a:lnTo>
                  <a:lnTo>
                    <a:pt x="20464" y="11530"/>
                  </a:lnTo>
                  <a:lnTo>
                    <a:pt x="20443" y="11404"/>
                  </a:lnTo>
                  <a:lnTo>
                    <a:pt x="20380" y="11320"/>
                  </a:lnTo>
                  <a:lnTo>
                    <a:pt x="20338" y="11258"/>
                  </a:lnTo>
                  <a:lnTo>
                    <a:pt x="20255" y="11216"/>
                  </a:lnTo>
                  <a:lnTo>
                    <a:pt x="20171" y="11174"/>
                  </a:lnTo>
                  <a:lnTo>
                    <a:pt x="20171" y="11111"/>
                  </a:lnTo>
                  <a:lnTo>
                    <a:pt x="20234" y="11069"/>
                  </a:lnTo>
                  <a:lnTo>
                    <a:pt x="20234" y="11007"/>
                  </a:lnTo>
                  <a:lnTo>
                    <a:pt x="20192" y="10986"/>
                  </a:lnTo>
                  <a:lnTo>
                    <a:pt x="20192" y="10944"/>
                  </a:lnTo>
                  <a:lnTo>
                    <a:pt x="20255" y="10881"/>
                  </a:lnTo>
                  <a:lnTo>
                    <a:pt x="20297" y="10881"/>
                  </a:lnTo>
                  <a:lnTo>
                    <a:pt x="20359" y="10860"/>
                  </a:lnTo>
                  <a:lnTo>
                    <a:pt x="20443" y="10881"/>
                  </a:lnTo>
                  <a:lnTo>
                    <a:pt x="20485" y="10944"/>
                  </a:lnTo>
                  <a:lnTo>
                    <a:pt x="20401" y="10986"/>
                  </a:lnTo>
                  <a:lnTo>
                    <a:pt x="20464" y="10986"/>
                  </a:lnTo>
                  <a:lnTo>
                    <a:pt x="20548" y="11048"/>
                  </a:lnTo>
                  <a:lnTo>
                    <a:pt x="20548" y="11090"/>
                  </a:lnTo>
                  <a:lnTo>
                    <a:pt x="20569" y="11174"/>
                  </a:lnTo>
                  <a:lnTo>
                    <a:pt x="20652" y="11195"/>
                  </a:lnTo>
                  <a:lnTo>
                    <a:pt x="20757" y="11111"/>
                  </a:lnTo>
                  <a:lnTo>
                    <a:pt x="20799" y="10986"/>
                  </a:lnTo>
                  <a:lnTo>
                    <a:pt x="20820" y="10860"/>
                  </a:lnTo>
                  <a:lnTo>
                    <a:pt x="20882" y="10776"/>
                  </a:lnTo>
                  <a:lnTo>
                    <a:pt x="20903" y="10735"/>
                  </a:lnTo>
                  <a:lnTo>
                    <a:pt x="20882" y="10588"/>
                  </a:lnTo>
                  <a:lnTo>
                    <a:pt x="20966" y="10525"/>
                  </a:lnTo>
                  <a:lnTo>
                    <a:pt x="21029" y="10463"/>
                  </a:lnTo>
                  <a:lnTo>
                    <a:pt x="21071" y="10316"/>
                  </a:lnTo>
                  <a:lnTo>
                    <a:pt x="21029" y="10212"/>
                  </a:lnTo>
                  <a:lnTo>
                    <a:pt x="20987" y="10128"/>
                  </a:lnTo>
                  <a:lnTo>
                    <a:pt x="21029" y="9919"/>
                  </a:lnTo>
                  <a:lnTo>
                    <a:pt x="21092" y="9751"/>
                  </a:lnTo>
                  <a:lnTo>
                    <a:pt x="21092" y="9605"/>
                  </a:lnTo>
                  <a:lnTo>
                    <a:pt x="21175" y="9521"/>
                  </a:lnTo>
                  <a:lnTo>
                    <a:pt x="21175" y="9437"/>
                  </a:lnTo>
                  <a:lnTo>
                    <a:pt x="21196" y="9312"/>
                  </a:lnTo>
                  <a:lnTo>
                    <a:pt x="21196" y="9165"/>
                  </a:lnTo>
                  <a:lnTo>
                    <a:pt x="21280" y="9082"/>
                  </a:lnTo>
                  <a:lnTo>
                    <a:pt x="21343" y="8956"/>
                  </a:lnTo>
                  <a:lnTo>
                    <a:pt x="21531" y="8684"/>
                  </a:lnTo>
                  <a:lnTo>
                    <a:pt x="21615" y="8538"/>
                  </a:lnTo>
                  <a:lnTo>
                    <a:pt x="21761" y="8391"/>
                  </a:lnTo>
                  <a:lnTo>
                    <a:pt x="21824" y="8287"/>
                  </a:lnTo>
                  <a:lnTo>
                    <a:pt x="21908" y="8224"/>
                  </a:lnTo>
                  <a:lnTo>
                    <a:pt x="21950" y="8077"/>
                  </a:lnTo>
                  <a:lnTo>
                    <a:pt x="22075" y="7973"/>
                  </a:lnTo>
                  <a:lnTo>
                    <a:pt x="22117" y="7952"/>
                  </a:lnTo>
                  <a:lnTo>
                    <a:pt x="22075" y="7910"/>
                  </a:lnTo>
                  <a:lnTo>
                    <a:pt x="22012" y="7847"/>
                  </a:lnTo>
                  <a:lnTo>
                    <a:pt x="21908" y="7826"/>
                  </a:lnTo>
                  <a:lnTo>
                    <a:pt x="21845" y="7763"/>
                  </a:lnTo>
                  <a:lnTo>
                    <a:pt x="21803" y="7722"/>
                  </a:lnTo>
                  <a:lnTo>
                    <a:pt x="21719" y="7743"/>
                  </a:lnTo>
                  <a:lnTo>
                    <a:pt x="21552" y="7805"/>
                  </a:lnTo>
                  <a:lnTo>
                    <a:pt x="21406" y="7847"/>
                  </a:lnTo>
                  <a:lnTo>
                    <a:pt x="21280" y="7910"/>
                  </a:lnTo>
                  <a:lnTo>
                    <a:pt x="21196" y="8015"/>
                  </a:lnTo>
                  <a:lnTo>
                    <a:pt x="21092" y="8056"/>
                  </a:lnTo>
                  <a:lnTo>
                    <a:pt x="21071" y="8119"/>
                  </a:lnTo>
                  <a:lnTo>
                    <a:pt x="21008" y="8140"/>
                  </a:lnTo>
                  <a:lnTo>
                    <a:pt x="20903" y="8077"/>
                  </a:lnTo>
                  <a:lnTo>
                    <a:pt x="20862" y="8035"/>
                  </a:lnTo>
                  <a:lnTo>
                    <a:pt x="20862" y="7973"/>
                  </a:lnTo>
                  <a:lnTo>
                    <a:pt x="20924" y="7973"/>
                  </a:lnTo>
                  <a:lnTo>
                    <a:pt x="20987" y="7952"/>
                  </a:lnTo>
                  <a:lnTo>
                    <a:pt x="20987" y="7847"/>
                  </a:lnTo>
                  <a:lnTo>
                    <a:pt x="20966" y="7805"/>
                  </a:lnTo>
                  <a:lnTo>
                    <a:pt x="20882" y="7805"/>
                  </a:lnTo>
                  <a:lnTo>
                    <a:pt x="20820" y="7763"/>
                  </a:lnTo>
                  <a:lnTo>
                    <a:pt x="20903" y="7743"/>
                  </a:lnTo>
                  <a:lnTo>
                    <a:pt x="20966" y="7701"/>
                  </a:lnTo>
                  <a:lnTo>
                    <a:pt x="21071" y="7617"/>
                  </a:lnTo>
                  <a:lnTo>
                    <a:pt x="21134" y="7491"/>
                  </a:lnTo>
                  <a:lnTo>
                    <a:pt x="21238" y="7408"/>
                  </a:lnTo>
                  <a:lnTo>
                    <a:pt x="21322" y="7408"/>
                  </a:lnTo>
                  <a:lnTo>
                    <a:pt x="21447" y="7429"/>
                  </a:lnTo>
                  <a:lnTo>
                    <a:pt x="21698" y="7617"/>
                  </a:lnTo>
                  <a:lnTo>
                    <a:pt x="21761" y="7659"/>
                  </a:lnTo>
                  <a:lnTo>
                    <a:pt x="21970" y="7659"/>
                  </a:lnTo>
                  <a:lnTo>
                    <a:pt x="22075" y="7638"/>
                  </a:lnTo>
                  <a:lnTo>
                    <a:pt x="22180" y="7659"/>
                  </a:lnTo>
                  <a:lnTo>
                    <a:pt x="22389" y="7617"/>
                  </a:lnTo>
                  <a:lnTo>
                    <a:pt x="22494" y="7554"/>
                  </a:lnTo>
                  <a:lnTo>
                    <a:pt x="22494" y="7491"/>
                  </a:lnTo>
                  <a:lnTo>
                    <a:pt x="22473" y="7429"/>
                  </a:lnTo>
                  <a:lnTo>
                    <a:pt x="22515" y="7429"/>
                  </a:lnTo>
                  <a:lnTo>
                    <a:pt x="22598" y="7408"/>
                  </a:lnTo>
                  <a:lnTo>
                    <a:pt x="22682" y="7324"/>
                  </a:lnTo>
                  <a:lnTo>
                    <a:pt x="22682" y="7240"/>
                  </a:lnTo>
                  <a:lnTo>
                    <a:pt x="22640" y="7178"/>
                  </a:lnTo>
                  <a:lnTo>
                    <a:pt x="22535" y="7136"/>
                  </a:lnTo>
                  <a:lnTo>
                    <a:pt x="22473" y="7094"/>
                  </a:lnTo>
                  <a:lnTo>
                    <a:pt x="22431" y="7073"/>
                  </a:lnTo>
                  <a:lnTo>
                    <a:pt x="22347" y="7073"/>
                  </a:lnTo>
                  <a:lnTo>
                    <a:pt x="22263" y="7136"/>
                  </a:lnTo>
                  <a:lnTo>
                    <a:pt x="22222" y="7136"/>
                  </a:lnTo>
                  <a:lnTo>
                    <a:pt x="22138" y="7073"/>
                  </a:lnTo>
                  <a:lnTo>
                    <a:pt x="21908" y="7073"/>
                  </a:lnTo>
                  <a:lnTo>
                    <a:pt x="21761" y="7031"/>
                  </a:lnTo>
                  <a:lnTo>
                    <a:pt x="21657" y="6989"/>
                  </a:lnTo>
                  <a:lnTo>
                    <a:pt x="21594" y="6989"/>
                  </a:lnTo>
                  <a:lnTo>
                    <a:pt x="21510" y="7010"/>
                  </a:lnTo>
                  <a:lnTo>
                    <a:pt x="21196" y="7010"/>
                  </a:lnTo>
                  <a:lnTo>
                    <a:pt x="21092" y="6968"/>
                  </a:lnTo>
                  <a:lnTo>
                    <a:pt x="21196" y="6968"/>
                  </a:lnTo>
                  <a:lnTo>
                    <a:pt x="21301" y="6989"/>
                  </a:lnTo>
                  <a:lnTo>
                    <a:pt x="21406" y="6927"/>
                  </a:lnTo>
                  <a:lnTo>
                    <a:pt x="21531" y="6906"/>
                  </a:lnTo>
                  <a:lnTo>
                    <a:pt x="21636" y="6927"/>
                  </a:lnTo>
                  <a:lnTo>
                    <a:pt x="21740" y="6968"/>
                  </a:lnTo>
                  <a:lnTo>
                    <a:pt x="21782" y="6927"/>
                  </a:lnTo>
                  <a:lnTo>
                    <a:pt x="21845" y="6885"/>
                  </a:lnTo>
                  <a:lnTo>
                    <a:pt x="21950" y="6885"/>
                  </a:lnTo>
                  <a:lnTo>
                    <a:pt x="21991" y="6822"/>
                  </a:lnTo>
                  <a:lnTo>
                    <a:pt x="22054" y="6801"/>
                  </a:lnTo>
                  <a:lnTo>
                    <a:pt x="22138" y="6822"/>
                  </a:lnTo>
                  <a:lnTo>
                    <a:pt x="22180" y="6822"/>
                  </a:lnTo>
                  <a:lnTo>
                    <a:pt x="22201" y="6780"/>
                  </a:lnTo>
                  <a:lnTo>
                    <a:pt x="22242" y="6759"/>
                  </a:lnTo>
                  <a:lnTo>
                    <a:pt x="22284" y="6759"/>
                  </a:lnTo>
                  <a:lnTo>
                    <a:pt x="22305" y="6780"/>
                  </a:lnTo>
                  <a:lnTo>
                    <a:pt x="22368" y="6801"/>
                  </a:lnTo>
                  <a:lnTo>
                    <a:pt x="22410" y="6822"/>
                  </a:lnTo>
                  <a:lnTo>
                    <a:pt x="22515" y="6822"/>
                  </a:lnTo>
                  <a:lnTo>
                    <a:pt x="22619" y="6864"/>
                  </a:lnTo>
                  <a:lnTo>
                    <a:pt x="22703" y="6906"/>
                  </a:lnTo>
                  <a:lnTo>
                    <a:pt x="22891" y="6906"/>
                  </a:lnTo>
                  <a:lnTo>
                    <a:pt x="22996" y="6822"/>
                  </a:lnTo>
                  <a:lnTo>
                    <a:pt x="23184" y="6759"/>
                  </a:lnTo>
                  <a:lnTo>
                    <a:pt x="23331" y="6759"/>
                  </a:lnTo>
                  <a:lnTo>
                    <a:pt x="23351" y="6675"/>
                  </a:lnTo>
                  <a:lnTo>
                    <a:pt x="23351" y="6592"/>
                  </a:lnTo>
                  <a:lnTo>
                    <a:pt x="23310" y="6571"/>
                  </a:lnTo>
                  <a:lnTo>
                    <a:pt x="23247" y="6487"/>
                  </a:lnTo>
                  <a:lnTo>
                    <a:pt x="23247" y="6445"/>
                  </a:lnTo>
                  <a:lnTo>
                    <a:pt x="23226" y="6403"/>
                  </a:lnTo>
                  <a:lnTo>
                    <a:pt x="23226" y="6362"/>
                  </a:lnTo>
                  <a:lnTo>
                    <a:pt x="23289" y="6257"/>
                  </a:lnTo>
                  <a:lnTo>
                    <a:pt x="23351" y="6194"/>
                  </a:lnTo>
                  <a:lnTo>
                    <a:pt x="23414" y="6194"/>
                  </a:lnTo>
                  <a:lnTo>
                    <a:pt x="23561" y="6299"/>
                  </a:lnTo>
                  <a:lnTo>
                    <a:pt x="23644" y="6341"/>
                  </a:lnTo>
                  <a:lnTo>
                    <a:pt x="23707" y="6299"/>
                  </a:lnTo>
                  <a:lnTo>
                    <a:pt x="23749" y="6236"/>
                  </a:lnTo>
                  <a:lnTo>
                    <a:pt x="23854" y="6069"/>
                  </a:lnTo>
                  <a:lnTo>
                    <a:pt x="23958" y="5985"/>
                  </a:lnTo>
                  <a:lnTo>
                    <a:pt x="24042" y="5964"/>
                  </a:lnTo>
                  <a:lnTo>
                    <a:pt x="24063" y="5922"/>
                  </a:lnTo>
                  <a:lnTo>
                    <a:pt x="24167" y="5838"/>
                  </a:lnTo>
                  <a:lnTo>
                    <a:pt x="24272" y="5776"/>
                  </a:lnTo>
                  <a:lnTo>
                    <a:pt x="24335" y="5713"/>
                  </a:lnTo>
                  <a:lnTo>
                    <a:pt x="24335" y="5566"/>
                  </a:lnTo>
                  <a:lnTo>
                    <a:pt x="24272" y="5420"/>
                  </a:lnTo>
                  <a:lnTo>
                    <a:pt x="24188" y="5336"/>
                  </a:lnTo>
                  <a:lnTo>
                    <a:pt x="24167" y="5253"/>
                  </a:lnTo>
                  <a:lnTo>
                    <a:pt x="24021" y="5127"/>
                  </a:lnTo>
                  <a:lnTo>
                    <a:pt x="24021" y="5085"/>
                  </a:lnTo>
                  <a:lnTo>
                    <a:pt x="23958" y="5002"/>
                  </a:lnTo>
                  <a:lnTo>
                    <a:pt x="23854" y="4939"/>
                  </a:lnTo>
                  <a:lnTo>
                    <a:pt x="23812" y="4939"/>
                  </a:lnTo>
                  <a:lnTo>
                    <a:pt x="23728" y="4876"/>
                  </a:lnTo>
                  <a:lnTo>
                    <a:pt x="23623" y="4813"/>
                  </a:lnTo>
                  <a:lnTo>
                    <a:pt x="23498" y="4813"/>
                  </a:lnTo>
                  <a:lnTo>
                    <a:pt x="23331" y="4771"/>
                  </a:lnTo>
                  <a:lnTo>
                    <a:pt x="23184" y="4688"/>
                  </a:lnTo>
                  <a:lnTo>
                    <a:pt x="23038" y="4667"/>
                  </a:lnTo>
                  <a:lnTo>
                    <a:pt x="22975" y="4688"/>
                  </a:lnTo>
                  <a:lnTo>
                    <a:pt x="22828" y="4688"/>
                  </a:lnTo>
                  <a:lnTo>
                    <a:pt x="22682" y="4730"/>
                  </a:lnTo>
                  <a:lnTo>
                    <a:pt x="22619" y="4792"/>
                  </a:lnTo>
                  <a:lnTo>
                    <a:pt x="22515" y="4834"/>
                  </a:lnTo>
                  <a:lnTo>
                    <a:pt x="22410" y="4792"/>
                  </a:lnTo>
                  <a:lnTo>
                    <a:pt x="22389" y="4730"/>
                  </a:lnTo>
                  <a:lnTo>
                    <a:pt x="22347" y="4771"/>
                  </a:lnTo>
                  <a:lnTo>
                    <a:pt x="22305" y="4834"/>
                  </a:lnTo>
                  <a:lnTo>
                    <a:pt x="22347" y="4918"/>
                  </a:lnTo>
                  <a:lnTo>
                    <a:pt x="22347" y="5022"/>
                  </a:lnTo>
                  <a:lnTo>
                    <a:pt x="22284" y="5106"/>
                  </a:lnTo>
                  <a:lnTo>
                    <a:pt x="22242" y="5106"/>
                  </a:lnTo>
                  <a:lnTo>
                    <a:pt x="22242" y="5148"/>
                  </a:lnTo>
                  <a:lnTo>
                    <a:pt x="22263" y="5211"/>
                  </a:lnTo>
                  <a:lnTo>
                    <a:pt x="22242" y="5294"/>
                  </a:lnTo>
                  <a:lnTo>
                    <a:pt x="22138" y="5336"/>
                  </a:lnTo>
                  <a:lnTo>
                    <a:pt x="22033" y="5336"/>
                  </a:lnTo>
                  <a:lnTo>
                    <a:pt x="21970" y="5253"/>
                  </a:lnTo>
                  <a:lnTo>
                    <a:pt x="21970" y="5190"/>
                  </a:lnTo>
                  <a:lnTo>
                    <a:pt x="21929" y="5148"/>
                  </a:lnTo>
                  <a:lnTo>
                    <a:pt x="21866" y="5211"/>
                  </a:lnTo>
                  <a:lnTo>
                    <a:pt x="21866" y="5315"/>
                  </a:lnTo>
                  <a:lnTo>
                    <a:pt x="21887" y="5336"/>
                  </a:lnTo>
                  <a:lnTo>
                    <a:pt x="21845" y="5420"/>
                  </a:lnTo>
                  <a:lnTo>
                    <a:pt x="21824" y="5525"/>
                  </a:lnTo>
                  <a:lnTo>
                    <a:pt x="21782" y="5566"/>
                  </a:lnTo>
                  <a:lnTo>
                    <a:pt x="21782" y="5504"/>
                  </a:lnTo>
                  <a:lnTo>
                    <a:pt x="21824" y="5441"/>
                  </a:lnTo>
                  <a:lnTo>
                    <a:pt x="21782" y="5315"/>
                  </a:lnTo>
                  <a:lnTo>
                    <a:pt x="21740" y="5232"/>
                  </a:lnTo>
                  <a:lnTo>
                    <a:pt x="21761" y="5148"/>
                  </a:lnTo>
                  <a:lnTo>
                    <a:pt x="21761" y="5064"/>
                  </a:lnTo>
                  <a:lnTo>
                    <a:pt x="21719" y="5002"/>
                  </a:lnTo>
                  <a:lnTo>
                    <a:pt x="21719" y="4918"/>
                  </a:lnTo>
                  <a:lnTo>
                    <a:pt x="21657" y="4939"/>
                  </a:lnTo>
                  <a:lnTo>
                    <a:pt x="21636" y="5002"/>
                  </a:lnTo>
                  <a:lnTo>
                    <a:pt x="21552" y="5064"/>
                  </a:lnTo>
                  <a:lnTo>
                    <a:pt x="21552" y="5148"/>
                  </a:lnTo>
                  <a:lnTo>
                    <a:pt x="21531" y="5253"/>
                  </a:lnTo>
                  <a:lnTo>
                    <a:pt x="21364" y="5420"/>
                  </a:lnTo>
                  <a:lnTo>
                    <a:pt x="21301" y="5483"/>
                  </a:lnTo>
                  <a:lnTo>
                    <a:pt x="21217" y="5483"/>
                  </a:lnTo>
                  <a:lnTo>
                    <a:pt x="21154" y="5546"/>
                  </a:lnTo>
                  <a:lnTo>
                    <a:pt x="21050" y="5629"/>
                  </a:lnTo>
                  <a:lnTo>
                    <a:pt x="20945" y="5629"/>
                  </a:lnTo>
                  <a:lnTo>
                    <a:pt x="20841" y="5734"/>
                  </a:lnTo>
                  <a:lnTo>
                    <a:pt x="20694" y="5818"/>
                  </a:lnTo>
                  <a:lnTo>
                    <a:pt x="20422" y="5818"/>
                  </a:lnTo>
                  <a:lnTo>
                    <a:pt x="20422" y="5859"/>
                  </a:lnTo>
                  <a:lnTo>
                    <a:pt x="20359" y="5901"/>
                  </a:lnTo>
                  <a:lnTo>
                    <a:pt x="20255" y="5901"/>
                  </a:lnTo>
                  <a:lnTo>
                    <a:pt x="20171" y="5880"/>
                  </a:lnTo>
                  <a:lnTo>
                    <a:pt x="20087" y="5943"/>
                  </a:lnTo>
                  <a:lnTo>
                    <a:pt x="19711" y="6131"/>
                  </a:lnTo>
                  <a:lnTo>
                    <a:pt x="19522" y="6278"/>
                  </a:lnTo>
                  <a:lnTo>
                    <a:pt x="19502" y="6382"/>
                  </a:lnTo>
                  <a:lnTo>
                    <a:pt x="19439" y="6403"/>
                  </a:lnTo>
                  <a:lnTo>
                    <a:pt x="19229" y="6571"/>
                  </a:lnTo>
                  <a:lnTo>
                    <a:pt x="19125" y="6675"/>
                  </a:lnTo>
                  <a:lnTo>
                    <a:pt x="19104" y="6613"/>
                  </a:lnTo>
                  <a:lnTo>
                    <a:pt x="19083" y="6613"/>
                  </a:lnTo>
                  <a:lnTo>
                    <a:pt x="18978" y="6696"/>
                  </a:lnTo>
                  <a:lnTo>
                    <a:pt x="18895" y="6822"/>
                  </a:lnTo>
                  <a:lnTo>
                    <a:pt x="18790" y="6968"/>
                  </a:lnTo>
                  <a:lnTo>
                    <a:pt x="18769" y="7031"/>
                  </a:lnTo>
                  <a:lnTo>
                    <a:pt x="18727" y="7094"/>
                  </a:lnTo>
                  <a:lnTo>
                    <a:pt x="18706" y="7031"/>
                  </a:lnTo>
                  <a:lnTo>
                    <a:pt x="18748" y="6906"/>
                  </a:lnTo>
                  <a:lnTo>
                    <a:pt x="18748" y="6801"/>
                  </a:lnTo>
                  <a:lnTo>
                    <a:pt x="18748" y="6696"/>
                  </a:lnTo>
                  <a:lnTo>
                    <a:pt x="18853" y="6696"/>
                  </a:lnTo>
                  <a:lnTo>
                    <a:pt x="18895" y="6654"/>
                  </a:lnTo>
                  <a:lnTo>
                    <a:pt x="19020" y="6550"/>
                  </a:lnTo>
                  <a:lnTo>
                    <a:pt x="19104" y="6508"/>
                  </a:lnTo>
                  <a:lnTo>
                    <a:pt x="19209" y="6403"/>
                  </a:lnTo>
                  <a:lnTo>
                    <a:pt x="19355" y="6278"/>
                  </a:lnTo>
                  <a:lnTo>
                    <a:pt x="19418" y="6194"/>
                  </a:lnTo>
                  <a:lnTo>
                    <a:pt x="19522" y="6152"/>
                  </a:lnTo>
                  <a:lnTo>
                    <a:pt x="19627" y="5985"/>
                  </a:lnTo>
                  <a:lnTo>
                    <a:pt x="19669" y="5922"/>
                  </a:lnTo>
                  <a:lnTo>
                    <a:pt x="19648" y="5838"/>
                  </a:lnTo>
                  <a:lnTo>
                    <a:pt x="19669" y="5776"/>
                  </a:lnTo>
                  <a:lnTo>
                    <a:pt x="19690" y="5818"/>
                  </a:lnTo>
                  <a:lnTo>
                    <a:pt x="19753" y="5838"/>
                  </a:lnTo>
                  <a:lnTo>
                    <a:pt x="19836" y="5755"/>
                  </a:lnTo>
                  <a:lnTo>
                    <a:pt x="19941" y="5713"/>
                  </a:lnTo>
                  <a:lnTo>
                    <a:pt x="19941" y="5629"/>
                  </a:lnTo>
                  <a:lnTo>
                    <a:pt x="20004" y="5504"/>
                  </a:lnTo>
                  <a:lnTo>
                    <a:pt x="20066" y="5462"/>
                  </a:lnTo>
                  <a:lnTo>
                    <a:pt x="20150" y="5504"/>
                  </a:lnTo>
                  <a:lnTo>
                    <a:pt x="20213" y="5420"/>
                  </a:lnTo>
                  <a:lnTo>
                    <a:pt x="20297" y="5399"/>
                  </a:lnTo>
                  <a:lnTo>
                    <a:pt x="20318" y="5420"/>
                  </a:lnTo>
                  <a:lnTo>
                    <a:pt x="20401" y="5420"/>
                  </a:lnTo>
                  <a:lnTo>
                    <a:pt x="20715" y="5127"/>
                  </a:lnTo>
                  <a:lnTo>
                    <a:pt x="20778" y="5022"/>
                  </a:lnTo>
                  <a:lnTo>
                    <a:pt x="20799" y="4897"/>
                  </a:lnTo>
                  <a:lnTo>
                    <a:pt x="20882" y="4709"/>
                  </a:lnTo>
                  <a:lnTo>
                    <a:pt x="20987" y="4583"/>
                  </a:lnTo>
                  <a:lnTo>
                    <a:pt x="20987" y="4458"/>
                  </a:lnTo>
                  <a:lnTo>
                    <a:pt x="20987" y="4269"/>
                  </a:lnTo>
                  <a:lnTo>
                    <a:pt x="20945" y="4165"/>
                  </a:lnTo>
                  <a:lnTo>
                    <a:pt x="20882" y="4144"/>
                  </a:lnTo>
                  <a:lnTo>
                    <a:pt x="20736" y="4165"/>
                  </a:lnTo>
                  <a:lnTo>
                    <a:pt x="20590" y="4165"/>
                  </a:lnTo>
                  <a:lnTo>
                    <a:pt x="20464" y="4102"/>
                  </a:lnTo>
                  <a:lnTo>
                    <a:pt x="20318" y="4102"/>
                  </a:lnTo>
                  <a:lnTo>
                    <a:pt x="20255" y="4165"/>
                  </a:lnTo>
                  <a:lnTo>
                    <a:pt x="20213" y="4248"/>
                  </a:lnTo>
                  <a:lnTo>
                    <a:pt x="20255" y="4290"/>
                  </a:lnTo>
                  <a:lnTo>
                    <a:pt x="20213" y="4353"/>
                  </a:lnTo>
                  <a:lnTo>
                    <a:pt x="20213" y="4499"/>
                  </a:lnTo>
                  <a:lnTo>
                    <a:pt x="20171" y="4646"/>
                  </a:lnTo>
                  <a:lnTo>
                    <a:pt x="20066" y="4792"/>
                  </a:lnTo>
                  <a:lnTo>
                    <a:pt x="20004" y="4730"/>
                  </a:lnTo>
                  <a:lnTo>
                    <a:pt x="19941" y="4709"/>
                  </a:lnTo>
                  <a:lnTo>
                    <a:pt x="19899" y="4709"/>
                  </a:lnTo>
                  <a:lnTo>
                    <a:pt x="19857" y="4771"/>
                  </a:lnTo>
                  <a:lnTo>
                    <a:pt x="19794" y="4792"/>
                  </a:lnTo>
                  <a:lnTo>
                    <a:pt x="19732" y="4730"/>
                  </a:lnTo>
                  <a:lnTo>
                    <a:pt x="19669" y="4730"/>
                  </a:lnTo>
                  <a:cubicBezTo>
                    <a:pt x="19669" y="4730"/>
                    <a:pt x="19481" y="4688"/>
                    <a:pt x="19481" y="4646"/>
                  </a:cubicBezTo>
                  <a:lnTo>
                    <a:pt x="19271" y="4646"/>
                  </a:lnTo>
                  <a:lnTo>
                    <a:pt x="19167" y="4709"/>
                  </a:lnTo>
                  <a:lnTo>
                    <a:pt x="19020" y="4730"/>
                  </a:lnTo>
                  <a:lnTo>
                    <a:pt x="18895" y="4792"/>
                  </a:lnTo>
                  <a:lnTo>
                    <a:pt x="18832" y="4750"/>
                  </a:lnTo>
                  <a:lnTo>
                    <a:pt x="18832" y="4709"/>
                  </a:lnTo>
                  <a:lnTo>
                    <a:pt x="18853" y="4625"/>
                  </a:lnTo>
                  <a:lnTo>
                    <a:pt x="18853" y="4541"/>
                  </a:lnTo>
                  <a:lnTo>
                    <a:pt x="18895" y="4478"/>
                  </a:lnTo>
                  <a:lnTo>
                    <a:pt x="18916" y="4478"/>
                  </a:lnTo>
                  <a:lnTo>
                    <a:pt x="18957" y="4499"/>
                  </a:lnTo>
                  <a:lnTo>
                    <a:pt x="19020" y="4499"/>
                  </a:lnTo>
                  <a:lnTo>
                    <a:pt x="19146" y="4437"/>
                  </a:lnTo>
                  <a:lnTo>
                    <a:pt x="19439" y="4416"/>
                  </a:lnTo>
                  <a:lnTo>
                    <a:pt x="19481" y="4395"/>
                  </a:lnTo>
                  <a:lnTo>
                    <a:pt x="19543" y="4290"/>
                  </a:lnTo>
                  <a:lnTo>
                    <a:pt x="19564" y="4206"/>
                  </a:lnTo>
                  <a:lnTo>
                    <a:pt x="19648" y="4165"/>
                  </a:lnTo>
                  <a:lnTo>
                    <a:pt x="19669" y="4102"/>
                  </a:lnTo>
                  <a:lnTo>
                    <a:pt x="19627" y="4060"/>
                  </a:lnTo>
                  <a:lnTo>
                    <a:pt x="19627" y="3997"/>
                  </a:lnTo>
                  <a:lnTo>
                    <a:pt x="19313" y="3997"/>
                  </a:lnTo>
                  <a:lnTo>
                    <a:pt x="19125" y="3955"/>
                  </a:lnTo>
                  <a:lnTo>
                    <a:pt x="19020" y="3893"/>
                  </a:lnTo>
                  <a:lnTo>
                    <a:pt x="18937" y="3872"/>
                  </a:lnTo>
                  <a:lnTo>
                    <a:pt x="18685" y="3893"/>
                  </a:lnTo>
                  <a:lnTo>
                    <a:pt x="18560" y="3872"/>
                  </a:lnTo>
                  <a:lnTo>
                    <a:pt x="18455" y="3830"/>
                  </a:lnTo>
                  <a:lnTo>
                    <a:pt x="18288" y="3830"/>
                  </a:lnTo>
                  <a:lnTo>
                    <a:pt x="18162" y="3851"/>
                  </a:lnTo>
                  <a:lnTo>
                    <a:pt x="18100" y="3830"/>
                  </a:lnTo>
                  <a:lnTo>
                    <a:pt x="17995" y="3788"/>
                  </a:lnTo>
                  <a:lnTo>
                    <a:pt x="17932" y="3788"/>
                  </a:lnTo>
                  <a:lnTo>
                    <a:pt x="17849" y="3893"/>
                  </a:lnTo>
                  <a:lnTo>
                    <a:pt x="17849" y="3976"/>
                  </a:lnTo>
                  <a:lnTo>
                    <a:pt x="17765" y="4039"/>
                  </a:lnTo>
                  <a:lnTo>
                    <a:pt x="17744" y="4039"/>
                  </a:lnTo>
                  <a:lnTo>
                    <a:pt x="17765" y="3955"/>
                  </a:lnTo>
                  <a:lnTo>
                    <a:pt x="17765" y="3934"/>
                  </a:lnTo>
                  <a:lnTo>
                    <a:pt x="17681" y="3934"/>
                  </a:lnTo>
                  <a:lnTo>
                    <a:pt x="17451" y="3997"/>
                  </a:lnTo>
                  <a:lnTo>
                    <a:pt x="17305" y="4060"/>
                  </a:lnTo>
                  <a:lnTo>
                    <a:pt x="17221" y="4144"/>
                  </a:lnTo>
                  <a:lnTo>
                    <a:pt x="17158" y="4186"/>
                  </a:lnTo>
                  <a:lnTo>
                    <a:pt x="17053" y="4186"/>
                  </a:lnTo>
                  <a:lnTo>
                    <a:pt x="16949" y="4206"/>
                  </a:lnTo>
                  <a:lnTo>
                    <a:pt x="16886" y="4269"/>
                  </a:lnTo>
                  <a:lnTo>
                    <a:pt x="16781" y="4290"/>
                  </a:lnTo>
                  <a:lnTo>
                    <a:pt x="16698" y="4374"/>
                  </a:lnTo>
                  <a:lnTo>
                    <a:pt x="16698" y="4458"/>
                  </a:lnTo>
                  <a:lnTo>
                    <a:pt x="16635" y="4520"/>
                  </a:lnTo>
                  <a:lnTo>
                    <a:pt x="16593" y="4520"/>
                  </a:lnTo>
                  <a:lnTo>
                    <a:pt x="16530" y="4458"/>
                  </a:lnTo>
                  <a:lnTo>
                    <a:pt x="16530" y="4374"/>
                  </a:lnTo>
                  <a:lnTo>
                    <a:pt x="16509" y="4290"/>
                  </a:lnTo>
                  <a:lnTo>
                    <a:pt x="16468" y="4248"/>
                  </a:lnTo>
                  <a:lnTo>
                    <a:pt x="16468" y="4165"/>
                  </a:lnTo>
                  <a:lnTo>
                    <a:pt x="16509" y="4081"/>
                  </a:lnTo>
                  <a:lnTo>
                    <a:pt x="16593" y="4081"/>
                  </a:lnTo>
                  <a:lnTo>
                    <a:pt x="16698" y="4039"/>
                  </a:lnTo>
                  <a:lnTo>
                    <a:pt x="16802" y="4039"/>
                  </a:lnTo>
                  <a:lnTo>
                    <a:pt x="16886" y="3997"/>
                  </a:lnTo>
                  <a:lnTo>
                    <a:pt x="16928" y="3955"/>
                  </a:lnTo>
                  <a:lnTo>
                    <a:pt x="17012" y="3934"/>
                  </a:lnTo>
                  <a:lnTo>
                    <a:pt x="17158" y="3893"/>
                  </a:lnTo>
                  <a:lnTo>
                    <a:pt x="17263" y="3851"/>
                  </a:lnTo>
                  <a:lnTo>
                    <a:pt x="17346" y="3788"/>
                  </a:lnTo>
                  <a:lnTo>
                    <a:pt x="17472" y="3788"/>
                  </a:lnTo>
                  <a:lnTo>
                    <a:pt x="17556" y="3746"/>
                  </a:lnTo>
                  <a:lnTo>
                    <a:pt x="17577" y="3662"/>
                  </a:lnTo>
                  <a:lnTo>
                    <a:pt x="17556" y="3621"/>
                  </a:lnTo>
                  <a:lnTo>
                    <a:pt x="17514" y="3558"/>
                  </a:lnTo>
                  <a:lnTo>
                    <a:pt x="17346" y="3558"/>
                  </a:lnTo>
                  <a:lnTo>
                    <a:pt x="17346" y="3516"/>
                  </a:lnTo>
                  <a:lnTo>
                    <a:pt x="17430" y="3516"/>
                  </a:lnTo>
                  <a:lnTo>
                    <a:pt x="17451" y="3537"/>
                  </a:lnTo>
                  <a:lnTo>
                    <a:pt x="17535" y="3537"/>
                  </a:lnTo>
                  <a:lnTo>
                    <a:pt x="17577" y="3558"/>
                  </a:lnTo>
                  <a:lnTo>
                    <a:pt x="17618" y="3662"/>
                  </a:lnTo>
                  <a:lnTo>
                    <a:pt x="17639" y="3662"/>
                  </a:lnTo>
                  <a:lnTo>
                    <a:pt x="17660" y="3641"/>
                  </a:lnTo>
                  <a:lnTo>
                    <a:pt x="17765" y="3579"/>
                  </a:lnTo>
                  <a:lnTo>
                    <a:pt x="17890" y="3621"/>
                  </a:lnTo>
                  <a:lnTo>
                    <a:pt x="17974" y="3579"/>
                  </a:lnTo>
                  <a:lnTo>
                    <a:pt x="18058" y="3537"/>
                  </a:lnTo>
                  <a:lnTo>
                    <a:pt x="18141" y="3516"/>
                  </a:lnTo>
                  <a:lnTo>
                    <a:pt x="18246" y="3537"/>
                  </a:lnTo>
                  <a:lnTo>
                    <a:pt x="18351" y="3537"/>
                  </a:lnTo>
                  <a:lnTo>
                    <a:pt x="18455" y="3516"/>
                  </a:lnTo>
                  <a:lnTo>
                    <a:pt x="18518" y="3537"/>
                  </a:lnTo>
                  <a:lnTo>
                    <a:pt x="18602" y="3579"/>
                  </a:lnTo>
                  <a:lnTo>
                    <a:pt x="18769" y="3579"/>
                  </a:lnTo>
                  <a:lnTo>
                    <a:pt x="18790" y="3621"/>
                  </a:lnTo>
                  <a:lnTo>
                    <a:pt x="18832" y="3621"/>
                  </a:lnTo>
                  <a:lnTo>
                    <a:pt x="18978" y="3725"/>
                  </a:lnTo>
                  <a:lnTo>
                    <a:pt x="19041" y="3746"/>
                  </a:lnTo>
                  <a:lnTo>
                    <a:pt x="19146" y="3725"/>
                  </a:lnTo>
                  <a:lnTo>
                    <a:pt x="19209" y="3662"/>
                  </a:lnTo>
                  <a:lnTo>
                    <a:pt x="19292" y="3662"/>
                  </a:lnTo>
                  <a:lnTo>
                    <a:pt x="19355" y="3683"/>
                  </a:lnTo>
                  <a:lnTo>
                    <a:pt x="19439" y="3683"/>
                  </a:lnTo>
                  <a:lnTo>
                    <a:pt x="19502" y="3725"/>
                  </a:lnTo>
                  <a:lnTo>
                    <a:pt x="19564" y="3725"/>
                  </a:lnTo>
                  <a:lnTo>
                    <a:pt x="19732" y="3662"/>
                  </a:lnTo>
                  <a:lnTo>
                    <a:pt x="19815" y="3621"/>
                  </a:lnTo>
                  <a:lnTo>
                    <a:pt x="19920" y="3621"/>
                  </a:lnTo>
                  <a:lnTo>
                    <a:pt x="19983" y="3662"/>
                  </a:lnTo>
                  <a:lnTo>
                    <a:pt x="20046" y="3662"/>
                  </a:lnTo>
                  <a:lnTo>
                    <a:pt x="20129" y="3621"/>
                  </a:lnTo>
                  <a:lnTo>
                    <a:pt x="20234" y="3641"/>
                  </a:lnTo>
                  <a:lnTo>
                    <a:pt x="20338" y="3641"/>
                  </a:lnTo>
                  <a:lnTo>
                    <a:pt x="20338" y="3579"/>
                  </a:lnTo>
                  <a:lnTo>
                    <a:pt x="20276" y="3558"/>
                  </a:lnTo>
                  <a:lnTo>
                    <a:pt x="20276" y="3516"/>
                  </a:lnTo>
                  <a:lnTo>
                    <a:pt x="20297" y="3474"/>
                  </a:lnTo>
                  <a:lnTo>
                    <a:pt x="20359" y="3537"/>
                  </a:lnTo>
                  <a:lnTo>
                    <a:pt x="20401" y="3579"/>
                  </a:lnTo>
                  <a:lnTo>
                    <a:pt x="20485" y="3579"/>
                  </a:lnTo>
                  <a:lnTo>
                    <a:pt x="20548" y="3558"/>
                  </a:lnTo>
                  <a:lnTo>
                    <a:pt x="20694" y="3558"/>
                  </a:lnTo>
                  <a:lnTo>
                    <a:pt x="20903" y="3474"/>
                  </a:lnTo>
                  <a:lnTo>
                    <a:pt x="21008" y="3432"/>
                  </a:lnTo>
                  <a:lnTo>
                    <a:pt x="21029" y="3369"/>
                  </a:lnTo>
                  <a:lnTo>
                    <a:pt x="21029" y="3328"/>
                  </a:lnTo>
                  <a:lnTo>
                    <a:pt x="21092" y="3307"/>
                  </a:lnTo>
                  <a:lnTo>
                    <a:pt x="21134" y="3328"/>
                  </a:lnTo>
                  <a:lnTo>
                    <a:pt x="21217" y="3307"/>
                  </a:lnTo>
                  <a:lnTo>
                    <a:pt x="21322" y="3223"/>
                  </a:lnTo>
                  <a:lnTo>
                    <a:pt x="21406" y="3202"/>
                  </a:lnTo>
                  <a:lnTo>
                    <a:pt x="21406" y="3118"/>
                  </a:lnTo>
                  <a:lnTo>
                    <a:pt x="21426" y="3056"/>
                  </a:lnTo>
                  <a:lnTo>
                    <a:pt x="21489" y="3035"/>
                  </a:lnTo>
                  <a:lnTo>
                    <a:pt x="21489" y="2930"/>
                  </a:lnTo>
                  <a:lnTo>
                    <a:pt x="21447" y="2888"/>
                  </a:lnTo>
                  <a:lnTo>
                    <a:pt x="21343" y="2805"/>
                  </a:lnTo>
                  <a:lnTo>
                    <a:pt x="21217" y="2742"/>
                  </a:lnTo>
                  <a:lnTo>
                    <a:pt x="21113" y="2637"/>
                  </a:lnTo>
                  <a:lnTo>
                    <a:pt x="21092" y="2574"/>
                  </a:lnTo>
                  <a:lnTo>
                    <a:pt x="21029" y="2512"/>
                  </a:lnTo>
                  <a:lnTo>
                    <a:pt x="20882" y="2491"/>
                  </a:lnTo>
                  <a:lnTo>
                    <a:pt x="20799" y="2407"/>
                  </a:lnTo>
                  <a:lnTo>
                    <a:pt x="20778" y="2323"/>
                  </a:lnTo>
                  <a:lnTo>
                    <a:pt x="20715" y="2302"/>
                  </a:lnTo>
                  <a:lnTo>
                    <a:pt x="20694" y="2323"/>
                  </a:lnTo>
                  <a:lnTo>
                    <a:pt x="20610" y="2365"/>
                  </a:lnTo>
                  <a:lnTo>
                    <a:pt x="20569" y="2323"/>
                  </a:lnTo>
                  <a:lnTo>
                    <a:pt x="20548" y="2261"/>
                  </a:lnTo>
                  <a:lnTo>
                    <a:pt x="20485" y="2198"/>
                  </a:lnTo>
                  <a:lnTo>
                    <a:pt x="20255" y="2198"/>
                  </a:lnTo>
                  <a:lnTo>
                    <a:pt x="20171" y="2219"/>
                  </a:lnTo>
                  <a:lnTo>
                    <a:pt x="20171" y="2302"/>
                  </a:lnTo>
                  <a:lnTo>
                    <a:pt x="20171" y="2365"/>
                  </a:lnTo>
                  <a:lnTo>
                    <a:pt x="20129" y="2302"/>
                  </a:lnTo>
                  <a:lnTo>
                    <a:pt x="20066" y="2302"/>
                  </a:lnTo>
                  <a:lnTo>
                    <a:pt x="19920" y="2386"/>
                  </a:lnTo>
                  <a:lnTo>
                    <a:pt x="19836" y="2407"/>
                  </a:lnTo>
                  <a:lnTo>
                    <a:pt x="19711" y="2365"/>
                  </a:lnTo>
                  <a:lnTo>
                    <a:pt x="19606" y="2365"/>
                  </a:lnTo>
                  <a:lnTo>
                    <a:pt x="19522" y="2323"/>
                  </a:lnTo>
                  <a:lnTo>
                    <a:pt x="19460" y="2261"/>
                  </a:lnTo>
                  <a:lnTo>
                    <a:pt x="19460" y="2177"/>
                  </a:lnTo>
                  <a:lnTo>
                    <a:pt x="19522" y="2177"/>
                  </a:lnTo>
                  <a:lnTo>
                    <a:pt x="19564" y="2219"/>
                  </a:lnTo>
                  <a:lnTo>
                    <a:pt x="19669" y="2261"/>
                  </a:lnTo>
                  <a:lnTo>
                    <a:pt x="19711" y="2219"/>
                  </a:lnTo>
                  <a:lnTo>
                    <a:pt x="19711" y="2177"/>
                  </a:lnTo>
                  <a:lnTo>
                    <a:pt x="19606" y="2093"/>
                  </a:lnTo>
                  <a:lnTo>
                    <a:pt x="19606" y="2009"/>
                  </a:lnTo>
                  <a:lnTo>
                    <a:pt x="19627" y="1989"/>
                  </a:lnTo>
                  <a:lnTo>
                    <a:pt x="19669" y="2072"/>
                  </a:lnTo>
                  <a:lnTo>
                    <a:pt x="19774" y="2114"/>
                  </a:lnTo>
                  <a:lnTo>
                    <a:pt x="19857" y="2156"/>
                  </a:lnTo>
                  <a:lnTo>
                    <a:pt x="20025" y="2093"/>
                  </a:lnTo>
                  <a:lnTo>
                    <a:pt x="20171" y="1968"/>
                  </a:lnTo>
                  <a:lnTo>
                    <a:pt x="20171" y="1884"/>
                  </a:lnTo>
                  <a:lnTo>
                    <a:pt x="20150" y="1842"/>
                  </a:lnTo>
                  <a:lnTo>
                    <a:pt x="20087" y="1800"/>
                  </a:lnTo>
                  <a:lnTo>
                    <a:pt x="20087" y="1758"/>
                  </a:lnTo>
                  <a:lnTo>
                    <a:pt x="20150" y="1696"/>
                  </a:lnTo>
                  <a:lnTo>
                    <a:pt x="20150" y="1675"/>
                  </a:lnTo>
                  <a:lnTo>
                    <a:pt x="20046" y="1591"/>
                  </a:lnTo>
                  <a:lnTo>
                    <a:pt x="19962" y="1486"/>
                  </a:lnTo>
                  <a:lnTo>
                    <a:pt x="19920" y="1465"/>
                  </a:lnTo>
                  <a:lnTo>
                    <a:pt x="19857" y="1486"/>
                  </a:lnTo>
                  <a:lnTo>
                    <a:pt x="19774" y="1570"/>
                  </a:lnTo>
                  <a:lnTo>
                    <a:pt x="19627" y="1654"/>
                  </a:lnTo>
                  <a:lnTo>
                    <a:pt x="19439" y="1654"/>
                  </a:lnTo>
                  <a:lnTo>
                    <a:pt x="19334" y="1737"/>
                  </a:lnTo>
                  <a:lnTo>
                    <a:pt x="19292" y="1737"/>
                  </a:lnTo>
                  <a:lnTo>
                    <a:pt x="19229" y="1675"/>
                  </a:lnTo>
                  <a:lnTo>
                    <a:pt x="19188" y="1654"/>
                  </a:lnTo>
                  <a:lnTo>
                    <a:pt x="19104" y="1675"/>
                  </a:lnTo>
                  <a:lnTo>
                    <a:pt x="19020" y="1696"/>
                  </a:lnTo>
                  <a:lnTo>
                    <a:pt x="18937" y="1675"/>
                  </a:lnTo>
                  <a:lnTo>
                    <a:pt x="18874" y="1633"/>
                  </a:lnTo>
                  <a:lnTo>
                    <a:pt x="18769" y="1591"/>
                  </a:lnTo>
                  <a:lnTo>
                    <a:pt x="18685" y="1549"/>
                  </a:lnTo>
                  <a:lnTo>
                    <a:pt x="18581" y="1528"/>
                  </a:lnTo>
                  <a:lnTo>
                    <a:pt x="18476" y="1445"/>
                  </a:lnTo>
                  <a:lnTo>
                    <a:pt x="18309" y="1424"/>
                  </a:lnTo>
                  <a:lnTo>
                    <a:pt x="18100" y="1445"/>
                  </a:lnTo>
                  <a:lnTo>
                    <a:pt x="17995" y="1465"/>
                  </a:lnTo>
                  <a:lnTo>
                    <a:pt x="17849" y="1528"/>
                  </a:lnTo>
                  <a:lnTo>
                    <a:pt x="17723" y="1549"/>
                  </a:lnTo>
                  <a:lnTo>
                    <a:pt x="17577" y="1570"/>
                  </a:lnTo>
                  <a:lnTo>
                    <a:pt x="17472" y="1549"/>
                  </a:lnTo>
                  <a:lnTo>
                    <a:pt x="17346" y="1570"/>
                  </a:lnTo>
                  <a:lnTo>
                    <a:pt x="17325" y="1591"/>
                  </a:lnTo>
                  <a:lnTo>
                    <a:pt x="17346" y="1737"/>
                  </a:lnTo>
                  <a:lnTo>
                    <a:pt x="17346" y="1800"/>
                  </a:lnTo>
                  <a:lnTo>
                    <a:pt x="17305" y="1800"/>
                  </a:lnTo>
                  <a:lnTo>
                    <a:pt x="17242" y="1779"/>
                  </a:lnTo>
                  <a:lnTo>
                    <a:pt x="17158" y="1654"/>
                  </a:lnTo>
                  <a:lnTo>
                    <a:pt x="17137" y="1570"/>
                  </a:lnTo>
                  <a:lnTo>
                    <a:pt x="17095" y="1549"/>
                  </a:lnTo>
                  <a:lnTo>
                    <a:pt x="17012" y="1570"/>
                  </a:lnTo>
                  <a:lnTo>
                    <a:pt x="16698" y="1570"/>
                  </a:lnTo>
                  <a:cubicBezTo>
                    <a:pt x="16698" y="1570"/>
                    <a:pt x="16593" y="1633"/>
                    <a:pt x="16572" y="1633"/>
                  </a:cubicBezTo>
                  <a:lnTo>
                    <a:pt x="16489" y="1737"/>
                  </a:lnTo>
                  <a:lnTo>
                    <a:pt x="16426" y="1884"/>
                  </a:lnTo>
                  <a:lnTo>
                    <a:pt x="16384" y="1968"/>
                  </a:lnTo>
                  <a:lnTo>
                    <a:pt x="16363" y="1968"/>
                  </a:lnTo>
                  <a:lnTo>
                    <a:pt x="16363" y="1905"/>
                  </a:lnTo>
                  <a:lnTo>
                    <a:pt x="16405" y="1800"/>
                  </a:lnTo>
                  <a:lnTo>
                    <a:pt x="16426" y="1737"/>
                  </a:lnTo>
                  <a:lnTo>
                    <a:pt x="16405" y="1696"/>
                  </a:lnTo>
                  <a:lnTo>
                    <a:pt x="16321" y="1737"/>
                  </a:lnTo>
                  <a:lnTo>
                    <a:pt x="16196" y="1737"/>
                  </a:lnTo>
                  <a:lnTo>
                    <a:pt x="16154" y="1779"/>
                  </a:lnTo>
                  <a:lnTo>
                    <a:pt x="16154" y="1842"/>
                  </a:lnTo>
                  <a:lnTo>
                    <a:pt x="16112" y="1884"/>
                  </a:lnTo>
                  <a:lnTo>
                    <a:pt x="16112" y="1989"/>
                  </a:lnTo>
                  <a:lnTo>
                    <a:pt x="16049" y="2009"/>
                  </a:lnTo>
                  <a:lnTo>
                    <a:pt x="16007" y="1968"/>
                  </a:lnTo>
                  <a:lnTo>
                    <a:pt x="16007" y="1905"/>
                  </a:lnTo>
                  <a:lnTo>
                    <a:pt x="16070" y="1842"/>
                  </a:lnTo>
                  <a:lnTo>
                    <a:pt x="16070" y="1675"/>
                  </a:lnTo>
                  <a:lnTo>
                    <a:pt x="16091" y="1591"/>
                  </a:lnTo>
                  <a:lnTo>
                    <a:pt x="16300" y="1465"/>
                  </a:lnTo>
                  <a:lnTo>
                    <a:pt x="16426" y="1382"/>
                  </a:lnTo>
                  <a:lnTo>
                    <a:pt x="16593" y="1382"/>
                  </a:lnTo>
                  <a:lnTo>
                    <a:pt x="16719" y="1424"/>
                  </a:lnTo>
                  <a:lnTo>
                    <a:pt x="16823" y="1424"/>
                  </a:lnTo>
                  <a:lnTo>
                    <a:pt x="16844" y="1382"/>
                  </a:lnTo>
                  <a:lnTo>
                    <a:pt x="17116" y="1382"/>
                  </a:lnTo>
                  <a:lnTo>
                    <a:pt x="17200" y="1340"/>
                  </a:lnTo>
                  <a:lnTo>
                    <a:pt x="17221" y="1256"/>
                  </a:lnTo>
                  <a:lnTo>
                    <a:pt x="17158" y="1256"/>
                  </a:lnTo>
                  <a:lnTo>
                    <a:pt x="17095" y="1173"/>
                  </a:lnTo>
                  <a:lnTo>
                    <a:pt x="17095" y="1068"/>
                  </a:lnTo>
                  <a:lnTo>
                    <a:pt x="17200" y="1005"/>
                  </a:lnTo>
                  <a:lnTo>
                    <a:pt x="17263" y="963"/>
                  </a:lnTo>
                  <a:lnTo>
                    <a:pt x="17346" y="963"/>
                  </a:lnTo>
                  <a:lnTo>
                    <a:pt x="17367" y="1026"/>
                  </a:lnTo>
                  <a:lnTo>
                    <a:pt x="17346" y="1068"/>
                  </a:lnTo>
                  <a:lnTo>
                    <a:pt x="17305" y="1068"/>
                  </a:lnTo>
                  <a:lnTo>
                    <a:pt x="17346" y="1152"/>
                  </a:lnTo>
                  <a:lnTo>
                    <a:pt x="17346" y="1256"/>
                  </a:lnTo>
                  <a:lnTo>
                    <a:pt x="17409" y="1340"/>
                  </a:lnTo>
                  <a:lnTo>
                    <a:pt x="17556" y="1340"/>
                  </a:lnTo>
                  <a:lnTo>
                    <a:pt x="17681" y="1277"/>
                  </a:lnTo>
                  <a:lnTo>
                    <a:pt x="17765" y="1277"/>
                  </a:lnTo>
                  <a:lnTo>
                    <a:pt x="17869" y="1319"/>
                  </a:lnTo>
                  <a:lnTo>
                    <a:pt x="17953" y="1277"/>
                  </a:lnTo>
                  <a:lnTo>
                    <a:pt x="18141" y="1214"/>
                  </a:lnTo>
                  <a:lnTo>
                    <a:pt x="18267" y="1214"/>
                  </a:lnTo>
                  <a:lnTo>
                    <a:pt x="18309" y="1256"/>
                  </a:lnTo>
                  <a:lnTo>
                    <a:pt x="18393" y="1256"/>
                  </a:lnTo>
                  <a:lnTo>
                    <a:pt x="18455" y="1214"/>
                  </a:lnTo>
                  <a:lnTo>
                    <a:pt x="18581" y="1214"/>
                  </a:lnTo>
                  <a:lnTo>
                    <a:pt x="18685" y="1256"/>
                  </a:lnTo>
                  <a:lnTo>
                    <a:pt x="18769" y="1256"/>
                  </a:lnTo>
                  <a:lnTo>
                    <a:pt x="18853" y="1277"/>
                  </a:lnTo>
                  <a:lnTo>
                    <a:pt x="19083" y="1382"/>
                  </a:lnTo>
                  <a:lnTo>
                    <a:pt x="19209" y="1382"/>
                  </a:lnTo>
                  <a:lnTo>
                    <a:pt x="19313" y="1361"/>
                  </a:lnTo>
                  <a:lnTo>
                    <a:pt x="19439" y="1361"/>
                  </a:lnTo>
                  <a:lnTo>
                    <a:pt x="19481" y="1277"/>
                  </a:lnTo>
                  <a:lnTo>
                    <a:pt x="19564" y="1235"/>
                  </a:lnTo>
                  <a:lnTo>
                    <a:pt x="19669" y="1256"/>
                  </a:lnTo>
                  <a:lnTo>
                    <a:pt x="19774" y="1256"/>
                  </a:lnTo>
                  <a:lnTo>
                    <a:pt x="19836" y="1173"/>
                  </a:lnTo>
                  <a:lnTo>
                    <a:pt x="19836" y="1131"/>
                  </a:lnTo>
                  <a:lnTo>
                    <a:pt x="19669" y="1026"/>
                  </a:lnTo>
                  <a:lnTo>
                    <a:pt x="19585" y="963"/>
                  </a:lnTo>
                  <a:lnTo>
                    <a:pt x="19543" y="859"/>
                  </a:lnTo>
                  <a:lnTo>
                    <a:pt x="19439" y="796"/>
                  </a:lnTo>
                  <a:lnTo>
                    <a:pt x="19250" y="733"/>
                  </a:lnTo>
                  <a:lnTo>
                    <a:pt x="19167" y="649"/>
                  </a:lnTo>
                  <a:lnTo>
                    <a:pt x="19062" y="628"/>
                  </a:lnTo>
                  <a:lnTo>
                    <a:pt x="18957" y="649"/>
                  </a:lnTo>
                  <a:lnTo>
                    <a:pt x="18916" y="608"/>
                  </a:lnTo>
                  <a:lnTo>
                    <a:pt x="18853" y="545"/>
                  </a:lnTo>
                  <a:lnTo>
                    <a:pt x="18727" y="587"/>
                  </a:lnTo>
                  <a:lnTo>
                    <a:pt x="18685" y="524"/>
                  </a:lnTo>
                  <a:lnTo>
                    <a:pt x="18455" y="503"/>
                  </a:lnTo>
                  <a:lnTo>
                    <a:pt x="18309" y="398"/>
                  </a:lnTo>
                  <a:lnTo>
                    <a:pt x="18246" y="398"/>
                  </a:lnTo>
                  <a:lnTo>
                    <a:pt x="18058" y="294"/>
                  </a:lnTo>
                  <a:lnTo>
                    <a:pt x="17995" y="294"/>
                  </a:lnTo>
                  <a:lnTo>
                    <a:pt x="17995" y="315"/>
                  </a:lnTo>
                  <a:lnTo>
                    <a:pt x="17932" y="336"/>
                  </a:lnTo>
                  <a:lnTo>
                    <a:pt x="17765" y="231"/>
                  </a:lnTo>
                  <a:lnTo>
                    <a:pt x="17744" y="168"/>
                  </a:lnTo>
                  <a:lnTo>
                    <a:pt x="17681" y="105"/>
                  </a:lnTo>
                  <a:lnTo>
                    <a:pt x="17597" y="126"/>
                  </a:lnTo>
                  <a:lnTo>
                    <a:pt x="17535" y="126"/>
                  </a:lnTo>
                  <a:lnTo>
                    <a:pt x="17472" y="84"/>
                  </a:lnTo>
                  <a:lnTo>
                    <a:pt x="17263" y="84"/>
                  </a:lnTo>
                  <a:lnTo>
                    <a:pt x="17158" y="22"/>
                  </a:lnTo>
                  <a:lnTo>
                    <a:pt x="17074" y="84"/>
                  </a:lnTo>
                  <a:lnTo>
                    <a:pt x="17033" y="84"/>
                  </a:lnTo>
                  <a:lnTo>
                    <a:pt x="17012" y="64"/>
                  </a:lnTo>
                  <a:lnTo>
                    <a:pt x="16928" y="1"/>
                  </a:lnTo>
                  <a:lnTo>
                    <a:pt x="16740" y="22"/>
                  </a:lnTo>
                  <a:lnTo>
                    <a:pt x="16614"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grpSp>
          <p:nvGrpSpPr>
            <p:cNvPr id="1707" name="Google Shape;1707;p54"/>
            <p:cNvGrpSpPr/>
            <p:nvPr/>
          </p:nvGrpSpPr>
          <p:grpSpPr>
            <a:xfrm>
              <a:off x="2905224" y="2311071"/>
              <a:ext cx="596721" cy="528992"/>
              <a:chOff x="1922950" y="1410350"/>
              <a:chExt cx="1252825" cy="1162875"/>
            </a:xfrm>
          </p:grpSpPr>
          <p:sp>
            <p:nvSpPr>
              <p:cNvPr id="1708" name="Google Shape;1708;p54"/>
              <p:cNvSpPr/>
              <p:nvPr/>
            </p:nvSpPr>
            <p:spPr>
              <a:xfrm>
                <a:off x="1988325" y="2333100"/>
                <a:ext cx="52325" cy="65925"/>
              </a:xfrm>
              <a:custGeom>
                <a:avLst/>
                <a:gdLst/>
                <a:ahLst/>
                <a:cxnLst/>
                <a:rect l="l" t="t" r="r" b="b"/>
                <a:pathLst>
                  <a:path w="2093" h="2637" extrusionOk="0">
                    <a:moveTo>
                      <a:pt x="210" y="0"/>
                    </a:moveTo>
                    <a:lnTo>
                      <a:pt x="189" y="63"/>
                    </a:lnTo>
                    <a:lnTo>
                      <a:pt x="1" y="21"/>
                    </a:lnTo>
                    <a:lnTo>
                      <a:pt x="63" y="188"/>
                    </a:lnTo>
                    <a:lnTo>
                      <a:pt x="105" y="209"/>
                    </a:lnTo>
                    <a:lnTo>
                      <a:pt x="168" y="335"/>
                    </a:lnTo>
                    <a:lnTo>
                      <a:pt x="440" y="377"/>
                    </a:lnTo>
                    <a:lnTo>
                      <a:pt x="314" y="439"/>
                    </a:lnTo>
                    <a:lnTo>
                      <a:pt x="189" y="439"/>
                    </a:lnTo>
                    <a:lnTo>
                      <a:pt x="105" y="544"/>
                    </a:lnTo>
                    <a:lnTo>
                      <a:pt x="168" y="607"/>
                    </a:lnTo>
                    <a:lnTo>
                      <a:pt x="105" y="732"/>
                    </a:lnTo>
                    <a:lnTo>
                      <a:pt x="126" y="774"/>
                    </a:lnTo>
                    <a:lnTo>
                      <a:pt x="273" y="732"/>
                    </a:lnTo>
                    <a:lnTo>
                      <a:pt x="293" y="837"/>
                    </a:lnTo>
                    <a:lnTo>
                      <a:pt x="419" y="837"/>
                    </a:lnTo>
                    <a:lnTo>
                      <a:pt x="419" y="942"/>
                    </a:lnTo>
                    <a:lnTo>
                      <a:pt x="524" y="1025"/>
                    </a:lnTo>
                    <a:lnTo>
                      <a:pt x="649" y="963"/>
                    </a:lnTo>
                    <a:lnTo>
                      <a:pt x="503" y="1130"/>
                    </a:lnTo>
                    <a:lnTo>
                      <a:pt x="545" y="1276"/>
                    </a:lnTo>
                    <a:lnTo>
                      <a:pt x="649" y="1255"/>
                    </a:lnTo>
                    <a:lnTo>
                      <a:pt x="649" y="1151"/>
                    </a:lnTo>
                    <a:lnTo>
                      <a:pt x="817" y="1109"/>
                    </a:lnTo>
                    <a:lnTo>
                      <a:pt x="817" y="1109"/>
                    </a:lnTo>
                    <a:lnTo>
                      <a:pt x="754" y="1235"/>
                    </a:lnTo>
                    <a:lnTo>
                      <a:pt x="691" y="1339"/>
                    </a:lnTo>
                    <a:lnTo>
                      <a:pt x="691" y="1423"/>
                    </a:lnTo>
                    <a:lnTo>
                      <a:pt x="733" y="1423"/>
                    </a:lnTo>
                    <a:lnTo>
                      <a:pt x="796" y="1548"/>
                    </a:lnTo>
                    <a:lnTo>
                      <a:pt x="963" y="1528"/>
                    </a:lnTo>
                    <a:lnTo>
                      <a:pt x="963" y="1632"/>
                    </a:lnTo>
                    <a:lnTo>
                      <a:pt x="1047" y="1632"/>
                    </a:lnTo>
                    <a:lnTo>
                      <a:pt x="1068" y="1737"/>
                    </a:lnTo>
                    <a:lnTo>
                      <a:pt x="1047" y="1820"/>
                    </a:lnTo>
                    <a:lnTo>
                      <a:pt x="1172" y="1967"/>
                    </a:lnTo>
                    <a:lnTo>
                      <a:pt x="1256" y="1883"/>
                    </a:lnTo>
                    <a:lnTo>
                      <a:pt x="1319" y="1946"/>
                    </a:lnTo>
                    <a:lnTo>
                      <a:pt x="1423" y="1946"/>
                    </a:lnTo>
                    <a:lnTo>
                      <a:pt x="1256" y="2113"/>
                    </a:lnTo>
                    <a:lnTo>
                      <a:pt x="1465" y="2323"/>
                    </a:lnTo>
                    <a:lnTo>
                      <a:pt x="1549" y="2364"/>
                    </a:lnTo>
                    <a:lnTo>
                      <a:pt x="1591" y="2427"/>
                    </a:lnTo>
                    <a:lnTo>
                      <a:pt x="1946" y="2636"/>
                    </a:lnTo>
                    <a:lnTo>
                      <a:pt x="1988" y="2595"/>
                    </a:lnTo>
                    <a:lnTo>
                      <a:pt x="2093" y="2616"/>
                    </a:lnTo>
                    <a:lnTo>
                      <a:pt x="2009" y="2302"/>
                    </a:lnTo>
                    <a:lnTo>
                      <a:pt x="2051" y="2176"/>
                    </a:lnTo>
                    <a:lnTo>
                      <a:pt x="2009" y="2072"/>
                    </a:lnTo>
                    <a:lnTo>
                      <a:pt x="2009" y="1820"/>
                    </a:lnTo>
                    <a:lnTo>
                      <a:pt x="1946" y="1695"/>
                    </a:lnTo>
                    <a:lnTo>
                      <a:pt x="1674" y="1548"/>
                    </a:lnTo>
                    <a:lnTo>
                      <a:pt x="1653" y="1214"/>
                    </a:lnTo>
                    <a:lnTo>
                      <a:pt x="1528" y="1004"/>
                    </a:lnTo>
                    <a:lnTo>
                      <a:pt x="1486" y="774"/>
                    </a:lnTo>
                    <a:lnTo>
                      <a:pt x="1444" y="732"/>
                    </a:lnTo>
                    <a:lnTo>
                      <a:pt x="1319" y="711"/>
                    </a:lnTo>
                    <a:lnTo>
                      <a:pt x="1130" y="607"/>
                    </a:lnTo>
                    <a:lnTo>
                      <a:pt x="1005" y="607"/>
                    </a:lnTo>
                    <a:lnTo>
                      <a:pt x="858" y="544"/>
                    </a:lnTo>
                    <a:lnTo>
                      <a:pt x="817" y="439"/>
                    </a:lnTo>
                    <a:lnTo>
                      <a:pt x="628" y="377"/>
                    </a:lnTo>
                    <a:lnTo>
                      <a:pt x="545" y="251"/>
                    </a:lnTo>
                    <a:lnTo>
                      <a:pt x="524" y="167"/>
                    </a:lnTo>
                    <a:lnTo>
                      <a:pt x="398" y="167"/>
                    </a:lnTo>
                    <a:lnTo>
                      <a:pt x="314" y="21"/>
                    </a:lnTo>
                    <a:lnTo>
                      <a:pt x="210"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54"/>
              <p:cNvSpPr/>
              <p:nvPr/>
            </p:nvSpPr>
            <p:spPr>
              <a:xfrm>
                <a:off x="1953800" y="2242075"/>
                <a:ext cx="23050" cy="54425"/>
              </a:xfrm>
              <a:custGeom>
                <a:avLst/>
                <a:gdLst/>
                <a:ahLst/>
                <a:cxnLst/>
                <a:rect l="l" t="t" r="r" b="b"/>
                <a:pathLst>
                  <a:path w="922" h="2177" extrusionOk="0">
                    <a:moveTo>
                      <a:pt x="210" y="0"/>
                    </a:moveTo>
                    <a:lnTo>
                      <a:pt x="21" y="314"/>
                    </a:lnTo>
                    <a:lnTo>
                      <a:pt x="42" y="523"/>
                    </a:lnTo>
                    <a:lnTo>
                      <a:pt x="1" y="628"/>
                    </a:lnTo>
                    <a:lnTo>
                      <a:pt x="1" y="733"/>
                    </a:lnTo>
                    <a:lnTo>
                      <a:pt x="105" y="754"/>
                    </a:lnTo>
                    <a:lnTo>
                      <a:pt x="189" y="837"/>
                    </a:lnTo>
                    <a:lnTo>
                      <a:pt x="189" y="942"/>
                    </a:lnTo>
                    <a:lnTo>
                      <a:pt x="126" y="921"/>
                    </a:lnTo>
                    <a:lnTo>
                      <a:pt x="21" y="900"/>
                    </a:lnTo>
                    <a:lnTo>
                      <a:pt x="21" y="984"/>
                    </a:lnTo>
                    <a:lnTo>
                      <a:pt x="105" y="1047"/>
                    </a:lnTo>
                    <a:lnTo>
                      <a:pt x="21" y="1193"/>
                    </a:lnTo>
                    <a:lnTo>
                      <a:pt x="105" y="1214"/>
                    </a:lnTo>
                    <a:lnTo>
                      <a:pt x="210" y="1339"/>
                    </a:lnTo>
                    <a:lnTo>
                      <a:pt x="84" y="1319"/>
                    </a:lnTo>
                    <a:lnTo>
                      <a:pt x="21" y="1402"/>
                    </a:lnTo>
                    <a:lnTo>
                      <a:pt x="42" y="1507"/>
                    </a:lnTo>
                    <a:lnTo>
                      <a:pt x="210" y="1528"/>
                    </a:lnTo>
                    <a:lnTo>
                      <a:pt x="147" y="1611"/>
                    </a:lnTo>
                    <a:lnTo>
                      <a:pt x="189" y="1758"/>
                    </a:lnTo>
                    <a:lnTo>
                      <a:pt x="356" y="2135"/>
                    </a:lnTo>
                    <a:lnTo>
                      <a:pt x="503" y="2176"/>
                    </a:lnTo>
                    <a:lnTo>
                      <a:pt x="565" y="2072"/>
                    </a:lnTo>
                    <a:lnTo>
                      <a:pt x="524" y="1988"/>
                    </a:lnTo>
                    <a:lnTo>
                      <a:pt x="440" y="1988"/>
                    </a:lnTo>
                    <a:lnTo>
                      <a:pt x="398" y="1863"/>
                    </a:lnTo>
                    <a:lnTo>
                      <a:pt x="335" y="1653"/>
                    </a:lnTo>
                    <a:lnTo>
                      <a:pt x="356" y="1507"/>
                    </a:lnTo>
                    <a:lnTo>
                      <a:pt x="314" y="1402"/>
                    </a:lnTo>
                    <a:lnTo>
                      <a:pt x="398" y="1235"/>
                    </a:lnTo>
                    <a:lnTo>
                      <a:pt x="545" y="1235"/>
                    </a:lnTo>
                    <a:lnTo>
                      <a:pt x="524" y="1109"/>
                    </a:lnTo>
                    <a:lnTo>
                      <a:pt x="419" y="1109"/>
                    </a:lnTo>
                    <a:lnTo>
                      <a:pt x="335" y="1130"/>
                    </a:lnTo>
                    <a:lnTo>
                      <a:pt x="231" y="1130"/>
                    </a:lnTo>
                    <a:lnTo>
                      <a:pt x="314" y="1026"/>
                    </a:lnTo>
                    <a:lnTo>
                      <a:pt x="419" y="1026"/>
                    </a:lnTo>
                    <a:lnTo>
                      <a:pt x="545" y="921"/>
                    </a:lnTo>
                    <a:lnTo>
                      <a:pt x="565" y="733"/>
                    </a:lnTo>
                    <a:lnTo>
                      <a:pt x="670" y="607"/>
                    </a:lnTo>
                    <a:lnTo>
                      <a:pt x="712" y="419"/>
                    </a:lnTo>
                    <a:lnTo>
                      <a:pt x="921" y="210"/>
                    </a:lnTo>
                    <a:lnTo>
                      <a:pt x="858" y="189"/>
                    </a:lnTo>
                    <a:lnTo>
                      <a:pt x="670" y="272"/>
                    </a:lnTo>
                    <a:lnTo>
                      <a:pt x="545" y="461"/>
                    </a:lnTo>
                    <a:lnTo>
                      <a:pt x="461" y="628"/>
                    </a:lnTo>
                    <a:lnTo>
                      <a:pt x="335" y="670"/>
                    </a:lnTo>
                    <a:lnTo>
                      <a:pt x="335" y="586"/>
                    </a:lnTo>
                    <a:lnTo>
                      <a:pt x="252" y="523"/>
                    </a:lnTo>
                    <a:lnTo>
                      <a:pt x="461" y="461"/>
                    </a:lnTo>
                    <a:lnTo>
                      <a:pt x="565" y="377"/>
                    </a:lnTo>
                    <a:lnTo>
                      <a:pt x="607" y="231"/>
                    </a:lnTo>
                    <a:lnTo>
                      <a:pt x="607" y="168"/>
                    </a:lnTo>
                    <a:lnTo>
                      <a:pt x="503" y="105"/>
                    </a:lnTo>
                    <a:lnTo>
                      <a:pt x="440" y="189"/>
                    </a:lnTo>
                    <a:lnTo>
                      <a:pt x="356" y="210"/>
                    </a:lnTo>
                    <a:lnTo>
                      <a:pt x="398" y="63"/>
                    </a:lnTo>
                    <a:lnTo>
                      <a:pt x="210"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54"/>
              <p:cNvSpPr/>
              <p:nvPr/>
            </p:nvSpPr>
            <p:spPr>
              <a:xfrm>
                <a:off x="2552225" y="1885325"/>
                <a:ext cx="48150" cy="48675"/>
              </a:xfrm>
              <a:custGeom>
                <a:avLst/>
                <a:gdLst/>
                <a:ahLst/>
                <a:cxnLst/>
                <a:rect l="l" t="t" r="r" b="b"/>
                <a:pathLst>
                  <a:path w="1926" h="1947" extrusionOk="0">
                    <a:moveTo>
                      <a:pt x="1402" y="0"/>
                    </a:moveTo>
                    <a:lnTo>
                      <a:pt x="1256" y="21"/>
                    </a:lnTo>
                    <a:lnTo>
                      <a:pt x="1067" y="189"/>
                    </a:lnTo>
                    <a:lnTo>
                      <a:pt x="984" y="356"/>
                    </a:lnTo>
                    <a:lnTo>
                      <a:pt x="1046" y="544"/>
                    </a:lnTo>
                    <a:lnTo>
                      <a:pt x="942" y="524"/>
                    </a:lnTo>
                    <a:lnTo>
                      <a:pt x="900" y="356"/>
                    </a:lnTo>
                    <a:lnTo>
                      <a:pt x="858" y="356"/>
                    </a:lnTo>
                    <a:lnTo>
                      <a:pt x="837" y="503"/>
                    </a:lnTo>
                    <a:lnTo>
                      <a:pt x="753" y="503"/>
                    </a:lnTo>
                    <a:lnTo>
                      <a:pt x="795" y="607"/>
                    </a:lnTo>
                    <a:lnTo>
                      <a:pt x="753" y="712"/>
                    </a:lnTo>
                    <a:lnTo>
                      <a:pt x="649" y="712"/>
                    </a:lnTo>
                    <a:lnTo>
                      <a:pt x="586" y="816"/>
                    </a:lnTo>
                    <a:lnTo>
                      <a:pt x="419" y="775"/>
                    </a:lnTo>
                    <a:lnTo>
                      <a:pt x="335" y="837"/>
                    </a:lnTo>
                    <a:lnTo>
                      <a:pt x="251" y="816"/>
                    </a:lnTo>
                    <a:lnTo>
                      <a:pt x="0" y="963"/>
                    </a:lnTo>
                    <a:lnTo>
                      <a:pt x="21" y="1088"/>
                    </a:lnTo>
                    <a:lnTo>
                      <a:pt x="147" y="1235"/>
                    </a:lnTo>
                    <a:lnTo>
                      <a:pt x="230" y="1172"/>
                    </a:lnTo>
                    <a:lnTo>
                      <a:pt x="209" y="1088"/>
                    </a:lnTo>
                    <a:lnTo>
                      <a:pt x="251" y="1026"/>
                    </a:lnTo>
                    <a:lnTo>
                      <a:pt x="356" y="1130"/>
                    </a:lnTo>
                    <a:lnTo>
                      <a:pt x="314" y="1277"/>
                    </a:lnTo>
                    <a:lnTo>
                      <a:pt x="440" y="1381"/>
                    </a:lnTo>
                    <a:lnTo>
                      <a:pt x="523" y="1256"/>
                    </a:lnTo>
                    <a:lnTo>
                      <a:pt x="544" y="1340"/>
                    </a:lnTo>
                    <a:lnTo>
                      <a:pt x="523" y="1423"/>
                    </a:lnTo>
                    <a:lnTo>
                      <a:pt x="649" y="1591"/>
                    </a:lnTo>
                    <a:lnTo>
                      <a:pt x="753" y="1612"/>
                    </a:lnTo>
                    <a:lnTo>
                      <a:pt x="795" y="1779"/>
                    </a:lnTo>
                    <a:lnTo>
                      <a:pt x="879" y="1863"/>
                    </a:lnTo>
                    <a:lnTo>
                      <a:pt x="963" y="1716"/>
                    </a:lnTo>
                    <a:lnTo>
                      <a:pt x="984" y="1821"/>
                    </a:lnTo>
                    <a:lnTo>
                      <a:pt x="1109" y="1946"/>
                    </a:lnTo>
                    <a:lnTo>
                      <a:pt x="1214" y="1925"/>
                    </a:lnTo>
                    <a:lnTo>
                      <a:pt x="1318" y="1925"/>
                    </a:lnTo>
                    <a:lnTo>
                      <a:pt x="1423" y="1821"/>
                    </a:lnTo>
                    <a:lnTo>
                      <a:pt x="1507" y="1800"/>
                    </a:lnTo>
                    <a:lnTo>
                      <a:pt x="1632" y="1695"/>
                    </a:lnTo>
                    <a:lnTo>
                      <a:pt x="1695" y="1800"/>
                    </a:lnTo>
                    <a:lnTo>
                      <a:pt x="1737" y="1758"/>
                    </a:lnTo>
                    <a:lnTo>
                      <a:pt x="1925" y="1653"/>
                    </a:lnTo>
                    <a:lnTo>
                      <a:pt x="1925" y="1549"/>
                    </a:lnTo>
                    <a:lnTo>
                      <a:pt x="1800" y="1591"/>
                    </a:lnTo>
                    <a:lnTo>
                      <a:pt x="1716" y="1507"/>
                    </a:lnTo>
                    <a:lnTo>
                      <a:pt x="1841" y="1277"/>
                    </a:lnTo>
                    <a:lnTo>
                      <a:pt x="1883" y="1151"/>
                    </a:lnTo>
                    <a:lnTo>
                      <a:pt x="1737" y="1235"/>
                    </a:lnTo>
                    <a:lnTo>
                      <a:pt x="1674" y="1402"/>
                    </a:lnTo>
                    <a:lnTo>
                      <a:pt x="1674" y="1277"/>
                    </a:lnTo>
                    <a:lnTo>
                      <a:pt x="1737" y="1026"/>
                    </a:lnTo>
                    <a:lnTo>
                      <a:pt x="1695" y="649"/>
                    </a:lnTo>
                    <a:lnTo>
                      <a:pt x="1528" y="544"/>
                    </a:lnTo>
                    <a:lnTo>
                      <a:pt x="1528" y="419"/>
                    </a:lnTo>
                    <a:lnTo>
                      <a:pt x="1423" y="419"/>
                    </a:lnTo>
                    <a:lnTo>
                      <a:pt x="1360" y="524"/>
                    </a:lnTo>
                    <a:lnTo>
                      <a:pt x="1360" y="398"/>
                    </a:lnTo>
                    <a:lnTo>
                      <a:pt x="1423" y="314"/>
                    </a:lnTo>
                    <a:lnTo>
                      <a:pt x="1381" y="210"/>
                    </a:lnTo>
                    <a:lnTo>
                      <a:pt x="1402" y="105"/>
                    </a:lnTo>
                    <a:lnTo>
                      <a:pt x="1402"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54"/>
              <p:cNvSpPr/>
              <p:nvPr/>
            </p:nvSpPr>
            <p:spPr>
              <a:xfrm>
                <a:off x="2722750" y="1634775"/>
                <a:ext cx="145950" cy="133925"/>
              </a:xfrm>
              <a:custGeom>
                <a:avLst/>
                <a:gdLst/>
                <a:ahLst/>
                <a:cxnLst/>
                <a:rect l="l" t="t" r="r" b="b"/>
                <a:pathLst>
                  <a:path w="5838" h="5357" extrusionOk="0">
                    <a:moveTo>
                      <a:pt x="502" y="0"/>
                    </a:moveTo>
                    <a:lnTo>
                      <a:pt x="440" y="84"/>
                    </a:lnTo>
                    <a:lnTo>
                      <a:pt x="230" y="105"/>
                    </a:lnTo>
                    <a:lnTo>
                      <a:pt x="210" y="126"/>
                    </a:lnTo>
                    <a:lnTo>
                      <a:pt x="147" y="126"/>
                    </a:lnTo>
                    <a:lnTo>
                      <a:pt x="105" y="230"/>
                    </a:lnTo>
                    <a:lnTo>
                      <a:pt x="189" y="335"/>
                    </a:lnTo>
                    <a:lnTo>
                      <a:pt x="230" y="439"/>
                    </a:lnTo>
                    <a:lnTo>
                      <a:pt x="147" y="439"/>
                    </a:lnTo>
                    <a:lnTo>
                      <a:pt x="21" y="272"/>
                    </a:lnTo>
                    <a:lnTo>
                      <a:pt x="0" y="398"/>
                    </a:lnTo>
                    <a:lnTo>
                      <a:pt x="21" y="502"/>
                    </a:lnTo>
                    <a:lnTo>
                      <a:pt x="147" y="544"/>
                    </a:lnTo>
                    <a:lnTo>
                      <a:pt x="251" y="732"/>
                    </a:lnTo>
                    <a:lnTo>
                      <a:pt x="356" y="732"/>
                    </a:lnTo>
                    <a:lnTo>
                      <a:pt x="293" y="816"/>
                    </a:lnTo>
                    <a:lnTo>
                      <a:pt x="210" y="816"/>
                    </a:lnTo>
                    <a:lnTo>
                      <a:pt x="189" y="921"/>
                    </a:lnTo>
                    <a:lnTo>
                      <a:pt x="314" y="1109"/>
                    </a:lnTo>
                    <a:lnTo>
                      <a:pt x="440" y="1151"/>
                    </a:lnTo>
                    <a:lnTo>
                      <a:pt x="419" y="1235"/>
                    </a:lnTo>
                    <a:lnTo>
                      <a:pt x="398" y="1172"/>
                    </a:lnTo>
                    <a:lnTo>
                      <a:pt x="210" y="1151"/>
                    </a:lnTo>
                    <a:lnTo>
                      <a:pt x="210" y="1235"/>
                    </a:lnTo>
                    <a:lnTo>
                      <a:pt x="147" y="1255"/>
                    </a:lnTo>
                    <a:lnTo>
                      <a:pt x="105" y="1360"/>
                    </a:lnTo>
                    <a:lnTo>
                      <a:pt x="251" y="1276"/>
                    </a:lnTo>
                    <a:lnTo>
                      <a:pt x="335" y="1360"/>
                    </a:lnTo>
                    <a:lnTo>
                      <a:pt x="523" y="1276"/>
                    </a:lnTo>
                    <a:lnTo>
                      <a:pt x="544" y="1360"/>
                    </a:lnTo>
                    <a:lnTo>
                      <a:pt x="649" y="1381"/>
                    </a:lnTo>
                    <a:lnTo>
                      <a:pt x="670" y="1465"/>
                    </a:lnTo>
                    <a:lnTo>
                      <a:pt x="837" y="1590"/>
                    </a:lnTo>
                    <a:lnTo>
                      <a:pt x="879" y="1590"/>
                    </a:lnTo>
                    <a:lnTo>
                      <a:pt x="879" y="1527"/>
                    </a:lnTo>
                    <a:lnTo>
                      <a:pt x="942" y="1548"/>
                    </a:lnTo>
                    <a:lnTo>
                      <a:pt x="1046" y="1486"/>
                    </a:lnTo>
                    <a:lnTo>
                      <a:pt x="1130" y="1527"/>
                    </a:lnTo>
                    <a:lnTo>
                      <a:pt x="1151" y="1590"/>
                    </a:lnTo>
                    <a:lnTo>
                      <a:pt x="1130" y="1674"/>
                    </a:lnTo>
                    <a:lnTo>
                      <a:pt x="1130" y="1883"/>
                    </a:lnTo>
                    <a:lnTo>
                      <a:pt x="1067" y="2051"/>
                    </a:lnTo>
                    <a:lnTo>
                      <a:pt x="1067" y="2113"/>
                    </a:lnTo>
                    <a:lnTo>
                      <a:pt x="1151" y="2260"/>
                    </a:lnTo>
                    <a:lnTo>
                      <a:pt x="1088" y="2385"/>
                    </a:lnTo>
                    <a:lnTo>
                      <a:pt x="1088" y="2469"/>
                    </a:lnTo>
                    <a:lnTo>
                      <a:pt x="1067" y="2595"/>
                    </a:lnTo>
                    <a:lnTo>
                      <a:pt x="879" y="2699"/>
                    </a:lnTo>
                    <a:lnTo>
                      <a:pt x="754" y="2741"/>
                    </a:lnTo>
                    <a:lnTo>
                      <a:pt x="733" y="2825"/>
                    </a:lnTo>
                    <a:lnTo>
                      <a:pt x="628" y="2992"/>
                    </a:lnTo>
                    <a:lnTo>
                      <a:pt x="628" y="3055"/>
                    </a:lnTo>
                    <a:lnTo>
                      <a:pt x="523" y="3118"/>
                    </a:lnTo>
                    <a:lnTo>
                      <a:pt x="461" y="3222"/>
                    </a:lnTo>
                    <a:lnTo>
                      <a:pt x="461" y="3348"/>
                    </a:lnTo>
                    <a:lnTo>
                      <a:pt x="544" y="3369"/>
                    </a:lnTo>
                    <a:lnTo>
                      <a:pt x="544" y="3452"/>
                    </a:lnTo>
                    <a:lnTo>
                      <a:pt x="440" y="3473"/>
                    </a:lnTo>
                    <a:lnTo>
                      <a:pt x="419" y="3578"/>
                    </a:lnTo>
                    <a:lnTo>
                      <a:pt x="461" y="3641"/>
                    </a:lnTo>
                    <a:lnTo>
                      <a:pt x="398" y="3745"/>
                    </a:lnTo>
                    <a:lnTo>
                      <a:pt x="356" y="3850"/>
                    </a:lnTo>
                    <a:lnTo>
                      <a:pt x="419" y="3955"/>
                    </a:lnTo>
                    <a:lnTo>
                      <a:pt x="502" y="3976"/>
                    </a:lnTo>
                    <a:lnTo>
                      <a:pt x="502" y="4059"/>
                    </a:lnTo>
                    <a:lnTo>
                      <a:pt x="565" y="4143"/>
                    </a:lnTo>
                    <a:lnTo>
                      <a:pt x="628" y="4143"/>
                    </a:lnTo>
                    <a:lnTo>
                      <a:pt x="649" y="4038"/>
                    </a:lnTo>
                    <a:lnTo>
                      <a:pt x="670" y="3955"/>
                    </a:lnTo>
                    <a:lnTo>
                      <a:pt x="733" y="3996"/>
                    </a:lnTo>
                    <a:lnTo>
                      <a:pt x="774" y="3996"/>
                    </a:lnTo>
                    <a:lnTo>
                      <a:pt x="879" y="3871"/>
                    </a:lnTo>
                    <a:lnTo>
                      <a:pt x="942" y="3892"/>
                    </a:lnTo>
                    <a:lnTo>
                      <a:pt x="879" y="4059"/>
                    </a:lnTo>
                    <a:lnTo>
                      <a:pt x="774" y="4080"/>
                    </a:lnTo>
                    <a:lnTo>
                      <a:pt x="754" y="4143"/>
                    </a:lnTo>
                    <a:lnTo>
                      <a:pt x="816" y="4185"/>
                    </a:lnTo>
                    <a:lnTo>
                      <a:pt x="816" y="4268"/>
                    </a:lnTo>
                    <a:lnTo>
                      <a:pt x="921" y="4394"/>
                    </a:lnTo>
                    <a:lnTo>
                      <a:pt x="1026" y="4352"/>
                    </a:lnTo>
                    <a:lnTo>
                      <a:pt x="1067" y="4394"/>
                    </a:lnTo>
                    <a:lnTo>
                      <a:pt x="1193" y="4415"/>
                    </a:lnTo>
                    <a:lnTo>
                      <a:pt x="1256" y="4352"/>
                    </a:lnTo>
                    <a:lnTo>
                      <a:pt x="1402" y="4310"/>
                    </a:lnTo>
                    <a:lnTo>
                      <a:pt x="1381" y="4164"/>
                    </a:lnTo>
                    <a:lnTo>
                      <a:pt x="1465" y="4164"/>
                    </a:lnTo>
                    <a:lnTo>
                      <a:pt x="1507" y="4101"/>
                    </a:lnTo>
                    <a:lnTo>
                      <a:pt x="1507" y="4185"/>
                    </a:lnTo>
                    <a:lnTo>
                      <a:pt x="1486" y="4206"/>
                    </a:lnTo>
                    <a:lnTo>
                      <a:pt x="1507" y="4310"/>
                    </a:lnTo>
                    <a:lnTo>
                      <a:pt x="1570" y="4289"/>
                    </a:lnTo>
                    <a:lnTo>
                      <a:pt x="1653" y="4143"/>
                    </a:lnTo>
                    <a:lnTo>
                      <a:pt x="1695" y="4080"/>
                    </a:lnTo>
                    <a:lnTo>
                      <a:pt x="1716" y="4143"/>
                    </a:lnTo>
                    <a:lnTo>
                      <a:pt x="1695" y="4268"/>
                    </a:lnTo>
                    <a:lnTo>
                      <a:pt x="1570" y="4478"/>
                    </a:lnTo>
                    <a:lnTo>
                      <a:pt x="1486" y="4520"/>
                    </a:lnTo>
                    <a:lnTo>
                      <a:pt x="1486" y="4624"/>
                    </a:lnTo>
                    <a:lnTo>
                      <a:pt x="1611" y="4666"/>
                    </a:lnTo>
                    <a:lnTo>
                      <a:pt x="1695" y="4729"/>
                    </a:lnTo>
                    <a:lnTo>
                      <a:pt x="1800" y="4729"/>
                    </a:lnTo>
                    <a:lnTo>
                      <a:pt x="1821" y="4771"/>
                    </a:lnTo>
                    <a:lnTo>
                      <a:pt x="1967" y="4792"/>
                    </a:lnTo>
                    <a:lnTo>
                      <a:pt x="1988" y="4708"/>
                    </a:lnTo>
                    <a:lnTo>
                      <a:pt x="2114" y="4708"/>
                    </a:lnTo>
                    <a:lnTo>
                      <a:pt x="2072" y="4771"/>
                    </a:lnTo>
                    <a:lnTo>
                      <a:pt x="2093" y="4833"/>
                    </a:lnTo>
                    <a:lnTo>
                      <a:pt x="2176" y="4833"/>
                    </a:lnTo>
                    <a:lnTo>
                      <a:pt x="2239" y="4917"/>
                    </a:lnTo>
                    <a:lnTo>
                      <a:pt x="2323" y="4875"/>
                    </a:lnTo>
                    <a:lnTo>
                      <a:pt x="2302" y="4792"/>
                    </a:lnTo>
                    <a:lnTo>
                      <a:pt x="2281" y="4708"/>
                    </a:lnTo>
                    <a:lnTo>
                      <a:pt x="2344" y="4603"/>
                    </a:lnTo>
                    <a:lnTo>
                      <a:pt x="2386" y="4687"/>
                    </a:lnTo>
                    <a:lnTo>
                      <a:pt x="2344" y="4792"/>
                    </a:lnTo>
                    <a:lnTo>
                      <a:pt x="2386" y="4917"/>
                    </a:lnTo>
                    <a:lnTo>
                      <a:pt x="2448" y="4917"/>
                    </a:lnTo>
                    <a:lnTo>
                      <a:pt x="2490" y="4792"/>
                    </a:lnTo>
                    <a:lnTo>
                      <a:pt x="2532" y="4729"/>
                    </a:lnTo>
                    <a:lnTo>
                      <a:pt x="2616" y="4708"/>
                    </a:lnTo>
                    <a:lnTo>
                      <a:pt x="2616" y="4792"/>
                    </a:lnTo>
                    <a:lnTo>
                      <a:pt x="2553" y="4833"/>
                    </a:lnTo>
                    <a:lnTo>
                      <a:pt x="2553" y="4917"/>
                    </a:lnTo>
                    <a:lnTo>
                      <a:pt x="2720" y="4917"/>
                    </a:lnTo>
                    <a:lnTo>
                      <a:pt x="2804" y="4875"/>
                    </a:lnTo>
                    <a:lnTo>
                      <a:pt x="2867" y="4687"/>
                    </a:lnTo>
                    <a:lnTo>
                      <a:pt x="2909" y="4792"/>
                    </a:lnTo>
                    <a:lnTo>
                      <a:pt x="2846" y="4833"/>
                    </a:lnTo>
                    <a:lnTo>
                      <a:pt x="2846" y="4938"/>
                    </a:lnTo>
                    <a:lnTo>
                      <a:pt x="2971" y="4917"/>
                    </a:lnTo>
                    <a:lnTo>
                      <a:pt x="3013" y="4771"/>
                    </a:lnTo>
                    <a:lnTo>
                      <a:pt x="3055" y="4687"/>
                    </a:lnTo>
                    <a:lnTo>
                      <a:pt x="3055" y="4687"/>
                    </a:lnTo>
                    <a:lnTo>
                      <a:pt x="3034" y="4917"/>
                    </a:lnTo>
                    <a:lnTo>
                      <a:pt x="3055" y="5001"/>
                    </a:lnTo>
                    <a:lnTo>
                      <a:pt x="3160" y="5001"/>
                    </a:lnTo>
                    <a:lnTo>
                      <a:pt x="3327" y="5105"/>
                    </a:lnTo>
                    <a:lnTo>
                      <a:pt x="3432" y="5043"/>
                    </a:lnTo>
                    <a:lnTo>
                      <a:pt x="3495" y="5022"/>
                    </a:lnTo>
                    <a:lnTo>
                      <a:pt x="3536" y="5105"/>
                    </a:lnTo>
                    <a:lnTo>
                      <a:pt x="3662" y="5084"/>
                    </a:lnTo>
                    <a:lnTo>
                      <a:pt x="3746" y="5022"/>
                    </a:lnTo>
                    <a:lnTo>
                      <a:pt x="3746" y="4896"/>
                    </a:lnTo>
                    <a:lnTo>
                      <a:pt x="3850" y="4792"/>
                    </a:lnTo>
                    <a:lnTo>
                      <a:pt x="3892" y="4729"/>
                    </a:lnTo>
                    <a:lnTo>
                      <a:pt x="3850" y="4603"/>
                    </a:lnTo>
                    <a:lnTo>
                      <a:pt x="3871" y="4520"/>
                    </a:lnTo>
                    <a:lnTo>
                      <a:pt x="3913" y="4520"/>
                    </a:lnTo>
                    <a:lnTo>
                      <a:pt x="3955" y="4666"/>
                    </a:lnTo>
                    <a:lnTo>
                      <a:pt x="3997" y="4687"/>
                    </a:lnTo>
                    <a:lnTo>
                      <a:pt x="3997" y="4729"/>
                    </a:lnTo>
                    <a:lnTo>
                      <a:pt x="3913" y="4812"/>
                    </a:lnTo>
                    <a:lnTo>
                      <a:pt x="3871" y="4980"/>
                    </a:lnTo>
                    <a:lnTo>
                      <a:pt x="3892" y="5210"/>
                    </a:lnTo>
                    <a:lnTo>
                      <a:pt x="3997" y="5252"/>
                    </a:lnTo>
                    <a:lnTo>
                      <a:pt x="4101" y="5210"/>
                    </a:lnTo>
                    <a:lnTo>
                      <a:pt x="4122" y="5315"/>
                    </a:lnTo>
                    <a:lnTo>
                      <a:pt x="4227" y="5315"/>
                    </a:lnTo>
                    <a:lnTo>
                      <a:pt x="4269" y="5357"/>
                    </a:lnTo>
                    <a:lnTo>
                      <a:pt x="4373" y="5357"/>
                    </a:lnTo>
                    <a:lnTo>
                      <a:pt x="4583" y="5231"/>
                    </a:lnTo>
                    <a:lnTo>
                      <a:pt x="4687" y="5210"/>
                    </a:lnTo>
                    <a:lnTo>
                      <a:pt x="4855" y="5315"/>
                    </a:lnTo>
                    <a:lnTo>
                      <a:pt x="4938" y="5294"/>
                    </a:lnTo>
                    <a:lnTo>
                      <a:pt x="5022" y="5336"/>
                    </a:lnTo>
                    <a:lnTo>
                      <a:pt x="5064" y="5252"/>
                    </a:lnTo>
                    <a:lnTo>
                      <a:pt x="5064" y="5210"/>
                    </a:lnTo>
                    <a:lnTo>
                      <a:pt x="5147" y="5084"/>
                    </a:lnTo>
                    <a:lnTo>
                      <a:pt x="5231" y="5043"/>
                    </a:lnTo>
                    <a:lnTo>
                      <a:pt x="5231" y="5001"/>
                    </a:lnTo>
                    <a:lnTo>
                      <a:pt x="5168" y="4875"/>
                    </a:lnTo>
                    <a:lnTo>
                      <a:pt x="5168" y="4729"/>
                    </a:lnTo>
                    <a:lnTo>
                      <a:pt x="5231" y="4812"/>
                    </a:lnTo>
                    <a:lnTo>
                      <a:pt x="5231" y="4896"/>
                    </a:lnTo>
                    <a:lnTo>
                      <a:pt x="5336" y="5022"/>
                    </a:lnTo>
                    <a:lnTo>
                      <a:pt x="5378" y="4938"/>
                    </a:lnTo>
                    <a:lnTo>
                      <a:pt x="5524" y="4938"/>
                    </a:lnTo>
                    <a:lnTo>
                      <a:pt x="5566" y="4980"/>
                    </a:lnTo>
                    <a:lnTo>
                      <a:pt x="5587" y="4896"/>
                    </a:lnTo>
                    <a:lnTo>
                      <a:pt x="5566" y="4792"/>
                    </a:lnTo>
                    <a:lnTo>
                      <a:pt x="5566" y="4708"/>
                    </a:lnTo>
                    <a:lnTo>
                      <a:pt x="5524" y="4666"/>
                    </a:lnTo>
                    <a:lnTo>
                      <a:pt x="5378" y="4687"/>
                    </a:lnTo>
                    <a:lnTo>
                      <a:pt x="5252" y="4708"/>
                    </a:lnTo>
                    <a:lnTo>
                      <a:pt x="5231" y="4603"/>
                    </a:lnTo>
                    <a:lnTo>
                      <a:pt x="5273" y="4582"/>
                    </a:lnTo>
                    <a:lnTo>
                      <a:pt x="5336" y="4603"/>
                    </a:lnTo>
                    <a:lnTo>
                      <a:pt x="5461" y="4561"/>
                    </a:lnTo>
                    <a:lnTo>
                      <a:pt x="5545" y="4457"/>
                    </a:lnTo>
                    <a:lnTo>
                      <a:pt x="5587" y="4520"/>
                    </a:lnTo>
                    <a:lnTo>
                      <a:pt x="5671" y="4499"/>
                    </a:lnTo>
                    <a:lnTo>
                      <a:pt x="5733" y="4394"/>
                    </a:lnTo>
                    <a:lnTo>
                      <a:pt x="5691" y="4310"/>
                    </a:lnTo>
                    <a:lnTo>
                      <a:pt x="5775" y="4206"/>
                    </a:lnTo>
                    <a:lnTo>
                      <a:pt x="5754" y="4143"/>
                    </a:lnTo>
                    <a:lnTo>
                      <a:pt x="5796" y="4143"/>
                    </a:lnTo>
                    <a:lnTo>
                      <a:pt x="5838" y="4080"/>
                    </a:lnTo>
                    <a:lnTo>
                      <a:pt x="5691" y="4038"/>
                    </a:lnTo>
                    <a:lnTo>
                      <a:pt x="5566" y="4059"/>
                    </a:lnTo>
                    <a:lnTo>
                      <a:pt x="5629" y="3976"/>
                    </a:lnTo>
                    <a:lnTo>
                      <a:pt x="5691" y="3955"/>
                    </a:lnTo>
                    <a:lnTo>
                      <a:pt x="5691" y="3850"/>
                    </a:lnTo>
                    <a:lnTo>
                      <a:pt x="5587" y="3766"/>
                    </a:lnTo>
                    <a:lnTo>
                      <a:pt x="5357" y="3766"/>
                    </a:lnTo>
                    <a:lnTo>
                      <a:pt x="5336" y="3724"/>
                    </a:lnTo>
                    <a:lnTo>
                      <a:pt x="5336" y="3641"/>
                    </a:lnTo>
                    <a:lnTo>
                      <a:pt x="5378" y="3620"/>
                    </a:lnTo>
                    <a:lnTo>
                      <a:pt x="5357" y="3515"/>
                    </a:lnTo>
                    <a:lnTo>
                      <a:pt x="5168" y="3348"/>
                    </a:lnTo>
                    <a:lnTo>
                      <a:pt x="5106" y="3348"/>
                    </a:lnTo>
                    <a:lnTo>
                      <a:pt x="5001" y="3432"/>
                    </a:lnTo>
                    <a:lnTo>
                      <a:pt x="4834" y="3432"/>
                    </a:lnTo>
                    <a:lnTo>
                      <a:pt x="4687" y="3452"/>
                    </a:lnTo>
                    <a:lnTo>
                      <a:pt x="4478" y="3327"/>
                    </a:lnTo>
                    <a:lnTo>
                      <a:pt x="4436" y="3243"/>
                    </a:lnTo>
                    <a:lnTo>
                      <a:pt x="4394" y="3222"/>
                    </a:lnTo>
                    <a:lnTo>
                      <a:pt x="4290" y="3264"/>
                    </a:lnTo>
                    <a:lnTo>
                      <a:pt x="4206" y="3264"/>
                    </a:lnTo>
                    <a:lnTo>
                      <a:pt x="4122" y="3306"/>
                    </a:lnTo>
                    <a:lnTo>
                      <a:pt x="4018" y="3306"/>
                    </a:lnTo>
                    <a:lnTo>
                      <a:pt x="3976" y="3411"/>
                    </a:lnTo>
                    <a:lnTo>
                      <a:pt x="3913" y="3348"/>
                    </a:lnTo>
                    <a:lnTo>
                      <a:pt x="3808" y="3264"/>
                    </a:lnTo>
                    <a:lnTo>
                      <a:pt x="3704" y="3327"/>
                    </a:lnTo>
                    <a:lnTo>
                      <a:pt x="3578" y="3348"/>
                    </a:lnTo>
                    <a:lnTo>
                      <a:pt x="3578" y="3411"/>
                    </a:lnTo>
                    <a:lnTo>
                      <a:pt x="3536" y="3452"/>
                    </a:lnTo>
                    <a:lnTo>
                      <a:pt x="3536" y="3369"/>
                    </a:lnTo>
                    <a:lnTo>
                      <a:pt x="3474" y="3327"/>
                    </a:lnTo>
                    <a:lnTo>
                      <a:pt x="3369" y="3348"/>
                    </a:lnTo>
                    <a:lnTo>
                      <a:pt x="3139" y="3327"/>
                    </a:lnTo>
                    <a:lnTo>
                      <a:pt x="3076" y="3348"/>
                    </a:lnTo>
                    <a:lnTo>
                      <a:pt x="3160" y="3432"/>
                    </a:lnTo>
                    <a:lnTo>
                      <a:pt x="3160" y="3536"/>
                    </a:lnTo>
                    <a:lnTo>
                      <a:pt x="3264" y="3620"/>
                    </a:lnTo>
                    <a:lnTo>
                      <a:pt x="3139" y="3578"/>
                    </a:lnTo>
                    <a:lnTo>
                      <a:pt x="3076" y="3515"/>
                    </a:lnTo>
                    <a:lnTo>
                      <a:pt x="3013" y="3473"/>
                    </a:lnTo>
                    <a:lnTo>
                      <a:pt x="2867" y="3536"/>
                    </a:lnTo>
                    <a:lnTo>
                      <a:pt x="2804" y="3473"/>
                    </a:lnTo>
                    <a:lnTo>
                      <a:pt x="2930" y="3432"/>
                    </a:lnTo>
                    <a:lnTo>
                      <a:pt x="2930" y="3348"/>
                    </a:lnTo>
                    <a:lnTo>
                      <a:pt x="2804" y="3222"/>
                    </a:lnTo>
                    <a:lnTo>
                      <a:pt x="2825" y="3139"/>
                    </a:lnTo>
                    <a:lnTo>
                      <a:pt x="2762" y="3097"/>
                    </a:lnTo>
                    <a:lnTo>
                      <a:pt x="2637" y="3160"/>
                    </a:lnTo>
                    <a:lnTo>
                      <a:pt x="2658" y="3243"/>
                    </a:lnTo>
                    <a:lnTo>
                      <a:pt x="2637" y="3306"/>
                    </a:lnTo>
                    <a:lnTo>
                      <a:pt x="2532" y="3264"/>
                    </a:lnTo>
                    <a:lnTo>
                      <a:pt x="2595" y="3201"/>
                    </a:lnTo>
                    <a:lnTo>
                      <a:pt x="2553" y="3139"/>
                    </a:lnTo>
                    <a:lnTo>
                      <a:pt x="2448" y="3097"/>
                    </a:lnTo>
                    <a:lnTo>
                      <a:pt x="2406" y="3139"/>
                    </a:lnTo>
                    <a:lnTo>
                      <a:pt x="2323" y="3139"/>
                    </a:lnTo>
                    <a:lnTo>
                      <a:pt x="2344" y="3034"/>
                    </a:lnTo>
                    <a:lnTo>
                      <a:pt x="2344" y="2992"/>
                    </a:lnTo>
                    <a:lnTo>
                      <a:pt x="2323" y="2888"/>
                    </a:lnTo>
                    <a:lnTo>
                      <a:pt x="2218" y="2908"/>
                    </a:lnTo>
                    <a:lnTo>
                      <a:pt x="2093" y="3034"/>
                    </a:lnTo>
                    <a:lnTo>
                      <a:pt x="2114" y="3160"/>
                    </a:lnTo>
                    <a:lnTo>
                      <a:pt x="2030" y="3160"/>
                    </a:lnTo>
                    <a:lnTo>
                      <a:pt x="1988" y="3055"/>
                    </a:lnTo>
                    <a:lnTo>
                      <a:pt x="2030" y="2992"/>
                    </a:lnTo>
                    <a:lnTo>
                      <a:pt x="2030" y="2908"/>
                    </a:lnTo>
                    <a:lnTo>
                      <a:pt x="2093" y="2720"/>
                    </a:lnTo>
                    <a:lnTo>
                      <a:pt x="2009" y="2636"/>
                    </a:lnTo>
                    <a:lnTo>
                      <a:pt x="1883" y="2699"/>
                    </a:lnTo>
                    <a:lnTo>
                      <a:pt x="1883" y="2636"/>
                    </a:lnTo>
                    <a:lnTo>
                      <a:pt x="1988" y="2616"/>
                    </a:lnTo>
                    <a:lnTo>
                      <a:pt x="2030" y="2490"/>
                    </a:lnTo>
                    <a:lnTo>
                      <a:pt x="2009" y="2385"/>
                    </a:lnTo>
                    <a:lnTo>
                      <a:pt x="1925" y="2427"/>
                    </a:lnTo>
                    <a:lnTo>
                      <a:pt x="1862" y="2385"/>
                    </a:lnTo>
                    <a:lnTo>
                      <a:pt x="1800" y="2427"/>
                    </a:lnTo>
                    <a:lnTo>
                      <a:pt x="1695" y="2427"/>
                    </a:lnTo>
                    <a:lnTo>
                      <a:pt x="1758" y="2385"/>
                    </a:lnTo>
                    <a:lnTo>
                      <a:pt x="1758" y="2323"/>
                    </a:lnTo>
                    <a:lnTo>
                      <a:pt x="1653" y="2323"/>
                    </a:lnTo>
                    <a:lnTo>
                      <a:pt x="1590" y="2406"/>
                    </a:lnTo>
                    <a:lnTo>
                      <a:pt x="1444" y="2427"/>
                    </a:lnTo>
                    <a:lnTo>
                      <a:pt x="1444" y="2364"/>
                    </a:lnTo>
                    <a:lnTo>
                      <a:pt x="1507" y="2323"/>
                    </a:lnTo>
                    <a:lnTo>
                      <a:pt x="1570" y="2218"/>
                    </a:lnTo>
                    <a:lnTo>
                      <a:pt x="1590" y="2155"/>
                    </a:lnTo>
                    <a:lnTo>
                      <a:pt x="1674" y="2155"/>
                    </a:lnTo>
                    <a:lnTo>
                      <a:pt x="1779" y="2260"/>
                    </a:lnTo>
                    <a:lnTo>
                      <a:pt x="1925" y="2260"/>
                    </a:lnTo>
                    <a:lnTo>
                      <a:pt x="1904" y="2197"/>
                    </a:lnTo>
                    <a:lnTo>
                      <a:pt x="1800" y="2071"/>
                    </a:lnTo>
                    <a:lnTo>
                      <a:pt x="1695" y="2071"/>
                    </a:lnTo>
                    <a:lnTo>
                      <a:pt x="1758" y="2009"/>
                    </a:lnTo>
                    <a:lnTo>
                      <a:pt x="1611" y="1883"/>
                    </a:lnTo>
                    <a:lnTo>
                      <a:pt x="1507" y="1841"/>
                    </a:lnTo>
                    <a:lnTo>
                      <a:pt x="1570" y="1799"/>
                    </a:lnTo>
                    <a:lnTo>
                      <a:pt x="1590" y="1737"/>
                    </a:lnTo>
                    <a:lnTo>
                      <a:pt x="1653" y="1737"/>
                    </a:lnTo>
                    <a:lnTo>
                      <a:pt x="1695" y="1841"/>
                    </a:lnTo>
                    <a:lnTo>
                      <a:pt x="1800" y="1967"/>
                    </a:lnTo>
                    <a:lnTo>
                      <a:pt x="1967" y="1988"/>
                    </a:lnTo>
                    <a:lnTo>
                      <a:pt x="2030" y="2092"/>
                    </a:lnTo>
                    <a:lnTo>
                      <a:pt x="2114" y="2009"/>
                    </a:lnTo>
                    <a:lnTo>
                      <a:pt x="2176" y="2092"/>
                    </a:lnTo>
                    <a:lnTo>
                      <a:pt x="2344" y="2155"/>
                    </a:lnTo>
                    <a:lnTo>
                      <a:pt x="2448" y="2155"/>
                    </a:lnTo>
                    <a:lnTo>
                      <a:pt x="2511" y="2051"/>
                    </a:lnTo>
                    <a:lnTo>
                      <a:pt x="2490" y="1904"/>
                    </a:lnTo>
                    <a:lnTo>
                      <a:pt x="2239" y="1758"/>
                    </a:lnTo>
                    <a:lnTo>
                      <a:pt x="2134" y="1653"/>
                    </a:lnTo>
                    <a:lnTo>
                      <a:pt x="2072" y="1653"/>
                    </a:lnTo>
                    <a:lnTo>
                      <a:pt x="2030" y="1548"/>
                    </a:lnTo>
                    <a:lnTo>
                      <a:pt x="1925" y="1444"/>
                    </a:lnTo>
                    <a:lnTo>
                      <a:pt x="1883" y="1444"/>
                    </a:lnTo>
                    <a:lnTo>
                      <a:pt x="1821" y="1381"/>
                    </a:lnTo>
                    <a:lnTo>
                      <a:pt x="1883" y="1318"/>
                    </a:lnTo>
                    <a:lnTo>
                      <a:pt x="1967" y="1339"/>
                    </a:lnTo>
                    <a:lnTo>
                      <a:pt x="2030" y="1444"/>
                    </a:lnTo>
                    <a:lnTo>
                      <a:pt x="2114" y="1444"/>
                    </a:lnTo>
                    <a:lnTo>
                      <a:pt x="2134" y="1548"/>
                    </a:lnTo>
                    <a:lnTo>
                      <a:pt x="2197" y="1548"/>
                    </a:lnTo>
                    <a:lnTo>
                      <a:pt x="2239" y="1465"/>
                    </a:lnTo>
                    <a:lnTo>
                      <a:pt x="2197" y="1276"/>
                    </a:lnTo>
                    <a:lnTo>
                      <a:pt x="2072" y="1130"/>
                    </a:lnTo>
                    <a:lnTo>
                      <a:pt x="1988" y="1130"/>
                    </a:lnTo>
                    <a:lnTo>
                      <a:pt x="1967" y="1109"/>
                    </a:lnTo>
                    <a:lnTo>
                      <a:pt x="1821" y="1109"/>
                    </a:lnTo>
                    <a:lnTo>
                      <a:pt x="1695" y="1172"/>
                    </a:lnTo>
                    <a:lnTo>
                      <a:pt x="1590" y="1172"/>
                    </a:lnTo>
                    <a:lnTo>
                      <a:pt x="1486" y="1109"/>
                    </a:lnTo>
                    <a:lnTo>
                      <a:pt x="1402" y="1130"/>
                    </a:lnTo>
                    <a:lnTo>
                      <a:pt x="1360" y="1025"/>
                    </a:lnTo>
                    <a:lnTo>
                      <a:pt x="1235" y="1214"/>
                    </a:lnTo>
                    <a:lnTo>
                      <a:pt x="1067" y="1276"/>
                    </a:lnTo>
                    <a:lnTo>
                      <a:pt x="1046" y="1381"/>
                    </a:lnTo>
                    <a:lnTo>
                      <a:pt x="963" y="1423"/>
                    </a:lnTo>
                    <a:lnTo>
                      <a:pt x="963" y="1339"/>
                    </a:lnTo>
                    <a:lnTo>
                      <a:pt x="1046" y="1235"/>
                    </a:lnTo>
                    <a:lnTo>
                      <a:pt x="1088" y="1235"/>
                    </a:lnTo>
                    <a:lnTo>
                      <a:pt x="1339" y="1004"/>
                    </a:lnTo>
                    <a:lnTo>
                      <a:pt x="1360" y="921"/>
                    </a:lnTo>
                    <a:lnTo>
                      <a:pt x="1298" y="816"/>
                    </a:lnTo>
                    <a:lnTo>
                      <a:pt x="1298" y="544"/>
                    </a:lnTo>
                    <a:lnTo>
                      <a:pt x="1339" y="523"/>
                    </a:lnTo>
                    <a:lnTo>
                      <a:pt x="1256" y="419"/>
                    </a:lnTo>
                    <a:lnTo>
                      <a:pt x="1193" y="481"/>
                    </a:lnTo>
                    <a:lnTo>
                      <a:pt x="1088" y="481"/>
                    </a:lnTo>
                    <a:lnTo>
                      <a:pt x="1026" y="419"/>
                    </a:lnTo>
                    <a:lnTo>
                      <a:pt x="1026" y="314"/>
                    </a:lnTo>
                    <a:lnTo>
                      <a:pt x="1026" y="230"/>
                    </a:lnTo>
                    <a:lnTo>
                      <a:pt x="816" y="188"/>
                    </a:lnTo>
                    <a:lnTo>
                      <a:pt x="733" y="84"/>
                    </a:lnTo>
                    <a:lnTo>
                      <a:pt x="628" y="84"/>
                    </a:lnTo>
                    <a:lnTo>
                      <a:pt x="502"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54"/>
              <p:cNvSpPr/>
              <p:nvPr/>
            </p:nvSpPr>
            <p:spPr>
              <a:xfrm>
                <a:off x="2687175" y="1694400"/>
                <a:ext cx="33500" cy="37675"/>
              </a:xfrm>
              <a:custGeom>
                <a:avLst/>
                <a:gdLst/>
                <a:ahLst/>
                <a:cxnLst/>
                <a:rect l="l" t="t" r="r" b="b"/>
                <a:pathLst>
                  <a:path w="1340" h="1507" extrusionOk="0">
                    <a:moveTo>
                      <a:pt x="796" y="0"/>
                    </a:moveTo>
                    <a:lnTo>
                      <a:pt x="670" y="21"/>
                    </a:lnTo>
                    <a:lnTo>
                      <a:pt x="607" y="84"/>
                    </a:lnTo>
                    <a:lnTo>
                      <a:pt x="691" y="147"/>
                    </a:lnTo>
                    <a:lnTo>
                      <a:pt x="691" y="231"/>
                    </a:lnTo>
                    <a:lnTo>
                      <a:pt x="628" y="210"/>
                    </a:lnTo>
                    <a:lnTo>
                      <a:pt x="565" y="147"/>
                    </a:lnTo>
                    <a:lnTo>
                      <a:pt x="461" y="126"/>
                    </a:lnTo>
                    <a:lnTo>
                      <a:pt x="419" y="210"/>
                    </a:lnTo>
                    <a:lnTo>
                      <a:pt x="524" y="210"/>
                    </a:lnTo>
                    <a:lnTo>
                      <a:pt x="565" y="251"/>
                    </a:lnTo>
                    <a:lnTo>
                      <a:pt x="524" y="293"/>
                    </a:lnTo>
                    <a:lnTo>
                      <a:pt x="398" y="314"/>
                    </a:lnTo>
                    <a:lnTo>
                      <a:pt x="356" y="335"/>
                    </a:lnTo>
                    <a:lnTo>
                      <a:pt x="398" y="440"/>
                    </a:lnTo>
                    <a:lnTo>
                      <a:pt x="419" y="461"/>
                    </a:lnTo>
                    <a:lnTo>
                      <a:pt x="419" y="523"/>
                    </a:lnTo>
                    <a:lnTo>
                      <a:pt x="293" y="461"/>
                    </a:lnTo>
                    <a:lnTo>
                      <a:pt x="168" y="503"/>
                    </a:lnTo>
                    <a:lnTo>
                      <a:pt x="84" y="565"/>
                    </a:lnTo>
                    <a:lnTo>
                      <a:pt x="42" y="712"/>
                    </a:lnTo>
                    <a:lnTo>
                      <a:pt x="0" y="733"/>
                    </a:lnTo>
                    <a:lnTo>
                      <a:pt x="0" y="754"/>
                    </a:lnTo>
                    <a:lnTo>
                      <a:pt x="63" y="754"/>
                    </a:lnTo>
                    <a:lnTo>
                      <a:pt x="42" y="837"/>
                    </a:lnTo>
                    <a:lnTo>
                      <a:pt x="42" y="879"/>
                    </a:lnTo>
                    <a:lnTo>
                      <a:pt x="63" y="921"/>
                    </a:lnTo>
                    <a:lnTo>
                      <a:pt x="147" y="816"/>
                    </a:lnTo>
                    <a:lnTo>
                      <a:pt x="168" y="837"/>
                    </a:lnTo>
                    <a:lnTo>
                      <a:pt x="105" y="963"/>
                    </a:lnTo>
                    <a:lnTo>
                      <a:pt x="147" y="1026"/>
                    </a:lnTo>
                    <a:lnTo>
                      <a:pt x="210" y="1067"/>
                    </a:lnTo>
                    <a:lnTo>
                      <a:pt x="272" y="1047"/>
                    </a:lnTo>
                    <a:lnTo>
                      <a:pt x="293" y="1067"/>
                    </a:lnTo>
                    <a:lnTo>
                      <a:pt x="314" y="1151"/>
                    </a:lnTo>
                    <a:lnTo>
                      <a:pt x="356" y="1151"/>
                    </a:lnTo>
                    <a:lnTo>
                      <a:pt x="398" y="1088"/>
                    </a:lnTo>
                    <a:lnTo>
                      <a:pt x="461" y="1130"/>
                    </a:lnTo>
                    <a:lnTo>
                      <a:pt x="461" y="1256"/>
                    </a:lnTo>
                    <a:lnTo>
                      <a:pt x="482" y="1298"/>
                    </a:lnTo>
                    <a:lnTo>
                      <a:pt x="586" y="1277"/>
                    </a:lnTo>
                    <a:lnTo>
                      <a:pt x="607" y="1402"/>
                    </a:lnTo>
                    <a:lnTo>
                      <a:pt x="712" y="1402"/>
                    </a:lnTo>
                    <a:lnTo>
                      <a:pt x="837" y="1486"/>
                    </a:lnTo>
                    <a:lnTo>
                      <a:pt x="942" y="1486"/>
                    </a:lnTo>
                    <a:lnTo>
                      <a:pt x="1005" y="1507"/>
                    </a:lnTo>
                    <a:lnTo>
                      <a:pt x="1026" y="1486"/>
                    </a:lnTo>
                    <a:lnTo>
                      <a:pt x="1005" y="1402"/>
                    </a:lnTo>
                    <a:lnTo>
                      <a:pt x="1088" y="1381"/>
                    </a:lnTo>
                    <a:lnTo>
                      <a:pt x="1151" y="1235"/>
                    </a:lnTo>
                    <a:lnTo>
                      <a:pt x="1130" y="1088"/>
                    </a:lnTo>
                    <a:lnTo>
                      <a:pt x="1214" y="942"/>
                    </a:lnTo>
                    <a:lnTo>
                      <a:pt x="1235" y="921"/>
                    </a:lnTo>
                    <a:lnTo>
                      <a:pt x="1319" y="712"/>
                    </a:lnTo>
                    <a:lnTo>
                      <a:pt x="1319" y="565"/>
                    </a:lnTo>
                    <a:lnTo>
                      <a:pt x="1340" y="523"/>
                    </a:lnTo>
                    <a:lnTo>
                      <a:pt x="1319" y="419"/>
                    </a:lnTo>
                    <a:lnTo>
                      <a:pt x="1235" y="335"/>
                    </a:lnTo>
                    <a:lnTo>
                      <a:pt x="1235" y="210"/>
                    </a:lnTo>
                    <a:lnTo>
                      <a:pt x="1193" y="147"/>
                    </a:lnTo>
                    <a:lnTo>
                      <a:pt x="1151" y="42"/>
                    </a:lnTo>
                    <a:lnTo>
                      <a:pt x="1005" y="0"/>
                    </a:lnTo>
                    <a:lnTo>
                      <a:pt x="900" y="42"/>
                    </a:lnTo>
                    <a:lnTo>
                      <a:pt x="796"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54"/>
              <p:cNvSpPr/>
              <p:nvPr/>
            </p:nvSpPr>
            <p:spPr>
              <a:xfrm>
                <a:off x="2605050" y="1520200"/>
                <a:ext cx="42400" cy="26175"/>
              </a:xfrm>
              <a:custGeom>
                <a:avLst/>
                <a:gdLst/>
                <a:ahLst/>
                <a:cxnLst/>
                <a:rect l="l" t="t" r="r" b="b"/>
                <a:pathLst>
                  <a:path w="1696" h="1047" extrusionOk="0">
                    <a:moveTo>
                      <a:pt x="1570" y="1"/>
                    </a:moveTo>
                    <a:lnTo>
                      <a:pt x="1486" y="64"/>
                    </a:lnTo>
                    <a:lnTo>
                      <a:pt x="1256" y="64"/>
                    </a:lnTo>
                    <a:lnTo>
                      <a:pt x="1130" y="168"/>
                    </a:lnTo>
                    <a:lnTo>
                      <a:pt x="963" y="168"/>
                    </a:lnTo>
                    <a:lnTo>
                      <a:pt x="921" y="189"/>
                    </a:lnTo>
                    <a:lnTo>
                      <a:pt x="816" y="105"/>
                    </a:lnTo>
                    <a:lnTo>
                      <a:pt x="712" y="84"/>
                    </a:lnTo>
                    <a:lnTo>
                      <a:pt x="356" y="189"/>
                    </a:lnTo>
                    <a:lnTo>
                      <a:pt x="126" y="189"/>
                    </a:lnTo>
                    <a:lnTo>
                      <a:pt x="105" y="273"/>
                    </a:lnTo>
                    <a:lnTo>
                      <a:pt x="0" y="377"/>
                    </a:lnTo>
                    <a:lnTo>
                      <a:pt x="0" y="482"/>
                    </a:lnTo>
                    <a:lnTo>
                      <a:pt x="105" y="461"/>
                    </a:lnTo>
                    <a:lnTo>
                      <a:pt x="231" y="461"/>
                    </a:lnTo>
                    <a:lnTo>
                      <a:pt x="314" y="419"/>
                    </a:lnTo>
                    <a:lnTo>
                      <a:pt x="398" y="461"/>
                    </a:lnTo>
                    <a:lnTo>
                      <a:pt x="503" y="461"/>
                    </a:lnTo>
                    <a:lnTo>
                      <a:pt x="565" y="503"/>
                    </a:lnTo>
                    <a:lnTo>
                      <a:pt x="503" y="587"/>
                    </a:lnTo>
                    <a:lnTo>
                      <a:pt x="544" y="712"/>
                    </a:lnTo>
                    <a:lnTo>
                      <a:pt x="628" y="817"/>
                    </a:lnTo>
                    <a:lnTo>
                      <a:pt x="712" y="712"/>
                    </a:lnTo>
                    <a:lnTo>
                      <a:pt x="712" y="628"/>
                    </a:lnTo>
                    <a:lnTo>
                      <a:pt x="754" y="587"/>
                    </a:lnTo>
                    <a:lnTo>
                      <a:pt x="858" y="712"/>
                    </a:lnTo>
                    <a:lnTo>
                      <a:pt x="837" y="838"/>
                    </a:lnTo>
                    <a:lnTo>
                      <a:pt x="984" y="1005"/>
                    </a:lnTo>
                    <a:lnTo>
                      <a:pt x="1088" y="984"/>
                    </a:lnTo>
                    <a:lnTo>
                      <a:pt x="1151" y="1047"/>
                    </a:lnTo>
                    <a:lnTo>
                      <a:pt x="1360" y="1047"/>
                    </a:lnTo>
                    <a:lnTo>
                      <a:pt x="1465" y="942"/>
                    </a:lnTo>
                    <a:lnTo>
                      <a:pt x="1591" y="900"/>
                    </a:lnTo>
                    <a:lnTo>
                      <a:pt x="1674" y="670"/>
                    </a:lnTo>
                    <a:lnTo>
                      <a:pt x="1591" y="503"/>
                    </a:lnTo>
                    <a:lnTo>
                      <a:pt x="1695" y="356"/>
                    </a:lnTo>
                    <a:lnTo>
                      <a:pt x="1695" y="273"/>
                    </a:lnTo>
                    <a:lnTo>
                      <a:pt x="1612" y="147"/>
                    </a:lnTo>
                    <a:lnTo>
                      <a:pt x="1653" y="64"/>
                    </a:lnTo>
                    <a:lnTo>
                      <a:pt x="1570"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54"/>
              <p:cNvSpPr/>
              <p:nvPr/>
            </p:nvSpPr>
            <p:spPr>
              <a:xfrm>
                <a:off x="2443425" y="1547400"/>
                <a:ext cx="109875" cy="60700"/>
              </a:xfrm>
              <a:custGeom>
                <a:avLst/>
                <a:gdLst/>
                <a:ahLst/>
                <a:cxnLst/>
                <a:rect l="l" t="t" r="r" b="b"/>
                <a:pathLst>
                  <a:path w="4395" h="2428" extrusionOk="0">
                    <a:moveTo>
                      <a:pt x="4268" y="1"/>
                    </a:moveTo>
                    <a:lnTo>
                      <a:pt x="4185" y="43"/>
                    </a:lnTo>
                    <a:lnTo>
                      <a:pt x="4059" y="105"/>
                    </a:lnTo>
                    <a:lnTo>
                      <a:pt x="4059" y="252"/>
                    </a:lnTo>
                    <a:lnTo>
                      <a:pt x="4038" y="336"/>
                    </a:lnTo>
                    <a:lnTo>
                      <a:pt x="4059" y="377"/>
                    </a:lnTo>
                    <a:lnTo>
                      <a:pt x="3955" y="419"/>
                    </a:lnTo>
                    <a:lnTo>
                      <a:pt x="3934" y="315"/>
                    </a:lnTo>
                    <a:lnTo>
                      <a:pt x="3892" y="315"/>
                    </a:lnTo>
                    <a:lnTo>
                      <a:pt x="3871" y="377"/>
                    </a:lnTo>
                    <a:lnTo>
                      <a:pt x="3829" y="440"/>
                    </a:lnTo>
                    <a:lnTo>
                      <a:pt x="3766" y="357"/>
                    </a:lnTo>
                    <a:lnTo>
                      <a:pt x="3745" y="168"/>
                    </a:lnTo>
                    <a:lnTo>
                      <a:pt x="3641" y="64"/>
                    </a:lnTo>
                    <a:lnTo>
                      <a:pt x="3578" y="64"/>
                    </a:lnTo>
                    <a:lnTo>
                      <a:pt x="3557" y="126"/>
                    </a:lnTo>
                    <a:lnTo>
                      <a:pt x="3432" y="126"/>
                    </a:lnTo>
                    <a:lnTo>
                      <a:pt x="3306" y="64"/>
                    </a:lnTo>
                    <a:lnTo>
                      <a:pt x="3222" y="64"/>
                    </a:lnTo>
                    <a:lnTo>
                      <a:pt x="2992" y="43"/>
                    </a:lnTo>
                    <a:lnTo>
                      <a:pt x="2846" y="126"/>
                    </a:lnTo>
                    <a:lnTo>
                      <a:pt x="2804" y="231"/>
                    </a:lnTo>
                    <a:lnTo>
                      <a:pt x="2741" y="315"/>
                    </a:lnTo>
                    <a:lnTo>
                      <a:pt x="2699" y="273"/>
                    </a:lnTo>
                    <a:lnTo>
                      <a:pt x="2636" y="273"/>
                    </a:lnTo>
                    <a:lnTo>
                      <a:pt x="2364" y="482"/>
                    </a:lnTo>
                    <a:lnTo>
                      <a:pt x="2281" y="566"/>
                    </a:lnTo>
                    <a:lnTo>
                      <a:pt x="2197" y="566"/>
                    </a:lnTo>
                    <a:lnTo>
                      <a:pt x="2051" y="670"/>
                    </a:lnTo>
                    <a:lnTo>
                      <a:pt x="1946" y="691"/>
                    </a:lnTo>
                    <a:lnTo>
                      <a:pt x="1862" y="775"/>
                    </a:lnTo>
                    <a:lnTo>
                      <a:pt x="1841" y="859"/>
                    </a:lnTo>
                    <a:lnTo>
                      <a:pt x="1653" y="859"/>
                    </a:lnTo>
                    <a:lnTo>
                      <a:pt x="1590" y="880"/>
                    </a:lnTo>
                    <a:lnTo>
                      <a:pt x="1465" y="859"/>
                    </a:lnTo>
                    <a:lnTo>
                      <a:pt x="1423" y="901"/>
                    </a:lnTo>
                    <a:lnTo>
                      <a:pt x="1339" y="901"/>
                    </a:lnTo>
                    <a:lnTo>
                      <a:pt x="1151" y="1068"/>
                    </a:lnTo>
                    <a:lnTo>
                      <a:pt x="1025" y="1152"/>
                    </a:lnTo>
                    <a:lnTo>
                      <a:pt x="900" y="1089"/>
                    </a:lnTo>
                    <a:lnTo>
                      <a:pt x="795" y="1152"/>
                    </a:lnTo>
                    <a:lnTo>
                      <a:pt x="523" y="1193"/>
                    </a:lnTo>
                    <a:lnTo>
                      <a:pt x="398" y="1382"/>
                    </a:lnTo>
                    <a:lnTo>
                      <a:pt x="314" y="1382"/>
                    </a:lnTo>
                    <a:lnTo>
                      <a:pt x="167" y="1403"/>
                    </a:lnTo>
                    <a:lnTo>
                      <a:pt x="105" y="1528"/>
                    </a:lnTo>
                    <a:lnTo>
                      <a:pt x="209" y="1528"/>
                    </a:lnTo>
                    <a:lnTo>
                      <a:pt x="272" y="1591"/>
                    </a:lnTo>
                    <a:lnTo>
                      <a:pt x="167" y="1591"/>
                    </a:lnTo>
                    <a:lnTo>
                      <a:pt x="126" y="1633"/>
                    </a:lnTo>
                    <a:lnTo>
                      <a:pt x="209" y="1717"/>
                    </a:lnTo>
                    <a:lnTo>
                      <a:pt x="188" y="1779"/>
                    </a:lnTo>
                    <a:lnTo>
                      <a:pt x="0" y="1842"/>
                    </a:lnTo>
                    <a:lnTo>
                      <a:pt x="0" y="1905"/>
                    </a:lnTo>
                    <a:lnTo>
                      <a:pt x="126" y="1926"/>
                    </a:lnTo>
                    <a:lnTo>
                      <a:pt x="230" y="1905"/>
                    </a:lnTo>
                    <a:lnTo>
                      <a:pt x="293" y="1821"/>
                    </a:lnTo>
                    <a:lnTo>
                      <a:pt x="377" y="1800"/>
                    </a:lnTo>
                    <a:lnTo>
                      <a:pt x="481" y="1842"/>
                    </a:lnTo>
                    <a:lnTo>
                      <a:pt x="586" y="1989"/>
                    </a:lnTo>
                    <a:lnTo>
                      <a:pt x="586" y="2114"/>
                    </a:lnTo>
                    <a:lnTo>
                      <a:pt x="691" y="2156"/>
                    </a:lnTo>
                    <a:lnTo>
                      <a:pt x="732" y="2114"/>
                    </a:lnTo>
                    <a:lnTo>
                      <a:pt x="732" y="2009"/>
                    </a:lnTo>
                    <a:lnTo>
                      <a:pt x="753" y="1989"/>
                    </a:lnTo>
                    <a:lnTo>
                      <a:pt x="816" y="1821"/>
                    </a:lnTo>
                    <a:lnTo>
                      <a:pt x="858" y="1821"/>
                    </a:lnTo>
                    <a:lnTo>
                      <a:pt x="1004" y="1779"/>
                    </a:lnTo>
                    <a:lnTo>
                      <a:pt x="1067" y="1800"/>
                    </a:lnTo>
                    <a:lnTo>
                      <a:pt x="1046" y="1884"/>
                    </a:lnTo>
                    <a:lnTo>
                      <a:pt x="942" y="1926"/>
                    </a:lnTo>
                    <a:lnTo>
                      <a:pt x="900" y="2093"/>
                    </a:lnTo>
                    <a:lnTo>
                      <a:pt x="942" y="2156"/>
                    </a:lnTo>
                    <a:lnTo>
                      <a:pt x="858" y="2240"/>
                    </a:lnTo>
                    <a:lnTo>
                      <a:pt x="816" y="2323"/>
                    </a:lnTo>
                    <a:lnTo>
                      <a:pt x="858" y="2407"/>
                    </a:lnTo>
                    <a:lnTo>
                      <a:pt x="921" y="2323"/>
                    </a:lnTo>
                    <a:lnTo>
                      <a:pt x="1004" y="2344"/>
                    </a:lnTo>
                    <a:lnTo>
                      <a:pt x="1004" y="2428"/>
                    </a:lnTo>
                    <a:lnTo>
                      <a:pt x="1046" y="2428"/>
                    </a:lnTo>
                    <a:lnTo>
                      <a:pt x="1235" y="2323"/>
                    </a:lnTo>
                    <a:lnTo>
                      <a:pt x="1318" y="2219"/>
                    </a:lnTo>
                    <a:lnTo>
                      <a:pt x="1381" y="2240"/>
                    </a:lnTo>
                    <a:lnTo>
                      <a:pt x="1444" y="2135"/>
                    </a:lnTo>
                    <a:lnTo>
                      <a:pt x="1444" y="2009"/>
                    </a:lnTo>
                    <a:lnTo>
                      <a:pt x="1527" y="2009"/>
                    </a:lnTo>
                    <a:lnTo>
                      <a:pt x="1590" y="1905"/>
                    </a:lnTo>
                    <a:lnTo>
                      <a:pt x="1590" y="1779"/>
                    </a:lnTo>
                    <a:lnTo>
                      <a:pt x="1653" y="1717"/>
                    </a:lnTo>
                    <a:lnTo>
                      <a:pt x="1674" y="1779"/>
                    </a:lnTo>
                    <a:lnTo>
                      <a:pt x="1653" y="1842"/>
                    </a:lnTo>
                    <a:lnTo>
                      <a:pt x="1674" y="1926"/>
                    </a:lnTo>
                    <a:lnTo>
                      <a:pt x="1653" y="2051"/>
                    </a:lnTo>
                    <a:lnTo>
                      <a:pt x="1674" y="2198"/>
                    </a:lnTo>
                    <a:lnTo>
                      <a:pt x="1737" y="2198"/>
                    </a:lnTo>
                    <a:lnTo>
                      <a:pt x="1841" y="2051"/>
                    </a:lnTo>
                    <a:lnTo>
                      <a:pt x="1862" y="1926"/>
                    </a:lnTo>
                    <a:lnTo>
                      <a:pt x="1883" y="1884"/>
                    </a:lnTo>
                    <a:lnTo>
                      <a:pt x="1967" y="1842"/>
                    </a:lnTo>
                    <a:lnTo>
                      <a:pt x="2092" y="1696"/>
                    </a:lnTo>
                    <a:lnTo>
                      <a:pt x="2113" y="1570"/>
                    </a:lnTo>
                    <a:lnTo>
                      <a:pt x="2092" y="1465"/>
                    </a:lnTo>
                    <a:lnTo>
                      <a:pt x="2155" y="1361"/>
                    </a:lnTo>
                    <a:lnTo>
                      <a:pt x="2197" y="1486"/>
                    </a:lnTo>
                    <a:lnTo>
                      <a:pt x="2406" y="1361"/>
                    </a:lnTo>
                    <a:lnTo>
                      <a:pt x="2469" y="1193"/>
                    </a:lnTo>
                    <a:lnTo>
                      <a:pt x="2490" y="1089"/>
                    </a:lnTo>
                    <a:lnTo>
                      <a:pt x="2595" y="1068"/>
                    </a:lnTo>
                    <a:lnTo>
                      <a:pt x="2636" y="1047"/>
                    </a:lnTo>
                    <a:lnTo>
                      <a:pt x="2720" y="1089"/>
                    </a:lnTo>
                    <a:lnTo>
                      <a:pt x="2825" y="984"/>
                    </a:lnTo>
                    <a:lnTo>
                      <a:pt x="2888" y="1047"/>
                    </a:lnTo>
                    <a:lnTo>
                      <a:pt x="2825" y="1256"/>
                    </a:lnTo>
                    <a:lnTo>
                      <a:pt x="2678" y="1403"/>
                    </a:lnTo>
                    <a:lnTo>
                      <a:pt x="2636" y="1507"/>
                    </a:lnTo>
                    <a:lnTo>
                      <a:pt x="2574" y="1591"/>
                    </a:lnTo>
                    <a:lnTo>
                      <a:pt x="2574" y="1633"/>
                    </a:lnTo>
                    <a:lnTo>
                      <a:pt x="2469" y="1696"/>
                    </a:lnTo>
                    <a:lnTo>
                      <a:pt x="2323" y="1926"/>
                    </a:lnTo>
                    <a:lnTo>
                      <a:pt x="2323" y="1989"/>
                    </a:lnTo>
                    <a:lnTo>
                      <a:pt x="2385" y="2093"/>
                    </a:lnTo>
                    <a:lnTo>
                      <a:pt x="2364" y="2198"/>
                    </a:lnTo>
                    <a:lnTo>
                      <a:pt x="2427" y="2219"/>
                    </a:lnTo>
                    <a:lnTo>
                      <a:pt x="2532" y="2261"/>
                    </a:lnTo>
                    <a:lnTo>
                      <a:pt x="2616" y="2198"/>
                    </a:lnTo>
                    <a:lnTo>
                      <a:pt x="2720" y="2135"/>
                    </a:lnTo>
                    <a:lnTo>
                      <a:pt x="2741" y="2030"/>
                    </a:lnTo>
                    <a:lnTo>
                      <a:pt x="2741" y="1926"/>
                    </a:lnTo>
                    <a:lnTo>
                      <a:pt x="2825" y="1842"/>
                    </a:lnTo>
                    <a:lnTo>
                      <a:pt x="2888" y="1737"/>
                    </a:lnTo>
                    <a:lnTo>
                      <a:pt x="2950" y="1737"/>
                    </a:lnTo>
                    <a:lnTo>
                      <a:pt x="3013" y="1717"/>
                    </a:lnTo>
                    <a:lnTo>
                      <a:pt x="3097" y="1779"/>
                    </a:lnTo>
                    <a:lnTo>
                      <a:pt x="3201" y="1779"/>
                    </a:lnTo>
                    <a:lnTo>
                      <a:pt x="3243" y="1717"/>
                    </a:lnTo>
                    <a:lnTo>
                      <a:pt x="3432" y="1717"/>
                    </a:lnTo>
                    <a:lnTo>
                      <a:pt x="3515" y="1612"/>
                    </a:lnTo>
                    <a:lnTo>
                      <a:pt x="3557" y="1403"/>
                    </a:lnTo>
                    <a:lnTo>
                      <a:pt x="3662" y="1256"/>
                    </a:lnTo>
                    <a:lnTo>
                      <a:pt x="3662" y="1152"/>
                    </a:lnTo>
                    <a:lnTo>
                      <a:pt x="3683" y="1089"/>
                    </a:lnTo>
                    <a:lnTo>
                      <a:pt x="3766" y="1214"/>
                    </a:lnTo>
                    <a:lnTo>
                      <a:pt x="3871" y="1256"/>
                    </a:lnTo>
                    <a:lnTo>
                      <a:pt x="3892" y="1193"/>
                    </a:lnTo>
                    <a:lnTo>
                      <a:pt x="3892" y="1110"/>
                    </a:lnTo>
                    <a:lnTo>
                      <a:pt x="3787" y="963"/>
                    </a:lnTo>
                    <a:lnTo>
                      <a:pt x="3787" y="880"/>
                    </a:lnTo>
                    <a:lnTo>
                      <a:pt x="3934" y="775"/>
                    </a:lnTo>
                    <a:lnTo>
                      <a:pt x="4038" y="754"/>
                    </a:lnTo>
                    <a:lnTo>
                      <a:pt x="4143" y="691"/>
                    </a:lnTo>
                    <a:lnTo>
                      <a:pt x="4206" y="733"/>
                    </a:lnTo>
                    <a:lnTo>
                      <a:pt x="4289" y="733"/>
                    </a:lnTo>
                    <a:lnTo>
                      <a:pt x="4394" y="587"/>
                    </a:lnTo>
                    <a:lnTo>
                      <a:pt x="4373" y="524"/>
                    </a:lnTo>
                    <a:lnTo>
                      <a:pt x="4352" y="273"/>
                    </a:lnTo>
                    <a:lnTo>
                      <a:pt x="4373" y="231"/>
                    </a:lnTo>
                    <a:lnTo>
                      <a:pt x="4352" y="168"/>
                    </a:lnTo>
                    <a:lnTo>
                      <a:pt x="4352" y="22"/>
                    </a:lnTo>
                    <a:lnTo>
                      <a:pt x="4268"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54"/>
              <p:cNvSpPr/>
              <p:nvPr/>
            </p:nvSpPr>
            <p:spPr>
              <a:xfrm>
                <a:off x="2580975" y="1547400"/>
                <a:ext cx="48150" cy="32475"/>
              </a:xfrm>
              <a:custGeom>
                <a:avLst/>
                <a:gdLst/>
                <a:ahLst/>
                <a:cxnLst/>
                <a:rect l="l" t="t" r="r" b="b"/>
                <a:pathLst>
                  <a:path w="1926" h="1299" extrusionOk="0">
                    <a:moveTo>
                      <a:pt x="796" y="1"/>
                    </a:moveTo>
                    <a:lnTo>
                      <a:pt x="524" y="43"/>
                    </a:lnTo>
                    <a:lnTo>
                      <a:pt x="440" y="43"/>
                    </a:lnTo>
                    <a:lnTo>
                      <a:pt x="336" y="126"/>
                    </a:lnTo>
                    <a:lnTo>
                      <a:pt x="231" y="168"/>
                    </a:lnTo>
                    <a:lnTo>
                      <a:pt x="210" y="315"/>
                    </a:lnTo>
                    <a:lnTo>
                      <a:pt x="64" y="419"/>
                    </a:lnTo>
                    <a:lnTo>
                      <a:pt x="64" y="524"/>
                    </a:lnTo>
                    <a:lnTo>
                      <a:pt x="1" y="629"/>
                    </a:lnTo>
                    <a:lnTo>
                      <a:pt x="22" y="754"/>
                    </a:lnTo>
                    <a:lnTo>
                      <a:pt x="22" y="880"/>
                    </a:lnTo>
                    <a:lnTo>
                      <a:pt x="106" y="880"/>
                    </a:lnTo>
                    <a:lnTo>
                      <a:pt x="231" y="963"/>
                    </a:lnTo>
                    <a:lnTo>
                      <a:pt x="315" y="1110"/>
                    </a:lnTo>
                    <a:lnTo>
                      <a:pt x="231" y="1193"/>
                    </a:lnTo>
                    <a:lnTo>
                      <a:pt x="252" y="1214"/>
                    </a:lnTo>
                    <a:lnTo>
                      <a:pt x="378" y="1214"/>
                    </a:lnTo>
                    <a:lnTo>
                      <a:pt x="524" y="1256"/>
                    </a:lnTo>
                    <a:lnTo>
                      <a:pt x="566" y="1214"/>
                    </a:lnTo>
                    <a:lnTo>
                      <a:pt x="691" y="1298"/>
                    </a:lnTo>
                    <a:lnTo>
                      <a:pt x="838" y="1298"/>
                    </a:lnTo>
                    <a:lnTo>
                      <a:pt x="943" y="1256"/>
                    </a:lnTo>
                    <a:lnTo>
                      <a:pt x="1068" y="1256"/>
                    </a:lnTo>
                    <a:lnTo>
                      <a:pt x="1110" y="1152"/>
                    </a:lnTo>
                    <a:lnTo>
                      <a:pt x="1110" y="1089"/>
                    </a:lnTo>
                    <a:lnTo>
                      <a:pt x="1215" y="1068"/>
                    </a:lnTo>
                    <a:lnTo>
                      <a:pt x="1256" y="984"/>
                    </a:lnTo>
                    <a:lnTo>
                      <a:pt x="1403" y="796"/>
                    </a:lnTo>
                    <a:lnTo>
                      <a:pt x="1382" y="733"/>
                    </a:lnTo>
                    <a:lnTo>
                      <a:pt x="1319" y="754"/>
                    </a:lnTo>
                    <a:lnTo>
                      <a:pt x="1215" y="733"/>
                    </a:lnTo>
                    <a:lnTo>
                      <a:pt x="1215" y="670"/>
                    </a:lnTo>
                    <a:lnTo>
                      <a:pt x="1361" y="545"/>
                    </a:lnTo>
                    <a:lnTo>
                      <a:pt x="1466" y="545"/>
                    </a:lnTo>
                    <a:lnTo>
                      <a:pt x="1738" y="440"/>
                    </a:lnTo>
                    <a:lnTo>
                      <a:pt x="1821" y="461"/>
                    </a:lnTo>
                    <a:lnTo>
                      <a:pt x="1926" y="273"/>
                    </a:lnTo>
                    <a:lnTo>
                      <a:pt x="1905" y="231"/>
                    </a:lnTo>
                    <a:lnTo>
                      <a:pt x="1779" y="210"/>
                    </a:lnTo>
                    <a:lnTo>
                      <a:pt x="1717" y="147"/>
                    </a:lnTo>
                    <a:lnTo>
                      <a:pt x="1591" y="126"/>
                    </a:lnTo>
                    <a:lnTo>
                      <a:pt x="1424" y="126"/>
                    </a:lnTo>
                    <a:lnTo>
                      <a:pt x="1403" y="105"/>
                    </a:lnTo>
                    <a:lnTo>
                      <a:pt x="1256" y="43"/>
                    </a:lnTo>
                    <a:lnTo>
                      <a:pt x="1173" y="64"/>
                    </a:lnTo>
                    <a:lnTo>
                      <a:pt x="1047" y="64"/>
                    </a:lnTo>
                    <a:lnTo>
                      <a:pt x="963" y="43"/>
                    </a:lnTo>
                    <a:lnTo>
                      <a:pt x="859" y="43"/>
                    </a:lnTo>
                    <a:lnTo>
                      <a:pt x="796"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54"/>
              <p:cNvSpPr/>
              <p:nvPr/>
            </p:nvSpPr>
            <p:spPr>
              <a:xfrm>
                <a:off x="2474800" y="1600250"/>
                <a:ext cx="142825" cy="88425"/>
              </a:xfrm>
              <a:custGeom>
                <a:avLst/>
                <a:gdLst/>
                <a:ahLst/>
                <a:cxnLst/>
                <a:rect l="l" t="t" r="r" b="b"/>
                <a:pathLst>
                  <a:path w="5713" h="3537" extrusionOk="0">
                    <a:moveTo>
                      <a:pt x="2177" y="0"/>
                    </a:moveTo>
                    <a:lnTo>
                      <a:pt x="1863" y="84"/>
                    </a:lnTo>
                    <a:lnTo>
                      <a:pt x="1800" y="126"/>
                    </a:lnTo>
                    <a:lnTo>
                      <a:pt x="1863" y="188"/>
                    </a:lnTo>
                    <a:lnTo>
                      <a:pt x="1863" y="293"/>
                    </a:lnTo>
                    <a:lnTo>
                      <a:pt x="1988" y="356"/>
                    </a:lnTo>
                    <a:lnTo>
                      <a:pt x="2051" y="460"/>
                    </a:lnTo>
                    <a:lnTo>
                      <a:pt x="1967" y="439"/>
                    </a:lnTo>
                    <a:lnTo>
                      <a:pt x="1842" y="335"/>
                    </a:lnTo>
                    <a:lnTo>
                      <a:pt x="1758" y="335"/>
                    </a:lnTo>
                    <a:lnTo>
                      <a:pt x="1695" y="293"/>
                    </a:lnTo>
                    <a:lnTo>
                      <a:pt x="1591" y="293"/>
                    </a:lnTo>
                    <a:lnTo>
                      <a:pt x="1465" y="335"/>
                    </a:lnTo>
                    <a:lnTo>
                      <a:pt x="1381" y="335"/>
                    </a:lnTo>
                    <a:lnTo>
                      <a:pt x="1319" y="398"/>
                    </a:lnTo>
                    <a:lnTo>
                      <a:pt x="1256" y="502"/>
                    </a:lnTo>
                    <a:lnTo>
                      <a:pt x="1130" y="607"/>
                    </a:lnTo>
                    <a:lnTo>
                      <a:pt x="1214" y="711"/>
                    </a:lnTo>
                    <a:lnTo>
                      <a:pt x="1444" y="753"/>
                    </a:lnTo>
                    <a:lnTo>
                      <a:pt x="1549" y="753"/>
                    </a:lnTo>
                    <a:lnTo>
                      <a:pt x="1653" y="837"/>
                    </a:lnTo>
                    <a:lnTo>
                      <a:pt x="1737" y="837"/>
                    </a:lnTo>
                    <a:lnTo>
                      <a:pt x="1758" y="879"/>
                    </a:lnTo>
                    <a:lnTo>
                      <a:pt x="1695" y="921"/>
                    </a:lnTo>
                    <a:lnTo>
                      <a:pt x="1570" y="879"/>
                    </a:lnTo>
                    <a:lnTo>
                      <a:pt x="1319" y="858"/>
                    </a:lnTo>
                    <a:lnTo>
                      <a:pt x="1109" y="879"/>
                    </a:lnTo>
                    <a:lnTo>
                      <a:pt x="1026" y="858"/>
                    </a:lnTo>
                    <a:lnTo>
                      <a:pt x="921" y="879"/>
                    </a:lnTo>
                    <a:lnTo>
                      <a:pt x="754" y="1046"/>
                    </a:lnTo>
                    <a:lnTo>
                      <a:pt x="607" y="1193"/>
                    </a:lnTo>
                    <a:lnTo>
                      <a:pt x="628" y="1256"/>
                    </a:lnTo>
                    <a:lnTo>
                      <a:pt x="754" y="1256"/>
                    </a:lnTo>
                    <a:lnTo>
                      <a:pt x="942" y="1297"/>
                    </a:lnTo>
                    <a:lnTo>
                      <a:pt x="1068" y="1276"/>
                    </a:lnTo>
                    <a:lnTo>
                      <a:pt x="1214" y="1276"/>
                    </a:lnTo>
                    <a:lnTo>
                      <a:pt x="1256" y="1339"/>
                    </a:lnTo>
                    <a:lnTo>
                      <a:pt x="1340" y="1381"/>
                    </a:lnTo>
                    <a:lnTo>
                      <a:pt x="1214" y="1486"/>
                    </a:lnTo>
                    <a:lnTo>
                      <a:pt x="1068" y="1486"/>
                    </a:lnTo>
                    <a:lnTo>
                      <a:pt x="963" y="1569"/>
                    </a:lnTo>
                    <a:lnTo>
                      <a:pt x="837" y="1548"/>
                    </a:lnTo>
                    <a:lnTo>
                      <a:pt x="712" y="1465"/>
                    </a:lnTo>
                    <a:lnTo>
                      <a:pt x="503" y="1465"/>
                    </a:lnTo>
                    <a:lnTo>
                      <a:pt x="419" y="1444"/>
                    </a:lnTo>
                    <a:lnTo>
                      <a:pt x="314" y="1465"/>
                    </a:lnTo>
                    <a:lnTo>
                      <a:pt x="84" y="1611"/>
                    </a:lnTo>
                    <a:lnTo>
                      <a:pt x="126" y="1674"/>
                    </a:lnTo>
                    <a:lnTo>
                      <a:pt x="126" y="1800"/>
                    </a:lnTo>
                    <a:lnTo>
                      <a:pt x="0" y="1800"/>
                    </a:lnTo>
                    <a:lnTo>
                      <a:pt x="0" y="1862"/>
                    </a:lnTo>
                    <a:lnTo>
                      <a:pt x="189" y="1988"/>
                    </a:lnTo>
                    <a:lnTo>
                      <a:pt x="314" y="2134"/>
                    </a:lnTo>
                    <a:lnTo>
                      <a:pt x="377" y="2134"/>
                    </a:lnTo>
                    <a:lnTo>
                      <a:pt x="398" y="2030"/>
                    </a:lnTo>
                    <a:lnTo>
                      <a:pt x="482" y="2072"/>
                    </a:lnTo>
                    <a:lnTo>
                      <a:pt x="419" y="2134"/>
                    </a:lnTo>
                    <a:lnTo>
                      <a:pt x="544" y="2239"/>
                    </a:lnTo>
                    <a:lnTo>
                      <a:pt x="544" y="2385"/>
                    </a:lnTo>
                    <a:lnTo>
                      <a:pt x="649" y="2427"/>
                    </a:lnTo>
                    <a:lnTo>
                      <a:pt x="733" y="2344"/>
                    </a:lnTo>
                    <a:lnTo>
                      <a:pt x="733" y="2218"/>
                    </a:lnTo>
                    <a:lnTo>
                      <a:pt x="796" y="2239"/>
                    </a:lnTo>
                    <a:lnTo>
                      <a:pt x="900" y="2239"/>
                    </a:lnTo>
                    <a:lnTo>
                      <a:pt x="837" y="2323"/>
                    </a:lnTo>
                    <a:lnTo>
                      <a:pt x="837" y="2427"/>
                    </a:lnTo>
                    <a:lnTo>
                      <a:pt x="963" y="2511"/>
                    </a:lnTo>
                    <a:lnTo>
                      <a:pt x="1068" y="2490"/>
                    </a:lnTo>
                    <a:lnTo>
                      <a:pt x="1109" y="2406"/>
                    </a:lnTo>
                    <a:lnTo>
                      <a:pt x="1277" y="2323"/>
                    </a:lnTo>
                    <a:lnTo>
                      <a:pt x="1319" y="2197"/>
                    </a:lnTo>
                    <a:lnTo>
                      <a:pt x="1340" y="2176"/>
                    </a:lnTo>
                    <a:lnTo>
                      <a:pt x="1423" y="2281"/>
                    </a:lnTo>
                    <a:lnTo>
                      <a:pt x="1465" y="2197"/>
                    </a:lnTo>
                    <a:lnTo>
                      <a:pt x="1591" y="2176"/>
                    </a:lnTo>
                    <a:lnTo>
                      <a:pt x="1674" y="2176"/>
                    </a:lnTo>
                    <a:lnTo>
                      <a:pt x="1549" y="2281"/>
                    </a:lnTo>
                    <a:lnTo>
                      <a:pt x="1423" y="2344"/>
                    </a:lnTo>
                    <a:lnTo>
                      <a:pt x="1423" y="2448"/>
                    </a:lnTo>
                    <a:lnTo>
                      <a:pt x="1570" y="2511"/>
                    </a:lnTo>
                    <a:lnTo>
                      <a:pt x="1674" y="2490"/>
                    </a:lnTo>
                    <a:lnTo>
                      <a:pt x="1737" y="2532"/>
                    </a:lnTo>
                    <a:lnTo>
                      <a:pt x="1842" y="2511"/>
                    </a:lnTo>
                    <a:lnTo>
                      <a:pt x="1946" y="2490"/>
                    </a:lnTo>
                    <a:lnTo>
                      <a:pt x="2009" y="2406"/>
                    </a:lnTo>
                    <a:lnTo>
                      <a:pt x="2093" y="2490"/>
                    </a:lnTo>
                    <a:lnTo>
                      <a:pt x="2093" y="2553"/>
                    </a:lnTo>
                    <a:lnTo>
                      <a:pt x="2260" y="2553"/>
                    </a:lnTo>
                    <a:lnTo>
                      <a:pt x="2407" y="2490"/>
                    </a:lnTo>
                    <a:lnTo>
                      <a:pt x="2407" y="2553"/>
                    </a:lnTo>
                    <a:lnTo>
                      <a:pt x="2574" y="2553"/>
                    </a:lnTo>
                    <a:lnTo>
                      <a:pt x="2637" y="2490"/>
                    </a:lnTo>
                    <a:lnTo>
                      <a:pt x="2700" y="2532"/>
                    </a:lnTo>
                    <a:lnTo>
                      <a:pt x="2616" y="2595"/>
                    </a:lnTo>
                    <a:lnTo>
                      <a:pt x="2595" y="2657"/>
                    </a:lnTo>
                    <a:lnTo>
                      <a:pt x="2323" y="2657"/>
                    </a:lnTo>
                    <a:lnTo>
                      <a:pt x="2218" y="2741"/>
                    </a:lnTo>
                    <a:lnTo>
                      <a:pt x="2156" y="2720"/>
                    </a:lnTo>
                    <a:lnTo>
                      <a:pt x="2009" y="2720"/>
                    </a:lnTo>
                    <a:lnTo>
                      <a:pt x="1842" y="2657"/>
                    </a:lnTo>
                    <a:lnTo>
                      <a:pt x="1653" y="2657"/>
                    </a:lnTo>
                    <a:lnTo>
                      <a:pt x="1486" y="2741"/>
                    </a:lnTo>
                    <a:lnTo>
                      <a:pt x="1381" y="2741"/>
                    </a:lnTo>
                    <a:lnTo>
                      <a:pt x="1256" y="2720"/>
                    </a:lnTo>
                    <a:lnTo>
                      <a:pt x="1172" y="2762"/>
                    </a:lnTo>
                    <a:lnTo>
                      <a:pt x="1005" y="2720"/>
                    </a:lnTo>
                    <a:lnTo>
                      <a:pt x="837" y="2762"/>
                    </a:lnTo>
                    <a:lnTo>
                      <a:pt x="816" y="2950"/>
                    </a:lnTo>
                    <a:lnTo>
                      <a:pt x="837" y="3034"/>
                    </a:lnTo>
                    <a:lnTo>
                      <a:pt x="796" y="3160"/>
                    </a:lnTo>
                    <a:lnTo>
                      <a:pt x="921" y="3285"/>
                    </a:lnTo>
                    <a:lnTo>
                      <a:pt x="963" y="3390"/>
                    </a:lnTo>
                    <a:lnTo>
                      <a:pt x="1130" y="3432"/>
                    </a:lnTo>
                    <a:lnTo>
                      <a:pt x="1319" y="3494"/>
                    </a:lnTo>
                    <a:lnTo>
                      <a:pt x="1465" y="3494"/>
                    </a:lnTo>
                    <a:lnTo>
                      <a:pt x="1633" y="3452"/>
                    </a:lnTo>
                    <a:lnTo>
                      <a:pt x="1779" y="3452"/>
                    </a:lnTo>
                    <a:lnTo>
                      <a:pt x="1800" y="3536"/>
                    </a:lnTo>
                    <a:lnTo>
                      <a:pt x="1946" y="3536"/>
                    </a:lnTo>
                    <a:lnTo>
                      <a:pt x="2072" y="3473"/>
                    </a:lnTo>
                    <a:lnTo>
                      <a:pt x="2093" y="3473"/>
                    </a:lnTo>
                    <a:lnTo>
                      <a:pt x="2218" y="3452"/>
                    </a:lnTo>
                    <a:lnTo>
                      <a:pt x="2260" y="3369"/>
                    </a:lnTo>
                    <a:lnTo>
                      <a:pt x="2386" y="3369"/>
                    </a:lnTo>
                    <a:lnTo>
                      <a:pt x="2428" y="3348"/>
                    </a:lnTo>
                    <a:lnTo>
                      <a:pt x="2469" y="3243"/>
                    </a:lnTo>
                    <a:lnTo>
                      <a:pt x="2532" y="3222"/>
                    </a:lnTo>
                    <a:lnTo>
                      <a:pt x="2616" y="3222"/>
                    </a:lnTo>
                    <a:lnTo>
                      <a:pt x="2679" y="3139"/>
                    </a:lnTo>
                    <a:lnTo>
                      <a:pt x="2741" y="3180"/>
                    </a:lnTo>
                    <a:lnTo>
                      <a:pt x="2909" y="3180"/>
                    </a:lnTo>
                    <a:lnTo>
                      <a:pt x="2930" y="3222"/>
                    </a:lnTo>
                    <a:lnTo>
                      <a:pt x="3055" y="3222"/>
                    </a:lnTo>
                    <a:lnTo>
                      <a:pt x="3118" y="3160"/>
                    </a:lnTo>
                    <a:lnTo>
                      <a:pt x="3306" y="3076"/>
                    </a:lnTo>
                    <a:lnTo>
                      <a:pt x="3369" y="3076"/>
                    </a:lnTo>
                    <a:lnTo>
                      <a:pt x="3453" y="3055"/>
                    </a:lnTo>
                    <a:lnTo>
                      <a:pt x="3453" y="2971"/>
                    </a:lnTo>
                    <a:lnTo>
                      <a:pt x="3537" y="3013"/>
                    </a:lnTo>
                    <a:lnTo>
                      <a:pt x="3557" y="3076"/>
                    </a:lnTo>
                    <a:lnTo>
                      <a:pt x="3516" y="3160"/>
                    </a:lnTo>
                    <a:lnTo>
                      <a:pt x="3516" y="3222"/>
                    </a:lnTo>
                    <a:lnTo>
                      <a:pt x="3662" y="3264"/>
                    </a:lnTo>
                    <a:lnTo>
                      <a:pt x="3746" y="3243"/>
                    </a:lnTo>
                    <a:lnTo>
                      <a:pt x="3767" y="3160"/>
                    </a:lnTo>
                    <a:lnTo>
                      <a:pt x="3892" y="3118"/>
                    </a:lnTo>
                    <a:lnTo>
                      <a:pt x="3934" y="3118"/>
                    </a:lnTo>
                    <a:lnTo>
                      <a:pt x="3955" y="3180"/>
                    </a:lnTo>
                    <a:lnTo>
                      <a:pt x="3871" y="3264"/>
                    </a:lnTo>
                    <a:lnTo>
                      <a:pt x="3892" y="3348"/>
                    </a:lnTo>
                    <a:lnTo>
                      <a:pt x="4039" y="3390"/>
                    </a:lnTo>
                    <a:lnTo>
                      <a:pt x="4206" y="3369"/>
                    </a:lnTo>
                    <a:lnTo>
                      <a:pt x="4394" y="3285"/>
                    </a:lnTo>
                    <a:lnTo>
                      <a:pt x="4478" y="3285"/>
                    </a:lnTo>
                    <a:lnTo>
                      <a:pt x="4583" y="3264"/>
                    </a:lnTo>
                    <a:lnTo>
                      <a:pt x="4666" y="3327"/>
                    </a:lnTo>
                    <a:lnTo>
                      <a:pt x="4708" y="3285"/>
                    </a:lnTo>
                    <a:lnTo>
                      <a:pt x="4708" y="3243"/>
                    </a:lnTo>
                    <a:lnTo>
                      <a:pt x="4771" y="3222"/>
                    </a:lnTo>
                    <a:lnTo>
                      <a:pt x="4834" y="3222"/>
                    </a:lnTo>
                    <a:lnTo>
                      <a:pt x="4876" y="3139"/>
                    </a:lnTo>
                    <a:lnTo>
                      <a:pt x="4876" y="3055"/>
                    </a:lnTo>
                    <a:lnTo>
                      <a:pt x="4980" y="2971"/>
                    </a:lnTo>
                    <a:lnTo>
                      <a:pt x="5085" y="2971"/>
                    </a:lnTo>
                    <a:lnTo>
                      <a:pt x="5190" y="2804"/>
                    </a:lnTo>
                    <a:lnTo>
                      <a:pt x="5190" y="2720"/>
                    </a:lnTo>
                    <a:lnTo>
                      <a:pt x="5210" y="2657"/>
                    </a:lnTo>
                    <a:lnTo>
                      <a:pt x="5294" y="2657"/>
                    </a:lnTo>
                    <a:lnTo>
                      <a:pt x="5399" y="2616"/>
                    </a:lnTo>
                    <a:lnTo>
                      <a:pt x="5524" y="2490"/>
                    </a:lnTo>
                    <a:lnTo>
                      <a:pt x="5650" y="2218"/>
                    </a:lnTo>
                    <a:lnTo>
                      <a:pt x="5713" y="2072"/>
                    </a:lnTo>
                    <a:lnTo>
                      <a:pt x="5650" y="1967"/>
                    </a:lnTo>
                    <a:lnTo>
                      <a:pt x="5566" y="1779"/>
                    </a:lnTo>
                    <a:lnTo>
                      <a:pt x="5441" y="1695"/>
                    </a:lnTo>
                    <a:lnTo>
                      <a:pt x="5357" y="1695"/>
                    </a:lnTo>
                    <a:lnTo>
                      <a:pt x="5190" y="1820"/>
                    </a:lnTo>
                    <a:lnTo>
                      <a:pt x="5190" y="1925"/>
                    </a:lnTo>
                    <a:lnTo>
                      <a:pt x="5106" y="2072"/>
                    </a:lnTo>
                    <a:lnTo>
                      <a:pt x="5127" y="2092"/>
                    </a:lnTo>
                    <a:lnTo>
                      <a:pt x="5106" y="2134"/>
                    </a:lnTo>
                    <a:lnTo>
                      <a:pt x="5022" y="2134"/>
                    </a:lnTo>
                    <a:lnTo>
                      <a:pt x="4918" y="2239"/>
                    </a:lnTo>
                    <a:lnTo>
                      <a:pt x="4897" y="2197"/>
                    </a:lnTo>
                    <a:lnTo>
                      <a:pt x="4980" y="2009"/>
                    </a:lnTo>
                    <a:lnTo>
                      <a:pt x="5001" y="1883"/>
                    </a:lnTo>
                    <a:lnTo>
                      <a:pt x="4834" y="1800"/>
                    </a:lnTo>
                    <a:lnTo>
                      <a:pt x="4771" y="1820"/>
                    </a:lnTo>
                    <a:lnTo>
                      <a:pt x="4687" y="1904"/>
                    </a:lnTo>
                    <a:lnTo>
                      <a:pt x="4499" y="2009"/>
                    </a:lnTo>
                    <a:lnTo>
                      <a:pt x="4457" y="2113"/>
                    </a:lnTo>
                    <a:lnTo>
                      <a:pt x="4394" y="2030"/>
                    </a:lnTo>
                    <a:lnTo>
                      <a:pt x="4415" y="1925"/>
                    </a:lnTo>
                    <a:lnTo>
                      <a:pt x="4583" y="1800"/>
                    </a:lnTo>
                    <a:lnTo>
                      <a:pt x="4771" y="1695"/>
                    </a:lnTo>
                    <a:lnTo>
                      <a:pt x="4834" y="1569"/>
                    </a:lnTo>
                    <a:lnTo>
                      <a:pt x="4813" y="1507"/>
                    </a:lnTo>
                    <a:lnTo>
                      <a:pt x="4666" y="1507"/>
                    </a:lnTo>
                    <a:lnTo>
                      <a:pt x="4562" y="1548"/>
                    </a:lnTo>
                    <a:lnTo>
                      <a:pt x="4499" y="1548"/>
                    </a:lnTo>
                    <a:lnTo>
                      <a:pt x="4499" y="1486"/>
                    </a:lnTo>
                    <a:lnTo>
                      <a:pt x="4583" y="1402"/>
                    </a:lnTo>
                    <a:lnTo>
                      <a:pt x="4771" y="1276"/>
                    </a:lnTo>
                    <a:lnTo>
                      <a:pt x="4813" y="1276"/>
                    </a:lnTo>
                    <a:lnTo>
                      <a:pt x="4876" y="1235"/>
                    </a:lnTo>
                    <a:lnTo>
                      <a:pt x="4876" y="942"/>
                    </a:lnTo>
                    <a:lnTo>
                      <a:pt x="4834" y="921"/>
                    </a:lnTo>
                    <a:lnTo>
                      <a:pt x="4834" y="753"/>
                    </a:lnTo>
                    <a:lnTo>
                      <a:pt x="4876" y="649"/>
                    </a:lnTo>
                    <a:lnTo>
                      <a:pt x="4876" y="565"/>
                    </a:lnTo>
                    <a:lnTo>
                      <a:pt x="4938" y="502"/>
                    </a:lnTo>
                    <a:lnTo>
                      <a:pt x="5022" y="502"/>
                    </a:lnTo>
                    <a:lnTo>
                      <a:pt x="5085" y="419"/>
                    </a:lnTo>
                    <a:lnTo>
                      <a:pt x="5022" y="335"/>
                    </a:lnTo>
                    <a:lnTo>
                      <a:pt x="5043" y="251"/>
                    </a:lnTo>
                    <a:lnTo>
                      <a:pt x="4897" y="188"/>
                    </a:lnTo>
                    <a:lnTo>
                      <a:pt x="4813" y="188"/>
                    </a:lnTo>
                    <a:lnTo>
                      <a:pt x="4562" y="419"/>
                    </a:lnTo>
                    <a:lnTo>
                      <a:pt x="4415" y="460"/>
                    </a:lnTo>
                    <a:lnTo>
                      <a:pt x="4374" y="565"/>
                    </a:lnTo>
                    <a:lnTo>
                      <a:pt x="4394" y="628"/>
                    </a:lnTo>
                    <a:lnTo>
                      <a:pt x="4290" y="628"/>
                    </a:lnTo>
                    <a:lnTo>
                      <a:pt x="4248" y="607"/>
                    </a:lnTo>
                    <a:lnTo>
                      <a:pt x="4143" y="649"/>
                    </a:lnTo>
                    <a:lnTo>
                      <a:pt x="4039" y="816"/>
                    </a:lnTo>
                    <a:lnTo>
                      <a:pt x="4081" y="942"/>
                    </a:lnTo>
                    <a:lnTo>
                      <a:pt x="4081" y="1067"/>
                    </a:lnTo>
                    <a:lnTo>
                      <a:pt x="4143" y="1130"/>
                    </a:lnTo>
                    <a:lnTo>
                      <a:pt x="4206" y="1297"/>
                    </a:lnTo>
                    <a:lnTo>
                      <a:pt x="4143" y="1465"/>
                    </a:lnTo>
                    <a:lnTo>
                      <a:pt x="4039" y="1465"/>
                    </a:lnTo>
                    <a:lnTo>
                      <a:pt x="3871" y="1507"/>
                    </a:lnTo>
                    <a:lnTo>
                      <a:pt x="3788" y="1507"/>
                    </a:lnTo>
                    <a:lnTo>
                      <a:pt x="3746" y="1569"/>
                    </a:lnTo>
                    <a:lnTo>
                      <a:pt x="3788" y="1674"/>
                    </a:lnTo>
                    <a:lnTo>
                      <a:pt x="3788" y="1758"/>
                    </a:lnTo>
                    <a:lnTo>
                      <a:pt x="3892" y="1883"/>
                    </a:lnTo>
                    <a:lnTo>
                      <a:pt x="3955" y="2072"/>
                    </a:lnTo>
                    <a:lnTo>
                      <a:pt x="3767" y="2134"/>
                    </a:lnTo>
                    <a:lnTo>
                      <a:pt x="3788" y="2197"/>
                    </a:lnTo>
                    <a:lnTo>
                      <a:pt x="3829" y="2239"/>
                    </a:lnTo>
                    <a:lnTo>
                      <a:pt x="3746" y="2281"/>
                    </a:lnTo>
                    <a:lnTo>
                      <a:pt x="3662" y="2134"/>
                    </a:lnTo>
                    <a:lnTo>
                      <a:pt x="3453" y="2092"/>
                    </a:lnTo>
                    <a:lnTo>
                      <a:pt x="3411" y="2113"/>
                    </a:lnTo>
                    <a:lnTo>
                      <a:pt x="3265" y="2092"/>
                    </a:lnTo>
                    <a:lnTo>
                      <a:pt x="3244" y="2009"/>
                    </a:lnTo>
                    <a:lnTo>
                      <a:pt x="3202" y="1967"/>
                    </a:lnTo>
                    <a:lnTo>
                      <a:pt x="3118" y="2030"/>
                    </a:lnTo>
                    <a:lnTo>
                      <a:pt x="2993" y="2092"/>
                    </a:lnTo>
                    <a:lnTo>
                      <a:pt x="2930" y="2030"/>
                    </a:lnTo>
                    <a:lnTo>
                      <a:pt x="2930" y="1820"/>
                    </a:lnTo>
                    <a:lnTo>
                      <a:pt x="3034" y="1758"/>
                    </a:lnTo>
                    <a:lnTo>
                      <a:pt x="3118" y="1507"/>
                    </a:lnTo>
                    <a:lnTo>
                      <a:pt x="3034" y="1507"/>
                    </a:lnTo>
                    <a:lnTo>
                      <a:pt x="2909" y="1465"/>
                    </a:lnTo>
                    <a:lnTo>
                      <a:pt x="2804" y="1486"/>
                    </a:lnTo>
                    <a:lnTo>
                      <a:pt x="2783" y="1402"/>
                    </a:lnTo>
                    <a:lnTo>
                      <a:pt x="2888" y="1381"/>
                    </a:lnTo>
                    <a:lnTo>
                      <a:pt x="2993" y="1402"/>
                    </a:lnTo>
                    <a:lnTo>
                      <a:pt x="3034" y="1339"/>
                    </a:lnTo>
                    <a:lnTo>
                      <a:pt x="3013" y="1088"/>
                    </a:lnTo>
                    <a:lnTo>
                      <a:pt x="2909" y="963"/>
                    </a:lnTo>
                    <a:lnTo>
                      <a:pt x="2951" y="879"/>
                    </a:lnTo>
                    <a:lnTo>
                      <a:pt x="3013" y="858"/>
                    </a:lnTo>
                    <a:lnTo>
                      <a:pt x="3034" y="774"/>
                    </a:lnTo>
                    <a:lnTo>
                      <a:pt x="2951" y="711"/>
                    </a:lnTo>
                    <a:lnTo>
                      <a:pt x="2951" y="649"/>
                    </a:lnTo>
                    <a:lnTo>
                      <a:pt x="2909" y="565"/>
                    </a:lnTo>
                    <a:lnTo>
                      <a:pt x="2825" y="565"/>
                    </a:lnTo>
                    <a:lnTo>
                      <a:pt x="2783" y="523"/>
                    </a:lnTo>
                    <a:lnTo>
                      <a:pt x="2700" y="565"/>
                    </a:lnTo>
                    <a:lnTo>
                      <a:pt x="2490" y="565"/>
                    </a:lnTo>
                    <a:lnTo>
                      <a:pt x="2428" y="502"/>
                    </a:lnTo>
                    <a:lnTo>
                      <a:pt x="2532" y="335"/>
                    </a:lnTo>
                    <a:lnTo>
                      <a:pt x="2616" y="293"/>
                    </a:lnTo>
                    <a:lnTo>
                      <a:pt x="2574" y="126"/>
                    </a:lnTo>
                    <a:lnTo>
                      <a:pt x="2469" y="21"/>
                    </a:lnTo>
                    <a:lnTo>
                      <a:pt x="2281" y="21"/>
                    </a:lnTo>
                    <a:lnTo>
                      <a:pt x="2177"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54"/>
              <p:cNvSpPr/>
              <p:nvPr/>
            </p:nvSpPr>
            <p:spPr>
              <a:xfrm>
                <a:off x="2638000" y="1637900"/>
                <a:ext cx="69075" cy="67500"/>
              </a:xfrm>
              <a:custGeom>
                <a:avLst/>
                <a:gdLst/>
                <a:ahLst/>
                <a:cxnLst/>
                <a:rect l="l" t="t" r="r" b="b"/>
                <a:pathLst>
                  <a:path w="2763" h="2700" extrusionOk="0">
                    <a:moveTo>
                      <a:pt x="1884" y="1"/>
                    </a:moveTo>
                    <a:lnTo>
                      <a:pt x="1758" y="84"/>
                    </a:lnTo>
                    <a:lnTo>
                      <a:pt x="1654" y="84"/>
                    </a:lnTo>
                    <a:lnTo>
                      <a:pt x="1612" y="126"/>
                    </a:lnTo>
                    <a:lnTo>
                      <a:pt x="1507" y="126"/>
                    </a:lnTo>
                    <a:lnTo>
                      <a:pt x="1423" y="189"/>
                    </a:lnTo>
                    <a:lnTo>
                      <a:pt x="1423" y="335"/>
                    </a:lnTo>
                    <a:lnTo>
                      <a:pt x="1403" y="398"/>
                    </a:lnTo>
                    <a:lnTo>
                      <a:pt x="1423" y="545"/>
                    </a:lnTo>
                    <a:lnTo>
                      <a:pt x="1528" y="649"/>
                    </a:lnTo>
                    <a:lnTo>
                      <a:pt x="1549" y="733"/>
                    </a:lnTo>
                    <a:lnTo>
                      <a:pt x="1549" y="733"/>
                    </a:lnTo>
                    <a:lnTo>
                      <a:pt x="1444" y="691"/>
                    </a:lnTo>
                    <a:lnTo>
                      <a:pt x="1361" y="691"/>
                    </a:lnTo>
                    <a:lnTo>
                      <a:pt x="1340" y="733"/>
                    </a:lnTo>
                    <a:lnTo>
                      <a:pt x="1528" y="858"/>
                    </a:lnTo>
                    <a:lnTo>
                      <a:pt x="1528" y="963"/>
                    </a:lnTo>
                    <a:lnTo>
                      <a:pt x="1423" y="1005"/>
                    </a:lnTo>
                    <a:lnTo>
                      <a:pt x="1403" y="1151"/>
                    </a:lnTo>
                    <a:lnTo>
                      <a:pt x="1444" y="1235"/>
                    </a:lnTo>
                    <a:lnTo>
                      <a:pt x="1340" y="1319"/>
                    </a:lnTo>
                    <a:lnTo>
                      <a:pt x="1235" y="1256"/>
                    </a:lnTo>
                    <a:lnTo>
                      <a:pt x="1235" y="1214"/>
                    </a:lnTo>
                    <a:lnTo>
                      <a:pt x="1256" y="1110"/>
                    </a:lnTo>
                    <a:lnTo>
                      <a:pt x="1235" y="796"/>
                    </a:lnTo>
                    <a:lnTo>
                      <a:pt x="1151" y="712"/>
                    </a:lnTo>
                    <a:lnTo>
                      <a:pt x="1131" y="628"/>
                    </a:lnTo>
                    <a:lnTo>
                      <a:pt x="1151" y="586"/>
                    </a:lnTo>
                    <a:lnTo>
                      <a:pt x="1151" y="482"/>
                    </a:lnTo>
                    <a:lnTo>
                      <a:pt x="1110" y="419"/>
                    </a:lnTo>
                    <a:lnTo>
                      <a:pt x="1089" y="314"/>
                    </a:lnTo>
                    <a:lnTo>
                      <a:pt x="1026" y="273"/>
                    </a:lnTo>
                    <a:lnTo>
                      <a:pt x="900" y="314"/>
                    </a:lnTo>
                    <a:lnTo>
                      <a:pt x="879" y="377"/>
                    </a:lnTo>
                    <a:lnTo>
                      <a:pt x="775" y="461"/>
                    </a:lnTo>
                    <a:lnTo>
                      <a:pt x="733" y="524"/>
                    </a:lnTo>
                    <a:lnTo>
                      <a:pt x="796" y="566"/>
                    </a:lnTo>
                    <a:lnTo>
                      <a:pt x="838" y="566"/>
                    </a:lnTo>
                    <a:lnTo>
                      <a:pt x="900" y="628"/>
                    </a:lnTo>
                    <a:lnTo>
                      <a:pt x="796" y="670"/>
                    </a:lnTo>
                    <a:lnTo>
                      <a:pt x="775" y="733"/>
                    </a:lnTo>
                    <a:lnTo>
                      <a:pt x="670" y="796"/>
                    </a:lnTo>
                    <a:lnTo>
                      <a:pt x="628" y="942"/>
                    </a:lnTo>
                    <a:lnTo>
                      <a:pt x="733" y="984"/>
                    </a:lnTo>
                    <a:lnTo>
                      <a:pt x="733" y="1026"/>
                    </a:lnTo>
                    <a:lnTo>
                      <a:pt x="607" y="1068"/>
                    </a:lnTo>
                    <a:lnTo>
                      <a:pt x="587" y="1172"/>
                    </a:lnTo>
                    <a:lnTo>
                      <a:pt x="628" y="1256"/>
                    </a:lnTo>
                    <a:lnTo>
                      <a:pt x="670" y="1361"/>
                    </a:lnTo>
                    <a:lnTo>
                      <a:pt x="607" y="1423"/>
                    </a:lnTo>
                    <a:lnTo>
                      <a:pt x="566" y="1382"/>
                    </a:lnTo>
                    <a:lnTo>
                      <a:pt x="566" y="1235"/>
                    </a:lnTo>
                    <a:lnTo>
                      <a:pt x="503" y="1214"/>
                    </a:lnTo>
                    <a:lnTo>
                      <a:pt x="503" y="1110"/>
                    </a:lnTo>
                    <a:lnTo>
                      <a:pt x="461" y="1130"/>
                    </a:lnTo>
                    <a:lnTo>
                      <a:pt x="294" y="1130"/>
                    </a:lnTo>
                    <a:lnTo>
                      <a:pt x="273" y="1214"/>
                    </a:lnTo>
                    <a:lnTo>
                      <a:pt x="335" y="1256"/>
                    </a:lnTo>
                    <a:lnTo>
                      <a:pt x="252" y="1298"/>
                    </a:lnTo>
                    <a:lnTo>
                      <a:pt x="168" y="1235"/>
                    </a:lnTo>
                    <a:lnTo>
                      <a:pt x="84" y="1298"/>
                    </a:lnTo>
                    <a:lnTo>
                      <a:pt x="1" y="1256"/>
                    </a:lnTo>
                    <a:lnTo>
                      <a:pt x="1" y="1402"/>
                    </a:lnTo>
                    <a:lnTo>
                      <a:pt x="63" y="1444"/>
                    </a:lnTo>
                    <a:lnTo>
                      <a:pt x="147" y="1444"/>
                    </a:lnTo>
                    <a:lnTo>
                      <a:pt x="189" y="1465"/>
                    </a:lnTo>
                    <a:lnTo>
                      <a:pt x="252" y="1444"/>
                    </a:lnTo>
                    <a:lnTo>
                      <a:pt x="356" y="1444"/>
                    </a:lnTo>
                    <a:lnTo>
                      <a:pt x="419" y="1465"/>
                    </a:lnTo>
                    <a:lnTo>
                      <a:pt x="503" y="1444"/>
                    </a:lnTo>
                    <a:lnTo>
                      <a:pt x="628" y="1507"/>
                    </a:lnTo>
                    <a:lnTo>
                      <a:pt x="796" y="1465"/>
                    </a:lnTo>
                    <a:lnTo>
                      <a:pt x="879" y="1528"/>
                    </a:lnTo>
                    <a:lnTo>
                      <a:pt x="984" y="1528"/>
                    </a:lnTo>
                    <a:lnTo>
                      <a:pt x="1444" y="1612"/>
                    </a:lnTo>
                    <a:lnTo>
                      <a:pt x="1507" y="1654"/>
                    </a:lnTo>
                    <a:lnTo>
                      <a:pt x="1423" y="1695"/>
                    </a:lnTo>
                    <a:lnTo>
                      <a:pt x="1298" y="1674"/>
                    </a:lnTo>
                    <a:lnTo>
                      <a:pt x="1151" y="1674"/>
                    </a:lnTo>
                    <a:lnTo>
                      <a:pt x="1047" y="1737"/>
                    </a:lnTo>
                    <a:lnTo>
                      <a:pt x="879" y="1758"/>
                    </a:lnTo>
                    <a:lnTo>
                      <a:pt x="921" y="1758"/>
                    </a:lnTo>
                    <a:lnTo>
                      <a:pt x="984" y="1800"/>
                    </a:lnTo>
                    <a:lnTo>
                      <a:pt x="921" y="1842"/>
                    </a:lnTo>
                    <a:lnTo>
                      <a:pt x="754" y="1779"/>
                    </a:lnTo>
                    <a:lnTo>
                      <a:pt x="670" y="1758"/>
                    </a:lnTo>
                    <a:lnTo>
                      <a:pt x="587" y="1800"/>
                    </a:lnTo>
                    <a:lnTo>
                      <a:pt x="607" y="1863"/>
                    </a:lnTo>
                    <a:lnTo>
                      <a:pt x="587" y="1905"/>
                    </a:lnTo>
                    <a:lnTo>
                      <a:pt x="524" y="1863"/>
                    </a:lnTo>
                    <a:lnTo>
                      <a:pt x="482" y="1863"/>
                    </a:lnTo>
                    <a:lnTo>
                      <a:pt x="503" y="1905"/>
                    </a:lnTo>
                    <a:lnTo>
                      <a:pt x="503" y="1967"/>
                    </a:lnTo>
                    <a:lnTo>
                      <a:pt x="566" y="2009"/>
                    </a:lnTo>
                    <a:lnTo>
                      <a:pt x="649" y="2051"/>
                    </a:lnTo>
                    <a:lnTo>
                      <a:pt x="607" y="2114"/>
                    </a:lnTo>
                    <a:lnTo>
                      <a:pt x="670" y="2198"/>
                    </a:lnTo>
                    <a:lnTo>
                      <a:pt x="607" y="2198"/>
                    </a:lnTo>
                    <a:lnTo>
                      <a:pt x="566" y="2114"/>
                    </a:lnTo>
                    <a:lnTo>
                      <a:pt x="503" y="2114"/>
                    </a:lnTo>
                    <a:lnTo>
                      <a:pt x="461" y="2218"/>
                    </a:lnTo>
                    <a:lnTo>
                      <a:pt x="461" y="2281"/>
                    </a:lnTo>
                    <a:lnTo>
                      <a:pt x="440" y="2323"/>
                    </a:lnTo>
                    <a:lnTo>
                      <a:pt x="440" y="2428"/>
                    </a:lnTo>
                    <a:lnTo>
                      <a:pt x="503" y="2491"/>
                    </a:lnTo>
                    <a:lnTo>
                      <a:pt x="607" y="2491"/>
                    </a:lnTo>
                    <a:lnTo>
                      <a:pt x="670" y="2532"/>
                    </a:lnTo>
                    <a:lnTo>
                      <a:pt x="712" y="2532"/>
                    </a:lnTo>
                    <a:lnTo>
                      <a:pt x="775" y="2470"/>
                    </a:lnTo>
                    <a:lnTo>
                      <a:pt x="900" y="2407"/>
                    </a:lnTo>
                    <a:lnTo>
                      <a:pt x="817" y="2511"/>
                    </a:lnTo>
                    <a:lnTo>
                      <a:pt x="859" y="2595"/>
                    </a:lnTo>
                    <a:lnTo>
                      <a:pt x="921" y="2595"/>
                    </a:lnTo>
                    <a:lnTo>
                      <a:pt x="1005" y="2511"/>
                    </a:lnTo>
                    <a:lnTo>
                      <a:pt x="1026" y="2574"/>
                    </a:lnTo>
                    <a:lnTo>
                      <a:pt x="1068" y="2679"/>
                    </a:lnTo>
                    <a:lnTo>
                      <a:pt x="1382" y="2700"/>
                    </a:lnTo>
                    <a:lnTo>
                      <a:pt x="1444" y="2595"/>
                    </a:lnTo>
                    <a:lnTo>
                      <a:pt x="1423" y="2511"/>
                    </a:lnTo>
                    <a:lnTo>
                      <a:pt x="1444" y="2407"/>
                    </a:lnTo>
                    <a:lnTo>
                      <a:pt x="1507" y="2365"/>
                    </a:lnTo>
                    <a:lnTo>
                      <a:pt x="1528" y="2407"/>
                    </a:lnTo>
                    <a:lnTo>
                      <a:pt x="1528" y="2511"/>
                    </a:lnTo>
                    <a:lnTo>
                      <a:pt x="1570" y="2616"/>
                    </a:lnTo>
                    <a:lnTo>
                      <a:pt x="1612" y="2574"/>
                    </a:lnTo>
                    <a:lnTo>
                      <a:pt x="1612" y="2470"/>
                    </a:lnTo>
                    <a:lnTo>
                      <a:pt x="1612" y="2407"/>
                    </a:lnTo>
                    <a:lnTo>
                      <a:pt x="1654" y="2323"/>
                    </a:lnTo>
                    <a:lnTo>
                      <a:pt x="1675" y="2281"/>
                    </a:lnTo>
                    <a:lnTo>
                      <a:pt x="1570" y="2302"/>
                    </a:lnTo>
                    <a:lnTo>
                      <a:pt x="1486" y="2344"/>
                    </a:lnTo>
                    <a:lnTo>
                      <a:pt x="1528" y="2239"/>
                    </a:lnTo>
                    <a:lnTo>
                      <a:pt x="1633" y="2198"/>
                    </a:lnTo>
                    <a:lnTo>
                      <a:pt x="1695" y="2135"/>
                    </a:lnTo>
                    <a:lnTo>
                      <a:pt x="1758" y="2072"/>
                    </a:lnTo>
                    <a:lnTo>
                      <a:pt x="1758" y="1988"/>
                    </a:lnTo>
                    <a:lnTo>
                      <a:pt x="1821" y="1967"/>
                    </a:lnTo>
                    <a:lnTo>
                      <a:pt x="1905" y="1988"/>
                    </a:lnTo>
                    <a:lnTo>
                      <a:pt x="1905" y="2072"/>
                    </a:lnTo>
                    <a:lnTo>
                      <a:pt x="1905" y="2156"/>
                    </a:lnTo>
                    <a:lnTo>
                      <a:pt x="1947" y="2093"/>
                    </a:lnTo>
                    <a:lnTo>
                      <a:pt x="2072" y="1926"/>
                    </a:lnTo>
                    <a:lnTo>
                      <a:pt x="2072" y="1863"/>
                    </a:lnTo>
                    <a:lnTo>
                      <a:pt x="1947" y="1779"/>
                    </a:lnTo>
                    <a:lnTo>
                      <a:pt x="1947" y="1737"/>
                    </a:lnTo>
                    <a:lnTo>
                      <a:pt x="1988" y="1674"/>
                    </a:lnTo>
                    <a:lnTo>
                      <a:pt x="2051" y="1716"/>
                    </a:lnTo>
                    <a:lnTo>
                      <a:pt x="2135" y="1716"/>
                    </a:lnTo>
                    <a:lnTo>
                      <a:pt x="2156" y="1612"/>
                    </a:lnTo>
                    <a:lnTo>
                      <a:pt x="2156" y="1549"/>
                    </a:lnTo>
                    <a:lnTo>
                      <a:pt x="2260" y="1423"/>
                    </a:lnTo>
                    <a:lnTo>
                      <a:pt x="2281" y="1340"/>
                    </a:lnTo>
                    <a:lnTo>
                      <a:pt x="2407" y="1214"/>
                    </a:lnTo>
                    <a:lnTo>
                      <a:pt x="2511" y="1151"/>
                    </a:lnTo>
                    <a:lnTo>
                      <a:pt x="2553" y="1089"/>
                    </a:lnTo>
                    <a:lnTo>
                      <a:pt x="2511" y="942"/>
                    </a:lnTo>
                    <a:lnTo>
                      <a:pt x="2616" y="775"/>
                    </a:lnTo>
                    <a:lnTo>
                      <a:pt x="2742" y="691"/>
                    </a:lnTo>
                    <a:lnTo>
                      <a:pt x="2763" y="586"/>
                    </a:lnTo>
                    <a:lnTo>
                      <a:pt x="2700" y="482"/>
                    </a:lnTo>
                    <a:lnTo>
                      <a:pt x="2595" y="461"/>
                    </a:lnTo>
                    <a:lnTo>
                      <a:pt x="2553" y="356"/>
                    </a:lnTo>
                    <a:lnTo>
                      <a:pt x="2595" y="356"/>
                    </a:lnTo>
                    <a:lnTo>
                      <a:pt x="2616" y="294"/>
                    </a:lnTo>
                    <a:lnTo>
                      <a:pt x="2595" y="252"/>
                    </a:lnTo>
                    <a:lnTo>
                      <a:pt x="2616" y="168"/>
                    </a:lnTo>
                    <a:lnTo>
                      <a:pt x="2595" y="84"/>
                    </a:lnTo>
                    <a:lnTo>
                      <a:pt x="2511" y="84"/>
                    </a:lnTo>
                    <a:lnTo>
                      <a:pt x="2553" y="147"/>
                    </a:lnTo>
                    <a:lnTo>
                      <a:pt x="2553" y="252"/>
                    </a:lnTo>
                    <a:lnTo>
                      <a:pt x="2470" y="273"/>
                    </a:lnTo>
                    <a:lnTo>
                      <a:pt x="2386" y="189"/>
                    </a:lnTo>
                    <a:lnTo>
                      <a:pt x="2302" y="273"/>
                    </a:lnTo>
                    <a:lnTo>
                      <a:pt x="2302" y="461"/>
                    </a:lnTo>
                    <a:lnTo>
                      <a:pt x="2260" y="503"/>
                    </a:lnTo>
                    <a:lnTo>
                      <a:pt x="2198" y="503"/>
                    </a:lnTo>
                    <a:lnTo>
                      <a:pt x="2156" y="566"/>
                    </a:lnTo>
                    <a:lnTo>
                      <a:pt x="2093" y="566"/>
                    </a:lnTo>
                    <a:lnTo>
                      <a:pt x="2093" y="482"/>
                    </a:lnTo>
                    <a:lnTo>
                      <a:pt x="2177" y="398"/>
                    </a:lnTo>
                    <a:lnTo>
                      <a:pt x="2219" y="168"/>
                    </a:lnTo>
                    <a:lnTo>
                      <a:pt x="2156" y="105"/>
                    </a:lnTo>
                    <a:lnTo>
                      <a:pt x="2072" y="126"/>
                    </a:lnTo>
                    <a:lnTo>
                      <a:pt x="1988" y="84"/>
                    </a:lnTo>
                    <a:lnTo>
                      <a:pt x="1967"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54"/>
              <p:cNvSpPr/>
              <p:nvPr/>
            </p:nvSpPr>
            <p:spPr>
              <a:xfrm>
                <a:off x="2686125" y="1510800"/>
                <a:ext cx="62275" cy="87900"/>
              </a:xfrm>
              <a:custGeom>
                <a:avLst/>
                <a:gdLst/>
                <a:ahLst/>
                <a:cxnLst/>
                <a:rect l="l" t="t" r="r" b="b"/>
                <a:pathLst>
                  <a:path w="2491" h="3516" extrusionOk="0">
                    <a:moveTo>
                      <a:pt x="1026" y="0"/>
                    </a:moveTo>
                    <a:lnTo>
                      <a:pt x="921" y="63"/>
                    </a:lnTo>
                    <a:lnTo>
                      <a:pt x="879" y="147"/>
                    </a:lnTo>
                    <a:lnTo>
                      <a:pt x="754" y="230"/>
                    </a:lnTo>
                    <a:lnTo>
                      <a:pt x="733" y="335"/>
                    </a:lnTo>
                    <a:lnTo>
                      <a:pt x="607" y="481"/>
                    </a:lnTo>
                    <a:lnTo>
                      <a:pt x="607" y="586"/>
                    </a:lnTo>
                    <a:lnTo>
                      <a:pt x="712" y="649"/>
                    </a:lnTo>
                    <a:lnTo>
                      <a:pt x="754" y="586"/>
                    </a:lnTo>
                    <a:lnTo>
                      <a:pt x="879" y="565"/>
                    </a:lnTo>
                    <a:lnTo>
                      <a:pt x="921" y="628"/>
                    </a:lnTo>
                    <a:lnTo>
                      <a:pt x="775" y="753"/>
                    </a:lnTo>
                    <a:lnTo>
                      <a:pt x="649" y="837"/>
                    </a:lnTo>
                    <a:lnTo>
                      <a:pt x="545" y="984"/>
                    </a:lnTo>
                    <a:lnTo>
                      <a:pt x="545" y="1046"/>
                    </a:lnTo>
                    <a:lnTo>
                      <a:pt x="712" y="963"/>
                    </a:lnTo>
                    <a:lnTo>
                      <a:pt x="858" y="837"/>
                    </a:lnTo>
                    <a:lnTo>
                      <a:pt x="942" y="837"/>
                    </a:lnTo>
                    <a:lnTo>
                      <a:pt x="1026" y="774"/>
                    </a:lnTo>
                    <a:lnTo>
                      <a:pt x="1068" y="858"/>
                    </a:lnTo>
                    <a:lnTo>
                      <a:pt x="1047" y="984"/>
                    </a:lnTo>
                    <a:lnTo>
                      <a:pt x="963" y="984"/>
                    </a:lnTo>
                    <a:lnTo>
                      <a:pt x="838" y="1109"/>
                    </a:lnTo>
                    <a:lnTo>
                      <a:pt x="775" y="1193"/>
                    </a:lnTo>
                    <a:lnTo>
                      <a:pt x="838" y="1276"/>
                    </a:lnTo>
                    <a:lnTo>
                      <a:pt x="984" y="1256"/>
                    </a:lnTo>
                    <a:lnTo>
                      <a:pt x="1089" y="1297"/>
                    </a:lnTo>
                    <a:lnTo>
                      <a:pt x="963" y="1381"/>
                    </a:lnTo>
                    <a:lnTo>
                      <a:pt x="817" y="1465"/>
                    </a:lnTo>
                    <a:lnTo>
                      <a:pt x="712" y="1402"/>
                    </a:lnTo>
                    <a:lnTo>
                      <a:pt x="712" y="1486"/>
                    </a:lnTo>
                    <a:lnTo>
                      <a:pt x="838" y="1528"/>
                    </a:lnTo>
                    <a:lnTo>
                      <a:pt x="838" y="1590"/>
                    </a:lnTo>
                    <a:lnTo>
                      <a:pt x="649" y="1779"/>
                    </a:lnTo>
                    <a:lnTo>
                      <a:pt x="607" y="1779"/>
                    </a:lnTo>
                    <a:lnTo>
                      <a:pt x="545" y="1611"/>
                    </a:lnTo>
                    <a:lnTo>
                      <a:pt x="440" y="1569"/>
                    </a:lnTo>
                    <a:lnTo>
                      <a:pt x="335" y="1423"/>
                    </a:lnTo>
                    <a:lnTo>
                      <a:pt x="126" y="1528"/>
                    </a:lnTo>
                    <a:lnTo>
                      <a:pt x="126" y="1590"/>
                    </a:lnTo>
                    <a:lnTo>
                      <a:pt x="1" y="1800"/>
                    </a:lnTo>
                    <a:lnTo>
                      <a:pt x="105" y="1925"/>
                    </a:lnTo>
                    <a:lnTo>
                      <a:pt x="105" y="2051"/>
                    </a:lnTo>
                    <a:lnTo>
                      <a:pt x="189" y="2093"/>
                    </a:lnTo>
                    <a:lnTo>
                      <a:pt x="294" y="2009"/>
                    </a:lnTo>
                    <a:lnTo>
                      <a:pt x="356" y="2009"/>
                    </a:lnTo>
                    <a:lnTo>
                      <a:pt x="545" y="2051"/>
                    </a:lnTo>
                    <a:lnTo>
                      <a:pt x="733" y="2051"/>
                    </a:lnTo>
                    <a:lnTo>
                      <a:pt x="754" y="2113"/>
                    </a:lnTo>
                    <a:lnTo>
                      <a:pt x="942" y="2051"/>
                    </a:lnTo>
                    <a:lnTo>
                      <a:pt x="942" y="2134"/>
                    </a:lnTo>
                    <a:lnTo>
                      <a:pt x="838" y="2155"/>
                    </a:lnTo>
                    <a:lnTo>
                      <a:pt x="775" y="2239"/>
                    </a:lnTo>
                    <a:lnTo>
                      <a:pt x="817" y="2344"/>
                    </a:lnTo>
                    <a:lnTo>
                      <a:pt x="963" y="2323"/>
                    </a:lnTo>
                    <a:lnTo>
                      <a:pt x="1089" y="2427"/>
                    </a:lnTo>
                    <a:lnTo>
                      <a:pt x="1172" y="2616"/>
                    </a:lnTo>
                    <a:lnTo>
                      <a:pt x="1256" y="2616"/>
                    </a:lnTo>
                    <a:lnTo>
                      <a:pt x="1298" y="2657"/>
                    </a:lnTo>
                    <a:lnTo>
                      <a:pt x="1256" y="2741"/>
                    </a:lnTo>
                    <a:lnTo>
                      <a:pt x="1256" y="2867"/>
                    </a:lnTo>
                    <a:lnTo>
                      <a:pt x="1068" y="3201"/>
                    </a:lnTo>
                    <a:lnTo>
                      <a:pt x="1130" y="3390"/>
                    </a:lnTo>
                    <a:lnTo>
                      <a:pt x="1172" y="3494"/>
                    </a:lnTo>
                    <a:lnTo>
                      <a:pt x="1256" y="3494"/>
                    </a:lnTo>
                    <a:lnTo>
                      <a:pt x="1361" y="3473"/>
                    </a:lnTo>
                    <a:lnTo>
                      <a:pt x="1403" y="3515"/>
                    </a:lnTo>
                    <a:lnTo>
                      <a:pt x="1486" y="3515"/>
                    </a:lnTo>
                    <a:lnTo>
                      <a:pt x="1654" y="3411"/>
                    </a:lnTo>
                    <a:lnTo>
                      <a:pt x="1654" y="3348"/>
                    </a:lnTo>
                    <a:lnTo>
                      <a:pt x="1758" y="3285"/>
                    </a:lnTo>
                    <a:lnTo>
                      <a:pt x="1821" y="3160"/>
                    </a:lnTo>
                    <a:lnTo>
                      <a:pt x="1863" y="3034"/>
                    </a:lnTo>
                    <a:lnTo>
                      <a:pt x="1884" y="2846"/>
                    </a:lnTo>
                    <a:lnTo>
                      <a:pt x="1988" y="2678"/>
                    </a:lnTo>
                    <a:lnTo>
                      <a:pt x="1905" y="2657"/>
                    </a:lnTo>
                    <a:lnTo>
                      <a:pt x="1905" y="2574"/>
                    </a:lnTo>
                    <a:lnTo>
                      <a:pt x="1988" y="2532"/>
                    </a:lnTo>
                    <a:lnTo>
                      <a:pt x="2072" y="2365"/>
                    </a:lnTo>
                    <a:lnTo>
                      <a:pt x="2135" y="2365"/>
                    </a:lnTo>
                    <a:lnTo>
                      <a:pt x="2219" y="2260"/>
                    </a:lnTo>
                    <a:lnTo>
                      <a:pt x="2344" y="2197"/>
                    </a:lnTo>
                    <a:lnTo>
                      <a:pt x="2386" y="2030"/>
                    </a:lnTo>
                    <a:lnTo>
                      <a:pt x="2386" y="1925"/>
                    </a:lnTo>
                    <a:lnTo>
                      <a:pt x="2491" y="1841"/>
                    </a:lnTo>
                    <a:lnTo>
                      <a:pt x="2491" y="1800"/>
                    </a:lnTo>
                    <a:lnTo>
                      <a:pt x="2428" y="1695"/>
                    </a:lnTo>
                    <a:lnTo>
                      <a:pt x="2407" y="1569"/>
                    </a:lnTo>
                    <a:lnTo>
                      <a:pt x="2344" y="1569"/>
                    </a:lnTo>
                    <a:lnTo>
                      <a:pt x="2239" y="1507"/>
                    </a:lnTo>
                    <a:lnTo>
                      <a:pt x="2114" y="1507"/>
                    </a:lnTo>
                    <a:lnTo>
                      <a:pt x="2093" y="1465"/>
                    </a:lnTo>
                    <a:lnTo>
                      <a:pt x="2135" y="1360"/>
                    </a:lnTo>
                    <a:lnTo>
                      <a:pt x="2302" y="1276"/>
                    </a:lnTo>
                    <a:lnTo>
                      <a:pt x="2302" y="1193"/>
                    </a:lnTo>
                    <a:lnTo>
                      <a:pt x="2239" y="1109"/>
                    </a:lnTo>
                    <a:lnTo>
                      <a:pt x="2239" y="984"/>
                    </a:lnTo>
                    <a:lnTo>
                      <a:pt x="2281" y="879"/>
                    </a:lnTo>
                    <a:lnTo>
                      <a:pt x="2177" y="774"/>
                    </a:lnTo>
                    <a:lnTo>
                      <a:pt x="2093" y="774"/>
                    </a:lnTo>
                    <a:lnTo>
                      <a:pt x="1967" y="858"/>
                    </a:lnTo>
                    <a:lnTo>
                      <a:pt x="1779" y="900"/>
                    </a:lnTo>
                    <a:lnTo>
                      <a:pt x="1758" y="984"/>
                    </a:lnTo>
                    <a:lnTo>
                      <a:pt x="1675" y="1088"/>
                    </a:lnTo>
                    <a:lnTo>
                      <a:pt x="1591" y="1067"/>
                    </a:lnTo>
                    <a:lnTo>
                      <a:pt x="1570" y="963"/>
                    </a:lnTo>
                    <a:lnTo>
                      <a:pt x="1695" y="900"/>
                    </a:lnTo>
                    <a:lnTo>
                      <a:pt x="1758" y="837"/>
                    </a:lnTo>
                    <a:lnTo>
                      <a:pt x="1758" y="670"/>
                    </a:lnTo>
                    <a:lnTo>
                      <a:pt x="1800" y="460"/>
                    </a:lnTo>
                    <a:lnTo>
                      <a:pt x="1758" y="356"/>
                    </a:lnTo>
                    <a:lnTo>
                      <a:pt x="1695" y="272"/>
                    </a:lnTo>
                    <a:lnTo>
                      <a:pt x="1654" y="168"/>
                    </a:lnTo>
                    <a:lnTo>
                      <a:pt x="1507" y="105"/>
                    </a:lnTo>
                    <a:lnTo>
                      <a:pt x="1403" y="147"/>
                    </a:lnTo>
                    <a:lnTo>
                      <a:pt x="1277" y="105"/>
                    </a:lnTo>
                    <a:lnTo>
                      <a:pt x="1130" y="230"/>
                    </a:lnTo>
                    <a:lnTo>
                      <a:pt x="1047" y="209"/>
                    </a:lnTo>
                    <a:lnTo>
                      <a:pt x="1047" y="21"/>
                    </a:lnTo>
                    <a:lnTo>
                      <a:pt x="1026"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54"/>
              <p:cNvSpPr/>
              <p:nvPr/>
            </p:nvSpPr>
            <p:spPr>
              <a:xfrm>
                <a:off x="2799125" y="1455875"/>
                <a:ext cx="96775" cy="158525"/>
              </a:xfrm>
              <a:custGeom>
                <a:avLst/>
                <a:gdLst/>
                <a:ahLst/>
                <a:cxnLst/>
                <a:rect l="l" t="t" r="r" b="b"/>
                <a:pathLst>
                  <a:path w="3871" h="6341" extrusionOk="0">
                    <a:moveTo>
                      <a:pt x="2385" y="0"/>
                    </a:moveTo>
                    <a:lnTo>
                      <a:pt x="2385" y="126"/>
                    </a:lnTo>
                    <a:lnTo>
                      <a:pt x="2302" y="272"/>
                    </a:lnTo>
                    <a:lnTo>
                      <a:pt x="2385" y="356"/>
                    </a:lnTo>
                    <a:lnTo>
                      <a:pt x="2490" y="356"/>
                    </a:lnTo>
                    <a:lnTo>
                      <a:pt x="2595" y="314"/>
                    </a:lnTo>
                    <a:lnTo>
                      <a:pt x="2741" y="377"/>
                    </a:lnTo>
                    <a:lnTo>
                      <a:pt x="2783" y="460"/>
                    </a:lnTo>
                    <a:lnTo>
                      <a:pt x="2888" y="481"/>
                    </a:lnTo>
                    <a:lnTo>
                      <a:pt x="2888" y="565"/>
                    </a:lnTo>
                    <a:lnTo>
                      <a:pt x="2699" y="733"/>
                    </a:lnTo>
                    <a:lnTo>
                      <a:pt x="2616" y="733"/>
                    </a:lnTo>
                    <a:lnTo>
                      <a:pt x="2490" y="649"/>
                    </a:lnTo>
                    <a:lnTo>
                      <a:pt x="2385" y="649"/>
                    </a:lnTo>
                    <a:lnTo>
                      <a:pt x="2281" y="628"/>
                    </a:lnTo>
                    <a:lnTo>
                      <a:pt x="2281" y="628"/>
                    </a:lnTo>
                    <a:lnTo>
                      <a:pt x="2323" y="733"/>
                    </a:lnTo>
                    <a:lnTo>
                      <a:pt x="2406" y="753"/>
                    </a:lnTo>
                    <a:lnTo>
                      <a:pt x="2323" y="837"/>
                    </a:lnTo>
                    <a:lnTo>
                      <a:pt x="2218" y="858"/>
                    </a:lnTo>
                    <a:lnTo>
                      <a:pt x="2072" y="691"/>
                    </a:lnTo>
                    <a:lnTo>
                      <a:pt x="1904" y="774"/>
                    </a:lnTo>
                    <a:lnTo>
                      <a:pt x="1862" y="942"/>
                    </a:lnTo>
                    <a:lnTo>
                      <a:pt x="1779" y="1005"/>
                    </a:lnTo>
                    <a:lnTo>
                      <a:pt x="1779" y="1088"/>
                    </a:lnTo>
                    <a:lnTo>
                      <a:pt x="1883" y="1109"/>
                    </a:lnTo>
                    <a:lnTo>
                      <a:pt x="1904" y="1256"/>
                    </a:lnTo>
                    <a:lnTo>
                      <a:pt x="2051" y="1318"/>
                    </a:lnTo>
                    <a:lnTo>
                      <a:pt x="2051" y="1381"/>
                    </a:lnTo>
                    <a:lnTo>
                      <a:pt x="1946" y="1381"/>
                    </a:lnTo>
                    <a:lnTo>
                      <a:pt x="1946" y="1465"/>
                    </a:lnTo>
                    <a:lnTo>
                      <a:pt x="1988" y="1528"/>
                    </a:lnTo>
                    <a:lnTo>
                      <a:pt x="1988" y="1611"/>
                    </a:lnTo>
                    <a:lnTo>
                      <a:pt x="1904" y="1590"/>
                    </a:lnTo>
                    <a:lnTo>
                      <a:pt x="1841" y="1528"/>
                    </a:lnTo>
                    <a:lnTo>
                      <a:pt x="1695" y="1507"/>
                    </a:lnTo>
                    <a:lnTo>
                      <a:pt x="1590" y="1423"/>
                    </a:lnTo>
                    <a:lnTo>
                      <a:pt x="1528" y="1402"/>
                    </a:lnTo>
                    <a:lnTo>
                      <a:pt x="1423" y="1486"/>
                    </a:lnTo>
                    <a:lnTo>
                      <a:pt x="1381" y="1569"/>
                    </a:lnTo>
                    <a:lnTo>
                      <a:pt x="1465" y="1674"/>
                    </a:lnTo>
                    <a:lnTo>
                      <a:pt x="1423" y="1779"/>
                    </a:lnTo>
                    <a:lnTo>
                      <a:pt x="1360" y="1737"/>
                    </a:lnTo>
                    <a:lnTo>
                      <a:pt x="1360" y="1674"/>
                    </a:lnTo>
                    <a:lnTo>
                      <a:pt x="1276" y="1611"/>
                    </a:lnTo>
                    <a:lnTo>
                      <a:pt x="1151" y="1569"/>
                    </a:lnTo>
                    <a:lnTo>
                      <a:pt x="1109" y="1569"/>
                    </a:lnTo>
                    <a:lnTo>
                      <a:pt x="1025" y="1486"/>
                    </a:lnTo>
                    <a:lnTo>
                      <a:pt x="942" y="1465"/>
                    </a:lnTo>
                    <a:lnTo>
                      <a:pt x="921" y="1528"/>
                    </a:lnTo>
                    <a:lnTo>
                      <a:pt x="963" y="1674"/>
                    </a:lnTo>
                    <a:lnTo>
                      <a:pt x="963" y="1800"/>
                    </a:lnTo>
                    <a:lnTo>
                      <a:pt x="1004" y="1946"/>
                    </a:lnTo>
                    <a:lnTo>
                      <a:pt x="1109" y="2009"/>
                    </a:lnTo>
                    <a:lnTo>
                      <a:pt x="1235" y="2030"/>
                    </a:lnTo>
                    <a:lnTo>
                      <a:pt x="1276" y="2093"/>
                    </a:lnTo>
                    <a:lnTo>
                      <a:pt x="1256" y="2113"/>
                    </a:lnTo>
                    <a:lnTo>
                      <a:pt x="1130" y="2113"/>
                    </a:lnTo>
                    <a:lnTo>
                      <a:pt x="1256" y="2197"/>
                    </a:lnTo>
                    <a:lnTo>
                      <a:pt x="1318" y="2260"/>
                    </a:lnTo>
                    <a:lnTo>
                      <a:pt x="1423" y="2344"/>
                    </a:lnTo>
                    <a:lnTo>
                      <a:pt x="1548" y="2344"/>
                    </a:lnTo>
                    <a:lnTo>
                      <a:pt x="1632" y="2260"/>
                    </a:lnTo>
                    <a:lnTo>
                      <a:pt x="1674" y="2260"/>
                    </a:lnTo>
                    <a:lnTo>
                      <a:pt x="1674" y="2344"/>
                    </a:lnTo>
                    <a:lnTo>
                      <a:pt x="1590" y="2427"/>
                    </a:lnTo>
                    <a:lnTo>
                      <a:pt x="1548" y="2616"/>
                    </a:lnTo>
                    <a:lnTo>
                      <a:pt x="1486" y="2616"/>
                    </a:lnTo>
                    <a:lnTo>
                      <a:pt x="1339" y="2469"/>
                    </a:lnTo>
                    <a:lnTo>
                      <a:pt x="1025" y="2427"/>
                    </a:lnTo>
                    <a:lnTo>
                      <a:pt x="921" y="2260"/>
                    </a:lnTo>
                    <a:lnTo>
                      <a:pt x="837" y="2239"/>
                    </a:lnTo>
                    <a:lnTo>
                      <a:pt x="795" y="2155"/>
                    </a:lnTo>
                    <a:lnTo>
                      <a:pt x="753" y="2155"/>
                    </a:lnTo>
                    <a:lnTo>
                      <a:pt x="712" y="2302"/>
                    </a:lnTo>
                    <a:lnTo>
                      <a:pt x="712" y="2344"/>
                    </a:lnTo>
                    <a:lnTo>
                      <a:pt x="649" y="2406"/>
                    </a:lnTo>
                    <a:lnTo>
                      <a:pt x="712" y="2574"/>
                    </a:lnTo>
                    <a:lnTo>
                      <a:pt x="628" y="2637"/>
                    </a:lnTo>
                    <a:lnTo>
                      <a:pt x="544" y="2616"/>
                    </a:lnTo>
                    <a:lnTo>
                      <a:pt x="544" y="2762"/>
                    </a:lnTo>
                    <a:lnTo>
                      <a:pt x="502" y="2783"/>
                    </a:lnTo>
                    <a:lnTo>
                      <a:pt x="502" y="3034"/>
                    </a:lnTo>
                    <a:lnTo>
                      <a:pt x="586" y="3097"/>
                    </a:lnTo>
                    <a:lnTo>
                      <a:pt x="732" y="3097"/>
                    </a:lnTo>
                    <a:lnTo>
                      <a:pt x="837" y="3160"/>
                    </a:lnTo>
                    <a:lnTo>
                      <a:pt x="942" y="3139"/>
                    </a:lnTo>
                    <a:lnTo>
                      <a:pt x="942" y="3181"/>
                    </a:lnTo>
                    <a:lnTo>
                      <a:pt x="858" y="3243"/>
                    </a:lnTo>
                    <a:lnTo>
                      <a:pt x="753" y="3181"/>
                    </a:lnTo>
                    <a:lnTo>
                      <a:pt x="586" y="3181"/>
                    </a:lnTo>
                    <a:lnTo>
                      <a:pt x="523" y="3160"/>
                    </a:lnTo>
                    <a:lnTo>
                      <a:pt x="419" y="3181"/>
                    </a:lnTo>
                    <a:lnTo>
                      <a:pt x="272" y="3369"/>
                    </a:lnTo>
                    <a:lnTo>
                      <a:pt x="230" y="3473"/>
                    </a:lnTo>
                    <a:lnTo>
                      <a:pt x="314" y="3557"/>
                    </a:lnTo>
                    <a:lnTo>
                      <a:pt x="293" y="3599"/>
                    </a:lnTo>
                    <a:lnTo>
                      <a:pt x="209" y="3620"/>
                    </a:lnTo>
                    <a:lnTo>
                      <a:pt x="209" y="3725"/>
                    </a:lnTo>
                    <a:lnTo>
                      <a:pt x="293" y="3787"/>
                    </a:lnTo>
                    <a:lnTo>
                      <a:pt x="335" y="3725"/>
                    </a:lnTo>
                    <a:lnTo>
                      <a:pt x="502" y="3725"/>
                    </a:lnTo>
                    <a:lnTo>
                      <a:pt x="586" y="3662"/>
                    </a:lnTo>
                    <a:lnTo>
                      <a:pt x="628" y="3704"/>
                    </a:lnTo>
                    <a:lnTo>
                      <a:pt x="628" y="3787"/>
                    </a:lnTo>
                    <a:lnTo>
                      <a:pt x="523" y="3808"/>
                    </a:lnTo>
                    <a:lnTo>
                      <a:pt x="440" y="3913"/>
                    </a:lnTo>
                    <a:lnTo>
                      <a:pt x="502" y="3976"/>
                    </a:lnTo>
                    <a:lnTo>
                      <a:pt x="586" y="3976"/>
                    </a:lnTo>
                    <a:lnTo>
                      <a:pt x="691" y="3892"/>
                    </a:lnTo>
                    <a:lnTo>
                      <a:pt x="753" y="3892"/>
                    </a:lnTo>
                    <a:lnTo>
                      <a:pt x="858" y="3808"/>
                    </a:lnTo>
                    <a:lnTo>
                      <a:pt x="858" y="3871"/>
                    </a:lnTo>
                    <a:lnTo>
                      <a:pt x="816" y="3934"/>
                    </a:lnTo>
                    <a:lnTo>
                      <a:pt x="858" y="3976"/>
                    </a:lnTo>
                    <a:lnTo>
                      <a:pt x="1046" y="3976"/>
                    </a:lnTo>
                    <a:lnTo>
                      <a:pt x="1067" y="4018"/>
                    </a:lnTo>
                    <a:lnTo>
                      <a:pt x="963" y="4038"/>
                    </a:lnTo>
                    <a:lnTo>
                      <a:pt x="963" y="4122"/>
                    </a:lnTo>
                    <a:lnTo>
                      <a:pt x="1067" y="4143"/>
                    </a:lnTo>
                    <a:lnTo>
                      <a:pt x="1172" y="4122"/>
                    </a:lnTo>
                    <a:lnTo>
                      <a:pt x="1318" y="4206"/>
                    </a:lnTo>
                    <a:lnTo>
                      <a:pt x="1590" y="4290"/>
                    </a:lnTo>
                    <a:lnTo>
                      <a:pt x="1632" y="4331"/>
                    </a:lnTo>
                    <a:lnTo>
                      <a:pt x="1381" y="4310"/>
                    </a:lnTo>
                    <a:lnTo>
                      <a:pt x="1276" y="4331"/>
                    </a:lnTo>
                    <a:lnTo>
                      <a:pt x="1130" y="4227"/>
                    </a:lnTo>
                    <a:lnTo>
                      <a:pt x="963" y="4290"/>
                    </a:lnTo>
                    <a:lnTo>
                      <a:pt x="963" y="4352"/>
                    </a:lnTo>
                    <a:lnTo>
                      <a:pt x="1130" y="4415"/>
                    </a:lnTo>
                    <a:lnTo>
                      <a:pt x="1339" y="4436"/>
                    </a:lnTo>
                    <a:lnTo>
                      <a:pt x="1569" y="4436"/>
                    </a:lnTo>
                    <a:lnTo>
                      <a:pt x="1653" y="4499"/>
                    </a:lnTo>
                    <a:lnTo>
                      <a:pt x="1423" y="4541"/>
                    </a:lnTo>
                    <a:lnTo>
                      <a:pt x="1339" y="4520"/>
                    </a:lnTo>
                    <a:lnTo>
                      <a:pt x="1109" y="4499"/>
                    </a:lnTo>
                    <a:lnTo>
                      <a:pt x="942" y="4457"/>
                    </a:lnTo>
                    <a:lnTo>
                      <a:pt x="900" y="4394"/>
                    </a:lnTo>
                    <a:lnTo>
                      <a:pt x="753" y="4352"/>
                    </a:lnTo>
                    <a:lnTo>
                      <a:pt x="607" y="4206"/>
                    </a:lnTo>
                    <a:lnTo>
                      <a:pt x="544" y="4248"/>
                    </a:lnTo>
                    <a:lnTo>
                      <a:pt x="481" y="4331"/>
                    </a:lnTo>
                    <a:lnTo>
                      <a:pt x="293" y="4352"/>
                    </a:lnTo>
                    <a:lnTo>
                      <a:pt x="209" y="4415"/>
                    </a:lnTo>
                    <a:lnTo>
                      <a:pt x="188" y="4624"/>
                    </a:lnTo>
                    <a:lnTo>
                      <a:pt x="314" y="4729"/>
                    </a:lnTo>
                    <a:lnTo>
                      <a:pt x="314" y="4854"/>
                    </a:lnTo>
                    <a:lnTo>
                      <a:pt x="272" y="4917"/>
                    </a:lnTo>
                    <a:lnTo>
                      <a:pt x="188" y="4729"/>
                    </a:lnTo>
                    <a:lnTo>
                      <a:pt x="126" y="4729"/>
                    </a:lnTo>
                    <a:lnTo>
                      <a:pt x="63" y="4980"/>
                    </a:lnTo>
                    <a:lnTo>
                      <a:pt x="84" y="5126"/>
                    </a:lnTo>
                    <a:lnTo>
                      <a:pt x="168" y="5147"/>
                    </a:lnTo>
                    <a:lnTo>
                      <a:pt x="188" y="5126"/>
                    </a:lnTo>
                    <a:lnTo>
                      <a:pt x="272" y="5126"/>
                    </a:lnTo>
                    <a:lnTo>
                      <a:pt x="335" y="5252"/>
                    </a:lnTo>
                    <a:lnTo>
                      <a:pt x="419" y="5273"/>
                    </a:lnTo>
                    <a:lnTo>
                      <a:pt x="335" y="5294"/>
                    </a:lnTo>
                    <a:lnTo>
                      <a:pt x="272" y="5336"/>
                    </a:lnTo>
                    <a:lnTo>
                      <a:pt x="188" y="5231"/>
                    </a:lnTo>
                    <a:lnTo>
                      <a:pt x="21" y="5252"/>
                    </a:lnTo>
                    <a:lnTo>
                      <a:pt x="0" y="5461"/>
                    </a:lnTo>
                    <a:lnTo>
                      <a:pt x="63" y="5503"/>
                    </a:lnTo>
                    <a:lnTo>
                      <a:pt x="126" y="5482"/>
                    </a:lnTo>
                    <a:lnTo>
                      <a:pt x="84" y="5566"/>
                    </a:lnTo>
                    <a:lnTo>
                      <a:pt x="84" y="5817"/>
                    </a:lnTo>
                    <a:lnTo>
                      <a:pt x="168" y="5754"/>
                    </a:lnTo>
                    <a:lnTo>
                      <a:pt x="230" y="5775"/>
                    </a:lnTo>
                    <a:lnTo>
                      <a:pt x="230" y="5963"/>
                    </a:lnTo>
                    <a:lnTo>
                      <a:pt x="398" y="6005"/>
                    </a:lnTo>
                    <a:lnTo>
                      <a:pt x="628" y="6173"/>
                    </a:lnTo>
                    <a:lnTo>
                      <a:pt x="732" y="6110"/>
                    </a:lnTo>
                    <a:lnTo>
                      <a:pt x="795" y="6005"/>
                    </a:lnTo>
                    <a:lnTo>
                      <a:pt x="753" y="5922"/>
                    </a:lnTo>
                    <a:lnTo>
                      <a:pt x="921" y="5922"/>
                    </a:lnTo>
                    <a:lnTo>
                      <a:pt x="942" y="6026"/>
                    </a:lnTo>
                    <a:lnTo>
                      <a:pt x="921" y="6131"/>
                    </a:lnTo>
                    <a:lnTo>
                      <a:pt x="942" y="6235"/>
                    </a:lnTo>
                    <a:lnTo>
                      <a:pt x="1004" y="6214"/>
                    </a:lnTo>
                    <a:lnTo>
                      <a:pt x="1067" y="5963"/>
                    </a:lnTo>
                    <a:lnTo>
                      <a:pt x="1067" y="5712"/>
                    </a:lnTo>
                    <a:lnTo>
                      <a:pt x="1130" y="5566"/>
                    </a:lnTo>
                    <a:lnTo>
                      <a:pt x="1256" y="5440"/>
                    </a:lnTo>
                    <a:lnTo>
                      <a:pt x="1318" y="5294"/>
                    </a:lnTo>
                    <a:lnTo>
                      <a:pt x="1318" y="5461"/>
                    </a:lnTo>
                    <a:lnTo>
                      <a:pt x="1172" y="5670"/>
                    </a:lnTo>
                    <a:lnTo>
                      <a:pt x="1151" y="5817"/>
                    </a:lnTo>
                    <a:lnTo>
                      <a:pt x="1172" y="5922"/>
                    </a:lnTo>
                    <a:lnTo>
                      <a:pt x="1130" y="6131"/>
                    </a:lnTo>
                    <a:lnTo>
                      <a:pt x="1172" y="6235"/>
                    </a:lnTo>
                    <a:lnTo>
                      <a:pt x="1151" y="6319"/>
                    </a:lnTo>
                    <a:lnTo>
                      <a:pt x="1214" y="6340"/>
                    </a:lnTo>
                    <a:lnTo>
                      <a:pt x="1256" y="6298"/>
                    </a:lnTo>
                    <a:lnTo>
                      <a:pt x="1339" y="6173"/>
                    </a:lnTo>
                    <a:lnTo>
                      <a:pt x="1528" y="5984"/>
                    </a:lnTo>
                    <a:lnTo>
                      <a:pt x="1590" y="5691"/>
                    </a:lnTo>
                    <a:lnTo>
                      <a:pt x="1674" y="5650"/>
                    </a:lnTo>
                    <a:lnTo>
                      <a:pt x="1674" y="5754"/>
                    </a:lnTo>
                    <a:lnTo>
                      <a:pt x="1632" y="5880"/>
                    </a:lnTo>
                    <a:lnTo>
                      <a:pt x="1632" y="5963"/>
                    </a:lnTo>
                    <a:lnTo>
                      <a:pt x="1737" y="5984"/>
                    </a:lnTo>
                    <a:lnTo>
                      <a:pt x="1862" y="5859"/>
                    </a:lnTo>
                    <a:lnTo>
                      <a:pt x="1946" y="5775"/>
                    </a:lnTo>
                    <a:lnTo>
                      <a:pt x="1946" y="5670"/>
                    </a:lnTo>
                    <a:lnTo>
                      <a:pt x="1841" y="5650"/>
                    </a:lnTo>
                    <a:lnTo>
                      <a:pt x="1841" y="5608"/>
                    </a:lnTo>
                    <a:lnTo>
                      <a:pt x="1946" y="5566"/>
                    </a:lnTo>
                    <a:lnTo>
                      <a:pt x="1946" y="5398"/>
                    </a:lnTo>
                    <a:lnTo>
                      <a:pt x="1904" y="5336"/>
                    </a:lnTo>
                    <a:lnTo>
                      <a:pt x="1904" y="5231"/>
                    </a:lnTo>
                    <a:lnTo>
                      <a:pt x="2072" y="5126"/>
                    </a:lnTo>
                    <a:lnTo>
                      <a:pt x="2113" y="4938"/>
                    </a:lnTo>
                    <a:lnTo>
                      <a:pt x="2218" y="4875"/>
                    </a:lnTo>
                    <a:lnTo>
                      <a:pt x="2281" y="4813"/>
                    </a:lnTo>
                    <a:lnTo>
                      <a:pt x="2281" y="4917"/>
                    </a:lnTo>
                    <a:lnTo>
                      <a:pt x="2281" y="4959"/>
                    </a:lnTo>
                    <a:lnTo>
                      <a:pt x="2197" y="4980"/>
                    </a:lnTo>
                    <a:lnTo>
                      <a:pt x="2113" y="5168"/>
                    </a:lnTo>
                    <a:lnTo>
                      <a:pt x="2051" y="5294"/>
                    </a:lnTo>
                    <a:lnTo>
                      <a:pt x="2009" y="5461"/>
                    </a:lnTo>
                    <a:lnTo>
                      <a:pt x="2072" y="5566"/>
                    </a:lnTo>
                    <a:lnTo>
                      <a:pt x="2092" y="5691"/>
                    </a:lnTo>
                    <a:lnTo>
                      <a:pt x="2155" y="5650"/>
                    </a:lnTo>
                    <a:lnTo>
                      <a:pt x="2260" y="5461"/>
                    </a:lnTo>
                    <a:lnTo>
                      <a:pt x="2469" y="5273"/>
                    </a:lnTo>
                    <a:lnTo>
                      <a:pt x="2532" y="5147"/>
                    </a:lnTo>
                    <a:lnTo>
                      <a:pt x="2532" y="4980"/>
                    </a:lnTo>
                    <a:lnTo>
                      <a:pt x="2616" y="4875"/>
                    </a:lnTo>
                    <a:lnTo>
                      <a:pt x="2699" y="4854"/>
                    </a:lnTo>
                    <a:lnTo>
                      <a:pt x="2699" y="4917"/>
                    </a:lnTo>
                    <a:lnTo>
                      <a:pt x="2678" y="4959"/>
                    </a:lnTo>
                    <a:lnTo>
                      <a:pt x="2678" y="5085"/>
                    </a:lnTo>
                    <a:lnTo>
                      <a:pt x="2741" y="5064"/>
                    </a:lnTo>
                    <a:lnTo>
                      <a:pt x="2888" y="4875"/>
                    </a:lnTo>
                    <a:lnTo>
                      <a:pt x="2971" y="4875"/>
                    </a:lnTo>
                    <a:lnTo>
                      <a:pt x="3139" y="4917"/>
                    </a:lnTo>
                    <a:lnTo>
                      <a:pt x="3327" y="4854"/>
                    </a:lnTo>
                    <a:lnTo>
                      <a:pt x="3432" y="4834"/>
                    </a:lnTo>
                    <a:lnTo>
                      <a:pt x="3494" y="4750"/>
                    </a:lnTo>
                    <a:lnTo>
                      <a:pt x="3620" y="4729"/>
                    </a:lnTo>
                    <a:lnTo>
                      <a:pt x="3662" y="4624"/>
                    </a:lnTo>
                    <a:lnTo>
                      <a:pt x="3662" y="4541"/>
                    </a:lnTo>
                    <a:lnTo>
                      <a:pt x="3683" y="4457"/>
                    </a:lnTo>
                    <a:lnTo>
                      <a:pt x="3620" y="4394"/>
                    </a:lnTo>
                    <a:lnTo>
                      <a:pt x="3662" y="4227"/>
                    </a:lnTo>
                    <a:lnTo>
                      <a:pt x="3662" y="3976"/>
                    </a:lnTo>
                    <a:lnTo>
                      <a:pt x="3620" y="3976"/>
                    </a:lnTo>
                    <a:lnTo>
                      <a:pt x="3536" y="4122"/>
                    </a:lnTo>
                    <a:lnTo>
                      <a:pt x="3411" y="4290"/>
                    </a:lnTo>
                    <a:lnTo>
                      <a:pt x="3348" y="4290"/>
                    </a:lnTo>
                    <a:lnTo>
                      <a:pt x="3348" y="4206"/>
                    </a:lnTo>
                    <a:lnTo>
                      <a:pt x="3432" y="4101"/>
                    </a:lnTo>
                    <a:lnTo>
                      <a:pt x="3536" y="4018"/>
                    </a:lnTo>
                    <a:lnTo>
                      <a:pt x="3557" y="3934"/>
                    </a:lnTo>
                    <a:lnTo>
                      <a:pt x="3432" y="3829"/>
                    </a:lnTo>
                    <a:lnTo>
                      <a:pt x="3411" y="3725"/>
                    </a:lnTo>
                    <a:lnTo>
                      <a:pt x="3348" y="3725"/>
                    </a:lnTo>
                    <a:lnTo>
                      <a:pt x="3306" y="3766"/>
                    </a:lnTo>
                    <a:lnTo>
                      <a:pt x="3264" y="3829"/>
                    </a:lnTo>
                    <a:lnTo>
                      <a:pt x="3201" y="3787"/>
                    </a:lnTo>
                    <a:lnTo>
                      <a:pt x="3097" y="3808"/>
                    </a:lnTo>
                    <a:lnTo>
                      <a:pt x="3013" y="3871"/>
                    </a:lnTo>
                    <a:lnTo>
                      <a:pt x="2909" y="3829"/>
                    </a:lnTo>
                    <a:lnTo>
                      <a:pt x="2950" y="3787"/>
                    </a:lnTo>
                    <a:lnTo>
                      <a:pt x="3222" y="3683"/>
                    </a:lnTo>
                    <a:lnTo>
                      <a:pt x="3327" y="3662"/>
                    </a:lnTo>
                    <a:lnTo>
                      <a:pt x="3536" y="3453"/>
                    </a:lnTo>
                    <a:lnTo>
                      <a:pt x="3578" y="3390"/>
                    </a:lnTo>
                    <a:lnTo>
                      <a:pt x="3725" y="3160"/>
                    </a:lnTo>
                    <a:lnTo>
                      <a:pt x="3766" y="2971"/>
                    </a:lnTo>
                    <a:lnTo>
                      <a:pt x="3725" y="2950"/>
                    </a:lnTo>
                    <a:lnTo>
                      <a:pt x="3641" y="2971"/>
                    </a:lnTo>
                    <a:lnTo>
                      <a:pt x="3578" y="3034"/>
                    </a:lnTo>
                    <a:lnTo>
                      <a:pt x="3536" y="2950"/>
                    </a:lnTo>
                    <a:lnTo>
                      <a:pt x="3578" y="2888"/>
                    </a:lnTo>
                    <a:lnTo>
                      <a:pt x="3641" y="2846"/>
                    </a:lnTo>
                    <a:lnTo>
                      <a:pt x="3725" y="2867"/>
                    </a:lnTo>
                    <a:lnTo>
                      <a:pt x="3766" y="2783"/>
                    </a:lnTo>
                    <a:lnTo>
                      <a:pt x="3766" y="2657"/>
                    </a:lnTo>
                    <a:lnTo>
                      <a:pt x="3871" y="2553"/>
                    </a:lnTo>
                    <a:lnTo>
                      <a:pt x="3871" y="2427"/>
                    </a:lnTo>
                    <a:lnTo>
                      <a:pt x="3850" y="2365"/>
                    </a:lnTo>
                    <a:lnTo>
                      <a:pt x="3850" y="2302"/>
                    </a:lnTo>
                    <a:lnTo>
                      <a:pt x="3745" y="2260"/>
                    </a:lnTo>
                    <a:lnTo>
                      <a:pt x="3641" y="2302"/>
                    </a:lnTo>
                    <a:lnTo>
                      <a:pt x="3494" y="2553"/>
                    </a:lnTo>
                    <a:lnTo>
                      <a:pt x="3494" y="2678"/>
                    </a:lnTo>
                    <a:lnTo>
                      <a:pt x="3557" y="2762"/>
                    </a:lnTo>
                    <a:lnTo>
                      <a:pt x="3473" y="2846"/>
                    </a:lnTo>
                    <a:lnTo>
                      <a:pt x="3432" y="2888"/>
                    </a:lnTo>
                    <a:lnTo>
                      <a:pt x="3369" y="2867"/>
                    </a:lnTo>
                    <a:lnTo>
                      <a:pt x="3411" y="2825"/>
                    </a:lnTo>
                    <a:lnTo>
                      <a:pt x="3348" y="2762"/>
                    </a:lnTo>
                    <a:lnTo>
                      <a:pt x="3348" y="2657"/>
                    </a:lnTo>
                    <a:lnTo>
                      <a:pt x="3453" y="2448"/>
                    </a:lnTo>
                    <a:lnTo>
                      <a:pt x="3432" y="2344"/>
                    </a:lnTo>
                    <a:lnTo>
                      <a:pt x="3453" y="2302"/>
                    </a:lnTo>
                    <a:lnTo>
                      <a:pt x="3473" y="2323"/>
                    </a:lnTo>
                    <a:lnTo>
                      <a:pt x="3557" y="2302"/>
                    </a:lnTo>
                    <a:lnTo>
                      <a:pt x="3536" y="2134"/>
                    </a:lnTo>
                    <a:lnTo>
                      <a:pt x="3453" y="2030"/>
                    </a:lnTo>
                    <a:lnTo>
                      <a:pt x="3348" y="2030"/>
                    </a:lnTo>
                    <a:lnTo>
                      <a:pt x="3222" y="2051"/>
                    </a:lnTo>
                    <a:lnTo>
                      <a:pt x="3160" y="2155"/>
                    </a:lnTo>
                    <a:lnTo>
                      <a:pt x="3139" y="2113"/>
                    </a:lnTo>
                    <a:lnTo>
                      <a:pt x="3118" y="2051"/>
                    </a:lnTo>
                    <a:lnTo>
                      <a:pt x="3139" y="1904"/>
                    </a:lnTo>
                    <a:lnTo>
                      <a:pt x="3055" y="1737"/>
                    </a:lnTo>
                    <a:lnTo>
                      <a:pt x="3097" y="1507"/>
                    </a:lnTo>
                    <a:lnTo>
                      <a:pt x="3097" y="1318"/>
                    </a:lnTo>
                    <a:lnTo>
                      <a:pt x="3139" y="1193"/>
                    </a:lnTo>
                    <a:lnTo>
                      <a:pt x="3160" y="1005"/>
                    </a:lnTo>
                    <a:lnTo>
                      <a:pt x="3139" y="858"/>
                    </a:lnTo>
                    <a:lnTo>
                      <a:pt x="3243" y="670"/>
                    </a:lnTo>
                    <a:lnTo>
                      <a:pt x="3243" y="523"/>
                    </a:lnTo>
                    <a:lnTo>
                      <a:pt x="3139" y="419"/>
                    </a:lnTo>
                    <a:lnTo>
                      <a:pt x="3118" y="272"/>
                    </a:lnTo>
                    <a:lnTo>
                      <a:pt x="2950" y="147"/>
                    </a:lnTo>
                    <a:lnTo>
                      <a:pt x="2909" y="63"/>
                    </a:lnTo>
                    <a:lnTo>
                      <a:pt x="2741" y="0"/>
                    </a:lnTo>
                    <a:lnTo>
                      <a:pt x="2699" y="21"/>
                    </a:lnTo>
                    <a:lnTo>
                      <a:pt x="2699" y="105"/>
                    </a:lnTo>
                    <a:lnTo>
                      <a:pt x="2678" y="126"/>
                    </a:lnTo>
                    <a:lnTo>
                      <a:pt x="2511"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54"/>
              <p:cNvSpPr/>
              <p:nvPr/>
            </p:nvSpPr>
            <p:spPr>
              <a:xfrm>
                <a:off x="2744725" y="1557875"/>
                <a:ext cx="36625" cy="48150"/>
              </a:xfrm>
              <a:custGeom>
                <a:avLst/>
                <a:gdLst/>
                <a:ahLst/>
                <a:cxnLst/>
                <a:rect l="l" t="t" r="r" b="b"/>
                <a:pathLst>
                  <a:path w="1465" h="1926" extrusionOk="0">
                    <a:moveTo>
                      <a:pt x="711" y="0"/>
                    </a:moveTo>
                    <a:lnTo>
                      <a:pt x="586" y="105"/>
                    </a:lnTo>
                    <a:lnTo>
                      <a:pt x="502" y="168"/>
                    </a:lnTo>
                    <a:lnTo>
                      <a:pt x="502" y="356"/>
                    </a:lnTo>
                    <a:lnTo>
                      <a:pt x="419" y="419"/>
                    </a:lnTo>
                    <a:lnTo>
                      <a:pt x="356" y="377"/>
                    </a:lnTo>
                    <a:lnTo>
                      <a:pt x="272" y="544"/>
                    </a:lnTo>
                    <a:lnTo>
                      <a:pt x="272" y="733"/>
                    </a:lnTo>
                    <a:lnTo>
                      <a:pt x="188" y="837"/>
                    </a:lnTo>
                    <a:lnTo>
                      <a:pt x="272" y="963"/>
                    </a:lnTo>
                    <a:lnTo>
                      <a:pt x="147" y="963"/>
                    </a:lnTo>
                    <a:lnTo>
                      <a:pt x="167" y="1005"/>
                    </a:lnTo>
                    <a:lnTo>
                      <a:pt x="272" y="1088"/>
                    </a:lnTo>
                    <a:lnTo>
                      <a:pt x="398" y="1256"/>
                    </a:lnTo>
                    <a:lnTo>
                      <a:pt x="377" y="1360"/>
                    </a:lnTo>
                    <a:lnTo>
                      <a:pt x="356" y="1360"/>
                    </a:lnTo>
                    <a:lnTo>
                      <a:pt x="209" y="1256"/>
                    </a:lnTo>
                    <a:lnTo>
                      <a:pt x="84" y="1256"/>
                    </a:lnTo>
                    <a:lnTo>
                      <a:pt x="63" y="1318"/>
                    </a:lnTo>
                    <a:lnTo>
                      <a:pt x="0" y="1402"/>
                    </a:lnTo>
                    <a:lnTo>
                      <a:pt x="105" y="1465"/>
                    </a:lnTo>
                    <a:lnTo>
                      <a:pt x="147" y="1590"/>
                    </a:lnTo>
                    <a:lnTo>
                      <a:pt x="188" y="1632"/>
                    </a:lnTo>
                    <a:lnTo>
                      <a:pt x="105" y="1737"/>
                    </a:lnTo>
                    <a:lnTo>
                      <a:pt x="105" y="1883"/>
                    </a:lnTo>
                    <a:lnTo>
                      <a:pt x="251" y="1821"/>
                    </a:lnTo>
                    <a:lnTo>
                      <a:pt x="272" y="1737"/>
                    </a:lnTo>
                    <a:lnTo>
                      <a:pt x="356" y="1737"/>
                    </a:lnTo>
                    <a:lnTo>
                      <a:pt x="377" y="1883"/>
                    </a:lnTo>
                    <a:lnTo>
                      <a:pt x="460" y="1883"/>
                    </a:lnTo>
                    <a:lnTo>
                      <a:pt x="607" y="1842"/>
                    </a:lnTo>
                    <a:lnTo>
                      <a:pt x="711" y="1883"/>
                    </a:lnTo>
                    <a:lnTo>
                      <a:pt x="837" y="1779"/>
                    </a:lnTo>
                    <a:lnTo>
                      <a:pt x="900" y="1821"/>
                    </a:lnTo>
                    <a:lnTo>
                      <a:pt x="900" y="1925"/>
                    </a:lnTo>
                    <a:lnTo>
                      <a:pt x="983" y="1925"/>
                    </a:lnTo>
                    <a:lnTo>
                      <a:pt x="1025" y="1883"/>
                    </a:lnTo>
                    <a:lnTo>
                      <a:pt x="1235" y="1737"/>
                    </a:lnTo>
                    <a:lnTo>
                      <a:pt x="1235" y="1632"/>
                    </a:lnTo>
                    <a:lnTo>
                      <a:pt x="1214" y="1465"/>
                    </a:lnTo>
                    <a:lnTo>
                      <a:pt x="1151" y="1465"/>
                    </a:lnTo>
                    <a:lnTo>
                      <a:pt x="1109" y="1402"/>
                    </a:lnTo>
                    <a:lnTo>
                      <a:pt x="1193" y="1360"/>
                    </a:lnTo>
                    <a:lnTo>
                      <a:pt x="1297" y="1381"/>
                    </a:lnTo>
                    <a:lnTo>
                      <a:pt x="1339" y="1298"/>
                    </a:lnTo>
                    <a:lnTo>
                      <a:pt x="1465" y="1214"/>
                    </a:lnTo>
                    <a:lnTo>
                      <a:pt x="1423" y="984"/>
                    </a:lnTo>
                    <a:lnTo>
                      <a:pt x="1360" y="900"/>
                    </a:lnTo>
                    <a:lnTo>
                      <a:pt x="1360" y="837"/>
                    </a:lnTo>
                    <a:lnTo>
                      <a:pt x="1235" y="837"/>
                    </a:lnTo>
                    <a:lnTo>
                      <a:pt x="1193" y="691"/>
                    </a:lnTo>
                    <a:lnTo>
                      <a:pt x="1193" y="649"/>
                    </a:lnTo>
                    <a:lnTo>
                      <a:pt x="1130" y="586"/>
                    </a:lnTo>
                    <a:lnTo>
                      <a:pt x="1109" y="482"/>
                    </a:lnTo>
                    <a:lnTo>
                      <a:pt x="1046" y="461"/>
                    </a:lnTo>
                    <a:lnTo>
                      <a:pt x="1004" y="377"/>
                    </a:lnTo>
                    <a:lnTo>
                      <a:pt x="1025" y="272"/>
                    </a:lnTo>
                    <a:lnTo>
                      <a:pt x="983" y="168"/>
                    </a:lnTo>
                    <a:lnTo>
                      <a:pt x="837"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54"/>
              <p:cNvSpPr/>
              <p:nvPr/>
            </p:nvSpPr>
            <p:spPr>
              <a:xfrm>
                <a:off x="2789175" y="1410350"/>
                <a:ext cx="386600" cy="302375"/>
              </a:xfrm>
              <a:custGeom>
                <a:avLst/>
                <a:gdLst/>
                <a:ahLst/>
                <a:cxnLst/>
                <a:rect l="l" t="t" r="r" b="b"/>
                <a:pathLst>
                  <a:path w="15464" h="12095" extrusionOk="0">
                    <a:moveTo>
                      <a:pt x="9625" y="1"/>
                    </a:moveTo>
                    <a:lnTo>
                      <a:pt x="9521" y="105"/>
                    </a:lnTo>
                    <a:lnTo>
                      <a:pt x="9416" y="105"/>
                    </a:lnTo>
                    <a:lnTo>
                      <a:pt x="9353" y="168"/>
                    </a:lnTo>
                    <a:lnTo>
                      <a:pt x="9416" y="252"/>
                    </a:lnTo>
                    <a:lnTo>
                      <a:pt x="9521" y="273"/>
                    </a:lnTo>
                    <a:lnTo>
                      <a:pt x="9584" y="315"/>
                    </a:lnTo>
                    <a:lnTo>
                      <a:pt x="9458" y="315"/>
                    </a:lnTo>
                    <a:lnTo>
                      <a:pt x="9395" y="377"/>
                    </a:lnTo>
                    <a:lnTo>
                      <a:pt x="9458" y="461"/>
                    </a:lnTo>
                    <a:lnTo>
                      <a:pt x="9584" y="566"/>
                    </a:lnTo>
                    <a:lnTo>
                      <a:pt x="9563" y="629"/>
                    </a:lnTo>
                    <a:lnTo>
                      <a:pt x="9521" y="691"/>
                    </a:lnTo>
                    <a:lnTo>
                      <a:pt x="9625" y="796"/>
                    </a:lnTo>
                    <a:lnTo>
                      <a:pt x="9709" y="817"/>
                    </a:lnTo>
                    <a:lnTo>
                      <a:pt x="9709" y="880"/>
                    </a:lnTo>
                    <a:lnTo>
                      <a:pt x="9605" y="901"/>
                    </a:lnTo>
                    <a:lnTo>
                      <a:pt x="9605" y="942"/>
                    </a:lnTo>
                    <a:lnTo>
                      <a:pt x="9395" y="712"/>
                    </a:lnTo>
                    <a:lnTo>
                      <a:pt x="9353" y="712"/>
                    </a:lnTo>
                    <a:lnTo>
                      <a:pt x="9312" y="796"/>
                    </a:lnTo>
                    <a:lnTo>
                      <a:pt x="9312" y="901"/>
                    </a:lnTo>
                    <a:lnTo>
                      <a:pt x="9270" y="880"/>
                    </a:lnTo>
                    <a:lnTo>
                      <a:pt x="9249" y="691"/>
                    </a:lnTo>
                    <a:lnTo>
                      <a:pt x="9270" y="566"/>
                    </a:lnTo>
                    <a:lnTo>
                      <a:pt x="9186" y="419"/>
                    </a:lnTo>
                    <a:lnTo>
                      <a:pt x="9186" y="273"/>
                    </a:lnTo>
                    <a:lnTo>
                      <a:pt x="9123" y="210"/>
                    </a:lnTo>
                    <a:lnTo>
                      <a:pt x="9081" y="252"/>
                    </a:lnTo>
                    <a:lnTo>
                      <a:pt x="8956" y="147"/>
                    </a:lnTo>
                    <a:lnTo>
                      <a:pt x="8872" y="105"/>
                    </a:lnTo>
                    <a:lnTo>
                      <a:pt x="8851" y="252"/>
                    </a:lnTo>
                    <a:lnTo>
                      <a:pt x="8872" y="461"/>
                    </a:lnTo>
                    <a:lnTo>
                      <a:pt x="8851" y="670"/>
                    </a:lnTo>
                    <a:lnTo>
                      <a:pt x="8893" y="817"/>
                    </a:lnTo>
                    <a:lnTo>
                      <a:pt x="8935" y="984"/>
                    </a:lnTo>
                    <a:lnTo>
                      <a:pt x="8935" y="1047"/>
                    </a:lnTo>
                    <a:lnTo>
                      <a:pt x="8935" y="1193"/>
                    </a:lnTo>
                    <a:lnTo>
                      <a:pt x="8872" y="1235"/>
                    </a:lnTo>
                    <a:lnTo>
                      <a:pt x="8830" y="1131"/>
                    </a:lnTo>
                    <a:lnTo>
                      <a:pt x="8788" y="984"/>
                    </a:lnTo>
                    <a:lnTo>
                      <a:pt x="8747" y="901"/>
                    </a:lnTo>
                    <a:lnTo>
                      <a:pt x="8747" y="775"/>
                    </a:lnTo>
                    <a:lnTo>
                      <a:pt x="8726" y="629"/>
                    </a:lnTo>
                    <a:lnTo>
                      <a:pt x="8684" y="482"/>
                    </a:lnTo>
                    <a:lnTo>
                      <a:pt x="8475" y="357"/>
                    </a:lnTo>
                    <a:lnTo>
                      <a:pt x="8412" y="357"/>
                    </a:lnTo>
                    <a:lnTo>
                      <a:pt x="8370" y="482"/>
                    </a:lnTo>
                    <a:lnTo>
                      <a:pt x="8349" y="524"/>
                    </a:lnTo>
                    <a:lnTo>
                      <a:pt x="8370" y="691"/>
                    </a:lnTo>
                    <a:lnTo>
                      <a:pt x="8558" y="817"/>
                    </a:lnTo>
                    <a:lnTo>
                      <a:pt x="8558" y="901"/>
                    </a:lnTo>
                    <a:lnTo>
                      <a:pt x="8370" y="880"/>
                    </a:lnTo>
                    <a:lnTo>
                      <a:pt x="8328" y="838"/>
                    </a:lnTo>
                    <a:lnTo>
                      <a:pt x="8244" y="838"/>
                    </a:lnTo>
                    <a:lnTo>
                      <a:pt x="8161" y="921"/>
                    </a:lnTo>
                    <a:lnTo>
                      <a:pt x="8244" y="1131"/>
                    </a:lnTo>
                    <a:lnTo>
                      <a:pt x="8224" y="1193"/>
                    </a:lnTo>
                    <a:lnTo>
                      <a:pt x="8077" y="1235"/>
                    </a:lnTo>
                    <a:lnTo>
                      <a:pt x="8035" y="1340"/>
                    </a:lnTo>
                    <a:lnTo>
                      <a:pt x="7952" y="1403"/>
                    </a:lnTo>
                    <a:lnTo>
                      <a:pt x="7910" y="1319"/>
                    </a:lnTo>
                    <a:lnTo>
                      <a:pt x="7910" y="1214"/>
                    </a:lnTo>
                    <a:lnTo>
                      <a:pt x="7847" y="1214"/>
                    </a:lnTo>
                    <a:lnTo>
                      <a:pt x="7784" y="1361"/>
                    </a:lnTo>
                    <a:lnTo>
                      <a:pt x="7700" y="1403"/>
                    </a:lnTo>
                    <a:lnTo>
                      <a:pt x="7680" y="1131"/>
                    </a:lnTo>
                    <a:lnTo>
                      <a:pt x="7700" y="984"/>
                    </a:lnTo>
                    <a:lnTo>
                      <a:pt x="7700" y="921"/>
                    </a:lnTo>
                    <a:lnTo>
                      <a:pt x="7491" y="838"/>
                    </a:lnTo>
                    <a:lnTo>
                      <a:pt x="7470" y="775"/>
                    </a:lnTo>
                    <a:lnTo>
                      <a:pt x="7533" y="691"/>
                    </a:lnTo>
                    <a:lnTo>
                      <a:pt x="7554" y="608"/>
                    </a:lnTo>
                    <a:lnTo>
                      <a:pt x="7470" y="566"/>
                    </a:lnTo>
                    <a:lnTo>
                      <a:pt x="7261" y="524"/>
                    </a:lnTo>
                    <a:lnTo>
                      <a:pt x="7219" y="482"/>
                    </a:lnTo>
                    <a:lnTo>
                      <a:pt x="7073" y="524"/>
                    </a:lnTo>
                    <a:lnTo>
                      <a:pt x="7031" y="629"/>
                    </a:lnTo>
                    <a:lnTo>
                      <a:pt x="7115" y="712"/>
                    </a:lnTo>
                    <a:lnTo>
                      <a:pt x="7115" y="921"/>
                    </a:lnTo>
                    <a:lnTo>
                      <a:pt x="7073" y="984"/>
                    </a:lnTo>
                    <a:lnTo>
                      <a:pt x="6968" y="942"/>
                    </a:lnTo>
                    <a:lnTo>
                      <a:pt x="6864" y="984"/>
                    </a:lnTo>
                    <a:lnTo>
                      <a:pt x="6780" y="901"/>
                    </a:lnTo>
                    <a:lnTo>
                      <a:pt x="6654" y="901"/>
                    </a:lnTo>
                    <a:lnTo>
                      <a:pt x="6633" y="1026"/>
                    </a:lnTo>
                    <a:lnTo>
                      <a:pt x="6675" y="1089"/>
                    </a:lnTo>
                    <a:lnTo>
                      <a:pt x="6738" y="1193"/>
                    </a:lnTo>
                    <a:lnTo>
                      <a:pt x="6801" y="1256"/>
                    </a:lnTo>
                    <a:lnTo>
                      <a:pt x="6801" y="1403"/>
                    </a:lnTo>
                    <a:lnTo>
                      <a:pt x="6864" y="1465"/>
                    </a:lnTo>
                    <a:lnTo>
                      <a:pt x="6905" y="1465"/>
                    </a:lnTo>
                    <a:lnTo>
                      <a:pt x="7010" y="1633"/>
                    </a:lnTo>
                    <a:lnTo>
                      <a:pt x="7010" y="1779"/>
                    </a:lnTo>
                    <a:lnTo>
                      <a:pt x="6968" y="1842"/>
                    </a:lnTo>
                    <a:lnTo>
                      <a:pt x="6989" y="1717"/>
                    </a:lnTo>
                    <a:lnTo>
                      <a:pt x="6947" y="1717"/>
                    </a:lnTo>
                    <a:lnTo>
                      <a:pt x="6843" y="1842"/>
                    </a:lnTo>
                    <a:lnTo>
                      <a:pt x="6780" y="1758"/>
                    </a:lnTo>
                    <a:lnTo>
                      <a:pt x="6780" y="1654"/>
                    </a:lnTo>
                    <a:lnTo>
                      <a:pt x="6801" y="1633"/>
                    </a:lnTo>
                    <a:lnTo>
                      <a:pt x="6780" y="1549"/>
                    </a:lnTo>
                    <a:lnTo>
                      <a:pt x="6738" y="1612"/>
                    </a:lnTo>
                    <a:lnTo>
                      <a:pt x="6654" y="1612"/>
                    </a:lnTo>
                    <a:lnTo>
                      <a:pt x="6654" y="1758"/>
                    </a:lnTo>
                    <a:lnTo>
                      <a:pt x="6592" y="1842"/>
                    </a:lnTo>
                    <a:lnTo>
                      <a:pt x="6571" y="1758"/>
                    </a:lnTo>
                    <a:lnTo>
                      <a:pt x="6508" y="1675"/>
                    </a:lnTo>
                    <a:lnTo>
                      <a:pt x="6550" y="1570"/>
                    </a:lnTo>
                    <a:lnTo>
                      <a:pt x="6550" y="1424"/>
                    </a:lnTo>
                    <a:lnTo>
                      <a:pt x="6445" y="1298"/>
                    </a:lnTo>
                    <a:lnTo>
                      <a:pt x="6382" y="1298"/>
                    </a:lnTo>
                    <a:lnTo>
                      <a:pt x="6257" y="1465"/>
                    </a:lnTo>
                    <a:lnTo>
                      <a:pt x="6215" y="1507"/>
                    </a:lnTo>
                    <a:lnTo>
                      <a:pt x="6215" y="1633"/>
                    </a:lnTo>
                    <a:lnTo>
                      <a:pt x="6257" y="1717"/>
                    </a:lnTo>
                    <a:lnTo>
                      <a:pt x="6215" y="1758"/>
                    </a:lnTo>
                    <a:lnTo>
                      <a:pt x="6131" y="1675"/>
                    </a:lnTo>
                    <a:lnTo>
                      <a:pt x="6152" y="1612"/>
                    </a:lnTo>
                    <a:lnTo>
                      <a:pt x="6110" y="1528"/>
                    </a:lnTo>
                    <a:lnTo>
                      <a:pt x="6131" y="1424"/>
                    </a:lnTo>
                    <a:lnTo>
                      <a:pt x="6110" y="1298"/>
                    </a:lnTo>
                    <a:lnTo>
                      <a:pt x="5985" y="1235"/>
                    </a:lnTo>
                    <a:lnTo>
                      <a:pt x="5985" y="1089"/>
                    </a:lnTo>
                    <a:lnTo>
                      <a:pt x="5985" y="984"/>
                    </a:lnTo>
                    <a:lnTo>
                      <a:pt x="5943" y="984"/>
                    </a:lnTo>
                    <a:lnTo>
                      <a:pt x="5796" y="1110"/>
                    </a:lnTo>
                    <a:lnTo>
                      <a:pt x="5713" y="1131"/>
                    </a:lnTo>
                    <a:lnTo>
                      <a:pt x="5692" y="1256"/>
                    </a:lnTo>
                    <a:lnTo>
                      <a:pt x="5713" y="1340"/>
                    </a:lnTo>
                    <a:lnTo>
                      <a:pt x="5692" y="1403"/>
                    </a:lnTo>
                    <a:lnTo>
                      <a:pt x="5692" y="1465"/>
                    </a:lnTo>
                    <a:lnTo>
                      <a:pt x="5608" y="1528"/>
                    </a:lnTo>
                    <a:lnTo>
                      <a:pt x="5608" y="1445"/>
                    </a:lnTo>
                    <a:lnTo>
                      <a:pt x="5629" y="1403"/>
                    </a:lnTo>
                    <a:lnTo>
                      <a:pt x="5608" y="1340"/>
                    </a:lnTo>
                    <a:lnTo>
                      <a:pt x="5524" y="1424"/>
                    </a:lnTo>
                    <a:lnTo>
                      <a:pt x="5462" y="1570"/>
                    </a:lnTo>
                    <a:lnTo>
                      <a:pt x="5399" y="1612"/>
                    </a:lnTo>
                    <a:lnTo>
                      <a:pt x="5399" y="1340"/>
                    </a:lnTo>
                    <a:lnTo>
                      <a:pt x="5420" y="1256"/>
                    </a:lnTo>
                    <a:lnTo>
                      <a:pt x="5420" y="1193"/>
                    </a:lnTo>
                    <a:lnTo>
                      <a:pt x="5336" y="1152"/>
                    </a:lnTo>
                    <a:lnTo>
                      <a:pt x="5273" y="1214"/>
                    </a:lnTo>
                    <a:lnTo>
                      <a:pt x="5022" y="1214"/>
                    </a:lnTo>
                    <a:lnTo>
                      <a:pt x="4876" y="1319"/>
                    </a:lnTo>
                    <a:lnTo>
                      <a:pt x="4771" y="1298"/>
                    </a:lnTo>
                    <a:lnTo>
                      <a:pt x="4646" y="1361"/>
                    </a:lnTo>
                    <a:lnTo>
                      <a:pt x="4583" y="1465"/>
                    </a:lnTo>
                    <a:lnTo>
                      <a:pt x="4457" y="1465"/>
                    </a:lnTo>
                    <a:lnTo>
                      <a:pt x="4353" y="1528"/>
                    </a:lnTo>
                    <a:lnTo>
                      <a:pt x="4332" y="1654"/>
                    </a:lnTo>
                    <a:lnTo>
                      <a:pt x="4248" y="1612"/>
                    </a:lnTo>
                    <a:lnTo>
                      <a:pt x="4227" y="1633"/>
                    </a:lnTo>
                    <a:lnTo>
                      <a:pt x="4248" y="1737"/>
                    </a:lnTo>
                    <a:lnTo>
                      <a:pt x="4290" y="1758"/>
                    </a:lnTo>
                    <a:lnTo>
                      <a:pt x="4269" y="1863"/>
                    </a:lnTo>
                    <a:lnTo>
                      <a:pt x="4290" y="1968"/>
                    </a:lnTo>
                    <a:lnTo>
                      <a:pt x="4415" y="1947"/>
                    </a:lnTo>
                    <a:lnTo>
                      <a:pt x="4478" y="1863"/>
                    </a:lnTo>
                    <a:lnTo>
                      <a:pt x="4478" y="1779"/>
                    </a:lnTo>
                    <a:lnTo>
                      <a:pt x="4604" y="1758"/>
                    </a:lnTo>
                    <a:lnTo>
                      <a:pt x="4667" y="1717"/>
                    </a:lnTo>
                    <a:lnTo>
                      <a:pt x="4708" y="1675"/>
                    </a:lnTo>
                    <a:lnTo>
                      <a:pt x="4750" y="1821"/>
                    </a:lnTo>
                    <a:lnTo>
                      <a:pt x="4813" y="1758"/>
                    </a:lnTo>
                    <a:lnTo>
                      <a:pt x="4855" y="1654"/>
                    </a:lnTo>
                    <a:lnTo>
                      <a:pt x="4897" y="1633"/>
                    </a:lnTo>
                    <a:lnTo>
                      <a:pt x="4876" y="1779"/>
                    </a:lnTo>
                    <a:lnTo>
                      <a:pt x="4918" y="1842"/>
                    </a:lnTo>
                    <a:lnTo>
                      <a:pt x="5064" y="1842"/>
                    </a:lnTo>
                    <a:lnTo>
                      <a:pt x="4939" y="1884"/>
                    </a:lnTo>
                    <a:lnTo>
                      <a:pt x="4771" y="1926"/>
                    </a:lnTo>
                    <a:lnTo>
                      <a:pt x="4604" y="2051"/>
                    </a:lnTo>
                    <a:lnTo>
                      <a:pt x="4478" y="2093"/>
                    </a:lnTo>
                    <a:lnTo>
                      <a:pt x="4499" y="2198"/>
                    </a:lnTo>
                    <a:lnTo>
                      <a:pt x="4499" y="2281"/>
                    </a:lnTo>
                    <a:lnTo>
                      <a:pt x="4583" y="2281"/>
                    </a:lnTo>
                    <a:lnTo>
                      <a:pt x="4667" y="2198"/>
                    </a:lnTo>
                    <a:lnTo>
                      <a:pt x="4771" y="2198"/>
                    </a:lnTo>
                    <a:lnTo>
                      <a:pt x="4918" y="2156"/>
                    </a:lnTo>
                    <a:lnTo>
                      <a:pt x="5127" y="2135"/>
                    </a:lnTo>
                    <a:lnTo>
                      <a:pt x="5378" y="2072"/>
                    </a:lnTo>
                    <a:lnTo>
                      <a:pt x="5420" y="2135"/>
                    </a:lnTo>
                    <a:lnTo>
                      <a:pt x="5420" y="2198"/>
                    </a:lnTo>
                    <a:lnTo>
                      <a:pt x="5336" y="2240"/>
                    </a:lnTo>
                    <a:lnTo>
                      <a:pt x="5273" y="2177"/>
                    </a:lnTo>
                    <a:lnTo>
                      <a:pt x="5169" y="2177"/>
                    </a:lnTo>
                    <a:lnTo>
                      <a:pt x="5064" y="2261"/>
                    </a:lnTo>
                    <a:lnTo>
                      <a:pt x="4876" y="2261"/>
                    </a:lnTo>
                    <a:lnTo>
                      <a:pt x="4708" y="2386"/>
                    </a:lnTo>
                    <a:lnTo>
                      <a:pt x="4562" y="2386"/>
                    </a:lnTo>
                    <a:lnTo>
                      <a:pt x="4541" y="2449"/>
                    </a:lnTo>
                    <a:lnTo>
                      <a:pt x="4604" y="2554"/>
                    </a:lnTo>
                    <a:lnTo>
                      <a:pt x="4708" y="2554"/>
                    </a:lnTo>
                    <a:lnTo>
                      <a:pt x="4813" y="2616"/>
                    </a:lnTo>
                    <a:lnTo>
                      <a:pt x="4750" y="2658"/>
                    </a:lnTo>
                    <a:lnTo>
                      <a:pt x="4562" y="2658"/>
                    </a:lnTo>
                    <a:lnTo>
                      <a:pt x="4478" y="2574"/>
                    </a:lnTo>
                    <a:lnTo>
                      <a:pt x="4415" y="2574"/>
                    </a:lnTo>
                    <a:lnTo>
                      <a:pt x="4353" y="2616"/>
                    </a:lnTo>
                    <a:lnTo>
                      <a:pt x="4353" y="2763"/>
                    </a:lnTo>
                    <a:lnTo>
                      <a:pt x="4290" y="2826"/>
                    </a:lnTo>
                    <a:lnTo>
                      <a:pt x="4332" y="2909"/>
                    </a:lnTo>
                    <a:lnTo>
                      <a:pt x="4415" y="2972"/>
                    </a:lnTo>
                    <a:lnTo>
                      <a:pt x="4562" y="2909"/>
                    </a:lnTo>
                    <a:lnTo>
                      <a:pt x="4750" y="3014"/>
                    </a:lnTo>
                    <a:lnTo>
                      <a:pt x="4897" y="2993"/>
                    </a:lnTo>
                    <a:lnTo>
                      <a:pt x="4918" y="3035"/>
                    </a:lnTo>
                    <a:lnTo>
                      <a:pt x="5022" y="3035"/>
                    </a:lnTo>
                    <a:lnTo>
                      <a:pt x="5169" y="3139"/>
                    </a:lnTo>
                    <a:lnTo>
                      <a:pt x="5231" y="3139"/>
                    </a:lnTo>
                    <a:lnTo>
                      <a:pt x="5315" y="3118"/>
                    </a:lnTo>
                    <a:lnTo>
                      <a:pt x="5462" y="3139"/>
                    </a:lnTo>
                    <a:lnTo>
                      <a:pt x="5545" y="3139"/>
                    </a:lnTo>
                    <a:lnTo>
                      <a:pt x="5713" y="3035"/>
                    </a:lnTo>
                    <a:lnTo>
                      <a:pt x="5943" y="3035"/>
                    </a:lnTo>
                    <a:lnTo>
                      <a:pt x="6110" y="3014"/>
                    </a:lnTo>
                    <a:lnTo>
                      <a:pt x="6173" y="2972"/>
                    </a:lnTo>
                    <a:lnTo>
                      <a:pt x="6236" y="2930"/>
                    </a:lnTo>
                    <a:lnTo>
                      <a:pt x="6320" y="2930"/>
                    </a:lnTo>
                    <a:lnTo>
                      <a:pt x="6320" y="2993"/>
                    </a:lnTo>
                    <a:lnTo>
                      <a:pt x="6278" y="3077"/>
                    </a:lnTo>
                    <a:lnTo>
                      <a:pt x="6068" y="3098"/>
                    </a:lnTo>
                    <a:lnTo>
                      <a:pt x="5838" y="3139"/>
                    </a:lnTo>
                    <a:lnTo>
                      <a:pt x="5755" y="3202"/>
                    </a:lnTo>
                    <a:lnTo>
                      <a:pt x="5650" y="3223"/>
                    </a:lnTo>
                    <a:lnTo>
                      <a:pt x="5629" y="3244"/>
                    </a:lnTo>
                    <a:lnTo>
                      <a:pt x="5462" y="3223"/>
                    </a:lnTo>
                    <a:lnTo>
                      <a:pt x="5336" y="3286"/>
                    </a:lnTo>
                    <a:lnTo>
                      <a:pt x="5231" y="3286"/>
                    </a:lnTo>
                    <a:lnTo>
                      <a:pt x="5190" y="3223"/>
                    </a:lnTo>
                    <a:lnTo>
                      <a:pt x="5085" y="3223"/>
                    </a:lnTo>
                    <a:lnTo>
                      <a:pt x="4897" y="3118"/>
                    </a:lnTo>
                    <a:lnTo>
                      <a:pt x="4562" y="3118"/>
                    </a:lnTo>
                    <a:lnTo>
                      <a:pt x="4499" y="3077"/>
                    </a:lnTo>
                    <a:lnTo>
                      <a:pt x="4374" y="3098"/>
                    </a:lnTo>
                    <a:lnTo>
                      <a:pt x="4269" y="3077"/>
                    </a:lnTo>
                    <a:lnTo>
                      <a:pt x="4227" y="3118"/>
                    </a:lnTo>
                    <a:lnTo>
                      <a:pt x="4248" y="3286"/>
                    </a:lnTo>
                    <a:lnTo>
                      <a:pt x="4290" y="3328"/>
                    </a:lnTo>
                    <a:lnTo>
                      <a:pt x="4290" y="3516"/>
                    </a:lnTo>
                    <a:lnTo>
                      <a:pt x="4353" y="3642"/>
                    </a:lnTo>
                    <a:lnTo>
                      <a:pt x="4395" y="3704"/>
                    </a:lnTo>
                    <a:lnTo>
                      <a:pt x="4478" y="3725"/>
                    </a:lnTo>
                    <a:lnTo>
                      <a:pt x="4646" y="3934"/>
                    </a:lnTo>
                    <a:lnTo>
                      <a:pt x="4708" y="3976"/>
                    </a:lnTo>
                    <a:lnTo>
                      <a:pt x="4771" y="3955"/>
                    </a:lnTo>
                    <a:lnTo>
                      <a:pt x="4897" y="3767"/>
                    </a:lnTo>
                    <a:lnTo>
                      <a:pt x="5106" y="3662"/>
                    </a:lnTo>
                    <a:lnTo>
                      <a:pt x="5315" y="3537"/>
                    </a:lnTo>
                    <a:lnTo>
                      <a:pt x="5441" y="3432"/>
                    </a:lnTo>
                    <a:lnTo>
                      <a:pt x="5503" y="3349"/>
                    </a:lnTo>
                    <a:lnTo>
                      <a:pt x="5545" y="3349"/>
                    </a:lnTo>
                    <a:lnTo>
                      <a:pt x="5817" y="3411"/>
                    </a:lnTo>
                    <a:lnTo>
                      <a:pt x="6027" y="3390"/>
                    </a:lnTo>
                    <a:lnTo>
                      <a:pt x="6173" y="3390"/>
                    </a:lnTo>
                    <a:lnTo>
                      <a:pt x="6320" y="3495"/>
                    </a:lnTo>
                    <a:lnTo>
                      <a:pt x="6571" y="3516"/>
                    </a:lnTo>
                    <a:lnTo>
                      <a:pt x="6780" y="3516"/>
                    </a:lnTo>
                    <a:lnTo>
                      <a:pt x="6864" y="3558"/>
                    </a:lnTo>
                    <a:lnTo>
                      <a:pt x="6843" y="3600"/>
                    </a:lnTo>
                    <a:lnTo>
                      <a:pt x="6654" y="3621"/>
                    </a:lnTo>
                    <a:lnTo>
                      <a:pt x="6550" y="3600"/>
                    </a:lnTo>
                    <a:lnTo>
                      <a:pt x="6361" y="3558"/>
                    </a:lnTo>
                    <a:lnTo>
                      <a:pt x="6152" y="3453"/>
                    </a:lnTo>
                    <a:lnTo>
                      <a:pt x="6047" y="3453"/>
                    </a:lnTo>
                    <a:lnTo>
                      <a:pt x="5964" y="3495"/>
                    </a:lnTo>
                    <a:lnTo>
                      <a:pt x="5734" y="3453"/>
                    </a:lnTo>
                    <a:lnTo>
                      <a:pt x="5608" y="3432"/>
                    </a:lnTo>
                    <a:lnTo>
                      <a:pt x="5545" y="3516"/>
                    </a:lnTo>
                    <a:lnTo>
                      <a:pt x="5399" y="3600"/>
                    </a:lnTo>
                    <a:lnTo>
                      <a:pt x="5294" y="3725"/>
                    </a:lnTo>
                    <a:lnTo>
                      <a:pt x="5106" y="3830"/>
                    </a:lnTo>
                    <a:lnTo>
                      <a:pt x="5022" y="3976"/>
                    </a:lnTo>
                    <a:lnTo>
                      <a:pt x="4939" y="4060"/>
                    </a:lnTo>
                    <a:lnTo>
                      <a:pt x="4918" y="4123"/>
                    </a:lnTo>
                    <a:lnTo>
                      <a:pt x="5064" y="4227"/>
                    </a:lnTo>
                    <a:lnTo>
                      <a:pt x="5190" y="4227"/>
                    </a:lnTo>
                    <a:lnTo>
                      <a:pt x="5190" y="4290"/>
                    </a:lnTo>
                    <a:lnTo>
                      <a:pt x="5294" y="4395"/>
                    </a:lnTo>
                    <a:lnTo>
                      <a:pt x="5503" y="4395"/>
                    </a:lnTo>
                    <a:lnTo>
                      <a:pt x="5755" y="4478"/>
                    </a:lnTo>
                    <a:lnTo>
                      <a:pt x="5943" y="4478"/>
                    </a:lnTo>
                    <a:lnTo>
                      <a:pt x="6110" y="4332"/>
                    </a:lnTo>
                    <a:lnTo>
                      <a:pt x="6131" y="4144"/>
                    </a:lnTo>
                    <a:lnTo>
                      <a:pt x="6278" y="4081"/>
                    </a:lnTo>
                    <a:lnTo>
                      <a:pt x="6382" y="4123"/>
                    </a:lnTo>
                    <a:lnTo>
                      <a:pt x="6257" y="4165"/>
                    </a:lnTo>
                    <a:lnTo>
                      <a:pt x="6257" y="4269"/>
                    </a:lnTo>
                    <a:lnTo>
                      <a:pt x="6361" y="4290"/>
                    </a:lnTo>
                    <a:lnTo>
                      <a:pt x="6508" y="4248"/>
                    </a:lnTo>
                    <a:lnTo>
                      <a:pt x="6654" y="4269"/>
                    </a:lnTo>
                    <a:lnTo>
                      <a:pt x="6780" y="4186"/>
                    </a:lnTo>
                    <a:lnTo>
                      <a:pt x="6884" y="4227"/>
                    </a:lnTo>
                    <a:lnTo>
                      <a:pt x="6780" y="4332"/>
                    </a:lnTo>
                    <a:lnTo>
                      <a:pt x="6571" y="4353"/>
                    </a:lnTo>
                    <a:lnTo>
                      <a:pt x="6466" y="4374"/>
                    </a:lnTo>
                    <a:lnTo>
                      <a:pt x="6320" y="4374"/>
                    </a:lnTo>
                    <a:lnTo>
                      <a:pt x="6152" y="4541"/>
                    </a:lnTo>
                    <a:lnTo>
                      <a:pt x="6173" y="4604"/>
                    </a:lnTo>
                    <a:lnTo>
                      <a:pt x="6257" y="4646"/>
                    </a:lnTo>
                    <a:lnTo>
                      <a:pt x="6445" y="4604"/>
                    </a:lnTo>
                    <a:lnTo>
                      <a:pt x="6571" y="4771"/>
                    </a:lnTo>
                    <a:lnTo>
                      <a:pt x="7010" y="4771"/>
                    </a:lnTo>
                    <a:lnTo>
                      <a:pt x="7156" y="4750"/>
                    </a:lnTo>
                    <a:lnTo>
                      <a:pt x="7554" y="4583"/>
                    </a:lnTo>
                    <a:lnTo>
                      <a:pt x="7680" y="4562"/>
                    </a:lnTo>
                    <a:lnTo>
                      <a:pt x="7889" y="4395"/>
                    </a:lnTo>
                    <a:lnTo>
                      <a:pt x="7847" y="4353"/>
                    </a:lnTo>
                    <a:lnTo>
                      <a:pt x="7805" y="4353"/>
                    </a:lnTo>
                    <a:lnTo>
                      <a:pt x="7952" y="4165"/>
                    </a:lnTo>
                    <a:lnTo>
                      <a:pt x="8056" y="4165"/>
                    </a:lnTo>
                    <a:lnTo>
                      <a:pt x="8140" y="4039"/>
                    </a:lnTo>
                    <a:lnTo>
                      <a:pt x="8161" y="4060"/>
                    </a:lnTo>
                    <a:lnTo>
                      <a:pt x="8224" y="4165"/>
                    </a:lnTo>
                    <a:lnTo>
                      <a:pt x="8265" y="4165"/>
                    </a:lnTo>
                    <a:lnTo>
                      <a:pt x="8265" y="4060"/>
                    </a:lnTo>
                    <a:lnTo>
                      <a:pt x="8579" y="3830"/>
                    </a:lnTo>
                    <a:lnTo>
                      <a:pt x="8788" y="3809"/>
                    </a:lnTo>
                    <a:lnTo>
                      <a:pt x="9123" y="3662"/>
                    </a:lnTo>
                    <a:lnTo>
                      <a:pt x="9123" y="3746"/>
                    </a:lnTo>
                    <a:lnTo>
                      <a:pt x="8851" y="3872"/>
                    </a:lnTo>
                    <a:lnTo>
                      <a:pt x="8684" y="3872"/>
                    </a:lnTo>
                    <a:lnTo>
                      <a:pt x="8370" y="4060"/>
                    </a:lnTo>
                    <a:lnTo>
                      <a:pt x="8328" y="4227"/>
                    </a:lnTo>
                    <a:lnTo>
                      <a:pt x="8203" y="4332"/>
                    </a:lnTo>
                    <a:lnTo>
                      <a:pt x="8056" y="4332"/>
                    </a:lnTo>
                    <a:lnTo>
                      <a:pt x="8014" y="4478"/>
                    </a:lnTo>
                    <a:lnTo>
                      <a:pt x="7952" y="4541"/>
                    </a:lnTo>
                    <a:lnTo>
                      <a:pt x="7952" y="4583"/>
                    </a:lnTo>
                    <a:lnTo>
                      <a:pt x="8244" y="4562"/>
                    </a:lnTo>
                    <a:lnTo>
                      <a:pt x="8328" y="4604"/>
                    </a:lnTo>
                    <a:lnTo>
                      <a:pt x="8454" y="4604"/>
                    </a:lnTo>
                    <a:lnTo>
                      <a:pt x="8579" y="4688"/>
                    </a:lnTo>
                    <a:lnTo>
                      <a:pt x="8558" y="4750"/>
                    </a:lnTo>
                    <a:lnTo>
                      <a:pt x="8663" y="4792"/>
                    </a:lnTo>
                    <a:lnTo>
                      <a:pt x="8747" y="4792"/>
                    </a:lnTo>
                    <a:lnTo>
                      <a:pt x="8788" y="4855"/>
                    </a:lnTo>
                    <a:lnTo>
                      <a:pt x="8663" y="4876"/>
                    </a:lnTo>
                    <a:lnTo>
                      <a:pt x="8558" y="4918"/>
                    </a:lnTo>
                    <a:lnTo>
                      <a:pt x="8433" y="4813"/>
                    </a:lnTo>
                    <a:lnTo>
                      <a:pt x="8224" y="4750"/>
                    </a:lnTo>
                    <a:lnTo>
                      <a:pt x="7952" y="4771"/>
                    </a:lnTo>
                    <a:lnTo>
                      <a:pt x="7554" y="4813"/>
                    </a:lnTo>
                    <a:lnTo>
                      <a:pt x="7408" y="4876"/>
                    </a:lnTo>
                    <a:lnTo>
                      <a:pt x="7303" y="4876"/>
                    </a:lnTo>
                    <a:lnTo>
                      <a:pt x="7303" y="4918"/>
                    </a:lnTo>
                    <a:lnTo>
                      <a:pt x="7324" y="4981"/>
                    </a:lnTo>
                    <a:lnTo>
                      <a:pt x="7512" y="5022"/>
                    </a:lnTo>
                    <a:lnTo>
                      <a:pt x="7680" y="5022"/>
                    </a:lnTo>
                    <a:lnTo>
                      <a:pt x="7784" y="5085"/>
                    </a:lnTo>
                    <a:lnTo>
                      <a:pt x="7784" y="5169"/>
                    </a:lnTo>
                    <a:lnTo>
                      <a:pt x="7638" y="5190"/>
                    </a:lnTo>
                    <a:lnTo>
                      <a:pt x="7533" y="5106"/>
                    </a:lnTo>
                    <a:lnTo>
                      <a:pt x="7324" y="5085"/>
                    </a:lnTo>
                    <a:lnTo>
                      <a:pt x="7219" y="5002"/>
                    </a:lnTo>
                    <a:lnTo>
                      <a:pt x="7115" y="4981"/>
                    </a:lnTo>
                    <a:lnTo>
                      <a:pt x="6947" y="5064"/>
                    </a:lnTo>
                    <a:lnTo>
                      <a:pt x="6696" y="5085"/>
                    </a:lnTo>
                    <a:lnTo>
                      <a:pt x="6508" y="5002"/>
                    </a:lnTo>
                    <a:lnTo>
                      <a:pt x="6361" y="5002"/>
                    </a:lnTo>
                    <a:lnTo>
                      <a:pt x="6215" y="4960"/>
                    </a:lnTo>
                    <a:lnTo>
                      <a:pt x="6131" y="4897"/>
                    </a:lnTo>
                    <a:lnTo>
                      <a:pt x="5922" y="4918"/>
                    </a:lnTo>
                    <a:lnTo>
                      <a:pt x="5859" y="5064"/>
                    </a:lnTo>
                    <a:lnTo>
                      <a:pt x="5922" y="5169"/>
                    </a:lnTo>
                    <a:lnTo>
                      <a:pt x="5922" y="5587"/>
                    </a:lnTo>
                    <a:lnTo>
                      <a:pt x="5943" y="5629"/>
                    </a:lnTo>
                    <a:lnTo>
                      <a:pt x="5838" y="5755"/>
                    </a:lnTo>
                    <a:lnTo>
                      <a:pt x="5838" y="5839"/>
                    </a:lnTo>
                    <a:lnTo>
                      <a:pt x="5922" y="5901"/>
                    </a:lnTo>
                    <a:lnTo>
                      <a:pt x="5985" y="6006"/>
                    </a:lnTo>
                    <a:lnTo>
                      <a:pt x="6131" y="6006"/>
                    </a:lnTo>
                    <a:lnTo>
                      <a:pt x="6236" y="6069"/>
                    </a:lnTo>
                    <a:lnTo>
                      <a:pt x="6110" y="6048"/>
                    </a:lnTo>
                    <a:lnTo>
                      <a:pt x="6027" y="6111"/>
                    </a:lnTo>
                    <a:lnTo>
                      <a:pt x="5985" y="6173"/>
                    </a:lnTo>
                    <a:lnTo>
                      <a:pt x="5964" y="6069"/>
                    </a:lnTo>
                    <a:lnTo>
                      <a:pt x="5859" y="5964"/>
                    </a:lnTo>
                    <a:lnTo>
                      <a:pt x="5817" y="5964"/>
                    </a:lnTo>
                    <a:lnTo>
                      <a:pt x="5796" y="6027"/>
                    </a:lnTo>
                    <a:lnTo>
                      <a:pt x="5713" y="5922"/>
                    </a:lnTo>
                    <a:lnTo>
                      <a:pt x="5692" y="5734"/>
                    </a:lnTo>
                    <a:lnTo>
                      <a:pt x="5692" y="5525"/>
                    </a:lnTo>
                    <a:lnTo>
                      <a:pt x="5629" y="5232"/>
                    </a:lnTo>
                    <a:lnTo>
                      <a:pt x="5503" y="5085"/>
                    </a:lnTo>
                    <a:lnTo>
                      <a:pt x="5503" y="4981"/>
                    </a:lnTo>
                    <a:lnTo>
                      <a:pt x="5231" y="4792"/>
                    </a:lnTo>
                    <a:lnTo>
                      <a:pt x="5169" y="4792"/>
                    </a:lnTo>
                    <a:lnTo>
                      <a:pt x="5001" y="4688"/>
                    </a:lnTo>
                    <a:lnTo>
                      <a:pt x="4980" y="4583"/>
                    </a:lnTo>
                    <a:lnTo>
                      <a:pt x="4876" y="4541"/>
                    </a:lnTo>
                    <a:lnTo>
                      <a:pt x="4708" y="4583"/>
                    </a:lnTo>
                    <a:lnTo>
                      <a:pt x="4353" y="4981"/>
                    </a:lnTo>
                    <a:lnTo>
                      <a:pt x="4290" y="5106"/>
                    </a:lnTo>
                    <a:lnTo>
                      <a:pt x="4290" y="5211"/>
                    </a:lnTo>
                    <a:lnTo>
                      <a:pt x="4374" y="5274"/>
                    </a:lnTo>
                    <a:lnTo>
                      <a:pt x="4499" y="5315"/>
                    </a:lnTo>
                    <a:lnTo>
                      <a:pt x="4562" y="5441"/>
                    </a:lnTo>
                    <a:lnTo>
                      <a:pt x="4562" y="5525"/>
                    </a:lnTo>
                    <a:lnTo>
                      <a:pt x="4541" y="5546"/>
                    </a:lnTo>
                    <a:lnTo>
                      <a:pt x="4457" y="5420"/>
                    </a:lnTo>
                    <a:lnTo>
                      <a:pt x="4374" y="5399"/>
                    </a:lnTo>
                    <a:lnTo>
                      <a:pt x="4290" y="5336"/>
                    </a:lnTo>
                    <a:lnTo>
                      <a:pt x="4248" y="5378"/>
                    </a:lnTo>
                    <a:lnTo>
                      <a:pt x="4164" y="5399"/>
                    </a:lnTo>
                    <a:lnTo>
                      <a:pt x="4143" y="5483"/>
                    </a:lnTo>
                    <a:lnTo>
                      <a:pt x="4185" y="5608"/>
                    </a:lnTo>
                    <a:lnTo>
                      <a:pt x="4269" y="5650"/>
                    </a:lnTo>
                    <a:lnTo>
                      <a:pt x="4332" y="5818"/>
                    </a:lnTo>
                    <a:lnTo>
                      <a:pt x="4353" y="6131"/>
                    </a:lnTo>
                    <a:lnTo>
                      <a:pt x="4269" y="6278"/>
                    </a:lnTo>
                    <a:lnTo>
                      <a:pt x="4269" y="6445"/>
                    </a:lnTo>
                    <a:lnTo>
                      <a:pt x="4185" y="6634"/>
                    </a:lnTo>
                    <a:lnTo>
                      <a:pt x="4185" y="6759"/>
                    </a:lnTo>
                    <a:lnTo>
                      <a:pt x="4227" y="6780"/>
                    </a:lnTo>
                    <a:lnTo>
                      <a:pt x="4290" y="6759"/>
                    </a:lnTo>
                    <a:lnTo>
                      <a:pt x="4290" y="6759"/>
                    </a:lnTo>
                    <a:lnTo>
                      <a:pt x="4269" y="6906"/>
                    </a:lnTo>
                    <a:lnTo>
                      <a:pt x="4185" y="7052"/>
                    </a:lnTo>
                    <a:lnTo>
                      <a:pt x="4143" y="6968"/>
                    </a:lnTo>
                    <a:lnTo>
                      <a:pt x="4123" y="6864"/>
                    </a:lnTo>
                    <a:lnTo>
                      <a:pt x="4018" y="6780"/>
                    </a:lnTo>
                    <a:lnTo>
                      <a:pt x="3934" y="6864"/>
                    </a:lnTo>
                    <a:lnTo>
                      <a:pt x="3934" y="7052"/>
                    </a:lnTo>
                    <a:lnTo>
                      <a:pt x="4081" y="7303"/>
                    </a:lnTo>
                    <a:lnTo>
                      <a:pt x="4248" y="7282"/>
                    </a:lnTo>
                    <a:lnTo>
                      <a:pt x="4353" y="7324"/>
                    </a:lnTo>
                    <a:lnTo>
                      <a:pt x="4395" y="7408"/>
                    </a:lnTo>
                    <a:lnTo>
                      <a:pt x="4583" y="7408"/>
                    </a:lnTo>
                    <a:lnTo>
                      <a:pt x="4792" y="7491"/>
                    </a:lnTo>
                    <a:lnTo>
                      <a:pt x="4876" y="7408"/>
                    </a:lnTo>
                    <a:lnTo>
                      <a:pt x="5001" y="7324"/>
                    </a:lnTo>
                    <a:lnTo>
                      <a:pt x="5001" y="7261"/>
                    </a:lnTo>
                    <a:lnTo>
                      <a:pt x="5085" y="7219"/>
                    </a:lnTo>
                    <a:lnTo>
                      <a:pt x="5085" y="7303"/>
                    </a:lnTo>
                    <a:lnTo>
                      <a:pt x="5022" y="7408"/>
                    </a:lnTo>
                    <a:lnTo>
                      <a:pt x="5022" y="7533"/>
                    </a:lnTo>
                    <a:lnTo>
                      <a:pt x="4980" y="7596"/>
                    </a:lnTo>
                    <a:lnTo>
                      <a:pt x="4876" y="7533"/>
                    </a:lnTo>
                    <a:lnTo>
                      <a:pt x="4646" y="7533"/>
                    </a:lnTo>
                    <a:lnTo>
                      <a:pt x="4541" y="7575"/>
                    </a:lnTo>
                    <a:lnTo>
                      <a:pt x="4541" y="7680"/>
                    </a:lnTo>
                    <a:lnTo>
                      <a:pt x="4583" y="7701"/>
                    </a:lnTo>
                    <a:lnTo>
                      <a:pt x="4708" y="7701"/>
                    </a:lnTo>
                    <a:lnTo>
                      <a:pt x="4750" y="7784"/>
                    </a:lnTo>
                    <a:lnTo>
                      <a:pt x="4646" y="7784"/>
                    </a:lnTo>
                    <a:lnTo>
                      <a:pt x="4646" y="7952"/>
                    </a:lnTo>
                    <a:lnTo>
                      <a:pt x="4478" y="7722"/>
                    </a:lnTo>
                    <a:lnTo>
                      <a:pt x="4395" y="7722"/>
                    </a:lnTo>
                    <a:lnTo>
                      <a:pt x="4353" y="7617"/>
                    </a:lnTo>
                    <a:lnTo>
                      <a:pt x="4290" y="7533"/>
                    </a:lnTo>
                    <a:lnTo>
                      <a:pt x="4039" y="7366"/>
                    </a:lnTo>
                    <a:lnTo>
                      <a:pt x="3976" y="7366"/>
                    </a:lnTo>
                    <a:lnTo>
                      <a:pt x="3830" y="7199"/>
                    </a:lnTo>
                    <a:lnTo>
                      <a:pt x="3830" y="7178"/>
                    </a:lnTo>
                    <a:lnTo>
                      <a:pt x="3725" y="7178"/>
                    </a:lnTo>
                    <a:lnTo>
                      <a:pt x="3620" y="7261"/>
                    </a:lnTo>
                    <a:lnTo>
                      <a:pt x="3516" y="7261"/>
                    </a:lnTo>
                    <a:lnTo>
                      <a:pt x="3432" y="7303"/>
                    </a:lnTo>
                    <a:lnTo>
                      <a:pt x="3286" y="7261"/>
                    </a:lnTo>
                    <a:lnTo>
                      <a:pt x="3034" y="7303"/>
                    </a:lnTo>
                    <a:lnTo>
                      <a:pt x="2972" y="7282"/>
                    </a:lnTo>
                    <a:lnTo>
                      <a:pt x="2783" y="7471"/>
                    </a:lnTo>
                    <a:lnTo>
                      <a:pt x="2700" y="7617"/>
                    </a:lnTo>
                    <a:lnTo>
                      <a:pt x="2700" y="7743"/>
                    </a:lnTo>
                    <a:lnTo>
                      <a:pt x="2595" y="7784"/>
                    </a:lnTo>
                    <a:lnTo>
                      <a:pt x="2490" y="7847"/>
                    </a:lnTo>
                    <a:lnTo>
                      <a:pt x="2365" y="7910"/>
                    </a:lnTo>
                    <a:lnTo>
                      <a:pt x="2344" y="7994"/>
                    </a:lnTo>
                    <a:lnTo>
                      <a:pt x="2198" y="8098"/>
                    </a:lnTo>
                    <a:lnTo>
                      <a:pt x="2177" y="8224"/>
                    </a:lnTo>
                    <a:lnTo>
                      <a:pt x="2260" y="8224"/>
                    </a:lnTo>
                    <a:lnTo>
                      <a:pt x="2281" y="8307"/>
                    </a:lnTo>
                    <a:lnTo>
                      <a:pt x="2177" y="8307"/>
                    </a:lnTo>
                    <a:lnTo>
                      <a:pt x="2093" y="8349"/>
                    </a:lnTo>
                    <a:lnTo>
                      <a:pt x="2260" y="8475"/>
                    </a:lnTo>
                    <a:lnTo>
                      <a:pt x="2407" y="8517"/>
                    </a:lnTo>
                    <a:lnTo>
                      <a:pt x="2511" y="8433"/>
                    </a:lnTo>
                    <a:lnTo>
                      <a:pt x="2490" y="8349"/>
                    </a:lnTo>
                    <a:lnTo>
                      <a:pt x="2658" y="8370"/>
                    </a:lnTo>
                    <a:lnTo>
                      <a:pt x="2825" y="8245"/>
                    </a:lnTo>
                    <a:lnTo>
                      <a:pt x="2825" y="8349"/>
                    </a:lnTo>
                    <a:lnTo>
                      <a:pt x="2700" y="8412"/>
                    </a:lnTo>
                    <a:lnTo>
                      <a:pt x="2616" y="8538"/>
                    </a:lnTo>
                    <a:lnTo>
                      <a:pt x="2616" y="8621"/>
                    </a:lnTo>
                    <a:lnTo>
                      <a:pt x="2783" y="8621"/>
                    </a:lnTo>
                    <a:lnTo>
                      <a:pt x="2888" y="8642"/>
                    </a:lnTo>
                    <a:lnTo>
                      <a:pt x="3014" y="8475"/>
                    </a:lnTo>
                    <a:lnTo>
                      <a:pt x="3202" y="8349"/>
                    </a:lnTo>
                    <a:lnTo>
                      <a:pt x="3307" y="8119"/>
                    </a:lnTo>
                    <a:lnTo>
                      <a:pt x="3453" y="7931"/>
                    </a:lnTo>
                    <a:lnTo>
                      <a:pt x="3558" y="7910"/>
                    </a:lnTo>
                    <a:lnTo>
                      <a:pt x="3558" y="7910"/>
                    </a:lnTo>
                    <a:lnTo>
                      <a:pt x="3537" y="7994"/>
                    </a:lnTo>
                    <a:lnTo>
                      <a:pt x="3453" y="8035"/>
                    </a:lnTo>
                    <a:lnTo>
                      <a:pt x="3307" y="8245"/>
                    </a:lnTo>
                    <a:lnTo>
                      <a:pt x="3348" y="8349"/>
                    </a:lnTo>
                    <a:lnTo>
                      <a:pt x="3244" y="8349"/>
                    </a:lnTo>
                    <a:lnTo>
                      <a:pt x="3181" y="8454"/>
                    </a:lnTo>
                    <a:lnTo>
                      <a:pt x="3202" y="8538"/>
                    </a:lnTo>
                    <a:lnTo>
                      <a:pt x="3286" y="8538"/>
                    </a:lnTo>
                    <a:lnTo>
                      <a:pt x="3223" y="8580"/>
                    </a:lnTo>
                    <a:lnTo>
                      <a:pt x="3139" y="8580"/>
                    </a:lnTo>
                    <a:lnTo>
                      <a:pt x="3034" y="8684"/>
                    </a:lnTo>
                    <a:lnTo>
                      <a:pt x="3076" y="8747"/>
                    </a:lnTo>
                    <a:lnTo>
                      <a:pt x="3202" y="8747"/>
                    </a:lnTo>
                    <a:lnTo>
                      <a:pt x="3118" y="8789"/>
                    </a:lnTo>
                    <a:lnTo>
                      <a:pt x="2993" y="8747"/>
                    </a:lnTo>
                    <a:lnTo>
                      <a:pt x="2888" y="8747"/>
                    </a:lnTo>
                    <a:lnTo>
                      <a:pt x="2804" y="8789"/>
                    </a:lnTo>
                    <a:lnTo>
                      <a:pt x="2721" y="8831"/>
                    </a:lnTo>
                    <a:lnTo>
                      <a:pt x="2679" y="8872"/>
                    </a:lnTo>
                    <a:lnTo>
                      <a:pt x="2721" y="8977"/>
                    </a:lnTo>
                    <a:lnTo>
                      <a:pt x="2804" y="8977"/>
                    </a:lnTo>
                    <a:lnTo>
                      <a:pt x="2867" y="8935"/>
                    </a:lnTo>
                    <a:lnTo>
                      <a:pt x="2909" y="8956"/>
                    </a:lnTo>
                    <a:lnTo>
                      <a:pt x="3014" y="8956"/>
                    </a:lnTo>
                    <a:lnTo>
                      <a:pt x="3014" y="9040"/>
                    </a:lnTo>
                    <a:lnTo>
                      <a:pt x="2930" y="9040"/>
                    </a:lnTo>
                    <a:lnTo>
                      <a:pt x="2825" y="8998"/>
                    </a:lnTo>
                    <a:lnTo>
                      <a:pt x="2783" y="9040"/>
                    </a:lnTo>
                    <a:lnTo>
                      <a:pt x="2783" y="9082"/>
                    </a:lnTo>
                    <a:lnTo>
                      <a:pt x="2888" y="9103"/>
                    </a:lnTo>
                    <a:lnTo>
                      <a:pt x="2867" y="9144"/>
                    </a:lnTo>
                    <a:lnTo>
                      <a:pt x="2783" y="9186"/>
                    </a:lnTo>
                    <a:lnTo>
                      <a:pt x="2700" y="9186"/>
                    </a:lnTo>
                    <a:lnTo>
                      <a:pt x="2700" y="9249"/>
                    </a:lnTo>
                    <a:lnTo>
                      <a:pt x="2783" y="9396"/>
                    </a:lnTo>
                    <a:lnTo>
                      <a:pt x="2867" y="9396"/>
                    </a:lnTo>
                    <a:lnTo>
                      <a:pt x="2909" y="9312"/>
                    </a:lnTo>
                    <a:lnTo>
                      <a:pt x="3034" y="9207"/>
                    </a:lnTo>
                    <a:lnTo>
                      <a:pt x="3014" y="9312"/>
                    </a:lnTo>
                    <a:lnTo>
                      <a:pt x="2909" y="9396"/>
                    </a:lnTo>
                    <a:lnTo>
                      <a:pt x="2825" y="9479"/>
                    </a:lnTo>
                    <a:lnTo>
                      <a:pt x="2804" y="9563"/>
                    </a:lnTo>
                    <a:lnTo>
                      <a:pt x="2972" y="9626"/>
                    </a:lnTo>
                    <a:lnTo>
                      <a:pt x="3097" y="9626"/>
                    </a:lnTo>
                    <a:lnTo>
                      <a:pt x="3118" y="9605"/>
                    </a:lnTo>
                    <a:lnTo>
                      <a:pt x="3181" y="9605"/>
                    </a:lnTo>
                    <a:lnTo>
                      <a:pt x="3244" y="9668"/>
                    </a:lnTo>
                    <a:lnTo>
                      <a:pt x="3432" y="9584"/>
                    </a:lnTo>
                    <a:lnTo>
                      <a:pt x="3620" y="9416"/>
                    </a:lnTo>
                    <a:lnTo>
                      <a:pt x="3620" y="9396"/>
                    </a:lnTo>
                    <a:lnTo>
                      <a:pt x="3725" y="9312"/>
                    </a:lnTo>
                    <a:lnTo>
                      <a:pt x="3934" y="9103"/>
                    </a:lnTo>
                    <a:lnTo>
                      <a:pt x="3934" y="9040"/>
                    </a:lnTo>
                    <a:lnTo>
                      <a:pt x="4018" y="8956"/>
                    </a:lnTo>
                    <a:lnTo>
                      <a:pt x="4081" y="8956"/>
                    </a:lnTo>
                    <a:lnTo>
                      <a:pt x="4018" y="9040"/>
                    </a:lnTo>
                    <a:lnTo>
                      <a:pt x="3976" y="9144"/>
                    </a:lnTo>
                    <a:lnTo>
                      <a:pt x="3809" y="9354"/>
                    </a:lnTo>
                    <a:lnTo>
                      <a:pt x="3599" y="9479"/>
                    </a:lnTo>
                    <a:lnTo>
                      <a:pt x="3453" y="9626"/>
                    </a:lnTo>
                    <a:lnTo>
                      <a:pt x="3307" y="9709"/>
                    </a:lnTo>
                    <a:lnTo>
                      <a:pt x="3223" y="9793"/>
                    </a:lnTo>
                    <a:lnTo>
                      <a:pt x="3286" y="9877"/>
                    </a:lnTo>
                    <a:lnTo>
                      <a:pt x="3223" y="9898"/>
                    </a:lnTo>
                    <a:lnTo>
                      <a:pt x="3076" y="9772"/>
                    </a:lnTo>
                    <a:lnTo>
                      <a:pt x="2825" y="9772"/>
                    </a:lnTo>
                    <a:lnTo>
                      <a:pt x="2825" y="9835"/>
                    </a:lnTo>
                    <a:lnTo>
                      <a:pt x="2783" y="9814"/>
                    </a:lnTo>
                    <a:lnTo>
                      <a:pt x="2700" y="9688"/>
                    </a:lnTo>
                    <a:lnTo>
                      <a:pt x="2490" y="9584"/>
                    </a:lnTo>
                    <a:lnTo>
                      <a:pt x="2407" y="9605"/>
                    </a:lnTo>
                    <a:lnTo>
                      <a:pt x="2365" y="9563"/>
                    </a:lnTo>
                    <a:lnTo>
                      <a:pt x="2407" y="9416"/>
                    </a:lnTo>
                    <a:lnTo>
                      <a:pt x="2407" y="9082"/>
                    </a:lnTo>
                    <a:lnTo>
                      <a:pt x="2365" y="8872"/>
                    </a:lnTo>
                    <a:lnTo>
                      <a:pt x="2239" y="8726"/>
                    </a:lnTo>
                    <a:lnTo>
                      <a:pt x="2156" y="8726"/>
                    </a:lnTo>
                    <a:lnTo>
                      <a:pt x="2030" y="8663"/>
                    </a:lnTo>
                    <a:lnTo>
                      <a:pt x="1946" y="8684"/>
                    </a:lnTo>
                    <a:lnTo>
                      <a:pt x="1821" y="8684"/>
                    </a:lnTo>
                    <a:lnTo>
                      <a:pt x="1737" y="8726"/>
                    </a:lnTo>
                    <a:lnTo>
                      <a:pt x="1633" y="8747"/>
                    </a:lnTo>
                    <a:lnTo>
                      <a:pt x="1633" y="8831"/>
                    </a:lnTo>
                    <a:lnTo>
                      <a:pt x="1654" y="8935"/>
                    </a:lnTo>
                    <a:lnTo>
                      <a:pt x="1633" y="8977"/>
                    </a:lnTo>
                    <a:lnTo>
                      <a:pt x="1612" y="9165"/>
                    </a:lnTo>
                    <a:lnTo>
                      <a:pt x="1654" y="9249"/>
                    </a:lnTo>
                    <a:lnTo>
                      <a:pt x="1716" y="9249"/>
                    </a:lnTo>
                    <a:lnTo>
                      <a:pt x="1716" y="9312"/>
                    </a:lnTo>
                    <a:lnTo>
                      <a:pt x="1612" y="9396"/>
                    </a:lnTo>
                    <a:lnTo>
                      <a:pt x="1570" y="9458"/>
                    </a:lnTo>
                    <a:lnTo>
                      <a:pt x="1654" y="9563"/>
                    </a:lnTo>
                    <a:lnTo>
                      <a:pt x="1737" y="9563"/>
                    </a:lnTo>
                    <a:lnTo>
                      <a:pt x="1758" y="9500"/>
                    </a:lnTo>
                    <a:lnTo>
                      <a:pt x="1884" y="9563"/>
                    </a:lnTo>
                    <a:lnTo>
                      <a:pt x="1863" y="9584"/>
                    </a:lnTo>
                    <a:lnTo>
                      <a:pt x="1737" y="9584"/>
                    </a:lnTo>
                    <a:lnTo>
                      <a:pt x="1737" y="9605"/>
                    </a:lnTo>
                    <a:lnTo>
                      <a:pt x="1821" y="9668"/>
                    </a:lnTo>
                    <a:lnTo>
                      <a:pt x="1821" y="9709"/>
                    </a:lnTo>
                    <a:lnTo>
                      <a:pt x="1737" y="9772"/>
                    </a:lnTo>
                    <a:lnTo>
                      <a:pt x="1716" y="9793"/>
                    </a:lnTo>
                    <a:lnTo>
                      <a:pt x="1779" y="9814"/>
                    </a:lnTo>
                    <a:lnTo>
                      <a:pt x="1842" y="9877"/>
                    </a:lnTo>
                    <a:lnTo>
                      <a:pt x="1946" y="9877"/>
                    </a:lnTo>
                    <a:lnTo>
                      <a:pt x="1967" y="9898"/>
                    </a:lnTo>
                    <a:lnTo>
                      <a:pt x="1926" y="9940"/>
                    </a:lnTo>
                    <a:lnTo>
                      <a:pt x="1821" y="9940"/>
                    </a:lnTo>
                    <a:lnTo>
                      <a:pt x="1779" y="9981"/>
                    </a:lnTo>
                    <a:lnTo>
                      <a:pt x="1654" y="9877"/>
                    </a:lnTo>
                    <a:lnTo>
                      <a:pt x="1612" y="9898"/>
                    </a:lnTo>
                    <a:lnTo>
                      <a:pt x="1570" y="9940"/>
                    </a:lnTo>
                    <a:lnTo>
                      <a:pt x="1507" y="9940"/>
                    </a:lnTo>
                    <a:lnTo>
                      <a:pt x="1444" y="9835"/>
                    </a:lnTo>
                    <a:lnTo>
                      <a:pt x="1361" y="9814"/>
                    </a:lnTo>
                    <a:lnTo>
                      <a:pt x="1298" y="9877"/>
                    </a:lnTo>
                    <a:lnTo>
                      <a:pt x="1110" y="9877"/>
                    </a:lnTo>
                    <a:lnTo>
                      <a:pt x="984" y="9793"/>
                    </a:lnTo>
                    <a:lnTo>
                      <a:pt x="879" y="9793"/>
                    </a:lnTo>
                    <a:lnTo>
                      <a:pt x="817" y="9835"/>
                    </a:lnTo>
                    <a:lnTo>
                      <a:pt x="817" y="9919"/>
                    </a:lnTo>
                    <a:lnTo>
                      <a:pt x="733" y="9940"/>
                    </a:lnTo>
                    <a:lnTo>
                      <a:pt x="628" y="9981"/>
                    </a:lnTo>
                    <a:lnTo>
                      <a:pt x="586" y="10044"/>
                    </a:lnTo>
                    <a:lnTo>
                      <a:pt x="419" y="10086"/>
                    </a:lnTo>
                    <a:lnTo>
                      <a:pt x="377" y="10107"/>
                    </a:lnTo>
                    <a:lnTo>
                      <a:pt x="273" y="10128"/>
                    </a:lnTo>
                    <a:lnTo>
                      <a:pt x="189" y="10212"/>
                    </a:lnTo>
                    <a:lnTo>
                      <a:pt x="168" y="10316"/>
                    </a:lnTo>
                    <a:lnTo>
                      <a:pt x="168" y="10358"/>
                    </a:lnTo>
                    <a:lnTo>
                      <a:pt x="147" y="10442"/>
                    </a:lnTo>
                    <a:lnTo>
                      <a:pt x="1" y="10525"/>
                    </a:lnTo>
                    <a:lnTo>
                      <a:pt x="1" y="10609"/>
                    </a:lnTo>
                    <a:lnTo>
                      <a:pt x="42" y="10651"/>
                    </a:lnTo>
                    <a:lnTo>
                      <a:pt x="42" y="10818"/>
                    </a:lnTo>
                    <a:lnTo>
                      <a:pt x="63" y="10860"/>
                    </a:lnTo>
                    <a:lnTo>
                      <a:pt x="189" y="10860"/>
                    </a:lnTo>
                    <a:lnTo>
                      <a:pt x="252" y="10735"/>
                    </a:lnTo>
                    <a:lnTo>
                      <a:pt x="294" y="10735"/>
                    </a:lnTo>
                    <a:lnTo>
                      <a:pt x="273" y="10756"/>
                    </a:lnTo>
                    <a:lnTo>
                      <a:pt x="210" y="10860"/>
                    </a:lnTo>
                    <a:lnTo>
                      <a:pt x="273" y="10881"/>
                    </a:lnTo>
                    <a:lnTo>
                      <a:pt x="356" y="10818"/>
                    </a:lnTo>
                    <a:lnTo>
                      <a:pt x="356" y="10651"/>
                    </a:lnTo>
                    <a:lnTo>
                      <a:pt x="398" y="10421"/>
                    </a:lnTo>
                    <a:lnTo>
                      <a:pt x="482" y="10400"/>
                    </a:lnTo>
                    <a:lnTo>
                      <a:pt x="566" y="10337"/>
                    </a:lnTo>
                    <a:lnTo>
                      <a:pt x="419" y="10567"/>
                    </a:lnTo>
                    <a:lnTo>
                      <a:pt x="419" y="10672"/>
                    </a:lnTo>
                    <a:lnTo>
                      <a:pt x="398" y="10714"/>
                    </a:lnTo>
                    <a:lnTo>
                      <a:pt x="377" y="10839"/>
                    </a:lnTo>
                    <a:lnTo>
                      <a:pt x="314" y="10944"/>
                    </a:lnTo>
                    <a:lnTo>
                      <a:pt x="377" y="10986"/>
                    </a:lnTo>
                    <a:lnTo>
                      <a:pt x="419" y="10986"/>
                    </a:lnTo>
                    <a:lnTo>
                      <a:pt x="503" y="11069"/>
                    </a:lnTo>
                    <a:lnTo>
                      <a:pt x="607" y="11069"/>
                    </a:lnTo>
                    <a:lnTo>
                      <a:pt x="628" y="10965"/>
                    </a:lnTo>
                    <a:lnTo>
                      <a:pt x="607" y="10944"/>
                    </a:lnTo>
                    <a:lnTo>
                      <a:pt x="670" y="10839"/>
                    </a:lnTo>
                    <a:lnTo>
                      <a:pt x="691" y="10735"/>
                    </a:lnTo>
                    <a:lnTo>
                      <a:pt x="733" y="10672"/>
                    </a:lnTo>
                    <a:lnTo>
                      <a:pt x="733" y="10756"/>
                    </a:lnTo>
                    <a:lnTo>
                      <a:pt x="775" y="10818"/>
                    </a:lnTo>
                    <a:lnTo>
                      <a:pt x="712" y="10944"/>
                    </a:lnTo>
                    <a:lnTo>
                      <a:pt x="712" y="11028"/>
                    </a:lnTo>
                    <a:lnTo>
                      <a:pt x="712" y="11090"/>
                    </a:lnTo>
                    <a:lnTo>
                      <a:pt x="796" y="11195"/>
                    </a:lnTo>
                    <a:lnTo>
                      <a:pt x="838" y="11237"/>
                    </a:lnTo>
                    <a:lnTo>
                      <a:pt x="921" y="11153"/>
                    </a:lnTo>
                    <a:lnTo>
                      <a:pt x="900" y="11069"/>
                    </a:lnTo>
                    <a:lnTo>
                      <a:pt x="900" y="11048"/>
                    </a:lnTo>
                    <a:lnTo>
                      <a:pt x="921" y="11028"/>
                    </a:lnTo>
                    <a:lnTo>
                      <a:pt x="1005" y="11028"/>
                    </a:lnTo>
                    <a:lnTo>
                      <a:pt x="1047" y="10965"/>
                    </a:lnTo>
                    <a:lnTo>
                      <a:pt x="1026" y="10860"/>
                    </a:lnTo>
                    <a:lnTo>
                      <a:pt x="984" y="10818"/>
                    </a:lnTo>
                    <a:lnTo>
                      <a:pt x="984" y="10735"/>
                    </a:lnTo>
                    <a:lnTo>
                      <a:pt x="1026" y="10756"/>
                    </a:lnTo>
                    <a:lnTo>
                      <a:pt x="1110" y="10923"/>
                    </a:lnTo>
                    <a:lnTo>
                      <a:pt x="1110" y="10986"/>
                    </a:lnTo>
                    <a:lnTo>
                      <a:pt x="1047" y="11090"/>
                    </a:lnTo>
                    <a:lnTo>
                      <a:pt x="1005" y="11090"/>
                    </a:lnTo>
                    <a:lnTo>
                      <a:pt x="942" y="11195"/>
                    </a:lnTo>
                    <a:lnTo>
                      <a:pt x="984" y="11258"/>
                    </a:lnTo>
                    <a:lnTo>
                      <a:pt x="1026" y="11258"/>
                    </a:lnTo>
                    <a:lnTo>
                      <a:pt x="1089" y="11279"/>
                    </a:lnTo>
                    <a:lnTo>
                      <a:pt x="1110" y="11341"/>
                    </a:lnTo>
                    <a:lnTo>
                      <a:pt x="1151" y="11341"/>
                    </a:lnTo>
                    <a:lnTo>
                      <a:pt x="1340" y="11446"/>
                    </a:lnTo>
                    <a:lnTo>
                      <a:pt x="1402" y="11446"/>
                    </a:lnTo>
                    <a:lnTo>
                      <a:pt x="1402" y="11551"/>
                    </a:lnTo>
                    <a:lnTo>
                      <a:pt x="1612" y="11551"/>
                    </a:lnTo>
                    <a:lnTo>
                      <a:pt x="1674" y="11593"/>
                    </a:lnTo>
                    <a:lnTo>
                      <a:pt x="1737" y="11572"/>
                    </a:lnTo>
                    <a:lnTo>
                      <a:pt x="1779" y="11488"/>
                    </a:lnTo>
                    <a:lnTo>
                      <a:pt x="1716" y="11362"/>
                    </a:lnTo>
                    <a:lnTo>
                      <a:pt x="1654" y="11174"/>
                    </a:lnTo>
                    <a:lnTo>
                      <a:pt x="1716" y="11048"/>
                    </a:lnTo>
                    <a:lnTo>
                      <a:pt x="1758" y="10986"/>
                    </a:lnTo>
                    <a:lnTo>
                      <a:pt x="1779" y="11048"/>
                    </a:lnTo>
                    <a:lnTo>
                      <a:pt x="1821" y="11174"/>
                    </a:lnTo>
                    <a:lnTo>
                      <a:pt x="1821" y="11279"/>
                    </a:lnTo>
                    <a:lnTo>
                      <a:pt x="1842" y="11341"/>
                    </a:lnTo>
                    <a:lnTo>
                      <a:pt x="1926" y="11341"/>
                    </a:lnTo>
                    <a:lnTo>
                      <a:pt x="1946" y="11279"/>
                    </a:lnTo>
                    <a:lnTo>
                      <a:pt x="2030" y="11279"/>
                    </a:lnTo>
                    <a:lnTo>
                      <a:pt x="2051" y="11237"/>
                    </a:lnTo>
                    <a:lnTo>
                      <a:pt x="2072" y="11153"/>
                    </a:lnTo>
                    <a:lnTo>
                      <a:pt x="2135" y="11090"/>
                    </a:lnTo>
                    <a:lnTo>
                      <a:pt x="2156" y="10965"/>
                    </a:lnTo>
                    <a:lnTo>
                      <a:pt x="2177" y="10923"/>
                    </a:lnTo>
                    <a:lnTo>
                      <a:pt x="2198" y="10923"/>
                    </a:lnTo>
                    <a:lnTo>
                      <a:pt x="2260" y="11048"/>
                    </a:lnTo>
                    <a:lnTo>
                      <a:pt x="2239" y="11090"/>
                    </a:lnTo>
                    <a:lnTo>
                      <a:pt x="2177" y="11195"/>
                    </a:lnTo>
                    <a:lnTo>
                      <a:pt x="2156" y="11279"/>
                    </a:lnTo>
                    <a:lnTo>
                      <a:pt x="2198" y="11341"/>
                    </a:lnTo>
                    <a:lnTo>
                      <a:pt x="2198" y="11404"/>
                    </a:lnTo>
                    <a:lnTo>
                      <a:pt x="2302" y="11488"/>
                    </a:lnTo>
                    <a:lnTo>
                      <a:pt x="2386" y="11446"/>
                    </a:lnTo>
                    <a:lnTo>
                      <a:pt x="2490" y="11279"/>
                    </a:lnTo>
                    <a:lnTo>
                      <a:pt x="2449" y="11174"/>
                    </a:lnTo>
                    <a:lnTo>
                      <a:pt x="2470" y="11028"/>
                    </a:lnTo>
                    <a:lnTo>
                      <a:pt x="2574" y="10944"/>
                    </a:lnTo>
                    <a:lnTo>
                      <a:pt x="2679" y="10923"/>
                    </a:lnTo>
                    <a:lnTo>
                      <a:pt x="2574" y="11028"/>
                    </a:lnTo>
                    <a:lnTo>
                      <a:pt x="2553" y="11132"/>
                    </a:lnTo>
                    <a:lnTo>
                      <a:pt x="2595" y="11237"/>
                    </a:lnTo>
                    <a:lnTo>
                      <a:pt x="2511" y="11446"/>
                    </a:lnTo>
                    <a:lnTo>
                      <a:pt x="2511" y="11509"/>
                    </a:lnTo>
                    <a:lnTo>
                      <a:pt x="2595" y="11593"/>
                    </a:lnTo>
                    <a:lnTo>
                      <a:pt x="2700" y="11572"/>
                    </a:lnTo>
                    <a:lnTo>
                      <a:pt x="2783" y="11593"/>
                    </a:lnTo>
                    <a:lnTo>
                      <a:pt x="2867" y="11572"/>
                    </a:lnTo>
                    <a:lnTo>
                      <a:pt x="2867" y="11446"/>
                    </a:lnTo>
                    <a:lnTo>
                      <a:pt x="2930" y="11362"/>
                    </a:lnTo>
                    <a:lnTo>
                      <a:pt x="2909" y="11279"/>
                    </a:lnTo>
                    <a:lnTo>
                      <a:pt x="2825" y="11132"/>
                    </a:lnTo>
                    <a:lnTo>
                      <a:pt x="2909" y="10944"/>
                    </a:lnTo>
                    <a:lnTo>
                      <a:pt x="2909" y="10818"/>
                    </a:lnTo>
                    <a:lnTo>
                      <a:pt x="2972" y="10923"/>
                    </a:lnTo>
                    <a:lnTo>
                      <a:pt x="2930" y="11028"/>
                    </a:lnTo>
                    <a:lnTo>
                      <a:pt x="2909" y="11090"/>
                    </a:lnTo>
                    <a:lnTo>
                      <a:pt x="2993" y="11258"/>
                    </a:lnTo>
                    <a:lnTo>
                      <a:pt x="3076" y="11279"/>
                    </a:lnTo>
                    <a:lnTo>
                      <a:pt x="3118" y="11300"/>
                    </a:lnTo>
                    <a:lnTo>
                      <a:pt x="3034" y="11341"/>
                    </a:lnTo>
                    <a:lnTo>
                      <a:pt x="2993" y="11488"/>
                    </a:lnTo>
                    <a:lnTo>
                      <a:pt x="3014" y="11551"/>
                    </a:lnTo>
                    <a:lnTo>
                      <a:pt x="3181" y="11593"/>
                    </a:lnTo>
                    <a:lnTo>
                      <a:pt x="3244" y="11551"/>
                    </a:lnTo>
                    <a:lnTo>
                      <a:pt x="3348" y="11697"/>
                    </a:lnTo>
                    <a:lnTo>
                      <a:pt x="3348" y="11802"/>
                    </a:lnTo>
                    <a:lnTo>
                      <a:pt x="3286" y="11906"/>
                    </a:lnTo>
                    <a:lnTo>
                      <a:pt x="3181" y="11990"/>
                    </a:lnTo>
                    <a:lnTo>
                      <a:pt x="3223" y="12011"/>
                    </a:lnTo>
                    <a:lnTo>
                      <a:pt x="3286" y="12095"/>
                    </a:lnTo>
                    <a:lnTo>
                      <a:pt x="3369" y="12095"/>
                    </a:lnTo>
                    <a:lnTo>
                      <a:pt x="3495" y="12074"/>
                    </a:lnTo>
                    <a:lnTo>
                      <a:pt x="3537" y="12095"/>
                    </a:lnTo>
                    <a:lnTo>
                      <a:pt x="3725" y="11927"/>
                    </a:lnTo>
                    <a:lnTo>
                      <a:pt x="3830" y="11969"/>
                    </a:lnTo>
                    <a:lnTo>
                      <a:pt x="3871" y="11990"/>
                    </a:lnTo>
                    <a:lnTo>
                      <a:pt x="4039" y="11823"/>
                    </a:lnTo>
                    <a:lnTo>
                      <a:pt x="4123" y="11802"/>
                    </a:lnTo>
                    <a:lnTo>
                      <a:pt x="4227" y="11655"/>
                    </a:lnTo>
                    <a:lnTo>
                      <a:pt x="4290" y="11593"/>
                    </a:lnTo>
                    <a:lnTo>
                      <a:pt x="4332" y="11613"/>
                    </a:lnTo>
                    <a:lnTo>
                      <a:pt x="4290" y="11781"/>
                    </a:lnTo>
                    <a:lnTo>
                      <a:pt x="4269" y="11906"/>
                    </a:lnTo>
                    <a:lnTo>
                      <a:pt x="4290" y="11927"/>
                    </a:lnTo>
                    <a:lnTo>
                      <a:pt x="4395" y="11865"/>
                    </a:lnTo>
                    <a:lnTo>
                      <a:pt x="4478" y="11718"/>
                    </a:lnTo>
                    <a:lnTo>
                      <a:pt x="4583" y="11655"/>
                    </a:lnTo>
                    <a:lnTo>
                      <a:pt x="4687" y="11655"/>
                    </a:lnTo>
                    <a:lnTo>
                      <a:pt x="4813" y="11446"/>
                    </a:lnTo>
                    <a:lnTo>
                      <a:pt x="4876" y="11237"/>
                    </a:lnTo>
                    <a:lnTo>
                      <a:pt x="4855" y="11153"/>
                    </a:lnTo>
                    <a:lnTo>
                      <a:pt x="4876" y="11048"/>
                    </a:lnTo>
                    <a:lnTo>
                      <a:pt x="4792" y="11028"/>
                    </a:lnTo>
                    <a:lnTo>
                      <a:pt x="4750" y="11048"/>
                    </a:lnTo>
                    <a:lnTo>
                      <a:pt x="4667" y="11048"/>
                    </a:lnTo>
                    <a:lnTo>
                      <a:pt x="4541" y="11132"/>
                    </a:lnTo>
                    <a:lnTo>
                      <a:pt x="4478" y="11195"/>
                    </a:lnTo>
                    <a:lnTo>
                      <a:pt x="4374" y="11195"/>
                    </a:lnTo>
                    <a:lnTo>
                      <a:pt x="4457" y="11090"/>
                    </a:lnTo>
                    <a:lnTo>
                      <a:pt x="4478" y="11028"/>
                    </a:lnTo>
                    <a:lnTo>
                      <a:pt x="4374" y="11048"/>
                    </a:lnTo>
                    <a:lnTo>
                      <a:pt x="4353" y="10986"/>
                    </a:lnTo>
                    <a:lnTo>
                      <a:pt x="4374" y="10923"/>
                    </a:lnTo>
                    <a:lnTo>
                      <a:pt x="4457" y="10923"/>
                    </a:lnTo>
                    <a:lnTo>
                      <a:pt x="4499" y="10735"/>
                    </a:lnTo>
                    <a:lnTo>
                      <a:pt x="4562" y="10651"/>
                    </a:lnTo>
                    <a:lnTo>
                      <a:pt x="4541" y="10546"/>
                    </a:lnTo>
                    <a:lnTo>
                      <a:pt x="4395" y="10463"/>
                    </a:lnTo>
                    <a:lnTo>
                      <a:pt x="4185" y="10525"/>
                    </a:lnTo>
                    <a:lnTo>
                      <a:pt x="4060" y="10630"/>
                    </a:lnTo>
                    <a:lnTo>
                      <a:pt x="4123" y="10504"/>
                    </a:lnTo>
                    <a:lnTo>
                      <a:pt x="4039" y="10358"/>
                    </a:lnTo>
                    <a:lnTo>
                      <a:pt x="3892" y="10295"/>
                    </a:lnTo>
                    <a:lnTo>
                      <a:pt x="3830" y="10316"/>
                    </a:lnTo>
                    <a:lnTo>
                      <a:pt x="3767" y="10358"/>
                    </a:lnTo>
                    <a:lnTo>
                      <a:pt x="3725" y="10358"/>
                    </a:lnTo>
                    <a:lnTo>
                      <a:pt x="3599" y="10525"/>
                    </a:lnTo>
                    <a:lnTo>
                      <a:pt x="3495" y="10525"/>
                    </a:lnTo>
                    <a:lnTo>
                      <a:pt x="3558" y="10337"/>
                    </a:lnTo>
                    <a:lnTo>
                      <a:pt x="3453" y="10232"/>
                    </a:lnTo>
                    <a:lnTo>
                      <a:pt x="3809" y="10232"/>
                    </a:lnTo>
                    <a:lnTo>
                      <a:pt x="3830" y="10191"/>
                    </a:lnTo>
                    <a:lnTo>
                      <a:pt x="3725" y="10044"/>
                    </a:lnTo>
                    <a:lnTo>
                      <a:pt x="3767" y="9981"/>
                    </a:lnTo>
                    <a:lnTo>
                      <a:pt x="3830" y="9793"/>
                    </a:lnTo>
                    <a:lnTo>
                      <a:pt x="3830" y="9709"/>
                    </a:lnTo>
                    <a:lnTo>
                      <a:pt x="3934" y="9605"/>
                    </a:lnTo>
                    <a:lnTo>
                      <a:pt x="3934" y="9668"/>
                    </a:lnTo>
                    <a:lnTo>
                      <a:pt x="3955" y="9730"/>
                    </a:lnTo>
                    <a:lnTo>
                      <a:pt x="3934" y="9835"/>
                    </a:lnTo>
                    <a:lnTo>
                      <a:pt x="3871" y="9898"/>
                    </a:lnTo>
                    <a:lnTo>
                      <a:pt x="3934" y="10128"/>
                    </a:lnTo>
                    <a:lnTo>
                      <a:pt x="4164" y="10421"/>
                    </a:lnTo>
                    <a:lnTo>
                      <a:pt x="4332" y="10442"/>
                    </a:lnTo>
                    <a:lnTo>
                      <a:pt x="4353" y="10421"/>
                    </a:lnTo>
                    <a:lnTo>
                      <a:pt x="4478" y="10421"/>
                    </a:lnTo>
                    <a:lnTo>
                      <a:pt x="4771" y="10546"/>
                    </a:lnTo>
                    <a:lnTo>
                      <a:pt x="4813" y="10525"/>
                    </a:lnTo>
                    <a:lnTo>
                      <a:pt x="4897" y="10358"/>
                    </a:lnTo>
                    <a:lnTo>
                      <a:pt x="4980" y="10295"/>
                    </a:lnTo>
                    <a:lnTo>
                      <a:pt x="5022" y="10295"/>
                    </a:lnTo>
                    <a:lnTo>
                      <a:pt x="4980" y="10358"/>
                    </a:lnTo>
                    <a:lnTo>
                      <a:pt x="5064" y="10400"/>
                    </a:lnTo>
                    <a:lnTo>
                      <a:pt x="5169" y="10337"/>
                    </a:lnTo>
                    <a:lnTo>
                      <a:pt x="5190" y="10253"/>
                    </a:lnTo>
                    <a:lnTo>
                      <a:pt x="5211" y="10212"/>
                    </a:lnTo>
                    <a:lnTo>
                      <a:pt x="5273" y="10253"/>
                    </a:lnTo>
                    <a:lnTo>
                      <a:pt x="5399" y="10212"/>
                    </a:lnTo>
                    <a:lnTo>
                      <a:pt x="5399" y="10086"/>
                    </a:lnTo>
                    <a:lnTo>
                      <a:pt x="5545" y="9981"/>
                    </a:lnTo>
                    <a:lnTo>
                      <a:pt x="5545" y="9877"/>
                    </a:lnTo>
                    <a:lnTo>
                      <a:pt x="5524" y="9835"/>
                    </a:lnTo>
                    <a:lnTo>
                      <a:pt x="5420" y="9835"/>
                    </a:lnTo>
                    <a:lnTo>
                      <a:pt x="5524" y="9730"/>
                    </a:lnTo>
                    <a:lnTo>
                      <a:pt x="5545" y="9521"/>
                    </a:lnTo>
                    <a:lnTo>
                      <a:pt x="5713" y="9500"/>
                    </a:lnTo>
                    <a:lnTo>
                      <a:pt x="5943" y="9563"/>
                    </a:lnTo>
                    <a:lnTo>
                      <a:pt x="6027" y="9626"/>
                    </a:lnTo>
                    <a:lnTo>
                      <a:pt x="6173" y="9626"/>
                    </a:lnTo>
                    <a:lnTo>
                      <a:pt x="6278" y="9563"/>
                    </a:lnTo>
                    <a:lnTo>
                      <a:pt x="6382" y="9563"/>
                    </a:lnTo>
                    <a:lnTo>
                      <a:pt x="6466" y="9668"/>
                    </a:lnTo>
                    <a:lnTo>
                      <a:pt x="6571" y="9626"/>
                    </a:lnTo>
                    <a:lnTo>
                      <a:pt x="6675" y="9521"/>
                    </a:lnTo>
                    <a:lnTo>
                      <a:pt x="6759" y="9479"/>
                    </a:lnTo>
                    <a:lnTo>
                      <a:pt x="6759" y="9396"/>
                    </a:lnTo>
                    <a:lnTo>
                      <a:pt x="6633" y="9396"/>
                    </a:lnTo>
                    <a:lnTo>
                      <a:pt x="6278" y="9207"/>
                    </a:lnTo>
                    <a:lnTo>
                      <a:pt x="6257" y="9144"/>
                    </a:lnTo>
                    <a:lnTo>
                      <a:pt x="6340" y="9082"/>
                    </a:lnTo>
                    <a:lnTo>
                      <a:pt x="6445" y="9103"/>
                    </a:lnTo>
                    <a:lnTo>
                      <a:pt x="6487" y="9165"/>
                    </a:lnTo>
                    <a:lnTo>
                      <a:pt x="6592" y="9144"/>
                    </a:lnTo>
                    <a:lnTo>
                      <a:pt x="6780" y="9291"/>
                    </a:lnTo>
                    <a:lnTo>
                      <a:pt x="6864" y="9270"/>
                    </a:lnTo>
                    <a:lnTo>
                      <a:pt x="6989" y="9165"/>
                    </a:lnTo>
                    <a:lnTo>
                      <a:pt x="7073" y="9144"/>
                    </a:lnTo>
                    <a:lnTo>
                      <a:pt x="7115" y="9061"/>
                    </a:lnTo>
                    <a:lnTo>
                      <a:pt x="7094" y="8935"/>
                    </a:lnTo>
                    <a:lnTo>
                      <a:pt x="6968" y="8831"/>
                    </a:lnTo>
                    <a:lnTo>
                      <a:pt x="6884" y="8831"/>
                    </a:lnTo>
                    <a:lnTo>
                      <a:pt x="6864" y="8747"/>
                    </a:lnTo>
                    <a:lnTo>
                      <a:pt x="6738" y="8684"/>
                    </a:lnTo>
                    <a:lnTo>
                      <a:pt x="6738" y="8642"/>
                    </a:lnTo>
                    <a:lnTo>
                      <a:pt x="6864" y="8663"/>
                    </a:lnTo>
                    <a:lnTo>
                      <a:pt x="6947" y="8684"/>
                    </a:lnTo>
                    <a:lnTo>
                      <a:pt x="6968" y="8768"/>
                    </a:lnTo>
                    <a:lnTo>
                      <a:pt x="7031" y="8789"/>
                    </a:lnTo>
                    <a:lnTo>
                      <a:pt x="7156" y="8789"/>
                    </a:lnTo>
                    <a:lnTo>
                      <a:pt x="7198" y="8852"/>
                    </a:lnTo>
                    <a:lnTo>
                      <a:pt x="7387" y="8726"/>
                    </a:lnTo>
                    <a:lnTo>
                      <a:pt x="7428" y="8726"/>
                    </a:lnTo>
                    <a:lnTo>
                      <a:pt x="7470" y="8538"/>
                    </a:lnTo>
                    <a:lnTo>
                      <a:pt x="7596" y="8328"/>
                    </a:lnTo>
                    <a:lnTo>
                      <a:pt x="7596" y="8224"/>
                    </a:lnTo>
                    <a:lnTo>
                      <a:pt x="7512" y="8161"/>
                    </a:lnTo>
                    <a:lnTo>
                      <a:pt x="7387" y="8056"/>
                    </a:lnTo>
                    <a:lnTo>
                      <a:pt x="7198" y="8056"/>
                    </a:lnTo>
                    <a:lnTo>
                      <a:pt x="7094" y="8119"/>
                    </a:lnTo>
                    <a:lnTo>
                      <a:pt x="7094" y="8035"/>
                    </a:lnTo>
                    <a:lnTo>
                      <a:pt x="7219" y="7994"/>
                    </a:lnTo>
                    <a:lnTo>
                      <a:pt x="7366" y="7994"/>
                    </a:lnTo>
                    <a:lnTo>
                      <a:pt x="7387" y="7931"/>
                    </a:lnTo>
                    <a:lnTo>
                      <a:pt x="7198" y="7784"/>
                    </a:lnTo>
                    <a:lnTo>
                      <a:pt x="7115" y="7743"/>
                    </a:lnTo>
                    <a:lnTo>
                      <a:pt x="7010" y="7743"/>
                    </a:lnTo>
                    <a:lnTo>
                      <a:pt x="6968" y="7722"/>
                    </a:lnTo>
                    <a:lnTo>
                      <a:pt x="6947" y="7743"/>
                    </a:lnTo>
                    <a:lnTo>
                      <a:pt x="6843" y="7784"/>
                    </a:lnTo>
                    <a:lnTo>
                      <a:pt x="6801" y="7743"/>
                    </a:lnTo>
                    <a:lnTo>
                      <a:pt x="6780" y="7784"/>
                    </a:lnTo>
                    <a:lnTo>
                      <a:pt x="6675" y="7784"/>
                    </a:lnTo>
                    <a:lnTo>
                      <a:pt x="6675" y="7701"/>
                    </a:lnTo>
                    <a:lnTo>
                      <a:pt x="6696" y="7638"/>
                    </a:lnTo>
                    <a:lnTo>
                      <a:pt x="6487" y="7533"/>
                    </a:lnTo>
                    <a:lnTo>
                      <a:pt x="6466" y="7491"/>
                    </a:lnTo>
                    <a:lnTo>
                      <a:pt x="6466" y="7491"/>
                    </a:lnTo>
                    <a:lnTo>
                      <a:pt x="6571" y="7533"/>
                    </a:lnTo>
                    <a:lnTo>
                      <a:pt x="6759" y="7575"/>
                    </a:lnTo>
                    <a:lnTo>
                      <a:pt x="6843" y="7617"/>
                    </a:lnTo>
                    <a:lnTo>
                      <a:pt x="6801" y="7701"/>
                    </a:lnTo>
                    <a:lnTo>
                      <a:pt x="6801" y="7701"/>
                    </a:lnTo>
                    <a:lnTo>
                      <a:pt x="6989" y="7638"/>
                    </a:lnTo>
                    <a:lnTo>
                      <a:pt x="7198" y="7638"/>
                    </a:lnTo>
                    <a:lnTo>
                      <a:pt x="7324" y="7743"/>
                    </a:lnTo>
                    <a:lnTo>
                      <a:pt x="7366" y="7722"/>
                    </a:lnTo>
                    <a:lnTo>
                      <a:pt x="7387" y="7596"/>
                    </a:lnTo>
                    <a:lnTo>
                      <a:pt x="7115" y="7512"/>
                    </a:lnTo>
                    <a:lnTo>
                      <a:pt x="6905" y="7491"/>
                    </a:lnTo>
                    <a:lnTo>
                      <a:pt x="6759" y="7429"/>
                    </a:lnTo>
                    <a:lnTo>
                      <a:pt x="6780" y="7387"/>
                    </a:lnTo>
                    <a:lnTo>
                      <a:pt x="6884" y="7366"/>
                    </a:lnTo>
                    <a:lnTo>
                      <a:pt x="6989" y="7429"/>
                    </a:lnTo>
                    <a:lnTo>
                      <a:pt x="7219" y="7491"/>
                    </a:lnTo>
                    <a:lnTo>
                      <a:pt x="7408" y="7491"/>
                    </a:lnTo>
                    <a:lnTo>
                      <a:pt x="7470" y="7596"/>
                    </a:lnTo>
                    <a:lnTo>
                      <a:pt x="7470" y="7722"/>
                    </a:lnTo>
                    <a:lnTo>
                      <a:pt x="7491" y="7805"/>
                    </a:lnTo>
                    <a:lnTo>
                      <a:pt x="7638" y="7910"/>
                    </a:lnTo>
                    <a:lnTo>
                      <a:pt x="7805" y="7952"/>
                    </a:lnTo>
                    <a:lnTo>
                      <a:pt x="7889" y="8035"/>
                    </a:lnTo>
                    <a:lnTo>
                      <a:pt x="7910" y="8035"/>
                    </a:lnTo>
                    <a:lnTo>
                      <a:pt x="7993" y="7994"/>
                    </a:lnTo>
                    <a:lnTo>
                      <a:pt x="7952" y="7847"/>
                    </a:lnTo>
                    <a:lnTo>
                      <a:pt x="7993" y="7743"/>
                    </a:lnTo>
                    <a:lnTo>
                      <a:pt x="7952" y="7701"/>
                    </a:lnTo>
                    <a:lnTo>
                      <a:pt x="8056" y="7617"/>
                    </a:lnTo>
                    <a:lnTo>
                      <a:pt x="7993" y="7575"/>
                    </a:lnTo>
                    <a:lnTo>
                      <a:pt x="7680" y="7491"/>
                    </a:lnTo>
                    <a:lnTo>
                      <a:pt x="7554" y="7512"/>
                    </a:lnTo>
                    <a:lnTo>
                      <a:pt x="7512" y="7512"/>
                    </a:lnTo>
                    <a:lnTo>
                      <a:pt x="7408" y="7408"/>
                    </a:lnTo>
                    <a:lnTo>
                      <a:pt x="7282" y="7387"/>
                    </a:lnTo>
                    <a:lnTo>
                      <a:pt x="7198" y="7282"/>
                    </a:lnTo>
                    <a:lnTo>
                      <a:pt x="7115" y="7282"/>
                    </a:lnTo>
                    <a:lnTo>
                      <a:pt x="7073" y="7324"/>
                    </a:lnTo>
                    <a:lnTo>
                      <a:pt x="6989" y="7324"/>
                    </a:lnTo>
                    <a:lnTo>
                      <a:pt x="7010" y="7219"/>
                    </a:lnTo>
                    <a:lnTo>
                      <a:pt x="6864" y="7178"/>
                    </a:lnTo>
                    <a:lnTo>
                      <a:pt x="6843" y="7094"/>
                    </a:lnTo>
                    <a:lnTo>
                      <a:pt x="6947" y="7073"/>
                    </a:lnTo>
                    <a:lnTo>
                      <a:pt x="6989" y="7115"/>
                    </a:lnTo>
                    <a:lnTo>
                      <a:pt x="7094" y="7157"/>
                    </a:lnTo>
                    <a:lnTo>
                      <a:pt x="7156" y="7073"/>
                    </a:lnTo>
                    <a:lnTo>
                      <a:pt x="7115" y="7010"/>
                    </a:lnTo>
                    <a:lnTo>
                      <a:pt x="7156" y="6968"/>
                    </a:lnTo>
                    <a:lnTo>
                      <a:pt x="7219" y="7052"/>
                    </a:lnTo>
                    <a:lnTo>
                      <a:pt x="7219" y="7178"/>
                    </a:lnTo>
                    <a:lnTo>
                      <a:pt x="7324" y="7219"/>
                    </a:lnTo>
                    <a:lnTo>
                      <a:pt x="7638" y="7303"/>
                    </a:lnTo>
                    <a:lnTo>
                      <a:pt x="7700" y="7261"/>
                    </a:lnTo>
                    <a:lnTo>
                      <a:pt x="7554" y="7052"/>
                    </a:lnTo>
                    <a:lnTo>
                      <a:pt x="7408" y="6989"/>
                    </a:lnTo>
                    <a:lnTo>
                      <a:pt x="7303" y="6947"/>
                    </a:lnTo>
                    <a:lnTo>
                      <a:pt x="7303" y="6864"/>
                    </a:lnTo>
                    <a:lnTo>
                      <a:pt x="7324" y="6801"/>
                    </a:lnTo>
                    <a:lnTo>
                      <a:pt x="7408" y="6906"/>
                    </a:lnTo>
                    <a:lnTo>
                      <a:pt x="7554" y="6906"/>
                    </a:lnTo>
                    <a:lnTo>
                      <a:pt x="7638" y="6968"/>
                    </a:lnTo>
                    <a:lnTo>
                      <a:pt x="7680" y="7073"/>
                    </a:lnTo>
                    <a:lnTo>
                      <a:pt x="7721" y="7052"/>
                    </a:lnTo>
                    <a:lnTo>
                      <a:pt x="7805" y="7157"/>
                    </a:lnTo>
                    <a:lnTo>
                      <a:pt x="7910" y="7199"/>
                    </a:lnTo>
                    <a:lnTo>
                      <a:pt x="7952" y="7261"/>
                    </a:lnTo>
                    <a:lnTo>
                      <a:pt x="8014" y="7282"/>
                    </a:lnTo>
                    <a:lnTo>
                      <a:pt x="8077" y="7178"/>
                    </a:lnTo>
                    <a:lnTo>
                      <a:pt x="8203" y="7178"/>
                    </a:lnTo>
                    <a:lnTo>
                      <a:pt x="8307" y="7282"/>
                    </a:lnTo>
                    <a:lnTo>
                      <a:pt x="8349" y="7261"/>
                    </a:lnTo>
                    <a:lnTo>
                      <a:pt x="8349" y="7157"/>
                    </a:lnTo>
                    <a:lnTo>
                      <a:pt x="8412" y="7157"/>
                    </a:lnTo>
                    <a:lnTo>
                      <a:pt x="8516" y="7261"/>
                    </a:lnTo>
                    <a:lnTo>
                      <a:pt x="8642" y="7261"/>
                    </a:lnTo>
                    <a:lnTo>
                      <a:pt x="8684" y="7199"/>
                    </a:lnTo>
                    <a:lnTo>
                      <a:pt x="8684" y="6885"/>
                    </a:lnTo>
                    <a:lnTo>
                      <a:pt x="8433" y="6634"/>
                    </a:lnTo>
                    <a:lnTo>
                      <a:pt x="8349" y="6634"/>
                    </a:lnTo>
                    <a:lnTo>
                      <a:pt x="8307" y="6655"/>
                    </a:lnTo>
                    <a:lnTo>
                      <a:pt x="8224" y="6634"/>
                    </a:lnTo>
                    <a:lnTo>
                      <a:pt x="8244" y="6571"/>
                    </a:lnTo>
                    <a:lnTo>
                      <a:pt x="8433" y="6550"/>
                    </a:lnTo>
                    <a:lnTo>
                      <a:pt x="8516" y="6571"/>
                    </a:lnTo>
                    <a:lnTo>
                      <a:pt x="8558" y="6550"/>
                    </a:lnTo>
                    <a:lnTo>
                      <a:pt x="8642" y="6592"/>
                    </a:lnTo>
                    <a:lnTo>
                      <a:pt x="8642" y="6696"/>
                    </a:lnTo>
                    <a:lnTo>
                      <a:pt x="8684" y="6759"/>
                    </a:lnTo>
                    <a:lnTo>
                      <a:pt x="8851" y="6780"/>
                    </a:lnTo>
                    <a:lnTo>
                      <a:pt x="8851" y="6968"/>
                    </a:lnTo>
                    <a:lnTo>
                      <a:pt x="8893" y="7052"/>
                    </a:lnTo>
                    <a:lnTo>
                      <a:pt x="8998" y="7052"/>
                    </a:lnTo>
                    <a:lnTo>
                      <a:pt x="9060" y="7094"/>
                    </a:lnTo>
                    <a:lnTo>
                      <a:pt x="9353" y="7115"/>
                    </a:lnTo>
                    <a:lnTo>
                      <a:pt x="9500" y="7115"/>
                    </a:lnTo>
                    <a:lnTo>
                      <a:pt x="9688" y="6947"/>
                    </a:lnTo>
                    <a:lnTo>
                      <a:pt x="9709" y="6864"/>
                    </a:lnTo>
                    <a:lnTo>
                      <a:pt x="9605" y="6801"/>
                    </a:lnTo>
                    <a:lnTo>
                      <a:pt x="9563" y="6843"/>
                    </a:lnTo>
                    <a:lnTo>
                      <a:pt x="9500" y="6780"/>
                    </a:lnTo>
                    <a:lnTo>
                      <a:pt x="9563" y="6759"/>
                    </a:lnTo>
                    <a:lnTo>
                      <a:pt x="9709" y="6696"/>
                    </a:lnTo>
                    <a:lnTo>
                      <a:pt x="9835" y="6738"/>
                    </a:lnTo>
                    <a:lnTo>
                      <a:pt x="9981" y="6675"/>
                    </a:lnTo>
                    <a:lnTo>
                      <a:pt x="10002" y="6571"/>
                    </a:lnTo>
                    <a:lnTo>
                      <a:pt x="9918" y="6466"/>
                    </a:lnTo>
                    <a:lnTo>
                      <a:pt x="9625" y="6466"/>
                    </a:lnTo>
                    <a:lnTo>
                      <a:pt x="9395" y="6424"/>
                    </a:lnTo>
                    <a:lnTo>
                      <a:pt x="9416" y="6362"/>
                    </a:lnTo>
                    <a:lnTo>
                      <a:pt x="9521" y="6362"/>
                    </a:lnTo>
                    <a:lnTo>
                      <a:pt x="9563" y="6257"/>
                    </a:lnTo>
                    <a:lnTo>
                      <a:pt x="9605" y="6278"/>
                    </a:lnTo>
                    <a:lnTo>
                      <a:pt x="9625" y="6383"/>
                    </a:lnTo>
                    <a:lnTo>
                      <a:pt x="9709" y="6383"/>
                    </a:lnTo>
                    <a:lnTo>
                      <a:pt x="9772" y="6341"/>
                    </a:lnTo>
                    <a:lnTo>
                      <a:pt x="9981" y="6424"/>
                    </a:lnTo>
                    <a:lnTo>
                      <a:pt x="10044" y="6362"/>
                    </a:lnTo>
                    <a:lnTo>
                      <a:pt x="10149" y="6445"/>
                    </a:lnTo>
                    <a:lnTo>
                      <a:pt x="10211" y="6445"/>
                    </a:lnTo>
                    <a:lnTo>
                      <a:pt x="10316" y="6320"/>
                    </a:lnTo>
                    <a:lnTo>
                      <a:pt x="10295" y="6236"/>
                    </a:lnTo>
                    <a:lnTo>
                      <a:pt x="10149" y="6152"/>
                    </a:lnTo>
                    <a:lnTo>
                      <a:pt x="10211" y="6048"/>
                    </a:lnTo>
                    <a:lnTo>
                      <a:pt x="10253" y="6006"/>
                    </a:lnTo>
                    <a:lnTo>
                      <a:pt x="10232" y="5839"/>
                    </a:lnTo>
                    <a:lnTo>
                      <a:pt x="10316" y="5901"/>
                    </a:lnTo>
                    <a:lnTo>
                      <a:pt x="10316" y="6006"/>
                    </a:lnTo>
                    <a:lnTo>
                      <a:pt x="10253" y="6069"/>
                    </a:lnTo>
                    <a:lnTo>
                      <a:pt x="10295" y="6152"/>
                    </a:lnTo>
                    <a:lnTo>
                      <a:pt x="10358" y="6173"/>
                    </a:lnTo>
                    <a:lnTo>
                      <a:pt x="10441" y="6111"/>
                    </a:lnTo>
                    <a:lnTo>
                      <a:pt x="10734" y="6111"/>
                    </a:lnTo>
                    <a:lnTo>
                      <a:pt x="10776" y="6027"/>
                    </a:lnTo>
                    <a:lnTo>
                      <a:pt x="10923" y="5922"/>
                    </a:lnTo>
                    <a:lnTo>
                      <a:pt x="10881" y="5797"/>
                    </a:lnTo>
                    <a:lnTo>
                      <a:pt x="10944" y="5755"/>
                    </a:lnTo>
                    <a:lnTo>
                      <a:pt x="11048" y="5755"/>
                    </a:lnTo>
                    <a:lnTo>
                      <a:pt x="11132" y="5650"/>
                    </a:lnTo>
                    <a:lnTo>
                      <a:pt x="11216" y="5692"/>
                    </a:lnTo>
                    <a:lnTo>
                      <a:pt x="11299" y="5629"/>
                    </a:lnTo>
                    <a:lnTo>
                      <a:pt x="11550" y="5608"/>
                    </a:lnTo>
                    <a:lnTo>
                      <a:pt x="11613" y="5483"/>
                    </a:lnTo>
                    <a:lnTo>
                      <a:pt x="11822" y="5420"/>
                    </a:lnTo>
                    <a:lnTo>
                      <a:pt x="11927" y="5336"/>
                    </a:lnTo>
                    <a:lnTo>
                      <a:pt x="12073" y="5336"/>
                    </a:lnTo>
                    <a:lnTo>
                      <a:pt x="12136" y="5315"/>
                    </a:lnTo>
                    <a:lnTo>
                      <a:pt x="12262" y="5315"/>
                    </a:lnTo>
                    <a:lnTo>
                      <a:pt x="12429" y="5232"/>
                    </a:lnTo>
                    <a:lnTo>
                      <a:pt x="12555" y="5106"/>
                    </a:lnTo>
                    <a:lnTo>
                      <a:pt x="12659" y="5085"/>
                    </a:lnTo>
                    <a:lnTo>
                      <a:pt x="12743" y="4960"/>
                    </a:lnTo>
                    <a:lnTo>
                      <a:pt x="12952" y="4918"/>
                    </a:lnTo>
                    <a:lnTo>
                      <a:pt x="13036" y="4876"/>
                    </a:lnTo>
                    <a:lnTo>
                      <a:pt x="13224" y="4771"/>
                    </a:lnTo>
                    <a:lnTo>
                      <a:pt x="13308" y="4604"/>
                    </a:lnTo>
                    <a:lnTo>
                      <a:pt x="13371" y="4458"/>
                    </a:lnTo>
                    <a:lnTo>
                      <a:pt x="13182" y="4458"/>
                    </a:lnTo>
                    <a:lnTo>
                      <a:pt x="13057" y="4478"/>
                    </a:lnTo>
                    <a:lnTo>
                      <a:pt x="12973" y="4437"/>
                    </a:lnTo>
                    <a:lnTo>
                      <a:pt x="12848" y="4458"/>
                    </a:lnTo>
                    <a:lnTo>
                      <a:pt x="12659" y="4646"/>
                    </a:lnTo>
                    <a:lnTo>
                      <a:pt x="12387" y="4667"/>
                    </a:lnTo>
                    <a:lnTo>
                      <a:pt x="11927" y="4709"/>
                    </a:lnTo>
                    <a:lnTo>
                      <a:pt x="11801" y="4688"/>
                    </a:lnTo>
                    <a:lnTo>
                      <a:pt x="11488" y="4688"/>
                    </a:lnTo>
                    <a:lnTo>
                      <a:pt x="11299" y="4771"/>
                    </a:lnTo>
                    <a:lnTo>
                      <a:pt x="11299" y="4667"/>
                    </a:lnTo>
                    <a:lnTo>
                      <a:pt x="11174" y="4667"/>
                    </a:lnTo>
                    <a:lnTo>
                      <a:pt x="11216" y="4562"/>
                    </a:lnTo>
                    <a:lnTo>
                      <a:pt x="11362" y="4562"/>
                    </a:lnTo>
                    <a:lnTo>
                      <a:pt x="11446" y="4583"/>
                    </a:lnTo>
                    <a:lnTo>
                      <a:pt x="11550" y="4541"/>
                    </a:lnTo>
                    <a:lnTo>
                      <a:pt x="11571" y="4604"/>
                    </a:lnTo>
                    <a:lnTo>
                      <a:pt x="11718" y="4604"/>
                    </a:lnTo>
                    <a:lnTo>
                      <a:pt x="11906" y="4583"/>
                    </a:lnTo>
                    <a:lnTo>
                      <a:pt x="12032" y="4583"/>
                    </a:lnTo>
                    <a:lnTo>
                      <a:pt x="12346" y="4541"/>
                    </a:lnTo>
                    <a:lnTo>
                      <a:pt x="12848" y="4332"/>
                    </a:lnTo>
                    <a:lnTo>
                      <a:pt x="12931" y="4269"/>
                    </a:lnTo>
                    <a:lnTo>
                      <a:pt x="12848" y="4186"/>
                    </a:lnTo>
                    <a:lnTo>
                      <a:pt x="12638" y="4144"/>
                    </a:lnTo>
                    <a:lnTo>
                      <a:pt x="12262" y="4081"/>
                    </a:lnTo>
                    <a:lnTo>
                      <a:pt x="12199" y="3976"/>
                    </a:lnTo>
                    <a:lnTo>
                      <a:pt x="12199" y="3976"/>
                    </a:lnTo>
                    <a:lnTo>
                      <a:pt x="12346" y="4060"/>
                    </a:lnTo>
                    <a:lnTo>
                      <a:pt x="12450" y="4039"/>
                    </a:lnTo>
                    <a:lnTo>
                      <a:pt x="12450" y="3976"/>
                    </a:lnTo>
                    <a:lnTo>
                      <a:pt x="12325" y="3851"/>
                    </a:lnTo>
                    <a:lnTo>
                      <a:pt x="12304" y="3725"/>
                    </a:lnTo>
                    <a:lnTo>
                      <a:pt x="12408" y="3851"/>
                    </a:lnTo>
                    <a:lnTo>
                      <a:pt x="12597" y="4060"/>
                    </a:lnTo>
                    <a:lnTo>
                      <a:pt x="12638" y="4060"/>
                    </a:lnTo>
                    <a:lnTo>
                      <a:pt x="12722" y="4018"/>
                    </a:lnTo>
                    <a:lnTo>
                      <a:pt x="12764" y="4081"/>
                    </a:lnTo>
                    <a:lnTo>
                      <a:pt x="12973" y="4081"/>
                    </a:lnTo>
                    <a:lnTo>
                      <a:pt x="13057" y="4144"/>
                    </a:lnTo>
                    <a:lnTo>
                      <a:pt x="13141" y="4144"/>
                    </a:lnTo>
                    <a:lnTo>
                      <a:pt x="13287" y="4165"/>
                    </a:lnTo>
                    <a:lnTo>
                      <a:pt x="13371" y="4123"/>
                    </a:lnTo>
                    <a:lnTo>
                      <a:pt x="13308" y="4081"/>
                    </a:lnTo>
                    <a:lnTo>
                      <a:pt x="13162" y="4060"/>
                    </a:lnTo>
                    <a:lnTo>
                      <a:pt x="13162" y="3976"/>
                    </a:lnTo>
                    <a:lnTo>
                      <a:pt x="13350" y="4018"/>
                    </a:lnTo>
                    <a:lnTo>
                      <a:pt x="13475" y="4060"/>
                    </a:lnTo>
                    <a:lnTo>
                      <a:pt x="13601" y="4165"/>
                    </a:lnTo>
                    <a:lnTo>
                      <a:pt x="13664" y="4144"/>
                    </a:lnTo>
                    <a:lnTo>
                      <a:pt x="13706" y="4018"/>
                    </a:lnTo>
                    <a:lnTo>
                      <a:pt x="13810" y="4081"/>
                    </a:lnTo>
                    <a:lnTo>
                      <a:pt x="13978" y="4081"/>
                    </a:lnTo>
                    <a:lnTo>
                      <a:pt x="14124" y="4039"/>
                    </a:lnTo>
                    <a:lnTo>
                      <a:pt x="14229" y="4018"/>
                    </a:lnTo>
                    <a:lnTo>
                      <a:pt x="14354" y="3914"/>
                    </a:lnTo>
                    <a:lnTo>
                      <a:pt x="14710" y="3746"/>
                    </a:lnTo>
                    <a:lnTo>
                      <a:pt x="14794" y="3662"/>
                    </a:lnTo>
                    <a:lnTo>
                      <a:pt x="14794" y="3621"/>
                    </a:lnTo>
                    <a:lnTo>
                      <a:pt x="14877" y="3600"/>
                    </a:lnTo>
                    <a:lnTo>
                      <a:pt x="15003" y="3621"/>
                    </a:lnTo>
                    <a:lnTo>
                      <a:pt x="15045" y="3558"/>
                    </a:lnTo>
                    <a:lnTo>
                      <a:pt x="15275" y="3432"/>
                    </a:lnTo>
                    <a:lnTo>
                      <a:pt x="15400" y="3181"/>
                    </a:lnTo>
                    <a:lnTo>
                      <a:pt x="15463" y="2909"/>
                    </a:lnTo>
                    <a:lnTo>
                      <a:pt x="15442" y="2721"/>
                    </a:lnTo>
                    <a:lnTo>
                      <a:pt x="15379" y="2595"/>
                    </a:lnTo>
                    <a:lnTo>
                      <a:pt x="15233" y="2512"/>
                    </a:lnTo>
                    <a:lnTo>
                      <a:pt x="15149" y="2512"/>
                    </a:lnTo>
                    <a:lnTo>
                      <a:pt x="15128" y="2554"/>
                    </a:lnTo>
                    <a:lnTo>
                      <a:pt x="15024" y="2554"/>
                    </a:lnTo>
                    <a:lnTo>
                      <a:pt x="14961" y="2658"/>
                    </a:lnTo>
                    <a:lnTo>
                      <a:pt x="14877" y="2700"/>
                    </a:lnTo>
                    <a:lnTo>
                      <a:pt x="14835" y="2658"/>
                    </a:lnTo>
                    <a:lnTo>
                      <a:pt x="14961" y="2470"/>
                    </a:lnTo>
                    <a:lnTo>
                      <a:pt x="15003" y="2386"/>
                    </a:lnTo>
                    <a:lnTo>
                      <a:pt x="15107" y="2302"/>
                    </a:lnTo>
                    <a:lnTo>
                      <a:pt x="15128" y="2156"/>
                    </a:lnTo>
                    <a:lnTo>
                      <a:pt x="15066" y="2051"/>
                    </a:lnTo>
                    <a:lnTo>
                      <a:pt x="15024" y="2030"/>
                    </a:lnTo>
                    <a:lnTo>
                      <a:pt x="15107" y="1968"/>
                    </a:lnTo>
                    <a:lnTo>
                      <a:pt x="15170" y="1737"/>
                    </a:lnTo>
                    <a:lnTo>
                      <a:pt x="15066" y="1717"/>
                    </a:lnTo>
                    <a:lnTo>
                      <a:pt x="14940" y="1737"/>
                    </a:lnTo>
                    <a:lnTo>
                      <a:pt x="14919" y="1842"/>
                    </a:lnTo>
                    <a:lnTo>
                      <a:pt x="14856" y="1884"/>
                    </a:lnTo>
                    <a:lnTo>
                      <a:pt x="14794" y="1926"/>
                    </a:lnTo>
                    <a:lnTo>
                      <a:pt x="14731" y="1863"/>
                    </a:lnTo>
                    <a:lnTo>
                      <a:pt x="14794" y="1779"/>
                    </a:lnTo>
                    <a:lnTo>
                      <a:pt x="14794" y="1717"/>
                    </a:lnTo>
                    <a:lnTo>
                      <a:pt x="14835" y="1633"/>
                    </a:lnTo>
                    <a:lnTo>
                      <a:pt x="14814" y="1570"/>
                    </a:lnTo>
                    <a:lnTo>
                      <a:pt x="14689" y="1654"/>
                    </a:lnTo>
                    <a:lnTo>
                      <a:pt x="14626" y="1779"/>
                    </a:lnTo>
                    <a:lnTo>
                      <a:pt x="14584" y="1821"/>
                    </a:lnTo>
                    <a:lnTo>
                      <a:pt x="14522" y="1758"/>
                    </a:lnTo>
                    <a:lnTo>
                      <a:pt x="14584" y="1633"/>
                    </a:lnTo>
                    <a:lnTo>
                      <a:pt x="14542" y="1549"/>
                    </a:lnTo>
                    <a:lnTo>
                      <a:pt x="14417" y="1549"/>
                    </a:lnTo>
                    <a:lnTo>
                      <a:pt x="14270" y="1633"/>
                    </a:lnTo>
                    <a:lnTo>
                      <a:pt x="14208" y="1737"/>
                    </a:lnTo>
                    <a:lnTo>
                      <a:pt x="14082" y="1737"/>
                    </a:lnTo>
                    <a:lnTo>
                      <a:pt x="14019" y="1779"/>
                    </a:lnTo>
                    <a:lnTo>
                      <a:pt x="13978" y="1884"/>
                    </a:lnTo>
                    <a:lnTo>
                      <a:pt x="13894" y="1884"/>
                    </a:lnTo>
                    <a:lnTo>
                      <a:pt x="13789" y="1842"/>
                    </a:lnTo>
                    <a:lnTo>
                      <a:pt x="13580" y="1821"/>
                    </a:lnTo>
                    <a:lnTo>
                      <a:pt x="13308" y="1821"/>
                    </a:lnTo>
                    <a:lnTo>
                      <a:pt x="13496" y="1758"/>
                    </a:lnTo>
                    <a:lnTo>
                      <a:pt x="13559" y="1717"/>
                    </a:lnTo>
                    <a:lnTo>
                      <a:pt x="13643" y="1737"/>
                    </a:lnTo>
                    <a:lnTo>
                      <a:pt x="13747" y="1737"/>
                    </a:lnTo>
                    <a:lnTo>
                      <a:pt x="13894" y="1654"/>
                    </a:lnTo>
                    <a:lnTo>
                      <a:pt x="14019" y="1633"/>
                    </a:lnTo>
                    <a:lnTo>
                      <a:pt x="14124" y="1507"/>
                    </a:lnTo>
                    <a:lnTo>
                      <a:pt x="14333" y="1403"/>
                    </a:lnTo>
                    <a:lnTo>
                      <a:pt x="14396" y="1340"/>
                    </a:lnTo>
                    <a:lnTo>
                      <a:pt x="14354" y="1298"/>
                    </a:lnTo>
                    <a:lnTo>
                      <a:pt x="14270" y="1298"/>
                    </a:lnTo>
                    <a:lnTo>
                      <a:pt x="14061" y="1152"/>
                    </a:lnTo>
                    <a:lnTo>
                      <a:pt x="14019" y="1089"/>
                    </a:lnTo>
                    <a:lnTo>
                      <a:pt x="13978" y="1089"/>
                    </a:lnTo>
                    <a:lnTo>
                      <a:pt x="13873" y="1131"/>
                    </a:lnTo>
                    <a:lnTo>
                      <a:pt x="13810" y="1193"/>
                    </a:lnTo>
                    <a:lnTo>
                      <a:pt x="13747" y="1152"/>
                    </a:lnTo>
                    <a:lnTo>
                      <a:pt x="13706" y="1089"/>
                    </a:lnTo>
                    <a:lnTo>
                      <a:pt x="13789" y="1005"/>
                    </a:lnTo>
                    <a:lnTo>
                      <a:pt x="13768" y="921"/>
                    </a:lnTo>
                    <a:lnTo>
                      <a:pt x="13601" y="942"/>
                    </a:lnTo>
                    <a:lnTo>
                      <a:pt x="13538" y="1047"/>
                    </a:lnTo>
                    <a:lnTo>
                      <a:pt x="13454" y="1026"/>
                    </a:lnTo>
                    <a:lnTo>
                      <a:pt x="13454" y="901"/>
                    </a:lnTo>
                    <a:lnTo>
                      <a:pt x="13308" y="942"/>
                    </a:lnTo>
                    <a:lnTo>
                      <a:pt x="13266" y="1005"/>
                    </a:lnTo>
                    <a:lnTo>
                      <a:pt x="13224" y="921"/>
                    </a:lnTo>
                    <a:lnTo>
                      <a:pt x="13287" y="838"/>
                    </a:lnTo>
                    <a:lnTo>
                      <a:pt x="13245" y="775"/>
                    </a:lnTo>
                    <a:lnTo>
                      <a:pt x="13308" y="775"/>
                    </a:lnTo>
                    <a:lnTo>
                      <a:pt x="13371" y="691"/>
                    </a:lnTo>
                    <a:lnTo>
                      <a:pt x="13287" y="608"/>
                    </a:lnTo>
                    <a:lnTo>
                      <a:pt x="13078" y="587"/>
                    </a:lnTo>
                    <a:lnTo>
                      <a:pt x="12910" y="503"/>
                    </a:lnTo>
                    <a:lnTo>
                      <a:pt x="12785" y="524"/>
                    </a:lnTo>
                    <a:lnTo>
                      <a:pt x="12659" y="629"/>
                    </a:lnTo>
                    <a:lnTo>
                      <a:pt x="12638" y="733"/>
                    </a:lnTo>
                    <a:lnTo>
                      <a:pt x="12597" y="775"/>
                    </a:lnTo>
                    <a:lnTo>
                      <a:pt x="12513" y="670"/>
                    </a:lnTo>
                    <a:lnTo>
                      <a:pt x="12638" y="524"/>
                    </a:lnTo>
                    <a:lnTo>
                      <a:pt x="12659" y="461"/>
                    </a:lnTo>
                    <a:lnTo>
                      <a:pt x="12513" y="461"/>
                    </a:lnTo>
                    <a:lnTo>
                      <a:pt x="12387" y="377"/>
                    </a:lnTo>
                    <a:lnTo>
                      <a:pt x="12262" y="377"/>
                    </a:lnTo>
                    <a:lnTo>
                      <a:pt x="12199" y="482"/>
                    </a:lnTo>
                    <a:lnTo>
                      <a:pt x="12011" y="608"/>
                    </a:lnTo>
                    <a:lnTo>
                      <a:pt x="11885" y="733"/>
                    </a:lnTo>
                    <a:lnTo>
                      <a:pt x="11801" y="775"/>
                    </a:lnTo>
                    <a:lnTo>
                      <a:pt x="11781" y="712"/>
                    </a:lnTo>
                    <a:lnTo>
                      <a:pt x="11822" y="587"/>
                    </a:lnTo>
                    <a:lnTo>
                      <a:pt x="11822" y="419"/>
                    </a:lnTo>
                    <a:lnTo>
                      <a:pt x="11781" y="377"/>
                    </a:lnTo>
                    <a:lnTo>
                      <a:pt x="11739" y="273"/>
                    </a:lnTo>
                    <a:lnTo>
                      <a:pt x="11592" y="189"/>
                    </a:lnTo>
                    <a:lnTo>
                      <a:pt x="11467" y="210"/>
                    </a:lnTo>
                    <a:lnTo>
                      <a:pt x="11341" y="189"/>
                    </a:lnTo>
                    <a:lnTo>
                      <a:pt x="11278" y="85"/>
                    </a:lnTo>
                    <a:lnTo>
                      <a:pt x="11153" y="64"/>
                    </a:lnTo>
                    <a:lnTo>
                      <a:pt x="10985" y="105"/>
                    </a:lnTo>
                    <a:lnTo>
                      <a:pt x="10881" y="85"/>
                    </a:lnTo>
                    <a:lnTo>
                      <a:pt x="10818" y="64"/>
                    </a:lnTo>
                    <a:lnTo>
                      <a:pt x="10734" y="1"/>
                    </a:lnTo>
                    <a:lnTo>
                      <a:pt x="10651" y="64"/>
                    </a:lnTo>
                    <a:lnTo>
                      <a:pt x="10630" y="210"/>
                    </a:lnTo>
                    <a:lnTo>
                      <a:pt x="10734" y="461"/>
                    </a:lnTo>
                    <a:lnTo>
                      <a:pt x="10651" y="670"/>
                    </a:lnTo>
                    <a:lnTo>
                      <a:pt x="10651" y="817"/>
                    </a:lnTo>
                    <a:lnTo>
                      <a:pt x="10609" y="880"/>
                    </a:lnTo>
                    <a:lnTo>
                      <a:pt x="10525" y="838"/>
                    </a:lnTo>
                    <a:lnTo>
                      <a:pt x="10400" y="880"/>
                    </a:lnTo>
                    <a:lnTo>
                      <a:pt x="10337" y="817"/>
                    </a:lnTo>
                    <a:lnTo>
                      <a:pt x="10421" y="733"/>
                    </a:lnTo>
                    <a:lnTo>
                      <a:pt x="10358" y="566"/>
                    </a:lnTo>
                    <a:lnTo>
                      <a:pt x="10421" y="461"/>
                    </a:lnTo>
                    <a:lnTo>
                      <a:pt x="10441" y="315"/>
                    </a:lnTo>
                    <a:lnTo>
                      <a:pt x="10400" y="273"/>
                    </a:lnTo>
                    <a:lnTo>
                      <a:pt x="10232" y="398"/>
                    </a:lnTo>
                    <a:lnTo>
                      <a:pt x="10232" y="461"/>
                    </a:lnTo>
                    <a:lnTo>
                      <a:pt x="10149" y="482"/>
                    </a:lnTo>
                    <a:lnTo>
                      <a:pt x="10107" y="419"/>
                    </a:lnTo>
                    <a:lnTo>
                      <a:pt x="10149" y="273"/>
                    </a:lnTo>
                    <a:lnTo>
                      <a:pt x="10107" y="210"/>
                    </a:lnTo>
                    <a:lnTo>
                      <a:pt x="10044" y="252"/>
                    </a:lnTo>
                    <a:lnTo>
                      <a:pt x="9981" y="398"/>
                    </a:lnTo>
                    <a:lnTo>
                      <a:pt x="9897" y="398"/>
                    </a:lnTo>
                    <a:lnTo>
                      <a:pt x="9877" y="357"/>
                    </a:lnTo>
                    <a:lnTo>
                      <a:pt x="9918" y="252"/>
                    </a:lnTo>
                    <a:lnTo>
                      <a:pt x="9918" y="105"/>
                    </a:lnTo>
                    <a:lnTo>
                      <a:pt x="9897" y="64"/>
                    </a:lnTo>
                    <a:lnTo>
                      <a:pt x="9625"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54"/>
              <p:cNvSpPr/>
              <p:nvPr/>
            </p:nvSpPr>
            <p:spPr>
              <a:xfrm>
                <a:off x="2905300" y="2401625"/>
                <a:ext cx="91575" cy="98875"/>
              </a:xfrm>
              <a:custGeom>
                <a:avLst/>
                <a:gdLst/>
                <a:ahLst/>
                <a:cxnLst/>
                <a:rect l="l" t="t" r="r" b="b"/>
                <a:pathLst>
                  <a:path w="3663" h="3955" extrusionOk="0">
                    <a:moveTo>
                      <a:pt x="2909" y="2155"/>
                    </a:moveTo>
                    <a:lnTo>
                      <a:pt x="2872" y="2165"/>
                    </a:lnTo>
                    <a:lnTo>
                      <a:pt x="2872" y="2165"/>
                    </a:lnTo>
                    <a:lnTo>
                      <a:pt x="2878" y="2166"/>
                    </a:lnTo>
                    <a:lnTo>
                      <a:pt x="2878" y="2166"/>
                    </a:lnTo>
                    <a:lnTo>
                      <a:pt x="2930" y="2155"/>
                    </a:lnTo>
                    <a:close/>
                    <a:moveTo>
                      <a:pt x="2323" y="0"/>
                    </a:moveTo>
                    <a:lnTo>
                      <a:pt x="2260" y="42"/>
                    </a:lnTo>
                    <a:lnTo>
                      <a:pt x="2219" y="84"/>
                    </a:lnTo>
                    <a:lnTo>
                      <a:pt x="2135" y="84"/>
                    </a:lnTo>
                    <a:lnTo>
                      <a:pt x="2072" y="147"/>
                    </a:lnTo>
                    <a:lnTo>
                      <a:pt x="2009" y="188"/>
                    </a:lnTo>
                    <a:lnTo>
                      <a:pt x="1905" y="188"/>
                    </a:lnTo>
                    <a:lnTo>
                      <a:pt x="1779" y="293"/>
                    </a:lnTo>
                    <a:lnTo>
                      <a:pt x="1675" y="377"/>
                    </a:lnTo>
                    <a:lnTo>
                      <a:pt x="1675" y="460"/>
                    </a:lnTo>
                    <a:lnTo>
                      <a:pt x="1612" y="460"/>
                    </a:lnTo>
                    <a:lnTo>
                      <a:pt x="1570" y="419"/>
                    </a:lnTo>
                    <a:lnTo>
                      <a:pt x="1570" y="460"/>
                    </a:lnTo>
                    <a:lnTo>
                      <a:pt x="1591" y="481"/>
                    </a:lnTo>
                    <a:lnTo>
                      <a:pt x="1591" y="523"/>
                    </a:lnTo>
                    <a:lnTo>
                      <a:pt x="1528" y="586"/>
                    </a:lnTo>
                    <a:lnTo>
                      <a:pt x="1423" y="670"/>
                    </a:lnTo>
                    <a:lnTo>
                      <a:pt x="1382" y="691"/>
                    </a:lnTo>
                    <a:lnTo>
                      <a:pt x="1402" y="711"/>
                    </a:lnTo>
                    <a:lnTo>
                      <a:pt x="1382" y="774"/>
                    </a:lnTo>
                    <a:lnTo>
                      <a:pt x="1319" y="774"/>
                    </a:lnTo>
                    <a:lnTo>
                      <a:pt x="1319" y="816"/>
                    </a:lnTo>
                    <a:lnTo>
                      <a:pt x="1382" y="837"/>
                    </a:lnTo>
                    <a:lnTo>
                      <a:pt x="1319" y="879"/>
                    </a:lnTo>
                    <a:lnTo>
                      <a:pt x="1256" y="879"/>
                    </a:lnTo>
                    <a:lnTo>
                      <a:pt x="1193" y="942"/>
                    </a:lnTo>
                    <a:lnTo>
                      <a:pt x="1193" y="1004"/>
                    </a:lnTo>
                    <a:lnTo>
                      <a:pt x="1214" y="1004"/>
                    </a:lnTo>
                    <a:lnTo>
                      <a:pt x="1256" y="1025"/>
                    </a:lnTo>
                    <a:lnTo>
                      <a:pt x="1193" y="1046"/>
                    </a:lnTo>
                    <a:lnTo>
                      <a:pt x="1151" y="1046"/>
                    </a:lnTo>
                    <a:lnTo>
                      <a:pt x="1089" y="1151"/>
                    </a:lnTo>
                    <a:lnTo>
                      <a:pt x="1068" y="1214"/>
                    </a:lnTo>
                    <a:lnTo>
                      <a:pt x="942" y="1402"/>
                    </a:lnTo>
                    <a:lnTo>
                      <a:pt x="942" y="1444"/>
                    </a:lnTo>
                    <a:lnTo>
                      <a:pt x="984" y="1507"/>
                    </a:lnTo>
                    <a:lnTo>
                      <a:pt x="984" y="1548"/>
                    </a:lnTo>
                    <a:lnTo>
                      <a:pt x="963" y="1548"/>
                    </a:lnTo>
                    <a:lnTo>
                      <a:pt x="942" y="1527"/>
                    </a:lnTo>
                    <a:lnTo>
                      <a:pt x="900" y="1527"/>
                    </a:lnTo>
                    <a:lnTo>
                      <a:pt x="796" y="1569"/>
                    </a:lnTo>
                    <a:lnTo>
                      <a:pt x="754" y="1653"/>
                    </a:lnTo>
                    <a:lnTo>
                      <a:pt x="754" y="1716"/>
                    </a:lnTo>
                    <a:lnTo>
                      <a:pt x="796" y="1716"/>
                    </a:lnTo>
                    <a:lnTo>
                      <a:pt x="858" y="1758"/>
                    </a:lnTo>
                    <a:lnTo>
                      <a:pt x="838" y="1779"/>
                    </a:lnTo>
                    <a:lnTo>
                      <a:pt x="838" y="1841"/>
                    </a:lnTo>
                    <a:lnTo>
                      <a:pt x="775" y="1883"/>
                    </a:lnTo>
                    <a:lnTo>
                      <a:pt x="649" y="1862"/>
                    </a:lnTo>
                    <a:lnTo>
                      <a:pt x="628" y="1883"/>
                    </a:lnTo>
                    <a:lnTo>
                      <a:pt x="628" y="1946"/>
                    </a:lnTo>
                    <a:lnTo>
                      <a:pt x="545" y="2030"/>
                    </a:lnTo>
                    <a:lnTo>
                      <a:pt x="482" y="2134"/>
                    </a:lnTo>
                    <a:lnTo>
                      <a:pt x="440" y="2197"/>
                    </a:lnTo>
                    <a:lnTo>
                      <a:pt x="419" y="2197"/>
                    </a:lnTo>
                    <a:lnTo>
                      <a:pt x="419" y="2134"/>
                    </a:lnTo>
                    <a:lnTo>
                      <a:pt x="377" y="2197"/>
                    </a:lnTo>
                    <a:lnTo>
                      <a:pt x="335" y="2134"/>
                    </a:lnTo>
                    <a:lnTo>
                      <a:pt x="356" y="2072"/>
                    </a:lnTo>
                    <a:lnTo>
                      <a:pt x="440" y="2030"/>
                    </a:lnTo>
                    <a:lnTo>
                      <a:pt x="461" y="1967"/>
                    </a:lnTo>
                    <a:lnTo>
                      <a:pt x="440" y="1988"/>
                    </a:lnTo>
                    <a:lnTo>
                      <a:pt x="356" y="2051"/>
                    </a:lnTo>
                    <a:lnTo>
                      <a:pt x="231" y="2134"/>
                    </a:lnTo>
                    <a:lnTo>
                      <a:pt x="168" y="2260"/>
                    </a:lnTo>
                    <a:lnTo>
                      <a:pt x="231" y="2260"/>
                    </a:lnTo>
                    <a:lnTo>
                      <a:pt x="314" y="2239"/>
                    </a:lnTo>
                    <a:lnTo>
                      <a:pt x="461" y="2197"/>
                    </a:lnTo>
                    <a:lnTo>
                      <a:pt x="586" y="2197"/>
                    </a:lnTo>
                    <a:lnTo>
                      <a:pt x="524" y="2281"/>
                    </a:lnTo>
                    <a:lnTo>
                      <a:pt x="419" y="2406"/>
                    </a:lnTo>
                    <a:lnTo>
                      <a:pt x="335" y="2511"/>
                    </a:lnTo>
                    <a:lnTo>
                      <a:pt x="210" y="2595"/>
                    </a:lnTo>
                    <a:lnTo>
                      <a:pt x="105" y="2699"/>
                    </a:lnTo>
                    <a:lnTo>
                      <a:pt x="22" y="2699"/>
                    </a:lnTo>
                    <a:lnTo>
                      <a:pt x="1" y="2762"/>
                    </a:lnTo>
                    <a:lnTo>
                      <a:pt x="22" y="2804"/>
                    </a:lnTo>
                    <a:lnTo>
                      <a:pt x="1" y="2888"/>
                    </a:lnTo>
                    <a:lnTo>
                      <a:pt x="22" y="2929"/>
                    </a:lnTo>
                    <a:lnTo>
                      <a:pt x="63" y="2929"/>
                    </a:lnTo>
                    <a:lnTo>
                      <a:pt x="168" y="2971"/>
                    </a:lnTo>
                    <a:lnTo>
                      <a:pt x="314" y="2929"/>
                    </a:lnTo>
                    <a:lnTo>
                      <a:pt x="377" y="2888"/>
                    </a:lnTo>
                    <a:lnTo>
                      <a:pt x="482" y="2888"/>
                    </a:lnTo>
                    <a:lnTo>
                      <a:pt x="566" y="2825"/>
                    </a:lnTo>
                    <a:lnTo>
                      <a:pt x="586" y="2783"/>
                    </a:lnTo>
                    <a:lnTo>
                      <a:pt x="586" y="2804"/>
                    </a:lnTo>
                    <a:lnTo>
                      <a:pt x="545" y="2888"/>
                    </a:lnTo>
                    <a:lnTo>
                      <a:pt x="670" y="2908"/>
                    </a:lnTo>
                    <a:lnTo>
                      <a:pt x="754" y="2888"/>
                    </a:lnTo>
                    <a:lnTo>
                      <a:pt x="796" y="2929"/>
                    </a:lnTo>
                    <a:lnTo>
                      <a:pt x="963" y="2929"/>
                    </a:lnTo>
                    <a:lnTo>
                      <a:pt x="1047" y="2908"/>
                    </a:lnTo>
                    <a:lnTo>
                      <a:pt x="1068" y="2971"/>
                    </a:lnTo>
                    <a:lnTo>
                      <a:pt x="1110" y="3013"/>
                    </a:lnTo>
                    <a:lnTo>
                      <a:pt x="1214" y="3013"/>
                    </a:lnTo>
                    <a:lnTo>
                      <a:pt x="1256" y="2992"/>
                    </a:lnTo>
                    <a:lnTo>
                      <a:pt x="1277" y="3013"/>
                    </a:lnTo>
                    <a:lnTo>
                      <a:pt x="1361" y="3013"/>
                    </a:lnTo>
                    <a:lnTo>
                      <a:pt x="1402" y="2992"/>
                    </a:lnTo>
                    <a:lnTo>
                      <a:pt x="1402" y="2950"/>
                    </a:lnTo>
                    <a:lnTo>
                      <a:pt x="1486" y="2950"/>
                    </a:lnTo>
                    <a:lnTo>
                      <a:pt x="1507" y="2992"/>
                    </a:lnTo>
                    <a:lnTo>
                      <a:pt x="1570" y="2992"/>
                    </a:lnTo>
                    <a:lnTo>
                      <a:pt x="1591" y="2929"/>
                    </a:lnTo>
                    <a:lnTo>
                      <a:pt x="1633" y="2929"/>
                    </a:lnTo>
                    <a:lnTo>
                      <a:pt x="1695" y="2971"/>
                    </a:lnTo>
                    <a:lnTo>
                      <a:pt x="1716" y="2908"/>
                    </a:lnTo>
                    <a:lnTo>
                      <a:pt x="1716" y="2867"/>
                    </a:lnTo>
                    <a:lnTo>
                      <a:pt x="1716" y="2783"/>
                    </a:lnTo>
                    <a:lnTo>
                      <a:pt x="1737" y="2804"/>
                    </a:lnTo>
                    <a:lnTo>
                      <a:pt x="1779" y="2762"/>
                    </a:lnTo>
                    <a:lnTo>
                      <a:pt x="1821" y="2762"/>
                    </a:lnTo>
                    <a:lnTo>
                      <a:pt x="1800" y="2783"/>
                    </a:lnTo>
                    <a:lnTo>
                      <a:pt x="1779" y="2888"/>
                    </a:lnTo>
                    <a:lnTo>
                      <a:pt x="1800" y="2908"/>
                    </a:lnTo>
                    <a:lnTo>
                      <a:pt x="1821" y="2867"/>
                    </a:lnTo>
                    <a:lnTo>
                      <a:pt x="1884" y="2783"/>
                    </a:lnTo>
                    <a:lnTo>
                      <a:pt x="1905" y="2783"/>
                    </a:lnTo>
                    <a:lnTo>
                      <a:pt x="1905" y="2867"/>
                    </a:lnTo>
                    <a:lnTo>
                      <a:pt x="1884" y="2908"/>
                    </a:lnTo>
                    <a:lnTo>
                      <a:pt x="1884" y="2971"/>
                    </a:lnTo>
                    <a:lnTo>
                      <a:pt x="1947" y="2929"/>
                    </a:lnTo>
                    <a:lnTo>
                      <a:pt x="1988" y="2929"/>
                    </a:lnTo>
                    <a:lnTo>
                      <a:pt x="1988" y="2971"/>
                    </a:lnTo>
                    <a:lnTo>
                      <a:pt x="1884" y="3034"/>
                    </a:lnTo>
                    <a:lnTo>
                      <a:pt x="1779" y="3097"/>
                    </a:lnTo>
                    <a:lnTo>
                      <a:pt x="1800" y="3118"/>
                    </a:lnTo>
                    <a:lnTo>
                      <a:pt x="1821" y="3097"/>
                    </a:lnTo>
                    <a:lnTo>
                      <a:pt x="1884" y="3097"/>
                    </a:lnTo>
                    <a:lnTo>
                      <a:pt x="1905" y="3118"/>
                    </a:lnTo>
                    <a:lnTo>
                      <a:pt x="1947" y="3118"/>
                    </a:lnTo>
                    <a:lnTo>
                      <a:pt x="1988" y="3139"/>
                    </a:lnTo>
                    <a:lnTo>
                      <a:pt x="2030" y="3118"/>
                    </a:lnTo>
                    <a:lnTo>
                      <a:pt x="2114" y="3097"/>
                    </a:lnTo>
                    <a:lnTo>
                      <a:pt x="2135" y="3013"/>
                    </a:lnTo>
                    <a:lnTo>
                      <a:pt x="2135" y="2971"/>
                    </a:lnTo>
                    <a:lnTo>
                      <a:pt x="2198" y="2992"/>
                    </a:lnTo>
                    <a:lnTo>
                      <a:pt x="2260" y="3013"/>
                    </a:lnTo>
                    <a:lnTo>
                      <a:pt x="2323" y="3076"/>
                    </a:lnTo>
                    <a:lnTo>
                      <a:pt x="2365" y="3034"/>
                    </a:lnTo>
                    <a:lnTo>
                      <a:pt x="2428" y="3013"/>
                    </a:lnTo>
                    <a:lnTo>
                      <a:pt x="2511" y="3013"/>
                    </a:lnTo>
                    <a:lnTo>
                      <a:pt x="2449" y="3076"/>
                    </a:lnTo>
                    <a:lnTo>
                      <a:pt x="2449" y="3097"/>
                    </a:lnTo>
                    <a:lnTo>
                      <a:pt x="2344" y="3139"/>
                    </a:lnTo>
                    <a:lnTo>
                      <a:pt x="2239" y="3139"/>
                    </a:lnTo>
                    <a:lnTo>
                      <a:pt x="2198" y="3201"/>
                    </a:lnTo>
                    <a:lnTo>
                      <a:pt x="2198" y="3243"/>
                    </a:lnTo>
                    <a:lnTo>
                      <a:pt x="2156" y="3285"/>
                    </a:lnTo>
                    <a:lnTo>
                      <a:pt x="2135" y="3327"/>
                    </a:lnTo>
                    <a:lnTo>
                      <a:pt x="2051" y="3327"/>
                    </a:lnTo>
                    <a:lnTo>
                      <a:pt x="2009" y="3348"/>
                    </a:lnTo>
                    <a:lnTo>
                      <a:pt x="1988" y="3411"/>
                    </a:lnTo>
                    <a:lnTo>
                      <a:pt x="1926" y="3432"/>
                    </a:lnTo>
                    <a:lnTo>
                      <a:pt x="1821" y="3452"/>
                    </a:lnTo>
                    <a:lnTo>
                      <a:pt x="1737" y="3515"/>
                    </a:lnTo>
                    <a:lnTo>
                      <a:pt x="1716" y="3557"/>
                    </a:lnTo>
                    <a:lnTo>
                      <a:pt x="1737" y="3599"/>
                    </a:lnTo>
                    <a:lnTo>
                      <a:pt x="1779" y="3620"/>
                    </a:lnTo>
                    <a:lnTo>
                      <a:pt x="1842" y="3620"/>
                    </a:lnTo>
                    <a:lnTo>
                      <a:pt x="1884" y="3557"/>
                    </a:lnTo>
                    <a:lnTo>
                      <a:pt x="1905" y="3536"/>
                    </a:lnTo>
                    <a:lnTo>
                      <a:pt x="1947" y="3536"/>
                    </a:lnTo>
                    <a:lnTo>
                      <a:pt x="1947" y="3599"/>
                    </a:lnTo>
                    <a:lnTo>
                      <a:pt x="1988" y="3620"/>
                    </a:lnTo>
                    <a:lnTo>
                      <a:pt x="2051" y="3599"/>
                    </a:lnTo>
                    <a:lnTo>
                      <a:pt x="2114" y="3536"/>
                    </a:lnTo>
                    <a:lnTo>
                      <a:pt x="2135" y="3494"/>
                    </a:lnTo>
                    <a:lnTo>
                      <a:pt x="2156" y="3494"/>
                    </a:lnTo>
                    <a:lnTo>
                      <a:pt x="2198" y="3432"/>
                    </a:lnTo>
                    <a:lnTo>
                      <a:pt x="2219" y="3348"/>
                    </a:lnTo>
                    <a:lnTo>
                      <a:pt x="2260" y="3327"/>
                    </a:lnTo>
                    <a:lnTo>
                      <a:pt x="2365" y="3222"/>
                    </a:lnTo>
                    <a:lnTo>
                      <a:pt x="2428" y="3201"/>
                    </a:lnTo>
                    <a:lnTo>
                      <a:pt x="2470" y="3222"/>
                    </a:lnTo>
                    <a:lnTo>
                      <a:pt x="2553" y="3222"/>
                    </a:lnTo>
                    <a:lnTo>
                      <a:pt x="2511" y="3285"/>
                    </a:lnTo>
                    <a:lnTo>
                      <a:pt x="2553" y="3285"/>
                    </a:lnTo>
                    <a:lnTo>
                      <a:pt x="2616" y="3243"/>
                    </a:lnTo>
                    <a:lnTo>
                      <a:pt x="2658" y="3118"/>
                    </a:lnTo>
                    <a:lnTo>
                      <a:pt x="2721" y="3013"/>
                    </a:lnTo>
                    <a:lnTo>
                      <a:pt x="2721" y="2908"/>
                    </a:lnTo>
                    <a:lnTo>
                      <a:pt x="2742" y="2888"/>
                    </a:lnTo>
                    <a:lnTo>
                      <a:pt x="2763" y="2888"/>
                    </a:lnTo>
                    <a:lnTo>
                      <a:pt x="2825" y="2929"/>
                    </a:lnTo>
                    <a:lnTo>
                      <a:pt x="2846" y="2929"/>
                    </a:lnTo>
                    <a:lnTo>
                      <a:pt x="2888" y="2971"/>
                    </a:lnTo>
                    <a:lnTo>
                      <a:pt x="2888" y="3076"/>
                    </a:lnTo>
                    <a:lnTo>
                      <a:pt x="2867" y="3139"/>
                    </a:lnTo>
                    <a:lnTo>
                      <a:pt x="2846" y="3222"/>
                    </a:lnTo>
                    <a:lnTo>
                      <a:pt x="2867" y="3285"/>
                    </a:lnTo>
                    <a:lnTo>
                      <a:pt x="2846" y="3327"/>
                    </a:lnTo>
                    <a:lnTo>
                      <a:pt x="2763" y="3411"/>
                    </a:lnTo>
                    <a:lnTo>
                      <a:pt x="2721" y="3557"/>
                    </a:lnTo>
                    <a:lnTo>
                      <a:pt x="2721" y="3641"/>
                    </a:lnTo>
                    <a:lnTo>
                      <a:pt x="2679" y="3662"/>
                    </a:lnTo>
                    <a:lnTo>
                      <a:pt x="2679" y="3745"/>
                    </a:lnTo>
                    <a:lnTo>
                      <a:pt x="2742" y="3766"/>
                    </a:lnTo>
                    <a:lnTo>
                      <a:pt x="2825" y="3724"/>
                    </a:lnTo>
                    <a:lnTo>
                      <a:pt x="2888" y="3557"/>
                    </a:lnTo>
                    <a:lnTo>
                      <a:pt x="2951" y="3557"/>
                    </a:lnTo>
                    <a:lnTo>
                      <a:pt x="3035" y="3452"/>
                    </a:lnTo>
                    <a:lnTo>
                      <a:pt x="3076" y="3411"/>
                    </a:lnTo>
                    <a:lnTo>
                      <a:pt x="3097" y="3432"/>
                    </a:lnTo>
                    <a:lnTo>
                      <a:pt x="3202" y="3432"/>
                    </a:lnTo>
                    <a:lnTo>
                      <a:pt x="3202" y="3494"/>
                    </a:lnTo>
                    <a:lnTo>
                      <a:pt x="3139" y="3515"/>
                    </a:lnTo>
                    <a:lnTo>
                      <a:pt x="3035" y="3620"/>
                    </a:lnTo>
                    <a:lnTo>
                      <a:pt x="3035" y="3704"/>
                    </a:lnTo>
                    <a:lnTo>
                      <a:pt x="2993" y="3766"/>
                    </a:lnTo>
                    <a:lnTo>
                      <a:pt x="3035" y="3808"/>
                    </a:lnTo>
                    <a:lnTo>
                      <a:pt x="3035" y="3913"/>
                    </a:lnTo>
                    <a:lnTo>
                      <a:pt x="3076" y="3955"/>
                    </a:lnTo>
                    <a:lnTo>
                      <a:pt x="3097" y="3871"/>
                    </a:lnTo>
                    <a:lnTo>
                      <a:pt x="3160" y="3829"/>
                    </a:lnTo>
                    <a:lnTo>
                      <a:pt x="3202" y="3829"/>
                    </a:lnTo>
                    <a:lnTo>
                      <a:pt x="3265" y="3913"/>
                    </a:lnTo>
                    <a:lnTo>
                      <a:pt x="3307" y="3934"/>
                    </a:lnTo>
                    <a:lnTo>
                      <a:pt x="3390" y="3871"/>
                    </a:lnTo>
                    <a:lnTo>
                      <a:pt x="3390" y="3829"/>
                    </a:lnTo>
                    <a:lnTo>
                      <a:pt x="3411" y="3829"/>
                    </a:lnTo>
                    <a:lnTo>
                      <a:pt x="3453" y="3766"/>
                    </a:lnTo>
                    <a:lnTo>
                      <a:pt x="3453" y="3704"/>
                    </a:lnTo>
                    <a:lnTo>
                      <a:pt x="3474" y="3704"/>
                    </a:lnTo>
                    <a:lnTo>
                      <a:pt x="3495" y="3641"/>
                    </a:lnTo>
                    <a:lnTo>
                      <a:pt x="3474" y="3599"/>
                    </a:lnTo>
                    <a:lnTo>
                      <a:pt x="3495" y="3494"/>
                    </a:lnTo>
                    <a:lnTo>
                      <a:pt x="3599" y="3348"/>
                    </a:lnTo>
                    <a:lnTo>
                      <a:pt x="3662" y="3243"/>
                    </a:lnTo>
                    <a:lnTo>
                      <a:pt x="3662" y="3097"/>
                    </a:lnTo>
                    <a:lnTo>
                      <a:pt x="3662" y="3034"/>
                    </a:lnTo>
                    <a:lnTo>
                      <a:pt x="3620" y="3034"/>
                    </a:lnTo>
                    <a:lnTo>
                      <a:pt x="3620" y="3097"/>
                    </a:lnTo>
                    <a:lnTo>
                      <a:pt x="3579" y="3180"/>
                    </a:lnTo>
                    <a:lnTo>
                      <a:pt x="3495" y="3222"/>
                    </a:lnTo>
                    <a:lnTo>
                      <a:pt x="3411" y="3306"/>
                    </a:lnTo>
                    <a:lnTo>
                      <a:pt x="3369" y="3327"/>
                    </a:lnTo>
                    <a:lnTo>
                      <a:pt x="3348" y="3243"/>
                    </a:lnTo>
                    <a:lnTo>
                      <a:pt x="3369" y="3180"/>
                    </a:lnTo>
                    <a:lnTo>
                      <a:pt x="3369" y="3097"/>
                    </a:lnTo>
                    <a:lnTo>
                      <a:pt x="3474" y="3013"/>
                    </a:lnTo>
                    <a:lnTo>
                      <a:pt x="3495" y="2971"/>
                    </a:lnTo>
                    <a:lnTo>
                      <a:pt x="3579" y="2888"/>
                    </a:lnTo>
                    <a:lnTo>
                      <a:pt x="3599" y="2888"/>
                    </a:lnTo>
                    <a:lnTo>
                      <a:pt x="3662" y="2867"/>
                    </a:lnTo>
                    <a:lnTo>
                      <a:pt x="3620" y="2804"/>
                    </a:lnTo>
                    <a:lnTo>
                      <a:pt x="3579" y="2867"/>
                    </a:lnTo>
                    <a:lnTo>
                      <a:pt x="3516" y="2867"/>
                    </a:lnTo>
                    <a:lnTo>
                      <a:pt x="3453" y="2888"/>
                    </a:lnTo>
                    <a:lnTo>
                      <a:pt x="3390" y="2888"/>
                    </a:lnTo>
                    <a:lnTo>
                      <a:pt x="3307" y="2929"/>
                    </a:lnTo>
                    <a:lnTo>
                      <a:pt x="3286" y="2992"/>
                    </a:lnTo>
                    <a:lnTo>
                      <a:pt x="3181" y="3076"/>
                    </a:lnTo>
                    <a:lnTo>
                      <a:pt x="3181" y="3118"/>
                    </a:lnTo>
                    <a:lnTo>
                      <a:pt x="3139" y="3180"/>
                    </a:lnTo>
                    <a:lnTo>
                      <a:pt x="3055" y="3097"/>
                    </a:lnTo>
                    <a:lnTo>
                      <a:pt x="3055" y="3034"/>
                    </a:lnTo>
                    <a:lnTo>
                      <a:pt x="3035" y="2971"/>
                    </a:lnTo>
                    <a:lnTo>
                      <a:pt x="3035" y="2888"/>
                    </a:lnTo>
                    <a:lnTo>
                      <a:pt x="3076" y="2929"/>
                    </a:lnTo>
                    <a:lnTo>
                      <a:pt x="3097" y="2929"/>
                    </a:lnTo>
                    <a:lnTo>
                      <a:pt x="3181" y="2825"/>
                    </a:lnTo>
                    <a:lnTo>
                      <a:pt x="3139" y="2825"/>
                    </a:lnTo>
                    <a:lnTo>
                      <a:pt x="3055" y="2804"/>
                    </a:lnTo>
                    <a:lnTo>
                      <a:pt x="3181" y="2804"/>
                    </a:lnTo>
                    <a:lnTo>
                      <a:pt x="3076" y="2783"/>
                    </a:lnTo>
                    <a:lnTo>
                      <a:pt x="3035" y="2720"/>
                    </a:lnTo>
                    <a:lnTo>
                      <a:pt x="3035" y="2678"/>
                    </a:lnTo>
                    <a:lnTo>
                      <a:pt x="3055" y="2657"/>
                    </a:lnTo>
                    <a:lnTo>
                      <a:pt x="3160" y="2657"/>
                    </a:lnTo>
                    <a:lnTo>
                      <a:pt x="3181" y="2616"/>
                    </a:lnTo>
                    <a:lnTo>
                      <a:pt x="3265" y="2553"/>
                    </a:lnTo>
                    <a:lnTo>
                      <a:pt x="3286" y="2448"/>
                    </a:lnTo>
                    <a:lnTo>
                      <a:pt x="3369" y="2448"/>
                    </a:lnTo>
                    <a:lnTo>
                      <a:pt x="3390" y="2469"/>
                    </a:lnTo>
                    <a:lnTo>
                      <a:pt x="3495" y="2406"/>
                    </a:lnTo>
                    <a:lnTo>
                      <a:pt x="3516" y="2344"/>
                    </a:lnTo>
                    <a:lnTo>
                      <a:pt x="3516" y="2260"/>
                    </a:lnTo>
                    <a:lnTo>
                      <a:pt x="3495" y="2197"/>
                    </a:lnTo>
                    <a:lnTo>
                      <a:pt x="3411" y="2281"/>
                    </a:lnTo>
                    <a:lnTo>
                      <a:pt x="3369" y="2302"/>
                    </a:lnTo>
                    <a:lnTo>
                      <a:pt x="3348" y="2281"/>
                    </a:lnTo>
                    <a:lnTo>
                      <a:pt x="3286" y="2281"/>
                    </a:lnTo>
                    <a:lnTo>
                      <a:pt x="3286" y="2344"/>
                    </a:lnTo>
                    <a:lnTo>
                      <a:pt x="3286" y="2406"/>
                    </a:lnTo>
                    <a:lnTo>
                      <a:pt x="3244" y="2448"/>
                    </a:lnTo>
                    <a:lnTo>
                      <a:pt x="3181" y="2448"/>
                    </a:lnTo>
                    <a:lnTo>
                      <a:pt x="3097" y="2490"/>
                    </a:lnTo>
                    <a:lnTo>
                      <a:pt x="3055" y="2511"/>
                    </a:lnTo>
                    <a:lnTo>
                      <a:pt x="3055" y="2574"/>
                    </a:lnTo>
                    <a:lnTo>
                      <a:pt x="2993" y="2595"/>
                    </a:lnTo>
                    <a:lnTo>
                      <a:pt x="3035" y="2553"/>
                    </a:lnTo>
                    <a:lnTo>
                      <a:pt x="3035" y="2469"/>
                    </a:lnTo>
                    <a:lnTo>
                      <a:pt x="2993" y="2490"/>
                    </a:lnTo>
                    <a:lnTo>
                      <a:pt x="2951" y="2490"/>
                    </a:lnTo>
                    <a:lnTo>
                      <a:pt x="2993" y="2469"/>
                    </a:lnTo>
                    <a:lnTo>
                      <a:pt x="3055" y="2406"/>
                    </a:lnTo>
                    <a:lnTo>
                      <a:pt x="3076" y="2385"/>
                    </a:lnTo>
                    <a:lnTo>
                      <a:pt x="3035" y="2364"/>
                    </a:lnTo>
                    <a:lnTo>
                      <a:pt x="3076" y="2302"/>
                    </a:lnTo>
                    <a:lnTo>
                      <a:pt x="3097" y="2239"/>
                    </a:lnTo>
                    <a:lnTo>
                      <a:pt x="3055" y="2197"/>
                    </a:lnTo>
                    <a:lnTo>
                      <a:pt x="2993" y="2260"/>
                    </a:lnTo>
                    <a:lnTo>
                      <a:pt x="3035" y="2197"/>
                    </a:lnTo>
                    <a:lnTo>
                      <a:pt x="3035" y="2155"/>
                    </a:lnTo>
                    <a:lnTo>
                      <a:pt x="2993" y="2155"/>
                    </a:lnTo>
                    <a:lnTo>
                      <a:pt x="2930" y="2176"/>
                    </a:lnTo>
                    <a:lnTo>
                      <a:pt x="2878" y="2166"/>
                    </a:lnTo>
                    <a:lnTo>
                      <a:pt x="2878" y="2166"/>
                    </a:lnTo>
                    <a:lnTo>
                      <a:pt x="2825" y="2176"/>
                    </a:lnTo>
                    <a:lnTo>
                      <a:pt x="2872" y="2165"/>
                    </a:lnTo>
                    <a:lnTo>
                      <a:pt x="2872" y="2165"/>
                    </a:lnTo>
                    <a:lnTo>
                      <a:pt x="2825" y="2155"/>
                    </a:lnTo>
                    <a:lnTo>
                      <a:pt x="2909" y="2155"/>
                    </a:lnTo>
                    <a:lnTo>
                      <a:pt x="2993" y="2113"/>
                    </a:lnTo>
                    <a:lnTo>
                      <a:pt x="3035" y="2072"/>
                    </a:lnTo>
                    <a:lnTo>
                      <a:pt x="3076" y="2072"/>
                    </a:lnTo>
                    <a:lnTo>
                      <a:pt x="3139" y="2051"/>
                    </a:lnTo>
                    <a:lnTo>
                      <a:pt x="3139" y="1967"/>
                    </a:lnTo>
                    <a:lnTo>
                      <a:pt x="3181" y="1904"/>
                    </a:lnTo>
                    <a:lnTo>
                      <a:pt x="3181" y="1862"/>
                    </a:lnTo>
                    <a:lnTo>
                      <a:pt x="3097" y="1800"/>
                    </a:lnTo>
                    <a:lnTo>
                      <a:pt x="2993" y="1716"/>
                    </a:lnTo>
                    <a:lnTo>
                      <a:pt x="2888" y="1716"/>
                    </a:lnTo>
                    <a:lnTo>
                      <a:pt x="2783" y="1737"/>
                    </a:lnTo>
                    <a:lnTo>
                      <a:pt x="2742" y="1737"/>
                    </a:lnTo>
                    <a:lnTo>
                      <a:pt x="2742" y="1779"/>
                    </a:lnTo>
                    <a:lnTo>
                      <a:pt x="2679" y="1862"/>
                    </a:lnTo>
                    <a:lnTo>
                      <a:pt x="2658" y="1946"/>
                    </a:lnTo>
                    <a:lnTo>
                      <a:pt x="2679" y="1841"/>
                    </a:lnTo>
                    <a:lnTo>
                      <a:pt x="2658" y="1820"/>
                    </a:lnTo>
                    <a:lnTo>
                      <a:pt x="2679" y="1758"/>
                    </a:lnTo>
                    <a:lnTo>
                      <a:pt x="2742" y="1674"/>
                    </a:lnTo>
                    <a:lnTo>
                      <a:pt x="2721" y="1674"/>
                    </a:lnTo>
                    <a:lnTo>
                      <a:pt x="2637" y="1737"/>
                    </a:lnTo>
                    <a:lnTo>
                      <a:pt x="2574" y="1779"/>
                    </a:lnTo>
                    <a:lnTo>
                      <a:pt x="2553" y="1862"/>
                    </a:lnTo>
                    <a:lnTo>
                      <a:pt x="2532" y="1841"/>
                    </a:lnTo>
                    <a:lnTo>
                      <a:pt x="2491" y="1862"/>
                    </a:lnTo>
                    <a:lnTo>
                      <a:pt x="2449" y="1883"/>
                    </a:lnTo>
                    <a:lnTo>
                      <a:pt x="2428" y="1862"/>
                    </a:lnTo>
                    <a:lnTo>
                      <a:pt x="2344" y="1925"/>
                    </a:lnTo>
                    <a:lnTo>
                      <a:pt x="2323" y="2030"/>
                    </a:lnTo>
                    <a:lnTo>
                      <a:pt x="2239" y="2072"/>
                    </a:lnTo>
                    <a:lnTo>
                      <a:pt x="2239" y="2072"/>
                    </a:lnTo>
                    <a:lnTo>
                      <a:pt x="2281" y="2030"/>
                    </a:lnTo>
                    <a:lnTo>
                      <a:pt x="2323" y="1883"/>
                    </a:lnTo>
                    <a:lnTo>
                      <a:pt x="2365" y="1779"/>
                    </a:lnTo>
                    <a:lnTo>
                      <a:pt x="2344" y="1758"/>
                    </a:lnTo>
                    <a:lnTo>
                      <a:pt x="2281" y="1779"/>
                    </a:lnTo>
                    <a:lnTo>
                      <a:pt x="2260" y="1841"/>
                    </a:lnTo>
                    <a:lnTo>
                      <a:pt x="2219" y="1883"/>
                    </a:lnTo>
                    <a:lnTo>
                      <a:pt x="2177" y="1841"/>
                    </a:lnTo>
                    <a:lnTo>
                      <a:pt x="2239" y="1779"/>
                    </a:lnTo>
                    <a:lnTo>
                      <a:pt x="2260" y="1737"/>
                    </a:lnTo>
                    <a:lnTo>
                      <a:pt x="2260" y="1716"/>
                    </a:lnTo>
                    <a:lnTo>
                      <a:pt x="2177" y="1737"/>
                    </a:lnTo>
                    <a:lnTo>
                      <a:pt x="2072" y="1820"/>
                    </a:lnTo>
                    <a:lnTo>
                      <a:pt x="2030" y="1820"/>
                    </a:lnTo>
                    <a:lnTo>
                      <a:pt x="2009" y="1737"/>
                    </a:lnTo>
                    <a:lnTo>
                      <a:pt x="1967" y="1737"/>
                    </a:lnTo>
                    <a:lnTo>
                      <a:pt x="1905" y="1820"/>
                    </a:lnTo>
                    <a:lnTo>
                      <a:pt x="1842" y="1820"/>
                    </a:lnTo>
                    <a:lnTo>
                      <a:pt x="1842" y="1779"/>
                    </a:lnTo>
                    <a:lnTo>
                      <a:pt x="1947" y="1737"/>
                    </a:lnTo>
                    <a:lnTo>
                      <a:pt x="2009" y="1632"/>
                    </a:lnTo>
                    <a:lnTo>
                      <a:pt x="2030" y="1548"/>
                    </a:lnTo>
                    <a:lnTo>
                      <a:pt x="1947" y="1548"/>
                    </a:lnTo>
                    <a:lnTo>
                      <a:pt x="1863" y="1611"/>
                    </a:lnTo>
                    <a:lnTo>
                      <a:pt x="1863" y="1611"/>
                    </a:lnTo>
                    <a:lnTo>
                      <a:pt x="1926" y="1527"/>
                    </a:lnTo>
                    <a:lnTo>
                      <a:pt x="2009" y="1444"/>
                    </a:lnTo>
                    <a:lnTo>
                      <a:pt x="2114" y="1444"/>
                    </a:lnTo>
                    <a:lnTo>
                      <a:pt x="2156" y="1423"/>
                    </a:lnTo>
                    <a:lnTo>
                      <a:pt x="2239" y="1381"/>
                    </a:lnTo>
                    <a:lnTo>
                      <a:pt x="2281" y="1339"/>
                    </a:lnTo>
                    <a:lnTo>
                      <a:pt x="2281" y="1276"/>
                    </a:lnTo>
                    <a:lnTo>
                      <a:pt x="2260" y="1318"/>
                    </a:lnTo>
                    <a:lnTo>
                      <a:pt x="2156" y="1339"/>
                    </a:lnTo>
                    <a:lnTo>
                      <a:pt x="2114" y="1318"/>
                    </a:lnTo>
                    <a:lnTo>
                      <a:pt x="2030" y="1235"/>
                    </a:lnTo>
                    <a:lnTo>
                      <a:pt x="1967" y="1235"/>
                    </a:lnTo>
                    <a:lnTo>
                      <a:pt x="1926" y="1255"/>
                    </a:lnTo>
                    <a:lnTo>
                      <a:pt x="1967" y="1151"/>
                    </a:lnTo>
                    <a:lnTo>
                      <a:pt x="2009" y="1130"/>
                    </a:lnTo>
                    <a:lnTo>
                      <a:pt x="2009" y="1109"/>
                    </a:lnTo>
                    <a:lnTo>
                      <a:pt x="1947" y="1130"/>
                    </a:lnTo>
                    <a:lnTo>
                      <a:pt x="1863" y="1193"/>
                    </a:lnTo>
                    <a:lnTo>
                      <a:pt x="1821" y="1255"/>
                    </a:lnTo>
                    <a:lnTo>
                      <a:pt x="1737" y="1339"/>
                    </a:lnTo>
                    <a:lnTo>
                      <a:pt x="1695" y="1360"/>
                    </a:lnTo>
                    <a:lnTo>
                      <a:pt x="1654" y="1423"/>
                    </a:lnTo>
                    <a:lnTo>
                      <a:pt x="1591" y="1465"/>
                    </a:lnTo>
                    <a:lnTo>
                      <a:pt x="1528" y="1548"/>
                    </a:lnTo>
                    <a:lnTo>
                      <a:pt x="1528" y="1444"/>
                    </a:lnTo>
                    <a:lnTo>
                      <a:pt x="1549" y="1360"/>
                    </a:lnTo>
                    <a:lnTo>
                      <a:pt x="1612" y="1297"/>
                    </a:lnTo>
                    <a:lnTo>
                      <a:pt x="1612" y="1235"/>
                    </a:lnTo>
                    <a:lnTo>
                      <a:pt x="1654" y="1130"/>
                    </a:lnTo>
                    <a:lnTo>
                      <a:pt x="1737" y="1046"/>
                    </a:lnTo>
                    <a:lnTo>
                      <a:pt x="1737" y="1004"/>
                    </a:lnTo>
                    <a:lnTo>
                      <a:pt x="1800" y="942"/>
                    </a:lnTo>
                    <a:lnTo>
                      <a:pt x="1821" y="921"/>
                    </a:lnTo>
                    <a:lnTo>
                      <a:pt x="1863" y="816"/>
                    </a:lnTo>
                    <a:lnTo>
                      <a:pt x="1947" y="774"/>
                    </a:lnTo>
                    <a:lnTo>
                      <a:pt x="2009" y="711"/>
                    </a:lnTo>
                    <a:lnTo>
                      <a:pt x="2051" y="691"/>
                    </a:lnTo>
                    <a:lnTo>
                      <a:pt x="2072" y="670"/>
                    </a:lnTo>
                    <a:lnTo>
                      <a:pt x="2072" y="607"/>
                    </a:lnTo>
                    <a:lnTo>
                      <a:pt x="2114" y="565"/>
                    </a:lnTo>
                    <a:lnTo>
                      <a:pt x="2135" y="481"/>
                    </a:lnTo>
                    <a:lnTo>
                      <a:pt x="2135" y="523"/>
                    </a:lnTo>
                    <a:lnTo>
                      <a:pt x="2114" y="586"/>
                    </a:lnTo>
                    <a:lnTo>
                      <a:pt x="2135" y="628"/>
                    </a:lnTo>
                    <a:lnTo>
                      <a:pt x="2219" y="523"/>
                    </a:lnTo>
                    <a:lnTo>
                      <a:pt x="2323" y="419"/>
                    </a:lnTo>
                    <a:lnTo>
                      <a:pt x="2344" y="377"/>
                    </a:lnTo>
                    <a:lnTo>
                      <a:pt x="2323" y="314"/>
                    </a:lnTo>
                    <a:lnTo>
                      <a:pt x="2260" y="314"/>
                    </a:lnTo>
                    <a:lnTo>
                      <a:pt x="2219" y="377"/>
                    </a:lnTo>
                    <a:lnTo>
                      <a:pt x="2177" y="293"/>
                    </a:lnTo>
                    <a:lnTo>
                      <a:pt x="2156" y="272"/>
                    </a:lnTo>
                    <a:lnTo>
                      <a:pt x="2177" y="209"/>
                    </a:lnTo>
                    <a:lnTo>
                      <a:pt x="2239" y="188"/>
                    </a:lnTo>
                    <a:lnTo>
                      <a:pt x="2323" y="209"/>
                    </a:lnTo>
                    <a:lnTo>
                      <a:pt x="2386" y="272"/>
                    </a:lnTo>
                    <a:lnTo>
                      <a:pt x="2449" y="251"/>
                    </a:lnTo>
                    <a:lnTo>
                      <a:pt x="2491" y="188"/>
                    </a:lnTo>
                    <a:lnTo>
                      <a:pt x="2491" y="42"/>
                    </a:lnTo>
                    <a:lnTo>
                      <a:pt x="2428" y="42"/>
                    </a:lnTo>
                    <a:lnTo>
                      <a:pt x="2365" y="63"/>
                    </a:lnTo>
                    <a:lnTo>
                      <a:pt x="2365" y="105"/>
                    </a:lnTo>
                    <a:lnTo>
                      <a:pt x="2323" y="105"/>
                    </a:lnTo>
                    <a:lnTo>
                      <a:pt x="2323" y="63"/>
                    </a:lnTo>
                    <a:lnTo>
                      <a:pt x="2323"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54"/>
              <p:cNvSpPr/>
              <p:nvPr/>
            </p:nvSpPr>
            <p:spPr>
              <a:xfrm>
                <a:off x="1922950" y="1659350"/>
                <a:ext cx="1050900" cy="913875"/>
              </a:xfrm>
              <a:custGeom>
                <a:avLst/>
                <a:gdLst/>
                <a:ahLst/>
                <a:cxnLst/>
                <a:rect l="l" t="t" r="r" b="b"/>
                <a:pathLst>
                  <a:path w="42036" h="36555" extrusionOk="0">
                    <a:moveTo>
                      <a:pt x="4310" y="26929"/>
                    </a:moveTo>
                    <a:lnTo>
                      <a:pt x="4310" y="27055"/>
                    </a:lnTo>
                    <a:lnTo>
                      <a:pt x="4268" y="27159"/>
                    </a:lnTo>
                    <a:lnTo>
                      <a:pt x="4101" y="27264"/>
                    </a:lnTo>
                    <a:lnTo>
                      <a:pt x="4076" y="27268"/>
                    </a:lnTo>
                    <a:lnTo>
                      <a:pt x="4076" y="27268"/>
                    </a:lnTo>
                    <a:lnTo>
                      <a:pt x="4101" y="27243"/>
                    </a:lnTo>
                    <a:lnTo>
                      <a:pt x="4185" y="27117"/>
                    </a:lnTo>
                    <a:lnTo>
                      <a:pt x="4289" y="27034"/>
                    </a:lnTo>
                    <a:lnTo>
                      <a:pt x="4310" y="26929"/>
                    </a:lnTo>
                    <a:close/>
                    <a:moveTo>
                      <a:pt x="40508" y="27473"/>
                    </a:moveTo>
                    <a:lnTo>
                      <a:pt x="40299" y="27557"/>
                    </a:lnTo>
                    <a:lnTo>
                      <a:pt x="40090" y="27599"/>
                    </a:lnTo>
                    <a:lnTo>
                      <a:pt x="40132" y="27536"/>
                    </a:lnTo>
                    <a:lnTo>
                      <a:pt x="40404" y="27473"/>
                    </a:lnTo>
                    <a:close/>
                    <a:moveTo>
                      <a:pt x="19459" y="0"/>
                    </a:moveTo>
                    <a:lnTo>
                      <a:pt x="19187" y="105"/>
                    </a:lnTo>
                    <a:lnTo>
                      <a:pt x="18810" y="105"/>
                    </a:lnTo>
                    <a:lnTo>
                      <a:pt x="18727" y="63"/>
                    </a:lnTo>
                    <a:lnTo>
                      <a:pt x="18392" y="84"/>
                    </a:lnTo>
                    <a:lnTo>
                      <a:pt x="18308" y="63"/>
                    </a:lnTo>
                    <a:lnTo>
                      <a:pt x="18120" y="105"/>
                    </a:lnTo>
                    <a:lnTo>
                      <a:pt x="18078" y="210"/>
                    </a:lnTo>
                    <a:lnTo>
                      <a:pt x="18120" y="272"/>
                    </a:lnTo>
                    <a:lnTo>
                      <a:pt x="18078" y="377"/>
                    </a:lnTo>
                    <a:lnTo>
                      <a:pt x="18078" y="524"/>
                    </a:lnTo>
                    <a:lnTo>
                      <a:pt x="18036" y="775"/>
                    </a:lnTo>
                    <a:lnTo>
                      <a:pt x="18120" y="879"/>
                    </a:lnTo>
                    <a:lnTo>
                      <a:pt x="18036" y="942"/>
                    </a:lnTo>
                    <a:lnTo>
                      <a:pt x="17911" y="942"/>
                    </a:lnTo>
                    <a:lnTo>
                      <a:pt x="17764" y="1109"/>
                    </a:lnTo>
                    <a:lnTo>
                      <a:pt x="17701" y="1214"/>
                    </a:lnTo>
                    <a:lnTo>
                      <a:pt x="17471" y="1298"/>
                    </a:lnTo>
                    <a:lnTo>
                      <a:pt x="17367" y="1444"/>
                    </a:lnTo>
                    <a:lnTo>
                      <a:pt x="17095" y="1633"/>
                    </a:lnTo>
                    <a:lnTo>
                      <a:pt x="16990" y="1674"/>
                    </a:lnTo>
                    <a:lnTo>
                      <a:pt x="16990" y="1758"/>
                    </a:lnTo>
                    <a:lnTo>
                      <a:pt x="17074" y="1925"/>
                    </a:lnTo>
                    <a:lnTo>
                      <a:pt x="17074" y="2072"/>
                    </a:lnTo>
                    <a:lnTo>
                      <a:pt x="16760" y="2030"/>
                    </a:lnTo>
                    <a:lnTo>
                      <a:pt x="16739" y="1946"/>
                    </a:lnTo>
                    <a:lnTo>
                      <a:pt x="16718" y="2135"/>
                    </a:lnTo>
                    <a:lnTo>
                      <a:pt x="16613" y="2281"/>
                    </a:lnTo>
                    <a:lnTo>
                      <a:pt x="16530" y="2302"/>
                    </a:lnTo>
                    <a:lnTo>
                      <a:pt x="16509" y="2365"/>
                    </a:lnTo>
                    <a:lnTo>
                      <a:pt x="16300" y="2407"/>
                    </a:lnTo>
                    <a:lnTo>
                      <a:pt x="16237" y="2574"/>
                    </a:lnTo>
                    <a:lnTo>
                      <a:pt x="16132" y="2595"/>
                    </a:lnTo>
                    <a:lnTo>
                      <a:pt x="16028" y="2700"/>
                    </a:lnTo>
                    <a:lnTo>
                      <a:pt x="15944" y="2700"/>
                    </a:lnTo>
                    <a:lnTo>
                      <a:pt x="15923" y="2804"/>
                    </a:lnTo>
                    <a:lnTo>
                      <a:pt x="15776" y="2888"/>
                    </a:lnTo>
                    <a:lnTo>
                      <a:pt x="15672" y="2993"/>
                    </a:lnTo>
                    <a:lnTo>
                      <a:pt x="15588" y="2972"/>
                    </a:lnTo>
                    <a:lnTo>
                      <a:pt x="15588" y="3076"/>
                    </a:lnTo>
                    <a:lnTo>
                      <a:pt x="15776" y="3139"/>
                    </a:lnTo>
                    <a:lnTo>
                      <a:pt x="15986" y="3139"/>
                    </a:lnTo>
                    <a:lnTo>
                      <a:pt x="15986" y="3244"/>
                    </a:lnTo>
                    <a:lnTo>
                      <a:pt x="15839" y="3202"/>
                    </a:lnTo>
                    <a:lnTo>
                      <a:pt x="15944" y="3516"/>
                    </a:lnTo>
                    <a:lnTo>
                      <a:pt x="16028" y="3599"/>
                    </a:lnTo>
                    <a:lnTo>
                      <a:pt x="16007" y="3725"/>
                    </a:lnTo>
                    <a:lnTo>
                      <a:pt x="15944" y="3871"/>
                    </a:lnTo>
                    <a:lnTo>
                      <a:pt x="16007" y="4018"/>
                    </a:lnTo>
                    <a:lnTo>
                      <a:pt x="15902" y="4185"/>
                    </a:lnTo>
                    <a:lnTo>
                      <a:pt x="15902" y="4394"/>
                    </a:lnTo>
                    <a:lnTo>
                      <a:pt x="15902" y="4457"/>
                    </a:lnTo>
                    <a:lnTo>
                      <a:pt x="15986" y="4457"/>
                    </a:lnTo>
                    <a:lnTo>
                      <a:pt x="16028" y="4478"/>
                    </a:lnTo>
                    <a:lnTo>
                      <a:pt x="16111" y="4394"/>
                    </a:lnTo>
                    <a:lnTo>
                      <a:pt x="16237" y="4374"/>
                    </a:lnTo>
                    <a:lnTo>
                      <a:pt x="16341" y="4394"/>
                    </a:lnTo>
                    <a:lnTo>
                      <a:pt x="16509" y="4374"/>
                    </a:lnTo>
                    <a:lnTo>
                      <a:pt x="16676" y="4227"/>
                    </a:lnTo>
                    <a:lnTo>
                      <a:pt x="16760" y="4185"/>
                    </a:lnTo>
                    <a:lnTo>
                      <a:pt x="16760" y="4143"/>
                    </a:lnTo>
                    <a:lnTo>
                      <a:pt x="16864" y="4060"/>
                    </a:lnTo>
                    <a:lnTo>
                      <a:pt x="16927" y="4143"/>
                    </a:lnTo>
                    <a:lnTo>
                      <a:pt x="16927" y="4269"/>
                    </a:lnTo>
                    <a:lnTo>
                      <a:pt x="16844" y="4353"/>
                    </a:lnTo>
                    <a:lnTo>
                      <a:pt x="16927" y="4457"/>
                    </a:lnTo>
                    <a:lnTo>
                      <a:pt x="17032" y="4457"/>
                    </a:lnTo>
                    <a:lnTo>
                      <a:pt x="17178" y="4374"/>
                    </a:lnTo>
                    <a:lnTo>
                      <a:pt x="17346" y="4374"/>
                    </a:lnTo>
                    <a:lnTo>
                      <a:pt x="17450" y="4248"/>
                    </a:lnTo>
                    <a:lnTo>
                      <a:pt x="17597" y="4081"/>
                    </a:lnTo>
                    <a:lnTo>
                      <a:pt x="17576" y="4018"/>
                    </a:lnTo>
                    <a:lnTo>
                      <a:pt x="17701" y="3850"/>
                    </a:lnTo>
                    <a:lnTo>
                      <a:pt x="17722" y="3767"/>
                    </a:lnTo>
                    <a:lnTo>
                      <a:pt x="17890" y="3620"/>
                    </a:lnTo>
                    <a:lnTo>
                      <a:pt x="18015" y="3557"/>
                    </a:lnTo>
                    <a:lnTo>
                      <a:pt x="18036" y="3453"/>
                    </a:lnTo>
                    <a:lnTo>
                      <a:pt x="18099" y="3306"/>
                    </a:lnTo>
                    <a:lnTo>
                      <a:pt x="18204" y="3453"/>
                    </a:lnTo>
                    <a:lnTo>
                      <a:pt x="18350" y="3453"/>
                    </a:lnTo>
                    <a:lnTo>
                      <a:pt x="18497" y="3348"/>
                    </a:lnTo>
                    <a:lnTo>
                      <a:pt x="18643" y="3327"/>
                    </a:lnTo>
                    <a:lnTo>
                      <a:pt x="18706" y="3181"/>
                    </a:lnTo>
                    <a:lnTo>
                      <a:pt x="18769" y="3181"/>
                    </a:lnTo>
                    <a:lnTo>
                      <a:pt x="18873" y="3076"/>
                    </a:lnTo>
                    <a:lnTo>
                      <a:pt x="18936" y="2909"/>
                    </a:lnTo>
                    <a:lnTo>
                      <a:pt x="19124" y="2867"/>
                    </a:lnTo>
                    <a:lnTo>
                      <a:pt x="19187" y="2846"/>
                    </a:lnTo>
                    <a:lnTo>
                      <a:pt x="19250" y="2888"/>
                    </a:lnTo>
                    <a:lnTo>
                      <a:pt x="19333" y="2846"/>
                    </a:lnTo>
                    <a:lnTo>
                      <a:pt x="19543" y="2846"/>
                    </a:lnTo>
                    <a:lnTo>
                      <a:pt x="19668" y="2762"/>
                    </a:lnTo>
                    <a:lnTo>
                      <a:pt x="19773" y="2762"/>
                    </a:lnTo>
                    <a:lnTo>
                      <a:pt x="20024" y="2658"/>
                    </a:lnTo>
                    <a:lnTo>
                      <a:pt x="20233" y="2616"/>
                    </a:lnTo>
                    <a:lnTo>
                      <a:pt x="20296" y="2595"/>
                    </a:lnTo>
                    <a:cubicBezTo>
                      <a:pt x="20338" y="2679"/>
                      <a:pt x="20442" y="2741"/>
                      <a:pt x="20526" y="2762"/>
                    </a:cubicBezTo>
                    <a:lnTo>
                      <a:pt x="20401" y="2783"/>
                    </a:lnTo>
                    <a:lnTo>
                      <a:pt x="19877" y="2993"/>
                    </a:lnTo>
                    <a:lnTo>
                      <a:pt x="19752" y="3097"/>
                    </a:lnTo>
                    <a:lnTo>
                      <a:pt x="19438" y="3181"/>
                    </a:lnTo>
                    <a:lnTo>
                      <a:pt x="19020" y="3369"/>
                    </a:lnTo>
                    <a:lnTo>
                      <a:pt x="18852" y="3495"/>
                    </a:lnTo>
                    <a:lnTo>
                      <a:pt x="18852" y="3578"/>
                    </a:lnTo>
                    <a:lnTo>
                      <a:pt x="18957" y="3578"/>
                    </a:lnTo>
                    <a:lnTo>
                      <a:pt x="19020" y="3620"/>
                    </a:lnTo>
                    <a:lnTo>
                      <a:pt x="18915" y="3704"/>
                    </a:lnTo>
                    <a:lnTo>
                      <a:pt x="18831" y="3704"/>
                    </a:lnTo>
                    <a:lnTo>
                      <a:pt x="18643" y="3850"/>
                    </a:lnTo>
                    <a:lnTo>
                      <a:pt x="18497" y="3850"/>
                    </a:lnTo>
                    <a:lnTo>
                      <a:pt x="18413" y="3934"/>
                    </a:lnTo>
                    <a:lnTo>
                      <a:pt x="18392" y="4039"/>
                    </a:lnTo>
                    <a:lnTo>
                      <a:pt x="18225" y="4143"/>
                    </a:lnTo>
                    <a:lnTo>
                      <a:pt x="18162" y="4227"/>
                    </a:lnTo>
                    <a:lnTo>
                      <a:pt x="18162" y="4353"/>
                    </a:lnTo>
                    <a:lnTo>
                      <a:pt x="18225" y="4311"/>
                    </a:lnTo>
                    <a:lnTo>
                      <a:pt x="18308" y="4374"/>
                    </a:lnTo>
                    <a:lnTo>
                      <a:pt x="18266" y="4457"/>
                    </a:lnTo>
                    <a:lnTo>
                      <a:pt x="18287" y="4478"/>
                    </a:lnTo>
                    <a:lnTo>
                      <a:pt x="18371" y="4457"/>
                    </a:lnTo>
                    <a:lnTo>
                      <a:pt x="18476" y="4415"/>
                    </a:lnTo>
                    <a:lnTo>
                      <a:pt x="18580" y="4415"/>
                    </a:lnTo>
                    <a:lnTo>
                      <a:pt x="18643" y="4457"/>
                    </a:lnTo>
                    <a:lnTo>
                      <a:pt x="18622" y="4541"/>
                    </a:lnTo>
                    <a:lnTo>
                      <a:pt x="18497" y="4583"/>
                    </a:lnTo>
                    <a:lnTo>
                      <a:pt x="18371" y="4520"/>
                    </a:lnTo>
                    <a:lnTo>
                      <a:pt x="18287" y="4562"/>
                    </a:lnTo>
                    <a:lnTo>
                      <a:pt x="18308" y="4666"/>
                    </a:lnTo>
                    <a:lnTo>
                      <a:pt x="18517" y="4771"/>
                    </a:lnTo>
                    <a:lnTo>
                      <a:pt x="18601" y="4729"/>
                    </a:lnTo>
                    <a:lnTo>
                      <a:pt x="18622" y="4646"/>
                    </a:lnTo>
                    <a:lnTo>
                      <a:pt x="18685" y="4646"/>
                    </a:lnTo>
                    <a:lnTo>
                      <a:pt x="18727" y="4687"/>
                    </a:lnTo>
                    <a:lnTo>
                      <a:pt x="18685" y="4771"/>
                    </a:lnTo>
                    <a:lnTo>
                      <a:pt x="18789" y="4771"/>
                    </a:lnTo>
                    <a:lnTo>
                      <a:pt x="18957" y="4792"/>
                    </a:lnTo>
                    <a:lnTo>
                      <a:pt x="19145" y="4750"/>
                    </a:lnTo>
                    <a:lnTo>
                      <a:pt x="19250" y="4750"/>
                    </a:lnTo>
                    <a:lnTo>
                      <a:pt x="19417" y="4834"/>
                    </a:lnTo>
                    <a:lnTo>
                      <a:pt x="19543" y="4792"/>
                    </a:lnTo>
                    <a:lnTo>
                      <a:pt x="19647" y="4855"/>
                    </a:lnTo>
                    <a:lnTo>
                      <a:pt x="19689" y="4959"/>
                    </a:lnTo>
                    <a:lnTo>
                      <a:pt x="19773" y="4959"/>
                    </a:lnTo>
                    <a:lnTo>
                      <a:pt x="19752" y="5001"/>
                    </a:lnTo>
                    <a:lnTo>
                      <a:pt x="19668" y="5001"/>
                    </a:lnTo>
                    <a:lnTo>
                      <a:pt x="19522" y="4897"/>
                    </a:lnTo>
                    <a:lnTo>
                      <a:pt x="19313" y="4897"/>
                    </a:lnTo>
                    <a:lnTo>
                      <a:pt x="19250" y="4959"/>
                    </a:lnTo>
                    <a:lnTo>
                      <a:pt x="19375" y="5001"/>
                    </a:lnTo>
                    <a:lnTo>
                      <a:pt x="19417" y="5064"/>
                    </a:lnTo>
                    <a:lnTo>
                      <a:pt x="19229" y="5064"/>
                    </a:lnTo>
                    <a:lnTo>
                      <a:pt x="19145" y="4980"/>
                    </a:lnTo>
                    <a:lnTo>
                      <a:pt x="18894" y="5001"/>
                    </a:lnTo>
                    <a:lnTo>
                      <a:pt x="18810" y="5064"/>
                    </a:lnTo>
                    <a:lnTo>
                      <a:pt x="18727" y="5001"/>
                    </a:lnTo>
                    <a:lnTo>
                      <a:pt x="18643" y="5001"/>
                    </a:lnTo>
                    <a:lnTo>
                      <a:pt x="18580" y="5043"/>
                    </a:lnTo>
                    <a:lnTo>
                      <a:pt x="18497" y="5043"/>
                    </a:lnTo>
                    <a:lnTo>
                      <a:pt x="18225" y="5064"/>
                    </a:lnTo>
                    <a:lnTo>
                      <a:pt x="18183" y="5085"/>
                    </a:lnTo>
                    <a:lnTo>
                      <a:pt x="17973" y="5127"/>
                    </a:lnTo>
                    <a:lnTo>
                      <a:pt x="17953" y="5273"/>
                    </a:lnTo>
                    <a:lnTo>
                      <a:pt x="17973" y="5587"/>
                    </a:lnTo>
                    <a:lnTo>
                      <a:pt x="17994" y="5629"/>
                    </a:lnTo>
                    <a:lnTo>
                      <a:pt x="17994" y="5754"/>
                    </a:lnTo>
                    <a:lnTo>
                      <a:pt x="17953" y="5796"/>
                    </a:lnTo>
                    <a:lnTo>
                      <a:pt x="17953" y="5859"/>
                    </a:lnTo>
                    <a:lnTo>
                      <a:pt x="17994" y="5922"/>
                    </a:lnTo>
                    <a:lnTo>
                      <a:pt x="18099" y="5901"/>
                    </a:lnTo>
                    <a:lnTo>
                      <a:pt x="18141" y="5901"/>
                    </a:lnTo>
                    <a:lnTo>
                      <a:pt x="18225" y="5943"/>
                    </a:lnTo>
                    <a:lnTo>
                      <a:pt x="18329" y="5943"/>
                    </a:lnTo>
                    <a:lnTo>
                      <a:pt x="18371" y="5901"/>
                    </a:lnTo>
                    <a:lnTo>
                      <a:pt x="18392" y="5901"/>
                    </a:lnTo>
                    <a:lnTo>
                      <a:pt x="18476" y="5922"/>
                    </a:lnTo>
                    <a:lnTo>
                      <a:pt x="18517" y="5964"/>
                    </a:lnTo>
                    <a:lnTo>
                      <a:pt x="18559" y="5943"/>
                    </a:lnTo>
                    <a:lnTo>
                      <a:pt x="18622" y="6006"/>
                    </a:lnTo>
                    <a:lnTo>
                      <a:pt x="18622" y="6047"/>
                    </a:lnTo>
                    <a:lnTo>
                      <a:pt x="18706" y="6068"/>
                    </a:lnTo>
                    <a:lnTo>
                      <a:pt x="18789" y="6047"/>
                    </a:lnTo>
                    <a:lnTo>
                      <a:pt x="18852" y="6047"/>
                    </a:lnTo>
                    <a:lnTo>
                      <a:pt x="18915" y="6110"/>
                    </a:lnTo>
                    <a:lnTo>
                      <a:pt x="19041" y="6110"/>
                    </a:lnTo>
                    <a:lnTo>
                      <a:pt x="19124" y="6068"/>
                    </a:lnTo>
                    <a:lnTo>
                      <a:pt x="19229" y="6131"/>
                    </a:lnTo>
                    <a:lnTo>
                      <a:pt x="19333" y="6068"/>
                    </a:lnTo>
                    <a:lnTo>
                      <a:pt x="19417" y="6110"/>
                    </a:lnTo>
                    <a:lnTo>
                      <a:pt x="19543" y="6110"/>
                    </a:lnTo>
                    <a:lnTo>
                      <a:pt x="19647" y="6068"/>
                    </a:lnTo>
                    <a:lnTo>
                      <a:pt x="19752" y="6131"/>
                    </a:lnTo>
                    <a:lnTo>
                      <a:pt x="19773" y="6215"/>
                    </a:lnTo>
                    <a:lnTo>
                      <a:pt x="19857" y="6152"/>
                    </a:lnTo>
                    <a:lnTo>
                      <a:pt x="19877" y="6257"/>
                    </a:lnTo>
                    <a:lnTo>
                      <a:pt x="19982" y="6340"/>
                    </a:lnTo>
                    <a:lnTo>
                      <a:pt x="19982" y="6382"/>
                    </a:lnTo>
                    <a:lnTo>
                      <a:pt x="20003" y="6445"/>
                    </a:lnTo>
                    <a:lnTo>
                      <a:pt x="20108" y="6445"/>
                    </a:lnTo>
                    <a:lnTo>
                      <a:pt x="20191" y="6466"/>
                    </a:lnTo>
                    <a:lnTo>
                      <a:pt x="20212" y="6550"/>
                    </a:lnTo>
                    <a:lnTo>
                      <a:pt x="20275" y="6570"/>
                    </a:lnTo>
                    <a:lnTo>
                      <a:pt x="20359" y="6654"/>
                    </a:lnTo>
                    <a:lnTo>
                      <a:pt x="20317" y="6696"/>
                    </a:lnTo>
                    <a:lnTo>
                      <a:pt x="20317" y="6780"/>
                    </a:lnTo>
                    <a:lnTo>
                      <a:pt x="20422" y="6884"/>
                    </a:lnTo>
                    <a:lnTo>
                      <a:pt x="20589" y="6989"/>
                    </a:lnTo>
                    <a:lnTo>
                      <a:pt x="20589" y="7052"/>
                    </a:lnTo>
                    <a:lnTo>
                      <a:pt x="20568" y="7073"/>
                    </a:lnTo>
                    <a:lnTo>
                      <a:pt x="20589" y="7114"/>
                    </a:lnTo>
                    <a:lnTo>
                      <a:pt x="20526" y="7094"/>
                    </a:lnTo>
                    <a:lnTo>
                      <a:pt x="20317" y="7052"/>
                    </a:lnTo>
                    <a:lnTo>
                      <a:pt x="20170" y="6989"/>
                    </a:lnTo>
                    <a:lnTo>
                      <a:pt x="20087" y="7010"/>
                    </a:lnTo>
                    <a:lnTo>
                      <a:pt x="20003" y="6989"/>
                    </a:lnTo>
                    <a:lnTo>
                      <a:pt x="19982" y="7010"/>
                    </a:lnTo>
                    <a:lnTo>
                      <a:pt x="19898" y="7010"/>
                    </a:lnTo>
                    <a:lnTo>
                      <a:pt x="19836" y="6905"/>
                    </a:lnTo>
                    <a:lnTo>
                      <a:pt x="19752" y="6905"/>
                    </a:lnTo>
                    <a:lnTo>
                      <a:pt x="19689" y="6801"/>
                    </a:lnTo>
                    <a:lnTo>
                      <a:pt x="19647" y="6780"/>
                    </a:lnTo>
                    <a:lnTo>
                      <a:pt x="19522" y="6801"/>
                    </a:lnTo>
                    <a:lnTo>
                      <a:pt x="19438" y="6780"/>
                    </a:lnTo>
                    <a:lnTo>
                      <a:pt x="19375" y="6738"/>
                    </a:lnTo>
                    <a:lnTo>
                      <a:pt x="19250" y="6675"/>
                    </a:lnTo>
                    <a:lnTo>
                      <a:pt x="19229" y="6591"/>
                    </a:lnTo>
                    <a:lnTo>
                      <a:pt x="19166" y="6591"/>
                    </a:lnTo>
                    <a:lnTo>
                      <a:pt x="19124" y="6570"/>
                    </a:lnTo>
                    <a:lnTo>
                      <a:pt x="18999" y="6570"/>
                    </a:lnTo>
                    <a:lnTo>
                      <a:pt x="18936" y="6550"/>
                    </a:lnTo>
                    <a:lnTo>
                      <a:pt x="18685" y="6550"/>
                    </a:lnTo>
                    <a:lnTo>
                      <a:pt x="18517" y="6529"/>
                    </a:lnTo>
                    <a:lnTo>
                      <a:pt x="18413" y="6487"/>
                    </a:lnTo>
                    <a:lnTo>
                      <a:pt x="17973" y="6487"/>
                    </a:lnTo>
                    <a:lnTo>
                      <a:pt x="17890" y="6529"/>
                    </a:lnTo>
                    <a:lnTo>
                      <a:pt x="17764" y="6550"/>
                    </a:lnTo>
                    <a:lnTo>
                      <a:pt x="17701" y="6633"/>
                    </a:lnTo>
                    <a:lnTo>
                      <a:pt x="17701" y="6801"/>
                    </a:lnTo>
                    <a:lnTo>
                      <a:pt x="17597" y="6968"/>
                    </a:lnTo>
                    <a:lnTo>
                      <a:pt x="17639" y="7156"/>
                    </a:lnTo>
                    <a:lnTo>
                      <a:pt x="17597" y="7219"/>
                    </a:lnTo>
                    <a:lnTo>
                      <a:pt x="17639" y="7282"/>
                    </a:lnTo>
                    <a:lnTo>
                      <a:pt x="17701" y="7303"/>
                    </a:lnTo>
                    <a:lnTo>
                      <a:pt x="17681" y="7366"/>
                    </a:lnTo>
                    <a:lnTo>
                      <a:pt x="17639" y="7387"/>
                    </a:lnTo>
                    <a:lnTo>
                      <a:pt x="17701" y="7617"/>
                    </a:lnTo>
                    <a:lnTo>
                      <a:pt x="17785" y="7700"/>
                    </a:lnTo>
                    <a:lnTo>
                      <a:pt x="17806" y="7742"/>
                    </a:lnTo>
                    <a:lnTo>
                      <a:pt x="17973" y="7847"/>
                    </a:lnTo>
                    <a:lnTo>
                      <a:pt x="18015" y="7910"/>
                    </a:lnTo>
                    <a:lnTo>
                      <a:pt x="18120" y="7889"/>
                    </a:lnTo>
                    <a:lnTo>
                      <a:pt x="18183" y="7951"/>
                    </a:lnTo>
                    <a:lnTo>
                      <a:pt x="18266" y="7993"/>
                    </a:lnTo>
                    <a:lnTo>
                      <a:pt x="18392" y="7931"/>
                    </a:lnTo>
                    <a:lnTo>
                      <a:pt x="18476" y="7931"/>
                    </a:lnTo>
                    <a:lnTo>
                      <a:pt x="18538" y="8014"/>
                    </a:lnTo>
                    <a:lnTo>
                      <a:pt x="18685" y="8014"/>
                    </a:lnTo>
                    <a:lnTo>
                      <a:pt x="18748" y="8140"/>
                    </a:lnTo>
                    <a:lnTo>
                      <a:pt x="18831" y="8161"/>
                    </a:lnTo>
                    <a:lnTo>
                      <a:pt x="18852" y="8223"/>
                    </a:lnTo>
                    <a:lnTo>
                      <a:pt x="18727" y="8265"/>
                    </a:lnTo>
                    <a:lnTo>
                      <a:pt x="18727" y="8349"/>
                    </a:lnTo>
                    <a:lnTo>
                      <a:pt x="18685" y="8412"/>
                    </a:lnTo>
                    <a:lnTo>
                      <a:pt x="18685" y="8454"/>
                    </a:lnTo>
                    <a:lnTo>
                      <a:pt x="18622" y="8537"/>
                    </a:lnTo>
                    <a:lnTo>
                      <a:pt x="18497" y="8621"/>
                    </a:lnTo>
                    <a:lnTo>
                      <a:pt x="18497" y="8663"/>
                    </a:lnTo>
                    <a:lnTo>
                      <a:pt x="18434" y="8747"/>
                    </a:lnTo>
                    <a:lnTo>
                      <a:pt x="18517" y="8788"/>
                    </a:lnTo>
                    <a:lnTo>
                      <a:pt x="18517" y="8935"/>
                    </a:lnTo>
                    <a:lnTo>
                      <a:pt x="18580" y="9060"/>
                    </a:lnTo>
                    <a:lnTo>
                      <a:pt x="18580" y="9144"/>
                    </a:lnTo>
                    <a:lnTo>
                      <a:pt x="18434" y="9165"/>
                    </a:lnTo>
                    <a:lnTo>
                      <a:pt x="18497" y="9207"/>
                    </a:lnTo>
                    <a:lnTo>
                      <a:pt x="18685" y="9249"/>
                    </a:lnTo>
                    <a:lnTo>
                      <a:pt x="18748" y="9207"/>
                    </a:lnTo>
                    <a:lnTo>
                      <a:pt x="18810" y="9207"/>
                    </a:lnTo>
                    <a:lnTo>
                      <a:pt x="18831" y="9270"/>
                    </a:lnTo>
                    <a:lnTo>
                      <a:pt x="18894" y="9207"/>
                    </a:lnTo>
                    <a:lnTo>
                      <a:pt x="18936" y="9207"/>
                    </a:lnTo>
                    <a:lnTo>
                      <a:pt x="18999" y="9249"/>
                    </a:lnTo>
                    <a:lnTo>
                      <a:pt x="19145" y="9249"/>
                    </a:lnTo>
                    <a:lnTo>
                      <a:pt x="19333" y="9311"/>
                    </a:lnTo>
                    <a:lnTo>
                      <a:pt x="19417" y="9249"/>
                    </a:lnTo>
                    <a:lnTo>
                      <a:pt x="19564" y="9249"/>
                    </a:lnTo>
                    <a:lnTo>
                      <a:pt x="19585" y="9291"/>
                    </a:lnTo>
                    <a:lnTo>
                      <a:pt x="19626" y="9291"/>
                    </a:lnTo>
                    <a:lnTo>
                      <a:pt x="19668" y="9270"/>
                    </a:lnTo>
                    <a:lnTo>
                      <a:pt x="19752" y="9249"/>
                    </a:lnTo>
                    <a:lnTo>
                      <a:pt x="19794" y="9270"/>
                    </a:lnTo>
                    <a:lnTo>
                      <a:pt x="19836" y="9353"/>
                    </a:lnTo>
                    <a:lnTo>
                      <a:pt x="19877" y="9353"/>
                    </a:lnTo>
                    <a:lnTo>
                      <a:pt x="19940" y="9311"/>
                    </a:lnTo>
                    <a:lnTo>
                      <a:pt x="19982" y="9353"/>
                    </a:lnTo>
                    <a:lnTo>
                      <a:pt x="20003" y="9416"/>
                    </a:lnTo>
                    <a:lnTo>
                      <a:pt x="20066" y="9416"/>
                    </a:lnTo>
                    <a:lnTo>
                      <a:pt x="20108" y="9374"/>
                    </a:lnTo>
                    <a:lnTo>
                      <a:pt x="20254" y="9353"/>
                    </a:lnTo>
                    <a:lnTo>
                      <a:pt x="20296" y="9270"/>
                    </a:lnTo>
                    <a:lnTo>
                      <a:pt x="20401" y="9249"/>
                    </a:lnTo>
                    <a:lnTo>
                      <a:pt x="20484" y="9249"/>
                    </a:lnTo>
                    <a:lnTo>
                      <a:pt x="20589" y="9144"/>
                    </a:lnTo>
                    <a:lnTo>
                      <a:pt x="20714" y="9081"/>
                    </a:lnTo>
                    <a:lnTo>
                      <a:pt x="20819" y="9060"/>
                    </a:lnTo>
                    <a:lnTo>
                      <a:pt x="20840" y="8998"/>
                    </a:lnTo>
                    <a:lnTo>
                      <a:pt x="20924" y="8998"/>
                    </a:lnTo>
                    <a:lnTo>
                      <a:pt x="21028" y="9039"/>
                    </a:lnTo>
                    <a:lnTo>
                      <a:pt x="21112" y="9039"/>
                    </a:lnTo>
                    <a:lnTo>
                      <a:pt x="21196" y="9081"/>
                    </a:lnTo>
                    <a:lnTo>
                      <a:pt x="21405" y="9081"/>
                    </a:lnTo>
                    <a:lnTo>
                      <a:pt x="21635" y="8935"/>
                    </a:lnTo>
                    <a:lnTo>
                      <a:pt x="21656" y="8851"/>
                    </a:lnTo>
                    <a:lnTo>
                      <a:pt x="21719" y="8851"/>
                    </a:lnTo>
                    <a:lnTo>
                      <a:pt x="21740" y="8893"/>
                    </a:lnTo>
                    <a:lnTo>
                      <a:pt x="21761" y="8851"/>
                    </a:lnTo>
                    <a:lnTo>
                      <a:pt x="21844" y="8788"/>
                    </a:lnTo>
                    <a:lnTo>
                      <a:pt x="21844" y="8726"/>
                    </a:lnTo>
                    <a:lnTo>
                      <a:pt x="21865" y="8663"/>
                    </a:lnTo>
                    <a:lnTo>
                      <a:pt x="21928" y="8684"/>
                    </a:lnTo>
                    <a:lnTo>
                      <a:pt x="21991" y="8684"/>
                    </a:lnTo>
                    <a:lnTo>
                      <a:pt x="22054" y="8642"/>
                    </a:lnTo>
                    <a:lnTo>
                      <a:pt x="22054" y="8579"/>
                    </a:lnTo>
                    <a:lnTo>
                      <a:pt x="22095" y="8621"/>
                    </a:lnTo>
                    <a:lnTo>
                      <a:pt x="22158" y="8621"/>
                    </a:lnTo>
                    <a:lnTo>
                      <a:pt x="22179" y="8663"/>
                    </a:lnTo>
                    <a:lnTo>
                      <a:pt x="22179" y="8726"/>
                    </a:lnTo>
                    <a:lnTo>
                      <a:pt x="22242" y="8767"/>
                    </a:lnTo>
                    <a:lnTo>
                      <a:pt x="22158" y="8830"/>
                    </a:lnTo>
                    <a:lnTo>
                      <a:pt x="22158" y="8893"/>
                    </a:lnTo>
                    <a:lnTo>
                      <a:pt x="22095" y="8977"/>
                    </a:lnTo>
                    <a:lnTo>
                      <a:pt x="22054" y="8998"/>
                    </a:lnTo>
                    <a:lnTo>
                      <a:pt x="22054" y="9060"/>
                    </a:lnTo>
                    <a:lnTo>
                      <a:pt x="22137" y="9081"/>
                    </a:lnTo>
                    <a:lnTo>
                      <a:pt x="22200" y="9165"/>
                    </a:lnTo>
                    <a:lnTo>
                      <a:pt x="22242" y="9144"/>
                    </a:lnTo>
                    <a:lnTo>
                      <a:pt x="22305" y="9144"/>
                    </a:lnTo>
                    <a:lnTo>
                      <a:pt x="22409" y="9186"/>
                    </a:lnTo>
                    <a:lnTo>
                      <a:pt x="22409" y="9207"/>
                    </a:lnTo>
                    <a:cubicBezTo>
                      <a:pt x="22367" y="9207"/>
                      <a:pt x="22305" y="9249"/>
                      <a:pt x="22263" y="9270"/>
                    </a:cubicBezTo>
                    <a:lnTo>
                      <a:pt x="22242" y="9270"/>
                    </a:lnTo>
                    <a:cubicBezTo>
                      <a:pt x="22137" y="9291"/>
                      <a:pt x="22054" y="9353"/>
                      <a:pt x="21949" y="9374"/>
                    </a:cubicBezTo>
                    <a:cubicBezTo>
                      <a:pt x="21886" y="9374"/>
                      <a:pt x="21865" y="9395"/>
                      <a:pt x="21844" y="9458"/>
                    </a:cubicBezTo>
                    <a:lnTo>
                      <a:pt x="21551" y="9521"/>
                    </a:lnTo>
                    <a:lnTo>
                      <a:pt x="21133" y="9563"/>
                    </a:lnTo>
                    <a:lnTo>
                      <a:pt x="21007" y="9521"/>
                    </a:lnTo>
                    <a:lnTo>
                      <a:pt x="20903" y="9521"/>
                    </a:lnTo>
                    <a:lnTo>
                      <a:pt x="20735" y="9730"/>
                    </a:lnTo>
                    <a:lnTo>
                      <a:pt x="20631" y="9793"/>
                    </a:lnTo>
                    <a:lnTo>
                      <a:pt x="20589" y="9876"/>
                    </a:lnTo>
                    <a:lnTo>
                      <a:pt x="20673" y="9918"/>
                    </a:lnTo>
                    <a:lnTo>
                      <a:pt x="20735" y="9876"/>
                    </a:lnTo>
                    <a:lnTo>
                      <a:pt x="20798" y="9876"/>
                    </a:lnTo>
                    <a:lnTo>
                      <a:pt x="20777" y="9981"/>
                    </a:lnTo>
                    <a:lnTo>
                      <a:pt x="20694" y="10023"/>
                    </a:lnTo>
                    <a:lnTo>
                      <a:pt x="20714" y="10086"/>
                    </a:lnTo>
                    <a:lnTo>
                      <a:pt x="20882" y="10107"/>
                    </a:lnTo>
                    <a:lnTo>
                      <a:pt x="20903" y="10148"/>
                    </a:lnTo>
                    <a:lnTo>
                      <a:pt x="21028" y="10127"/>
                    </a:lnTo>
                    <a:lnTo>
                      <a:pt x="21028" y="10044"/>
                    </a:lnTo>
                    <a:lnTo>
                      <a:pt x="20945" y="9981"/>
                    </a:lnTo>
                    <a:lnTo>
                      <a:pt x="20945" y="9897"/>
                    </a:lnTo>
                    <a:lnTo>
                      <a:pt x="21028" y="9876"/>
                    </a:lnTo>
                    <a:lnTo>
                      <a:pt x="21049" y="9918"/>
                    </a:lnTo>
                    <a:lnTo>
                      <a:pt x="21133" y="9918"/>
                    </a:lnTo>
                    <a:lnTo>
                      <a:pt x="21238" y="10002"/>
                    </a:lnTo>
                    <a:lnTo>
                      <a:pt x="21321" y="9981"/>
                    </a:lnTo>
                    <a:lnTo>
                      <a:pt x="21342" y="9876"/>
                    </a:lnTo>
                    <a:lnTo>
                      <a:pt x="21426" y="9814"/>
                    </a:lnTo>
                    <a:lnTo>
                      <a:pt x="21426" y="9918"/>
                    </a:lnTo>
                    <a:lnTo>
                      <a:pt x="21530" y="10023"/>
                    </a:lnTo>
                    <a:lnTo>
                      <a:pt x="21551" y="9981"/>
                    </a:lnTo>
                    <a:lnTo>
                      <a:pt x="21551" y="9897"/>
                    </a:lnTo>
                    <a:lnTo>
                      <a:pt x="21656" y="9897"/>
                    </a:lnTo>
                    <a:lnTo>
                      <a:pt x="21677" y="9814"/>
                    </a:lnTo>
                    <a:lnTo>
                      <a:pt x="21761" y="9814"/>
                    </a:lnTo>
                    <a:lnTo>
                      <a:pt x="21886" y="9772"/>
                    </a:lnTo>
                    <a:cubicBezTo>
                      <a:pt x="21932" y="9802"/>
                      <a:pt x="21989" y="9822"/>
                      <a:pt x="22041" y="9822"/>
                    </a:cubicBezTo>
                    <a:cubicBezTo>
                      <a:pt x="22060" y="9822"/>
                      <a:pt x="22079" y="9819"/>
                      <a:pt x="22095" y="9814"/>
                    </a:cubicBezTo>
                    <a:cubicBezTo>
                      <a:pt x="22116" y="9814"/>
                      <a:pt x="22132" y="9808"/>
                      <a:pt x="22142" y="9803"/>
                    </a:cubicBezTo>
                    <a:lnTo>
                      <a:pt x="22142" y="9803"/>
                    </a:lnTo>
                    <a:lnTo>
                      <a:pt x="22095" y="9835"/>
                    </a:lnTo>
                    <a:lnTo>
                      <a:pt x="22158" y="9918"/>
                    </a:lnTo>
                    <a:lnTo>
                      <a:pt x="22033" y="10044"/>
                    </a:lnTo>
                    <a:lnTo>
                      <a:pt x="21949" y="10002"/>
                    </a:lnTo>
                    <a:lnTo>
                      <a:pt x="21886" y="10044"/>
                    </a:lnTo>
                    <a:lnTo>
                      <a:pt x="21782" y="10044"/>
                    </a:lnTo>
                    <a:lnTo>
                      <a:pt x="21740" y="10002"/>
                    </a:lnTo>
                    <a:lnTo>
                      <a:pt x="21656" y="10002"/>
                    </a:lnTo>
                    <a:lnTo>
                      <a:pt x="21551" y="10190"/>
                    </a:lnTo>
                    <a:lnTo>
                      <a:pt x="21572" y="10316"/>
                    </a:lnTo>
                    <a:lnTo>
                      <a:pt x="21572" y="10462"/>
                    </a:lnTo>
                    <a:lnTo>
                      <a:pt x="21551" y="10316"/>
                    </a:lnTo>
                    <a:lnTo>
                      <a:pt x="21510" y="10316"/>
                    </a:lnTo>
                    <a:lnTo>
                      <a:pt x="21468" y="10232"/>
                    </a:lnTo>
                    <a:lnTo>
                      <a:pt x="21405" y="10232"/>
                    </a:lnTo>
                    <a:lnTo>
                      <a:pt x="21342" y="10337"/>
                    </a:lnTo>
                    <a:lnTo>
                      <a:pt x="21196" y="10379"/>
                    </a:lnTo>
                    <a:lnTo>
                      <a:pt x="21133" y="10400"/>
                    </a:lnTo>
                    <a:lnTo>
                      <a:pt x="21133" y="10316"/>
                    </a:lnTo>
                    <a:lnTo>
                      <a:pt x="21091" y="10316"/>
                    </a:lnTo>
                    <a:lnTo>
                      <a:pt x="21007" y="10420"/>
                    </a:lnTo>
                    <a:lnTo>
                      <a:pt x="20924" y="10441"/>
                    </a:lnTo>
                    <a:lnTo>
                      <a:pt x="20882" y="10400"/>
                    </a:lnTo>
                    <a:lnTo>
                      <a:pt x="20798" y="10400"/>
                    </a:lnTo>
                    <a:lnTo>
                      <a:pt x="20735" y="10483"/>
                    </a:lnTo>
                    <a:lnTo>
                      <a:pt x="20735" y="10504"/>
                    </a:lnTo>
                    <a:lnTo>
                      <a:pt x="20589" y="10525"/>
                    </a:lnTo>
                    <a:lnTo>
                      <a:pt x="20505" y="10588"/>
                    </a:lnTo>
                    <a:lnTo>
                      <a:pt x="20505" y="10692"/>
                    </a:lnTo>
                    <a:lnTo>
                      <a:pt x="20526" y="10797"/>
                    </a:lnTo>
                    <a:lnTo>
                      <a:pt x="20422" y="11069"/>
                    </a:lnTo>
                    <a:lnTo>
                      <a:pt x="20380" y="11278"/>
                    </a:lnTo>
                    <a:lnTo>
                      <a:pt x="20380" y="11362"/>
                    </a:lnTo>
                    <a:lnTo>
                      <a:pt x="20484" y="11446"/>
                    </a:lnTo>
                    <a:lnTo>
                      <a:pt x="20463" y="11488"/>
                    </a:lnTo>
                    <a:lnTo>
                      <a:pt x="20359" y="11529"/>
                    </a:lnTo>
                    <a:lnTo>
                      <a:pt x="20359" y="11592"/>
                    </a:lnTo>
                    <a:lnTo>
                      <a:pt x="20422" y="11697"/>
                    </a:lnTo>
                    <a:lnTo>
                      <a:pt x="20422" y="11801"/>
                    </a:lnTo>
                    <a:lnTo>
                      <a:pt x="20380" y="11864"/>
                    </a:lnTo>
                    <a:lnTo>
                      <a:pt x="20359" y="11801"/>
                    </a:lnTo>
                    <a:lnTo>
                      <a:pt x="20275" y="11864"/>
                    </a:lnTo>
                    <a:lnTo>
                      <a:pt x="20212" y="11843"/>
                    </a:lnTo>
                    <a:lnTo>
                      <a:pt x="20254" y="11760"/>
                    </a:lnTo>
                    <a:lnTo>
                      <a:pt x="20296" y="11739"/>
                    </a:lnTo>
                    <a:lnTo>
                      <a:pt x="20296" y="11634"/>
                    </a:lnTo>
                    <a:lnTo>
                      <a:pt x="20212" y="11634"/>
                    </a:lnTo>
                    <a:lnTo>
                      <a:pt x="20087" y="11864"/>
                    </a:lnTo>
                    <a:lnTo>
                      <a:pt x="20066" y="12115"/>
                    </a:lnTo>
                    <a:lnTo>
                      <a:pt x="20108" y="12408"/>
                    </a:lnTo>
                    <a:lnTo>
                      <a:pt x="20108" y="12785"/>
                    </a:lnTo>
                    <a:lnTo>
                      <a:pt x="20087" y="12408"/>
                    </a:lnTo>
                    <a:lnTo>
                      <a:pt x="20045" y="12220"/>
                    </a:lnTo>
                    <a:lnTo>
                      <a:pt x="19982" y="12178"/>
                    </a:lnTo>
                    <a:lnTo>
                      <a:pt x="20045" y="12073"/>
                    </a:lnTo>
                    <a:lnTo>
                      <a:pt x="20045" y="11990"/>
                    </a:lnTo>
                    <a:lnTo>
                      <a:pt x="19898" y="11906"/>
                    </a:lnTo>
                    <a:lnTo>
                      <a:pt x="19961" y="11780"/>
                    </a:lnTo>
                    <a:lnTo>
                      <a:pt x="19961" y="11571"/>
                    </a:lnTo>
                    <a:lnTo>
                      <a:pt x="19877" y="11446"/>
                    </a:lnTo>
                    <a:lnTo>
                      <a:pt x="19877" y="11236"/>
                    </a:lnTo>
                    <a:lnTo>
                      <a:pt x="19961" y="11111"/>
                    </a:lnTo>
                    <a:lnTo>
                      <a:pt x="20045" y="10923"/>
                    </a:lnTo>
                    <a:lnTo>
                      <a:pt x="20045" y="10755"/>
                    </a:lnTo>
                    <a:lnTo>
                      <a:pt x="20003" y="10755"/>
                    </a:lnTo>
                    <a:lnTo>
                      <a:pt x="19961" y="10839"/>
                    </a:lnTo>
                    <a:lnTo>
                      <a:pt x="19940" y="10964"/>
                    </a:lnTo>
                    <a:lnTo>
                      <a:pt x="19857" y="11048"/>
                    </a:lnTo>
                    <a:lnTo>
                      <a:pt x="19836" y="11027"/>
                    </a:lnTo>
                    <a:lnTo>
                      <a:pt x="19794" y="10902"/>
                    </a:lnTo>
                    <a:lnTo>
                      <a:pt x="19877" y="10713"/>
                    </a:lnTo>
                    <a:lnTo>
                      <a:pt x="19898" y="10609"/>
                    </a:lnTo>
                    <a:lnTo>
                      <a:pt x="19836" y="10546"/>
                    </a:lnTo>
                    <a:lnTo>
                      <a:pt x="19752" y="10630"/>
                    </a:lnTo>
                    <a:lnTo>
                      <a:pt x="19731" y="10609"/>
                    </a:lnTo>
                    <a:lnTo>
                      <a:pt x="19689" y="10546"/>
                    </a:lnTo>
                    <a:lnTo>
                      <a:pt x="19731" y="10483"/>
                    </a:lnTo>
                    <a:lnTo>
                      <a:pt x="19731" y="10337"/>
                    </a:lnTo>
                    <a:lnTo>
                      <a:pt x="19668" y="10337"/>
                    </a:lnTo>
                    <a:lnTo>
                      <a:pt x="19668" y="10295"/>
                    </a:lnTo>
                    <a:lnTo>
                      <a:pt x="19689" y="10232"/>
                    </a:lnTo>
                    <a:lnTo>
                      <a:pt x="19689" y="10127"/>
                    </a:lnTo>
                    <a:lnTo>
                      <a:pt x="19585" y="10169"/>
                    </a:lnTo>
                    <a:lnTo>
                      <a:pt x="19271" y="10274"/>
                    </a:lnTo>
                    <a:lnTo>
                      <a:pt x="19103" y="10379"/>
                    </a:lnTo>
                    <a:lnTo>
                      <a:pt x="19041" y="10337"/>
                    </a:lnTo>
                    <a:lnTo>
                      <a:pt x="19041" y="10295"/>
                    </a:lnTo>
                    <a:lnTo>
                      <a:pt x="18999" y="10295"/>
                    </a:lnTo>
                    <a:lnTo>
                      <a:pt x="18915" y="10379"/>
                    </a:lnTo>
                    <a:lnTo>
                      <a:pt x="18831" y="10379"/>
                    </a:lnTo>
                    <a:lnTo>
                      <a:pt x="18789" y="10295"/>
                    </a:lnTo>
                    <a:lnTo>
                      <a:pt x="18622" y="10420"/>
                    </a:lnTo>
                    <a:lnTo>
                      <a:pt x="18622" y="10337"/>
                    </a:lnTo>
                    <a:lnTo>
                      <a:pt x="18517" y="10295"/>
                    </a:lnTo>
                    <a:lnTo>
                      <a:pt x="18476" y="10295"/>
                    </a:lnTo>
                    <a:lnTo>
                      <a:pt x="18476" y="10337"/>
                    </a:lnTo>
                    <a:lnTo>
                      <a:pt x="18308" y="10337"/>
                    </a:lnTo>
                    <a:lnTo>
                      <a:pt x="18078" y="10232"/>
                    </a:lnTo>
                    <a:lnTo>
                      <a:pt x="17890" y="10232"/>
                    </a:lnTo>
                    <a:lnTo>
                      <a:pt x="17701" y="10127"/>
                    </a:lnTo>
                    <a:lnTo>
                      <a:pt x="17555" y="10127"/>
                    </a:lnTo>
                    <a:lnTo>
                      <a:pt x="17555" y="10023"/>
                    </a:lnTo>
                    <a:lnTo>
                      <a:pt x="17429" y="9918"/>
                    </a:lnTo>
                    <a:lnTo>
                      <a:pt x="17346" y="9981"/>
                    </a:lnTo>
                    <a:lnTo>
                      <a:pt x="17241" y="9897"/>
                    </a:lnTo>
                    <a:lnTo>
                      <a:pt x="17220" y="9772"/>
                    </a:lnTo>
                    <a:lnTo>
                      <a:pt x="17116" y="9709"/>
                    </a:lnTo>
                    <a:lnTo>
                      <a:pt x="17053" y="9667"/>
                    </a:lnTo>
                    <a:lnTo>
                      <a:pt x="17157" y="9646"/>
                    </a:lnTo>
                    <a:lnTo>
                      <a:pt x="17283" y="9646"/>
                    </a:lnTo>
                    <a:lnTo>
                      <a:pt x="17283" y="9500"/>
                    </a:lnTo>
                    <a:lnTo>
                      <a:pt x="17388" y="9437"/>
                    </a:lnTo>
                    <a:lnTo>
                      <a:pt x="17367" y="9353"/>
                    </a:lnTo>
                    <a:lnTo>
                      <a:pt x="17471" y="9353"/>
                    </a:lnTo>
                    <a:lnTo>
                      <a:pt x="17639" y="9395"/>
                    </a:lnTo>
                    <a:lnTo>
                      <a:pt x="17681" y="9374"/>
                    </a:lnTo>
                    <a:lnTo>
                      <a:pt x="17681" y="9332"/>
                    </a:lnTo>
                    <a:lnTo>
                      <a:pt x="17806" y="9332"/>
                    </a:lnTo>
                    <a:lnTo>
                      <a:pt x="18078" y="9395"/>
                    </a:lnTo>
                    <a:lnTo>
                      <a:pt x="18183" y="9291"/>
                    </a:lnTo>
                    <a:lnTo>
                      <a:pt x="18183" y="9165"/>
                    </a:lnTo>
                    <a:lnTo>
                      <a:pt x="18225" y="9060"/>
                    </a:lnTo>
                    <a:lnTo>
                      <a:pt x="18183" y="8935"/>
                    </a:lnTo>
                    <a:lnTo>
                      <a:pt x="18183" y="8809"/>
                    </a:lnTo>
                    <a:lnTo>
                      <a:pt x="18120" y="8705"/>
                    </a:lnTo>
                    <a:lnTo>
                      <a:pt x="18078" y="8537"/>
                    </a:lnTo>
                    <a:lnTo>
                      <a:pt x="17994" y="8516"/>
                    </a:lnTo>
                    <a:lnTo>
                      <a:pt x="17973" y="8433"/>
                    </a:lnTo>
                    <a:lnTo>
                      <a:pt x="17806" y="8286"/>
                    </a:lnTo>
                    <a:lnTo>
                      <a:pt x="17764" y="8286"/>
                    </a:lnTo>
                    <a:lnTo>
                      <a:pt x="17743" y="8349"/>
                    </a:lnTo>
                    <a:lnTo>
                      <a:pt x="17681" y="8349"/>
                    </a:lnTo>
                    <a:lnTo>
                      <a:pt x="17660" y="8286"/>
                    </a:lnTo>
                    <a:lnTo>
                      <a:pt x="17492" y="8203"/>
                    </a:lnTo>
                    <a:lnTo>
                      <a:pt x="17492" y="8244"/>
                    </a:lnTo>
                    <a:lnTo>
                      <a:pt x="17597" y="8328"/>
                    </a:lnTo>
                    <a:lnTo>
                      <a:pt x="17576" y="8391"/>
                    </a:lnTo>
                    <a:lnTo>
                      <a:pt x="17639" y="8454"/>
                    </a:lnTo>
                    <a:lnTo>
                      <a:pt x="17576" y="8558"/>
                    </a:lnTo>
                    <a:lnTo>
                      <a:pt x="17492" y="8454"/>
                    </a:lnTo>
                    <a:lnTo>
                      <a:pt x="17492" y="8349"/>
                    </a:lnTo>
                    <a:lnTo>
                      <a:pt x="17388" y="8349"/>
                    </a:lnTo>
                    <a:lnTo>
                      <a:pt x="17220" y="8244"/>
                    </a:lnTo>
                    <a:lnTo>
                      <a:pt x="17178" y="8182"/>
                    </a:lnTo>
                    <a:lnTo>
                      <a:pt x="17137" y="8223"/>
                    </a:lnTo>
                    <a:lnTo>
                      <a:pt x="17053" y="8182"/>
                    </a:lnTo>
                    <a:lnTo>
                      <a:pt x="17011" y="8077"/>
                    </a:lnTo>
                    <a:lnTo>
                      <a:pt x="16906" y="7993"/>
                    </a:lnTo>
                    <a:lnTo>
                      <a:pt x="16739" y="7993"/>
                    </a:lnTo>
                    <a:lnTo>
                      <a:pt x="16551" y="7805"/>
                    </a:lnTo>
                    <a:lnTo>
                      <a:pt x="16404" y="7721"/>
                    </a:lnTo>
                    <a:lnTo>
                      <a:pt x="16383" y="7617"/>
                    </a:lnTo>
                    <a:lnTo>
                      <a:pt x="15902" y="7345"/>
                    </a:lnTo>
                    <a:lnTo>
                      <a:pt x="15776" y="7135"/>
                    </a:lnTo>
                    <a:lnTo>
                      <a:pt x="15776" y="6968"/>
                    </a:lnTo>
                    <a:lnTo>
                      <a:pt x="15672" y="6717"/>
                    </a:lnTo>
                    <a:lnTo>
                      <a:pt x="15672" y="6612"/>
                    </a:lnTo>
                    <a:lnTo>
                      <a:pt x="15567" y="6612"/>
                    </a:lnTo>
                    <a:lnTo>
                      <a:pt x="15442" y="6508"/>
                    </a:lnTo>
                    <a:lnTo>
                      <a:pt x="15337" y="6508"/>
                    </a:lnTo>
                    <a:lnTo>
                      <a:pt x="15253" y="6424"/>
                    </a:lnTo>
                    <a:lnTo>
                      <a:pt x="15149" y="6403"/>
                    </a:lnTo>
                    <a:lnTo>
                      <a:pt x="15065" y="6319"/>
                    </a:lnTo>
                    <a:lnTo>
                      <a:pt x="14940" y="6361"/>
                    </a:lnTo>
                    <a:lnTo>
                      <a:pt x="14793" y="6487"/>
                    </a:lnTo>
                    <a:lnTo>
                      <a:pt x="14688" y="6696"/>
                    </a:lnTo>
                    <a:lnTo>
                      <a:pt x="14584" y="6738"/>
                    </a:lnTo>
                    <a:lnTo>
                      <a:pt x="14479" y="6801"/>
                    </a:lnTo>
                    <a:lnTo>
                      <a:pt x="14375" y="6801"/>
                    </a:lnTo>
                    <a:lnTo>
                      <a:pt x="14312" y="6738"/>
                    </a:lnTo>
                    <a:lnTo>
                      <a:pt x="14144" y="6696"/>
                    </a:lnTo>
                    <a:lnTo>
                      <a:pt x="14061" y="6633"/>
                    </a:lnTo>
                    <a:lnTo>
                      <a:pt x="14144" y="6529"/>
                    </a:lnTo>
                    <a:lnTo>
                      <a:pt x="14207" y="6466"/>
                    </a:lnTo>
                    <a:lnTo>
                      <a:pt x="14270" y="6466"/>
                    </a:lnTo>
                    <a:lnTo>
                      <a:pt x="14375" y="6361"/>
                    </a:lnTo>
                    <a:lnTo>
                      <a:pt x="14458" y="6319"/>
                    </a:lnTo>
                    <a:lnTo>
                      <a:pt x="14479" y="6257"/>
                    </a:lnTo>
                    <a:lnTo>
                      <a:pt x="14458" y="6215"/>
                    </a:lnTo>
                    <a:lnTo>
                      <a:pt x="14375" y="6236"/>
                    </a:lnTo>
                    <a:lnTo>
                      <a:pt x="14333" y="6194"/>
                    </a:lnTo>
                    <a:lnTo>
                      <a:pt x="14354" y="6110"/>
                    </a:lnTo>
                    <a:lnTo>
                      <a:pt x="14458" y="6006"/>
                    </a:lnTo>
                    <a:lnTo>
                      <a:pt x="14437" y="5943"/>
                    </a:lnTo>
                    <a:lnTo>
                      <a:pt x="14542" y="5838"/>
                    </a:lnTo>
                    <a:lnTo>
                      <a:pt x="14542" y="5754"/>
                    </a:lnTo>
                    <a:lnTo>
                      <a:pt x="14521" y="5629"/>
                    </a:lnTo>
                    <a:lnTo>
                      <a:pt x="14375" y="5650"/>
                    </a:lnTo>
                    <a:lnTo>
                      <a:pt x="14375" y="5734"/>
                    </a:lnTo>
                    <a:lnTo>
                      <a:pt x="14165" y="5880"/>
                    </a:lnTo>
                    <a:lnTo>
                      <a:pt x="14061" y="5838"/>
                    </a:lnTo>
                    <a:lnTo>
                      <a:pt x="14165" y="6047"/>
                    </a:lnTo>
                    <a:lnTo>
                      <a:pt x="14103" y="6131"/>
                    </a:lnTo>
                    <a:lnTo>
                      <a:pt x="14061" y="6026"/>
                    </a:lnTo>
                    <a:lnTo>
                      <a:pt x="13914" y="6026"/>
                    </a:lnTo>
                    <a:lnTo>
                      <a:pt x="13810" y="6131"/>
                    </a:lnTo>
                    <a:lnTo>
                      <a:pt x="13893" y="6152"/>
                    </a:lnTo>
                    <a:lnTo>
                      <a:pt x="13851" y="6298"/>
                    </a:lnTo>
                    <a:lnTo>
                      <a:pt x="13747" y="6236"/>
                    </a:lnTo>
                    <a:lnTo>
                      <a:pt x="13642" y="6319"/>
                    </a:lnTo>
                    <a:lnTo>
                      <a:pt x="13684" y="6403"/>
                    </a:lnTo>
                    <a:lnTo>
                      <a:pt x="13789" y="6403"/>
                    </a:lnTo>
                    <a:lnTo>
                      <a:pt x="13831" y="6466"/>
                    </a:lnTo>
                    <a:lnTo>
                      <a:pt x="13642" y="6570"/>
                    </a:lnTo>
                    <a:lnTo>
                      <a:pt x="13579" y="6424"/>
                    </a:lnTo>
                    <a:lnTo>
                      <a:pt x="13433" y="6361"/>
                    </a:lnTo>
                    <a:lnTo>
                      <a:pt x="13391" y="6236"/>
                    </a:lnTo>
                    <a:lnTo>
                      <a:pt x="13391" y="5713"/>
                    </a:lnTo>
                    <a:lnTo>
                      <a:pt x="13496" y="5503"/>
                    </a:lnTo>
                    <a:lnTo>
                      <a:pt x="13475" y="5148"/>
                    </a:lnTo>
                    <a:lnTo>
                      <a:pt x="13538" y="5001"/>
                    </a:lnTo>
                    <a:lnTo>
                      <a:pt x="13517" y="4562"/>
                    </a:lnTo>
                    <a:lnTo>
                      <a:pt x="13517" y="4625"/>
                    </a:lnTo>
                    <a:lnTo>
                      <a:pt x="13370" y="4687"/>
                    </a:lnTo>
                    <a:lnTo>
                      <a:pt x="13266" y="4855"/>
                    </a:lnTo>
                    <a:lnTo>
                      <a:pt x="13349" y="4938"/>
                    </a:lnTo>
                    <a:lnTo>
                      <a:pt x="13287" y="5001"/>
                    </a:lnTo>
                    <a:lnTo>
                      <a:pt x="13349" y="5148"/>
                    </a:lnTo>
                    <a:lnTo>
                      <a:pt x="13307" y="5315"/>
                    </a:lnTo>
                    <a:lnTo>
                      <a:pt x="13245" y="5294"/>
                    </a:lnTo>
                    <a:lnTo>
                      <a:pt x="13161" y="5210"/>
                    </a:lnTo>
                    <a:lnTo>
                      <a:pt x="13119" y="5294"/>
                    </a:lnTo>
                    <a:lnTo>
                      <a:pt x="13119" y="5378"/>
                    </a:lnTo>
                    <a:lnTo>
                      <a:pt x="13056" y="5315"/>
                    </a:lnTo>
                    <a:lnTo>
                      <a:pt x="12952" y="5399"/>
                    </a:lnTo>
                    <a:lnTo>
                      <a:pt x="12952" y="5482"/>
                    </a:lnTo>
                    <a:lnTo>
                      <a:pt x="12889" y="5482"/>
                    </a:lnTo>
                    <a:lnTo>
                      <a:pt x="12638" y="5608"/>
                    </a:lnTo>
                    <a:lnTo>
                      <a:pt x="12491" y="5775"/>
                    </a:lnTo>
                    <a:lnTo>
                      <a:pt x="12429" y="5692"/>
                    </a:lnTo>
                    <a:lnTo>
                      <a:pt x="12429" y="5587"/>
                    </a:lnTo>
                    <a:lnTo>
                      <a:pt x="12575" y="5524"/>
                    </a:lnTo>
                    <a:lnTo>
                      <a:pt x="12596" y="5420"/>
                    </a:lnTo>
                    <a:lnTo>
                      <a:pt x="12491" y="5420"/>
                    </a:lnTo>
                    <a:lnTo>
                      <a:pt x="12387" y="5482"/>
                    </a:lnTo>
                    <a:lnTo>
                      <a:pt x="12178" y="5482"/>
                    </a:lnTo>
                    <a:lnTo>
                      <a:pt x="12052" y="5566"/>
                    </a:lnTo>
                    <a:lnTo>
                      <a:pt x="11780" y="5566"/>
                    </a:lnTo>
                    <a:lnTo>
                      <a:pt x="11424" y="5817"/>
                    </a:lnTo>
                    <a:lnTo>
                      <a:pt x="11257" y="5880"/>
                    </a:lnTo>
                    <a:lnTo>
                      <a:pt x="11111" y="6089"/>
                    </a:lnTo>
                    <a:lnTo>
                      <a:pt x="11090" y="5985"/>
                    </a:lnTo>
                    <a:lnTo>
                      <a:pt x="11215" y="5796"/>
                    </a:lnTo>
                    <a:lnTo>
                      <a:pt x="11173" y="5713"/>
                    </a:lnTo>
                    <a:lnTo>
                      <a:pt x="10985" y="5817"/>
                    </a:lnTo>
                    <a:lnTo>
                      <a:pt x="10964" y="5775"/>
                    </a:lnTo>
                    <a:lnTo>
                      <a:pt x="10880" y="5796"/>
                    </a:lnTo>
                    <a:lnTo>
                      <a:pt x="10797" y="5838"/>
                    </a:lnTo>
                    <a:lnTo>
                      <a:pt x="10734" y="5775"/>
                    </a:lnTo>
                    <a:lnTo>
                      <a:pt x="10629" y="5796"/>
                    </a:lnTo>
                    <a:lnTo>
                      <a:pt x="10587" y="5880"/>
                    </a:lnTo>
                    <a:lnTo>
                      <a:pt x="10315" y="6047"/>
                    </a:lnTo>
                    <a:lnTo>
                      <a:pt x="10211" y="6047"/>
                    </a:lnTo>
                    <a:lnTo>
                      <a:pt x="10022" y="6110"/>
                    </a:lnTo>
                    <a:lnTo>
                      <a:pt x="9897" y="6257"/>
                    </a:lnTo>
                    <a:lnTo>
                      <a:pt x="9939" y="6361"/>
                    </a:lnTo>
                    <a:lnTo>
                      <a:pt x="9834" y="6340"/>
                    </a:lnTo>
                    <a:lnTo>
                      <a:pt x="9792" y="6403"/>
                    </a:lnTo>
                    <a:lnTo>
                      <a:pt x="9688" y="6361"/>
                    </a:lnTo>
                    <a:lnTo>
                      <a:pt x="9657" y="6408"/>
                    </a:lnTo>
                    <a:lnTo>
                      <a:pt x="9657" y="6408"/>
                    </a:lnTo>
                    <a:lnTo>
                      <a:pt x="9583" y="6319"/>
                    </a:lnTo>
                    <a:lnTo>
                      <a:pt x="9625" y="6215"/>
                    </a:lnTo>
                    <a:lnTo>
                      <a:pt x="9709" y="6215"/>
                    </a:lnTo>
                    <a:lnTo>
                      <a:pt x="9792" y="6110"/>
                    </a:lnTo>
                    <a:lnTo>
                      <a:pt x="9897" y="6026"/>
                    </a:lnTo>
                    <a:lnTo>
                      <a:pt x="9939" y="6068"/>
                    </a:lnTo>
                    <a:lnTo>
                      <a:pt x="10022" y="6026"/>
                    </a:lnTo>
                    <a:lnTo>
                      <a:pt x="10043" y="5943"/>
                    </a:lnTo>
                    <a:lnTo>
                      <a:pt x="10169" y="5838"/>
                    </a:lnTo>
                    <a:lnTo>
                      <a:pt x="10211" y="5901"/>
                    </a:lnTo>
                    <a:lnTo>
                      <a:pt x="10462" y="5796"/>
                    </a:lnTo>
                    <a:lnTo>
                      <a:pt x="10546" y="5650"/>
                    </a:lnTo>
                    <a:lnTo>
                      <a:pt x="10671" y="5608"/>
                    </a:lnTo>
                    <a:lnTo>
                      <a:pt x="10880" y="5629"/>
                    </a:lnTo>
                    <a:lnTo>
                      <a:pt x="10901" y="5587"/>
                    </a:lnTo>
                    <a:lnTo>
                      <a:pt x="11090" y="5587"/>
                    </a:lnTo>
                    <a:lnTo>
                      <a:pt x="11278" y="5503"/>
                    </a:lnTo>
                    <a:lnTo>
                      <a:pt x="11320" y="5587"/>
                    </a:lnTo>
                    <a:lnTo>
                      <a:pt x="11383" y="5587"/>
                    </a:lnTo>
                    <a:lnTo>
                      <a:pt x="11445" y="5524"/>
                    </a:lnTo>
                    <a:lnTo>
                      <a:pt x="11529" y="5524"/>
                    </a:lnTo>
                    <a:lnTo>
                      <a:pt x="11675" y="5503"/>
                    </a:lnTo>
                    <a:lnTo>
                      <a:pt x="11738" y="5399"/>
                    </a:lnTo>
                    <a:lnTo>
                      <a:pt x="11989" y="5315"/>
                    </a:lnTo>
                    <a:lnTo>
                      <a:pt x="12240" y="5231"/>
                    </a:lnTo>
                    <a:lnTo>
                      <a:pt x="12261" y="5127"/>
                    </a:lnTo>
                    <a:lnTo>
                      <a:pt x="12324" y="5127"/>
                    </a:lnTo>
                    <a:lnTo>
                      <a:pt x="12366" y="5085"/>
                    </a:lnTo>
                    <a:lnTo>
                      <a:pt x="12324" y="5022"/>
                    </a:lnTo>
                    <a:lnTo>
                      <a:pt x="12324" y="4918"/>
                    </a:lnTo>
                    <a:lnTo>
                      <a:pt x="12240" y="4876"/>
                    </a:lnTo>
                    <a:lnTo>
                      <a:pt x="12219" y="4918"/>
                    </a:lnTo>
                    <a:lnTo>
                      <a:pt x="12219" y="5001"/>
                    </a:lnTo>
                    <a:lnTo>
                      <a:pt x="12115" y="5022"/>
                    </a:lnTo>
                    <a:lnTo>
                      <a:pt x="12073" y="4980"/>
                    </a:lnTo>
                    <a:lnTo>
                      <a:pt x="12031" y="4980"/>
                    </a:lnTo>
                    <a:lnTo>
                      <a:pt x="12010" y="4938"/>
                    </a:lnTo>
                    <a:lnTo>
                      <a:pt x="11885" y="4938"/>
                    </a:lnTo>
                    <a:lnTo>
                      <a:pt x="11696" y="5001"/>
                    </a:lnTo>
                    <a:lnTo>
                      <a:pt x="11634" y="5106"/>
                    </a:lnTo>
                    <a:lnTo>
                      <a:pt x="11571" y="5169"/>
                    </a:lnTo>
                    <a:lnTo>
                      <a:pt x="11508" y="5085"/>
                    </a:lnTo>
                    <a:lnTo>
                      <a:pt x="11466" y="5085"/>
                    </a:lnTo>
                    <a:lnTo>
                      <a:pt x="11362" y="5169"/>
                    </a:lnTo>
                    <a:lnTo>
                      <a:pt x="11090" y="5252"/>
                    </a:lnTo>
                    <a:lnTo>
                      <a:pt x="10755" y="5273"/>
                    </a:lnTo>
                    <a:lnTo>
                      <a:pt x="10692" y="5210"/>
                    </a:lnTo>
                    <a:lnTo>
                      <a:pt x="10629" y="5210"/>
                    </a:lnTo>
                    <a:lnTo>
                      <a:pt x="10650" y="5273"/>
                    </a:lnTo>
                    <a:lnTo>
                      <a:pt x="10587" y="5315"/>
                    </a:lnTo>
                    <a:lnTo>
                      <a:pt x="10483" y="5294"/>
                    </a:lnTo>
                    <a:lnTo>
                      <a:pt x="10420" y="5294"/>
                    </a:lnTo>
                    <a:lnTo>
                      <a:pt x="10357" y="5420"/>
                    </a:lnTo>
                    <a:lnTo>
                      <a:pt x="10211" y="5587"/>
                    </a:lnTo>
                    <a:lnTo>
                      <a:pt x="10148" y="5524"/>
                    </a:lnTo>
                    <a:lnTo>
                      <a:pt x="10043" y="5524"/>
                    </a:lnTo>
                    <a:lnTo>
                      <a:pt x="10022" y="5503"/>
                    </a:lnTo>
                    <a:lnTo>
                      <a:pt x="9897" y="5503"/>
                    </a:lnTo>
                    <a:lnTo>
                      <a:pt x="9813" y="5566"/>
                    </a:lnTo>
                    <a:lnTo>
                      <a:pt x="9730" y="5566"/>
                    </a:lnTo>
                    <a:lnTo>
                      <a:pt x="9688" y="5629"/>
                    </a:lnTo>
                    <a:lnTo>
                      <a:pt x="9583" y="5671"/>
                    </a:lnTo>
                    <a:lnTo>
                      <a:pt x="9478" y="5734"/>
                    </a:lnTo>
                    <a:lnTo>
                      <a:pt x="9311" y="5817"/>
                    </a:lnTo>
                    <a:lnTo>
                      <a:pt x="9123" y="5880"/>
                    </a:lnTo>
                    <a:lnTo>
                      <a:pt x="9081" y="5985"/>
                    </a:lnTo>
                    <a:lnTo>
                      <a:pt x="9081" y="6152"/>
                    </a:lnTo>
                    <a:lnTo>
                      <a:pt x="9102" y="6466"/>
                    </a:lnTo>
                    <a:lnTo>
                      <a:pt x="9081" y="6633"/>
                    </a:lnTo>
                    <a:lnTo>
                      <a:pt x="9018" y="6612"/>
                    </a:lnTo>
                    <a:lnTo>
                      <a:pt x="8955" y="6654"/>
                    </a:lnTo>
                    <a:lnTo>
                      <a:pt x="8704" y="6863"/>
                    </a:lnTo>
                    <a:lnTo>
                      <a:pt x="8788" y="6759"/>
                    </a:lnTo>
                    <a:lnTo>
                      <a:pt x="8893" y="6633"/>
                    </a:lnTo>
                    <a:lnTo>
                      <a:pt x="8914" y="6550"/>
                    </a:lnTo>
                    <a:lnTo>
                      <a:pt x="8872" y="6529"/>
                    </a:lnTo>
                    <a:lnTo>
                      <a:pt x="8872" y="6445"/>
                    </a:lnTo>
                    <a:lnTo>
                      <a:pt x="8746" y="6257"/>
                    </a:lnTo>
                    <a:lnTo>
                      <a:pt x="8662" y="6257"/>
                    </a:lnTo>
                    <a:lnTo>
                      <a:pt x="8600" y="6173"/>
                    </a:lnTo>
                    <a:lnTo>
                      <a:pt x="8537" y="6152"/>
                    </a:lnTo>
                    <a:lnTo>
                      <a:pt x="8537" y="6006"/>
                    </a:lnTo>
                    <a:lnTo>
                      <a:pt x="8390" y="5817"/>
                    </a:lnTo>
                    <a:lnTo>
                      <a:pt x="8370" y="5817"/>
                    </a:lnTo>
                    <a:lnTo>
                      <a:pt x="8286" y="5796"/>
                    </a:lnTo>
                    <a:lnTo>
                      <a:pt x="8265" y="5692"/>
                    </a:lnTo>
                    <a:lnTo>
                      <a:pt x="8181" y="5629"/>
                    </a:lnTo>
                    <a:lnTo>
                      <a:pt x="8139" y="5671"/>
                    </a:lnTo>
                    <a:lnTo>
                      <a:pt x="8035" y="5587"/>
                    </a:lnTo>
                    <a:lnTo>
                      <a:pt x="7846" y="5378"/>
                    </a:lnTo>
                    <a:lnTo>
                      <a:pt x="7805" y="5190"/>
                    </a:lnTo>
                    <a:lnTo>
                      <a:pt x="7805" y="5001"/>
                    </a:lnTo>
                    <a:lnTo>
                      <a:pt x="7763" y="4980"/>
                    </a:lnTo>
                    <a:lnTo>
                      <a:pt x="7721" y="5043"/>
                    </a:lnTo>
                    <a:lnTo>
                      <a:pt x="7658" y="5001"/>
                    </a:lnTo>
                    <a:lnTo>
                      <a:pt x="7616" y="4876"/>
                    </a:lnTo>
                    <a:lnTo>
                      <a:pt x="7658" y="4750"/>
                    </a:lnTo>
                    <a:lnTo>
                      <a:pt x="7637" y="4729"/>
                    </a:lnTo>
                    <a:lnTo>
                      <a:pt x="7658" y="4646"/>
                    </a:lnTo>
                    <a:lnTo>
                      <a:pt x="7533" y="4520"/>
                    </a:lnTo>
                    <a:lnTo>
                      <a:pt x="7533" y="4415"/>
                    </a:lnTo>
                    <a:lnTo>
                      <a:pt x="7428" y="4332"/>
                    </a:lnTo>
                    <a:lnTo>
                      <a:pt x="7386" y="4332"/>
                    </a:lnTo>
                    <a:lnTo>
                      <a:pt x="7323" y="4248"/>
                    </a:lnTo>
                    <a:lnTo>
                      <a:pt x="7219" y="4164"/>
                    </a:lnTo>
                    <a:lnTo>
                      <a:pt x="7114" y="4164"/>
                    </a:lnTo>
                    <a:lnTo>
                      <a:pt x="6800" y="3934"/>
                    </a:lnTo>
                    <a:lnTo>
                      <a:pt x="6717" y="3934"/>
                    </a:lnTo>
                    <a:lnTo>
                      <a:pt x="6696" y="3850"/>
                    </a:lnTo>
                    <a:lnTo>
                      <a:pt x="0" y="16091"/>
                    </a:lnTo>
                    <a:lnTo>
                      <a:pt x="377" y="16091"/>
                    </a:lnTo>
                    <a:lnTo>
                      <a:pt x="502" y="16153"/>
                    </a:lnTo>
                    <a:lnTo>
                      <a:pt x="711" y="16007"/>
                    </a:lnTo>
                    <a:lnTo>
                      <a:pt x="1004" y="16049"/>
                    </a:lnTo>
                    <a:lnTo>
                      <a:pt x="858" y="16300"/>
                    </a:lnTo>
                    <a:lnTo>
                      <a:pt x="921" y="16446"/>
                    </a:lnTo>
                    <a:lnTo>
                      <a:pt x="1025" y="16718"/>
                    </a:lnTo>
                    <a:lnTo>
                      <a:pt x="1172" y="17388"/>
                    </a:lnTo>
                    <a:lnTo>
                      <a:pt x="1235" y="17534"/>
                    </a:lnTo>
                    <a:lnTo>
                      <a:pt x="1130" y="17702"/>
                    </a:lnTo>
                    <a:lnTo>
                      <a:pt x="1130" y="17765"/>
                    </a:lnTo>
                    <a:lnTo>
                      <a:pt x="1172" y="17765"/>
                    </a:lnTo>
                    <a:lnTo>
                      <a:pt x="1381" y="17744"/>
                    </a:lnTo>
                    <a:lnTo>
                      <a:pt x="1569" y="17723"/>
                    </a:lnTo>
                    <a:lnTo>
                      <a:pt x="1695" y="17639"/>
                    </a:lnTo>
                    <a:lnTo>
                      <a:pt x="1862" y="17409"/>
                    </a:lnTo>
                    <a:lnTo>
                      <a:pt x="1988" y="17283"/>
                    </a:lnTo>
                    <a:lnTo>
                      <a:pt x="2197" y="17200"/>
                    </a:lnTo>
                    <a:lnTo>
                      <a:pt x="2260" y="17179"/>
                    </a:lnTo>
                    <a:lnTo>
                      <a:pt x="2469" y="17116"/>
                    </a:lnTo>
                    <a:lnTo>
                      <a:pt x="2636" y="17116"/>
                    </a:lnTo>
                    <a:lnTo>
                      <a:pt x="2783" y="17221"/>
                    </a:lnTo>
                    <a:lnTo>
                      <a:pt x="2783" y="17325"/>
                    </a:lnTo>
                    <a:lnTo>
                      <a:pt x="2804" y="17409"/>
                    </a:lnTo>
                    <a:lnTo>
                      <a:pt x="2720" y="17555"/>
                    </a:lnTo>
                    <a:lnTo>
                      <a:pt x="2699" y="17639"/>
                    </a:lnTo>
                    <a:lnTo>
                      <a:pt x="2825" y="17974"/>
                    </a:lnTo>
                    <a:lnTo>
                      <a:pt x="2804" y="18078"/>
                    </a:lnTo>
                    <a:lnTo>
                      <a:pt x="2846" y="18288"/>
                    </a:lnTo>
                    <a:lnTo>
                      <a:pt x="2992" y="18455"/>
                    </a:lnTo>
                    <a:lnTo>
                      <a:pt x="3013" y="18664"/>
                    </a:lnTo>
                    <a:lnTo>
                      <a:pt x="3055" y="18748"/>
                    </a:lnTo>
                    <a:lnTo>
                      <a:pt x="3097" y="18853"/>
                    </a:lnTo>
                    <a:lnTo>
                      <a:pt x="3034" y="18957"/>
                    </a:lnTo>
                    <a:lnTo>
                      <a:pt x="3034" y="19062"/>
                    </a:lnTo>
                    <a:lnTo>
                      <a:pt x="3055" y="19146"/>
                    </a:lnTo>
                    <a:lnTo>
                      <a:pt x="3013" y="19501"/>
                    </a:lnTo>
                    <a:lnTo>
                      <a:pt x="3013" y="19920"/>
                    </a:lnTo>
                    <a:lnTo>
                      <a:pt x="3034" y="20338"/>
                    </a:lnTo>
                    <a:lnTo>
                      <a:pt x="2929" y="20380"/>
                    </a:lnTo>
                    <a:lnTo>
                      <a:pt x="2929" y="20464"/>
                    </a:lnTo>
                    <a:lnTo>
                      <a:pt x="2971" y="20464"/>
                    </a:lnTo>
                    <a:lnTo>
                      <a:pt x="3055" y="20527"/>
                    </a:lnTo>
                    <a:lnTo>
                      <a:pt x="3076" y="20568"/>
                    </a:lnTo>
                    <a:lnTo>
                      <a:pt x="3034" y="20589"/>
                    </a:lnTo>
                    <a:lnTo>
                      <a:pt x="2971" y="20652"/>
                    </a:lnTo>
                    <a:lnTo>
                      <a:pt x="3013" y="20736"/>
                    </a:lnTo>
                    <a:lnTo>
                      <a:pt x="3055" y="20778"/>
                    </a:lnTo>
                    <a:lnTo>
                      <a:pt x="3076" y="20861"/>
                    </a:lnTo>
                    <a:lnTo>
                      <a:pt x="3055" y="20903"/>
                    </a:lnTo>
                    <a:lnTo>
                      <a:pt x="3055" y="20966"/>
                    </a:lnTo>
                    <a:lnTo>
                      <a:pt x="3160" y="20966"/>
                    </a:lnTo>
                    <a:lnTo>
                      <a:pt x="3243" y="20987"/>
                    </a:lnTo>
                    <a:lnTo>
                      <a:pt x="3348" y="21154"/>
                    </a:lnTo>
                    <a:lnTo>
                      <a:pt x="3369" y="21217"/>
                    </a:lnTo>
                    <a:lnTo>
                      <a:pt x="3452" y="21280"/>
                    </a:lnTo>
                    <a:lnTo>
                      <a:pt x="3578" y="21363"/>
                    </a:lnTo>
                    <a:lnTo>
                      <a:pt x="3641" y="21468"/>
                    </a:lnTo>
                    <a:lnTo>
                      <a:pt x="3641" y="21573"/>
                    </a:lnTo>
                    <a:lnTo>
                      <a:pt x="3683" y="21594"/>
                    </a:lnTo>
                    <a:lnTo>
                      <a:pt x="3704" y="21635"/>
                    </a:lnTo>
                    <a:lnTo>
                      <a:pt x="3683" y="21698"/>
                    </a:lnTo>
                    <a:lnTo>
                      <a:pt x="3683" y="21740"/>
                    </a:lnTo>
                    <a:lnTo>
                      <a:pt x="3641" y="21782"/>
                    </a:lnTo>
                    <a:lnTo>
                      <a:pt x="3641" y="21845"/>
                    </a:lnTo>
                    <a:lnTo>
                      <a:pt x="3641" y="21887"/>
                    </a:lnTo>
                    <a:lnTo>
                      <a:pt x="3662" y="21907"/>
                    </a:lnTo>
                    <a:lnTo>
                      <a:pt x="3599" y="22033"/>
                    </a:lnTo>
                    <a:lnTo>
                      <a:pt x="3452" y="22326"/>
                    </a:lnTo>
                    <a:lnTo>
                      <a:pt x="3432" y="22514"/>
                    </a:lnTo>
                    <a:lnTo>
                      <a:pt x="3285" y="22661"/>
                    </a:lnTo>
                    <a:lnTo>
                      <a:pt x="3285" y="22744"/>
                    </a:lnTo>
                    <a:lnTo>
                      <a:pt x="3327" y="22744"/>
                    </a:lnTo>
                    <a:lnTo>
                      <a:pt x="3494" y="22535"/>
                    </a:lnTo>
                    <a:lnTo>
                      <a:pt x="3536" y="22410"/>
                    </a:lnTo>
                    <a:lnTo>
                      <a:pt x="3662" y="22305"/>
                    </a:lnTo>
                    <a:lnTo>
                      <a:pt x="3683" y="22347"/>
                    </a:lnTo>
                    <a:lnTo>
                      <a:pt x="3766" y="22368"/>
                    </a:lnTo>
                    <a:lnTo>
                      <a:pt x="3766" y="22431"/>
                    </a:lnTo>
                    <a:lnTo>
                      <a:pt x="3599" y="22514"/>
                    </a:lnTo>
                    <a:lnTo>
                      <a:pt x="3557" y="22619"/>
                    </a:lnTo>
                    <a:lnTo>
                      <a:pt x="3390" y="22786"/>
                    </a:lnTo>
                    <a:lnTo>
                      <a:pt x="3390" y="22828"/>
                    </a:lnTo>
                    <a:lnTo>
                      <a:pt x="3473" y="22828"/>
                    </a:lnTo>
                    <a:lnTo>
                      <a:pt x="3432" y="22870"/>
                    </a:lnTo>
                    <a:lnTo>
                      <a:pt x="3285" y="22849"/>
                    </a:lnTo>
                    <a:lnTo>
                      <a:pt x="3222" y="22870"/>
                    </a:lnTo>
                    <a:lnTo>
                      <a:pt x="3160" y="23037"/>
                    </a:lnTo>
                    <a:lnTo>
                      <a:pt x="3055" y="23142"/>
                    </a:lnTo>
                    <a:lnTo>
                      <a:pt x="3076" y="23268"/>
                    </a:lnTo>
                    <a:lnTo>
                      <a:pt x="3034" y="23247"/>
                    </a:lnTo>
                    <a:lnTo>
                      <a:pt x="2971" y="23184"/>
                    </a:lnTo>
                    <a:lnTo>
                      <a:pt x="2908" y="23247"/>
                    </a:lnTo>
                    <a:lnTo>
                      <a:pt x="2908" y="23393"/>
                    </a:lnTo>
                    <a:lnTo>
                      <a:pt x="3013" y="23393"/>
                    </a:lnTo>
                    <a:lnTo>
                      <a:pt x="3034" y="23477"/>
                    </a:lnTo>
                    <a:lnTo>
                      <a:pt x="2971" y="23665"/>
                    </a:lnTo>
                    <a:lnTo>
                      <a:pt x="2950" y="23937"/>
                    </a:lnTo>
                    <a:lnTo>
                      <a:pt x="3013" y="24125"/>
                    </a:lnTo>
                    <a:lnTo>
                      <a:pt x="3076" y="24293"/>
                    </a:lnTo>
                    <a:lnTo>
                      <a:pt x="3160" y="24314"/>
                    </a:lnTo>
                    <a:lnTo>
                      <a:pt x="3180" y="24230"/>
                    </a:lnTo>
                    <a:lnTo>
                      <a:pt x="3264" y="24146"/>
                    </a:lnTo>
                    <a:lnTo>
                      <a:pt x="3452" y="24104"/>
                    </a:lnTo>
                    <a:lnTo>
                      <a:pt x="3557" y="24021"/>
                    </a:lnTo>
                    <a:lnTo>
                      <a:pt x="3662" y="23895"/>
                    </a:lnTo>
                    <a:lnTo>
                      <a:pt x="3704" y="23895"/>
                    </a:lnTo>
                    <a:lnTo>
                      <a:pt x="3704" y="24021"/>
                    </a:lnTo>
                    <a:lnTo>
                      <a:pt x="3662" y="24125"/>
                    </a:lnTo>
                    <a:lnTo>
                      <a:pt x="3599" y="24146"/>
                    </a:lnTo>
                    <a:lnTo>
                      <a:pt x="3536" y="24251"/>
                    </a:lnTo>
                    <a:lnTo>
                      <a:pt x="3536" y="24314"/>
                    </a:lnTo>
                    <a:lnTo>
                      <a:pt x="3641" y="24397"/>
                    </a:lnTo>
                    <a:lnTo>
                      <a:pt x="3704" y="24460"/>
                    </a:lnTo>
                    <a:lnTo>
                      <a:pt x="3808" y="24460"/>
                    </a:lnTo>
                    <a:lnTo>
                      <a:pt x="3892" y="24502"/>
                    </a:lnTo>
                    <a:lnTo>
                      <a:pt x="3955" y="24544"/>
                    </a:lnTo>
                    <a:lnTo>
                      <a:pt x="3808" y="24502"/>
                    </a:lnTo>
                    <a:lnTo>
                      <a:pt x="3683" y="24502"/>
                    </a:lnTo>
                    <a:lnTo>
                      <a:pt x="3578" y="24439"/>
                    </a:lnTo>
                    <a:lnTo>
                      <a:pt x="3432" y="24439"/>
                    </a:lnTo>
                    <a:lnTo>
                      <a:pt x="3369" y="24523"/>
                    </a:lnTo>
                    <a:lnTo>
                      <a:pt x="3369" y="24607"/>
                    </a:lnTo>
                    <a:lnTo>
                      <a:pt x="3432" y="24669"/>
                    </a:lnTo>
                    <a:lnTo>
                      <a:pt x="3452" y="24920"/>
                    </a:lnTo>
                    <a:lnTo>
                      <a:pt x="3494" y="24983"/>
                    </a:lnTo>
                    <a:lnTo>
                      <a:pt x="3557" y="24983"/>
                    </a:lnTo>
                    <a:lnTo>
                      <a:pt x="3641" y="24941"/>
                    </a:lnTo>
                    <a:lnTo>
                      <a:pt x="3683" y="24983"/>
                    </a:lnTo>
                    <a:lnTo>
                      <a:pt x="3641" y="25046"/>
                    </a:lnTo>
                    <a:lnTo>
                      <a:pt x="3599" y="25088"/>
                    </a:lnTo>
                    <a:lnTo>
                      <a:pt x="3683" y="25151"/>
                    </a:lnTo>
                    <a:lnTo>
                      <a:pt x="3683" y="25192"/>
                    </a:lnTo>
                    <a:lnTo>
                      <a:pt x="3662" y="25255"/>
                    </a:lnTo>
                    <a:lnTo>
                      <a:pt x="3557" y="25234"/>
                    </a:lnTo>
                    <a:lnTo>
                      <a:pt x="3411" y="25276"/>
                    </a:lnTo>
                    <a:lnTo>
                      <a:pt x="3264" y="25381"/>
                    </a:lnTo>
                    <a:lnTo>
                      <a:pt x="3243" y="25423"/>
                    </a:lnTo>
                    <a:lnTo>
                      <a:pt x="3306" y="25485"/>
                    </a:lnTo>
                    <a:lnTo>
                      <a:pt x="3452" y="25423"/>
                    </a:lnTo>
                    <a:lnTo>
                      <a:pt x="3536" y="25465"/>
                    </a:lnTo>
                    <a:lnTo>
                      <a:pt x="3452" y="25485"/>
                    </a:lnTo>
                    <a:lnTo>
                      <a:pt x="3432" y="25548"/>
                    </a:lnTo>
                    <a:lnTo>
                      <a:pt x="3515" y="25632"/>
                    </a:lnTo>
                    <a:lnTo>
                      <a:pt x="3662" y="25590"/>
                    </a:lnTo>
                    <a:lnTo>
                      <a:pt x="3829" y="25465"/>
                    </a:lnTo>
                    <a:lnTo>
                      <a:pt x="3934" y="25297"/>
                    </a:lnTo>
                    <a:lnTo>
                      <a:pt x="4038" y="25297"/>
                    </a:lnTo>
                    <a:lnTo>
                      <a:pt x="4143" y="25213"/>
                    </a:lnTo>
                    <a:lnTo>
                      <a:pt x="4164" y="25109"/>
                    </a:lnTo>
                    <a:lnTo>
                      <a:pt x="4185" y="25088"/>
                    </a:lnTo>
                    <a:lnTo>
                      <a:pt x="4206" y="25172"/>
                    </a:lnTo>
                    <a:lnTo>
                      <a:pt x="4143" y="25339"/>
                    </a:lnTo>
                    <a:lnTo>
                      <a:pt x="4038" y="25402"/>
                    </a:lnTo>
                    <a:lnTo>
                      <a:pt x="3913" y="25465"/>
                    </a:lnTo>
                    <a:lnTo>
                      <a:pt x="3892" y="25548"/>
                    </a:lnTo>
                    <a:lnTo>
                      <a:pt x="3955" y="25611"/>
                    </a:lnTo>
                    <a:lnTo>
                      <a:pt x="4038" y="25590"/>
                    </a:lnTo>
                    <a:lnTo>
                      <a:pt x="4164" y="25590"/>
                    </a:lnTo>
                    <a:lnTo>
                      <a:pt x="4268" y="25611"/>
                    </a:lnTo>
                    <a:lnTo>
                      <a:pt x="4122" y="25611"/>
                    </a:lnTo>
                    <a:lnTo>
                      <a:pt x="4017" y="25674"/>
                    </a:lnTo>
                    <a:lnTo>
                      <a:pt x="4017" y="25820"/>
                    </a:lnTo>
                    <a:lnTo>
                      <a:pt x="4059" y="25967"/>
                    </a:lnTo>
                    <a:lnTo>
                      <a:pt x="4017" y="25988"/>
                    </a:lnTo>
                    <a:lnTo>
                      <a:pt x="3976" y="25904"/>
                    </a:lnTo>
                    <a:lnTo>
                      <a:pt x="3976" y="25757"/>
                    </a:lnTo>
                    <a:lnTo>
                      <a:pt x="3913" y="25674"/>
                    </a:lnTo>
                    <a:lnTo>
                      <a:pt x="3850" y="25716"/>
                    </a:lnTo>
                    <a:lnTo>
                      <a:pt x="3578" y="25904"/>
                    </a:lnTo>
                    <a:lnTo>
                      <a:pt x="3536" y="25988"/>
                    </a:lnTo>
                    <a:lnTo>
                      <a:pt x="3369" y="26071"/>
                    </a:lnTo>
                    <a:lnTo>
                      <a:pt x="3327" y="26134"/>
                    </a:lnTo>
                    <a:lnTo>
                      <a:pt x="3348" y="26218"/>
                    </a:lnTo>
                    <a:lnTo>
                      <a:pt x="3348" y="26301"/>
                    </a:lnTo>
                    <a:lnTo>
                      <a:pt x="3369" y="26322"/>
                    </a:lnTo>
                    <a:lnTo>
                      <a:pt x="3452" y="26281"/>
                    </a:lnTo>
                    <a:lnTo>
                      <a:pt x="3557" y="26218"/>
                    </a:lnTo>
                    <a:lnTo>
                      <a:pt x="3599" y="26113"/>
                    </a:lnTo>
                    <a:lnTo>
                      <a:pt x="3662" y="26134"/>
                    </a:lnTo>
                    <a:lnTo>
                      <a:pt x="3704" y="26197"/>
                    </a:lnTo>
                    <a:lnTo>
                      <a:pt x="3892" y="26218"/>
                    </a:lnTo>
                    <a:lnTo>
                      <a:pt x="3871" y="26239"/>
                    </a:lnTo>
                    <a:lnTo>
                      <a:pt x="3766" y="26218"/>
                    </a:lnTo>
                    <a:lnTo>
                      <a:pt x="3599" y="26218"/>
                    </a:lnTo>
                    <a:lnTo>
                      <a:pt x="3536" y="26281"/>
                    </a:lnTo>
                    <a:lnTo>
                      <a:pt x="3536" y="26322"/>
                    </a:lnTo>
                    <a:lnTo>
                      <a:pt x="3557" y="26385"/>
                    </a:lnTo>
                    <a:lnTo>
                      <a:pt x="3473" y="26406"/>
                    </a:lnTo>
                    <a:lnTo>
                      <a:pt x="3432" y="26385"/>
                    </a:lnTo>
                    <a:lnTo>
                      <a:pt x="3264" y="26427"/>
                    </a:lnTo>
                    <a:lnTo>
                      <a:pt x="3264" y="26490"/>
                    </a:lnTo>
                    <a:lnTo>
                      <a:pt x="3390" y="26490"/>
                    </a:lnTo>
                    <a:lnTo>
                      <a:pt x="3473" y="26532"/>
                    </a:lnTo>
                    <a:lnTo>
                      <a:pt x="3578" y="26532"/>
                    </a:lnTo>
                    <a:lnTo>
                      <a:pt x="3515" y="26594"/>
                    </a:lnTo>
                    <a:lnTo>
                      <a:pt x="3390" y="26594"/>
                    </a:lnTo>
                    <a:lnTo>
                      <a:pt x="3327" y="26532"/>
                    </a:lnTo>
                    <a:lnTo>
                      <a:pt x="3222" y="26553"/>
                    </a:lnTo>
                    <a:lnTo>
                      <a:pt x="3180" y="26657"/>
                    </a:lnTo>
                    <a:lnTo>
                      <a:pt x="3243" y="26720"/>
                    </a:lnTo>
                    <a:lnTo>
                      <a:pt x="3327" y="26720"/>
                    </a:lnTo>
                    <a:lnTo>
                      <a:pt x="3452" y="26699"/>
                    </a:lnTo>
                    <a:lnTo>
                      <a:pt x="3536" y="26741"/>
                    </a:lnTo>
                    <a:lnTo>
                      <a:pt x="3683" y="26741"/>
                    </a:lnTo>
                    <a:lnTo>
                      <a:pt x="3662" y="26804"/>
                    </a:lnTo>
                    <a:lnTo>
                      <a:pt x="3557" y="26825"/>
                    </a:lnTo>
                    <a:lnTo>
                      <a:pt x="3452" y="26804"/>
                    </a:lnTo>
                    <a:lnTo>
                      <a:pt x="3432" y="26825"/>
                    </a:lnTo>
                    <a:lnTo>
                      <a:pt x="3452" y="26845"/>
                    </a:lnTo>
                    <a:lnTo>
                      <a:pt x="3662" y="26845"/>
                    </a:lnTo>
                    <a:lnTo>
                      <a:pt x="3662" y="26908"/>
                    </a:lnTo>
                    <a:lnTo>
                      <a:pt x="3536" y="26929"/>
                    </a:lnTo>
                    <a:lnTo>
                      <a:pt x="3390" y="26908"/>
                    </a:lnTo>
                    <a:lnTo>
                      <a:pt x="3327" y="26845"/>
                    </a:lnTo>
                    <a:lnTo>
                      <a:pt x="3264" y="26908"/>
                    </a:lnTo>
                    <a:lnTo>
                      <a:pt x="3327" y="27013"/>
                    </a:lnTo>
                    <a:lnTo>
                      <a:pt x="3452" y="27076"/>
                    </a:lnTo>
                    <a:lnTo>
                      <a:pt x="3473" y="27013"/>
                    </a:lnTo>
                    <a:lnTo>
                      <a:pt x="3557" y="27013"/>
                    </a:lnTo>
                    <a:lnTo>
                      <a:pt x="3641" y="27055"/>
                    </a:lnTo>
                    <a:lnTo>
                      <a:pt x="3787" y="27034"/>
                    </a:lnTo>
                    <a:lnTo>
                      <a:pt x="3850" y="27076"/>
                    </a:lnTo>
                    <a:lnTo>
                      <a:pt x="3766" y="27117"/>
                    </a:lnTo>
                    <a:lnTo>
                      <a:pt x="3766" y="27159"/>
                    </a:lnTo>
                    <a:lnTo>
                      <a:pt x="3871" y="27159"/>
                    </a:lnTo>
                    <a:lnTo>
                      <a:pt x="3892" y="27243"/>
                    </a:lnTo>
                    <a:lnTo>
                      <a:pt x="4026" y="27276"/>
                    </a:lnTo>
                    <a:lnTo>
                      <a:pt x="3976" y="27285"/>
                    </a:lnTo>
                    <a:lnTo>
                      <a:pt x="3871" y="27285"/>
                    </a:lnTo>
                    <a:lnTo>
                      <a:pt x="3787" y="27369"/>
                    </a:lnTo>
                    <a:lnTo>
                      <a:pt x="3787" y="27431"/>
                    </a:lnTo>
                    <a:lnTo>
                      <a:pt x="3871" y="27473"/>
                    </a:lnTo>
                    <a:lnTo>
                      <a:pt x="3913" y="27431"/>
                    </a:lnTo>
                    <a:lnTo>
                      <a:pt x="3976" y="27389"/>
                    </a:lnTo>
                    <a:lnTo>
                      <a:pt x="3996" y="27452"/>
                    </a:lnTo>
                    <a:lnTo>
                      <a:pt x="4017" y="27452"/>
                    </a:lnTo>
                    <a:lnTo>
                      <a:pt x="4080" y="27369"/>
                    </a:lnTo>
                    <a:lnTo>
                      <a:pt x="4185" y="27306"/>
                    </a:lnTo>
                    <a:lnTo>
                      <a:pt x="4185" y="27369"/>
                    </a:lnTo>
                    <a:lnTo>
                      <a:pt x="4164" y="27410"/>
                    </a:lnTo>
                    <a:lnTo>
                      <a:pt x="4164" y="27473"/>
                    </a:lnTo>
                    <a:lnTo>
                      <a:pt x="4206" y="27494"/>
                    </a:lnTo>
                    <a:lnTo>
                      <a:pt x="4289" y="27557"/>
                    </a:lnTo>
                    <a:lnTo>
                      <a:pt x="4373" y="27557"/>
                    </a:lnTo>
                    <a:lnTo>
                      <a:pt x="4499" y="27369"/>
                    </a:lnTo>
                    <a:lnTo>
                      <a:pt x="4520" y="27159"/>
                    </a:lnTo>
                    <a:lnTo>
                      <a:pt x="4582" y="27055"/>
                    </a:lnTo>
                    <a:lnTo>
                      <a:pt x="4645" y="27034"/>
                    </a:lnTo>
                    <a:lnTo>
                      <a:pt x="4645" y="27097"/>
                    </a:lnTo>
                    <a:lnTo>
                      <a:pt x="4603" y="27159"/>
                    </a:lnTo>
                    <a:lnTo>
                      <a:pt x="4603" y="27306"/>
                    </a:lnTo>
                    <a:lnTo>
                      <a:pt x="4499" y="27473"/>
                    </a:lnTo>
                    <a:lnTo>
                      <a:pt x="4415" y="27557"/>
                    </a:lnTo>
                    <a:lnTo>
                      <a:pt x="4436" y="27599"/>
                    </a:lnTo>
                    <a:lnTo>
                      <a:pt x="4582" y="27599"/>
                    </a:lnTo>
                    <a:lnTo>
                      <a:pt x="4687" y="27578"/>
                    </a:lnTo>
                    <a:lnTo>
                      <a:pt x="4708" y="27599"/>
                    </a:lnTo>
                    <a:lnTo>
                      <a:pt x="4624" y="27682"/>
                    </a:lnTo>
                    <a:lnTo>
                      <a:pt x="4582" y="27808"/>
                    </a:lnTo>
                    <a:lnTo>
                      <a:pt x="4415" y="27913"/>
                    </a:lnTo>
                    <a:lnTo>
                      <a:pt x="4415" y="27975"/>
                    </a:lnTo>
                    <a:lnTo>
                      <a:pt x="4499" y="28122"/>
                    </a:lnTo>
                    <a:lnTo>
                      <a:pt x="4624" y="28185"/>
                    </a:lnTo>
                    <a:lnTo>
                      <a:pt x="4708" y="28122"/>
                    </a:lnTo>
                    <a:lnTo>
                      <a:pt x="4792" y="28122"/>
                    </a:lnTo>
                    <a:lnTo>
                      <a:pt x="4812" y="28226"/>
                    </a:lnTo>
                    <a:lnTo>
                      <a:pt x="4875" y="28331"/>
                    </a:lnTo>
                    <a:lnTo>
                      <a:pt x="4875" y="28415"/>
                    </a:lnTo>
                    <a:lnTo>
                      <a:pt x="4812" y="28415"/>
                    </a:lnTo>
                    <a:lnTo>
                      <a:pt x="4771" y="28310"/>
                    </a:lnTo>
                    <a:lnTo>
                      <a:pt x="4708" y="28310"/>
                    </a:lnTo>
                    <a:lnTo>
                      <a:pt x="4708" y="28415"/>
                    </a:lnTo>
                    <a:lnTo>
                      <a:pt x="4812" y="28561"/>
                    </a:lnTo>
                    <a:lnTo>
                      <a:pt x="4938" y="28498"/>
                    </a:lnTo>
                    <a:lnTo>
                      <a:pt x="5085" y="28436"/>
                    </a:lnTo>
                    <a:lnTo>
                      <a:pt x="5147" y="28352"/>
                    </a:lnTo>
                    <a:lnTo>
                      <a:pt x="5147" y="28352"/>
                    </a:lnTo>
                    <a:lnTo>
                      <a:pt x="5126" y="28519"/>
                    </a:lnTo>
                    <a:lnTo>
                      <a:pt x="5022" y="28750"/>
                    </a:lnTo>
                    <a:lnTo>
                      <a:pt x="5043" y="28938"/>
                    </a:lnTo>
                    <a:lnTo>
                      <a:pt x="5126" y="28959"/>
                    </a:lnTo>
                    <a:lnTo>
                      <a:pt x="20087" y="30444"/>
                    </a:lnTo>
                    <a:lnTo>
                      <a:pt x="20212" y="30507"/>
                    </a:lnTo>
                    <a:lnTo>
                      <a:pt x="20359" y="30507"/>
                    </a:lnTo>
                    <a:lnTo>
                      <a:pt x="20484" y="30612"/>
                    </a:lnTo>
                    <a:lnTo>
                      <a:pt x="20484" y="30674"/>
                    </a:lnTo>
                    <a:lnTo>
                      <a:pt x="20568" y="30737"/>
                    </a:lnTo>
                    <a:lnTo>
                      <a:pt x="20589" y="30779"/>
                    </a:lnTo>
                    <a:lnTo>
                      <a:pt x="20694" y="30821"/>
                    </a:lnTo>
                    <a:lnTo>
                      <a:pt x="20714" y="30842"/>
                    </a:lnTo>
                    <a:lnTo>
                      <a:pt x="20840" y="30884"/>
                    </a:lnTo>
                    <a:lnTo>
                      <a:pt x="20903" y="30946"/>
                    </a:lnTo>
                    <a:lnTo>
                      <a:pt x="20945" y="30946"/>
                    </a:lnTo>
                    <a:lnTo>
                      <a:pt x="21049" y="30926"/>
                    </a:lnTo>
                    <a:lnTo>
                      <a:pt x="21133" y="30946"/>
                    </a:lnTo>
                    <a:lnTo>
                      <a:pt x="21238" y="30946"/>
                    </a:lnTo>
                    <a:lnTo>
                      <a:pt x="21363" y="31051"/>
                    </a:lnTo>
                    <a:lnTo>
                      <a:pt x="21447" y="31051"/>
                    </a:lnTo>
                    <a:lnTo>
                      <a:pt x="21510" y="31198"/>
                    </a:lnTo>
                    <a:lnTo>
                      <a:pt x="21719" y="31239"/>
                    </a:lnTo>
                    <a:lnTo>
                      <a:pt x="21823" y="31260"/>
                    </a:lnTo>
                    <a:lnTo>
                      <a:pt x="21886" y="31344"/>
                    </a:lnTo>
                    <a:lnTo>
                      <a:pt x="21970" y="31407"/>
                    </a:lnTo>
                    <a:lnTo>
                      <a:pt x="22158" y="31407"/>
                    </a:lnTo>
                    <a:lnTo>
                      <a:pt x="22263" y="31344"/>
                    </a:lnTo>
                    <a:lnTo>
                      <a:pt x="22305" y="31407"/>
                    </a:lnTo>
                    <a:lnTo>
                      <a:pt x="22367" y="31511"/>
                    </a:lnTo>
                    <a:lnTo>
                      <a:pt x="22618" y="31532"/>
                    </a:lnTo>
                    <a:lnTo>
                      <a:pt x="22681" y="31574"/>
                    </a:lnTo>
                    <a:lnTo>
                      <a:pt x="22807" y="31616"/>
                    </a:lnTo>
                    <a:lnTo>
                      <a:pt x="22890" y="31658"/>
                    </a:lnTo>
                    <a:lnTo>
                      <a:pt x="25192" y="32725"/>
                    </a:lnTo>
                    <a:lnTo>
                      <a:pt x="25339" y="32913"/>
                    </a:lnTo>
                    <a:lnTo>
                      <a:pt x="25694" y="33206"/>
                    </a:lnTo>
                    <a:lnTo>
                      <a:pt x="26050" y="34985"/>
                    </a:lnTo>
                    <a:lnTo>
                      <a:pt x="26008" y="35738"/>
                    </a:lnTo>
                    <a:lnTo>
                      <a:pt x="25945" y="35864"/>
                    </a:lnTo>
                    <a:lnTo>
                      <a:pt x="25903" y="36010"/>
                    </a:lnTo>
                    <a:lnTo>
                      <a:pt x="25820" y="36136"/>
                    </a:lnTo>
                    <a:lnTo>
                      <a:pt x="25611" y="36240"/>
                    </a:lnTo>
                    <a:lnTo>
                      <a:pt x="25506" y="36366"/>
                    </a:lnTo>
                    <a:lnTo>
                      <a:pt x="25611" y="36554"/>
                    </a:lnTo>
                    <a:lnTo>
                      <a:pt x="27598" y="36031"/>
                    </a:lnTo>
                    <a:lnTo>
                      <a:pt x="27849" y="35947"/>
                    </a:lnTo>
                    <a:lnTo>
                      <a:pt x="27912" y="35654"/>
                    </a:lnTo>
                    <a:lnTo>
                      <a:pt x="28979" y="35340"/>
                    </a:lnTo>
                    <a:lnTo>
                      <a:pt x="29461" y="34985"/>
                    </a:lnTo>
                    <a:lnTo>
                      <a:pt x="29565" y="34901"/>
                    </a:lnTo>
                    <a:lnTo>
                      <a:pt x="29712" y="34880"/>
                    </a:lnTo>
                    <a:lnTo>
                      <a:pt x="29984" y="34650"/>
                    </a:lnTo>
                    <a:lnTo>
                      <a:pt x="30088" y="34545"/>
                    </a:lnTo>
                    <a:lnTo>
                      <a:pt x="30214" y="34483"/>
                    </a:lnTo>
                    <a:lnTo>
                      <a:pt x="30318" y="34378"/>
                    </a:lnTo>
                    <a:lnTo>
                      <a:pt x="30528" y="34357"/>
                    </a:lnTo>
                    <a:lnTo>
                      <a:pt x="32202" y="34378"/>
                    </a:lnTo>
                    <a:lnTo>
                      <a:pt x="32327" y="34252"/>
                    </a:lnTo>
                    <a:lnTo>
                      <a:pt x="32390" y="34252"/>
                    </a:lnTo>
                    <a:lnTo>
                      <a:pt x="32432" y="34190"/>
                    </a:lnTo>
                    <a:lnTo>
                      <a:pt x="32515" y="34190"/>
                    </a:lnTo>
                    <a:lnTo>
                      <a:pt x="32620" y="34231"/>
                    </a:lnTo>
                    <a:lnTo>
                      <a:pt x="32704" y="34169"/>
                    </a:lnTo>
                    <a:lnTo>
                      <a:pt x="32725" y="34085"/>
                    </a:lnTo>
                    <a:lnTo>
                      <a:pt x="32913" y="33876"/>
                    </a:lnTo>
                    <a:lnTo>
                      <a:pt x="32976" y="33855"/>
                    </a:lnTo>
                    <a:lnTo>
                      <a:pt x="33143" y="33667"/>
                    </a:lnTo>
                    <a:lnTo>
                      <a:pt x="33185" y="33541"/>
                    </a:lnTo>
                    <a:lnTo>
                      <a:pt x="33227" y="33415"/>
                    </a:lnTo>
                    <a:lnTo>
                      <a:pt x="33373" y="33332"/>
                    </a:lnTo>
                    <a:lnTo>
                      <a:pt x="33373" y="33227"/>
                    </a:lnTo>
                    <a:lnTo>
                      <a:pt x="33478" y="33102"/>
                    </a:lnTo>
                    <a:lnTo>
                      <a:pt x="33687" y="32871"/>
                    </a:lnTo>
                    <a:lnTo>
                      <a:pt x="33750" y="32767"/>
                    </a:lnTo>
                    <a:lnTo>
                      <a:pt x="33854" y="32662"/>
                    </a:lnTo>
                    <a:lnTo>
                      <a:pt x="33875" y="32662"/>
                    </a:lnTo>
                    <a:lnTo>
                      <a:pt x="33959" y="32704"/>
                    </a:lnTo>
                    <a:lnTo>
                      <a:pt x="34022" y="32788"/>
                    </a:lnTo>
                    <a:lnTo>
                      <a:pt x="34168" y="32767"/>
                    </a:lnTo>
                    <a:lnTo>
                      <a:pt x="34315" y="32809"/>
                    </a:lnTo>
                    <a:lnTo>
                      <a:pt x="34378" y="32767"/>
                    </a:lnTo>
                    <a:lnTo>
                      <a:pt x="34608" y="32976"/>
                    </a:lnTo>
                    <a:lnTo>
                      <a:pt x="34608" y="33143"/>
                    </a:lnTo>
                    <a:lnTo>
                      <a:pt x="34482" y="33876"/>
                    </a:lnTo>
                    <a:lnTo>
                      <a:pt x="34440" y="33959"/>
                    </a:lnTo>
                    <a:lnTo>
                      <a:pt x="34503" y="33959"/>
                    </a:lnTo>
                    <a:lnTo>
                      <a:pt x="34524" y="34043"/>
                    </a:lnTo>
                    <a:lnTo>
                      <a:pt x="34587" y="34085"/>
                    </a:lnTo>
                    <a:lnTo>
                      <a:pt x="34587" y="34190"/>
                    </a:lnTo>
                    <a:lnTo>
                      <a:pt x="34587" y="34252"/>
                    </a:lnTo>
                    <a:lnTo>
                      <a:pt x="34587" y="34294"/>
                    </a:lnTo>
                    <a:lnTo>
                      <a:pt x="34545" y="34357"/>
                    </a:lnTo>
                    <a:lnTo>
                      <a:pt x="34587" y="34378"/>
                    </a:lnTo>
                    <a:lnTo>
                      <a:pt x="34733" y="34399"/>
                    </a:lnTo>
                    <a:lnTo>
                      <a:pt x="34859" y="34378"/>
                    </a:lnTo>
                    <a:lnTo>
                      <a:pt x="34901" y="34462"/>
                    </a:lnTo>
                    <a:lnTo>
                      <a:pt x="34963" y="34483"/>
                    </a:lnTo>
                    <a:lnTo>
                      <a:pt x="35026" y="34399"/>
                    </a:lnTo>
                    <a:lnTo>
                      <a:pt x="35110" y="34462"/>
                    </a:lnTo>
                    <a:lnTo>
                      <a:pt x="35235" y="34441"/>
                    </a:lnTo>
                    <a:lnTo>
                      <a:pt x="35277" y="34336"/>
                    </a:lnTo>
                    <a:lnTo>
                      <a:pt x="35382" y="34231"/>
                    </a:lnTo>
                    <a:lnTo>
                      <a:pt x="35382" y="34231"/>
                    </a:lnTo>
                    <a:lnTo>
                      <a:pt x="35319" y="34336"/>
                    </a:lnTo>
                    <a:lnTo>
                      <a:pt x="35340" y="34336"/>
                    </a:lnTo>
                    <a:lnTo>
                      <a:pt x="35319" y="34378"/>
                    </a:lnTo>
                    <a:lnTo>
                      <a:pt x="35361" y="34399"/>
                    </a:lnTo>
                    <a:lnTo>
                      <a:pt x="35633" y="34336"/>
                    </a:lnTo>
                    <a:lnTo>
                      <a:pt x="35675" y="34252"/>
                    </a:lnTo>
                    <a:lnTo>
                      <a:pt x="35842" y="34252"/>
                    </a:lnTo>
                    <a:lnTo>
                      <a:pt x="35968" y="34127"/>
                    </a:lnTo>
                    <a:lnTo>
                      <a:pt x="36072" y="34085"/>
                    </a:lnTo>
                    <a:lnTo>
                      <a:pt x="36198" y="33918"/>
                    </a:lnTo>
                    <a:lnTo>
                      <a:pt x="36198" y="33980"/>
                    </a:lnTo>
                    <a:lnTo>
                      <a:pt x="36282" y="33939"/>
                    </a:lnTo>
                    <a:lnTo>
                      <a:pt x="36282" y="33980"/>
                    </a:lnTo>
                    <a:lnTo>
                      <a:pt x="36156" y="34127"/>
                    </a:lnTo>
                    <a:lnTo>
                      <a:pt x="36051" y="34148"/>
                    </a:lnTo>
                    <a:lnTo>
                      <a:pt x="35947" y="34294"/>
                    </a:lnTo>
                    <a:lnTo>
                      <a:pt x="36072" y="34336"/>
                    </a:lnTo>
                    <a:lnTo>
                      <a:pt x="36156" y="34231"/>
                    </a:lnTo>
                    <a:lnTo>
                      <a:pt x="36261" y="34231"/>
                    </a:lnTo>
                    <a:lnTo>
                      <a:pt x="36323" y="34273"/>
                    </a:lnTo>
                    <a:lnTo>
                      <a:pt x="36575" y="34294"/>
                    </a:lnTo>
                    <a:lnTo>
                      <a:pt x="36742" y="34294"/>
                    </a:lnTo>
                    <a:lnTo>
                      <a:pt x="36616" y="34357"/>
                    </a:lnTo>
                    <a:lnTo>
                      <a:pt x="36470" y="34378"/>
                    </a:lnTo>
                    <a:lnTo>
                      <a:pt x="36365" y="34399"/>
                    </a:lnTo>
                    <a:lnTo>
                      <a:pt x="36323" y="34483"/>
                    </a:lnTo>
                    <a:lnTo>
                      <a:pt x="36323" y="34545"/>
                    </a:lnTo>
                    <a:lnTo>
                      <a:pt x="36261" y="34483"/>
                    </a:lnTo>
                    <a:lnTo>
                      <a:pt x="36219" y="34378"/>
                    </a:lnTo>
                    <a:lnTo>
                      <a:pt x="36156" y="34357"/>
                    </a:lnTo>
                    <a:lnTo>
                      <a:pt x="35968" y="34399"/>
                    </a:lnTo>
                    <a:lnTo>
                      <a:pt x="35779" y="34545"/>
                    </a:lnTo>
                    <a:lnTo>
                      <a:pt x="35549" y="34587"/>
                    </a:lnTo>
                    <a:lnTo>
                      <a:pt x="35340" y="34713"/>
                    </a:lnTo>
                    <a:lnTo>
                      <a:pt x="35319" y="34817"/>
                    </a:lnTo>
                    <a:lnTo>
                      <a:pt x="35173" y="34922"/>
                    </a:lnTo>
                    <a:lnTo>
                      <a:pt x="35110" y="35110"/>
                    </a:lnTo>
                    <a:lnTo>
                      <a:pt x="35110" y="35236"/>
                    </a:lnTo>
                    <a:lnTo>
                      <a:pt x="35131" y="35340"/>
                    </a:lnTo>
                    <a:lnTo>
                      <a:pt x="35152" y="35445"/>
                    </a:lnTo>
                    <a:lnTo>
                      <a:pt x="35215" y="35424"/>
                    </a:lnTo>
                    <a:lnTo>
                      <a:pt x="35256" y="35445"/>
                    </a:lnTo>
                    <a:lnTo>
                      <a:pt x="35256" y="35592"/>
                    </a:lnTo>
                    <a:lnTo>
                      <a:pt x="35361" y="35654"/>
                    </a:lnTo>
                    <a:lnTo>
                      <a:pt x="35403" y="35612"/>
                    </a:lnTo>
                    <a:lnTo>
                      <a:pt x="35466" y="35654"/>
                    </a:lnTo>
                    <a:lnTo>
                      <a:pt x="35507" y="35612"/>
                    </a:lnTo>
                    <a:lnTo>
                      <a:pt x="35507" y="35508"/>
                    </a:lnTo>
                    <a:lnTo>
                      <a:pt x="35570" y="35487"/>
                    </a:lnTo>
                    <a:lnTo>
                      <a:pt x="35654" y="35487"/>
                    </a:lnTo>
                    <a:lnTo>
                      <a:pt x="35779" y="35382"/>
                    </a:lnTo>
                    <a:lnTo>
                      <a:pt x="35884" y="35340"/>
                    </a:lnTo>
                    <a:lnTo>
                      <a:pt x="36031" y="35131"/>
                    </a:lnTo>
                    <a:lnTo>
                      <a:pt x="36219" y="35006"/>
                    </a:lnTo>
                    <a:lnTo>
                      <a:pt x="36177" y="34964"/>
                    </a:lnTo>
                    <a:lnTo>
                      <a:pt x="36240" y="34817"/>
                    </a:lnTo>
                    <a:lnTo>
                      <a:pt x="36323" y="34817"/>
                    </a:lnTo>
                    <a:lnTo>
                      <a:pt x="36386" y="34755"/>
                    </a:lnTo>
                    <a:lnTo>
                      <a:pt x="36428" y="34755"/>
                    </a:lnTo>
                    <a:lnTo>
                      <a:pt x="36491" y="34880"/>
                    </a:lnTo>
                    <a:lnTo>
                      <a:pt x="36637" y="34901"/>
                    </a:lnTo>
                    <a:lnTo>
                      <a:pt x="36637" y="34859"/>
                    </a:lnTo>
                    <a:lnTo>
                      <a:pt x="36721" y="34859"/>
                    </a:lnTo>
                    <a:lnTo>
                      <a:pt x="36909" y="34755"/>
                    </a:lnTo>
                    <a:lnTo>
                      <a:pt x="37077" y="34692"/>
                    </a:lnTo>
                    <a:lnTo>
                      <a:pt x="37286" y="34650"/>
                    </a:lnTo>
                    <a:lnTo>
                      <a:pt x="37391" y="34650"/>
                    </a:lnTo>
                    <a:lnTo>
                      <a:pt x="37663" y="34483"/>
                    </a:lnTo>
                    <a:lnTo>
                      <a:pt x="37809" y="34441"/>
                    </a:lnTo>
                    <a:lnTo>
                      <a:pt x="37914" y="34441"/>
                    </a:lnTo>
                    <a:lnTo>
                      <a:pt x="37997" y="34462"/>
                    </a:lnTo>
                    <a:lnTo>
                      <a:pt x="38081" y="34399"/>
                    </a:lnTo>
                    <a:lnTo>
                      <a:pt x="38018" y="34357"/>
                    </a:lnTo>
                    <a:lnTo>
                      <a:pt x="37935" y="34357"/>
                    </a:lnTo>
                    <a:lnTo>
                      <a:pt x="37830" y="34294"/>
                    </a:lnTo>
                    <a:lnTo>
                      <a:pt x="37872" y="34294"/>
                    </a:lnTo>
                    <a:lnTo>
                      <a:pt x="37956" y="34273"/>
                    </a:lnTo>
                    <a:lnTo>
                      <a:pt x="37956" y="34231"/>
                    </a:lnTo>
                    <a:lnTo>
                      <a:pt x="37663" y="34169"/>
                    </a:lnTo>
                    <a:lnTo>
                      <a:pt x="37537" y="34148"/>
                    </a:lnTo>
                    <a:lnTo>
                      <a:pt x="37558" y="34085"/>
                    </a:lnTo>
                    <a:lnTo>
                      <a:pt x="37537" y="33980"/>
                    </a:lnTo>
                    <a:lnTo>
                      <a:pt x="37370" y="34085"/>
                    </a:lnTo>
                    <a:lnTo>
                      <a:pt x="37349" y="34148"/>
                    </a:lnTo>
                    <a:lnTo>
                      <a:pt x="37160" y="34106"/>
                    </a:lnTo>
                    <a:lnTo>
                      <a:pt x="37139" y="34064"/>
                    </a:lnTo>
                    <a:lnTo>
                      <a:pt x="36993" y="34022"/>
                    </a:lnTo>
                    <a:lnTo>
                      <a:pt x="36930" y="34043"/>
                    </a:lnTo>
                    <a:lnTo>
                      <a:pt x="36826" y="33980"/>
                    </a:lnTo>
                    <a:lnTo>
                      <a:pt x="36637" y="33980"/>
                    </a:lnTo>
                    <a:lnTo>
                      <a:pt x="36491" y="33876"/>
                    </a:lnTo>
                    <a:lnTo>
                      <a:pt x="36616" y="33834"/>
                    </a:lnTo>
                    <a:lnTo>
                      <a:pt x="36637" y="33750"/>
                    </a:lnTo>
                    <a:lnTo>
                      <a:pt x="36491" y="33750"/>
                    </a:lnTo>
                    <a:lnTo>
                      <a:pt x="36428" y="33708"/>
                    </a:lnTo>
                    <a:lnTo>
                      <a:pt x="36323" y="33708"/>
                    </a:lnTo>
                    <a:lnTo>
                      <a:pt x="36282" y="33541"/>
                    </a:lnTo>
                    <a:lnTo>
                      <a:pt x="36219" y="33499"/>
                    </a:lnTo>
                    <a:lnTo>
                      <a:pt x="36219" y="33332"/>
                    </a:lnTo>
                    <a:lnTo>
                      <a:pt x="36261" y="33227"/>
                    </a:lnTo>
                    <a:lnTo>
                      <a:pt x="36177" y="33143"/>
                    </a:lnTo>
                    <a:lnTo>
                      <a:pt x="36261" y="33039"/>
                    </a:lnTo>
                    <a:lnTo>
                      <a:pt x="36261" y="32997"/>
                    </a:lnTo>
                    <a:lnTo>
                      <a:pt x="36051" y="32997"/>
                    </a:lnTo>
                    <a:lnTo>
                      <a:pt x="36114" y="32913"/>
                    </a:lnTo>
                    <a:lnTo>
                      <a:pt x="36198" y="32913"/>
                    </a:lnTo>
                    <a:lnTo>
                      <a:pt x="36365" y="32620"/>
                    </a:lnTo>
                    <a:lnTo>
                      <a:pt x="36470" y="32558"/>
                    </a:lnTo>
                    <a:lnTo>
                      <a:pt x="36428" y="32474"/>
                    </a:lnTo>
                    <a:lnTo>
                      <a:pt x="36365" y="32474"/>
                    </a:lnTo>
                    <a:lnTo>
                      <a:pt x="36323" y="32411"/>
                    </a:lnTo>
                    <a:lnTo>
                      <a:pt x="36219" y="32411"/>
                    </a:lnTo>
                    <a:lnTo>
                      <a:pt x="36114" y="32495"/>
                    </a:lnTo>
                    <a:lnTo>
                      <a:pt x="35989" y="32558"/>
                    </a:lnTo>
                    <a:lnTo>
                      <a:pt x="35947" y="32474"/>
                    </a:lnTo>
                    <a:lnTo>
                      <a:pt x="35905" y="32369"/>
                    </a:lnTo>
                    <a:lnTo>
                      <a:pt x="35675" y="32307"/>
                    </a:lnTo>
                    <a:lnTo>
                      <a:pt x="35528" y="32286"/>
                    </a:lnTo>
                    <a:lnTo>
                      <a:pt x="35361" y="32307"/>
                    </a:lnTo>
                    <a:lnTo>
                      <a:pt x="35528" y="32244"/>
                    </a:lnTo>
                    <a:lnTo>
                      <a:pt x="35654" y="32265"/>
                    </a:lnTo>
                    <a:lnTo>
                      <a:pt x="35779" y="32244"/>
                    </a:lnTo>
                    <a:lnTo>
                      <a:pt x="35863" y="32181"/>
                    </a:lnTo>
                    <a:lnTo>
                      <a:pt x="35989" y="32244"/>
                    </a:lnTo>
                    <a:lnTo>
                      <a:pt x="36093" y="32307"/>
                    </a:lnTo>
                    <a:lnTo>
                      <a:pt x="36219" y="32307"/>
                    </a:lnTo>
                    <a:lnTo>
                      <a:pt x="36386" y="32202"/>
                    </a:lnTo>
                    <a:lnTo>
                      <a:pt x="36470" y="32202"/>
                    </a:lnTo>
                    <a:lnTo>
                      <a:pt x="36575" y="32097"/>
                    </a:lnTo>
                    <a:lnTo>
                      <a:pt x="36700" y="32076"/>
                    </a:lnTo>
                    <a:lnTo>
                      <a:pt x="36784" y="31867"/>
                    </a:lnTo>
                    <a:lnTo>
                      <a:pt x="36721" y="31825"/>
                    </a:lnTo>
                    <a:lnTo>
                      <a:pt x="36805" y="31783"/>
                    </a:lnTo>
                    <a:lnTo>
                      <a:pt x="36742" y="31721"/>
                    </a:lnTo>
                    <a:lnTo>
                      <a:pt x="36616" y="31658"/>
                    </a:lnTo>
                    <a:lnTo>
                      <a:pt x="36533" y="31658"/>
                    </a:lnTo>
                    <a:lnTo>
                      <a:pt x="36575" y="31637"/>
                    </a:lnTo>
                    <a:lnTo>
                      <a:pt x="36575" y="31616"/>
                    </a:lnTo>
                    <a:lnTo>
                      <a:pt x="36742" y="31637"/>
                    </a:lnTo>
                    <a:lnTo>
                      <a:pt x="36742" y="31574"/>
                    </a:lnTo>
                    <a:lnTo>
                      <a:pt x="36512" y="31449"/>
                    </a:lnTo>
                    <a:lnTo>
                      <a:pt x="36303" y="31365"/>
                    </a:lnTo>
                    <a:lnTo>
                      <a:pt x="35905" y="31365"/>
                    </a:lnTo>
                    <a:lnTo>
                      <a:pt x="35800" y="31428"/>
                    </a:lnTo>
                    <a:lnTo>
                      <a:pt x="35675" y="31428"/>
                    </a:lnTo>
                    <a:lnTo>
                      <a:pt x="35319" y="31553"/>
                    </a:lnTo>
                    <a:lnTo>
                      <a:pt x="35026" y="31616"/>
                    </a:lnTo>
                    <a:lnTo>
                      <a:pt x="34859" y="31679"/>
                    </a:lnTo>
                    <a:lnTo>
                      <a:pt x="34712" y="31721"/>
                    </a:lnTo>
                    <a:lnTo>
                      <a:pt x="34440" y="31867"/>
                    </a:lnTo>
                    <a:lnTo>
                      <a:pt x="34064" y="32139"/>
                    </a:lnTo>
                    <a:lnTo>
                      <a:pt x="33771" y="32390"/>
                    </a:lnTo>
                    <a:lnTo>
                      <a:pt x="33666" y="32453"/>
                    </a:lnTo>
                    <a:lnTo>
                      <a:pt x="33541" y="32579"/>
                    </a:lnTo>
                    <a:lnTo>
                      <a:pt x="33373" y="32767"/>
                    </a:lnTo>
                    <a:lnTo>
                      <a:pt x="33185" y="32892"/>
                    </a:lnTo>
                    <a:lnTo>
                      <a:pt x="32934" y="33018"/>
                    </a:lnTo>
                    <a:lnTo>
                      <a:pt x="32641" y="33143"/>
                    </a:lnTo>
                    <a:lnTo>
                      <a:pt x="32515" y="33143"/>
                    </a:lnTo>
                    <a:lnTo>
                      <a:pt x="32704" y="33102"/>
                    </a:lnTo>
                    <a:lnTo>
                      <a:pt x="33018" y="32976"/>
                    </a:lnTo>
                    <a:lnTo>
                      <a:pt x="33038" y="32892"/>
                    </a:lnTo>
                    <a:lnTo>
                      <a:pt x="33290" y="32725"/>
                    </a:lnTo>
                    <a:lnTo>
                      <a:pt x="33373" y="32599"/>
                    </a:lnTo>
                    <a:lnTo>
                      <a:pt x="33436" y="32453"/>
                    </a:lnTo>
                    <a:lnTo>
                      <a:pt x="33541" y="32411"/>
                    </a:lnTo>
                    <a:lnTo>
                      <a:pt x="33666" y="32286"/>
                    </a:lnTo>
                    <a:lnTo>
                      <a:pt x="33813" y="32202"/>
                    </a:lnTo>
                    <a:lnTo>
                      <a:pt x="33875" y="31993"/>
                    </a:lnTo>
                    <a:lnTo>
                      <a:pt x="34106" y="31888"/>
                    </a:lnTo>
                    <a:lnTo>
                      <a:pt x="34231" y="31679"/>
                    </a:lnTo>
                    <a:lnTo>
                      <a:pt x="34294" y="31658"/>
                    </a:lnTo>
                    <a:lnTo>
                      <a:pt x="34315" y="31595"/>
                    </a:lnTo>
                    <a:lnTo>
                      <a:pt x="34440" y="31532"/>
                    </a:lnTo>
                    <a:lnTo>
                      <a:pt x="34545" y="31491"/>
                    </a:lnTo>
                    <a:lnTo>
                      <a:pt x="34608" y="31386"/>
                    </a:lnTo>
                    <a:lnTo>
                      <a:pt x="34712" y="31344"/>
                    </a:lnTo>
                    <a:lnTo>
                      <a:pt x="34754" y="31386"/>
                    </a:lnTo>
                    <a:lnTo>
                      <a:pt x="34838" y="31365"/>
                    </a:lnTo>
                    <a:lnTo>
                      <a:pt x="34922" y="31239"/>
                    </a:lnTo>
                    <a:lnTo>
                      <a:pt x="35131" y="31239"/>
                    </a:lnTo>
                    <a:lnTo>
                      <a:pt x="35235" y="31177"/>
                    </a:lnTo>
                    <a:lnTo>
                      <a:pt x="35424" y="31177"/>
                    </a:lnTo>
                    <a:lnTo>
                      <a:pt x="35487" y="31072"/>
                    </a:lnTo>
                    <a:lnTo>
                      <a:pt x="35528" y="30946"/>
                    </a:lnTo>
                    <a:lnTo>
                      <a:pt x="35570" y="30905"/>
                    </a:lnTo>
                    <a:lnTo>
                      <a:pt x="35570" y="30821"/>
                    </a:lnTo>
                    <a:lnTo>
                      <a:pt x="35696" y="30758"/>
                    </a:lnTo>
                    <a:lnTo>
                      <a:pt x="35905" y="30591"/>
                    </a:lnTo>
                    <a:lnTo>
                      <a:pt x="36010" y="30549"/>
                    </a:lnTo>
                    <a:lnTo>
                      <a:pt x="36072" y="30507"/>
                    </a:lnTo>
                    <a:lnTo>
                      <a:pt x="36010" y="30444"/>
                    </a:lnTo>
                    <a:lnTo>
                      <a:pt x="36072" y="30382"/>
                    </a:lnTo>
                    <a:lnTo>
                      <a:pt x="36156" y="30319"/>
                    </a:lnTo>
                    <a:lnTo>
                      <a:pt x="36261" y="30423"/>
                    </a:lnTo>
                    <a:lnTo>
                      <a:pt x="36386" y="30486"/>
                    </a:lnTo>
                    <a:lnTo>
                      <a:pt x="36616" y="30444"/>
                    </a:lnTo>
                    <a:lnTo>
                      <a:pt x="36805" y="30528"/>
                    </a:lnTo>
                    <a:lnTo>
                      <a:pt x="36888" y="30528"/>
                    </a:lnTo>
                    <a:lnTo>
                      <a:pt x="36951" y="30549"/>
                    </a:lnTo>
                    <a:lnTo>
                      <a:pt x="37098" y="30486"/>
                    </a:lnTo>
                    <a:lnTo>
                      <a:pt x="37160" y="30549"/>
                    </a:lnTo>
                    <a:lnTo>
                      <a:pt x="37265" y="30549"/>
                    </a:lnTo>
                    <a:lnTo>
                      <a:pt x="37349" y="30507"/>
                    </a:lnTo>
                    <a:lnTo>
                      <a:pt x="37474" y="30591"/>
                    </a:lnTo>
                    <a:lnTo>
                      <a:pt x="37663" y="30612"/>
                    </a:lnTo>
                    <a:lnTo>
                      <a:pt x="37746" y="30570"/>
                    </a:lnTo>
                    <a:lnTo>
                      <a:pt x="37788" y="30570"/>
                    </a:lnTo>
                    <a:lnTo>
                      <a:pt x="37893" y="30633"/>
                    </a:lnTo>
                    <a:lnTo>
                      <a:pt x="38039" y="30674"/>
                    </a:lnTo>
                    <a:lnTo>
                      <a:pt x="38081" y="30633"/>
                    </a:lnTo>
                    <a:lnTo>
                      <a:pt x="38248" y="30716"/>
                    </a:lnTo>
                    <a:lnTo>
                      <a:pt x="38311" y="30716"/>
                    </a:lnTo>
                    <a:lnTo>
                      <a:pt x="38416" y="30674"/>
                    </a:lnTo>
                    <a:lnTo>
                      <a:pt x="38500" y="30695"/>
                    </a:lnTo>
                    <a:lnTo>
                      <a:pt x="38479" y="30737"/>
                    </a:lnTo>
                    <a:lnTo>
                      <a:pt x="38583" y="30779"/>
                    </a:lnTo>
                    <a:lnTo>
                      <a:pt x="38834" y="30695"/>
                    </a:lnTo>
                    <a:lnTo>
                      <a:pt x="38897" y="30695"/>
                    </a:lnTo>
                    <a:lnTo>
                      <a:pt x="39023" y="30633"/>
                    </a:lnTo>
                    <a:lnTo>
                      <a:pt x="39085" y="30674"/>
                    </a:lnTo>
                    <a:lnTo>
                      <a:pt x="39253" y="30674"/>
                    </a:lnTo>
                    <a:lnTo>
                      <a:pt x="39336" y="30716"/>
                    </a:lnTo>
                    <a:lnTo>
                      <a:pt x="39441" y="30674"/>
                    </a:lnTo>
                    <a:lnTo>
                      <a:pt x="39462" y="30591"/>
                    </a:lnTo>
                    <a:lnTo>
                      <a:pt x="39608" y="30591"/>
                    </a:lnTo>
                    <a:lnTo>
                      <a:pt x="39671" y="30528"/>
                    </a:lnTo>
                    <a:lnTo>
                      <a:pt x="39734" y="30570"/>
                    </a:lnTo>
                    <a:lnTo>
                      <a:pt x="39818" y="30465"/>
                    </a:lnTo>
                    <a:lnTo>
                      <a:pt x="39922" y="30402"/>
                    </a:lnTo>
                    <a:lnTo>
                      <a:pt x="39943" y="30361"/>
                    </a:lnTo>
                    <a:lnTo>
                      <a:pt x="40048" y="30382"/>
                    </a:lnTo>
                    <a:lnTo>
                      <a:pt x="40132" y="30214"/>
                    </a:lnTo>
                    <a:lnTo>
                      <a:pt x="40132" y="30110"/>
                    </a:lnTo>
                    <a:lnTo>
                      <a:pt x="40194" y="30110"/>
                    </a:lnTo>
                    <a:lnTo>
                      <a:pt x="40278" y="30047"/>
                    </a:lnTo>
                    <a:lnTo>
                      <a:pt x="40299" y="29963"/>
                    </a:lnTo>
                    <a:lnTo>
                      <a:pt x="40257" y="29942"/>
                    </a:lnTo>
                    <a:lnTo>
                      <a:pt x="40278" y="29879"/>
                    </a:lnTo>
                    <a:lnTo>
                      <a:pt x="40383" y="29879"/>
                    </a:lnTo>
                    <a:lnTo>
                      <a:pt x="40487" y="29858"/>
                    </a:lnTo>
                    <a:lnTo>
                      <a:pt x="40487" y="29775"/>
                    </a:lnTo>
                    <a:lnTo>
                      <a:pt x="40508" y="29754"/>
                    </a:lnTo>
                    <a:lnTo>
                      <a:pt x="40571" y="29838"/>
                    </a:lnTo>
                    <a:lnTo>
                      <a:pt x="40696" y="29858"/>
                    </a:lnTo>
                    <a:lnTo>
                      <a:pt x="40801" y="29775"/>
                    </a:lnTo>
                    <a:lnTo>
                      <a:pt x="40822" y="29838"/>
                    </a:lnTo>
                    <a:lnTo>
                      <a:pt x="40906" y="29838"/>
                    </a:lnTo>
                    <a:lnTo>
                      <a:pt x="40989" y="29775"/>
                    </a:lnTo>
                    <a:lnTo>
                      <a:pt x="41031" y="29838"/>
                    </a:lnTo>
                    <a:lnTo>
                      <a:pt x="41136" y="29796"/>
                    </a:lnTo>
                    <a:lnTo>
                      <a:pt x="41178" y="29754"/>
                    </a:lnTo>
                    <a:lnTo>
                      <a:pt x="41241" y="29754"/>
                    </a:lnTo>
                    <a:lnTo>
                      <a:pt x="41324" y="29649"/>
                    </a:lnTo>
                    <a:lnTo>
                      <a:pt x="41387" y="29649"/>
                    </a:lnTo>
                    <a:lnTo>
                      <a:pt x="41492" y="29545"/>
                    </a:lnTo>
                    <a:lnTo>
                      <a:pt x="41617" y="29545"/>
                    </a:lnTo>
                    <a:lnTo>
                      <a:pt x="41764" y="29440"/>
                    </a:lnTo>
                    <a:lnTo>
                      <a:pt x="41826" y="29356"/>
                    </a:lnTo>
                    <a:lnTo>
                      <a:pt x="41910" y="29356"/>
                    </a:lnTo>
                    <a:lnTo>
                      <a:pt x="41931" y="29252"/>
                    </a:lnTo>
                    <a:lnTo>
                      <a:pt x="41973" y="29147"/>
                    </a:lnTo>
                    <a:lnTo>
                      <a:pt x="41910" y="29126"/>
                    </a:lnTo>
                    <a:lnTo>
                      <a:pt x="41805" y="29147"/>
                    </a:lnTo>
                    <a:lnTo>
                      <a:pt x="41722" y="29105"/>
                    </a:lnTo>
                    <a:lnTo>
                      <a:pt x="41764" y="29105"/>
                    </a:lnTo>
                    <a:lnTo>
                      <a:pt x="41868" y="29126"/>
                    </a:lnTo>
                    <a:lnTo>
                      <a:pt x="41952" y="29105"/>
                    </a:lnTo>
                    <a:lnTo>
                      <a:pt x="41868" y="29001"/>
                    </a:lnTo>
                    <a:lnTo>
                      <a:pt x="41764" y="29001"/>
                    </a:lnTo>
                    <a:lnTo>
                      <a:pt x="41617" y="28917"/>
                    </a:lnTo>
                    <a:lnTo>
                      <a:pt x="41554" y="28812"/>
                    </a:lnTo>
                    <a:lnTo>
                      <a:pt x="41554" y="28812"/>
                    </a:lnTo>
                    <a:lnTo>
                      <a:pt x="41701" y="28896"/>
                    </a:lnTo>
                    <a:lnTo>
                      <a:pt x="41805" y="28833"/>
                    </a:lnTo>
                    <a:lnTo>
                      <a:pt x="41826" y="28729"/>
                    </a:lnTo>
                    <a:lnTo>
                      <a:pt x="41910" y="28708"/>
                    </a:lnTo>
                    <a:lnTo>
                      <a:pt x="41952" y="28603"/>
                    </a:lnTo>
                    <a:lnTo>
                      <a:pt x="41764" y="28540"/>
                    </a:lnTo>
                    <a:lnTo>
                      <a:pt x="41847" y="28478"/>
                    </a:lnTo>
                    <a:lnTo>
                      <a:pt x="41931" y="28498"/>
                    </a:lnTo>
                    <a:lnTo>
                      <a:pt x="42015" y="28415"/>
                    </a:lnTo>
                    <a:lnTo>
                      <a:pt x="41973" y="28331"/>
                    </a:lnTo>
                    <a:lnTo>
                      <a:pt x="41826" y="28268"/>
                    </a:lnTo>
                    <a:lnTo>
                      <a:pt x="41805" y="28164"/>
                    </a:lnTo>
                    <a:lnTo>
                      <a:pt x="41847" y="28122"/>
                    </a:lnTo>
                    <a:lnTo>
                      <a:pt x="41952" y="28185"/>
                    </a:lnTo>
                    <a:lnTo>
                      <a:pt x="41931" y="28101"/>
                    </a:lnTo>
                    <a:lnTo>
                      <a:pt x="41764" y="28017"/>
                    </a:lnTo>
                    <a:lnTo>
                      <a:pt x="41617" y="28017"/>
                    </a:lnTo>
                    <a:lnTo>
                      <a:pt x="41638" y="27954"/>
                    </a:lnTo>
                    <a:lnTo>
                      <a:pt x="41701" y="27913"/>
                    </a:lnTo>
                    <a:lnTo>
                      <a:pt x="41659" y="27871"/>
                    </a:lnTo>
                    <a:lnTo>
                      <a:pt x="41533" y="27871"/>
                    </a:lnTo>
                    <a:lnTo>
                      <a:pt x="41387" y="27954"/>
                    </a:lnTo>
                    <a:lnTo>
                      <a:pt x="41345" y="28059"/>
                    </a:lnTo>
                    <a:lnTo>
                      <a:pt x="41303" y="28101"/>
                    </a:lnTo>
                    <a:lnTo>
                      <a:pt x="41241" y="27996"/>
                    </a:lnTo>
                    <a:lnTo>
                      <a:pt x="41094" y="27996"/>
                    </a:lnTo>
                    <a:lnTo>
                      <a:pt x="41157" y="27913"/>
                    </a:lnTo>
                    <a:lnTo>
                      <a:pt x="41220" y="27913"/>
                    </a:lnTo>
                    <a:lnTo>
                      <a:pt x="41345" y="27808"/>
                    </a:lnTo>
                    <a:lnTo>
                      <a:pt x="41387" y="27703"/>
                    </a:lnTo>
                    <a:lnTo>
                      <a:pt x="41303" y="27536"/>
                    </a:lnTo>
                    <a:lnTo>
                      <a:pt x="41115" y="27473"/>
                    </a:lnTo>
                    <a:lnTo>
                      <a:pt x="40885" y="27494"/>
                    </a:lnTo>
                    <a:lnTo>
                      <a:pt x="40801" y="27536"/>
                    </a:lnTo>
                    <a:lnTo>
                      <a:pt x="40822" y="27557"/>
                    </a:lnTo>
                    <a:lnTo>
                      <a:pt x="40969" y="27557"/>
                    </a:lnTo>
                    <a:lnTo>
                      <a:pt x="41010" y="27578"/>
                    </a:lnTo>
                    <a:lnTo>
                      <a:pt x="40885" y="27578"/>
                    </a:lnTo>
                    <a:lnTo>
                      <a:pt x="40717" y="27557"/>
                    </a:lnTo>
                    <a:lnTo>
                      <a:pt x="40550" y="27641"/>
                    </a:lnTo>
                    <a:lnTo>
                      <a:pt x="40404" y="27661"/>
                    </a:lnTo>
                    <a:lnTo>
                      <a:pt x="40299" y="27787"/>
                    </a:lnTo>
                    <a:lnTo>
                      <a:pt x="40257" y="27892"/>
                    </a:lnTo>
                    <a:lnTo>
                      <a:pt x="40173" y="27892"/>
                    </a:lnTo>
                    <a:lnTo>
                      <a:pt x="40048" y="27996"/>
                    </a:lnTo>
                    <a:lnTo>
                      <a:pt x="39860" y="27996"/>
                    </a:lnTo>
                    <a:lnTo>
                      <a:pt x="39755" y="28205"/>
                    </a:lnTo>
                    <a:lnTo>
                      <a:pt x="39671" y="28205"/>
                    </a:lnTo>
                    <a:lnTo>
                      <a:pt x="39629" y="28268"/>
                    </a:lnTo>
                    <a:lnTo>
                      <a:pt x="39567" y="28268"/>
                    </a:lnTo>
                    <a:lnTo>
                      <a:pt x="39525" y="28185"/>
                    </a:lnTo>
                    <a:lnTo>
                      <a:pt x="39608" y="28101"/>
                    </a:lnTo>
                    <a:lnTo>
                      <a:pt x="39671" y="28122"/>
                    </a:lnTo>
                    <a:lnTo>
                      <a:pt x="39713" y="28059"/>
                    </a:lnTo>
                    <a:lnTo>
                      <a:pt x="39462" y="27871"/>
                    </a:lnTo>
                    <a:lnTo>
                      <a:pt x="39441" y="27808"/>
                    </a:lnTo>
                    <a:lnTo>
                      <a:pt x="39357" y="27787"/>
                    </a:lnTo>
                    <a:lnTo>
                      <a:pt x="39399" y="27745"/>
                    </a:lnTo>
                    <a:lnTo>
                      <a:pt x="39399" y="27641"/>
                    </a:lnTo>
                    <a:lnTo>
                      <a:pt x="39525" y="27850"/>
                    </a:lnTo>
                    <a:lnTo>
                      <a:pt x="39734" y="27975"/>
                    </a:lnTo>
                    <a:lnTo>
                      <a:pt x="39776" y="27913"/>
                    </a:lnTo>
                    <a:lnTo>
                      <a:pt x="39818" y="27808"/>
                    </a:lnTo>
                    <a:lnTo>
                      <a:pt x="39943" y="27808"/>
                    </a:lnTo>
                    <a:lnTo>
                      <a:pt x="40027" y="27745"/>
                    </a:lnTo>
                    <a:lnTo>
                      <a:pt x="40194" y="27641"/>
                    </a:lnTo>
                    <a:lnTo>
                      <a:pt x="40404" y="27578"/>
                    </a:lnTo>
                    <a:lnTo>
                      <a:pt x="40613" y="27557"/>
                    </a:lnTo>
                    <a:lnTo>
                      <a:pt x="40592" y="27494"/>
                    </a:lnTo>
                    <a:lnTo>
                      <a:pt x="40508" y="27473"/>
                    </a:lnTo>
                    <a:lnTo>
                      <a:pt x="40613" y="27473"/>
                    </a:lnTo>
                    <a:lnTo>
                      <a:pt x="40717" y="27369"/>
                    </a:lnTo>
                    <a:lnTo>
                      <a:pt x="40906" y="27285"/>
                    </a:lnTo>
                    <a:lnTo>
                      <a:pt x="40969" y="27348"/>
                    </a:lnTo>
                    <a:lnTo>
                      <a:pt x="41199" y="27285"/>
                    </a:lnTo>
                    <a:lnTo>
                      <a:pt x="41199" y="27243"/>
                    </a:lnTo>
                    <a:lnTo>
                      <a:pt x="41387" y="27222"/>
                    </a:lnTo>
                    <a:lnTo>
                      <a:pt x="41282" y="27117"/>
                    </a:lnTo>
                    <a:lnTo>
                      <a:pt x="41010" y="27034"/>
                    </a:lnTo>
                    <a:lnTo>
                      <a:pt x="41073" y="26971"/>
                    </a:lnTo>
                    <a:lnTo>
                      <a:pt x="41136" y="26971"/>
                    </a:lnTo>
                    <a:lnTo>
                      <a:pt x="41199" y="26866"/>
                    </a:lnTo>
                    <a:lnTo>
                      <a:pt x="41115" y="26845"/>
                    </a:lnTo>
                    <a:lnTo>
                      <a:pt x="40969" y="26908"/>
                    </a:lnTo>
                    <a:lnTo>
                      <a:pt x="40885" y="27013"/>
                    </a:lnTo>
                    <a:lnTo>
                      <a:pt x="40759" y="26929"/>
                    </a:lnTo>
                    <a:lnTo>
                      <a:pt x="40613" y="26950"/>
                    </a:lnTo>
                    <a:lnTo>
                      <a:pt x="40592" y="26866"/>
                    </a:lnTo>
                    <a:lnTo>
                      <a:pt x="40676" y="26845"/>
                    </a:lnTo>
                    <a:lnTo>
                      <a:pt x="40676" y="26657"/>
                    </a:lnTo>
                    <a:lnTo>
                      <a:pt x="40696" y="26615"/>
                    </a:lnTo>
                    <a:lnTo>
                      <a:pt x="40550" y="26720"/>
                    </a:lnTo>
                    <a:lnTo>
                      <a:pt x="40550" y="26657"/>
                    </a:lnTo>
                    <a:lnTo>
                      <a:pt x="40592" y="26615"/>
                    </a:lnTo>
                    <a:lnTo>
                      <a:pt x="40550" y="26594"/>
                    </a:lnTo>
                    <a:lnTo>
                      <a:pt x="40341" y="26762"/>
                    </a:lnTo>
                    <a:lnTo>
                      <a:pt x="40257" y="26845"/>
                    </a:lnTo>
                    <a:lnTo>
                      <a:pt x="40194" y="26845"/>
                    </a:lnTo>
                    <a:lnTo>
                      <a:pt x="40278" y="26762"/>
                    </a:lnTo>
                    <a:lnTo>
                      <a:pt x="40445" y="26636"/>
                    </a:lnTo>
                    <a:lnTo>
                      <a:pt x="40383" y="26594"/>
                    </a:lnTo>
                    <a:lnTo>
                      <a:pt x="40236" y="26657"/>
                    </a:lnTo>
                    <a:lnTo>
                      <a:pt x="40194" y="26636"/>
                    </a:lnTo>
                    <a:lnTo>
                      <a:pt x="40257" y="26594"/>
                    </a:lnTo>
                    <a:lnTo>
                      <a:pt x="40341" y="26532"/>
                    </a:lnTo>
                    <a:lnTo>
                      <a:pt x="40341" y="26490"/>
                    </a:lnTo>
                    <a:lnTo>
                      <a:pt x="40194" y="26511"/>
                    </a:lnTo>
                    <a:lnTo>
                      <a:pt x="40090" y="26615"/>
                    </a:lnTo>
                    <a:lnTo>
                      <a:pt x="39985" y="26741"/>
                    </a:lnTo>
                    <a:lnTo>
                      <a:pt x="39943" y="26720"/>
                    </a:lnTo>
                    <a:lnTo>
                      <a:pt x="39985" y="26615"/>
                    </a:lnTo>
                    <a:lnTo>
                      <a:pt x="40090" y="26532"/>
                    </a:lnTo>
                    <a:lnTo>
                      <a:pt x="40090" y="26490"/>
                    </a:lnTo>
                    <a:lnTo>
                      <a:pt x="40027" y="26490"/>
                    </a:lnTo>
                    <a:lnTo>
                      <a:pt x="39818" y="26699"/>
                    </a:lnTo>
                    <a:lnTo>
                      <a:pt x="39713" y="26720"/>
                    </a:lnTo>
                    <a:lnTo>
                      <a:pt x="39608" y="26636"/>
                    </a:lnTo>
                    <a:lnTo>
                      <a:pt x="39734" y="26657"/>
                    </a:lnTo>
                    <a:lnTo>
                      <a:pt x="39839" y="26594"/>
                    </a:lnTo>
                    <a:lnTo>
                      <a:pt x="40027" y="26343"/>
                    </a:lnTo>
                    <a:lnTo>
                      <a:pt x="40152" y="26281"/>
                    </a:lnTo>
                    <a:lnTo>
                      <a:pt x="40069" y="26197"/>
                    </a:lnTo>
                    <a:lnTo>
                      <a:pt x="40090" y="26092"/>
                    </a:lnTo>
                    <a:lnTo>
                      <a:pt x="40069" y="26071"/>
                    </a:lnTo>
                    <a:lnTo>
                      <a:pt x="39964" y="26218"/>
                    </a:lnTo>
                    <a:lnTo>
                      <a:pt x="39922" y="26218"/>
                    </a:lnTo>
                    <a:lnTo>
                      <a:pt x="39922" y="26176"/>
                    </a:lnTo>
                    <a:lnTo>
                      <a:pt x="39964" y="26092"/>
                    </a:lnTo>
                    <a:lnTo>
                      <a:pt x="39964" y="25925"/>
                    </a:lnTo>
                    <a:lnTo>
                      <a:pt x="39880" y="25904"/>
                    </a:lnTo>
                    <a:lnTo>
                      <a:pt x="39860" y="25883"/>
                    </a:lnTo>
                    <a:lnTo>
                      <a:pt x="39755" y="25967"/>
                    </a:lnTo>
                    <a:lnTo>
                      <a:pt x="39734" y="25904"/>
                    </a:lnTo>
                    <a:lnTo>
                      <a:pt x="39755" y="25820"/>
                    </a:lnTo>
                    <a:lnTo>
                      <a:pt x="39734" y="25799"/>
                    </a:lnTo>
                    <a:lnTo>
                      <a:pt x="39650" y="25799"/>
                    </a:lnTo>
                    <a:lnTo>
                      <a:pt x="39713" y="25757"/>
                    </a:lnTo>
                    <a:lnTo>
                      <a:pt x="39650" y="25695"/>
                    </a:lnTo>
                    <a:lnTo>
                      <a:pt x="39650" y="25611"/>
                    </a:lnTo>
                    <a:lnTo>
                      <a:pt x="39608" y="25611"/>
                    </a:lnTo>
                    <a:lnTo>
                      <a:pt x="39441" y="25653"/>
                    </a:lnTo>
                    <a:lnTo>
                      <a:pt x="39441" y="25695"/>
                    </a:lnTo>
                    <a:lnTo>
                      <a:pt x="39357" y="25716"/>
                    </a:lnTo>
                    <a:lnTo>
                      <a:pt x="39148" y="25674"/>
                    </a:lnTo>
                    <a:lnTo>
                      <a:pt x="39316" y="25674"/>
                    </a:lnTo>
                    <a:lnTo>
                      <a:pt x="39357" y="25590"/>
                    </a:lnTo>
                    <a:lnTo>
                      <a:pt x="39504" y="25569"/>
                    </a:lnTo>
                    <a:lnTo>
                      <a:pt x="39525" y="25506"/>
                    </a:lnTo>
                    <a:lnTo>
                      <a:pt x="39462" y="25444"/>
                    </a:lnTo>
                    <a:lnTo>
                      <a:pt x="39357" y="25339"/>
                    </a:lnTo>
                    <a:lnTo>
                      <a:pt x="39357" y="25234"/>
                    </a:lnTo>
                    <a:lnTo>
                      <a:pt x="39211" y="25151"/>
                    </a:lnTo>
                    <a:lnTo>
                      <a:pt x="39357" y="25151"/>
                    </a:lnTo>
                    <a:lnTo>
                      <a:pt x="39525" y="25234"/>
                    </a:lnTo>
                    <a:lnTo>
                      <a:pt x="39650" y="25234"/>
                    </a:lnTo>
                    <a:lnTo>
                      <a:pt x="39650" y="25151"/>
                    </a:lnTo>
                    <a:lnTo>
                      <a:pt x="39546" y="25088"/>
                    </a:lnTo>
                    <a:lnTo>
                      <a:pt x="39567" y="25046"/>
                    </a:lnTo>
                    <a:lnTo>
                      <a:pt x="39650" y="25067"/>
                    </a:lnTo>
                    <a:lnTo>
                      <a:pt x="39776" y="24962"/>
                    </a:lnTo>
                    <a:lnTo>
                      <a:pt x="39860" y="24920"/>
                    </a:lnTo>
                    <a:lnTo>
                      <a:pt x="39880" y="24816"/>
                    </a:lnTo>
                    <a:lnTo>
                      <a:pt x="39776" y="24711"/>
                    </a:lnTo>
                    <a:lnTo>
                      <a:pt x="39713" y="24732"/>
                    </a:lnTo>
                    <a:lnTo>
                      <a:pt x="39608" y="24711"/>
                    </a:lnTo>
                    <a:lnTo>
                      <a:pt x="39671" y="24648"/>
                    </a:lnTo>
                    <a:lnTo>
                      <a:pt x="39713" y="24565"/>
                    </a:lnTo>
                    <a:lnTo>
                      <a:pt x="39650" y="24523"/>
                    </a:lnTo>
                    <a:lnTo>
                      <a:pt x="39525" y="24523"/>
                    </a:lnTo>
                    <a:lnTo>
                      <a:pt x="39462" y="24502"/>
                    </a:lnTo>
                    <a:lnTo>
                      <a:pt x="39399" y="24523"/>
                    </a:lnTo>
                    <a:lnTo>
                      <a:pt x="39316" y="24439"/>
                    </a:lnTo>
                    <a:lnTo>
                      <a:pt x="39420" y="24439"/>
                    </a:lnTo>
                    <a:lnTo>
                      <a:pt x="39462" y="24397"/>
                    </a:lnTo>
                    <a:lnTo>
                      <a:pt x="39546" y="24418"/>
                    </a:lnTo>
                    <a:lnTo>
                      <a:pt x="39650" y="24314"/>
                    </a:lnTo>
                    <a:lnTo>
                      <a:pt x="39608" y="24125"/>
                    </a:lnTo>
                    <a:lnTo>
                      <a:pt x="39504" y="24021"/>
                    </a:lnTo>
                    <a:lnTo>
                      <a:pt x="39441" y="24104"/>
                    </a:lnTo>
                    <a:lnTo>
                      <a:pt x="39336" y="24084"/>
                    </a:lnTo>
                    <a:lnTo>
                      <a:pt x="39253" y="24146"/>
                    </a:lnTo>
                    <a:lnTo>
                      <a:pt x="39295" y="24042"/>
                    </a:lnTo>
                    <a:lnTo>
                      <a:pt x="39420" y="23979"/>
                    </a:lnTo>
                    <a:lnTo>
                      <a:pt x="39504" y="23979"/>
                    </a:lnTo>
                    <a:lnTo>
                      <a:pt x="39504" y="23874"/>
                    </a:lnTo>
                    <a:lnTo>
                      <a:pt x="39399" y="23832"/>
                    </a:lnTo>
                    <a:lnTo>
                      <a:pt x="39316" y="23874"/>
                    </a:lnTo>
                    <a:lnTo>
                      <a:pt x="39190" y="23874"/>
                    </a:lnTo>
                    <a:lnTo>
                      <a:pt x="39002" y="23937"/>
                    </a:lnTo>
                    <a:lnTo>
                      <a:pt x="39002" y="23937"/>
                    </a:lnTo>
                    <a:lnTo>
                      <a:pt x="39148" y="23728"/>
                    </a:lnTo>
                    <a:lnTo>
                      <a:pt x="39253" y="23728"/>
                    </a:lnTo>
                    <a:lnTo>
                      <a:pt x="39357" y="23686"/>
                    </a:lnTo>
                    <a:lnTo>
                      <a:pt x="39357" y="23623"/>
                    </a:lnTo>
                    <a:lnTo>
                      <a:pt x="39441" y="23560"/>
                    </a:lnTo>
                    <a:lnTo>
                      <a:pt x="39420" y="23519"/>
                    </a:lnTo>
                    <a:lnTo>
                      <a:pt x="39295" y="23581"/>
                    </a:lnTo>
                    <a:lnTo>
                      <a:pt x="39106" y="23581"/>
                    </a:lnTo>
                    <a:lnTo>
                      <a:pt x="38939" y="23665"/>
                    </a:lnTo>
                    <a:lnTo>
                      <a:pt x="38939" y="23665"/>
                    </a:lnTo>
                    <a:lnTo>
                      <a:pt x="39002" y="23581"/>
                    </a:lnTo>
                    <a:lnTo>
                      <a:pt x="38981" y="23498"/>
                    </a:lnTo>
                    <a:lnTo>
                      <a:pt x="39023" y="23414"/>
                    </a:lnTo>
                    <a:lnTo>
                      <a:pt x="39106" y="23477"/>
                    </a:lnTo>
                    <a:lnTo>
                      <a:pt x="39295" y="23477"/>
                    </a:lnTo>
                    <a:lnTo>
                      <a:pt x="39399" y="23351"/>
                    </a:lnTo>
                    <a:lnTo>
                      <a:pt x="39399" y="23205"/>
                    </a:lnTo>
                    <a:lnTo>
                      <a:pt x="39295" y="23268"/>
                    </a:lnTo>
                    <a:lnTo>
                      <a:pt x="39211" y="23247"/>
                    </a:lnTo>
                    <a:lnTo>
                      <a:pt x="39316" y="23142"/>
                    </a:lnTo>
                    <a:lnTo>
                      <a:pt x="39336" y="23037"/>
                    </a:lnTo>
                    <a:lnTo>
                      <a:pt x="39253" y="22996"/>
                    </a:lnTo>
                    <a:lnTo>
                      <a:pt x="39002" y="23079"/>
                    </a:lnTo>
                    <a:lnTo>
                      <a:pt x="38918" y="23037"/>
                    </a:lnTo>
                    <a:lnTo>
                      <a:pt x="38981" y="22954"/>
                    </a:lnTo>
                    <a:lnTo>
                      <a:pt x="39106" y="22975"/>
                    </a:lnTo>
                    <a:lnTo>
                      <a:pt x="39211" y="22954"/>
                    </a:lnTo>
                    <a:lnTo>
                      <a:pt x="39295" y="22828"/>
                    </a:lnTo>
                    <a:lnTo>
                      <a:pt x="39211" y="22765"/>
                    </a:lnTo>
                    <a:lnTo>
                      <a:pt x="39211" y="22682"/>
                    </a:lnTo>
                    <a:lnTo>
                      <a:pt x="39127" y="22765"/>
                    </a:lnTo>
                    <a:lnTo>
                      <a:pt x="39085" y="22765"/>
                    </a:lnTo>
                    <a:lnTo>
                      <a:pt x="39044" y="22682"/>
                    </a:lnTo>
                    <a:lnTo>
                      <a:pt x="38981" y="22619"/>
                    </a:lnTo>
                    <a:lnTo>
                      <a:pt x="39044" y="22577"/>
                    </a:lnTo>
                    <a:lnTo>
                      <a:pt x="39106" y="22640"/>
                    </a:lnTo>
                    <a:lnTo>
                      <a:pt x="39148" y="22577"/>
                    </a:lnTo>
                    <a:lnTo>
                      <a:pt x="39148" y="22452"/>
                    </a:lnTo>
                    <a:lnTo>
                      <a:pt x="39044" y="22347"/>
                    </a:lnTo>
                    <a:lnTo>
                      <a:pt x="39023" y="22242"/>
                    </a:lnTo>
                    <a:lnTo>
                      <a:pt x="39106" y="22200"/>
                    </a:lnTo>
                    <a:lnTo>
                      <a:pt x="39106" y="22096"/>
                    </a:lnTo>
                    <a:lnTo>
                      <a:pt x="39023" y="22096"/>
                    </a:lnTo>
                    <a:lnTo>
                      <a:pt x="39044" y="22033"/>
                    </a:lnTo>
                    <a:lnTo>
                      <a:pt x="39085" y="21928"/>
                    </a:lnTo>
                    <a:lnTo>
                      <a:pt x="39002" y="21928"/>
                    </a:lnTo>
                    <a:lnTo>
                      <a:pt x="38918" y="21907"/>
                    </a:lnTo>
                    <a:lnTo>
                      <a:pt x="38918" y="21887"/>
                    </a:lnTo>
                    <a:lnTo>
                      <a:pt x="38981" y="21887"/>
                    </a:lnTo>
                    <a:lnTo>
                      <a:pt x="39044" y="21803"/>
                    </a:lnTo>
                    <a:lnTo>
                      <a:pt x="38981" y="21740"/>
                    </a:lnTo>
                    <a:lnTo>
                      <a:pt x="38981" y="21677"/>
                    </a:lnTo>
                    <a:lnTo>
                      <a:pt x="39044" y="21615"/>
                    </a:lnTo>
                    <a:lnTo>
                      <a:pt x="39023" y="21573"/>
                    </a:lnTo>
                    <a:lnTo>
                      <a:pt x="38918" y="21615"/>
                    </a:lnTo>
                    <a:lnTo>
                      <a:pt x="38918" y="21615"/>
                    </a:lnTo>
                    <a:lnTo>
                      <a:pt x="39023" y="21531"/>
                    </a:lnTo>
                    <a:lnTo>
                      <a:pt x="38981" y="21489"/>
                    </a:lnTo>
                    <a:lnTo>
                      <a:pt x="38876" y="21510"/>
                    </a:lnTo>
                    <a:lnTo>
                      <a:pt x="38772" y="21635"/>
                    </a:lnTo>
                    <a:lnTo>
                      <a:pt x="38792" y="21719"/>
                    </a:lnTo>
                    <a:lnTo>
                      <a:pt x="38730" y="21824"/>
                    </a:lnTo>
                    <a:lnTo>
                      <a:pt x="38604" y="21949"/>
                    </a:lnTo>
                    <a:lnTo>
                      <a:pt x="38604" y="22033"/>
                    </a:lnTo>
                    <a:lnTo>
                      <a:pt x="38520" y="22096"/>
                    </a:lnTo>
                    <a:lnTo>
                      <a:pt x="38520" y="22200"/>
                    </a:lnTo>
                    <a:lnTo>
                      <a:pt x="38458" y="22117"/>
                    </a:lnTo>
                    <a:lnTo>
                      <a:pt x="38395" y="22138"/>
                    </a:lnTo>
                    <a:lnTo>
                      <a:pt x="38311" y="22326"/>
                    </a:lnTo>
                    <a:lnTo>
                      <a:pt x="38311" y="22410"/>
                    </a:lnTo>
                    <a:lnTo>
                      <a:pt x="38416" y="22410"/>
                    </a:lnTo>
                    <a:lnTo>
                      <a:pt x="38479" y="22472"/>
                    </a:lnTo>
                    <a:lnTo>
                      <a:pt x="38479" y="22556"/>
                    </a:lnTo>
                    <a:lnTo>
                      <a:pt x="38374" y="22452"/>
                    </a:lnTo>
                    <a:lnTo>
                      <a:pt x="38311" y="22452"/>
                    </a:lnTo>
                    <a:lnTo>
                      <a:pt x="38290" y="22535"/>
                    </a:lnTo>
                    <a:lnTo>
                      <a:pt x="38207" y="22640"/>
                    </a:lnTo>
                    <a:lnTo>
                      <a:pt x="38144" y="22682"/>
                    </a:lnTo>
                    <a:lnTo>
                      <a:pt x="38102" y="22849"/>
                    </a:lnTo>
                    <a:lnTo>
                      <a:pt x="37997" y="22870"/>
                    </a:lnTo>
                    <a:lnTo>
                      <a:pt x="37935" y="22975"/>
                    </a:lnTo>
                    <a:lnTo>
                      <a:pt x="37935" y="23037"/>
                    </a:lnTo>
                    <a:lnTo>
                      <a:pt x="37872" y="23037"/>
                    </a:lnTo>
                    <a:lnTo>
                      <a:pt x="37872" y="23205"/>
                    </a:lnTo>
                    <a:lnTo>
                      <a:pt x="37788" y="23393"/>
                    </a:lnTo>
                    <a:lnTo>
                      <a:pt x="37788" y="23393"/>
                    </a:lnTo>
                    <a:lnTo>
                      <a:pt x="37830" y="23268"/>
                    </a:lnTo>
                    <a:lnTo>
                      <a:pt x="37788" y="23100"/>
                    </a:lnTo>
                    <a:lnTo>
                      <a:pt x="37725" y="23037"/>
                    </a:lnTo>
                    <a:lnTo>
                      <a:pt x="37558" y="23142"/>
                    </a:lnTo>
                    <a:lnTo>
                      <a:pt x="37474" y="23247"/>
                    </a:lnTo>
                    <a:lnTo>
                      <a:pt x="37453" y="23351"/>
                    </a:lnTo>
                    <a:lnTo>
                      <a:pt x="37349" y="23372"/>
                    </a:lnTo>
                    <a:lnTo>
                      <a:pt x="37307" y="23414"/>
                    </a:lnTo>
                    <a:lnTo>
                      <a:pt x="37265" y="23372"/>
                    </a:lnTo>
                    <a:lnTo>
                      <a:pt x="37202" y="23372"/>
                    </a:lnTo>
                    <a:lnTo>
                      <a:pt x="37098" y="23456"/>
                    </a:lnTo>
                    <a:lnTo>
                      <a:pt x="36993" y="23456"/>
                    </a:lnTo>
                    <a:lnTo>
                      <a:pt x="36847" y="23560"/>
                    </a:lnTo>
                    <a:lnTo>
                      <a:pt x="36826" y="23686"/>
                    </a:lnTo>
                    <a:lnTo>
                      <a:pt x="36700" y="23832"/>
                    </a:lnTo>
                    <a:lnTo>
                      <a:pt x="36742" y="23728"/>
                    </a:lnTo>
                    <a:lnTo>
                      <a:pt x="36742" y="23623"/>
                    </a:lnTo>
                    <a:lnTo>
                      <a:pt x="36784" y="23581"/>
                    </a:lnTo>
                    <a:lnTo>
                      <a:pt x="36784" y="23351"/>
                    </a:lnTo>
                    <a:lnTo>
                      <a:pt x="36805" y="23247"/>
                    </a:lnTo>
                    <a:lnTo>
                      <a:pt x="36784" y="23247"/>
                    </a:lnTo>
                    <a:lnTo>
                      <a:pt x="36365" y="23456"/>
                    </a:lnTo>
                    <a:lnTo>
                      <a:pt x="36198" y="23770"/>
                    </a:lnTo>
                    <a:lnTo>
                      <a:pt x="36072" y="23812"/>
                    </a:lnTo>
                    <a:lnTo>
                      <a:pt x="36156" y="23707"/>
                    </a:lnTo>
                    <a:lnTo>
                      <a:pt x="36177" y="23581"/>
                    </a:lnTo>
                    <a:lnTo>
                      <a:pt x="36303" y="23393"/>
                    </a:lnTo>
                    <a:lnTo>
                      <a:pt x="36303" y="23268"/>
                    </a:lnTo>
                    <a:lnTo>
                      <a:pt x="36323" y="23142"/>
                    </a:lnTo>
                    <a:lnTo>
                      <a:pt x="36282" y="23037"/>
                    </a:lnTo>
                    <a:lnTo>
                      <a:pt x="36177" y="22933"/>
                    </a:lnTo>
                    <a:lnTo>
                      <a:pt x="36072" y="22933"/>
                    </a:lnTo>
                    <a:lnTo>
                      <a:pt x="36093" y="23058"/>
                    </a:lnTo>
                    <a:lnTo>
                      <a:pt x="36072" y="23058"/>
                    </a:lnTo>
                    <a:lnTo>
                      <a:pt x="35968" y="22975"/>
                    </a:lnTo>
                    <a:lnTo>
                      <a:pt x="35842" y="22765"/>
                    </a:lnTo>
                    <a:lnTo>
                      <a:pt x="36051" y="22870"/>
                    </a:lnTo>
                    <a:lnTo>
                      <a:pt x="36093" y="22849"/>
                    </a:lnTo>
                    <a:lnTo>
                      <a:pt x="35989" y="22807"/>
                    </a:lnTo>
                    <a:lnTo>
                      <a:pt x="35863" y="22598"/>
                    </a:lnTo>
                    <a:lnTo>
                      <a:pt x="35842" y="22577"/>
                    </a:lnTo>
                    <a:lnTo>
                      <a:pt x="35968" y="22431"/>
                    </a:lnTo>
                    <a:lnTo>
                      <a:pt x="35989" y="22347"/>
                    </a:lnTo>
                    <a:lnTo>
                      <a:pt x="36093" y="22179"/>
                    </a:lnTo>
                    <a:lnTo>
                      <a:pt x="36093" y="21970"/>
                    </a:lnTo>
                    <a:lnTo>
                      <a:pt x="35947" y="21845"/>
                    </a:lnTo>
                    <a:lnTo>
                      <a:pt x="35738" y="21803"/>
                    </a:lnTo>
                    <a:lnTo>
                      <a:pt x="35466" y="21656"/>
                    </a:lnTo>
                    <a:lnTo>
                      <a:pt x="35466" y="21656"/>
                    </a:lnTo>
                    <a:lnTo>
                      <a:pt x="35759" y="21761"/>
                    </a:lnTo>
                    <a:lnTo>
                      <a:pt x="36010" y="21803"/>
                    </a:lnTo>
                    <a:lnTo>
                      <a:pt x="36051" y="21615"/>
                    </a:lnTo>
                    <a:lnTo>
                      <a:pt x="36093" y="21531"/>
                    </a:lnTo>
                    <a:lnTo>
                      <a:pt x="36114" y="21698"/>
                    </a:lnTo>
                    <a:lnTo>
                      <a:pt x="36177" y="21594"/>
                    </a:lnTo>
                    <a:lnTo>
                      <a:pt x="36093" y="21363"/>
                    </a:lnTo>
                    <a:lnTo>
                      <a:pt x="36198" y="21196"/>
                    </a:lnTo>
                    <a:lnTo>
                      <a:pt x="36365" y="21175"/>
                    </a:lnTo>
                    <a:lnTo>
                      <a:pt x="36386" y="20987"/>
                    </a:lnTo>
                    <a:lnTo>
                      <a:pt x="36386" y="20778"/>
                    </a:lnTo>
                    <a:lnTo>
                      <a:pt x="36303" y="20778"/>
                    </a:lnTo>
                    <a:lnTo>
                      <a:pt x="36282" y="20966"/>
                    </a:lnTo>
                    <a:lnTo>
                      <a:pt x="36156" y="21071"/>
                    </a:lnTo>
                    <a:lnTo>
                      <a:pt x="36093" y="20987"/>
                    </a:lnTo>
                    <a:lnTo>
                      <a:pt x="36114" y="20778"/>
                    </a:lnTo>
                    <a:lnTo>
                      <a:pt x="35968" y="20715"/>
                    </a:lnTo>
                    <a:lnTo>
                      <a:pt x="35842" y="20778"/>
                    </a:lnTo>
                    <a:lnTo>
                      <a:pt x="35779" y="20715"/>
                    </a:lnTo>
                    <a:lnTo>
                      <a:pt x="35696" y="20757"/>
                    </a:lnTo>
                    <a:lnTo>
                      <a:pt x="35528" y="20589"/>
                    </a:lnTo>
                    <a:lnTo>
                      <a:pt x="35424" y="20652"/>
                    </a:lnTo>
                    <a:lnTo>
                      <a:pt x="35424" y="20547"/>
                    </a:lnTo>
                    <a:lnTo>
                      <a:pt x="35319" y="20652"/>
                    </a:lnTo>
                    <a:lnTo>
                      <a:pt x="35319" y="20547"/>
                    </a:lnTo>
                    <a:lnTo>
                      <a:pt x="35173" y="20401"/>
                    </a:lnTo>
                    <a:lnTo>
                      <a:pt x="35277" y="20401"/>
                    </a:lnTo>
                    <a:lnTo>
                      <a:pt x="35340" y="20296"/>
                    </a:lnTo>
                    <a:lnTo>
                      <a:pt x="35445" y="20380"/>
                    </a:lnTo>
                    <a:lnTo>
                      <a:pt x="35466" y="20296"/>
                    </a:lnTo>
                    <a:lnTo>
                      <a:pt x="35361" y="20171"/>
                    </a:lnTo>
                    <a:lnTo>
                      <a:pt x="35277" y="20255"/>
                    </a:lnTo>
                    <a:lnTo>
                      <a:pt x="35173" y="20171"/>
                    </a:lnTo>
                    <a:lnTo>
                      <a:pt x="35277" y="20150"/>
                    </a:lnTo>
                    <a:lnTo>
                      <a:pt x="35235" y="20024"/>
                    </a:lnTo>
                    <a:lnTo>
                      <a:pt x="35110" y="19920"/>
                    </a:lnTo>
                    <a:lnTo>
                      <a:pt x="35026" y="19962"/>
                    </a:lnTo>
                    <a:lnTo>
                      <a:pt x="35026" y="19878"/>
                    </a:lnTo>
                    <a:lnTo>
                      <a:pt x="35110" y="19773"/>
                    </a:lnTo>
                    <a:lnTo>
                      <a:pt x="35110" y="19606"/>
                    </a:lnTo>
                    <a:lnTo>
                      <a:pt x="35005" y="19606"/>
                    </a:lnTo>
                    <a:lnTo>
                      <a:pt x="34859" y="19501"/>
                    </a:lnTo>
                    <a:lnTo>
                      <a:pt x="34859" y="19397"/>
                    </a:lnTo>
                    <a:lnTo>
                      <a:pt x="34650" y="19229"/>
                    </a:lnTo>
                    <a:lnTo>
                      <a:pt x="34503" y="19313"/>
                    </a:lnTo>
                    <a:lnTo>
                      <a:pt x="34398" y="19313"/>
                    </a:lnTo>
                    <a:lnTo>
                      <a:pt x="34336" y="19397"/>
                    </a:lnTo>
                    <a:lnTo>
                      <a:pt x="34210" y="19334"/>
                    </a:lnTo>
                    <a:lnTo>
                      <a:pt x="34210" y="19480"/>
                    </a:lnTo>
                    <a:lnTo>
                      <a:pt x="34126" y="19376"/>
                    </a:lnTo>
                    <a:lnTo>
                      <a:pt x="34043" y="19376"/>
                    </a:lnTo>
                    <a:lnTo>
                      <a:pt x="34001" y="19292"/>
                    </a:lnTo>
                    <a:lnTo>
                      <a:pt x="33896" y="19292"/>
                    </a:lnTo>
                    <a:lnTo>
                      <a:pt x="33729" y="19397"/>
                    </a:lnTo>
                    <a:lnTo>
                      <a:pt x="33562" y="19397"/>
                    </a:lnTo>
                    <a:lnTo>
                      <a:pt x="33708" y="19334"/>
                    </a:lnTo>
                    <a:lnTo>
                      <a:pt x="33729" y="19229"/>
                    </a:lnTo>
                    <a:lnTo>
                      <a:pt x="33603" y="19229"/>
                    </a:lnTo>
                    <a:lnTo>
                      <a:pt x="33352" y="19104"/>
                    </a:lnTo>
                    <a:lnTo>
                      <a:pt x="33164" y="18999"/>
                    </a:lnTo>
                    <a:lnTo>
                      <a:pt x="32976" y="18999"/>
                    </a:lnTo>
                    <a:lnTo>
                      <a:pt x="32913" y="18957"/>
                    </a:lnTo>
                    <a:lnTo>
                      <a:pt x="32829" y="18978"/>
                    </a:lnTo>
                    <a:lnTo>
                      <a:pt x="32746" y="18978"/>
                    </a:lnTo>
                    <a:lnTo>
                      <a:pt x="32662" y="19062"/>
                    </a:lnTo>
                    <a:lnTo>
                      <a:pt x="32662" y="19125"/>
                    </a:lnTo>
                    <a:lnTo>
                      <a:pt x="32578" y="19125"/>
                    </a:lnTo>
                    <a:lnTo>
                      <a:pt x="32536" y="19104"/>
                    </a:lnTo>
                    <a:lnTo>
                      <a:pt x="32453" y="19166"/>
                    </a:lnTo>
                    <a:lnTo>
                      <a:pt x="32453" y="19313"/>
                    </a:lnTo>
                    <a:lnTo>
                      <a:pt x="32369" y="19480"/>
                    </a:lnTo>
                    <a:lnTo>
                      <a:pt x="32369" y="19690"/>
                    </a:lnTo>
                    <a:lnTo>
                      <a:pt x="32453" y="19794"/>
                    </a:lnTo>
                    <a:lnTo>
                      <a:pt x="32515" y="19794"/>
                    </a:lnTo>
                    <a:lnTo>
                      <a:pt x="32515" y="19836"/>
                    </a:lnTo>
                    <a:lnTo>
                      <a:pt x="32557" y="19857"/>
                    </a:lnTo>
                    <a:lnTo>
                      <a:pt x="32557" y="20003"/>
                    </a:lnTo>
                    <a:lnTo>
                      <a:pt x="32515" y="20045"/>
                    </a:lnTo>
                    <a:lnTo>
                      <a:pt x="32432" y="20045"/>
                    </a:lnTo>
                    <a:lnTo>
                      <a:pt x="32411" y="20171"/>
                    </a:lnTo>
                    <a:lnTo>
                      <a:pt x="32243" y="20380"/>
                    </a:lnTo>
                    <a:lnTo>
                      <a:pt x="32013" y="20568"/>
                    </a:lnTo>
                    <a:lnTo>
                      <a:pt x="32013" y="20652"/>
                    </a:lnTo>
                    <a:lnTo>
                      <a:pt x="32055" y="20673"/>
                    </a:lnTo>
                    <a:lnTo>
                      <a:pt x="32243" y="20652"/>
                    </a:lnTo>
                    <a:lnTo>
                      <a:pt x="32327" y="20652"/>
                    </a:lnTo>
                    <a:lnTo>
                      <a:pt x="32243" y="20694"/>
                    </a:lnTo>
                    <a:lnTo>
                      <a:pt x="32202" y="20861"/>
                    </a:lnTo>
                    <a:lnTo>
                      <a:pt x="32202" y="20903"/>
                    </a:lnTo>
                    <a:lnTo>
                      <a:pt x="32327" y="20945"/>
                    </a:lnTo>
                    <a:lnTo>
                      <a:pt x="32222" y="20966"/>
                    </a:lnTo>
                    <a:lnTo>
                      <a:pt x="32139" y="21050"/>
                    </a:lnTo>
                    <a:lnTo>
                      <a:pt x="32160" y="21112"/>
                    </a:lnTo>
                    <a:lnTo>
                      <a:pt x="32222" y="21175"/>
                    </a:lnTo>
                    <a:lnTo>
                      <a:pt x="32118" y="21301"/>
                    </a:lnTo>
                    <a:lnTo>
                      <a:pt x="32118" y="21363"/>
                    </a:lnTo>
                    <a:lnTo>
                      <a:pt x="32264" y="21363"/>
                    </a:lnTo>
                    <a:lnTo>
                      <a:pt x="32306" y="21426"/>
                    </a:lnTo>
                    <a:lnTo>
                      <a:pt x="32160" y="21635"/>
                    </a:lnTo>
                    <a:lnTo>
                      <a:pt x="32034" y="21698"/>
                    </a:lnTo>
                    <a:lnTo>
                      <a:pt x="32034" y="21824"/>
                    </a:lnTo>
                    <a:lnTo>
                      <a:pt x="32097" y="21887"/>
                    </a:lnTo>
                    <a:lnTo>
                      <a:pt x="32013" y="21845"/>
                    </a:lnTo>
                    <a:lnTo>
                      <a:pt x="31930" y="21719"/>
                    </a:lnTo>
                    <a:lnTo>
                      <a:pt x="31888" y="21719"/>
                    </a:lnTo>
                    <a:lnTo>
                      <a:pt x="31741" y="21887"/>
                    </a:lnTo>
                    <a:lnTo>
                      <a:pt x="31741" y="21928"/>
                    </a:lnTo>
                    <a:lnTo>
                      <a:pt x="31804" y="21949"/>
                    </a:lnTo>
                    <a:lnTo>
                      <a:pt x="31804" y="22033"/>
                    </a:lnTo>
                    <a:lnTo>
                      <a:pt x="31720" y="22117"/>
                    </a:lnTo>
                    <a:lnTo>
                      <a:pt x="31616" y="22117"/>
                    </a:lnTo>
                    <a:lnTo>
                      <a:pt x="31302" y="22431"/>
                    </a:lnTo>
                    <a:lnTo>
                      <a:pt x="31197" y="22472"/>
                    </a:lnTo>
                    <a:lnTo>
                      <a:pt x="31113" y="22724"/>
                    </a:lnTo>
                    <a:lnTo>
                      <a:pt x="31155" y="22786"/>
                    </a:lnTo>
                    <a:lnTo>
                      <a:pt x="31260" y="22828"/>
                    </a:lnTo>
                    <a:lnTo>
                      <a:pt x="31281" y="22954"/>
                    </a:lnTo>
                    <a:lnTo>
                      <a:pt x="31406" y="23037"/>
                    </a:lnTo>
                    <a:lnTo>
                      <a:pt x="31595" y="23288"/>
                    </a:lnTo>
                    <a:lnTo>
                      <a:pt x="31616" y="23602"/>
                    </a:lnTo>
                    <a:lnTo>
                      <a:pt x="31595" y="23937"/>
                    </a:lnTo>
                    <a:lnTo>
                      <a:pt x="31678" y="24125"/>
                    </a:lnTo>
                    <a:lnTo>
                      <a:pt x="31637" y="24251"/>
                    </a:lnTo>
                    <a:lnTo>
                      <a:pt x="31637" y="24460"/>
                    </a:lnTo>
                    <a:lnTo>
                      <a:pt x="31595" y="24523"/>
                    </a:lnTo>
                    <a:lnTo>
                      <a:pt x="31490" y="24816"/>
                    </a:lnTo>
                    <a:lnTo>
                      <a:pt x="31427" y="24962"/>
                    </a:lnTo>
                    <a:lnTo>
                      <a:pt x="31490" y="24962"/>
                    </a:lnTo>
                    <a:lnTo>
                      <a:pt x="31511" y="24858"/>
                    </a:lnTo>
                    <a:lnTo>
                      <a:pt x="31595" y="24816"/>
                    </a:lnTo>
                    <a:lnTo>
                      <a:pt x="31595" y="24962"/>
                    </a:lnTo>
                    <a:lnTo>
                      <a:pt x="31699" y="25088"/>
                    </a:lnTo>
                    <a:lnTo>
                      <a:pt x="31616" y="25192"/>
                    </a:lnTo>
                    <a:lnTo>
                      <a:pt x="31511" y="25192"/>
                    </a:lnTo>
                    <a:lnTo>
                      <a:pt x="31469" y="25151"/>
                    </a:lnTo>
                    <a:lnTo>
                      <a:pt x="31385" y="25151"/>
                    </a:lnTo>
                    <a:lnTo>
                      <a:pt x="31218" y="25402"/>
                    </a:lnTo>
                    <a:lnTo>
                      <a:pt x="31093" y="25465"/>
                    </a:lnTo>
                    <a:lnTo>
                      <a:pt x="31072" y="25569"/>
                    </a:lnTo>
                    <a:lnTo>
                      <a:pt x="30800" y="25674"/>
                    </a:lnTo>
                    <a:lnTo>
                      <a:pt x="30737" y="25757"/>
                    </a:lnTo>
                    <a:lnTo>
                      <a:pt x="30737" y="25799"/>
                    </a:lnTo>
                    <a:lnTo>
                      <a:pt x="30360" y="25925"/>
                    </a:lnTo>
                    <a:lnTo>
                      <a:pt x="30130" y="26029"/>
                    </a:lnTo>
                    <a:lnTo>
                      <a:pt x="30067" y="26092"/>
                    </a:lnTo>
                    <a:lnTo>
                      <a:pt x="29942" y="26092"/>
                    </a:lnTo>
                    <a:lnTo>
                      <a:pt x="29837" y="26176"/>
                    </a:lnTo>
                    <a:lnTo>
                      <a:pt x="29607" y="26197"/>
                    </a:lnTo>
                    <a:lnTo>
                      <a:pt x="29440" y="26281"/>
                    </a:lnTo>
                    <a:lnTo>
                      <a:pt x="29481" y="26322"/>
                    </a:lnTo>
                    <a:lnTo>
                      <a:pt x="29481" y="26427"/>
                    </a:lnTo>
                    <a:lnTo>
                      <a:pt x="29523" y="26511"/>
                    </a:lnTo>
                    <a:lnTo>
                      <a:pt x="29523" y="26615"/>
                    </a:lnTo>
                    <a:lnTo>
                      <a:pt x="29586" y="26699"/>
                    </a:lnTo>
                    <a:lnTo>
                      <a:pt x="29523" y="26720"/>
                    </a:lnTo>
                    <a:lnTo>
                      <a:pt x="29544" y="26804"/>
                    </a:lnTo>
                    <a:lnTo>
                      <a:pt x="29607" y="26825"/>
                    </a:lnTo>
                    <a:lnTo>
                      <a:pt x="29523" y="26866"/>
                    </a:lnTo>
                    <a:lnTo>
                      <a:pt x="29586" y="26971"/>
                    </a:lnTo>
                    <a:lnTo>
                      <a:pt x="29523" y="27013"/>
                    </a:lnTo>
                    <a:lnTo>
                      <a:pt x="29544" y="27117"/>
                    </a:lnTo>
                    <a:lnTo>
                      <a:pt x="29502" y="27159"/>
                    </a:lnTo>
                    <a:lnTo>
                      <a:pt x="29481" y="27348"/>
                    </a:lnTo>
                    <a:lnTo>
                      <a:pt x="29502" y="27452"/>
                    </a:lnTo>
                    <a:lnTo>
                      <a:pt x="29419" y="27745"/>
                    </a:lnTo>
                    <a:lnTo>
                      <a:pt x="29440" y="27808"/>
                    </a:lnTo>
                    <a:lnTo>
                      <a:pt x="29502" y="27850"/>
                    </a:lnTo>
                    <a:lnTo>
                      <a:pt x="29502" y="27913"/>
                    </a:lnTo>
                    <a:lnTo>
                      <a:pt x="29544" y="27975"/>
                    </a:lnTo>
                    <a:lnTo>
                      <a:pt x="29440" y="28101"/>
                    </a:lnTo>
                    <a:lnTo>
                      <a:pt x="29440" y="28226"/>
                    </a:lnTo>
                    <a:lnTo>
                      <a:pt x="29523" y="28268"/>
                    </a:lnTo>
                    <a:lnTo>
                      <a:pt x="29544" y="28436"/>
                    </a:lnTo>
                    <a:lnTo>
                      <a:pt x="29607" y="28498"/>
                    </a:lnTo>
                    <a:lnTo>
                      <a:pt x="29481" y="28624"/>
                    </a:lnTo>
                    <a:lnTo>
                      <a:pt x="29419" y="28791"/>
                    </a:lnTo>
                    <a:lnTo>
                      <a:pt x="29377" y="28812"/>
                    </a:lnTo>
                    <a:lnTo>
                      <a:pt x="29314" y="28791"/>
                    </a:lnTo>
                    <a:lnTo>
                      <a:pt x="29314" y="28896"/>
                    </a:lnTo>
                    <a:lnTo>
                      <a:pt x="29377" y="28959"/>
                    </a:lnTo>
                    <a:lnTo>
                      <a:pt x="29314" y="29042"/>
                    </a:lnTo>
                    <a:lnTo>
                      <a:pt x="29293" y="29231"/>
                    </a:lnTo>
                    <a:lnTo>
                      <a:pt x="29314" y="29356"/>
                    </a:lnTo>
                    <a:lnTo>
                      <a:pt x="29419" y="29482"/>
                    </a:lnTo>
                    <a:lnTo>
                      <a:pt x="29523" y="29545"/>
                    </a:lnTo>
                    <a:lnTo>
                      <a:pt x="29335" y="29524"/>
                    </a:lnTo>
                    <a:lnTo>
                      <a:pt x="29209" y="29419"/>
                    </a:lnTo>
                    <a:lnTo>
                      <a:pt x="29230" y="29252"/>
                    </a:lnTo>
                    <a:lnTo>
                      <a:pt x="29189" y="29042"/>
                    </a:lnTo>
                    <a:lnTo>
                      <a:pt x="29105" y="29022"/>
                    </a:lnTo>
                    <a:lnTo>
                      <a:pt x="29084" y="28959"/>
                    </a:lnTo>
                    <a:lnTo>
                      <a:pt x="29105" y="28854"/>
                    </a:lnTo>
                    <a:lnTo>
                      <a:pt x="29063" y="28854"/>
                    </a:lnTo>
                    <a:lnTo>
                      <a:pt x="28875" y="29105"/>
                    </a:lnTo>
                    <a:lnTo>
                      <a:pt x="28875" y="29210"/>
                    </a:lnTo>
                    <a:lnTo>
                      <a:pt x="28854" y="29314"/>
                    </a:lnTo>
                    <a:lnTo>
                      <a:pt x="28749" y="29314"/>
                    </a:lnTo>
                    <a:lnTo>
                      <a:pt x="28644" y="29210"/>
                    </a:lnTo>
                    <a:lnTo>
                      <a:pt x="28477" y="29147"/>
                    </a:lnTo>
                    <a:lnTo>
                      <a:pt x="28352" y="29252"/>
                    </a:lnTo>
                    <a:lnTo>
                      <a:pt x="28184" y="29335"/>
                    </a:lnTo>
                    <a:lnTo>
                      <a:pt x="28184" y="29335"/>
                    </a:lnTo>
                    <a:lnTo>
                      <a:pt x="28393" y="29147"/>
                    </a:lnTo>
                    <a:lnTo>
                      <a:pt x="28456" y="29001"/>
                    </a:lnTo>
                    <a:lnTo>
                      <a:pt x="28435" y="28917"/>
                    </a:lnTo>
                    <a:lnTo>
                      <a:pt x="28393" y="28729"/>
                    </a:lnTo>
                    <a:lnTo>
                      <a:pt x="28331" y="28624"/>
                    </a:lnTo>
                    <a:lnTo>
                      <a:pt x="28289" y="28540"/>
                    </a:lnTo>
                    <a:lnTo>
                      <a:pt x="28268" y="28540"/>
                    </a:lnTo>
                    <a:lnTo>
                      <a:pt x="28142" y="28478"/>
                    </a:lnTo>
                    <a:lnTo>
                      <a:pt x="28038" y="28415"/>
                    </a:lnTo>
                    <a:lnTo>
                      <a:pt x="28038" y="28331"/>
                    </a:lnTo>
                    <a:lnTo>
                      <a:pt x="28017" y="28289"/>
                    </a:lnTo>
                    <a:lnTo>
                      <a:pt x="28038" y="28185"/>
                    </a:lnTo>
                    <a:lnTo>
                      <a:pt x="27954" y="28080"/>
                    </a:lnTo>
                    <a:lnTo>
                      <a:pt x="27870" y="28017"/>
                    </a:lnTo>
                    <a:lnTo>
                      <a:pt x="27870" y="27892"/>
                    </a:lnTo>
                    <a:lnTo>
                      <a:pt x="27766" y="27808"/>
                    </a:lnTo>
                    <a:lnTo>
                      <a:pt x="27724" y="27703"/>
                    </a:lnTo>
                    <a:lnTo>
                      <a:pt x="27766" y="27473"/>
                    </a:lnTo>
                    <a:lnTo>
                      <a:pt x="27870" y="27369"/>
                    </a:lnTo>
                    <a:lnTo>
                      <a:pt x="27933" y="27222"/>
                    </a:lnTo>
                    <a:lnTo>
                      <a:pt x="27933" y="27117"/>
                    </a:lnTo>
                    <a:lnTo>
                      <a:pt x="28080" y="26866"/>
                    </a:lnTo>
                    <a:lnTo>
                      <a:pt x="28080" y="26615"/>
                    </a:lnTo>
                    <a:lnTo>
                      <a:pt x="28059" y="26594"/>
                    </a:lnTo>
                    <a:lnTo>
                      <a:pt x="28038" y="26448"/>
                    </a:lnTo>
                    <a:lnTo>
                      <a:pt x="28121" y="26301"/>
                    </a:lnTo>
                    <a:lnTo>
                      <a:pt x="28184" y="26197"/>
                    </a:lnTo>
                    <a:lnTo>
                      <a:pt x="28184" y="26092"/>
                    </a:lnTo>
                    <a:lnTo>
                      <a:pt x="28352" y="25799"/>
                    </a:lnTo>
                    <a:lnTo>
                      <a:pt x="28331" y="25611"/>
                    </a:lnTo>
                    <a:lnTo>
                      <a:pt x="28268" y="25611"/>
                    </a:lnTo>
                    <a:lnTo>
                      <a:pt x="28247" y="25653"/>
                    </a:lnTo>
                    <a:lnTo>
                      <a:pt x="28247" y="25590"/>
                    </a:lnTo>
                    <a:lnTo>
                      <a:pt x="28163" y="25590"/>
                    </a:lnTo>
                    <a:lnTo>
                      <a:pt x="28038" y="25653"/>
                    </a:lnTo>
                    <a:lnTo>
                      <a:pt x="27849" y="25611"/>
                    </a:lnTo>
                    <a:lnTo>
                      <a:pt x="27661" y="25569"/>
                    </a:lnTo>
                    <a:lnTo>
                      <a:pt x="27619" y="25569"/>
                    </a:lnTo>
                    <a:lnTo>
                      <a:pt x="27556" y="25506"/>
                    </a:lnTo>
                    <a:lnTo>
                      <a:pt x="27326" y="25506"/>
                    </a:lnTo>
                    <a:lnTo>
                      <a:pt x="27201" y="25548"/>
                    </a:lnTo>
                    <a:lnTo>
                      <a:pt x="27138" y="25506"/>
                    </a:lnTo>
                    <a:lnTo>
                      <a:pt x="26971" y="25506"/>
                    </a:lnTo>
                    <a:lnTo>
                      <a:pt x="26929" y="25485"/>
                    </a:lnTo>
                    <a:lnTo>
                      <a:pt x="26971" y="25444"/>
                    </a:lnTo>
                    <a:lnTo>
                      <a:pt x="26803" y="25297"/>
                    </a:lnTo>
                    <a:lnTo>
                      <a:pt x="26782" y="25234"/>
                    </a:lnTo>
                    <a:lnTo>
                      <a:pt x="26594" y="25046"/>
                    </a:lnTo>
                    <a:lnTo>
                      <a:pt x="26510" y="25025"/>
                    </a:lnTo>
                    <a:lnTo>
                      <a:pt x="26343" y="24879"/>
                    </a:lnTo>
                    <a:lnTo>
                      <a:pt x="26259" y="24858"/>
                    </a:lnTo>
                    <a:lnTo>
                      <a:pt x="26029" y="24711"/>
                    </a:lnTo>
                    <a:lnTo>
                      <a:pt x="25966" y="24648"/>
                    </a:lnTo>
                    <a:lnTo>
                      <a:pt x="25903" y="24753"/>
                    </a:lnTo>
                    <a:lnTo>
                      <a:pt x="25903" y="24711"/>
                    </a:lnTo>
                    <a:lnTo>
                      <a:pt x="25820" y="24523"/>
                    </a:lnTo>
                    <a:lnTo>
                      <a:pt x="25736" y="24439"/>
                    </a:lnTo>
                    <a:lnTo>
                      <a:pt x="25736" y="24335"/>
                    </a:lnTo>
                    <a:lnTo>
                      <a:pt x="25631" y="24293"/>
                    </a:lnTo>
                    <a:lnTo>
                      <a:pt x="25527" y="24104"/>
                    </a:lnTo>
                    <a:lnTo>
                      <a:pt x="25443" y="24084"/>
                    </a:lnTo>
                    <a:lnTo>
                      <a:pt x="25255" y="23895"/>
                    </a:lnTo>
                    <a:lnTo>
                      <a:pt x="25150" y="23874"/>
                    </a:lnTo>
                    <a:lnTo>
                      <a:pt x="25087" y="23812"/>
                    </a:lnTo>
                    <a:lnTo>
                      <a:pt x="24815" y="23728"/>
                    </a:lnTo>
                    <a:lnTo>
                      <a:pt x="24627" y="23581"/>
                    </a:lnTo>
                    <a:lnTo>
                      <a:pt x="24376" y="23393"/>
                    </a:lnTo>
                    <a:lnTo>
                      <a:pt x="24167" y="23414"/>
                    </a:lnTo>
                    <a:lnTo>
                      <a:pt x="23748" y="23560"/>
                    </a:lnTo>
                    <a:lnTo>
                      <a:pt x="23330" y="23686"/>
                    </a:lnTo>
                    <a:lnTo>
                      <a:pt x="23142" y="23686"/>
                    </a:lnTo>
                    <a:lnTo>
                      <a:pt x="23016" y="23623"/>
                    </a:lnTo>
                    <a:lnTo>
                      <a:pt x="23016" y="23623"/>
                    </a:lnTo>
                    <a:lnTo>
                      <a:pt x="23142" y="23665"/>
                    </a:lnTo>
                    <a:lnTo>
                      <a:pt x="23330" y="23602"/>
                    </a:lnTo>
                    <a:lnTo>
                      <a:pt x="23665" y="23268"/>
                    </a:lnTo>
                    <a:lnTo>
                      <a:pt x="23727" y="23163"/>
                    </a:lnTo>
                    <a:lnTo>
                      <a:pt x="23665" y="22933"/>
                    </a:lnTo>
                    <a:lnTo>
                      <a:pt x="23581" y="22828"/>
                    </a:lnTo>
                    <a:lnTo>
                      <a:pt x="23665" y="22577"/>
                    </a:lnTo>
                    <a:lnTo>
                      <a:pt x="23665" y="22347"/>
                    </a:lnTo>
                    <a:lnTo>
                      <a:pt x="23581" y="22200"/>
                    </a:lnTo>
                    <a:lnTo>
                      <a:pt x="23581" y="22054"/>
                    </a:lnTo>
                    <a:lnTo>
                      <a:pt x="23644" y="21928"/>
                    </a:lnTo>
                    <a:lnTo>
                      <a:pt x="23644" y="21824"/>
                    </a:lnTo>
                    <a:lnTo>
                      <a:pt x="23539" y="21782"/>
                    </a:lnTo>
                    <a:lnTo>
                      <a:pt x="23204" y="21782"/>
                    </a:lnTo>
                    <a:lnTo>
                      <a:pt x="23037" y="22054"/>
                    </a:lnTo>
                    <a:lnTo>
                      <a:pt x="22828" y="22305"/>
                    </a:lnTo>
                    <a:lnTo>
                      <a:pt x="22577" y="22326"/>
                    </a:lnTo>
                    <a:lnTo>
                      <a:pt x="22409" y="22452"/>
                    </a:lnTo>
                    <a:lnTo>
                      <a:pt x="22472" y="22347"/>
                    </a:lnTo>
                    <a:lnTo>
                      <a:pt x="22786" y="22263"/>
                    </a:lnTo>
                    <a:lnTo>
                      <a:pt x="22932" y="22117"/>
                    </a:lnTo>
                    <a:lnTo>
                      <a:pt x="23037" y="21845"/>
                    </a:lnTo>
                    <a:lnTo>
                      <a:pt x="22995" y="21824"/>
                    </a:lnTo>
                    <a:lnTo>
                      <a:pt x="22995" y="21677"/>
                    </a:lnTo>
                    <a:lnTo>
                      <a:pt x="22932" y="21594"/>
                    </a:lnTo>
                    <a:lnTo>
                      <a:pt x="22953" y="21489"/>
                    </a:lnTo>
                    <a:lnTo>
                      <a:pt x="22932" y="21405"/>
                    </a:lnTo>
                    <a:lnTo>
                      <a:pt x="22807" y="21384"/>
                    </a:lnTo>
                    <a:lnTo>
                      <a:pt x="22849" y="21322"/>
                    </a:lnTo>
                    <a:lnTo>
                      <a:pt x="22953" y="21301"/>
                    </a:lnTo>
                    <a:lnTo>
                      <a:pt x="22995" y="21196"/>
                    </a:lnTo>
                    <a:lnTo>
                      <a:pt x="23100" y="21008"/>
                    </a:lnTo>
                    <a:lnTo>
                      <a:pt x="23100" y="20861"/>
                    </a:lnTo>
                    <a:lnTo>
                      <a:pt x="23037" y="20799"/>
                    </a:lnTo>
                    <a:lnTo>
                      <a:pt x="23121" y="20568"/>
                    </a:lnTo>
                    <a:lnTo>
                      <a:pt x="23204" y="20527"/>
                    </a:lnTo>
                    <a:lnTo>
                      <a:pt x="23246" y="20359"/>
                    </a:lnTo>
                    <a:lnTo>
                      <a:pt x="23330" y="20255"/>
                    </a:lnTo>
                    <a:lnTo>
                      <a:pt x="23372" y="20045"/>
                    </a:lnTo>
                    <a:lnTo>
                      <a:pt x="23476" y="19941"/>
                    </a:lnTo>
                    <a:lnTo>
                      <a:pt x="23435" y="19815"/>
                    </a:lnTo>
                    <a:lnTo>
                      <a:pt x="23435" y="19731"/>
                    </a:lnTo>
                    <a:lnTo>
                      <a:pt x="23560" y="19815"/>
                    </a:lnTo>
                    <a:lnTo>
                      <a:pt x="23665" y="19711"/>
                    </a:lnTo>
                    <a:lnTo>
                      <a:pt x="23665" y="19606"/>
                    </a:lnTo>
                    <a:lnTo>
                      <a:pt x="23790" y="19585"/>
                    </a:lnTo>
                    <a:lnTo>
                      <a:pt x="23958" y="19397"/>
                    </a:lnTo>
                    <a:lnTo>
                      <a:pt x="24062" y="19334"/>
                    </a:lnTo>
                    <a:lnTo>
                      <a:pt x="24041" y="19229"/>
                    </a:lnTo>
                    <a:lnTo>
                      <a:pt x="24125" y="19166"/>
                    </a:lnTo>
                    <a:lnTo>
                      <a:pt x="24188" y="19166"/>
                    </a:lnTo>
                    <a:lnTo>
                      <a:pt x="24230" y="19083"/>
                    </a:lnTo>
                    <a:lnTo>
                      <a:pt x="24167" y="18999"/>
                    </a:lnTo>
                    <a:lnTo>
                      <a:pt x="24292" y="18915"/>
                    </a:lnTo>
                    <a:lnTo>
                      <a:pt x="24376" y="18769"/>
                    </a:lnTo>
                    <a:lnTo>
                      <a:pt x="24481" y="18769"/>
                    </a:lnTo>
                    <a:lnTo>
                      <a:pt x="24481" y="18706"/>
                    </a:lnTo>
                    <a:lnTo>
                      <a:pt x="24543" y="18664"/>
                    </a:lnTo>
                    <a:lnTo>
                      <a:pt x="24397" y="18560"/>
                    </a:lnTo>
                    <a:lnTo>
                      <a:pt x="24460" y="18539"/>
                    </a:lnTo>
                    <a:lnTo>
                      <a:pt x="24460" y="18455"/>
                    </a:lnTo>
                    <a:lnTo>
                      <a:pt x="24543" y="18476"/>
                    </a:lnTo>
                    <a:lnTo>
                      <a:pt x="24669" y="18581"/>
                    </a:lnTo>
                    <a:lnTo>
                      <a:pt x="24690" y="18643"/>
                    </a:lnTo>
                    <a:lnTo>
                      <a:pt x="24753" y="18602"/>
                    </a:lnTo>
                    <a:lnTo>
                      <a:pt x="24711" y="18539"/>
                    </a:lnTo>
                    <a:lnTo>
                      <a:pt x="24606" y="18476"/>
                    </a:lnTo>
                    <a:lnTo>
                      <a:pt x="24795" y="18392"/>
                    </a:lnTo>
                    <a:lnTo>
                      <a:pt x="24836" y="18330"/>
                    </a:lnTo>
                    <a:lnTo>
                      <a:pt x="24983" y="18330"/>
                    </a:lnTo>
                    <a:lnTo>
                      <a:pt x="25004" y="18350"/>
                    </a:lnTo>
                    <a:lnTo>
                      <a:pt x="25025" y="18267"/>
                    </a:lnTo>
                    <a:lnTo>
                      <a:pt x="25004" y="18225"/>
                    </a:lnTo>
                    <a:lnTo>
                      <a:pt x="25087" y="18225"/>
                    </a:lnTo>
                    <a:lnTo>
                      <a:pt x="25108" y="18350"/>
                    </a:lnTo>
                    <a:lnTo>
                      <a:pt x="25192" y="18246"/>
                    </a:lnTo>
                    <a:lnTo>
                      <a:pt x="25192" y="18225"/>
                    </a:lnTo>
                    <a:lnTo>
                      <a:pt x="25108" y="18162"/>
                    </a:lnTo>
                    <a:lnTo>
                      <a:pt x="25108" y="18058"/>
                    </a:lnTo>
                    <a:lnTo>
                      <a:pt x="25150" y="18120"/>
                    </a:lnTo>
                    <a:lnTo>
                      <a:pt x="25359" y="18162"/>
                    </a:lnTo>
                    <a:lnTo>
                      <a:pt x="25339" y="18078"/>
                    </a:lnTo>
                    <a:lnTo>
                      <a:pt x="25234" y="18037"/>
                    </a:lnTo>
                    <a:lnTo>
                      <a:pt x="25213" y="17953"/>
                    </a:lnTo>
                    <a:lnTo>
                      <a:pt x="25255" y="17932"/>
                    </a:lnTo>
                    <a:lnTo>
                      <a:pt x="25297" y="17848"/>
                    </a:lnTo>
                    <a:lnTo>
                      <a:pt x="25318" y="18016"/>
                    </a:lnTo>
                    <a:lnTo>
                      <a:pt x="25422" y="17974"/>
                    </a:lnTo>
                    <a:lnTo>
                      <a:pt x="25506" y="18016"/>
                    </a:lnTo>
                    <a:lnTo>
                      <a:pt x="25590" y="17953"/>
                    </a:lnTo>
                    <a:lnTo>
                      <a:pt x="25464" y="17744"/>
                    </a:lnTo>
                    <a:lnTo>
                      <a:pt x="25401" y="17514"/>
                    </a:lnTo>
                    <a:lnTo>
                      <a:pt x="25297" y="17388"/>
                    </a:lnTo>
                    <a:lnTo>
                      <a:pt x="25297" y="17283"/>
                    </a:lnTo>
                    <a:lnTo>
                      <a:pt x="25255" y="17200"/>
                    </a:lnTo>
                    <a:lnTo>
                      <a:pt x="25297" y="17137"/>
                    </a:lnTo>
                    <a:lnTo>
                      <a:pt x="25359" y="17221"/>
                    </a:lnTo>
                    <a:lnTo>
                      <a:pt x="25422" y="17409"/>
                    </a:lnTo>
                    <a:lnTo>
                      <a:pt x="25569" y="17597"/>
                    </a:lnTo>
                    <a:lnTo>
                      <a:pt x="25841" y="17639"/>
                    </a:lnTo>
                    <a:lnTo>
                      <a:pt x="25945" y="17723"/>
                    </a:lnTo>
                    <a:lnTo>
                      <a:pt x="26071" y="17723"/>
                    </a:lnTo>
                    <a:lnTo>
                      <a:pt x="26155" y="17660"/>
                    </a:lnTo>
                    <a:lnTo>
                      <a:pt x="26259" y="17660"/>
                    </a:lnTo>
                    <a:lnTo>
                      <a:pt x="26406" y="17514"/>
                    </a:lnTo>
                    <a:lnTo>
                      <a:pt x="26448" y="17242"/>
                    </a:lnTo>
                    <a:lnTo>
                      <a:pt x="26238" y="16990"/>
                    </a:lnTo>
                    <a:lnTo>
                      <a:pt x="26196" y="16823"/>
                    </a:lnTo>
                    <a:lnTo>
                      <a:pt x="26134" y="16739"/>
                    </a:lnTo>
                    <a:lnTo>
                      <a:pt x="26071" y="16739"/>
                    </a:lnTo>
                    <a:lnTo>
                      <a:pt x="25945" y="16886"/>
                    </a:lnTo>
                    <a:lnTo>
                      <a:pt x="25715" y="16907"/>
                    </a:lnTo>
                    <a:lnTo>
                      <a:pt x="25652" y="16928"/>
                    </a:lnTo>
                    <a:lnTo>
                      <a:pt x="25652" y="16907"/>
                    </a:lnTo>
                    <a:lnTo>
                      <a:pt x="25631" y="16823"/>
                    </a:lnTo>
                    <a:lnTo>
                      <a:pt x="25715" y="16865"/>
                    </a:lnTo>
                    <a:lnTo>
                      <a:pt x="25841" y="16823"/>
                    </a:lnTo>
                    <a:lnTo>
                      <a:pt x="25966" y="16718"/>
                    </a:lnTo>
                    <a:lnTo>
                      <a:pt x="25945" y="16677"/>
                    </a:lnTo>
                    <a:lnTo>
                      <a:pt x="25736" y="16551"/>
                    </a:lnTo>
                    <a:lnTo>
                      <a:pt x="25506" y="16300"/>
                    </a:lnTo>
                    <a:lnTo>
                      <a:pt x="25443" y="16300"/>
                    </a:lnTo>
                    <a:lnTo>
                      <a:pt x="25422" y="16363"/>
                    </a:lnTo>
                    <a:lnTo>
                      <a:pt x="25464" y="16446"/>
                    </a:lnTo>
                    <a:lnTo>
                      <a:pt x="25443" y="16488"/>
                    </a:lnTo>
                    <a:lnTo>
                      <a:pt x="25339" y="16405"/>
                    </a:lnTo>
                    <a:lnTo>
                      <a:pt x="25297" y="16258"/>
                    </a:lnTo>
                    <a:lnTo>
                      <a:pt x="25401" y="16279"/>
                    </a:lnTo>
                    <a:lnTo>
                      <a:pt x="25401" y="16091"/>
                    </a:lnTo>
                    <a:lnTo>
                      <a:pt x="25443" y="16195"/>
                    </a:lnTo>
                    <a:lnTo>
                      <a:pt x="25611" y="16342"/>
                    </a:lnTo>
                    <a:lnTo>
                      <a:pt x="25694" y="16363"/>
                    </a:lnTo>
                    <a:lnTo>
                      <a:pt x="25757" y="16551"/>
                    </a:lnTo>
                    <a:lnTo>
                      <a:pt x="25966" y="16677"/>
                    </a:lnTo>
                    <a:lnTo>
                      <a:pt x="26217" y="16760"/>
                    </a:lnTo>
                    <a:lnTo>
                      <a:pt x="26322" y="16907"/>
                    </a:lnTo>
                    <a:lnTo>
                      <a:pt x="26427" y="16970"/>
                    </a:lnTo>
                    <a:lnTo>
                      <a:pt x="26448" y="17032"/>
                    </a:lnTo>
                    <a:lnTo>
                      <a:pt x="26573" y="17095"/>
                    </a:lnTo>
                    <a:lnTo>
                      <a:pt x="26636" y="17137"/>
                    </a:lnTo>
                    <a:lnTo>
                      <a:pt x="26636" y="17011"/>
                    </a:lnTo>
                    <a:lnTo>
                      <a:pt x="26740" y="16970"/>
                    </a:lnTo>
                    <a:lnTo>
                      <a:pt x="26657" y="16907"/>
                    </a:lnTo>
                    <a:lnTo>
                      <a:pt x="26678" y="16802"/>
                    </a:lnTo>
                    <a:lnTo>
                      <a:pt x="26761" y="16928"/>
                    </a:lnTo>
                    <a:lnTo>
                      <a:pt x="26782" y="17011"/>
                    </a:lnTo>
                    <a:lnTo>
                      <a:pt x="26866" y="17032"/>
                    </a:lnTo>
                    <a:lnTo>
                      <a:pt x="26992" y="16865"/>
                    </a:lnTo>
                    <a:lnTo>
                      <a:pt x="26992" y="16656"/>
                    </a:lnTo>
                    <a:lnTo>
                      <a:pt x="26950" y="16572"/>
                    </a:lnTo>
                    <a:lnTo>
                      <a:pt x="26992" y="16405"/>
                    </a:lnTo>
                    <a:lnTo>
                      <a:pt x="27054" y="16593"/>
                    </a:lnTo>
                    <a:lnTo>
                      <a:pt x="27054" y="16698"/>
                    </a:lnTo>
                    <a:lnTo>
                      <a:pt x="27117" y="16467"/>
                    </a:lnTo>
                    <a:lnTo>
                      <a:pt x="27222" y="16405"/>
                    </a:lnTo>
                    <a:lnTo>
                      <a:pt x="27264" y="16467"/>
                    </a:lnTo>
                    <a:lnTo>
                      <a:pt x="27284" y="16488"/>
                    </a:lnTo>
                    <a:lnTo>
                      <a:pt x="27201" y="16593"/>
                    </a:lnTo>
                    <a:lnTo>
                      <a:pt x="27264" y="16614"/>
                    </a:lnTo>
                    <a:lnTo>
                      <a:pt x="27284" y="16698"/>
                    </a:lnTo>
                    <a:lnTo>
                      <a:pt x="27368" y="16614"/>
                    </a:lnTo>
                    <a:lnTo>
                      <a:pt x="27431" y="16656"/>
                    </a:lnTo>
                    <a:lnTo>
                      <a:pt x="27577" y="16802"/>
                    </a:lnTo>
                    <a:lnTo>
                      <a:pt x="27598" y="16760"/>
                    </a:lnTo>
                    <a:lnTo>
                      <a:pt x="27682" y="16760"/>
                    </a:lnTo>
                    <a:lnTo>
                      <a:pt x="27724" y="16802"/>
                    </a:lnTo>
                    <a:lnTo>
                      <a:pt x="27828" y="16781"/>
                    </a:lnTo>
                    <a:lnTo>
                      <a:pt x="27933" y="16593"/>
                    </a:lnTo>
                    <a:lnTo>
                      <a:pt x="28100" y="16509"/>
                    </a:lnTo>
                    <a:lnTo>
                      <a:pt x="28456" y="16153"/>
                    </a:lnTo>
                    <a:lnTo>
                      <a:pt x="28477" y="16070"/>
                    </a:lnTo>
                    <a:lnTo>
                      <a:pt x="28540" y="16049"/>
                    </a:lnTo>
                    <a:lnTo>
                      <a:pt x="28561" y="16091"/>
                    </a:lnTo>
                    <a:lnTo>
                      <a:pt x="28728" y="15881"/>
                    </a:lnTo>
                    <a:lnTo>
                      <a:pt x="28833" y="15840"/>
                    </a:lnTo>
                    <a:lnTo>
                      <a:pt x="28958" y="15735"/>
                    </a:lnTo>
                    <a:lnTo>
                      <a:pt x="29000" y="15672"/>
                    </a:lnTo>
                    <a:lnTo>
                      <a:pt x="28979" y="15547"/>
                    </a:lnTo>
                    <a:lnTo>
                      <a:pt x="28561" y="15442"/>
                    </a:lnTo>
                    <a:lnTo>
                      <a:pt x="28331" y="15400"/>
                    </a:lnTo>
                    <a:lnTo>
                      <a:pt x="28121" y="15317"/>
                    </a:lnTo>
                    <a:lnTo>
                      <a:pt x="28038" y="15128"/>
                    </a:lnTo>
                    <a:lnTo>
                      <a:pt x="27912" y="14898"/>
                    </a:lnTo>
                    <a:lnTo>
                      <a:pt x="27849" y="14898"/>
                    </a:lnTo>
                    <a:lnTo>
                      <a:pt x="27828" y="14710"/>
                    </a:lnTo>
                    <a:lnTo>
                      <a:pt x="27808" y="14689"/>
                    </a:lnTo>
                    <a:lnTo>
                      <a:pt x="27828" y="14626"/>
                    </a:lnTo>
                    <a:lnTo>
                      <a:pt x="27870" y="14626"/>
                    </a:lnTo>
                    <a:lnTo>
                      <a:pt x="27912" y="14563"/>
                    </a:lnTo>
                    <a:lnTo>
                      <a:pt x="27828" y="14501"/>
                    </a:lnTo>
                    <a:lnTo>
                      <a:pt x="27598" y="14501"/>
                    </a:lnTo>
                    <a:lnTo>
                      <a:pt x="27326" y="14417"/>
                    </a:lnTo>
                    <a:lnTo>
                      <a:pt x="27243" y="14417"/>
                    </a:lnTo>
                    <a:lnTo>
                      <a:pt x="27201" y="14480"/>
                    </a:lnTo>
                    <a:lnTo>
                      <a:pt x="27117" y="14396"/>
                    </a:lnTo>
                    <a:lnTo>
                      <a:pt x="27117" y="14312"/>
                    </a:lnTo>
                    <a:lnTo>
                      <a:pt x="27222" y="14354"/>
                    </a:lnTo>
                    <a:lnTo>
                      <a:pt x="27494" y="14375"/>
                    </a:lnTo>
                    <a:lnTo>
                      <a:pt x="27640" y="14480"/>
                    </a:lnTo>
                    <a:lnTo>
                      <a:pt x="27870" y="14480"/>
                    </a:lnTo>
                    <a:lnTo>
                      <a:pt x="28017" y="14584"/>
                    </a:lnTo>
                    <a:lnTo>
                      <a:pt x="28142" y="14814"/>
                    </a:lnTo>
                    <a:lnTo>
                      <a:pt x="28247" y="14835"/>
                    </a:lnTo>
                    <a:lnTo>
                      <a:pt x="28289" y="14898"/>
                    </a:lnTo>
                    <a:lnTo>
                      <a:pt x="28247" y="14919"/>
                    </a:lnTo>
                    <a:lnTo>
                      <a:pt x="28184" y="14919"/>
                    </a:lnTo>
                    <a:lnTo>
                      <a:pt x="28184" y="14982"/>
                    </a:lnTo>
                    <a:lnTo>
                      <a:pt x="28372" y="15045"/>
                    </a:lnTo>
                    <a:lnTo>
                      <a:pt x="28435" y="15191"/>
                    </a:lnTo>
                    <a:lnTo>
                      <a:pt x="28498" y="15296"/>
                    </a:lnTo>
                    <a:lnTo>
                      <a:pt x="28875" y="15358"/>
                    </a:lnTo>
                    <a:lnTo>
                      <a:pt x="28979" y="15317"/>
                    </a:lnTo>
                    <a:lnTo>
                      <a:pt x="29021" y="15191"/>
                    </a:lnTo>
                    <a:lnTo>
                      <a:pt x="29105" y="15128"/>
                    </a:lnTo>
                    <a:lnTo>
                      <a:pt x="29189" y="15149"/>
                    </a:lnTo>
                    <a:lnTo>
                      <a:pt x="29314" y="15003"/>
                    </a:lnTo>
                    <a:lnTo>
                      <a:pt x="29335" y="14982"/>
                    </a:lnTo>
                    <a:lnTo>
                      <a:pt x="29502" y="15128"/>
                    </a:lnTo>
                    <a:lnTo>
                      <a:pt x="29481" y="15149"/>
                    </a:lnTo>
                    <a:lnTo>
                      <a:pt x="29377" y="15317"/>
                    </a:lnTo>
                    <a:lnTo>
                      <a:pt x="29377" y="15400"/>
                    </a:lnTo>
                    <a:lnTo>
                      <a:pt x="29293" y="15505"/>
                    </a:lnTo>
                    <a:lnTo>
                      <a:pt x="29293" y="15568"/>
                    </a:lnTo>
                    <a:lnTo>
                      <a:pt x="29189" y="15756"/>
                    </a:lnTo>
                    <a:lnTo>
                      <a:pt x="29230" y="15840"/>
                    </a:lnTo>
                    <a:lnTo>
                      <a:pt x="29189" y="15861"/>
                    </a:lnTo>
                    <a:lnTo>
                      <a:pt x="29168" y="15965"/>
                    </a:lnTo>
                    <a:lnTo>
                      <a:pt x="29168" y="16070"/>
                    </a:lnTo>
                    <a:lnTo>
                      <a:pt x="29000" y="16195"/>
                    </a:lnTo>
                    <a:lnTo>
                      <a:pt x="28958" y="16300"/>
                    </a:lnTo>
                    <a:lnTo>
                      <a:pt x="28958" y="16467"/>
                    </a:lnTo>
                    <a:lnTo>
                      <a:pt x="28916" y="16509"/>
                    </a:lnTo>
                    <a:lnTo>
                      <a:pt x="28916" y="16677"/>
                    </a:lnTo>
                    <a:lnTo>
                      <a:pt x="28854" y="16760"/>
                    </a:lnTo>
                    <a:lnTo>
                      <a:pt x="28707" y="16760"/>
                    </a:lnTo>
                    <a:lnTo>
                      <a:pt x="28540" y="16823"/>
                    </a:lnTo>
                    <a:lnTo>
                      <a:pt x="28540" y="16928"/>
                    </a:lnTo>
                    <a:lnTo>
                      <a:pt x="28477" y="17116"/>
                    </a:lnTo>
                    <a:lnTo>
                      <a:pt x="28498" y="17242"/>
                    </a:lnTo>
                    <a:lnTo>
                      <a:pt x="28561" y="17242"/>
                    </a:lnTo>
                    <a:lnTo>
                      <a:pt x="28582" y="17137"/>
                    </a:lnTo>
                    <a:lnTo>
                      <a:pt x="28644" y="17116"/>
                    </a:lnTo>
                    <a:lnTo>
                      <a:pt x="28686" y="17137"/>
                    </a:lnTo>
                    <a:lnTo>
                      <a:pt x="28770" y="17200"/>
                    </a:lnTo>
                    <a:lnTo>
                      <a:pt x="28854" y="17200"/>
                    </a:lnTo>
                    <a:lnTo>
                      <a:pt x="28896" y="17179"/>
                    </a:lnTo>
                    <a:lnTo>
                      <a:pt x="28958" y="17179"/>
                    </a:lnTo>
                    <a:lnTo>
                      <a:pt x="29000" y="17221"/>
                    </a:lnTo>
                    <a:lnTo>
                      <a:pt x="29021" y="17304"/>
                    </a:lnTo>
                    <a:lnTo>
                      <a:pt x="28958" y="17409"/>
                    </a:lnTo>
                    <a:lnTo>
                      <a:pt x="28979" y="17514"/>
                    </a:lnTo>
                    <a:lnTo>
                      <a:pt x="28896" y="17597"/>
                    </a:lnTo>
                    <a:lnTo>
                      <a:pt x="28896" y="17744"/>
                    </a:lnTo>
                    <a:lnTo>
                      <a:pt x="28916" y="17806"/>
                    </a:lnTo>
                    <a:lnTo>
                      <a:pt x="28979" y="17765"/>
                    </a:lnTo>
                    <a:lnTo>
                      <a:pt x="29021" y="17806"/>
                    </a:lnTo>
                    <a:lnTo>
                      <a:pt x="29105" y="17806"/>
                    </a:lnTo>
                    <a:lnTo>
                      <a:pt x="29168" y="17744"/>
                    </a:lnTo>
                    <a:lnTo>
                      <a:pt x="29272" y="17744"/>
                    </a:lnTo>
                    <a:lnTo>
                      <a:pt x="29293" y="17702"/>
                    </a:lnTo>
                    <a:lnTo>
                      <a:pt x="29377" y="17639"/>
                    </a:lnTo>
                    <a:lnTo>
                      <a:pt x="29440" y="17639"/>
                    </a:lnTo>
                    <a:lnTo>
                      <a:pt x="29544" y="17555"/>
                    </a:lnTo>
                    <a:lnTo>
                      <a:pt x="29586" y="17430"/>
                    </a:lnTo>
                    <a:lnTo>
                      <a:pt x="29649" y="17346"/>
                    </a:lnTo>
                    <a:lnTo>
                      <a:pt x="29712" y="17283"/>
                    </a:lnTo>
                    <a:lnTo>
                      <a:pt x="29753" y="17283"/>
                    </a:lnTo>
                    <a:lnTo>
                      <a:pt x="29816" y="17325"/>
                    </a:lnTo>
                    <a:lnTo>
                      <a:pt x="29900" y="17283"/>
                    </a:lnTo>
                    <a:lnTo>
                      <a:pt x="29942" y="17242"/>
                    </a:lnTo>
                    <a:lnTo>
                      <a:pt x="30025" y="17242"/>
                    </a:lnTo>
                    <a:lnTo>
                      <a:pt x="30067" y="17095"/>
                    </a:lnTo>
                    <a:lnTo>
                      <a:pt x="30067" y="16970"/>
                    </a:lnTo>
                    <a:lnTo>
                      <a:pt x="30172" y="16886"/>
                    </a:lnTo>
                    <a:lnTo>
                      <a:pt x="30214" y="16802"/>
                    </a:lnTo>
                    <a:lnTo>
                      <a:pt x="30277" y="16802"/>
                    </a:lnTo>
                    <a:lnTo>
                      <a:pt x="30339" y="16865"/>
                    </a:lnTo>
                    <a:lnTo>
                      <a:pt x="30381" y="16802"/>
                    </a:lnTo>
                    <a:lnTo>
                      <a:pt x="30444" y="16781"/>
                    </a:lnTo>
                    <a:lnTo>
                      <a:pt x="30486" y="16802"/>
                    </a:lnTo>
                    <a:lnTo>
                      <a:pt x="30528" y="16907"/>
                    </a:lnTo>
                    <a:lnTo>
                      <a:pt x="30444" y="16970"/>
                    </a:lnTo>
                    <a:lnTo>
                      <a:pt x="30381" y="17011"/>
                    </a:lnTo>
                    <a:lnTo>
                      <a:pt x="30465" y="17074"/>
                    </a:lnTo>
                    <a:lnTo>
                      <a:pt x="30632" y="17074"/>
                    </a:lnTo>
                    <a:lnTo>
                      <a:pt x="30695" y="17095"/>
                    </a:lnTo>
                    <a:lnTo>
                      <a:pt x="30737" y="17179"/>
                    </a:lnTo>
                    <a:lnTo>
                      <a:pt x="30653" y="17283"/>
                    </a:lnTo>
                    <a:lnTo>
                      <a:pt x="30569" y="17304"/>
                    </a:lnTo>
                    <a:lnTo>
                      <a:pt x="30569" y="17430"/>
                    </a:lnTo>
                    <a:lnTo>
                      <a:pt x="30653" y="17451"/>
                    </a:lnTo>
                    <a:lnTo>
                      <a:pt x="30695" y="17430"/>
                    </a:lnTo>
                    <a:lnTo>
                      <a:pt x="30779" y="17430"/>
                    </a:lnTo>
                    <a:lnTo>
                      <a:pt x="30800" y="17451"/>
                    </a:lnTo>
                    <a:lnTo>
                      <a:pt x="30883" y="17430"/>
                    </a:lnTo>
                    <a:lnTo>
                      <a:pt x="30904" y="17514"/>
                    </a:lnTo>
                    <a:lnTo>
                      <a:pt x="31009" y="17514"/>
                    </a:lnTo>
                    <a:lnTo>
                      <a:pt x="31072" y="17555"/>
                    </a:lnTo>
                    <a:lnTo>
                      <a:pt x="31113" y="17555"/>
                    </a:lnTo>
                    <a:lnTo>
                      <a:pt x="31260" y="17639"/>
                    </a:lnTo>
                    <a:lnTo>
                      <a:pt x="31302" y="17618"/>
                    </a:lnTo>
                    <a:lnTo>
                      <a:pt x="31365" y="17493"/>
                    </a:lnTo>
                    <a:lnTo>
                      <a:pt x="31406" y="17451"/>
                    </a:lnTo>
                    <a:lnTo>
                      <a:pt x="31490" y="17346"/>
                    </a:lnTo>
                    <a:lnTo>
                      <a:pt x="31595" y="17346"/>
                    </a:lnTo>
                    <a:lnTo>
                      <a:pt x="31616" y="17304"/>
                    </a:lnTo>
                    <a:lnTo>
                      <a:pt x="31532" y="17283"/>
                    </a:lnTo>
                    <a:lnTo>
                      <a:pt x="31490" y="17200"/>
                    </a:lnTo>
                    <a:lnTo>
                      <a:pt x="31574" y="17179"/>
                    </a:lnTo>
                    <a:lnTo>
                      <a:pt x="31595" y="17095"/>
                    </a:lnTo>
                    <a:lnTo>
                      <a:pt x="31511" y="17053"/>
                    </a:lnTo>
                    <a:lnTo>
                      <a:pt x="31469" y="16990"/>
                    </a:lnTo>
                    <a:lnTo>
                      <a:pt x="31406" y="17011"/>
                    </a:lnTo>
                    <a:lnTo>
                      <a:pt x="31406" y="17095"/>
                    </a:lnTo>
                    <a:lnTo>
                      <a:pt x="31365" y="17116"/>
                    </a:lnTo>
                    <a:lnTo>
                      <a:pt x="31302" y="17095"/>
                    </a:lnTo>
                    <a:lnTo>
                      <a:pt x="31197" y="17032"/>
                    </a:lnTo>
                    <a:lnTo>
                      <a:pt x="31197" y="16970"/>
                    </a:lnTo>
                    <a:lnTo>
                      <a:pt x="31155" y="16990"/>
                    </a:lnTo>
                    <a:lnTo>
                      <a:pt x="31072" y="17074"/>
                    </a:lnTo>
                    <a:lnTo>
                      <a:pt x="30883" y="17074"/>
                    </a:lnTo>
                    <a:lnTo>
                      <a:pt x="30800" y="17011"/>
                    </a:lnTo>
                    <a:lnTo>
                      <a:pt x="30904" y="16970"/>
                    </a:lnTo>
                    <a:lnTo>
                      <a:pt x="30988" y="16970"/>
                    </a:lnTo>
                    <a:lnTo>
                      <a:pt x="31072" y="16907"/>
                    </a:lnTo>
                    <a:lnTo>
                      <a:pt x="31072" y="16823"/>
                    </a:lnTo>
                    <a:lnTo>
                      <a:pt x="31051" y="16802"/>
                    </a:lnTo>
                    <a:lnTo>
                      <a:pt x="31051" y="16677"/>
                    </a:lnTo>
                    <a:lnTo>
                      <a:pt x="31072" y="16593"/>
                    </a:lnTo>
                    <a:lnTo>
                      <a:pt x="31072" y="16551"/>
                    </a:lnTo>
                    <a:lnTo>
                      <a:pt x="31009" y="16488"/>
                    </a:lnTo>
                    <a:lnTo>
                      <a:pt x="31009" y="16405"/>
                    </a:lnTo>
                    <a:lnTo>
                      <a:pt x="30862" y="16258"/>
                    </a:lnTo>
                    <a:lnTo>
                      <a:pt x="30737" y="16195"/>
                    </a:lnTo>
                    <a:lnTo>
                      <a:pt x="30737" y="16153"/>
                    </a:lnTo>
                    <a:lnTo>
                      <a:pt x="30695" y="16028"/>
                    </a:lnTo>
                    <a:lnTo>
                      <a:pt x="30632" y="16028"/>
                    </a:lnTo>
                    <a:lnTo>
                      <a:pt x="30590" y="15944"/>
                    </a:lnTo>
                    <a:lnTo>
                      <a:pt x="30632" y="15819"/>
                    </a:lnTo>
                    <a:lnTo>
                      <a:pt x="30590" y="15735"/>
                    </a:lnTo>
                    <a:lnTo>
                      <a:pt x="30465" y="15735"/>
                    </a:lnTo>
                    <a:lnTo>
                      <a:pt x="30277" y="15651"/>
                    </a:lnTo>
                    <a:lnTo>
                      <a:pt x="30235" y="15547"/>
                    </a:lnTo>
                    <a:lnTo>
                      <a:pt x="30277" y="15505"/>
                    </a:lnTo>
                    <a:lnTo>
                      <a:pt x="30277" y="15442"/>
                    </a:lnTo>
                    <a:lnTo>
                      <a:pt x="30214" y="15358"/>
                    </a:lnTo>
                    <a:lnTo>
                      <a:pt x="30172" y="15296"/>
                    </a:lnTo>
                    <a:lnTo>
                      <a:pt x="30151" y="15296"/>
                    </a:lnTo>
                    <a:lnTo>
                      <a:pt x="30046" y="15421"/>
                    </a:lnTo>
                    <a:lnTo>
                      <a:pt x="30025" y="15526"/>
                    </a:lnTo>
                    <a:lnTo>
                      <a:pt x="29963" y="15568"/>
                    </a:lnTo>
                    <a:lnTo>
                      <a:pt x="29921" y="15526"/>
                    </a:lnTo>
                    <a:lnTo>
                      <a:pt x="29921" y="15400"/>
                    </a:lnTo>
                    <a:lnTo>
                      <a:pt x="29858" y="15296"/>
                    </a:lnTo>
                    <a:lnTo>
                      <a:pt x="29900" y="15212"/>
                    </a:lnTo>
                    <a:lnTo>
                      <a:pt x="30025" y="15212"/>
                    </a:lnTo>
                    <a:lnTo>
                      <a:pt x="30005" y="15128"/>
                    </a:lnTo>
                    <a:lnTo>
                      <a:pt x="30025" y="15024"/>
                    </a:lnTo>
                    <a:lnTo>
                      <a:pt x="30005" y="14919"/>
                    </a:lnTo>
                    <a:lnTo>
                      <a:pt x="29900" y="14940"/>
                    </a:lnTo>
                    <a:lnTo>
                      <a:pt x="29900" y="14877"/>
                    </a:lnTo>
                    <a:lnTo>
                      <a:pt x="29963" y="14773"/>
                    </a:lnTo>
                    <a:lnTo>
                      <a:pt x="29921" y="14731"/>
                    </a:lnTo>
                    <a:lnTo>
                      <a:pt x="29712" y="14814"/>
                    </a:lnTo>
                    <a:cubicBezTo>
                      <a:pt x="29691" y="14773"/>
                      <a:pt x="29628" y="14731"/>
                      <a:pt x="29607" y="14689"/>
                    </a:cubicBezTo>
                    <a:lnTo>
                      <a:pt x="29712" y="14605"/>
                    </a:lnTo>
                    <a:lnTo>
                      <a:pt x="29795" y="14584"/>
                    </a:lnTo>
                    <a:lnTo>
                      <a:pt x="29858" y="14417"/>
                    </a:lnTo>
                    <a:lnTo>
                      <a:pt x="29816" y="14312"/>
                    </a:lnTo>
                    <a:lnTo>
                      <a:pt x="29691" y="14291"/>
                    </a:lnTo>
                    <a:lnTo>
                      <a:pt x="29628" y="14208"/>
                    </a:lnTo>
                    <a:lnTo>
                      <a:pt x="29628" y="14103"/>
                    </a:lnTo>
                    <a:lnTo>
                      <a:pt x="29691" y="14082"/>
                    </a:lnTo>
                    <a:lnTo>
                      <a:pt x="29649" y="13998"/>
                    </a:lnTo>
                    <a:lnTo>
                      <a:pt x="29691" y="13915"/>
                    </a:lnTo>
                    <a:lnTo>
                      <a:pt x="29816" y="13998"/>
                    </a:lnTo>
                    <a:lnTo>
                      <a:pt x="29921" y="13977"/>
                    </a:lnTo>
                    <a:lnTo>
                      <a:pt x="30025" y="14061"/>
                    </a:lnTo>
                    <a:lnTo>
                      <a:pt x="30151" y="14061"/>
                    </a:lnTo>
                    <a:lnTo>
                      <a:pt x="30318" y="13977"/>
                    </a:lnTo>
                    <a:lnTo>
                      <a:pt x="30318" y="14019"/>
                    </a:lnTo>
                    <a:lnTo>
                      <a:pt x="30360" y="14061"/>
                    </a:lnTo>
                    <a:lnTo>
                      <a:pt x="30339" y="14082"/>
                    </a:lnTo>
                    <a:lnTo>
                      <a:pt x="30277" y="14249"/>
                    </a:lnTo>
                    <a:lnTo>
                      <a:pt x="30277" y="14312"/>
                    </a:lnTo>
                    <a:lnTo>
                      <a:pt x="30360" y="14291"/>
                    </a:lnTo>
                    <a:lnTo>
                      <a:pt x="30381" y="14354"/>
                    </a:lnTo>
                    <a:lnTo>
                      <a:pt x="30465" y="14375"/>
                    </a:lnTo>
                    <a:lnTo>
                      <a:pt x="30590" y="14459"/>
                    </a:lnTo>
                    <a:lnTo>
                      <a:pt x="30632" y="14354"/>
                    </a:lnTo>
                    <a:lnTo>
                      <a:pt x="30528" y="14249"/>
                    </a:lnTo>
                    <a:lnTo>
                      <a:pt x="30590" y="14145"/>
                    </a:lnTo>
                    <a:lnTo>
                      <a:pt x="30632" y="14208"/>
                    </a:lnTo>
                    <a:lnTo>
                      <a:pt x="30695" y="14249"/>
                    </a:lnTo>
                    <a:lnTo>
                      <a:pt x="30737" y="14354"/>
                    </a:lnTo>
                    <a:lnTo>
                      <a:pt x="30904" y="14501"/>
                    </a:lnTo>
                    <a:lnTo>
                      <a:pt x="30967" y="14501"/>
                    </a:lnTo>
                    <a:lnTo>
                      <a:pt x="30967" y="14417"/>
                    </a:lnTo>
                    <a:lnTo>
                      <a:pt x="30946" y="14375"/>
                    </a:lnTo>
                    <a:lnTo>
                      <a:pt x="30988" y="14291"/>
                    </a:lnTo>
                    <a:lnTo>
                      <a:pt x="30967" y="14145"/>
                    </a:lnTo>
                    <a:lnTo>
                      <a:pt x="30904" y="14103"/>
                    </a:lnTo>
                    <a:lnTo>
                      <a:pt x="30946" y="13957"/>
                    </a:lnTo>
                    <a:lnTo>
                      <a:pt x="30862" y="13768"/>
                    </a:lnTo>
                    <a:lnTo>
                      <a:pt x="30758" y="13726"/>
                    </a:lnTo>
                    <a:lnTo>
                      <a:pt x="30758" y="13622"/>
                    </a:lnTo>
                    <a:lnTo>
                      <a:pt x="30695" y="13580"/>
                    </a:lnTo>
                    <a:lnTo>
                      <a:pt x="30549" y="13685"/>
                    </a:lnTo>
                    <a:lnTo>
                      <a:pt x="30486" y="13685"/>
                    </a:lnTo>
                    <a:lnTo>
                      <a:pt x="30590" y="13538"/>
                    </a:lnTo>
                    <a:lnTo>
                      <a:pt x="30695" y="13538"/>
                    </a:lnTo>
                    <a:lnTo>
                      <a:pt x="30737" y="13559"/>
                    </a:lnTo>
                    <a:lnTo>
                      <a:pt x="30841" y="13517"/>
                    </a:lnTo>
                    <a:lnTo>
                      <a:pt x="30925" y="13622"/>
                    </a:lnTo>
                    <a:lnTo>
                      <a:pt x="30967" y="13643"/>
                    </a:lnTo>
                    <a:lnTo>
                      <a:pt x="30967" y="13873"/>
                    </a:lnTo>
                    <a:lnTo>
                      <a:pt x="31009" y="13873"/>
                    </a:lnTo>
                    <a:lnTo>
                      <a:pt x="31155" y="13768"/>
                    </a:lnTo>
                    <a:lnTo>
                      <a:pt x="31051" y="13936"/>
                    </a:lnTo>
                    <a:lnTo>
                      <a:pt x="31051" y="13998"/>
                    </a:lnTo>
                    <a:lnTo>
                      <a:pt x="30967" y="14040"/>
                    </a:lnTo>
                    <a:lnTo>
                      <a:pt x="30967" y="14082"/>
                    </a:lnTo>
                    <a:lnTo>
                      <a:pt x="31051" y="14166"/>
                    </a:lnTo>
                    <a:lnTo>
                      <a:pt x="31072" y="14291"/>
                    </a:lnTo>
                    <a:lnTo>
                      <a:pt x="31009" y="14375"/>
                    </a:lnTo>
                    <a:lnTo>
                      <a:pt x="31072" y="14417"/>
                    </a:lnTo>
                    <a:lnTo>
                      <a:pt x="31365" y="14354"/>
                    </a:lnTo>
                    <a:lnTo>
                      <a:pt x="31406" y="14249"/>
                    </a:lnTo>
                    <a:lnTo>
                      <a:pt x="31511" y="14249"/>
                    </a:lnTo>
                    <a:lnTo>
                      <a:pt x="31574" y="14270"/>
                    </a:lnTo>
                    <a:lnTo>
                      <a:pt x="31720" y="14082"/>
                    </a:lnTo>
                    <a:lnTo>
                      <a:pt x="31804" y="14082"/>
                    </a:lnTo>
                    <a:lnTo>
                      <a:pt x="31846" y="13998"/>
                    </a:lnTo>
                    <a:lnTo>
                      <a:pt x="31950" y="13936"/>
                    </a:lnTo>
                    <a:lnTo>
                      <a:pt x="31992" y="13789"/>
                    </a:lnTo>
                    <a:lnTo>
                      <a:pt x="32055" y="13747"/>
                    </a:lnTo>
                    <a:lnTo>
                      <a:pt x="32243" y="13747"/>
                    </a:lnTo>
                    <a:lnTo>
                      <a:pt x="32348" y="13789"/>
                    </a:lnTo>
                    <a:lnTo>
                      <a:pt x="32411" y="13726"/>
                    </a:lnTo>
                    <a:lnTo>
                      <a:pt x="32369" y="13622"/>
                    </a:lnTo>
                    <a:lnTo>
                      <a:pt x="32536" y="13475"/>
                    </a:lnTo>
                    <a:lnTo>
                      <a:pt x="32557" y="13413"/>
                    </a:lnTo>
                    <a:lnTo>
                      <a:pt x="32620" y="13371"/>
                    </a:lnTo>
                    <a:lnTo>
                      <a:pt x="32641" y="13245"/>
                    </a:lnTo>
                    <a:lnTo>
                      <a:pt x="32515" y="13015"/>
                    </a:lnTo>
                    <a:lnTo>
                      <a:pt x="32536" y="12931"/>
                    </a:lnTo>
                    <a:lnTo>
                      <a:pt x="32411" y="12827"/>
                    </a:lnTo>
                    <a:lnTo>
                      <a:pt x="32369" y="12701"/>
                    </a:lnTo>
                    <a:lnTo>
                      <a:pt x="32432" y="12596"/>
                    </a:lnTo>
                    <a:lnTo>
                      <a:pt x="32557" y="12534"/>
                    </a:lnTo>
                    <a:lnTo>
                      <a:pt x="32578" y="12471"/>
                    </a:lnTo>
                    <a:lnTo>
                      <a:pt x="32557" y="12471"/>
                    </a:lnTo>
                    <a:lnTo>
                      <a:pt x="32474" y="12534"/>
                    </a:lnTo>
                    <a:lnTo>
                      <a:pt x="32453" y="12534"/>
                    </a:lnTo>
                    <a:lnTo>
                      <a:pt x="32453" y="12471"/>
                    </a:lnTo>
                    <a:lnTo>
                      <a:pt x="32536" y="12366"/>
                    </a:lnTo>
                    <a:lnTo>
                      <a:pt x="32432" y="12366"/>
                    </a:lnTo>
                    <a:lnTo>
                      <a:pt x="32515" y="12283"/>
                    </a:lnTo>
                    <a:lnTo>
                      <a:pt x="32536" y="12199"/>
                    </a:lnTo>
                    <a:lnTo>
                      <a:pt x="32453" y="12157"/>
                    </a:lnTo>
                    <a:lnTo>
                      <a:pt x="32348" y="12115"/>
                    </a:lnTo>
                    <a:lnTo>
                      <a:pt x="32411" y="12094"/>
                    </a:lnTo>
                    <a:lnTo>
                      <a:pt x="32411" y="11990"/>
                    </a:lnTo>
                    <a:lnTo>
                      <a:pt x="32474" y="11990"/>
                    </a:lnTo>
                    <a:lnTo>
                      <a:pt x="32515" y="12052"/>
                    </a:lnTo>
                    <a:lnTo>
                      <a:pt x="32620" y="12052"/>
                    </a:lnTo>
                    <a:lnTo>
                      <a:pt x="32683" y="12157"/>
                    </a:lnTo>
                    <a:lnTo>
                      <a:pt x="32766" y="12178"/>
                    </a:lnTo>
                    <a:lnTo>
                      <a:pt x="32829" y="12094"/>
                    </a:lnTo>
                    <a:lnTo>
                      <a:pt x="32892" y="12115"/>
                    </a:lnTo>
                    <a:lnTo>
                      <a:pt x="33059" y="12073"/>
                    </a:lnTo>
                    <a:lnTo>
                      <a:pt x="33185" y="11990"/>
                    </a:lnTo>
                    <a:lnTo>
                      <a:pt x="33143" y="11948"/>
                    </a:lnTo>
                    <a:lnTo>
                      <a:pt x="33206" y="11843"/>
                    </a:lnTo>
                    <a:lnTo>
                      <a:pt x="33185" y="11801"/>
                    </a:lnTo>
                    <a:lnTo>
                      <a:pt x="33143" y="11801"/>
                    </a:lnTo>
                    <a:lnTo>
                      <a:pt x="33143" y="11739"/>
                    </a:lnTo>
                    <a:lnTo>
                      <a:pt x="33080" y="11697"/>
                    </a:lnTo>
                    <a:lnTo>
                      <a:pt x="32934" y="11697"/>
                    </a:lnTo>
                    <a:lnTo>
                      <a:pt x="32997" y="11655"/>
                    </a:lnTo>
                    <a:lnTo>
                      <a:pt x="33101" y="11634"/>
                    </a:lnTo>
                    <a:lnTo>
                      <a:pt x="33290" y="11488"/>
                    </a:lnTo>
                    <a:lnTo>
                      <a:pt x="33373" y="11383"/>
                    </a:lnTo>
                    <a:lnTo>
                      <a:pt x="33352" y="11341"/>
                    </a:lnTo>
                    <a:lnTo>
                      <a:pt x="33290" y="11320"/>
                    </a:lnTo>
                    <a:lnTo>
                      <a:pt x="33269" y="11236"/>
                    </a:lnTo>
                    <a:lnTo>
                      <a:pt x="33080" y="11174"/>
                    </a:lnTo>
                    <a:lnTo>
                      <a:pt x="32976" y="11216"/>
                    </a:lnTo>
                    <a:lnTo>
                      <a:pt x="32934" y="11174"/>
                    </a:lnTo>
                    <a:lnTo>
                      <a:pt x="33038" y="11153"/>
                    </a:lnTo>
                    <a:lnTo>
                      <a:pt x="33038" y="11027"/>
                    </a:lnTo>
                    <a:lnTo>
                      <a:pt x="32808" y="10860"/>
                    </a:lnTo>
                    <a:lnTo>
                      <a:pt x="32808" y="10818"/>
                    </a:lnTo>
                    <a:lnTo>
                      <a:pt x="32871" y="10818"/>
                    </a:lnTo>
                    <a:lnTo>
                      <a:pt x="32955" y="10902"/>
                    </a:lnTo>
                    <a:lnTo>
                      <a:pt x="33038" y="10860"/>
                    </a:lnTo>
                    <a:lnTo>
                      <a:pt x="32955" y="10797"/>
                    </a:lnTo>
                    <a:lnTo>
                      <a:pt x="33018" y="10755"/>
                    </a:lnTo>
                    <a:lnTo>
                      <a:pt x="33018" y="10713"/>
                    </a:lnTo>
                    <a:lnTo>
                      <a:pt x="32871" y="10651"/>
                    </a:lnTo>
                    <a:lnTo>
                      <a:pt x="32766" y="10588"/>
                    </a:lnTo>
                    <a:lnTo>
                      <a:pt x="32662" y="10651"/>
                    </a:lnTo>
                    <a:lnTo>
                      <a:pt x="32515" y="10588"/>
                    </a:lnTo>
                    <a:cubicBezTo>
                      <a:pt x="32536" y="10546"/>
                      <a:pt x="32536" y="10525"/>
                      <a:pt x="32536" y="10504"/>
                    </a:cubicBezTo>
                    <a:lnTo>
                      <a:pt x="32599" y="10504"/>
                    </a:lnTo>
                    <a:lnTo>
                      <a:pt x="32620" y="10483"/>
                    </a:lnTo>
                    <a:lnTo>
                      <a:pt x="32599" y="10420"/>
                    </a:lnTo>
                    <a:lnTo>
                      <a:pt x="32536" y="10420"/>
                    </a:lnTo>
                    <a:cubicBezTo>
                      <a:pt x="32536" y="10400"/>
                      <a:pt x="32536" y="10339"/>
                      <a:pt x="32517" y="10317"/>
                    </a:cubicBezTo>
                    <a:lnTo>
                      <a:pt x="32517" y="10317"/>
                    </a:lnTo>
                    <a:cubicBezTo>
                      <a:pt x="32518" y="10308"/>
                      <a:pt x="32523" y="10287"/>
                      <a:pt x="32536" y="10274"/>
                    </a:cubicBezTo>
                    <a:cubicBezTo>
                      <a:pt x="32536" y="10274"/>
                      <a:pt x="32536" y="10232"/>
                      <a:pt x="32557" y="10232"/>
                    </a:cubicBezTo>
                    <a:lnTo>
                      <a:pt x="32641" y="10316"/>
                    </a:lnTo>
                    <a:lnTo>
                      <a:pt x="32746" y="10274"/>
                    </a:lnTo>
                    <a:lnTo>
                      <a:pt x="32934" y="10232"/>
                    </a:lnTo>
                    <a:lnTo>
                      <a:pt x="32976" y="10337"/>
                    </a:lnTo>
                    <a:lnTo>
                      <a:pt x="33080" y="10379"/>
                    </a:lnTo>
                    <a:lnTo>
                      <a:pt x="33143" y="10441"/>
                    </a:lnTo>
                    <a:lnTo>
                      <a:pt x="33185" y="10420"/>
                    </a:lnTo>
                    <a:lnTo>
                      <a:pt x="33352" y="10525"/>
                    </a:lnTo>
                    <a:lnTo>
                      <a:pt x="33394" y="10483"/>
                    </a:lnTo>
                    <a:lnTo>
                      <a:pt x="33457" y="10504"/>
                    </a:lnTo>
                    <a:lnTo>
                      <a:pt x="33499" y="10420"/>
                    </a:lnTo>
                    <a:lnTo>
                      <a:pt x="33478" y="10337"/>
                    </a:lnTo>
                    <a:lnTo>
                      <a:pt x="33394" y="10295"/>
                    </a:lnTo>
                    <a:lnTo>
                      <a:pt x="33310" y="10190"/>
                    </a:lnTo>
                    <a:lnTo>
                      <a:pt x="33269" y="10107"/>
                    </a:lnTo>
                    <a:lnTo>
                      <a:pt x="33059" y="9918"/>
                    </a:lnTo>
                    <a:lnTo>
                      <a:pt x="33038" y="9855"/>
                    </a:lnTo>
                    <a:lnTo>
                      <a:pt x="33038" y="9855"/>
                    </a:lnTo>
                    <a:lnTo>
                      <a:pt x="33101" y="9897"/>
                    </a:lnTo>
                    <a:lnTo>
                      <a:pt x="33143" y="9960"/>
                    </a:lnTo>
                    <a:lnTo>
                      <a:pt x="33206" y="9981"/>
                    </a:lnTo>
                    <a:lnTo>
                      <a:pt x="33310" y="10107"/>
                    </a:lnTo>
                    <a:lnTo>
                      <a:pt x="33394" y="10127"/>
                    </a:lnTo>
                    <a:lnTo>
                      <a:pt x="33415" y="10190"/>
                    </a:lnTo>
                    <a:lnTo>
                      <a:pt x="33499" y="10295"/>
                    </a:lnTo>
                    <a:lnTo>
                      <a:pt x="33603" y="10400"/>
                    </a:lnTo>
                    <a:lnTo>
                      <a:pt x="33624" y="10462"/>
                    </a:lnTo>
                    <a:lnTo>
                      <a:pt x="33687" y="10504"/>
                    </a:lnTo>
                    <a:lnTo>
                      <a:pt x="33792" y="10609"/>
                    </a:lnTo>
                    <a:lnTo>
                      <a:pt x="33834" y="10713"/>
                    </a:lnTo>
                    <a:lnTo>
                      <a:pt x="33938" y="10713"/>
                    </a:lnTo>
                    <a:lnTo>
                      <a:pt x="33980" y="10672"/>
                    </a:lnTo>
                    <a:lnTo>
                      <a:pt x="33917" y="10546"/>
                    </a:lnTo>
                    <a:lnTo>
                      <a:pt x="33834" y="10337"/>
                    </a:lnTo>
                    <a:lnTo>
                      <a:pt x="34001" y="10358"/>
                    </a:lnTo>
                    <a:lnTo>
                      <a:pt x="34189" y="10462"/>
                    </a:lnTo>
                    <a:lnTo>
                      <a:pt x="34357" y="10462"/>
                    </a:lnTo>
                    <a:lnTo>
                      <a:pt x="34357" y="10567"/>
                    </a:lnTo>
                    <a:lnTo>
                      <a:pt x="34336" y="10630"/>
                    </a:lnTo>
                    <a:lnTo>
                      <a:pt x="34440" y="10713"/>
                    </a:lnTo>
                    <a:lnTo>
                      <a:pt x="34545" y="10713"/>
                    </a:lnTo>
                    <a:lnTo>
                      <a:pt x="34566" y="10734"/>
                    </a:lnTo>
                    <a:lnTo>
                      <a:pt x="34838" y="10734"/>
                    </a:lnTo>
                    <a:lnTo>
                      <a:pt x="34922" y="10672"/>
                    </a:lnTo>
                    <a:lnTo>
                      <a:pt x="34984" y="10546"/>
                    </a:lnTo>
                    <a:lnTo>
                      <a:pt x="34984" y="10441"/>
                    </a:lnTo>
                    <a:lnTo>
                      <a:pt x="35026" y="10337"/>
                    </a:lnTo>
                    <a:lnTo>
                      <a:pt x="34963" y="10295"/>
                    </a:lnTo>
                    <a:lnTo>
                      <a:pt x="34880" y="10086"/>
                    </a:lnTo>
                    <a:lnTo>
                      <a:pt x="34838" y="10086"/>
                    </a:lnTo>
                    <a:lnTo>
                      <a:pt x="34754" y="9939"/>
                    </a:lnTo>
                    <a:lnTo>
                      <a:pt x="34775" y="9814"/>
                    </a:lnTo>
                    <a:lnTo>
                      <a:pt x="34838" y="9793"/>
                    </a:lnTo>
                    <a:lnTo>
                      <a:pt x="34838" y="9709"/>
                    </a:lnTo>
                    <a:lnTo>
                      <a:pt x="34859" y="9688"/>
                    </a:lnTo>
                    <a:lnTo>
                      <a:pt x="34922" y="9730"/>
                    </a:lnTo>
                    <a:lnTo>
                      <a:pt x="34943" y="9835"/>
                    </a:lnTo>
                    <a:lnTo>
                      <a:pt x="34984" y="9730"/>
                    </a:lnTo>
                    <a:lnTo>
                      <a:pt x="34984" y="9583"/>
                    </a:lnTo>
                    <a:lnTo>
                      <a:pt x="35047" y="9542"/>
                    </a:lnTo>
                    <a:lnTo>
                      <a:pt x="35089" y="9500"/>
                    </a:lnTo>
                    <a:lnTo>
                      <a:pt x="35089" y="9604"/>
                    </a:lnTo>
                    <a:lnTo>
                      <a:pt x="35131" y="9667"/>
                    </a:lnTo>
                    <a:lnTo>
                      <a:pt x="35089" y="9709"/>
                    </a:lnTo>
                    <a:lnTo>
                      <a:pt x="34984" y="9772"/>
                    </a:lnTo>
                    <a:lnTo>
                      <a:pt x="34963" y="9897"/>
                    </a:lnTo>
                    <a:lnTo>
                      <a:pt x="35026" y="9918"/>
                    </a:lnTo>
                    <a:lnTo>
                      <a:pt x="35068" y="10002"/>
                    </a:lnTo>
                    <a:lnTo>
                      <a:pt x="35068" y="10086"/>
                    </a:lnTo>
                    <a:lnTo>
                      <a:pt x="35194" y="10232"/>
                    </a:lnTo>
                    <a:lnTo>
                      <a:pt x="35256" y="10274"/>
                    </a:lnTo>
                    <a:lnTo>
                      <a:pt x="35256" y="10190"/>
                    </a:lnTo>
                    <a:lnTo>
                      <a:pt x="35298" y="10169"/>
                    </a:lnTo>
                    <a:lnTo>
                      <a:pt x="35361" y="10211"/>
                    </a:lnTo>
                    <a:lnTo>
                      <a:pt x="35466" y="10169"/>
                    </a:lnTo>
                    <a:lnTo>
                      <a:pt x="35487" y="10211"/>
                    </a:lnTo>
                    <a:lnTo>
                      <a:pt x="35466" y="10253"/>
                    </a:lnTo>
                    <a:lnTo>
                      <a:pt x="35466" y="10358"/>
                    </a:lnTo>
                    <a:lnTo>
                      <a:pt x="35403" y="10525"/>
                    </a:lnTo>
                    <a:lnTo>
                      <a:pt x="35403" y="10567"/>
                    </a:lnTo>
                    <a:lnTo>
                      <a:pt x="35298" y="10734"/>
                    </a:lnTo>
                    <a:lnTo>
                      <a:pt x="35235" y="10923"/>
                    </a:lnTo>
                    <a:lnTo>
                      <a:pt x="35235" y="10964"/>
                    </a:lnTo>
                    <a:lnTo>
                      <a:pt x="35256" y="10964"/>
                    </a:lnTo>
                    <a:lnTo>
                      <a:pt x="35298" y="10860"/>
                    </a:lnTo>
                    <a:lnTo>
                      <a:pt x="35403" y="10902"/>
                    </a:lnTo>
                    <a:lnTo>
                      <a:pt x="35403" y="10923"/>
                    </a:lnTo>
                    <a:lnTo>
                      <a:pt x="35487" y="10923"/>
                    </a:lnTo>
                    <a:lnTo>
                      <a:pt x="35549" y="11006"/>
                    </a:lnTo>
                    <a:lnTo>
                      <a:pt x="35696" y="11027"/>
                    </a:lnTo>
                    <a:lnTo>
                      <a:pt x="35591" y="11069"/>
                    </a:lnTo>
                    <a:lnTo>
                      <a:pt x="35570" y="11132"/>
                    </a:lnTo>
                    <a:lnTo>
                      <a:pt x="35507" y="11153"/>
                    </a:lnTo>
                    <a:lnTo>
                      <a:pt x="35466" y="11111"/>
                    </a:lnTo>
                    <a:lnTo>
                      <a:pt x="35382" y="11132"/>
                    </a:lnTo>
                    <a:lnTo>
                      <a:pt x="35403" y="11216"/>
                    </a:lnTo>
                    <a:lnTo>
                      <a:pt x="35466" y="11236"/>
                    </a:lnTo>
                    <a:lnTo>
                      <a:pt x="35487" y="11257"/>
                    </a:lnTo>
                    <a:lnTo>
                      <a:pt x="35591" y="11257"/>
                    </a:lnTo>
                    <a:lnTo>
                      <a:pt x="35591" y="11341"/>
                    </a:lnTo>
                    <a:lnTo>
                      <a:pt x="35612" y="11383"/>
                    </a:lnTo>
                    <a:lnTo>
                      <a:pt x="35612" y="11467"/>
                    </a:lnTo>
                    <a:lnTo>
                      <a:pt x="35675" y="11550"/>
                    </a:lnTo>
                    <a:lnTo>
                      <a:pt x="35779" y="11571"/>
                    </a:lnTo>
                    <a:lnTo>
                      <a:pt x="35821" y="11655"/>
                    </a:lnTo>
                    <a:lnTo>
                      <a:pt x="35863" y="11739"/>
                    </a:lnTo>
                    <a:lnTo>
                      <a:pt x="35821" y="11843"/>
                    </a:lnTo>
                    <a:lnTo>
                      <a:pt x="35759" y="11906"/>
                    </a:lnTo>
                    <a:lnTo>
                      <a:pt x="35675" y="11906"/>
                    </a:lnTo>
                    <a:lnTo>
                      <a:pt x="35612" y="11948"/>
                    </a:lnTo>
                    <a:lnTo>
                      <a:pt x="35570" y="11906"/>
                    </a:lnTo>
                    <a:lnTo>
                      <a:pt x="35487" y="11885"/>
                    </a:lnTo>
                    <a:lnTo>
                      <a:pt x="35445" y="11906"/>
                    </a:lnTo>
                    <a:lnTo>
                      <a:pt x="35361" y="12011"/>
                    </a:lnTo>
                    <a:lnTo>
                      <a:pt x="35403" y="12052"/>
                    </a:lnTo>
                    <a:lnTo>
                      <a:pt x="35403" y="12094"/>
                    </a:lnTo>
                    <a:lnTo>
                      <a:pt x="35361" y="12178"/>
                    </a:lnTo>
                    <a:lnTo>
                      <a:pt x="35382" y="12220"/>
                    </a:lnTo>
                    <a:lnTo>
                      <a:pt x="35445" y="12220"/>
                    </a:lnTo>
                    <a:lnTo>
                      <a:pt x="35466" y="12199"/>
                    </a:lnTo>
                    <a:lnTo>
                      <a:pt x="35549" y="12178"/>
                    </a:lnTo>
                    <a:lnTo>
                      <a:pt x="35654" y="12178"/>
                    </a:lnTo>
                    <a:lnTo>
                      <a:pt x="35717" y="12115"/>
                    </a:lnTo>
                    <a:lnTo>
                      <a:pt x="35800" y="12115"/>
                    </a:lnTo>
                    <a:lnTo>
                      <a:pt x="35863" y="12011"/>
                    </a:lnTo>
                    <a:lnTo>
                      <a:pt x="35905" y="11990"/>
                    </a:lnTo>
                    <a:lnTo>
                      <a:pt x="35926" y="12115"/>
                    </a:lnTo>
                    <a:lnTo>
                      <a:pt x="35989" y="12157"/>
                    </a:lnTo>
                    <a:lnTo>
                      <a:pt x="36072" y="12094"/>
                    </a:lnTo>
                    <a:lnTo>
                      <a:pt x="36135" y="11969"/>
                    </a:lnTo>
                    <a:lnTo>
                      <a:pt x="36240" y="11885"/>
                    </a:lnTo>
                    <a:lnTo>
                      <a:pt x="36303" y="11948"/>
                    </a:lnTo>
                    <a:lnTo>
                      <a:pt x="36303" y="11990"/>
                    </a:lnTo>
                    <a:lnTo>
                      <a:pt x="36219" y="12011"/>
                    </a:lnTo>
                    <a:lnTo>
                      <a:pt x="36177" y="12073"/>
                    </a:lnTo>
                    <a:lnTo>
                      <a:pt x="36219" y="12094"/>
                    </a:lnTo>
                    <a:lnTo>
                      <a:pt x="36219" y="12157"/>
                    </a:lnTo>
                    <a:lnTo>
                      <a:pt x="36093" y="12199"/>
                    </a:lnTo>
                    <a:lnTo>
                      <a:pt x="36072" y="12220"/>
                    </a:lnTo>
                    <a:lnTo>
                      <a:pt x="36219" y="12199"/>
                    </a:lnTo>
                    <a:lnTo>
                      <a:pt x="36240" y="12283"/>
                    </a:lnTo>
                    <a:lnTo>
                      <a:pt x="36135" y="12366"/>
                    </a:lnTo>
                    <a:lnTo>
                      <a:pt x="36177" y="12492"/>
                    </a:lnTo>
                    <a:lnTo>
                      <a:pt x="36219" y="12513"/>
                    </a:lnTo>
                    <a:lnTo>
                      <a:pt x="36282" y="12617"/>
                    </a:lnTo>
                    <a:lnTo>
                      <a:pt x="36407" y="12596"/>
                    </a:lnTo>
                    <a:lnTo>
                      <a:pt x="36428" y="12534"/>
                    </a:lnTo>
                    <a:lnTo>
                      <a:pt x="36407" y="12471"/>
                    </a:lnTo>
                    <a:lnTo>
                      <a:pt x="36407" y="12387"/>
                    </a:lnTo>
                    <a:lnTo>
                      <a:pt x="36449" y="12366"/>
                    </a:lnTo>
                    <a:lnTo>
                      <a:pt x="36595" y="12471"/>
                    </a:lnTo>
                    <a:lnTo>
                      <a:pt x="36595" y="12534"/>
                    </a:lnTo>
                    <a:lnTo>
                      <a:pt x="36533" y="12638"/>
                    </a:lnTo>
                    <a:lnTo>
                      <a:pt x="36616" y="12701"/>
                    </a:lnTo>
                    <a:lnTo>
                      <a:pt x="36637" y="12743"/>
                    </a:lnTo>
                    <a:lnTo>
                      <a:pt x="36491" y="12827"/>
                    </a:lnTo>
                    <a:lnTo>
                      <a:pt x="36449" y="12889"/>
                    </a:lnTo>
                    <a:lnTo>
                      <a:pt x="36533" y="12952"/>
                    </a:lnTo>
                    <a:lnTo>
                      <a:pt x="36763" y="12952"/>
                    </a:lnTo>
                    <a:lnTo>
                      <a:pt x="36826" y="12994"/>
                    </a:lnTo>
                    <a:lnTo>
                      <a:pt x="36826" y="13099"/>
                    </a:lnTo>
                    <a:lnTo>
                      <a:pt x="36826" y="13161"/>
                    </a:lnTo>
                    <a:lnTo>
                      <a:pt x="36867" y="13140"/>
                    </a:lnTo>
                    <a:lnTo>
                      <a:pt x="36867" y="13057"/>
                    </a:lnTo>
                    <a:lnTo>
                      <a:pt x="36930" y="12994"/>
                    </a:lnTo>
                    <a:lnTo>
                      <a:pt x="36972" y="12994"/>
                    </a:lnTo>
                    <a:lnTo>
                      <a:pt x="36972" y="13057"/>
                    </a:lnTo>
                    <a:lnTo>
                      <a:pt x="36930" y="13161"/>
                    </a:lnTo>
                    <a:lnTo>
                      <a:pt x="36930" y="13245"/>
                    </a:lnTo>
                    <a:lnTo>
                      <a:pt x="36847" y="13266"/>
                    </a:lnTo>
                    <a:lnTo>
                      <a:pt x="36805" y="13433"/>
                    </a:lnTo>
                    <a:lnTo>
                      <a:pt x="36805" y="13475"/>
                    </a:lnTo>
                    <a:lnTo>
                      <a:pt x="36867" y="13517"/>
                    </a:lnTo>
                    <a:lnTo>
                      <a:pt x="36867" y="13622"/>
                    </a:lnTo>
                    <a:lnTo>
                      <a:pt x="36826" y="13726"/>
                    </a:lnTo>
                    <a:lnTo>
                      <a:pt x="36826" y="13831"/>
                    </a:lnTo>
                    <a:lnTo>
                      <a:pt x="36847" y="13852"/>
                    </a:lnTo>
                    <a:lnTo>
                      <a:pt x="36847" y="13873"/>
                    </a:lnTo>
                    <a:lnTo>
                      <a:pt x="36826" y="14082"/>
                    </a:lnTo>
                    <a:lnTo>
                      <a:pt x="36763" y="14166"/>
                    </a:lnTo>
                    <a:lnTo>
                      <a:pt x="36826" y="14270"/>
                    </a:lnTo>
                    <a:lnTo>
                      <a:pt x="36805" y="14354"/>
                    </a:lnTo>
                    <a:lnTo>
                      <a:pt x="36637" y="14396"/>
                    </a:lnTo>
                    <a:lnTo>
                      <a:pt x="36491" y="14375"/>
                    </a:lnTo>
                    <a:lnTo>
                      <a:pt x="36428" y="14396"/>
                    </a:lnTo>
                    <a:lnTo>
                      <a:pt x="36407" y="14480"/>
                    </a:lnTo>
                    <a:lnTo>
                      <a:pt x="36198" y="14626"/>
                    </a:lnTo>
                    <a:lnTo>
                      <a:pt x="36198" y="14710"/>
                    </a:lnTo>
                    <a:lnTo>
                      <a:pt x="36344" y="14793"/>
                    </a:lnTo>
                    <a:lnTo>
                      <a:pt x="36303" y="14793"/>
                    </a:lnTo>
                    <a:lnTo>
                      <a:pt x="36219" y="14814"/>
                    </a:lnTo>
                    <a:lnTo>
                      <a:pt x="36303" y="14814"/>
                    </a:lnTo>
                    <a:lnTo>
                      <a:pt x="36177" y="14982"/>
                    </a:lnTo>
                    <a:lnTo>
                      <a:pt x="36093" y="15024"/>
                    </a:lnTo>
                    <a:lnTo>
                      <a:pt x="35884" y="15149"/>
                    </a:lnTo>
                    <a:lnTo>
                      <a:pt x="35738" y="15296"/>
                    </a:lnTo>
                    <a:lnTo>
                      <a:pt x="35675" y="15296"/>
                    </a:lnTo>
                    <a:lnTo>
                      <a:pt x="35633" y="15337"/>
                    </a:lnTo>
                    <a:lnTo>
                      <a:pt x="35591" y="15463"/>
                    </a:lnTo>
                    <a:lnTo>
                      <a:pt x="35675" y="15568"/>
                    </a:lnTo>
                    <a:lnTo>
                      <a:pt x="35696" y="15672"/>
                    </a:lnTo>
                    <a:lnTo>
                      <a:pt x="35800" y="15840"/>
                    </a:lnTo>
                    <a:lnTo>
                      <a:pt x="35842" y="16133"/>
                    </a:lnTo>
                    <a:lnTo>
                      <a:pt x="35779" y="16174"/>
                    </a:lnTo>
                    <a:lnTo>
                      <a:pt x="35738" y="16153"/>
                    </a:lnTo>
                    <a:lnTo>
                      <a:pt x="35675" y="16195"/>
                    </a:lnTo>
                    <a:lnTo>
                      <a:pt x="35654" y="16300"/>
                    </a:lnTo>
                    <a:lnTo>
                      <a:pt x="35633" y="16195"/>
                    </a:lnTo>
                    <a:lnTo>
                      <a:pt x="35633" y="16049"/>
                    </a:lnTo>
                    <a:lnTo>
                      <a:pt x="35570" y="15986"/>
                    </a:lnTo>
                    <a:lnTo>
                      <a:pt x="35466" y="16049"/>
                    </a:lnTo>
                    <a:lnTo>
                      <a:pt x="35424" y="16153"/>
                    </a:lnTo>
                    <a:lnTo>
                      <a:pt x="35319" y="16216"/>
                    </a:lnTo>
                    <a:lnTo>
                      <a:pt x="35235" y="16174"/>
                    </a:lnTo>
                    <a:lnTo>
                      <a:pt x="35256" y="16112"/>
                    </a:lnTo>
                    <a:lnTo>
                      <a:pt x="35256" y="16070"/>
                    </a:lnTo>
                    <a:lnTo>
                      <a:pt x="35047" y="16070"/>
                    </a:lnTo>
                    <a:lnTo>
                      <a:pt x="35005" y="16174"/>
                    </a:lnTo>
                    <a:lnTo>
                      <a:pt x="34922" y="16258"/>
                    </a:lnTo>
                    <a:lnTo>
                      <a:pt x="34796" y="16216"/>
                    </a:lnTo>
                    <a:lnTo>
                      <a:pt x="34712" y="16216"/>
                    </a:lnTo>
                    <a:lnTo>
                      <a:pt x="34650" y="16174"/>
                    </a:lnTo>
                    <a:lnTo>
                      <a:pt x="34587" y="16174"/>
                    </a:lnTo>
                    <a:lnTo>
                      <a:pt x="34503" y="16258"/>
                    </a:lnTo>
                    <a:lnTo>
                      <a:pt x="34357" y="16195"/>
                    </a:lnTo>
                    <a:lnTo>
                      <a:pt x="34315" y="16174"/>
                    </a:lnTo>
                    <a:lnTo>
                      <a:pt x="34231" y="16070"/>
                    </a:lnTo>
                    <a:lnTo>
                      <a:pt x="34106" y="15986"/>
                    </a:lnTo>
                    <a:lnTo>
                      <a:pt x="33980" y="15965"/>
                    </a:lnTo>
                    <a:lnTo>
                      <a:pt x="33834" y="15777"/>
                    </a:lnTo>
                    <a:lnTo>
                      <a:pt x="33813" y="15840"/>
                    </a:lnTo>
                    <a:lnTo>
                      <a:pt x="33813" y="15902"/>
                    </a:lnTo>
                    <a:lnTo>
                      <a:pt x="33792" y="15965"/>
                    </a:lnTo>
                    <a:lnTo>
                      <a:pt x="33750" y="15944"/>
                    </a:lnTo>
                    <a:lnTo>
                      <a:pt x="33708" y="15965"/>
                    </a:lnTo>
                    <a:lnTo>
                      <a:pt x="33708" y="16049"/>
                    </a:lnTo>
                    <a:lnTo>
                      <a:pt x="33771" y="16112"/>
                    </a:lnTo>
                    <a:lnTo>
                      <a:pt x="33750" y="16195"/>
                    </a:lnTo>
                    <a:lnTo>
                      <a:pt x="33687" y="16195"/>
                    </a:lnTo>
                    <a:lnTo>
                      <a:pt x="33582" y="16216"/>
                    </a:lnTo>
                    <a:lnTo>
                      <a:pt x="33499" y="16300"/>
                    </a:lnTo>
                    <a:lnTo>
                      <a:pt x="33373" y="16300"/>
                    </a:lnTo>
                    <a:lnTo>
                      <a:pt x="33290" y="16384"/>
                    </a:lnTo>
                    <a:lnTo>
                      <a:pt x="33290" y="16488"/>
                    </a:lnTo>
                    <a:lnTo>
                      <a:pt x="33206" y="16530"/>
                    </a:lnTo>
                    <a:lnTo>
                      <a:pt x="33164" y="16677"/>
                    </a:lnTo>
                    <a:lnTo>
                      <a:pt x="33248" y="16886"/>
                    </a:lnTo>
                    <a:lnTo>
                      <a:pt x="33352" y="16990"/>
                    </a:lnTo>
                    <a:lnTo>
                      <a:pt x="33394" y="16949"/>
                    </a:lnTo>
                    <a:lnTo>
                      <a:pt x="33499" y="17095"/>
                    </a:lnTo>
                    <a:lnTo>
                      <a:pt x="33478" y="17158"/>
                    </a:lnTo>
                    <a:lnTo>
                      <a:pt x="33666" y="17158"/>
                    </a:lnTo>
                    <a:lnTo>
                      <a:pt x="33771" y="17200"/>
                    </a:lnTo>
                    <a:lnTo>
                      <a:pt x="33813" y="17137"/>
                    </a:lnTo>
                    <a:lnTo>
                      <a:pt x="33917" y="17137"/>
                    </a:lnTo>
                    <a:lnTo>
                      <a:pt x="33980" y="17095"/>
                    </a:lnTo>
                    <a:lnTo>
                      <a:pt x="34106" y="17095"/>
                    </a:lnTo>
                    <a:lnTo>
                      <a:pt x="34189" y="17053"/>
                    </a:lnTo>
                    <a:lnTo>
                      <a:pt x="34273" y="17095"/>
                    </a:lnTo>
                    <a:lnTo>
                      <a:pt x="34315" y="17032"/>
                    </a:lnTo>
                    <a:lnTo>
                      <a:pt x="34315" y="16928"/>
                    </a:lnTo>
                    <a:lnTo>
                      <a:pt x="34336" y="16865"/>
                    </a:lnTo>
                    <a:lnTo>
                      <a:pt x="34398" y="16865"/>
                    </a:lnTo>
                    <a:lnTo>
                      <a:pt x="34503" y="17032"/>
                    </a:lnTo>
                    <a:lnTo>
                      <a:pt x="34587" y="17032"/>
                    </a:lnTo>
                    <a:lnTo>
                      <a:pt x="34650" y="17116"/>
                    </a:lnTo>
                    <a:lnTo>
                      <a:pt x="34796" y="17137"/>
                    </a:lnTo>
                    <a:lnTo>
                      <a:pt x="34817" y="17074"/>
                    </a:lnTo>
                    <a:lnTo>
                      <a:pt x="34901" y="16970"/>
                    </a:lnTo>
                    <a:lnTo>
                      <a:pt x="34943" y="16970"/>
                    </a:lnTo>
                    <a:lnTo>
                      <a:pt x="35026" y="16886"/>
                    </a:lnTo>
                    <a:lnTo>
                      <a:pt x="35131" y="16865"/>
                    </a:lnTo>
                    <a:lnTo>
                      <a:pt x="35110" y="16928"/>
                    </a:lnTo>
                    <a:lnTo>
                      <a:pt x="35110" y="17032"/>
                    </a:lnTo>
                    <a:lnTo>
                      <a:pt x="35026" y="17137"/>
                    </a:lnTo>
                    <a:lnTo>
                      <a:pt x="35026" y="17262"/>
                    </a:lnTo>
                    <a:lnTo>
                      <a:pt x="35131" y="17221"/>
                    </a:lnTo>
                    <a:lnTo>
                      <a:pt x="35173" y="17032"/>
                    </a:lnTo>
                    <a:lnTo>
                      <a:pt x="35215" y="17074"/>
                    </a:lnTo>
                    <a:lnTo>
                      <a:pt x="35256" y="17032"/>
                    </a:lnTo>
                    <a:lnTo>
                      <a:pt x="35340" y="17074"/>
                    </a:lnTo>
                    <a:lnTo>
                      <a:pt x="35256" y="17200"/>
                    </a:lnTo>
                    <a:lnTo>
                      <a:pt x="35277" y="17283"/>
                    </a:lnTo>
                    <a:lnTo>
                      <a:pt x="35277" y="17179"/>
                    </a:lnTo>
                    <a:lnTo>
                      <a:pt x="35466" y="17011"/>
                    </a:lnTo>
                    <a:lnTo>
                      <a:pt x="35487" y="17074"/>
                    </a:lnTo>
                    <a:lnTo>
                      <a:pt x="35361" y="17179"/>
                    </a:lnTo>
                    <a:lnTo>
                      <a:pt x="35361" y="17242"/>
                    </a:lnTo>
                    <a:lnTo>
                      <a:pt x="35445" y="17304"/>
                    </a:lnTo>
                    <a:lnTo>
                      <a:pt x="35487" y="17451"/>
                    </a:lnTo>
                    <a:lnTo>
                      <a:pt x="35487" y="17555"/>
                    </a:lnTo>
                    <a:lnTo>
                      <a:pt x="35507" y="17660"/>
                    </a:lnTo>
                    <a:lnTo>
                      <a:pt x="35612" y="17639"/>
                    </a:lnTo>
                    <a:lnTo>
                      <a:pt x="35612" y="17765"/>
                    </a:lnTo>
                    <a:lnTo>
                      <a:pt x="35675" y="17827"/>
                    </a:lnTo>
                    <a:lnTo>
                      <a:pt x="35759" y="17681"/>
                    </a:lnTo>
                    <a:lnTo>
                      <a:pt x="35717" y="17869"/>
                    </a:lnTo>
                    <a:lnTo>
                      <a:pt x="35654" y="17953"/>
                    </a:lnTo>
                    <a:lnTo>
                      <a:pt x="35759" y="18058"/>
                    </a:lnTo>
                    <a:lnTo>
                      <a:pt x="35759" y="17974"/>
                    </a:lnTo>
                    <a:lnTo>
                      <a:pt x="35800" y="17869"/>
                    </a:lnTo>
                    <a:lnTo>
                      <a:pt x="35863" y="17848"/>
                    </a:lnTo>
                    <a:lnTo>
                      <a:pt x="35863" y="17848"/>
                    </a:lnTo>
                    <a:lnTo>
                      <a:pt x="35821" y="17890"/>
                    </a:lnTo>
                    <a:lnTo>
                      <a:pt x="35863" y="18037"/>
                    </a:lnTo>
                    <a:lnTo>
                      <a:pt x="35926" y="18162"/>
                    </a:lnTo>
                    <a:lnTo>
                      <a:pt x="36093" y="18141"/>
                    </a:lnTo>
                    <a:lnTo>
                      <a:pt x="36031" y="18183"/>
                    </a:lnTo>
                    <a:lnTo>
                      <a:pt x="35821" y="18309"/>
                    </a:lnTo>
                    <a:lnTo>
                      <a:pt x="35675" y="18309"/>
                    </a:lnTo>
                    <a:lnTo>
                      <a:pt x="35654" y="18371"/>
                    </a:lnTo>
                    <a:lnTo>
                      <a:pt x="35759" y="18413"/>
                    </a:lnTo>
                    <a:lnTo>
                      <a:pt x="35759" y="18560"/>
                    </a:lnTo>
                    <a:lnTo>
                      <a:pt x="35821" y="18664"/>
                    </a:lnTo>
                    <a:lnTo>
                      <a:pt x="35905" y="18727"/>
                    </a:lnTo>
                    <a:lnTo>
                      <a:pt x="35989" y="18727"/>
                    </a:lnTo>
                    <a:lnTo>
                      <a:pt x="35989" y="18790"/>
                    </a:lnTo>
                    <a:lnTo>
                      <a:pt x="36093" y="18874"/>
                    </a:lnTo>
                    <a:lnTo>
                      <a:pt x="36156" y="18915"/>
                    </a:lnTo>
                    <a:lnTo>
                      <a:pt x="36219" y="18915"/>
                    </a:lnTo>
                    <a:lnTo>
                      <a:pt x="36407" y="19041"/>
                    </a:lnTo>
                    <a:lnTo>
                      <a:pt x="36512" y="19041"/>
                    </a:lnTo>
                    <a:lnTo>
                      <a:pt x="36512" y="19104"/>
                    </a:lnTo>
                    <a:lnTo>
                      <a:pt x="36575" y="19125"/>
                    </a:lnTo>
                    <a:lnTo>
                      <a:pt x="36595" y="19083"/>
                    </a:lnTo>
                    <a:lnTo>
                      <a:pt x="36616" y="19041"/>
                    </a:lnTo>
                    <a:lnTo>
                      <a:pt x="36721" y="19104"/>
                    </a:lnTo>
                    <a:lnTo>
                      <a:pt x="36679" y="19125"/>
                    </a:lnTo>
                    <a:lnTo>
                      <a:pt x="36616" y="19187"/>
                    </a:lnTo>
                    <a:lnTo>
                      <a:pt x="36679" y="19292"/>
                    </a:lnTo>
                    <a:lnTo>
                      <a:pt x="36742" y="19334"/>
                    </a:lnTo>
                    <a:lnTo>
                      <a:pt x="36805" y="19334"/>
                    </a:lnTo>
                    <a:lnTo>
                      <a:pt x="36805" y="19418"/>
                    </a:lnTo>
                    <a:lnTo>
                      <a:pt x="36930" y="19543"/>
                    </a:lnTo>
                    <a:lnTo>
                      <a:pt x="37014" y="19543"/>
                    </a:lnTo>
                    <a:lnTo>
                      <a:pt x="37056" y="19606"/>
                    </a:lnTo>
                    <a:lnTo>
                      <a:pt x="37098" y="19648"/>
                    </a:lnTo>
                    <a:lnTo>
                      <a:pt x="37265" y="19731"/>
                    </a:lnTo>
                    <a:lnTo>
                      <a:pt x="37328" y="19711"/>
                    </a:lnTo>
                    <a:lnTo>
                      <a:pt x="37370" y="19731"/>
                    </a:lnTo>
                    <a:lnTo>
                      <a:pt x="37453" y="19731"/>
                    </a:lnTo>
                    <a:lnTo>
                      <a:pt x="37537" y="19773"/>
                    </a:lnTo>
                    <a:lnTo>
                      <a:pt x="37558" y="19857"/>
                    </a:lnTo>
                    <a:lnTo>
                      <a:pt x="37725" y="19983"/>
                    </a:lnTo>
                    <a:lnTo>
                      <a:pt x="37788" y="19983"/>
                    </a:lnTo>
                    <a:lnTo>
                      <a:pt x="37872" y="20045"/>
                    </a:lnTo>
                    <a:lnTo>
                      <a:pt x="38060" y="20087"/>
                    </a:lnTo>
                    <a:lnTo>
                      <a:pt x="38165" y="20150"/>
                    </a:lnTo>
                    <a:lnTo>
                      <a:pt x="38269" y="20150"/>
                    </a:lnTo>
                    <a:lnTo>
                      <a:pt x="38290" y="20129"/>
                    </a:lnTo>
                    <a:lnTo>
                      <a:pt x="38290" y="20066"/>
                    </a:lnTo>
                    <a:lnTo>
                      <a:pt x="38207" y="19983"/>
                    </a:lnTo>
                    <a:lnTo>
                      <a:pt x="38165" y="19920"/>
                    </a:lnTo>
                    <a:lnTo>
                      <a:pt x="38207" y="19857"/>
                    </a:lnTo>
                    <a:lnTo>
                      <a:pt x="38290" y="19878"/>
                    </a:lnTo>
                    <a:lnTo>
                      <a:pt x="38311" y="19815"/>
                    </a:lnTo>
                    <a:lnTo>
                      <a:pt x="38290" y="19752"/>
                    </a:lnTo>
                    <a:lnTo>
                      <a:pt x="38248" y="19773"/>
                    </a:lnTo>
                    <a:lnTo>
                      <a:pt x="38207" y="19731"/>
                    </a:lnTo>
                    <a:lnTo>
                      <a:pt x="38248" y="19606"/>
                    </a:lnTo>
                    <a:lnTo>
                      <a:pt x="38207" y="19564"/>
                    </a:lnTo>
                    <a:lnTo>
                      <a:pt x="38102" y="19669"/>
                    </a:lnTo>
                    <a:lnTo>
                      <a:pt x="38102" y="19627"/>
                    </a:lnTo>
                    <a:lnTo>
                      <a:pt x="38081" y="19543"/>
                    </a:lnTo>
                    <a:lnTo>
                      <a:pt x="38018" y="19543"/>
                    </a:lnTo>
                    <a:lnTo>
                      <a:pt x="38123" y="19439"/>
                    </a:lnTo>
                    <a:lnTo>
                      <a:pt x="38102" y="19313"/>
                    </a:lnTo>
                    <a:lnTo>
                      <a:pt x="38060" y="19292"/>
                    </a:lnTo>
                    <a:lnTo>
                      <a:pt x="37956" y="19292"/>
                    </a:lnTo>
                    <a:lnTo>
                      <a:pt x="37976" y="19187"/>
                    </a:lnTo>
                    <a:lnTo>
                      <a:pt x="37935" y="19083"/>
                    </a:lnTo>
                    <a:lnTo>
                      <a:pt x="37893" y="18999"/>
                    </a:lnTo>
                    <a:lnTo>
                      <a:pt x="37788" y="18999"/>
                    </a:lnTo>
                    <a:lnTo>
                      <a:pt x="37851" y="18915"/>
                    </a:lnTo>
                    <a:lnTo>
                      <a:pt x="37767" y="18894"/>
                    </a:lnTo>
                    <a:lnTo>
                      <a:pt x="37725" y="18894"/>
                    </a:lnTo>
                    <a:lnTo>
                      <a:pt x="37746" y="18832"/>
                    </a:lnTo>
                    <a:lnTo>
                      <a:pt x="37663" y="18727"/>
                    </a:lnTo>
                    <a:lnTo>
                      <a:pt x="37663" y="18748"/>
                    </a:lnTo>
                    <a:lnTo>
                      <a:pt x="37621" y="18748"/>
                    </a:lnTo>
                    <a:lnTo>
                      <a:pt x="37621" y="18602"/>
                    </a:lnTo>
                    <a:lnTo>
                      <a:pt x="37621" y="18539"/>
                    </a:lnTo>
                    <a:lnTo>
                      <a:pt x="37621" y="18476"/>
                    </a:lnTo>
                    <a:lnTo>
                      <a:pt x="37453" y="18350"/>
                    </a:lnTo>
                    <a:lnTo>
                      <a:pt x="37432" y="18225"/>
                    </a:lnTo>
                    <a:lnTo>
                      <a:pt x="37432" y="18120"/>
                    </a:lnTo>
                    <a:lnTo>
                      <a:pt x="37516" y="18162"/>
                    </a:lnTo>
                    <a:lnTo>
                      <a:pt x="37558" y="18078"/>
                    </a:lnTo>
                    <a:lnTo>
                      <a:pt x="37663" y="18120"/>
                    </a:lnTo>
                    <a:lnTo>
                      <a:pt x="37663" y="18225"/>
                    </a:lnTo>
                    <a:lnTo>
                      <a:pt x="37746" y="18371"/>
                    </a:lnTo>
                    <a:lnTo>
                      <a:pt x="37872" y="18434"/>
                    </a:lnTo>
                    <a:lnTo>
                      <a:pt x="37935" y="18476"/>
                    </a:lnTo>
                    <a:lnTo>
                      <a:pt x="37935" y="18560"/>
                    </a:lnTo>
                    <a:lnTo>
                      <a:pt x="37976" y="18602"/>
                    </a:lnTo>
                    <a:lnTo>
                      <a:pt x="37976" y="18539"/>
                    </a:lnTo>
                    <a:lnTo>
                      <a:pt x="37935" y="18392"/>
                    </a:lnTo>
                    <a:lnTo>
                      <a:pt x="37935" y="18350"/>
                    </a:lnTo>
                    <a:lnTo>
                      <a:pt x="37976" y="18309"/>
                    </a:lnTo>
                    <a:lnTo>
                      <a:pt x="38018" y="18392"/>
                    </a:lnTo>
                    <a:lnTo>
                      <a:pt x="38018" y="18455"/>
                    </a:lnTo>
                    <a:lnTo>
                      <a:pt x="38081" y="18497"/>
                    </a:lnTo>
                    <a:lnTo>
                      <a:pt x="38123" y="18685"/>
                    </a:lnTo>
                    <a:lnTo>
                      <a:pt x="38207" y="18706"/>
                    </a:lnTo>
                    <a:lnTo>
                      <a:pt x="38207" y="18769"/>
                    </a:lnTo>
                    <a:lnTo>
                      <a:pt x="38290" y="18832"/>
                    </a:lnTo>
                    <a:lnTo>
                      <a:pt x="38374" y="19020"/>
                    </a:lnTo>
                    <a:lnTo>
                      <a:pt x="38416" y="18936"/>
                    </a:lnTo>
                    <a:lnTo>
                      <a:pt x="38395" y="18832"/>
                    </a:lnTo>
                    <a:lnTo>
                      <a:pt x="38395" y="18664"/>
                    </a:lnTo>
                    <a:lnTo>
                      <a:pt x="38416" y="18560"/>
                    </a:lnTo>
                    <a:lnTo>
                      <a:pt x="38416" y="18643"/>
                    </a:lnTo>
                    <a:lnTo>
                      <a:pt x="38479" y="18811"/>
                    </a:lnTo>
                    <a:lnTo>
                      <a:pt x="38479" y="18915"/>
                    </a:lnTo>
                    <a:lnTo>
                      <a:pt x="38479" y="18999"/>
                    </a:lnTo>
                    <a:lnTo>
                      <a:pt x="38520" y="19020"/>
                    </a:lnTo>
                    <a:lnTo>
                      <a:pt x="38604" y="19083"/>
                    </a:lnTo>
                    <a:lnTo>
                      <a:pt x="38625" y="18999"/>
                    </a:lnTo>
                    <a:lnTo>
                      <a:pt x="38583" y="18957"/>
                    </a:lnTo>
                    <a:lnTo>
                      <a:pt x="38583" y="18894"/>
                    </a:lnTo>
                    <a:lnTo>
                      <a:pt x="38667" y="18915"/>
                    </a:lnTo>
                    <a:lnTo>
                      <a:pt x="38688" y="19020"/>
                    </a:lnTo>
                    <a:lnTo>
                      <a:pt x="38688" y="19104"/>
                    </a:lnTo>
                    <a:lnTo>
                      <a:pt x="38709" y="19125"/>
                    </a:lnTo>
                    <a:lnTo>
                      <a:pt x="38709" y="19062"/>
                    </a:lnTo>
                    <a:lnTo>
                      <a:pt x="38772" y="19020"/>
                    </a:lnTo>
                    <a:lnTo>
                      <a:pt x="38772" y="19187"/>
                    </a:lnTo>
                    <a:lnTo>
                      <a:pt x="38813" y="19271"/>
                    </a:lnTo>
                    <a:lnTo>
                      <a:pt x="38897" y="19271"/>
                    </a:lnTo>
                    <a:lnTo>
                      <a:pt x="38939" y="19208"/>
                    </a:lnTo>
                    <a:lnTo>
                      <a:pt x="38939" y="19313"/>
                    </a:lnTo>
                    <a:lnTo>
                      <a:pt x="38918" y="19376"/>
                    </a:lnTo>
                    <a:lnTo>
                      <a:pt x="38981" y="19543"/>
                    </a:lnTo>
                    <a:lnTo>
                      <a:pt x="39023" y="19627"/>
                    </a:lnTo>
                    <a:lnTo>
                      <a:pt x="39127" y="19627"/>
                    </a:lnTo>
                    <a:lnTo>
                      <a:pt x="39127" y="19543"/>
                    </a:lnTo>
                    <a:lnTo>
                      <a:pt x="39106" y="19522"/>
                    </a:lnTo>
                    <a:lnTo>
                      <a:pt x="39106" y="19397"/>
                    </a:lnTo>
                    <a:lnTo>
                      <a:pt x="39044" y="19187"/>
                    </a:lnTo>
                    <a:lnTo>
                      <a:pt x="39127" y="19187"/>
                    </a:lnTo>
                    <a:lnTo>
                      <a:pt x="39169" y="19271"/>
                    </a:lnTo>
                    <a:lnTo>
                      <a:pt x="39274" y="19292"/>
                    </a:lnTo>
                    <a:lnTo>
                      <a:pt x="39316" y="19271"/>
                    </a:lnTo>
                    <a:lnTo>
                      <a:pt x="39253" y="19166"/>
                    </a:lnTo>
                    <a:lnTo>
                      <a:pt x="39295" y="19083"/>
                    </a:lnTo>
                    <a:lnTo>
                      <a:pt x="39295" y="18894"/>
                    </a:lnTo>
                    <a:lnTo>
                      <a:pt x="39211" y="18706"/>
                    </a:lnTo>
                    <a:lnTo>
                      <a:pt x="39232" y="18560"/>
                    </a:lnTo>
                    <a:lnTo>
                      <a:pt x="39232" y="18392"/>
                    </a:lnTo>
                    <a:lnTo>
                      <a:pt x="39253" y="18560"/>
                    </a:lnTo>
                    <a:lnTo>
                      <a:pt x="39232" y="18664"/>
                    </a:lnTo>
                    <a:lnTo>
                      <a:pt x="39253" y="18790"/>
                    </a:lnTo>
                    <a:lnTo>
                      <a:pt x="39420" y="18957"/>
                    </a:lnTo>
                    <a:lnTo>
                      <a:pt x="39441" y="18894"/>
                    </a:lnTo>
                    <a:lnTo>
                      <a:pt x="39420" y="18769"/>
                    </a:lnTo>
                    <a:lnTo>
                      <a:pt x="39462" y="18664"/>
                    </a:lnTo>
                    <a:lnTo>
                      <a:pt x="39462" y="18497"/>
                    </a:lnTo>
                    <a:lnTo>
                      <a:pt x="39546" y="18455"/>
                    </a:lnTo>
                    <a:lnTo>
                      <a:pt x="39525" y="18434"/>
                    </a:lnTo>
                    <a:lnTo>
                      <a:pt x="39399" y="18246"/>
                    </a:lnTo>
                    <a:lnTo>
                      <a:pt x="39357" y="18120"/>
                    </a:lnTo>
                    <a:lnTo>
                      <a:pt x="39316" y="18078"/>
                    </a:lnTo>
                    <a:lnTo>
                      <a:pt x="39336" y="18016"/>
                    </a:lnTo>
                    <a:lnTo>
                      <a:pt x="39253" y="17869"/>
                    </a:lnTo>
                    <a:lnTo>
                      <a:pt x="39190" y="17786"/>
                    </a:lnTo>
                    <a:lnTo>
                      <a:pt x="39316" y="17765"/>
                    </a:lnTo>
                    <a:lnTo>
                      <a:pt x="39336" y="17723"/>
                    </a:lnTo>
                    <a:lnTo>
                      <a:pt x="39420" y="17639"/>
                    </a:lnTo>
                    <a:lnTo>
                      <a:pt x="39357" y="17576"/>
                    </a:lnTo>
                    <a:lnTo>
                      <a:pt x="39295" y="17618"/>
                    </a:lnTo>
                    <a:lnTo>
                      <a:pt x="39148" y="17639"/>
                    </a:lnTo>
                    <a:lnTo>
                      <a:pt x="39106" y="17597"/>
                    </a:lnTo>
                    <a:lnTo>
                      <a:pt x="39127" y="17555"/>
                    </a:lnTo>
                    <a:lnTo>
                      <a:pt x="39148" y="17514"/>
                    </a:lnTo>
                    <a:lnTo>
                      <a:pt x="39232" y="17430"/>
                    </a:lnTo>
                    <a:lnTo>
                      <a:pt x="39253" y="17325"/>
                    </a:lnTo>
                    <a:lnTo>
                      <a:pt x="39211" y="17242"/>
                    </a:lnTo>
                    <a:lnTo>
                      <a:pt x="39148" y="17242"/>
                    </a:lnTo>
                    <a:lnTo>
                      <a:pt x="39148" y="17304"/>
                    </a:lnTo>
                    <a:lnTo>
                      <a:pt x="39106" y="17388"/>
                    </a:lnTo>
                    <a:lnTo>
                      <a:pt x="39106" y="17304"/>
                    </a:lnTo>
                    <a:lnTo>
                      <a:pt x="39085" y="17325"/>
                    </a:lnTo>
                    <a:lnTo>
                      <a:pt x="38939" y="17346"/>
                    </a:lnTo>
                    <a:lnTo>
                      <a:pt x="38918" y="17304"/>
                    </a:lnTo>
                    <a:lnTo>
                      <a:pt x="39002" y="17242"/>
                    </a:lnTo>
                    <a:lnTo>
                      <a:pt x="39023" y="17200"/>
                    </a:lnTo>
                    <a:lnTo>
                      <a:pt x="38981" y="17137"/>
                    </a:lnTo>
                    <a:lnTo>
                      <a:pt x="38939" y="17032"/>
                    </a:lnTo>
                    <a:lnTo>
                      <a:pt x="38876" y="16990"/>
                    </a:lnTo>
                    <a:lnTo>
                      <a:pt x="38813" y="17011"/>
                    </a:lnTo>
                    <a:lnTo>
                      <a:pt x="38813" y="17116"/>
                    </a:lnTo>
                    <a:lnTo>
                      <a:pt x="38792" y="17179"/>
                    </a:lnTo>
                    <a:lnTo>
                      <a:pt x="38772" y="17137"/>
                    </a:lnTo>
                    <a:lnTo>
                      <a:pt x="38772" y="17011"/>
                    </a:lnTo>
                    <a:lnTo>
                      <a:pt x="38730" y="16928"/>
                    </a:lnTo>
                    <a:lnTo>
                      <a:pt x="38688" y="16928"/>
                    </a:lnTo>
                    <a:lnTo>
                      <a:pt x="38709" y="16865"/>
                    </a:lnTo>
                    <a:lnTo>
                      <a:pt x="38667" y="16865"/>
                    </a:lnTo>
                    <a:lnTo>
                      <a:pt x="38667" y="16823"/>
                    </a:lnTo>
                    <a:lnTo>
                      <a:pt x="38688" y="16823"/>
                    </a:lnTo>
                    <a:lnTo>
                      <a:pt x="38667" y="16760"/>
                    </a:lnTo>
                    <a:lnTo>
                      <a:pt x="38604" y="16718"/>
                    </a:lnTo>
                    <a:lnTo>
                      <a:pt x="38625" y="16677"/>
                    </a:lnTo>
                    <a:lnTo>
                      <a:pt x="38730" y="16677"/>
                    </a:lnTo>
                    <a:lnTo>
                      <a:pt x="38792" y="16656"/>
                    </a:lnTo>
                    <a:lnTo>
                      <a:pt x="38730" y="16593"/>
                    </a:lnTo>
                    <a:lnTo>
                      <a:pt x="38625" y="16593"/>
                    </a:lnTo>
                    <a:lnTo>
                      <a:pt x="38583" y="16572"/>
                    </a:lnTo>
                    <a:lnTo>
                      <a:pt x="38625" y="16488"/>
                    </a:lnTo>
                    <a:lnTo>
                      <a:pt x="38730" y="16446"/>
                    </a:lnTo>
                    <a:lnTo>
                      <a:pt x="38730" y="16405"/>
                    </a:lnTo>
                    <a:lnTo>
                      <a:pt x="38688" y="16363"/>
                    </a:lnTo>
                    <a:lnTo>
                      <a:pt x="38520" y="16363"/>
                    </a:lnTo>
                    <a:lnTo>
                      <a:pt x="38500" y="16405"/>
                    </a:lnTo>
                    <a:lnTo>
                      <a:pt x="38458" y="16488"/>
                    </a:lnTo>
                    <a:lnTo>
                      <a:pt x="38248" y="16530"/>
                    </a:lnTo>
                    <a:lnTo>
                      <a:pt x="38353" y="16467"/>
                    </a:lnTo>
                    <a:lnTo>
                      <a:pt x="38500" y="16321"/>
                    </a:lnTo>
                    <a:lnTo>
                      <a:pt x="38562" y="16216"/>
                    </a:lnTo>
                    <a:lnTo>
                      <a:pt x="38562" y="16174"/>
                    </a:lnTo>
                    <a:lnTo>
                      <a:pt x="38458" y="16174"/>
                    </a:lnTo>
                    <a:lnTo>
                      <a:pt x="38395" y="16153"/>
                    </a:lnTo>
                    <a:lnTo>
                      <a:pt x="38458" y="16091"/>
                    </a:lnTo>
                    <a:lnTo>
                      <a:pt x="38416" y="16049"/>
                    </a:lnTo>
                    <a:lnTo>
                      <a:pt x="38374" y="16070"/>
                    </a:lnTo>
                    <a:lnTo>
                      <a:pt x="38374" y="15986"/>
                    </a:lnTo>
                    <a:lnTo>
                      <a:pt x="38416" y="15923"/>
                    </a:lnTo>
                    <a:lnTo>
                      <a:pt x="38416" y="15819"/>
                    </a:lnTo>
                    <a:lnTo>
                      <a:pt x="38290" y="15777"/>
                    </a:lnTo>
                    <a:lnTo>
                      <a:pt x="38207" y="15756"/>
                    </a:lnTo>
                    <a:lnTo>
                      <a:pt x="38081" y="15756"/>
                    </a:lnTo>
                    <a:lnTo>
                      <a:pt x="38039" y="15693"/>
                    </a:lnTo>
                    <a:lnTo>
                      <a:pt x="38165" y="15693"/>
                    </a:lnTo>
                    <a:lnTo>
                      <a:pt x="38269" y="15672"/>
                    </a:lnTo>
                    <a:lnTo>
                      <a:pt x="38311" y="15630"/>
                    </a:lnTo>
                    <a:lnTo>
                      <a:pt x="38374" y="15693"/>
                    </a:lnTo>
                    <a:lnTo>
                      <a:pt x="38395" y="15756"/>
                    </a:lnTo>
                    <a:lnTo>
                      <a:pt x="38500" y="15756"/>
                    </a:lnTo>
                    <a:lnTo>
                      <a:pt x="38604" y="15798"/>
                    </a:lnTo>
                    <a:lnTo>
                      <a:pt x="38625" y="15881"/>
                    </a:lnTo>
                    <a:lnTo>
                      <a:pt x="38604" y="15965"/>
                    </a:lnTo>
                    <a:lnTo>
                      <a:pt x="38625" y="16049"/>
                    </a:lnTo>
                    <a:lnTo>
                      <a:pt x="38730" y="16174"/>
                    </a:lnTo>
                    <a:lnTo>
                      <a:pt x="38772" y="16174"/>
                    </a:lnTo>
                    <a:lnTo>
                      <a:pt x="38792" y="16070"/>
                    </a:lnTo>
                    <a:lnTo>
                      <a:pt x="38834" y="16133"/>
                    </a:lnTo>
                    <a:lnTo>
                      <a:pt x="38981" y="16153"/>
                    </a:lnTo>
                    <a:lnTo>
                      <a:pt x="39023" y="16133"/>
                    </a:lnTo>
                    <a:lnTo>
                      <a:pt x="39023" y="16070"/>
                    </a:lnTo>
                    <a:lnTo>
                      <a:pt x="38981" y="16049"/>
                    </a:lnTo>
                    <a:lnTo>
                      <a:pt x="38981" y="15965"/>
                    </a:lnTo>
                    <a:lnTo>
                      <a:pt x="38939" y="15861"/>
                    </a:lnTo>
                    <a:lnTo>
                      <a:pt x="38876" y="15777"/>
                    </a:lnTo>
                    <a:lnTo>
                      <a:pt x="38792" y="15756"/>
                    </a:lnTo>
                    <a:lnTo>
                      <a:pt x="38813" y="15672"/>
                    </a:lnTo>
                    <a:lnTo>
                      <a:pt x="38813" y="15589"/>
                    </a:lnTo>
                    <a:lnTo>
                      <a:pt x="38772" y="15547"/>
                    </a:lnTo>
                    <a:lnTo>
                      <a:pt x="38792" y="15526"/>
                    </a:lnTo>
                    <a:lnTo>
                      <a:pt x="38834" y="15547"/>
                    </a:lnTo>
                    <a:lnTo>
                      <a:pt x="38876" y="15651"/>
                    </a:lnTo>
                    <a:lnTo>
                      <a:pt x="38918" y="15693"/>
                    </a:lnTo>
                    <a:lnTo>
                      <a:pt x="39002" y="15672"/>
                    </a:lnTo>
                    <a:lnTo>
                      <a:pt x="38981" y="15651"/>
                    </a:lnTo>
                    <a:lnTo>
                      <a:pt x="39002" y="15630"/>
                    </a:lnTo>
                    <a:lnTo>
                      <a:pt x="39085" y="15651"/>
                    </a:lnTo>
                    <a:lnTo>
                      <a:pt x="39044" y="15547"/>
                    </a:lnTo>
                    <a:lnTo>
                      <a:pt x="39002" y="15442"/>
                    </a:lnTo>
                    <a:lnTo>
                      <a:pt x="38897" y="15379"/>
                    </a:lnTo>
                    <a:lnTo>
                      <a:pt x="39002" y="15379"/>
                    </a:lnTo>
                    <a:lnTo>
                      <a:pt x="39044" y="15442"/>
                    </a:lnTo>
                    <a:lnTo>
                      <a:pt x="39106" y="15484"/>
                    </a:lnTo>
                    <a:lnTo>
                      <a:pt x="39190" y="15463"/>
                    </a:lnTo>
                    <a:lnTo>
                      <a:pt x="39148" y="15421"/>
                    </a:lnTo>
                    <a:lnTo>
                      <a:pt x="39148" y="15337"/>
                    </a:lnTo>
                    <a:lnTo>
                      <a:pt x="39190" y="15337"/>
                    </a:lnTo>
                    <a:lnTo>
                      <a:pt x="39232" y="15379"/>
                    </a:lnTo>
                    <a:lnTo>
                      <a:pt x="39295" y="15421"/>
                    </a:lnTo>
                    <a:lnTo>
                      <a:pt x="39295" y="15463"/>
                    </a:lnTo>
                    <a:lnTo>
                      <a:pt x="39232" y="15484"/>
                    </a:lnTo>
                    <a:lnTo>
                      <a:pt x="39232" y="15589"/>
                    </a:lnTo>
                    <a:lnTo>
                      <a:pt x="39232" y="15630"/>
                    </a:lnTo>
                    <a:lnTo>
                      <a:pt x="39295" y="15630"/>
                    </a:lnTo>
                    <a:lnTo>
                      <a:pt x="39336" y="15651"/>
                    </a:lnTo>
                    <a:lnTo>
                      <a:pt x="39336" y="15693"/>
                    </a:lnTo>
                    <a:lnTo>
                      <a:pt x="39295" y="15735"/>
                    </a:lnTo>
                    <a:lnTo>
                      <a:pt x="39253" y="15777"/>
                    </a:lnTo>
                    <a:lnTo>
                      <a:pt x="39316" y="15798"/>
                    </a:lnTo>
                    <a:lnTo>
                      <a:pt x="39357" y="15777"/>
                    </a:lnTo>
                    <a:lnTo>
                      <a:pt x="39399" y="15798"/>
                    </a:lnTo>
                    <a:lnTo>
                      <a:pt x="39357" y="15881"/>
                    </a:lnTo>
                    <a:lnTo>
                      <a:pt x="39399" y="15944"/>
                    </a:lnTo>
                    <a:lnTo>
                      <a:pt x="39441" y="15965"/>
                    </a:lnTo>
                    <a:lnTo>
                      <a:pt x="39525" y="15944"/>
                    </a:lnTo>
                    <a:lnTo>
                      <a:pt x="39734" y="15798"/>
                    </a:lnTo>
                    <a:lnTo>
                      <a:pt x="39818" y="15672"/>
                    </a:lnTo>
                    <a:lnTo>
                      <a:pt x="39818" y="15756"/>
                    </a:lnTo>
                    <a:lnTo>
                      <a:pt x="39755" y="15798"/>
                    </a:lnTo>
                    <a:lnTo>
                      <a:pt x="39734" y="15861"/>
                    </a:lnTo>
                    <a:lnTo>
                      <a:pt x="39629" y="15902"/>
                    </a:lnTo>
                    <a:lnTo>
                      <a:pt x="39462" y="16070"/>
                    </a:lnTo>
                    <a:lnTo>
                      <a:pt x="39462" y="16112"/>
                    </a:lnTo>
                    <a:lnTo>
                      <a:pt x="39546" y="16153"/>
                    </a:lnTo>
                    <a:lnTo>
                      <a:pt x="39650" y="16112"/>
                    </a:lnTo>
                    <a:lnTo>
                      <a:pt x="39818" y="16007"/>
                    </a:lnTo>
                    <a:lnTo>
                      <a:pt x="39880" y="16007"/>
                    </a:lnTo>
                    <a:lnTo>
                      <a:pt x="40027" y="15965"/>
                    </a:lnTo>
                    <a:lnTo>
                      <a:pt x="40069" y="15881"/>
                    </a:lnTo>
                    <a:lnTo>
                      <a:pt x="40132" y="15861"/>
                    </a:lnTo>
                    <a:lnTo>
                      <a:pt x="40236" y="15777"/>
                    </a:lnTo>
                    <a:lnTo>
                      <a:pt x="40278" y="15777"/>
                    </a:lnTo>
                    <a:lnTo>
                      <a:pt x="40278" y="15840"/>
                    </a:lnTo>
                    <a:lnTo>
                      <a:pt x="40236" y="15861"/>
                    </a:lnTo>
                    <a:lnTo>
                      <a:pt x="40152" y="15965"/>
                    </a:lnTo>
                    <a:lnTo>
                      <a:pt x="40090" y="16070"/>
                    </a:lnTo>
                    <a:lnTo>
                      <a:pt x="40027" y="16112"/>
                    </a:lnTo>
                    <a:lnTo>
                      <a:pt x="39943" y="16195"/>
                    </a:lnTo>
                    <a:lnTo>
                      <a:pt x="39839" y="16216"/>
                    </a:lnTo>
                    <a:lnTo>
                      <a:pt x="39776" y="16258"/>
                    </a:lnTo>
                    <a:lnTo>
                      <a:pt x="39713" y="16384"/>
                    </a:lnTo>
                    <a:lnTo>
                      <a:pt x="39713" y="16426"/>
                    </a:lnTo>
                    <a:lnTo>
                      <a:pt x="39734" y="16467"/>
                    </a:lnTo>
                    <a:lnTo>
                      <a:pt x="39776" y="16426"/>
                    </a:lnTo>
                    <a:lnTo>
                      <a:pt x="39860" y="16426"/>
                    </a:lnTo>
                    <a:lnTo>
                      <a:pt x="39943" y="16467"/>
                    </a:lnTo>
                    <a:lnTo>
                      <a:pt x="39860" y="16488"/>
                    </a:lnTo>
                    <a:lnTo>
                      <a:pt x="39776" y="16509"/>
                    </a:lnTo>
                    <a:lnTo>
                      <a:pt x="39734" y="16551"/>
                    </a:lnTo>
                    <a:lnTo>
                      <a:pt x="39734" y="16593"/>
                    </a:lnTo>
                    <a:lnTo>
                      <a:pt x="39776" y="16614"/>
                    </a:lnTo>
                    <a:lnTo>
                      <a:pt x="39860" y="16593"/>
                    </a:lnTo>
                    <a:lnTo>
                      <a:pt x="39922" y="16572"/>
                    </a:lnTo>
                    <a:lnTo>
                      <a:pt x="39839" y="16677"/>
                    </a:lnTo>
                    <a:lnTo>
                      <a:pt x="39755" y="16698"/>
                    </a:lnTo>
                    <a:lnTo>
                      <a:pt x="39734" y="16739"/>
                    </a:lnTo>
                    <a:lnTo>
                      <a:pt x="39755" y="16781"/>
                    </a:lnTo>
                    <a:lnTo>
                      <a:pt x="39839" y="16802"/>
                    </a:lnTo>
                    <a:lnTo>
                      <a:pt x="39922" y="16781"/>
                    </a:lnTo>
                    <a:lnTo>
                      <a:pt x="39985" y="16781"/>
                    </a:lnTo>
                    <a:lnTo>
                      <a:pt x="40027" y="16802"/>
                    </a:lnTo>
                    <a:lnTo>
                      <a:pt x="39964" y="16823"/>
                    </a:lnTo>
                    <a:lnTo>
                      <a:pt x="39964" y="16865"/>
                    </a:lnTo>
                    <a:lnTo>
                      <a:pt x="39860" y="16907"/>
                    </a:lnTo>
                    <a:lnTo>
                      <a:pt x="39839" y="16970"/>
                    </a:lnTo>
                    <a:lnTo>
                      <a:pt x="39860" y="17032"/>
                    </a:lnTo>
                    <a:lnTo>
                      <a:pt x="39922" y="17116"/>
                    </a:lnTo>
                    <a:lnTo>
                      <a:pt x="39922" y="17200"/>
                    </a:lnTo>
                    <a:lnTo>
                      <a:pt x="39943" y="17221"/>
                    </a:lnTo>
                    <a:lnTo>
                      <a:pt x="39985" y="17137"/>
                    </a:lnTo>
                    <a:lnTo>
                      <a:pt x="40048" y="17032"/>
                    </a:lnTo>
                    <a:lnTo>
                      <a:pt x="40090" y="16990"/>
                    </a:lnTo>
                    <a:lnTo>
                      <a:pt x="40132" y="16990"/>
                    </a:lnTo>
                    <a:lnTo>
                      <a:pt x="40090" y="17032"/>
                    </a:lnTo>
                    <a:lnTo>
                      <a:pt x="40090" y="17095"/>
                    </a:lnTo>
                    <a:lnTo>
                      <a:pt x="40048" y="17116"/>
                    </a:lnTo>
                    <a:lnTo>
                      <a:pt x="40048" y="17137"/>
                    </a:lnTo>
                    <a:lnTo>
                      <a:pt x="40090" y="17200"/>
                    </a:lnTo>
                    <a:lnTo>
                      <a:pt x="40069" y="17242"/>
                    </a:lnTo>
                    <a:lnTo>
                      <a:pt x="40132" y="17304"/>
                    </a:lnTo>
                    <a:lnTo>
                      <a:pt x="40152" y="17304"/>
                    </a:lnTo>
                    <a:lnTo>
                      <a:pt x="40173" y="17242"/>
                    </a:lnTo>
                    <a:lnTo>
                      <a:pt x="40257" y="17221"/>
                    </a:lnTo>
                    <a:lnTo>
                      <a:pt x="40278" y="17221"/>
                    </a:lnTo>
                    <a:lnTo>
                      <a:pt x="40278" y="17283"/>
                    </a:lnTo>
                    <a:lnTo>
                      <a:pt x="40236" y="17325"/>
                    </a:lnTo>
                    <a:lnTo>
                      <a:pt x="40236" y="17346"/>
                    </a:lnTo>
                    <a:lnTo>
                      <a:pt x="40278" y="17388"/>
                    </a:lnTo>
                    <a:lnTo>
                      <a:pt x="40278" y="17430"/>
                    </a:lnTo>
                    <a:lnTo>
                      <a:pt x="40299" y="17451"/>
                    </a:lnTo>
                    <a:lnTo>
                      <a:pt x="40299" y="17514"/>
                    </a:lnTo>
                    <a:lnTo>
                      <a:pt x="40362" y="17534"/>
                    </a:lnTo>
                    <a:lnTo>
                      <a:pt x="40383" y="17493"/>
                    </a:lnTo>
                    <a:lnTo>
                      <a:pt x="40487" y="17451"/>
                    </a:lnTo>
                    <a:lnTo>
                      <a:pt x="40508" y="17388"/>
                    </a:lnTo>
                    <a:lnTo>
                      <a:pt x="40508" y="17325"/>
                    </a:lnTo>
                    <a:lnTo>
                      <a:pt x="40445" y="17242"/>
                    </a:lnTo>
                    <a:lnTo>
                      <a:pt x="40466" y="17242"/>
                    </a:lnTo>
                    <a:lnTo>
                      <a:pt x="40508" y="17283"/>
                    </a:lnTo>
                    <a:lnTo>
                      <a:pt x="40550" y="17283"/>
                    </a:lnTo>
                    <a:lnTo>
                      <a:pt x="40550" y="17221"/>
                    </a:lnTo>
                    <a:lnTo>
                      <a:pt x="40508" y="17137"/>
                    </a:lnTo>
                    <a:lnTo>
                      <a:pt x="40508" y="17095"/>
                    </a:lnTo>
                    <a:lnTo>
                      <a:pt x="40571" y="17074"/>
                    </a:lnTo>
                    <a:lnTo>
                      <a:pt x="40571" y="16990"/>
                    </a:lnTo>
                    <a:lnTo>
                      <a:pt x="40571" y="16928"/>
                    </a:lnTo>
                    <a:lnTo>
                      <a:pt x="40508" y="16928"/>
                    </a:lnTo>
                    <a:lnTo>
                      <a:pt x="40466" y="16886"/>
                    </a:lnTo>
                    <a:lnTo>
                      <a:pt x="40466" y="16865"/>
                    </a:lnTo>
                    <a:lnTo>
                      <a:pt x="40487" y="16886"/>
                    </a:lnTo>
                    <a:lnTo>
                      <a:pt x="40571" y="16907"/>
                    </a:lnTo>
                    <a:lnTo>
                      <a:pt x="40613" y="16865"/>
                    </a:lnTo>
                    <a:lnTo>
                      <a:pt x="40592" y="16802"/>
                    </a:lnTo>
                    <a:lnTo>
                      <a:pt x="40550" y="16802"/>
                    </a:lnTo>
                    <a:lnTo>
                      <a:pt x="40508" y="16781"/>
                    </a:lnTo>
                    <a:lnTo>
                      <a:pt x="40592" y="16781"/>
                    </a:lnTo>
                    <a:lnTo>
                      <a:pt x="40655" y="16718"/>
                    </a:lnTo>
                    <a:lnTo>
                      <a:pt x="40655" y="16572"/>
                    </a:lnTo>
                    <a:lnTo>
                      <a:pt x="40676" y="16509"/>
                    </a:lnTo>
                    <a:lnTo>
                      <a:pt x="40696" y="16572"/>
                    </a:lnTo>
                    <a:lnTo>
                      <a:pt x="40696" y="16656"/>
                    </a:lnTo>
                    <a:lnTo>
                      <a:pt x="40717" y="16718"/>
                    </a:lnTo>
                    <a:lnTo>
                      <a:pt x="40696" y="16802"/>
                    </a:lnTo>
                    <a:lnTo>
                      <a:pt x="40759" y="16823"/>
                    </a:lnTo>
                    <a:lnTo>
                      <a:pt x="40822" y="16802"/>
                    </a:lnTo>
                    <a:lnTo>
                      <a:pt x="40864" y="16760"/>
                    </a:lnTo>
                    <a:lnTo>
                      <a:pt x="40906" y="16718"/>
                    </a:lnTo>
                    <a:lnTo>
                      <a:pt x="40906" y="16823"/>
                    </a:lnTo>
                    <a:lnTo>
                      <a:pt x="40927" y="16865"/>
                    </a:lnTo>
                    <a:lnTo>
                      <a:pt x="40989" y="16865"/>
                    </a:lnTo>
                    <a:lnTo>
                      <a:pt x="41010" y="16823"/>
                    </a:lnTo>
                    <a:lnTo>
                      <a:pt x="41010" y="16698"/>
                    </a:lnTo>
                    <a:lnTo>
                      <a:pt x="41010" y="16593"/>
                    </a:lnTo>
                    <a:lnTo>
                      <a:pt x="40969" y="16572"/>
                    </a:lnTo>
                    <a:lnTo>
                      <a:pt x="40927" y="16551"/>
                    </a:lnTo>
                    <a:lnTo>
                      <a:pt x="41010" y="16572"/>
                    </a:lnTo>
                    <a:lnTo>
                      <a:pt x="41094" y="16614"/>
                    </a:lnTo>
                    <a:lnTo>
                      <a:pt x="41115" y="16698"/>
                    </a:lnTo>
                    <a:lnTo>
                      <a:pt x="41178" y="16698"/>
                    </a:lnTo>
                    <a:lnTo>
                      <a:pt x="41199" y="16656"/>
                    </a:lnTo>
                    <a:lnTo>
                      <a:pt x="41199" y="16509"/>
                    </a:lnTo>
                    <a:lnTo>
                      <a:pt x="41136" y="16446"/>
                    </a:lnTo>
                    <a:lnTo>
                      <a:pt x="41031" y="16363"/>
                    </a:lnTo>
                    <a:lnTo>
                      <a:pt x="41010" y="16300"/>
                    </a:lnTo>
                    <a:lnTo>
                      <a:pt x="41031" y="16300"/>
                    </a:lnTo>
                    <a:lnTo>
                      <a:pt x="41094" y="16363"/>
                    </a:lnTo>
                    <a:lnTo>
                      <a:pt x="41199" y="16446"/>
                    </a:lnTo>
                    <a:lnTo>
                      <a:pt x="41220" y="16509"/>
                    </a:lnTo>
                    <a:lnTo>
                      <a:pt x="41387" y="16509"/>
                    </a:lnTo>
                    <a:lnTo>
                      <a:pt x="41408" y="16446"/>
                    </a:lnTo>
                    <a:lnTo>
                      <a:pt x="41387" y="16384"/>
                    </a:lnTo>
                    <a:lnTo>
                      <a:pt x="41324" y="16363"/>
                    </a:lnTo>
                    <a:lnTo>
                      <a:pt x="41282" y="16300"/>
                    </a:lnTo>
                    <a:lnTo>
                      <a:pt x="41178" y="16300"/>
                    </a:lnTo>
                    <a:lnTo>
                      <a:pt x="41115" y="16258"/>
                    </a:lnTo>
                    <a:lnTo>
                      <a:pt x="41136" y="16153"/>
                    </a:lnTo>
                    <a:lnTo>
                      <a:pt x="41178" y="16195"/>
                    </a:lnTo>
                    <a:lnTo>
                      <a:pt x="41241" y="16258"/>
                    </a:lnTo>
                    <a:lnTo>
                      <a:pt x="41324" y="16258"/>
                    </a:lnTo>
                    <a:lnTo>
                      <a:pt x="41345" y="16195"/>
                    </a:lnTo>
                    <a:lnTo>
                      <a:pt x="41324" y="16133"/>
                    </a:lnTo>
                    <a:lnTo>
                      <a:pt x="41282" y="16091"/>
                    </a:lnTo>
                    <a:lnTo>
                      <a:pt x="41282" y="16049"/>
                    </a:lnTo>
                    <a:lnTo>
                      <a:pt x="41324" y="16028"/>
                    </a:lnTo>
                    <a:lnTo>
                      <a:pt x="41345" y="16049"/>
                    </a:lnTo>
                    <a:lnTo>
                      <a:pt x="41429" y="16091"/>
                    </a:lnTo>
                    <a:lnTo>
                      <a:pt x="41429" y="16153"/>
                    </a:lnTo>
                    <a:lnTo>
                      <a:pt x="41408" y="16237"/>
                    </a:lnTo>
                    <a:lnTo>
                      <a:pt x="41513" y="16258"/>
                    </a:lnTo>
                    <a:lnTo>
                      <a:pt x="41617" y="16279"/>
                    </a:lnTo>
                    <a:lnTo>
                      <a:pt x="41701" y="16258"/>
                    </a:lnTo>
                    <a:lnTo>
                      <a:pt x="41764" y="16258"/>
                    </a:lnTo>
                    <a:lnTo>
                      <a:pt x="41826" y="16174"/>
                    </a:lnTo>
                    <a:lnTo>
                      <a:pt x="41826" y="16133"/>
                    </a:lnTo>
                    <a:lnTo>
                      <a:pt x="41638" y="16133"/>
                    </a:lnTo>
                    <a:lnTo>
                      <a:pt x="41617" y="16091"/>
                    </a:lnTo>
                    <a:lnTo>
                      <a:pt x="41659" y="16049"/>
                    </a:lnTo>
                    <a:lnTo>
                      <a:pt x="41743" y="16070"/>
                    </a:lnTo>
                    <a:lnTo>
                      <a:pt x="41805" y="16049"/>
                    </a:lnTo>
                    <a:lnTo>
                      <a:pt x="41764" y="15986"/>
                    </a:lnTo>
                    <a:lnTo>
                      <a:pt x="41722" y="15965"/>
                    </a:lnTo>
                    <a:lnTo>
                      <a:pt x="41743" y="15944"/>
                    </a:lnTo>
                    <a:lnTo>
                      <a:pt x="41722" y="15881"/>
                    </a:lnTo>
                    <a:lnTo>
                      <a:pt x="41659" y="15861"/>
                    </a:lnTo>
                    <a:lnTo>
                      <a:pt x="41596" y="15881"/>
                    </a:lnTo>
                    <a:lnTo>
                      <a:pt x="41638" y="15819"/>
                    </a:lnTo>
                    <a:lnTo>
                      <a:pt x="41701" y="15756"/>
                    </a:lnTo>
                    <a:lnTo>
                      <a:pt x="41722" y="15777"/>
                    </a:lnTo>
                    <a:lnTo>
                      <a:pt x="41764" y="15819"/>
                    </a:lnTo>
                    <a:lnTo>
                      <a:pt x="41826" y="15881"/>
                    </a:lnTo>
                    <a:lnTo>
                      <a:pt x="41826" y="15965"/>
                    </a:lnTo>
                    <a:lnTo>
                      <a:pt x="41952" y="15965"/>
                    </a:lnTo>
                    <a:lnTo>
                      <a:pt x="42015" y="15944"/>
                    </a:lnTo>
                    <a:lnTo>
                      <a:pt x="42036" y="15923"/>
                    </a:lnTo>
                    <a:lnTo>
                      <a:pt x="42015" y="15840"/>
                    </a:lnTo>
                    <a:lnTo>
                      <a:pt x="41931" y="15777"/>
                    </a:lnTo>
                    <a:lnTo>
                      <a:pt x="41931" y="15714"/>
                    </a:lnTo>
                    <a:lnTo>
                      <a:pt x="41910" y="15651"/>
                    </a:lnTo>
                    <a:lnTo>
                      <a:pt x="41805" y="15651"/>
                    </a:lnTo>
                    <a:lnTo>
                      <a:pt x="41847" y="15547"/>
                    </a:lnTo>
                    <a:lnTo>
                      <a:pt x="41805" y="15463"/>
                    </a:lnTo>
                    <a:lnTo>
                      <a:pt x="41701" y="15463"/>
                    </a:lnTo>
                    <a:lnTo>
                      <a:pt x="41743" y="15400"/>
                    </a:lnTo>
                    <a:lnTo>
                      <a:pt x="41722" y="15358"/>
                    </a:lnTo>
                    <a:lnTo>
                      <a:pt x="41596" y="15442"/>
                    </a:lnTo>
                    <a:lnTo>
                      <a:pt x="41533" y="15526"/>
                    </a:lnTo>
                    <a:lnTo>
                      <a:pt x="41554" y="15651"/>
                    </a:lnTo>
                    <a:lnTo>
                      <a:pt x="41533" y="15651"/>
                    </a:lnTo>
                    <a:lnTo>
                      <a:pt x="41492" y="15609"/>
                    </a:lnTo>
                    <a:lnTo>
                      <a:pt x="41492" y="15442"/>
                    </a:lnTo>
                    <a:lnTo>
                      <a:pt x="41450" y="15421"/>
                    </a:lnTo>
                    <a:lnTo>
                      <a:pt x="41408" y="15442"/>
                    </a:lnTo>
                    <a:lnTo>
                      <a:pt x="41408" y="15526"/>
                    </a:lnTo>
                    <a:lnTo>
                      <a:pt x="41324" y="15651"/>
                    </a:lnTo>
                    <a:lnTo>
                      <a:pt x="41282" y="15714"/>
                    </a:lnTo>
                    <a:lnTo>
                      <a:pt x="41282" y="15714"/>
                    </a:lnTo>
                    <a:lnTo>
                      <a:pt x="41303" y="15630"/>
                    </a:lnTo>
                    <a:lnTo>
                      <a:pt x="41303" y="15505"/>
                    </a:lnTo>
                    <a:lnTo>
                      <a:pt x="41387" y="15358"/>
                    </a:lnTo>
                    <a:lnTo>
                      <a:pt x="41387" y="15296"/>
                    </a:lnTo>
                    <a:lnTo>
                      <a:pt x="41282" y="15317"/>
                    </a:lnTo>
                    <a:lnTo>
                      <a:pt x="41178" y="15442"/>
                    </a:lnTo>
                    <a:lnTo>
                      <a:pt x="41178" y="15505"/>
                    </a:lnTo>
                    <a:lnTo>
                      <a:pt x="41094" y="15568"/>
                    </a:lnTo>
                    <a:lnTo>
                      <a:pt x="41010" y="15568"/>
                    </a:lnTo>
                    <a:lnTo>
                      <a:pt x="41010" y="15505"/>
                    </a:lnTo>
                    <a:lnTo>
                      <a:pt x="41073" y="15400"/>
                    </a:lnTo>
                    <a:lnTo>
                      <a:pt x="41199" y="15337"/>
                    </a:lnTo>
                    <a:lnTo>
                      <a:pt x="41241" y="15233"/>
                    </a:lnTo>
                    <a:lnTo>
                      <a:pt x="41303" y="15149"/>
                    </a:lnTo>
                    <a:lnTo>
                      <a:pt x="41345" y="15149"/>
                    </a:lnTo>
                    <a:lnTo>
                      <a:pt x="41429" y="15086"/>
                    </a:lnTo>
                    <a:lnTo>
                      <a:pt x="41450" y="15024"/>
                    </a:lnTo>
                    <a:lnTo>
                      <a:pt x="41387" y="15003"/>
                    </a:lnTo>
                    <a:lnTo>
                      <a:pt x="41282" y="15086"/>
                    </a:lnTo>
                    <a:lnTo>
                      <a:pt x="41199" y="15149"/>
                    </a:lnTo>
                    <a:lnTo>
                      <a:pt x="41115" y="15191"/>
                    </a:lnTo>
                    <a:lnTo>
                      <a:pt x="41010" y="15296"/>
                    </a:lnTo>
                    <a:lnTo>
                      <a:pt x="41073" y="15191"/>
                    </a:lnTo>
                    <a:lnTo>
                      <a:pt x="41136" y="15086"/>
                    </a:lnTo>
                    <a:lnTo>
                      <a:pt x="41115" y="15086"/>
                    </a:lnTo>
                    <a:lnTo>
                      <a:pt x="41010" y="15107"/>
                    </a:lnTo>
                    <a:lnTo>
                      <a:pt x="40969" y="15149"/>
                    </a:lnTo>
                    <a:lnTo>
                      <a:pt x="40801" y="15128"/>
                    </a:lnTo>
                    <a:lnTo>
                      <a:pt x="40696" y="15128"/>
                    </a:lnTo>
                    <a:lnTo>
                      <a:pt x="40655" y="15086"/>
                    </a:lnTo>
                    <a:lnTo>
                      <a:pt x="40759" y="15086"/>
                    </a:lnTo>
                    <a:lnTo>
                      <a:pt x="40969" y="15024"/>
                    </a:lnTo>
                    <a:lnTo>
                      <a:pt x="40864" y="14982"/>
                    </a:lnTo>
                    <a:lnTo>
                      <a:pt x="40780" y="14919"/>
                    </a:lnTo>
                    <a:lnTo>
                      <a:pt x="40864" y="14919"/>
                    </a:lnTo>
                    <a:lnTo>
                      <a:pt x="40927" y="14898"/>
                    </a:lnTo>
                    <a:lnTo>
                      <a:pt x="40885" y="14793"/>
                    </a:lnTo>
                    <a:lnTo>
                      <a:pt x="40801" y="14773"/>
                    </a:lnTo>
                    <a:lnTo>
                      <a:pt x="40801" y="14731"/>
                    </a:lnTo>
                    <a:lnTo>
                      <a:pt x="40885" y="14689"/>
                    </a:lnTo>
                    <a:lnTo>
                      <a:pt x="40885" y="14605"/>
                    </a:lnTo>
                    <a:lnTo>
                      <a:pt x="40864" y="14480"/>
                    </a:lnTo>
                    <a:lnTo>
                      <a:pt x="40822" y="14417"/>
                    </a:lnTo>
                    <a:lnTo>
                      <a:pt x="40696" y="14480"/>
                    </a:lnTo>
                    <a:lnTo>
                      <a:pt x="40655" y="14521"/>
                    </a:lnTo>
                    <a:lnTo>
                      <a:pt x="40592" y="14501"/>
                    </a:lnTo>
                    <a:lnTo>
                      <a:pt x="40571" y="14521"/>
                    </a:lnTo>
                    <a:lnTo>
                      <a:pt x="40550" y="14501"/>
                    </a:lnTo>
                    <a:lnTo>
                      <a:pt x="40592" y="14417"/>
                    </a:lnTo>
                    <a:lnTo>
                      <a:pt x="40613" y="14312"/>
                    </a:lnTo>
                    <a:lnTo>
                      <a:pt x="40759" y="14291"/>
                    </a:lnTo>
                    <a:lnTo>
                      <a:pt x="40801" y="14249"/>
                    </a:lnTo>
                    <a:lnTo>
                      <a:pt x="40801" y="14103"/>
                    </a:lnTo>
                    <a:lnTo>
                      <a:pt x="40780" y="14061"/>
                    </a:lnTo>
                    <a:lnTo>
                      <a:pt x="40696" y="14145"/>
                    </a:lnTo>
                    <a:lnTo>
                      <a:pt x="40571" y="14249"/>
                    </a:lnTo>
                    <a:lnTo>
                      <a:pt x="40508" y="14312"/>
                    </a:lnTo>
                    <a:lnTo>
                      <a:pt x="40445" y="14375"/>
                    </a:lnTo>
                    <a:lnTo>
                      <a:pt x="40445" y="14480"/>
                    </a:lnTo>
                    <a:lnTo>
                      <a:pt x="40445" y="14563"/>
                    </a:lnTo>
                    <a:lnTo>
                      <a:pt x="40278" y="14291"/>
                    </a:lnTo>
                    <a:lnTo>
                      <a:pt x="40278" y="14187"/>
                    </a:lnTo>
                    <a:lnTo>
                      <a:pt x="40278" y="14082"/>
                    </a:lnTo>
                    <a:lnTo>
                      <a:pt x="40341" y="13998"/>
                    </a:lnTo>
                    <a:lnTo>
                      <a:pt x="40424" y="13873"/>
                    </a:lnTo>
                    <a:lnTo>
                      <a:pt x="40466" y="13789"/>
                    </a:lnTo>
                    <a:lnTo>
                      <a:pt x="40424" y="13768"/>
                    </a:lnTo>
                    <a:lnTo>
                      <a:pt x="40362" y="13831"/>
                    </a:lnTo>
                    <a:lnTo>
                      <a:pt x="40299" y="13894"/>
                    </a:lnTo>
                    <a:lnTo>
                      <a:pt x="40299" y="13936"/>
                    </a:lnTo>
                    <a:lnTo>
                      <a:pt x="40194" y="13977"/>
                    </a:lnTo>
                    <a:lnTo>
                      <a:pt x="40152" y="14061"/>
                    </a:lnTo>
                    <a:lnTo>
                      <a:pt x="40152" y="14103"/>
                    </a:lnTo>
                    <a:lnTo>
                      <a:pt x="40069" y="14249"/>
                    </a:lnTo>
                    <a:lnTo>
                      <a:pt x="40027" y="14270"/>
                    </a:lnTo>
                    <a:lnTo>
                      <a:pt x="40027" y="14187"/>
                    </a:lnTo>
                    <a:lnTo>
                      <a:pt x="40069" y="14082"/>
                    </a:lnTo>
                    <a:lnTo>
                      <a:pt x="40173" y="13894"/>
                    </a:lnTo>
                    <a:lnTo>
                      <a:pt x="40215" y="13852"/>
                    </a:lnTo>
                    <a:lnTo>
                      <a:pt x="40194" y="13768"/>
                    </a:lnTo>
                    <a:lnTo>
                      <a:pt x="40111" y="13768"/>
                    </a:lnTo>
                    <a:lnTo>
                      <a:pt x="40048" y="13852"/>
                    </a:lnTo>
                    <a:lnTo>
                      <a:pt x="40048" y="13936"/>
                    </a:lnTo>
                    <a:lnTo>
                      <a:pt x="40006" y="13957"/>
                    </a:lnTo>
                    <a:lnTo>
                      <a:pt x="40006" y="13873"/>
                    </a:lnTo>
                    <a:lnTo>
                      <a:pt x="40069" y="13747"/>
                    </a:lnTo>
                    <a:lnTo>
                      <a:pt x="40090" y="13685"/>
                    </a:lnTo>
                    <a:lnTo>
                      <a:pt x="40048" y="13622"/>
                    </a:lnTo>
                    <a:lnTo>
                      <a:pt x="39943" y="13580"/>
                    </a:lnTo>
                    <a:lnTo>
                      <a:pt x="39964" y="13559"/>
                    </a:lnTo>
                    <a:lnTo>
                      <a:pt x="39901" y="13517"/>
                    </a:lnTo>
                    <a:lnTo>
                      <a:pt x="39776" y="13517"/>
                    </a:lnTo>
                    <a:lnTo>
                      <a:pt x="39692" y="13538"/>
                    </a:lnTo>
                    <a:lnTo>
                      <a:pt x="39734" y="13454"/>
                    </a:lnTo>
                    <a:lnTo>
                      <a:pt x="39818" y="13433"/>
                    </a:lnTo>
                    <a:lnTo>
                      <a:pt x="39713" y="13413"/>
                    </a:lnTo>
                    <a:lnTo>
                      <a:pt x="39567" y="13413"/>
                    </a:lnTo>
                    <a:lnTo>
                      <a:pt x="39504" y="13517"/>
                    </a:lnTo>
                    <a:lnTo>
                      <a:pt x="39504" y="13433"/>
                    </a:lnTo>
                    <a:lnTo>
                      <a:pt x="39671" y="13350"/>
                    </a:lnTo>
                    <a:lnTo>
                      <a:pt x="39818" y="13329"/>
                    </a:lnTo>
                    <a:lnTo>
                      <a:pt x="39860" y="13371"/>
                    </a:lnTo>
                    <a:lnTo>
                      <a:pt x="39964" y="13392"/>
                    </a:lnTo>
                    <a:lnTo>
                      <a:pt x="39985" y="13350"/>
                    </a:lnTo>
                    <a:lnTo>
                      <a:pt x="40027" y="13266"/>
                    </a:lnTo>
                    <a:lnTo>
                      <a:pt x="39943" y="13266"/>
                    </a:lnTo>
                    <a:lnTo>
                      <a:pt x="39839" y="13245"/>
                    </a:lnTo>
                    <a:lnTo>
                      <a:pt x="39734" y="13182"/>
                    </a:lnTo>
                    <a:lnTo>
                      <a:pt x="39650" y="13182"/>
                    </a:lnTo>
                    <a:lnTo>
                      <a:pt x="39650" y="13287"/>
                    </a:lnTo>
                    <a:lnTo>
                      <a:pt x="39608" y="13287"/>
                    </a:lnTo>
                    <a:lnTo>
                      <a:pt x="39608" y="13245"/>
                    </a:lnTo>
                    <a:lnTo>
                      <a:pt x="39629" y="13182"/>
                    </a:lnTo>
                    <a:lnTo>
                      <a:pt x="39629" y="13140"/>
                    </a:lnTo>
                    <a:lnTo>
                      <a:pt x="39525" y="13140"/>
                    </a:lnTo>
                    <a:lnTo>
                      <a:pt x="39525" y="13182"/>
                    </a:lnTo>
                    <a:lnTo>
                      <a:pt x="39462" y="13224"/>
                    </a:lnTo>
                    <a:lnTo>
                      <a:pt x="39441" y="13161"/>
                    </a:lnTo>
                    <a:lnTo>
                      <a:pt x="39441" y="13078"/>
                    </a:lnTo>
                    <a:lnTo>
                      <a:pt x="39399" y="13057"/>
                    </a:lnTo>
                    <a:lnTo>
                      <a:pt x="39357" y="13078"/>
                    </a:lnTo>
                    <a:lnTo>
                      <a:pt x="39316" y="13036"/>
                    </a:lnTo>
                    <a:lnTo>
                      <a:pt x="39232" y="12994"/>
                    </a:lnTo>
                    <a:lnTo>
                      <a:pt x="39148" y="12994"/>
                    </a:lnTo>
                    <a:lnTo>
                      <a:pt x="39232" y="12910"/>
                    </a:lnTo>
                    <a:lnTo>
                      <a:pt x="39295" y="12868"/>
                    </a:lnTo>
                    <a:lnTo>
                      <a:pt x="39441" y="12973"/>
                    </a:lnTo>
                    <a:lnTo>
                      <a:pt x="39504" y="12973"/>
                    </a:lnTo>
                    <a:lnTo>
                      <a:pt x="39462" y="12931"/>
                    </a:lnTo>
                    <a:lnTo>
                      <a:pt x="39169" y="12764"/>
                    </a:lnTo>
                    <a:lnTo>
                      <a:pt x="39044" y="12743"/>
                    </a:lnTo>
                    <a:lnTo>
                      <a:pt x="39023" y="12722"/>
                    </a:lnTo>
                    <a:lnTo>
                      <a:pt x="39106" y="12722"/>
                    </a:lnTo>
                    <a:lnTo>
                      <a:pt x="39316" y="12806"/>
                    </a:lnTo>
                    <a:lnTo>
                      <a:pt x="39441" y="12806"/>
                    </a:lnTo>
                    <a:lnTo>
                      <a:pt x="39650" y="12848"/>
                    </a:lnTo>
                    <a:lnTo>
                      <a:pt x="39692" y="12848"/>
                    </a:lnTo>
                    <a:lnTo>
                      <a:pt x="39671" y="12806"/>
                    </a:lnTo>
                    <a:lnTo>
                      <a:pt x="39671" y="12722"/>
                    </a:lnTo>
                    <a:lnTo>
                      <a:pt x="39629" y="12659"/>
                    </a:lnTo>
                    <a:lnTo>
                      <a:pt x="39546" y="12638"/>
                    </a:lnTo>
                    <a:lnTo>
                      <a:pt x="39462" y="12596"/>
                    </a:lnTo>
                    <a:lnTo>
                      <a:pt x="39483" y="12555"/>
                    </a:lnTo>
                    <a:lnTo>
                      <a:pt x="39546" y="12555"/>
                    </a:lnTo>
                    <a:lnTo>
                      <a:pt x="39567" y="12617"/>
                    </a:lnTo>
                    <a:lnTo>
                      <a:pt x="39629" y="12638"/>
                    </a:lnTo>
                    <a:lnTo>
                      <a:pt x="39671" y="12617"/>
                    </a:lnTo>
                    <a:lnTo>
                      <a:pt x="39776" y="12617"/>
                    </a:lnTo>
                    <a:lnTo>
                      <a:pt x="39797" y="12596"/>
                    </a:lnTo>
                    <a:lnTo>
                      <a:pt x="39797" y="12534"/>
                    </a:lnTo>
                    <a:lnTo>
                      <a:pt x="39734" y="12513"/>
                    </a:lnTo>
                    <a:lnTo>
                      <a:pt x="39734" y="12450"/>
                    </a:lnTo>
                    <a:lnTo>
                      <a:pt x="39671" y="12387"/>
                    </a:lnTo>
                    <a:lnTo>
                      <a:pt x="39588" y="12408"/>
                    </a:lnTo>
                    <a:lnTo>
                      <a:pt x="39525" y="12450"/>
                    </a:lnTo>
                    <a:lnTo>
                      <a:pt x="39378" y="12450"/>
                    </a:lnTo>
                    <a:lnTo>
                      <a:pt x="39357" y="12513"/>
                    </a:lnTo>
                    <a:lnTo>
                      <a:pt x="39316" y="12513"/>
                    </a:lnTo>
                    <a:lnTo>
                      <a:pt x="39274" y="12429"/>
                    </a:lnTo>
                    <a:lnTo>
                      <a:pt x="39378" y="12387"/>
                    </a:lnTo>
                    <a:lnTo>
                      <a:pt x="39525" y="12387"/>
                    </a:lnTo>
                    <a:lnTo>
                      <a:pt x="39567" y="12345"/>
                    </a:lnTo>
                    <a:lnTo>
                      <a:pt x="39692" y="12345"/>
                    </a:lnTo>
                    <a:lnTo>
                      <a:pt x="39734" y="12304"/>
                    </a:lnTo>
                    <a:lnTo>
                      <a:pt x="39650" y="12283"/>
                    </a:lnTo>
                    <a:lnTo>
                      <a:pt x="39546" y="12241"/>
                    </a:lnTo>
                    <a:lnTo>
                      <a:pt x="39525" y="12199"/>
                    </a:lnTo>
                    <a:lnTo>
                      <a:pt x="39588" y="12241"/>
                    </a:lnTo>
                    <a:lnTo>
                      <a:pt x="39776" y="12241"/>
                    </a:lnTo>
                    <a:lnTo>
                      <a:pt x="39839" y="12283"/>
                    </a:lnTo>
                    <a:lnTo>
                      <a:pt x="39964" y="12429"/>
                    </a:lnTo>
                    <a:lnTo>
                      <a:pt x="40048" y="12450"/>
                    </a:lnTo>
                    <a:lnTo>
                      <a:pt x="40090" y="12429"/>
                    </a:lnTo>
                    <a:lnTo>
                      <a:pt x="40111" y="12492"/>
                    </a:lnTo>
                    <a:lnTo>
                      <a:pt x="40173" y="12513"/>
                    </a:lnTo>
                    <a:lnTo>
                      <a:pt x="40215" y="12450"/>
                    </a:lnTo>
                    <a:lnTo>
                      <a:pt x="40278" y="12450"/>
                    </a:lnTo>
                    <a:lnTo>
                      <a:pt x="40320" y="12555"/>
                    </a:lnTo>
                    <a:lnTo>
                      <a:pt x="40404" y="12555"/>
                    </a:lnTo>
                    <a:lnTo>
                      <a:pt x="40466" y="12534"/>
                    </a:lnTo>
                    <a:lnTo>
                      <a:pt x="40466" y="12408"/>
                    </a:lnTo>
                    <a:lnTo>
                      <a:pt x="40404" y="12324"/>
                    </a:lnTo>
                    <a:lnTo>
                      <a:pt x="40383" y="12241"/>
                    </a:lnTo>
                    <a:lnTo>
                      <a:pt x="40278" y="12199"/>
                    </a:lnTo>
                    <a:lnTo>
                      <a:pt x="40194" y="12136"/>
                    </a:lnTo>
                    <a:lnTo>
                      <a:pt x="40152" y="12115"/>
                    </a:lnTo>
                    <a:lnTo>
                      <a:pt x="40090" y="12136"/>
                    </a:lnTo>
                    <a:lnTo>
                      <a:pt x="40048" y="12178"/>
                    </a:lnTo>
                    <a:lnTo>
                      <a:pt x="39964" y="12115"/>
                    </a:lnTo>
                    <a:lnTo>
                      <a:pt x="39797" y="11990"/>
                    </a:lnTo>
                    <a:lnTo>
                      <a:pt x="39692" y="11969"/>
                    </a:lnTo>
                    <a:lnTo>
                      <a:pt x="39483" y="11990"/>
                    </a:lnTo>
                    <a:lnTo>
                      <a:pt x="39420" y="11969"/>
                    </a:lnTo>
                    <a:lnTo>
                      <a:pt x="39588" y="11927"/>
                    </a:lnTo>
                    <a:lnTo>
                      <a:pt x="39671" y="11864"/>
                    </a:lnTo>
                    <a:lnTo>
                      <a:pt x="39755" y="11864"/>
                    </a:lnTo>
                    <a:lnTo>
                      <a:pt x="39776" y="11885"/>
                    </a:lnTo>
                    <a:lnTo>
                      <a:pt x="39860" y="11885"/>
                    </a:lnTo>
                    <a:lnTo>
                      <a:pt x="39943" y="11822"/>
                    </a:lnTo>
                    <a:lnTo>
                      <a:pt x="40006" y="11780"/>
                    </a:lnTo>
                    <a:lnTo>
                      <a:pt x="40173" y="11780"/>
                    </a:lnTo>
                    <a:lnTo>
                      <a:pt x="40257" y="11822"/>
                    </a:lnTo>
                    <a:lnTo>
                      <a:pt x="40383" y="11822"/>
                    </a:lnTo>
                    <a:lnTo>
                      <a:pt x="40424" y="11760"/>
                    </a:lnTo>
                    <a:lnTo>
                      <a:pt x="40466" y="11676"/>
                    </a:lnTo>
                    <a:lnTo>
                      <a:pt x="40404" y="11592"/>
                    </a:lnTo>
                    <a:lnTo>
                      <a:pt x="40383" y="11467"/>
                    </a:lnTo>
                    <a:lnTo>
                      <a:pt x="40278" y="11236"/>
                    </a:lnTo>
                    <a:lnTo>
                      <a:pt x="40257" y="11090"/>
                    </a:lnTo>
                    <a:lnTo>
                      <a:pt x="40194" y="11132"/>
                    </a:lnTo>
                    <a:lnTo>
                      <a:pt x="40173" y="11090"/>
                    </a:lnTo>
                    <a:lnTo>
                      <a:pt x="40090" y="11132"/>
                    </a:lnTo>
                    <a:lnTo>
                      <a:pt x="40090" y="11174"/>
                    </a:lnTo>
                    <a:lnTo>
                      <a:pt x="40048" y="11278"/>
                    </a:lnTo>
                    <a:lnTo>
                      <a:pt x="40069" y="11299"/>
                    </a:lnTo>
                    <a:lnTo>
                      <a:pt x="40069" y="11383"/>
                    </a:lnTo>
                    <a:lnTo>
                      <a:pt x="40006" y="11404"/>
                    </a:lnTo>
                    <a:lnTo>
                      <a:pt x="39901" y="11467"/>
                    </a:lnTo>
                    <a:lnTo>
                      <a:pt x="39839" y="11550"/>
                    </a:lnTo>
                    <a:lnTo>
                      <a:pt x="39734" y="11508"/>
                    </a:lnTo>
                    <a:lnTo>
                      <a:pt x="39650" y="11488"/>
                    </a:lnTo>
                    <a:lnTo>
                      <a:pt x="39546" y="11508"/>
                    </a:lnTo>
                    <a:lnTo>
                      <a:pt x="39462" y="11613"/>
                    </a:lnTo>
                    <a:lnTo>
                      <a:pt x="39357" y="11718"/>
                    </a:lnTo>
                    <a:lnTo>
                      <a:pt x="39316" y="11697"/>
                    </a:lnTo>
                    <a:lnTo>
                      <a:pt x="39232" y="11676"/>
                    </a:lnTo>
                    <a:lnTo>
                      <a:pt x="39127" y="11697"/>
                    </a:lnTo>
                    <a:lnTo>
                      <a:pt x="39085" y="11697"/>
                    </a:lnTo>
                    <a:lnTo>
                      <a:pt x="39190" y="11592"/>
                    </a:lnTo>
                    <a:lnTo>
                      <a:pt x="39232" y="11571"/>
                    </a:lnTo>
                    <a:lnTo>
                      <a:pt x="39316" y="11613"/>
                    </a:lnTo>
                    <a:lnTo>
                      <a:pt x="39420" y="11571"/>
                    </a:lnTo>
                    <a:lnTo>
                      <a:pt x="39462" y="11467"/>
                    </a:lnTo>
                    <a:lnTo>
                      <a:pt x="39546" y="11404"/>
                    </a:lnTo>
                    <a:lnTo>
                      <a:pt x="39588" y="11404"/>
                    </a:lnTo>
                    <a:lnTo>
                      <a:pt x="39692" y="11362"/>
                    </a:lnTo>
                    <a:lnTo>
                      <a:pt x="39776" y="11299"/>
                    </a:lnTo>
                    <a:lnTo>
                      <a:pt x="39776" y="11174"/>
                    </a:lnTo>
                    <a:lnTo>
                      <a:pt x="39776" y="11132"/>
                    </a:lnTo>
                    <a:lnTo>
                      <a:pt x="39692" y="11132"/>
                    </a:lnTo>
                    <a:lnTo>
                      <a:pt x="39629" y="11153"/>
                    </a:lnTo>
                    <a:lnTo>
                      <a:pt x="39546" y="11132"/>
                    </a:lnTo>
                    <a:lnTo>
                      <a:pt x="39420" y="11132"/>
                    </a:lnTo>
                    <a:lnTo>
                      <a:pt x="39253" y="11278"/>
                    </a:lnTo>
                    <a:lnTo>
                      <a:pt x="39148" y="11383"/>
                    </a:lnTo>
                    <a:lnTo>
                      <a:pt x="38960" y="11404"/>
                    </a:lnTo>
                    <a:lnTo>
                      <a:pt x="39023" y="11362"/>
                    </a:lnTo>
                    <a:lnTo>
                      <a:pt x="39148" y="11341"/>
                    </a:lnTo>
                    <a:lnTo>
                      <a:pt x="39169" y="11257"/>
                    </a:lnTo>
                    <a:lnTo>
                      <a:pt x="39127" y="11236"/>
                    </a:lnTo>
                    <a:lnTo>
                      <a:pt x="39023" y="11236"/>
                    </a:lnTo>
                    <a:lnTo>
                      <a:pt x="39190" y="11153"/>
                    </a:lnTo>
                    <a:lnTo>
                      <a:pt x="39295" y="11153"/>
                    </a:lnTo>
                    <a:lnTo>
                      <a:pt x="39441" y="11048"/>
                    </a:lnTo>
                    <a:lnTo>
                      <a:pt x="39567" y="11048"/>
                    </a:lnTo>
                    <a:lnTo>
                      <a:pt x="39650" y="11027"/>
                    </a:lnTo>
                    <a:lnTo>
                      <a:pt x="39839" y="11027"/>
                    </a:lnTo>
                    <a:lnTo>
                      <a:pt x="39922" y="10944"/>
                    </a:lnTo>
                    <a:lnTo>
                      <a:pt x="39964" y="10881"/>
                    </a:lnTo>
                    <a:lnTo>
                      <a:pt x="39985" y="10839"/>
                    </a:lnTo>
                    <a:lnTo>
                      <a:pt x="40069" y="10818"/>
                    </a:lnTo>
                    <a:lnTo>
                      <a:pt x="40069" y="10923"/>
                    </a:lnTo>
                    <a:lnTo>
                      <a:pt x="40132" y="10944"/>
                    </a:lnTo>
                    <a:lnTo>
                      <a:pt x="40236" y="10839"/>
                    </a:lnTo>
                    <a:lnTo>
                      <a:pt x="40257" y="10734"/>
                    </a:lnTo>
                    <a:lnTo>
                      <a:pt x="40236" y="10672"/>
                    </a:lnTo>
                    <a:lnTo>
                      <a:pt x="40152" y="10630"/>
                    </a:lnTo>
                    <a:lnTo>
                      <a:pt x="40090" y="10525"/>
                    </a:lnTo>
                    <a:lnTo>
                      <a:pt x="39964" y="10400"/>
                    </a:lnTo>
                    <a:lnTo>
                      <a:pt x="39922" y="10295"/>
                    </a:lnTo>
                    <a:lnTo>
                      <a:pt x="39839" y="10295"/>
                    </a:lnTo>
                    <a:lnTo>
                      <a:pt x="39755" y="10337"/>
                    </a:lnTo>
                    <a:lnTo>
                      <a:pt x="39713" y="10400"/>
                    </a:lnTo>
                    <a:lnTo>
                      <a:pt x="39629" y="10420"/>
                    </a:lnTo>
                    <a:lnTo>
                      <a:pt x="39525" y="10504"/>
                    </a:lnTo>
                    <a:lnTo>
                      <a:pt x="39420" y="10504"/>
                    </a:lnTo>
                    <a:lnTo>
                      <a:pt x="39336" y="10567"/>
                    </a:lnTo>
                    <a:lnTo>
                      <a:pt x="39316" y="10546"/>
                    </a:lnTo>
                    <a:lnTo>
                      <a:pt x="39336" y="10441"/>
                    </a:lnTo>
                    <a:lnTo>
                      <a:pt x="39420" y="10400"/>
                    </a:lnTo>
                    <a:lnTo>
                      <a:pt x="39525" y="10400"/>
                    </a:lnTo>
                    <a:lnTo>
                      <a:pt x="39650" y="10253"/>
                    </a:lnTo>
                    <a:lnTo>
                      <a:pt x="39713" y="10190"/>
                    </a:lnTo>
                    <a:lnTo>
                      <a:pt x="39713" y="10127"/>
                    </a:lnTo>
                    <a:lnTo>
                      <a:pt x="39629" y="10148"/>
                    </a:lnTo>
                    <a:lnTo>
                      <a:pt x="39462" y="10211"/>
                    </a:lnTo>
                    <a:lnTo>
                      <a:pt x="39316" y="10316"/>
                    </a:lnTo>
                    <a:lnTo>
                      <a:pt x="39253" y="10316"/>
                    </a:lnTo>
                    <a:lnTo>
                      <a:pt x="39211" y="10358"/>
                    </a:lnTo>
                    <a:lnTo>
                      <a:pt x="39169" y="10441"/>
                    </a:lnTo>
                    <a:lnTo>
                      <a:pt x="39106" y="10630"/>
                    </a:lnTo>
                    <a:lnTo>
                      <a:pt x="38918" y="10839"/>
                    </a:lnTo>
                    <a:lnTo>
                      <a:pt x="38730" y="10944"/>
                    </a:lnTo>
                    <a:lnTo>
                      <a:pt x="38730" y="10923"/>
                    </a:lnTo>
                    <a:lnTo>
                      <a:pt x="38813" y="10839"/>
                    </a:lnTo>
                    <a:lnTo>
                      <a:pt x="38939" y="10713"/>
                    </a:lnTo>
                    <a:lnTo>
                      <a:pt x="39023" y="10567"/>
                    </a:lnTo>
                    <a:lnTo>
                      <a:pt x="39064" y="10525"/>
                    </a:lnTo>
                    <a:lnTo>
                      <a:pt x="39064" y="10462"/>
                    </a:lnTo>
                    <a:lnTo>
                      <a:pt x="39023" y="10462"/>
                    </a:lnTo>
                    <a:lnTo>
                      <a:pt x="39002" y="10441"/>
                    </a:lnTo>
                    <a:lnTo>
                      <a:pt x="38939" y="10462"/>
                    </a:lnTo>
                    <a:lnTo>
                      <a:pt x="38855" y="10609"/>
                    </a:lnTo>
                    <a:lnTo>
                      <a:pt x="38730" y="10734"/>
                    </a:lnTo>
                    <a:lnTo>
                      <a:pt x="38688" y="10734"/>
                    </a:lnTo>
                    <a:lnTo>
                      <a:pt x="38709" y="10651"/>
                    </a:lnTo>
                    <a:lnTo>
                      <a:pt x="38730" y="10567"/>
                    </a:lnTo>
                    <a:lnTo>
                      <a:pt x="38834" y="10462"/>
                    </a:lnTo>
                    <a:lnTo>
                      <a:pt x="38876" y="10400"/>
                    </a:lnTo>
                    <a:lnTo>
                      <a:pt x="38918" y="10316"/>
                    </a:lnTo>
                    <a:lnTo>
                      <a:pt x="39002" y="10316"/>
                    </a:lnTo>
                    <a:lnTo>
                      <a:pt x="39044" y="10337"/>
                    </a:lnTo>
                    <a:lnTo>
                      <a:pt x="39148" y="10337"/>
                    </a:lnTo>
                    <a:lnTo>
                      <a:pt x="39190" y="10295"/>
                    </a:lnTo>
                    <a:lnTo>
                      <a:pt x="39253" y="10211"/>
                    </a:lnTo>
                    <a:lnTo>
                      <a:pt x="39357" y="10148"/>
                    </a:lnTo>
                    <a:lnTo>
                      <a:pt x="39462" y="10023"/>
                    </a:lnTo>
                    <a:lnTo>
                      <a:pt x="39525" y="9918"/>
                    </a:lnTo>
                    <a:lnTo>
                      <a:pt x="39483" y="9814"/>
                    </a:lnTo>
                    <a:lnTo>
                      <a:pt x="39525" y="9730"/>
                    </a:lnTo>
                    <a:lnTo>
                      <a:pt x="39483" y="9709"/>
                    </a:lnTo>
                    <a:lnTo>
                      <a:pt x="39336" y="9793"/>
                    </a:lnTo>
                    <a:lnTo>
                      <a:pt x="39274" y="9876"/>
                    </a:lnTo>
                    <a:lnTo>
                      <a:pt x="39274" y="9981"/>
                    </a:lnTo>
                    <a:lnTo>
                      <a:pt x="39253" y="10107"/>
                    </a:lnTo>
                    <a:lnTo>
                      <a:pt x="39211" y="10127"/>
                    </a:lnTo>
                    <a:lnTo>
                      <a:pt x="39232" y="10086"/>
                    </a:lnTo>
                    <a:lnTo>
                      <a:pt x="39232" y="10023"/>
                    </a:lnTo>
                    <a:lnTo>
                      <a:pt x="39148" y="9981"/>
                    </a:lnTo>
                    <a:lnTo>
                      <a:pt x="39044" y="9981"/>
                    </a:lnTo>
                    <a:lnTo>
                      <a:pt x="38939" y="10044"/>
                    </a:lnTo>
                    <a:lnTo>
                      <a:pt x="38855" y="10023"/>
                    </a:lnTo>
                    <a:lnTo>
                      <a:pt x="38730" y="10044"/>
                    </a:lnTo>
                    <a:lnTo>
                      <a:pt x="38625" y="10107"/>
                    </a:lnTo>
                    <a:lnTo>
                      <a:pt x="38500" y="10107"/>
                    </a:lnTo>
                    <a:lnTo>
                      <a:pt x="38583" y="10044"/>
                    </a:lnTo>
                    <a:lnTo>
                      <a:pt x="38688" y="10002"/>
                    </a:lnTo>
                    <a:lnTo>
                      <a:pt x="38772" y="9897"/>
                    </a:lnTo>
                    <a:lnTo>
                      <a:pt x="38730" y="9814"/>
                    </a:lnTo>
                    <a:lnTo>
                      <a:pt x="38688" y="9814"/>
                    </a:lnTo>
                    <a:lnTo>
                      <a:pt x="38541" y="9835"/>
                    </a:lnTo>
                    <a:lnTo>
                      <a:pt x="38604" y="9772"/>
                    </a:lnTo>
                    <a:lnTo>
                      <a:pt x="38688" y="9772"/>
                    </a:lnTo>
                    <a:lnTo>
                      <a:pt x="38772" y="9709"/>
                    </a:lnTo>
                    <a:lnTo>
                      <a:pt x="38813" y="9604"/>
                    </a:lnTo>
                    <a:lnTo>
                      <a:pt x="38897" y="9583"/>
                    </a:lnTo>
                    <a:lnTo>
                      <a:pt x="38939" y="9521"/>
                    </a:lnTo>
                    <a:lnTo>
                      <a:pt x="39002" y="9521"/>
                    </a:lnTo>
                    <a:lnTo>
                      <a:pt x="39106" y="9604"/>
                    </a:lnTo>
                    <a:lnTo>
                      <a:pt x="39169" y="9667"/>
                    </a:lnTo>
                    <a:lnTo>
                      <a:pt x="39253" y="9667"/>
                    </a:lnTo>
                    <a:lnTo>
                      <a:pt x="39357" y="9521"/>
                    </a:lnTo>
                    <a:lnTo>
                      <a:pt x="39441" y="9458"/>
                    </a:lnTo>
                    <a:lnTo>
                      <a:pt x="39441" y="9395"/>
                    </a:lnTo>
                    <a:lnTo>
                      <a:pt x="39336" y="9270"/>
                    </a:lnTo>
                    <a:lnTo>
                      <a:pt x="39316" y="9165"/>
                    </a:lnTo>
                    <a:lnTo>
                      <a:pt x="39274" y="9060"/>
                    </a:lnTo>
                    <a:lnTo>
                      <a:pt x="39169" y="8956"/>
                    </a:lnTo>
                    <a:lnTo>
                      <a:pt x="39106" y="8893"/>
                    </a:lnTo>
                    <a:lnTo>
                      <a:pt x="39023" y="8726"/>
                    </a:lnTo>
                    <a:lnTo>
                      <a:pt x="38960" y="8747"/>
                    </a:lnTo>
                    <a:lnTo>
                      <a:pt x="38960" y="8830"/>
                    </a:lnTo>
                    <a:lnTo>
                      <a:pt x="38918" y="8893"/>
                    </a:lnTo>
                    <a:lnTo>
                      <a:pt x="38855" y="8935"/>
                    </a:lnTo>
                    <a:lnTo>
                      <a:pt x="38834" y="8977"/>
                    </a:lnTo>
                    <a:lnTo>
                      <a:pt x="38834" y="9060"/>
                    </a:lnTo>
                    <a:lnTo>
                      <a:pt x="38751" y="9102"/>
                    </a:lnTo>
                    <a:lnTo>
                      <a:pt x="38709" y="9186"/>
                    </a:lnTo>
                    <a:lnTo>
                      <a:pt x="38709" y="9291"/>
                    </a:lnTo>
                    <a:lnTo>
                      <a:pt x="38583" y="9353"/>
                    </a:lnTo>
                    <a:lnTo>
                      <a:pt x="38500" y="9458"/>
                    </a:lnTo>
                    <a:lnTo>
                      <a:pt x="38479" y="9542"/>
                    </a:lnTo>
                    <a:lnTo>
                      <a:pt x="38416" y="9604"/>
                    </a:lnTo>
                    <a:lnTo>
                      <a:pt x="38374" y="9583"/>
                    </a:lnTo>
                    <a:lnTo>
                      <a:pt x="38395" y="9458"/>
                    </a:lnTo>
                    <a:lnTo>
                      <a:pt x="38500" y="9291"/>
                    </a:lnTo>
                    <a:lnTo>
                      <a:pt x="38583" y="9270"/>
                    </a:lnTo>
                    <a:lnTo>
                      <a:pt x="38583" y="9228"/>
                    </a:lnTo>
                    <a:lnTo>
                      <a:pt x="38541" y="9186"/>
                    </a:lnTo>
                    <a:lnTo>
                      <a:pt x="38500" y="9123"/>
                    </a:lnTo>
                    <a:lnTo>
                      <a:pt x="38186" y="9332"/>
                    </a:lnTo>
                    <a:lnTo>
                      <a:pt x="38060" y="9500"/>
                    </a:lnTo>
                    <a:lnTo>
                      <a:pt x="37997" y="9583"/>
                    </a:lnTo>
                    <a:lnTo>
                      <a:pt x="37893" y="9604"/>
                    </a:lnTo>
                    <a:lnTo>
                      <a:pt x="37893" y="9583"/>
                    </a:lnTo>
                    <a:lnTo>
                      <a:pt x="37956" y="9542"/>
                    </a:lnTo>
                    <a:lnTo>
                      <a:pt x="38039" y="9374"/>
                    </a:lnTo>
                    <a:lnTo>
                      <a:pt x="38060" y="9291"/>
                    </a:lnTo>
                    <a:lnTo>
                      <a:pt x="38186" y="9165"/>
                    </a:lnTo>
                    <a:lnTo>
                      <a:pt x="38248" y="9081"/>
                    </a:lnTo>
                    <a:lnTo>
                      <a:pt x="38207" y="9019"/>
                    </a:lnTo>
                    <a:lnTo>
                      <a:pt x="38207" y="8935"/>
                    </a:lnTo>
                    <a:lnTo>
                      <a:pt x="38081" y="9019"/>
                    </a:lnTo>
                    <a:lnTo>
                      <a:pt x="37935" y="9144"/>
                    </a:lnTo>
                    <a:lnTo>
                      <a:pt x="37893" y="9249"/>
                    </a:lnTo>
                    <a:lnTo>
                      <a:pt x="37809" y="9353"/>
                    </a:lnTo>
                    <a:lnTo>
                      <a:pt x="37788" y="9332"/>
                    </a:lnTo>
                    <a:lnTo>
                      <a:pt x="37809" y="9228"/>
                    </a:lnTo>
                    <a:lnTo>
                      <a:pt x="37872" y="9123"/>
                    </a:lnTo>
                    <a:lnTo>
                      <a:pt x="37809" y="9081"/>
                    </a:lnTo>
                    <a:lnTo>
                      <a:pt x="37809" y="9039"/>
                    </a:lnTo>
                    <a:lnTo>
                      <a:pt x="37893" y="9019"/>
                    </a:lnTo>
                    <a:lnTo>
                      <a:pt x="38081" y="8872"/>
                    </a:lnTo>
                    <a:lnTo>
                      <a:pt x="38269" y="8726"/>
                    </a:lnTo>
                    <a:lnTo>
                      <a:pt x="38269" y="8642"/>
                    </a:lnTo>
                    <a:lnTo>
                      <a:pt x="38186" y="8642"/>
                    </a:lnTo>
                    <a:lnTo>
                      <a:pt x="38060" y="8726"/>
                    </a:lnTo>
                    <a:lnTo>
                      <a:pt x="38018" y="8809"/>
                    </a:lnTo>
                    <a:lnTo>
                      <a:pt x="37914" y="8851"/>
                    </a:lnTo>
                    <a:lnTo>
                      <a:pt x="37914" y="8809"/>
                    </a:lnTo>
                    <a:lnTo>
                      <a:pt x="37893" y="8747"/>
                    </a:lnTo>
                    <a:lnTo>
                      <a:pt x="37704" y="8872"/>
                    </a:lnTo>
                    <a:lnTo>
                      <a:pt x="37642" y="8977"/>
                    </a:lnTo>
                    <a:lnTo>
                      <a:pt x="37558" y="9165"/>
                    </a:lnTo>
                    <a:lnTo>
                      <a:pt x="37432" y="9249"/>
                    </a:lnTo>
                    <a:lnTo>
                      <a:pt x="37349" y="9249"/>
                    </a:lnTo>
                    <a:lnTo>
                      <a:pt x="37432" y="9165"/>
                    </a:lnTo>
                    <a:lnTo>
                      <a:pt x="37558" y="9060"/>
                    </a:lnTo>
                    <a:lnTo>
                      <a:pt x="37600" y="8956"/>
                    </a:lnTo>
                    <a:lnTo>
                      <a:pt x="37579" y="8935"/>
                    </a:lnTo>
                    <a:lnTo>
                      <a:pt x="37495" y="8935"/>
                    </a:lnTo>
                    <a:lnTo>
                      <a:pt x="37600" y="8851"/>
                    </a:lnTo>
                    <a:lnTo>
                      <a:pt x="37746" y="8830"/>
                    </a:lnTo>
                    <a:lnTo>
                      <a:pt x="37788" y="8767"/>
                    </a:lnTo>
                    <a:lnTo>
                      <a:pt x="37767" y="8726"/>
                    </a:lnTo>
                    <a:lnTo>
                      <a:pt x="37683" y="8747"/>
                    </a:lnTo>
                    <a:lnTo>
                      <a:pt x="37558" y="8767"/>
                    </a:lnTo>
                    <a:lnTo>
                      <a:pt x="37474" y="8851"/>
                    </a:lnTo>
                    <a:lnTo>
                      <a:pt x="37391" y="8830"/>
                    </a:lnTo>
                    <a:lnTo>
                      <a:pt x="37600" y="8726"/>
                    </a:lnTo>
                    <a:lnTo>
                      <a:pt x="37579" y="8663"/>
                    </a:lnTo>
                    <a:lnTo>
                      <a:pt x="37474" y="8663"/>
                    </a:lnTo>
                    <a:lnTo>
                      <a:pt x="37537" y="8600"/>
                    </a:lnTo>
                    <a:lnTo>
                      <a:pt x="37642" y="8600"/>
                    </a:lnTo>
                    <a:lnTo>
                      <a:pt x="37683" y="8642"/>
                    </a:lnTo>
                    <a:lnTo>
                      <a:pt x="37809" y="8642"/>
                    </a:lnTo>
                    <a:lnTo>
                      <a:pt x="37872" y="8537"/>
                    </a:lnTo>
                    <a:lnTo>
                      <a:pt x="37997" y="8495"/>
                    </a:lnTo>
                    <a:lnTo>
                      <a:pt x="37997" y="8412"/>
                    </a:lnTo>
                    <a:lnTo>
                      <a:pt x="38060" y="8328"/>
                    </a:lnTo>
                    <a:lnTo>
                      <a:pt x="38060" y="8286"/>
                    </a:lnTo>
                    <a:lnTo>
                      <a:pt x="37976" y="8286"/>
                    </a:lnTo>
                    <a:lnTo>
                      <a:pt x="37914" y="8223"/>
                    </a:lnTo>
                    <a:lnTo>
                      <a:pt x="37809" y="8203"/>
                    </a:lnTo>
                    <a:lnTo>
                      <a:pt x="37683" y="8307"/>
                    </a:lnTo>
                    <a:lnTo>
                      <a:pt x="37537" y="8349"/>
                    </a:lnTo>
                    <a:lnTo>
                      <a:pt x="37453" y="8495"/>
                    </a:lnTo>
                    <a:lnTo>
                      <a:pt x="37244" y="8705"/>
                    </a:lnTo>
                    <a:lnTo>
                      <a:pt x="37181" y="8705"/>
                    </a:lnTo>
                    <a:lnTo>
                      <a:pt x="37223" y="8621"/>
                    </a:lnTo>
                    <a:lnTo>
                      <a:pt x="37265" y="8621"/>
                    </a:lnTo>
                    <a:lnTo>
                      <a:pt x="37370" y="8537"/>
                    </a:lnTo>
                    <a:lnTo>
                      <a:pt x="37495" y="8349"/>
                    </a:lnTo>
                    <a:lnTo>
                      <a:pt x="37642" y="8286"/>
                    </a:lnTo>
                    <a:lnTo>
                      <a:pt x="37704" y="8203"/>
                    </a:lnTo>
                    <a:lnTo>
                      <a:pt x="37683" y="8140"/>
                    </a:lnTo>
                    <a:lnTo>
                      <a:pt x="37495" y="8140"/>
                    </a:lnTo>
                    <a:lnTo>
                      <a:pt x="37328" y="8286"/>
                    </a:lnTo>
                    <a:lnTo>
                      <a:pt x="37495" y="8119"/>
                    </a:lnTo>
                    <a:lnTo>
                      <a:pt x="37663" y="8077"/>
                    </a:lnTo>
                    <a:lnTo>
                      <a:pt x="37767" y="8098"/>
                    </a:lnTo>
                    <a:lnTo>
                      <a:pt x="37851" y="8119"/>
                    </a:lnTo>
                    <a:lnTo>
                      <a:pt x="37956" y="8014"/>
                    </a:lnTo>
                    <a:lnTo>
                      <a:pt x="37956" y="7931"/>
                    </a:lnTo>
                    <a:lnTo>
                      <a:pt x="37914" y="7889"/>
                    </a:lnTo>
                    <a:lnTo>
                      <a:pt x="37914" y="7805"/>
                    </a:lnTo>
                    <a:lnTo>
                      <a:pt x="37914" y="7721"/>
                    </a:lnTo>
                    <a:lnTo>
                      <a:pt x="37788" y="7679"/>
                    </a:lnTo>
                    <a:lnTo>
                      <a:pt x="37746" y="7596"/>
                    </a:lnTo>
                    <a:lnTo>
                      <a:pt x="37642" y="7575"/>
                    </a:lnTo>
                    <a:lnTo>
                      <a:pt x="37600" y="7617"/>
                    </a:lnTo>
                    <a:lnTo>
                      <a:pt x="37558" y="7617"/>
                    </a:lnTo>
                    <a:lnTo>
                      <a:pt x="37558" y="7533"/>
                    </a:lnTo>
                    <a:lnTo>
                      <a:pt x="37474" y="7512"/>
                    </a:lnTo>
                    <a:lnTo>
                      <a:pt x="37391" y="7428"/>
                    </a:lnTo>
                    <a:lnTo>
                      <a:pt x="37391" y="7366"/>
                    </a:lnTo>
                    <a:lnTo>
                      <a:pt x="37244" y="7282"/>
                    </a:lnTo>
                    <a:lnTo>
                      <a:pt x="37181" y="7282"/>
                    </a:lnTo>
                    <a:lnTo>
                      <a:pt x="37139" y="7219"/>
                    </a:lnTo>
                    <a:lnTo>
                      <a:pt x="37014" y="7219"/>
                    </a:lnTo>
                    <a:lnTo>
                      <a:pt x="36826" y="7261"/>
                    </a:lnTo>
                    <a:lnTo>
                      <a:pt x="36721" y="7366"/>
                    </a:lnTo>
                    <a:lnTo>
                      <a:pt x="36595" y="7366"/>
                    </a:lnTo>
                    <a:lnTo>
                      <a:pt x="36491" y="7533"/>
                    </a:lnTo>
                    <a:lnTo>
                      <a:pt x="36512" y="7596"/>
                    </a:lnTo>
                    <a:lnTo>
                      <a:pt x="36595" y="7617"/>
                    </a:lnTo>
                    <a:lnTo>
                      <a:pt x="36805" y="7805"/>
                    </a:lnTo>
                    <a:lnTo>
                      <a:pt x="36826" y="7847"/>
                    </a:lnTo>
                    <a:lnTo>
                      <a:pt x="36909" y="7889"/>
                    </a:lnTo>
                    <a:lnTo>
                      <a:pt x="36951" y="7993"/>
                    </a:lnTo>
                    <a:lnTo>
                      <a:pt x="36909" y="7993"/>
                    </a:lnTo>
                    <a:lnTo>
                      <a:pt x="36826" y="7931"/>
                    </a:lnTo>
                    <a:lnTo>
                      <a:pt x="36700" y="7931"/>
                    </a:lnTo>
                    <a:lnTo>
                      <a:pt x="36700" y="7847"/>
                    </a:lnTo>
                    <a:lnTo>
                      <a:pt x="36512" y="7679"/>
                    </a:lnTo>
                    <a:lnTo>
                      <a:pt x="36428" y="7700"/>
                    </a:lnTo>
                    <a:lnTo>
                      <a:pt x="36386" y="7721"/>
                    </a:lnTo>
                    <a:lnTo>
                      <a:pt x="36386" y="7721"/>
                    </a:lnTo>
                    <a:lnTo>
                      <a:pt x="36407" y="7638"/>
                    </a:lnTo>
                    <a:lnTo>
                      <a:pt x="36428" y="7533"/>
                    </a:lnTo>
                    <a:lnTo>
                      <a:pt x="36303" y="7491"/>
                    </a:lnTo>
                    <a:lnTo>
                      <a:pt x="36240" y="7512"/>
                    </a:lnTo>
                    <a:lnTo>
                      <a:pt x="36240" y="7721"/>
                    </a:lnTo>
                    <a:lnTo>
                      <a:pt x="36303" y="7826"/>
                    </a:lnTo>
                    <a:lnTo>
                      <a:pt x="36323" y="7951"/>
                    </a:lnTo>
                    <a:lnTo>
                      <a:pt x="36303" y="8035"/>
                    </a:lnTo>
                    <a:lnTo>
                      <a:pt x="36303" y="7931"/>
                    </a:lnTo>
                    <a:lnTo>
                      <a:pt x="36219" y="7784"/>
                    </a:lnTo>
                    <a:lnTo>
                      <a:pt x="36135" y="7889"/>
                    </a:lnTo>
                    <a:lnTo>
                      <a:pt x="36093" y="7993"/>
                    </a:lnTo>
                    <a:lnTo>
                      <a:pt x="36135" y="8056"/>
                    </a:lnTo>
                    <a:lnTo>
                      <a:pt x="36072" y="8119"/>
                    </a:lnTo>
                    <a:lnTo>
                      <a:pt x="35968" y="8056"/>
                    </a:lnTo>
                    <a:lnTo>
                      <a:pt x="35863" y="8035"/>
                    </a:lnTo>
                    <a:lnTo>
                      <a:pt x="35905" y="7951"/>
                    </a:lnTo>
                    <a:lnTo>
                      <a:pt x="36010" y="7889"/>
                    </a:lnTo>
                    <a:lnTo>
                      <a:pt x="36135" y="7700"/>
                    </a:lnTo>
                    <a:lnTo>
                      <a:pt x="36177" y="7596"/>
                    </a:lnTo>
                    <a:lnTo>
                      <a:pt x="36093" y="7512"/>
                    </a:lnTo>
                    <a:lnTo>
                      <a:pt x="36072" y="7407"/>
                    </a:lnTo>
                    <a:lnTo>
                      <a:pt x="35926" y="7533"/>
                    </a:lnTo>
                    <a:lnTo>
                      <a:pt x="35884" y="7596"/>
                    </a:lnTo>
                    <a:lnTo>
                      <a:pt x="35863" y="7533"/>
                    </a:lnTo>
                    <a:lnTo>
                      <a:pt x="35884" y="7407"/>
                    </a:lnTo>
                    <a:lnTo>
                      <a:pt x="35779" y="7387"/>
                    </a:lnTo>
                    <a:lnTo>
                      <a:pt x="35717" y="7407"/>
                    </a:lnTo>
                    <a:lnTo>
                      <a:pt x="35696" y="7491"/>
                    </a:lnTo>
                    <a:lnTo>
                      <a:pt x="35717" y="7617"/>
                    </a:lnTo>
                    <a:lnTo>
                      <a:pt x="35717" y="7742"/>
                    </a:lnTo>
                    <a:lnTo>
                      <a:pt x="35675" y="7700"/>
                    </a:lnTo>
                    <a:lnTo>
                      <a:pt x="35675" y="7533"/>
                    </a:lnTo>
                    <a:lnTo>
                      <a:pt x="35654" y="7512"/>
                    </a:lnTo>
                    <a:lnTo>
                      <a:pt x="35591" y="7617"/>
                    </a:lnTo>
                    <a:lnTo>
                      <a:pt x="35487" y="7638"/>
                    </a:lnTo>
                    <a:lnTo>
                      <a:pt x="35487" y="7721"/>
                    </a:lnTo>
                    <a:lnTo>
                      <a:pt x="35403" y="7826"/>
                    </a:lnTo>
                    <a:lnTo>
                      <a:pt x="35340" y="7847"/>
                    </a:lnTo>
                    <a:lnTo>
                      <a:pt x="35277" y="7931"/>
                    </a:lnTo>
                    <a:lnTo>
                      <a:pt x="35173" y="7931"/>
                    </a:lnTo>
                    <a:lnTo>
                      <a:pt x="35256" y="7847"/>
                    </a:lnTo>
                    <a:lnTo>
                      <a:pt x="35256" y="7784"/>
                    </a:lnTo>
                    <a:lnTo>
                      <a:pt x="35194" y="7721"/>
                    </a:lnTo>
                    <a:lnTo>
                      <a:pt x="35152" y="7721"/>
                    </a:lnTo>
                    <a:lnTo>
                      <a:pt x="35152" y="7679"/>
                    </a:lnTo>
                    <a:lnTo>
                      <a:pt x="35235" y="7679"/>
                    </a:lnTo>
                    <a:lnTo>
                      <a:pt x="35277" y="7700"/>
                    </a:lnTo>
                    <a:lnTo>
                      <a:pt x="35298" y="7638"/>
                    </a:lnTo>
                    <a:lnTo>
                      <a:pt x="35298" y="7596"/>
                    </a:lnTo>
                    <a:lnTo>
                      <a:pt x="35298" y="7554"/>
                    </a:lnTo>
                    <a:lnTo>
                      <a:pt x="35403" y="7491"/>
                    </a:lnTo>
                    <a:lnTo>
                      <a:pt x="35570" y="7345"/>
                    </a:lnTo>
                    <a:lnTo>
                      <a:pt x="35591" y="7261"/>
                    </a:lnTo>
                    <a:lnTo>
                      <a:pt x="35675" y="7177"/>
                    </a:lnTo>
                    <a:lnTo>
                      <a:pt x="35570" y="7177"/>
                    </a:lnTo>
                    <a:lnTo>
                      <a:pt x="35403" y="7282"/>
                    </a:lnTo>
                    <a:lnTo>
                      <a:pt x="35277" y="7407"/>
                    </a:lnTo>
                    <a:lnTo>
                      <a:pt x="35194" y="7407"/>
                    </a:lnTo>
                    <a:lnTo>
                      <a:pt x="35277" y="7324"/>
                    </a:lnTo>
                    <a:lnTo>
                      <a:pt x="35361" y="7219"/>
                    </a:lnTo>
                    <a:lnTo>
                      <a:pt x="35445" y="7156"/>
                    </a:lnTo>
                    <a:lnTo>
                      <a:pt x="35549" y="7114"/>
                    </a:lnTo>
                    <a:lnTo>
                      <a:pt x="35612" y="7052"/>
                    </a:lnTo>
                    <a:lnTo>
                      <a:pt x="35696" y="7052"/>
                    </a:lnTo>
                    <a:lnTo>
                      <a:pt x="35779" y="6905"/>
                    </a:lnTo>
                    <a:lnTo>
                      <a:pt x="35779" y="6863"/>
                    </a:lnTo>
                    <a:lnTo>
                      <a:pt x="35696" y="6780"/>
                    </a:lnTo>
                    <a:lnTo>
                      <a:pt x="35696" y="6675"/>
                    </a:lnTo>
                    <a:lnTo>
                      <a:pt x="35717" y="6591"/>
                    </a:lnTo>
                    <a:lnTo>
                      <a:pt x="35884" y="6424"/>
                    </a:lnTo>
                    <a:lnTo>
                      <a:pt x="35905" y="6361"/>
                    </a:lnTo>
                    <a:lnTo>
                      <a:pt x="35863" y="6257"/>
                    </a:lnTo>
                    <a:lnTo>
                      <a:pt x="35842" y="6194"/>
                    </a:lnTo>
                    <a:lnTo>
                      <a:pt x="35800" y="6131"/>
                    </a:lnTo>
                    <a:lnTo>
                      <a:pt x="35884" y="6006"/>
                    </a:lnTo>
                    <a:lnTo>
                      <a:pt x="35968" y="5922"/>
                    </a:lnTo>
                    <a:lnTo>
                      <a:pt x="35989" y="5838"/>
                    </a:lnTo>
                    <a:lnTo>
                      <a:pt x="36010" y="5587"/>
                    </a:lnTo>
                    <a:lnTo>
                      <a:pt x="36051" y="5524"/>
                    </a:lnTo>
                    <a:lnTo>
                      <a:pt x="36010" y="5462"/>
                    </a:lnTo>
                    <a:lnTo>
                      <a:pt x="35842" y="5399"/>
                    </a:lnTo>
                    <a:lnTo>
                      <a:pt x="35654" y="5399"/>
                    </a:lnTo>
                    <a:lnTo>
                      <a:pt x="35487" y="5357"/>
                    </a:lnTo>
                    <a:lnTo>
                      <a:pt x="35361" y="5420"/>
                    </a:lnTo>
                    <a:lnTo>
                      <a:pt x="35235" y="5420"/>
                    </a:lnTo>
                    <a:lnTo>
                      <a:pt x="35068" y="5503"/>
                    </a:lnTo>
                    <a:lnTo>
                      <a:pt x="34796" y="5587"/>
                    </a:lnTo>
                    <a:lnTo>
                      <a:pt x="34754" y="5671"/>
                    </a:lnTo>
                    <a:lnTo>
                      <a:pt x="34859" y="5796"/>
                    </a:lnTo>
                    <a:lnTo>
                      <a:pt x="34859" y="5880"/>
                    </a:lnTo>
                    <a:lnTo>
                      <a:pt x="34817" y="5922"/>
                    </a:lnTo>
                    <a:lnTo>
                      <a:pt x="34754" y="5775"/>
                    </a:lnTo>
                    <a:lnTo>
                      <a:pt x="34712" y="5713"/>
                    </a:lnTo>
                    <a:lnTo>
                      <a:pt x="34650" y="5587"/>
                    </a:lnTo>
                    <a:lnTo>
                      <a:pt x="34524" y="5587"/>
                    </a:lnTo>
                    <a:lnTo>
                      <a:pt x="34440" y="5671"/>
                    </a:lnTo>
                    <a:lnTo>
                      <a:pt x="34440" y="5734"/>
                    </a:lnTo>
                    <a:lnTo>
                      <a:pt x="34398" y="5796"/>
                    </a:lnTo>
                    <a:lnTo>
                      <a:pt x="34378" y="5713"/>
                    </a:lnTo>
                    <a:lnTo>
                      <a:pt x="34398" y="5608"/>
                    </a:lnTo>
                    <a:lnTo>
                      <a:pt x="34336" y="5587"/>
                    </a:lnTo>
                    <a:lnTo>
                      <a:pt x="34189" y="5608"/>
                    </a:lnTo>
                    <a:lnTo>
                      <a:pt x="34126" y="5713"/>
                    </a:lnTo>
                    <a:lnTo>
                      <a:pt x="34126" y="5796"/>
                    </a:lnTo>
                    <a:lnTo>
                      <a:pt x="34273" y="5901"/>
                    </a:lnTo>
                    <a:lnTo>
                      <a:pt x="34378" y="6047"/>
                    </a:lnTo>
                    <a:lnTo>
                      <a:pt x="34503" y="6131"/>
                    </a:lnTo>
                    <a:lnTo>
                      <a:pt x="34440" y="6131"/>
                    </a:lnTo>
                    <a:lnTo>
                      <a:pt x="34294" y="6047"/>
                    </a:lnTo>
                    <a:lnTo>
                      <a:pt x="34106" y="5880"/>
                    </a:lnTo>
                    <a:lnTo>
                      <a:pt x="34064" y="5880"/>
                    </a:lnTo>
                    <a:lnTo>
                      <a:pt x="34022" y="5922"/>
                    </a:lnTo>
                    <a:lnTo>
                      <a:pt x="33854" y="5922"/>
                    </a:lnTo>
                    <a:lnTo>
                      <a:pt x="33813" y="5943"/>
                    </a:lnTo>
                    <a:lnTo>
                      <a:pt x="33875" y="6006"/>
                    </a:lnTo>
                    <a:lnTo>
                      <a:pt x="34001" y="6006"/>
                    </a:lnTo>
                    <a:lnTo>
                      <a:pt x="34022" y="6047"/>
                    </a:lnTo>
                    <a:lnTo>
                      <a:pt x="34064" y="6152"/>
                    </a:lnTo>
                    <a:lnTo>
                      <a:pt x="34210" y="6257"/>
                    </a:lnTo>
                    <a:lnTo>
                      <a:pt x="34231" y="6340"/>
                    </a:lnTo>
                    <a:lnTo>
                      <a:pt x="34315" y="6424"/>
                    </a:lnTo>
                    <a:lnTo>
                      <a:pt x="34210" y="6424"/>
                    </a:lnTo>
                    <a:lnTo>
                      <a:pt x="34126" y="6319"/>
                    </a:lnTo>
                    <a:lnTo>
                      <a:pt x="33980" y="6236"/>
                    </a:lnTo>
                    <a:lnTo>
                      <a:pt x="33980" y="6152"/>
                    </a:lnTo>
                    <a:lnTo>
                      <a:pt x="33875" y="6047"/>
                    </a:lnTo>
                    <a:lnTo>
                      <a:pt x="33750" y="6047"/>
                    </a:lnTo>
                    <a:lnTo>
                      <a:pt x="33666" y="6131"/>
                    </a:lnTo>
                    <a:lnTo>
                      <a:pt x="33666" y="6215"/>
                    </a:lnTo>
                    <a:lnTo>
                      <a:pt x="33582" y="6361"/>
                    </a:lnTo>
                    <a:lnTo>
                      <a:pt x="33541" y="6529"/>
                    </a:lnTo>
                    <a:lnTo>
                      <a:pt x="33603" y="6633"/>
                    </a:lnTo>
                    <a:lnTo>
                      <a:pt x="33478" y="6675"/>
                    </a:lnTo>
                    <a:lnTo>
                      <a:pt x="33478" y="6759"/>
                    </a:lnTo>
                    <a:lnTo>
                      <a:pt x="33541" y="6822"/>
                    </a:lnTo>
                    <a:lnTo>
                      <a:pt x="33562" y="6926"/>
                    </a:lnTo>
                    <a:lnTo>
                      <a:pt x="33645" y="6926"/>
                    </a:lnTo>
                    <a:lnTo>
                      <a:pt x="33813" y="6780"/>
                    </a:lnTo>
                    <a:lnTo>
                      <a:pt x="33896" y="6780"/>
                    </a:lnTo>
                    <a:lnTo>
                      <a:pt x="33917" y="6842"/>
                    </a:lnTo>
                    <a:lnTo>
                      <a:pt x="33813" y="6863"/>
                    </a:lnTo>
                    <a:lnTo>
                      <a:pt x="33771" y="6884"/>
                    </a:lnTo>
                    <a:lnTo>
                      <a:pt x="33771" y="6947"/>
                    </a:lnTo>
                    <a:lnTo>
                      <a:pt x="33687" y="6947"/>
                    </a:lnTo>
                    <a:lnTo>
                      <a:pt x="33603" y="7052"/>
                    </a:lnTo>
                    <a:lnTo>
                      <a:pt x="33603" y="7156"/>
                    </a:lnTo>
                    <a:lnTo>
                      <a:pt x="33541" y="7240"/>
                    </a:lnTo>
                    <a:lnTo>
                      <a:pt x="33478" y="7177"/>
                    </a:lnTo>
                    <a:lnTo>
                      <a:pt x="33499" y="7094"/>
                    </a:lnTo>
                    <a:lnTo>
                      <a:pt x="33436" y="6947"/>
                    </a:lnTo>
                    <a:lnTo>
                      <a:pt x="33352" y="6926"/>
                    </a:lnTo>
                    <a:lnTo>
                      <a:pt x="33290" y="7031"/>
                    </a:lnTo>
                    <a:lnTo>
                      <a:pt x="33331" y="7094"/>
                    </a:lnTo>
                    <a:lnTo>
                      <a:pt x="33269" y="7177"/>
                    </a:lnTo>
                    <a:lnTo>
                      <a:pt x="33164" y="7198"/>
                    </a:lnTo>
                    <a:lnTo>
                      <a:pt x="33122" y="7261"/>
                    </a:lnTo>
                    <a:lnTo>
                      <a:pt x="33080" y="7177"/>
                    </a:lnTo>
                    <a:lnTo>
                      <a:pt x="33038" y="7198"/>
                    </a:lnTo>
                    <a:lnTo>
                      <a:pt x="33059" y="7303"/>
                    </a:lnTo>
                    <a:lnTo>
                      <a:pt x="33122" y="7407"/>
                    </a:lnTo>
                    <a:lnTo>
                      <a:pt x="33122" y="7554"/>
                    </a:lnTo>
                    <a:lnTo>
                      <a:pt x="33143" y="7575"/>
                    </a:lnTo>
                    <a:lnTo>
                      <a:pt x="33143" y="7700"/>
                    </a:lnTo>
                    <a:lnTo>
                      <a:pt x="33227" y="7721"/>
                    </a:lnTo>
                    <a:lnTo>
                      <a:pt x="33290" y="7784"/>
                    </a:lnTo>
                    <a:lnTo>
                      <a:pt x="33269" y="7868"/>
                    </a:lnTo>
                    <a:lnTo>
                      <a:pt x="33290" y="7931"/>
                    </a:lnTo>
                    <a:lnTo>
                      <a:pt x="33290" y="8035"/>
                    </a:lnTo>
                    <a:lnTo>
                      <a:pt x="33185" y="8119"/>
                    </a:lnTo>
                    <a:lnTo>
                      <a:pt x="33143" y="8203"/>
                    </a:lnTo>
                    <a:lnTo>
                      <a:pt x="33122" y="8412"/>
                    </a:lnTo>
                    <a:lnTo>
                      <a:pt x="33059" y="8454"/>
                    </a:lnTo>
                    <a:lnTo>
                      <a:pt x="32934" y="8663"/>
                    </a:lnTo>
                    <a:lnTo>
                      <a:pt x="32934" y="8747"/>
                    </a:lnTo>
                    <a:lnTo>
                      <a:pt x="32808" y="8872"/>
                    </a:lnTo>
                    <a:lnTo>
                      <a:pt x="32829" y="8830"/>
                    </a:lnTo>
                    <a:lnTo>
                      <a:pt x="32829" y="8726"/>
                    </a:lnTo>
                    <a:lnTo>
                      <a:pt x="32871" y="8558"/>
                    </a:lnTo>
                    <a:lnTo>
                      <a:pt x="32955" y="8495"/>
                    </a:lnTo>
                    <a:lnTo>
                      <a:pt x="32934" y="8433"/>
                    </a:lnTo>
                    <a:lnTo>
                      <a:pt x="32913" y="8454"/>
                    </a:lnTo>
                    <a:lnTo>
                      <a:pt x="32829" y="8454"/>
                    </a:lnTo>
                    <a:lnTo>
                      <a:pt x="32746" y="8391"/>
                    </a:lnTo>
                    <a:lnTo>
                      <a:pt x="32704" y="8349"/>
                    </a:lnTo>
                    <a:lnTo>
                      <a:pt x="32746" y="8328"/>
                    </a:lnTo>
                    <a:lnTo>
                      <a:pt x="32829" y="8307"/>
                    </a:lnTo>
                    <a:lnTo>
                      <a:pt x="32913" y="8307"/>
                    </a:lnTo>
                    <a:lnTo>
                      <a:pt x="32913" y="8244"/>
                    </a:lnTo>
                    <a:lnTo>
                      <a:pt x="32955" y="8244"/>
                    </a:lnTo>
                    <a:lnTo>
                      <a:pt x="32976" y="8349"/>
                    </a:lnTo>
                    <a:lnTo>
                      <a:pt x="33038" y="8244"/>
                    </a:lnTo>
                    <a:lnTo>
                      <a:pt x="33038" y="8140"/>
                    </a:lnTo>
                    <a:lnTo>
                      <a:pt x="32934" y="8098"/>
                    </a:lnTo>
                    <a:lnTo>
                      <a:pt x="32913" y="8035"/>
                    </a:lnTo>
                    <a:lnTo>
                      <a:pt x="32808" y="7910"/>
                    </a:lnTo>
                    <a:lnTo>
                      <a:pt x="32808" y="7763"/>
                    </a:lnTo>
                    <a:lnTo>
                      <a:pt x="32746" y="7679"/>
                    </a:lnTo>
                    <a:lnTo>
                      <a:pt x="32725" y="7512"/>
                    </a:lnTo>
                    <a:lnTo>
                      <a:pt x="32704" y="7491"/>
                    </a:lnTo>
                    <a:lnTo>
                      <a:pt x="32704" y="7407"/>
                    </a:lnTo>
                    <a:lnTo>
                      <a:pt x="32746" y="7366"/>
                    </a:lnTo>
                    <a:lnTo>
                      <a:pt x="32829" y="7198"/>
                    </a:lnTo>
                    <a:lnTo>
                      <a:pt x="32829" y="7094"/>
                    </a:lnTo>
                    <a:lnTo>
                      <a:pt x="32934" y="6989"/>
                    </a:lnTo>
                    <a:lnTo>
                      <a:pt x="33018" y="6884"/>
                    </a:lnTo>
                    <a:lnTo>
                      <a:pt x="33122" y="6842"/>
                    </a:lnTo>
                    <a:lnTo>
                      <a:pt x="33122" y="6738"/>
                    </a:lnTo>
                    <a:lnTo>
                      <a:pt x="33059" y="6654"/>
                    </a:lnTo>
                    <a:lnTo>
                      <a:pt x="33018" y="6550"/>
                    </a:lnTo>
                    <a:lnTo>
                      <a:pt x="33038" y="6424"/>
                    </a:lnTo>
                    <a:lnTo>
                      <a:pt x="33143" y="6215"/>
                    </a:lnTo>
                    <a:lnTo>
                      <a:pt x="33227" y="6173"/>
                    </a:lnTo>
                    <a:lnTo>
                      <a:pt x="33394" y="6068"/>
                    </a:lnTo>
                    <a:lnTo>
                      <a:pt x="33603" y="5817"/>
                    </a:lnTo>
                    <a:lnTo>
                      <a:pt x="33813" y="5608"/>
                    </a:lnTo>
                    <a:lnTo>
                      <a:pt x="33959" y="5587"/>
                    </a:lnTo>
                    <a:lnTo>
                      <a:pt x="34064" y="5441"/>
                    </a:lnTo>
                    <a:lnTo>
                      <a:pt x="34106" y="5378"/>
                    </a:lnTo>
                    <a:lnTo>
                      <a:pt x="34210" y="5378"/>
                    </a:lnTo>
                    <a:lnTo>
                      <a:pt x="34398" y="5294"/>
                    </a:lnTo>
                    <a:lnTo>
                      <a:pt x="34545" y="5231"/>
                    </a:lnTo>
                    <a:lnTo>
                      <a:pt x="34587" y="5169"/>
                    </a:lnTo>
                    <a:lnTo>
                      <a:pt x="34545" y="5085"/>
                    </a:lnTo>
                    <a:lnTo>
                      <a:pt x="34315" y="4980"/>
                    </a:lnTo>
                    <a:lnTo>
                      <a:pt x="34189" y="4897"/>
                    </a:lnTo>
                    <a:lnTo>
                      <a:pt x="34001" y="4897"/>
                    </a:lnTo>
                    <a:lnTo>
                      <a:pt x="33959" y="4876"/>
                    </a:lnTo>
                    <a:lnTo>
                      <a:pt x="33875" y="4897"/>
                    </a:lnTo>
                    <a:lnTo>
                      <a:pt x="33708" y="4876"/>
                    </a:lnTo>
                    <a:lnTo>
                      <a:pt x="33645" y="4897"/>
                    </a:lnTo>
                    <a:lnTo>
                      <a:pt x="33436" y="4897"/>
                    </a:lnTo>
                    <a:lnTo>
                      <a:pt x="33122" y="5001"/>
                    </a:lnTo>
                    <a:lnTo>
                      <a:pt x="32934" y="5190"/>
                    </a:lnTo>
                    <a:lnTo>
                      <a:pt x="32725" y="5273"/>
                    </a:lnTo>
                    <a:lnTo>
                      <a:pt x="32704" y="5378"/>
                    </a:lnTo>
                    <a:lnTo>
                      <a:pt x="32725" y="5482"/>
                    </a:lnTo>
                    <a:lnTo>
                      <a:pt x="32641" y="5441"/>
                    </a:lnTo>
                    <a:lnTo>
                      <a:pt x="32557" y="5441"/>
                    </a:lnTo>
                    <a:lnTo>
                      <a:pt x="32494" y="5545"/>
                    </a:lnTo>
                    <a:lnTo>
                      <a:pt x="32348" y="5545"/>
                    </a:lnTo>
                    <a:lnTo>
                      <a:pt x="32243" y="5692"/>
                    </a:lnTo>
                    <a:lnTo>
                      <a:pt x="32243" y="5796"/>
                    </a:lnTo>
                    <a:lnTo>
                      <a:pt x="32181" y="5796"/>
                    </a:lnTo>
                    <a:lnTo>
                      <a:pt x="32034" y="6006"/>
                    </a:lnTo>
                    <a:lnTo>
                      <a:pt x="32097" y="6068"/>
                    </a:lnTo>
                    <a:lnTo>
                      <a:pt x="32034" y="6152"/>
                    </a:lnTo>
                    <a:lnTo>
                      <a:pt x="31992" y="6068"/>
                    </a:lnTo>
                    <a:lnTo>
                      <a:pt x="31930" y="6068"/>
                    </a:lnTo>
                    <a:lnTo>
                      <a:pt x="31888" y="6257"/>
                    </a:lnTo>
                    <a:lnTo>
                      <a:pt x="31762" y="6257"/>
                    </a:lnTo>
                    <a:lnTo>
                      <a:pt x="31678" y="6361"/>
                    </a:lnTo>
                    <a:lnTo>
                      <a:pt x="31616" y="6424"/>
                    </a:lnTo>
                    <a:lnTo>
                      <a:pt x="31553" y="6570"/>
                    </a:lnTo>
                    <a:lnTo>
                      <a:pt x="31448" y="6759"/>
                    </a:lnTo>
                    <a:lnTo>
                      <a:pt x="31448" y="6863"/>
                    </a:lnTo>
                    <a:lnTo>
                      <a:pt x="31490" y="6842"/>
                    </a:lnTo>
                    <a:lnTo>
                      <a:pt x="31511" y="6842"/>
                    </a:lnTo>
                    <a:lnTo>
                      <a:pt x="31490" y="6905"/>
                    </a:lnTo>
                    <a:lnTo>
                      <a:pt x="31406" y="6905"/>
                    </a:lnTo>
                    <a:lnTo>
                      <a:pt x="31260" y="6989"/>
                    </a:lnTo>
                    <a:lnTo>
                      <a:pt x="31239" y="7094"/>
                    </a:lnTo>
                    <a:lnTo>
                      <a:pt x="31155" y="7114"/>
                    </a:lnTo>
                    <a:lnTo>
                      <a:pt x="31134" y="7198"/>
                    </a:lnTo>
                    <a:lnTo>
                      <a:pt x="31134" y="7407"/>
                    </a:lnTo>
                    <a:lnTo>
                      <a:pt x="31072" y="7512"/>
                    </a:lnTo>
                    <a:lnTo>
                      <a:pt x="30988" y="7512"/>
                    </a:lnTo>
                    <a:lnTo>
                      <a:pt x="30967" y="7659"/>
                    </a:lnTo>
                    <a:lnTo>
                      <a:pt x="30967" y="7721"/>
                    </a:lnTo>
                    <a:lnTo>
                      <a:pt x="30862" y="7784"/>
                    </a:lnTo>
                    <a:lnTo>
                      <a:pt x="30821" y="7972"/>
                    </a:lnTo>
                    <a:lnTo>
                      <a:pt x="30862" y="8077"/>
                    </a:lnTo>
                    <a:lnTo>
                      <a:pt x="31072" y="8182"/>
                    </a:lnTo>
                    <a:lnTo>
                      <a:pt x="31176" y="8182"/>
                    </a:lnTo>
                    <a:lnTo>
                      <a:pt x="31302" y="8244"/>
                    </a:lnTo>
                    <a:lnTo>
                      <a:pt x="31385" y="8244"/>
                    </a:lnTo>
                    <a:lnTo>
                      <a:pt x="31511" y="8328"/>
                    </a:lnTo>
                    <a:lnTo>
                      <a:pt x="31678" y="8328"/>
                    </a:lnTo>
                    <a:lnTo>
                      <a:pt x="31699" y="8495"/>
                    </a:lnTo>
                    <a:lnTo>
                      <a:pt x="31867" y="8558"/>
                    </a:lnTo>
                    <a:lnTo>
                      <a:pt x="31888" y="8642"/>
                    </a:lnTo>
                    <a:lnTo>
                      <a:pt x="31971" y="8705"/>
                    </a:lnTo>
                    <a:lnTo>
                      <a:pt x="31804" y="8705"/>
                    </a:lnTo>
                    <a:lnTo>
                      <a:pt x="31762" y="8726"/>
                    </a:lnTo>
                    <a:lnTo>
                      <a:pt x="31574" y="8726"/>
                    </a:lnTo>
                    <a:lnTo>
                      <a:pt x="31365" y="8642"/>
                    </a:lnTo>
                    <a:lnTo>
                      <a:pt x="31344" y="8537"/>
                    </a:lnTo>
                    <a:lnTo>
                      <a:pt x="31239" y="8454"/>
                    </a:lnTo>
                    <a:lnTo>
                      <a:pt x="31051" y="8454"/>
                    </a:lnTo>
                    <a:lnTo>
                      <a:pt x="30988" y="8412"/>
                    </a:lnTo>
                    <a:lnTo>
                      <a:pt x="30883" y="8391"/>
                    </a:lnTo>
                    <a:lnTo>
                      <a:pt x="30862" y="8433"/>
                    </a:lnTo>
                    <a:lnTo>
                      <a:pt x="30925" y="8558"/>
                    </a:lnTo>
                    <a:lnTo>
                      <a:pt x="30925" y="8642"/>
                    </a:lnTo>
                    <a:lnTo>
                      <a:pt x="30841" y="8642"/>
                    </a:lnTo>
                    <a:lnTo>
                      <a:pt x="30821" y="8726"/>
                    </a:lnTo>
                    <a:lnTo>
                      <a:pt x="30862" y="8914"/>
                    </a:lnTo>
                    <a:lnTo>
                      <a:pt x="30883" y="9039"/>
                    </a:lnTo>
                    <a:lnTo>
                      <a:pt x="30862" y="9165"/>
                    </a:lnTo>
                    <a:lnTo>
                      <a:pt x="30883" y="9270"/>
                    </a:lnTo>
                    <a:lnTo>
                      <a:pt x="31030" y="9353"/>
                    </a:lnTo>
                    <a:lnTo>
                      <a:pt x="31134" y="9458"/>
                    </a:lnTo>
                    <a:lnTo>
                      <a:pt x="31134" y="9500"/>
                    </a:lnTo>
                    <a:lnTo>
                      <a:pt x="31072" y="9458"/>
                    </a:lnTo>
                    <a:lnTo>
                      <a:pt x="31051" y="9458"/>
                    </a:lnTo>
                    <a:lnTo>
                      <a:pt x="31072" y="9563"/>
                    </a:lnTo>
                    <a:lnTo>
                      <a:pt x="31155" y="9667"/>
                    </a:lnTo>
                    <a:lnTo>
                      <a:pt x="31197" y="9667"/>
                    </a:lnTo>
                    <a:lnTo>
                      <a:pt x="31197" y="9583"/>
                    </a:lnTo>
                    <a:lnTo>
                      <a:pt x="31281" y="9563"/>
                    </a:lnTo>
                    <a:lnTo>
                      <a:pt x="31385" y="9583"/>
                    </a:lnTo>
                    <a:lnTo>
                      <a:pt x="31469" y="9667"/>
                    </a:lnTo>
                    <a:lnTo>
                      <a:pt x="31553" y="9688"/>
                    </a:lnTo>
                    <a:lnTo>
                      <a:pt x="31574" y="9646"/>
                    </a:lnTo>
                    <a:lnTo>
                      <a:pt x="31553" y="9583"/>
                    </a:lnTo>
                    <a:lnTo>
                      <a:pt x="31574" y="9500"/>
                    </a:lnTo>
                    <a:lnTo>
                      <a:pt x="31616" y="9479"/>
                    </a:lnTo>
                    <a:lnTo>
                      <a:pt x="31678" y="9542"/>
                    </a:lnTo>
                    <a:lnTo>
                      <a:pt x="31657" y="9646"/>
                    </a:lnTo>
                    <a:lnTo>
                      <a:pt x="31678" y="9709"/>
                    </a:lnTo>
                    <a:lnTo>
                      <a:pt x="31720" y="9709"/>
                    </a:lnTo>
                    <a:lnTo>
                      <a:pt x="31783" y="9583"/>
                    </a:lnTo>
                    <a:lnTo>
                      <a:pt x="31909" y="9563"/>
                    </a:lnTo>
                    <a:lnTo>
                      <a:pt x="31992" y="9479"/>
                    </a:lnTo>
                    <a:lnTo>
                      <a:pt x="32013" y="9500"/>
                    </a:lnTo>
                    <a:lnTo>
                      <a:pt x="31971" y="9583"/>
                    </a:lnTo>
                    <a:lnTo>
                      <a:pt x="31783" y="9688"/>
                    </a:lnTo>
                    <a:lnTo>
                      <a:pt x="31762" y="9793"/>
                    </a:lnTo>
                    <a:lnTo>
                      <a:pt x="31867" y="9876"/>
                    </a:lnTo>
                    <a:lnTo>
                      <a:pt x="31888" y="10023"/>
                    </a:lnTo>
                    <a:lnTo>
                      <a:pt x="32013" y="10169"/>
                    </a:lnTo>
                    <a:lnTo>
                      <a:pt x="32181" y="10169"/>
                    </a:lnTo>
                    <a:lnTo>
                      <a:pt x="32222" y="10107"/>
                    </a:lnTo>
                    <a:lnTo>
                      <a:pt x="32118" y="10023"/>
                    </a:lnTo>
                    <a:lnTo>
                      <a:pt x="32181" y="10002"/>
                    </a:lnTo>
                    <a:lnTo>
                      <a:pt x="32285" y="10023"/>
                    </a:lnTo>
                    <a:lnTo>
                      <a:pt x="32348" y="10107"/>
                    </a:lnTo>
                    <a:lnTo>
                      <a:pt x="32411" y="10086"/>
                    </a:lnTo>
                    <a:lnTo>
                      <a:pt x="32494" y="10002"/>
                    </a:lnTo>
                    <a:lnTo>
                      <a:pt x="32599" y="9897"/>
                    </a:lnTo>
                    <a:lnTo>
                      <a:pt x="32662" y="9897"/>
                    </a:lnTo>
                    <a:lnTo>
                      <a:pt x="32662" y="9960"/>
                    </a:lnTo>
                    <a:lnTo>
                      <a:pt x="32599" y="9981"/>
                    </a:lnTo>
                    <a:lnTo>
                      <a:pt x="32432" y="10127"/>
                    </a:lnTo>
                    <a:lnTo>
                      <a:pt x="32432" y="10211"/>
                    </a:lnTo>
                    <a:lnTo>
                      <a:pt x="32453" y="10232"/>
                    </a:lnTo>
                    <a:cubicBezTo>
                      <a:pt x="32411" y="10295"/>
                      <a:pt x="32390" y="10379"/>
                      <a:pt x="32348" y="10441"/>
                    </a:cubicBezTo>
                    <a:lnTo>
                      <a:pt x="32306" y="10441"/>
                    </a:lnTo>
                    <a:lnTo>
                      <a:pt x="32222" y="10504"/>
                    </a:lnTo>
                    <a:lnTo>
                      <a:pt x="32139" y="10504"/>
                    </a:lnTo>
                    <a:lnTo>
                      <a:pt x="32097" y="10420"/>
                    </a:lnTo>
                    <a:lnTo>
                      <a:pt x="31992" y="10400"/>
                    </a:lnTo>
                    <a:lnTo>
                      <a:pt x="32013" y="10441"/>
                    </a:lnTo>
                    <a:lnTo>
                      <a:pt x="32097" y="10504"/>
                    </a:lnTo>
                    <a:lnTo>
                      <a:pt x="32076" y="10609"/>
                    </a:lnTo>
                    <a:lnTo>
                      <a:pt x="31971" y="10609"/>
                    </a:lnTo>
                    <a:lnTo>
                      <a:pt x="31971" y="10630"/>
                    </a:lnTo>
                    <a:lnTo>
                      <a:pt x="31992" y="10692"/>
                    </a:lnTo>
                    <a:lnTo>
                      <a:pt x="31909" y="10755"/>
                    </a:lnTo>
                    <a:lnTo>
                      <a:pt x="31909" y="10839"/>
                    </a:lnTo>
                    <a:lnTo>
                      <a:pt x="31971" y="10923"/>
                    </a:lnTo>
                    <a:lnTo>
                      <a:pt x="31888" y="10923"/>
                    </a:lnTo>
                    <a:lnTo>
                      <a:pt x="31888" y="11027"/>
                    </a:lnTo>
                    <a:lnTo>
                      <a:pt x="31804" y="11111"/>
                    </a:lnTo>
                    <a:lnTo>
                      <a:pt x="31804" y="11278"/>
                    </a:lnTo>
                    <a:lnTo>
                      <a:pt x="31867" y="11278"/>
                    </a:lnTo>
                    <a:lnTo>
                      <a:pt x="31909" y="11383"/>
                    </a:lnTo>
                    <a:lnTo>
                      <a:pt x="31950" y="11383"/>
                    </a:lnTo>
                    <a:lnTo>
                      <a:pt x="32013" y="11488"/>
                    </a:lnTo>
                    <a:lnTo>
                      <a:pt x="31950" y="11508"/>
                    </a:lnTo>
                    <a:lnTo>
                      <a:pt x="31888" y="11508"/>
                    </a:lnTo>
                    <a:lnTo>
                      <a:pt x="31825" y="11571"/>
                    </a:lnTo>
                    <a:lnTo>
                      <a:pt x="31783" y="11508"/>
                    </a:lnTo>
                    <a:lnTo>
                      <a:pt x="31637" y="11550"/>
                    </a:lnTo>
                    <a:lnTo>
                      <a:pt x="31595" y="11634"/>
                    </a:lnTo>
                    <a:lnTo>
                      <a:pt x="31699" y="11739"/>
                    </a:lnTo>
                    <a:lnTo>
                      <a:pt x="31741" y="11739"/>
                    </a:lnTo>
                    <a:lnTo>
                      <a:pt x="31741" y="11801"/>
                    </a:lnTo>
                    <a:lnTo>
                      <a:pt x="31637" y="11843"/>
                    </a:lnTo>
                    <a:lnTo>
                      <a:pt x="31595" y="11780"/>
                    </a:lnTo>
                    <a:lnTo>
                      <a:pt x="31511" y="11864"/>
                    </a:lnTo>
                    <a:lnTo>
                      <a:pt x="31427" y="11739"/>
                    </a:lnTo>
                    <a:lnTo>
                      <a:pt x="31323" y="11801"/>
                    </a:lnTo>
                    <a:lnTo>
                      <a:pt x="31218" y="12011"/>
                    </a:lnTo>
                    <a:lnTo>
                      <a:pt x="31113" y="12262"/>
                    </a:lnTo>
                    <a:lnTo>
                      <a:pt x="30988" y="12492"/>
                    </a:lnTo>
                    <a:lnTo>
                      <a:pt x="30779" y="12638"/>
                    </a:lnTo>
                    <a:lnTo>
                      <a:pt x="30737" y="12743"/>
                    </a:lnTo>
                    <a:lnTo>
                      <a:pt x="30674" y="12743"/>
                    </a:lnTo>
                    <a:lnTo>
                      <a:pt x="30569" y="12910"/>
                    </a:lnTo>
                    <a:lnTo>
                      <a:pt x="30465" y="12952"/>
                    </a:lnTo>
                    <a:lnTo>
                      <a:pt x="30444" y="13140"/>
                    </a:lnTo>
                    <a:lnTo>
                      <a:pt x="30360" y="13224"/>
                    </a:lnTo>
                    <a:lnTo>
                      <a:pt x="30339" y="13350"/>
                    </a:lnTo>
                    <a:lnTo>
                      <a:pt x="30277" y="13350"/>
                    </a:lnTo>
                    <a:lnTo>
                      <a:pt x="30235" y="13224"/>
                    </a:lnTo>
                    <a:lnTo>
                      <a:pt x="30151" y="13224"/>
                    </a:lnTo>
                    <a:lnTo>
                      <a:pt x="30067" y="13308"/>
                    </a:lnTo>
                    <a:lnTo>
                      <a:pt x="30109" y="13350"/>
                    </a:lnTo>
                    <a:lnTo>
                      <a:pt x="30130" y="13475"/>
                    </a:lnTo>
                    <a:lnTo>
                      <a:pt x="30046" y="13475"/>
                    </a:lnTo>
                    <a:lnTo>
                      <a:pt x="29963" y="13413"/>
                    </a:lnTo>
                    <a:lnTo>
                      <a:pt x="30005" y="13308"/>
                    </a:lnTo>
                    <a:lnTo>
                      <a:pt x="29921" y="13140"/>
                    </a:lnTo>
                    <a:lnTo>
                      <a:pt x="29837" y="12743"/>
                    </a:lnTo>
                    <a:lnTo>
                      <a:pt x="29837" y="12576"/>
                    </a:lnTo>
                    <a:lnTo>
                      <a:pt x="29816" y="12492"/>
                    </a:lnTo>
                    <a:lnTo>
                      <a:pt x="29858" y="12366"/>
                    </a:lnTo>
                    <a:lnTo>
                      <a:pt x="29942" y="12262"/>
                    </a:lnTo>
                    <a:lnTo>
                      <a:pt x="29921" y="12115"/>
                    </a:lnTo>
                    <a:lnTo>
                      <a:pt x="29963" y="12011"/>
                    </a:lnTo>
                    <a:lnTo>
                      <a:pt x="30046" y="11969"/>
                    </a:lnTo>
                    <a:lnTo>
                      <a:pt x="30130" y="12011"/>
                    </a:lnTo>
                    <a:lnTo>
                      <a:pt x="30214" y="11990"/>
                    </a:lnTo>
                    <a:lnTo>
                      <a:pt x="30277" y="11885"/>
                    </a:lnTo>
                    <a:lnTo>
                      <a:pt x="30256" y="11655"/>
                    </a:lnTo>
                    <a:lnTo>
                      <a:pt x="30318" y="11550"/>
                    </a:lnTo>
                    <a:lnTo>
                      <a:pt x="30318" y="11153"/>
                    </a:lnTo>
                    <a:lnTo>
                      <a:pt x="30214" y="11027"/>
                    </a:lnTo>
                    <a:lnTo>
                      <a:pt x="30172" y="10860"/>
                    </a:lnTo>
                    <a:lnTo>
                      <a:pt x="30109" y="10692"/>
                    </a:lnTo>
                    <a:lnTo>
                      <a:pt x="30067" y="10588"/>
                    </a:lnTo>
                    <a:lnTo>
                      <a:pt x="30025" y="10525"/>
                    </a:lnTo>
                    <a:lnTo>
                      <a:pt x="29963" y="10525"/>
                    </a:lnTo>
                    <a:lnTo>
                      <a:pt x="29921" y="10630"/>
                    </a:lnTo>
                    <a:lnTo>
                      <a:pt x="29795" y="10839"/>
                    </a:lnTo>
                    <a:lnTo>
                      <a:pt x="29628" y="10964"/>
                    </a:lnTo>
                    <a:lnTo>
                      <a:pt x="29607" y="11069"/>
                    </a:lnTo>
                    <a:lnTo>
                      <a:pt x="29607" y="11278"/>
                    </a:lnTo>
                    <a:lnTo>
                      <a:pt x="29544" y="11341"/>
                    </a:lnTo>
                    <a:lnTo>
                      <a:pt x="29481" y="11278"/>
                    </a:lnTo>
                    <a:lnTo>
                      <a:pt x="29398" y="11362"/>
                    </a:lnTo>
                    <a:lnTo>
                      <a:pt x="29419" y="11383"/>
                    </a:lnTo>
                    <a:lnTo>
                      <a:pt x="29398" y="11446"/>
                    </a:lnTo>
                    <a:lnTo>
                      <a:pt x="29230" y="11529"/>
                    </a:lnTo>
                    <a:lnTo>
                      <a:pt x="29189" y="11592"/>
                    </a:lnTo>
                    <a:lnTo>
                      <a:pt x="29084" y="11697"/>
                    </a:lnTo>
                    <a:lnTo>
                      <a:pt x="29000" y="11697"/>
                    </a:lnTo>
                    <a:lnTo>
                      <a:pt x="29000" y="11634"/>
                    </a:lnTo>
                    <a:lnTo>
                      <a:pt x="29084" y="11592"/>
                    </a:lnTo>
                    <a:lnTo>
                      <a:pt x="29084" y="11467"/>
                    </a:lnTo>
                    <a:lnTo>
                      <a:pt x="29042" y="11425"/>
                    </a:lnTo>
                    <a:lnTo>
                      <a:pt x="29147" y="11278"/>
                    </a:lnTo>
                    <a:lnTo>
                      <a:pt x="29168" y="11174"/>
                    </a:lnTo>
                    <a:lnTo>
                      <a:pt x="29168" y="11069"/>
                    </a:lnTo>
                    <a:lnTo>
                      <a:pt x="29251" y="11027"/>
                    </a:lnTo>
                    <a:lnTo>
                      <a:pt x="29251" y="10923"/>
                    </a:lnTo>
                    <a:lnTo>
                      <a:pt x="29209" y="10902"/>
                    </a:lnTo>
                    <a:lnTo>
                      <a:pt x="29251" y="10755"/>
                    </a:lnTo>
                    <a:lnTo>
                      <a:pt x="29147" y="10609"/>
                    </a:lnTo>
                    <a:lnTo>
                      <a:pt x="29147" y="10525"/>
                    </a:lnTo>
                    <a:lnTo>
                      <a:pt x="29084" y="10420"/>
                    </a:lnTo>
                    <a:lnTo>
                      <a:pt x="29084" y="10379"/>
                    </a:lnTo>
                    <a:lnTo>
                      <a:pt x="29147" y="10400"/>
                    </a:lnTo>
                    <a:lnTo>
                      <a:pt x="29189" y="10400"/>
                    </a:lnTo>
                    <a:lnTo>
                      <a:pt x="29209" y="10525"/>
                    </a:lnTo>
                    <a:lnTo>
                      <a:pt x="29272" y="10504"/>
                    </a:lnTo>
                    <a:lnTo>
                      <a:pt x="29377" y="10379"/>
                    </a:lnTo>
                    <a:lnTo>
                      <a:pt x="29481" y="10379"/>
                    </a:lnTo>
                    <a:lnTo>
                      <a:pt x="29565" y="10295"/>
                    </a:lnTo>
                    <a:lnTo>
                      <a:pt x="29481" y="10232"/>
                    </a:lnTo>
                    <a:lnTo>
                      <a:pt x="29377" y="10316"/>
                    </a:lnTo>
                    <a:lnTo>
                      <a:pt x="29293" y="10232"/>
                    </a:lnTo>
                    <a:lnTo>
                      <a:pt x="29189" y="10211"/>
                    </a:lnTo>
                    <a:lnTo>
                      <a:pt x="29189" y="10107"/>
                    </a:lnTo>
                    <a:lnTo>
                      <a:pt x="29230" y="10065"/>
                    </a:lnTo>
                    <a:lnTo>
                      <a:pt x="29209" y="10002"/>
                    </a:lnTo>
                    <a:lnTo>
                      <a:pt x="29126" y="10023"/>
                    </a:lnTo>
                    <a:lnTo>
                      <a:pt x="29105" y="10107"/>
                    </a:lnTo>
                    <a:lnTo>
                      <a:pt x="28958" y="10169"/>
                    </a:lnTo>
                    <a:lnTo>
                      <a:pt x="28854" y="10065"/>
                    </a:lnTo>
                    <a:lnTo>
                      <a:pt x="28854" y="9939"/>
                    </a:lnTo>
                    <a:lnTo>
                      <a:pt x="28770" y="9918"/>
                    </a:lnTo>
                    <a:lnTo>
                      <a:pt x="28665" y="9939"/>
                    </a:lnTo>
                    <a:lnTo>
                      <a:pt x="28603" y="9897"/>
                    </a:lnTo>
                    <a:lnTo>
                      <a:pt x="28644" y="9793"/>
                    </a:lnTo>
                    <a:lnTo>
                      <a:pt x="28707" y="9772"/>
                    </a:lnTo>
                    <a:lnTo>
                      <a:pt x="28749" y="9709"/>
                    </a:lnTo>
                    <a:lnTo>
                      <a:pt x="28812" y="9709"/>
                    </a:lnTo>
                    <a:lnTo>
                      <a:pt x="29126" y="9500"/>
                    </a:lnTo>
                    <a:lnTo>
                      <a:pt x="29168" y="9458"/>
                    </a:lnTo>
                    <a:lnTo>
                      <a:pt x="29042" y="9332"/>
                    </a:lnTo>
                    <a:lnTo>
                      <a:pt x="28875" y="9353"/>
                    </a:lnTo>
                    <a:lnTo>
                      <a:pt x="28875" y="9332"/>
                    </a:lnTo>
                    <a:lnTo>
                      <a:pt x="28979" y="9270"/>
                    </a:lnTo>
                    <a:lnTo>
                      <a:pt x="29042" y="9144"/>
                    </a:lnTo>
                    <a:lnTo>
                      <a:pt x="29168" y="9081"/>
                    </a:lnTo>
                    <a:lnTo>
                      <a:pt x="29147" y="9228"/>
                    </a:lnTo>
                    <a:lnTo>
                      <a:pt x="29189" y="9332"/>
                    </a:lnTo>
                    <a:lnTo>
                      <a:pt x="29293" y="9291"/>
                    </a:lnTo>
                    <a:lnTo>
                      <a:pt x="29377" y="9332"/>
                    </a:lnTo>
                    <a:lnTo>
                      <a:pt x="29461" y="9249"/>
                    </a:lnTo>
                    <a:lnTo>
                      <a:pt x="29461" y="9144"/>
                    </a:lnTo>
                    <a:lnTo>
                      <a:pt x="29377" y="9039"/>
                    </a:lnTo>
                    <a:lnTo>
                      <a:pt x="29293" y="9019"/>
                    </a:lnTo>
                    <a:lnTo>
                      <a:pt x="29293" y="8935"/>
                    </a:lnTo>
                    <a:lnTo>
                      <a:pt x="29314" y="8830"/>
                    </a:lnTo>
                    <a:lnTo>
                      <a:pt x="29293" y="8726"/>
                    </a:lnTo>
                    <a:lnTo>
                      <a:pt x="29314" y="8663"/>
                    </a:lnTo>
                    <a:lnTo>
                      <a:pt x="29314" y="8600"/>
                    </a:lnTo>
                    <a:lnTo>
                      <a:pt x="29209" y="8454"/>
                    </a:lnTo>
                    <a:lnTo>
                      <a:pt x="29272" y="8349"/>
                    </a:lnTo>
                    <a:lnTo>
                      <a:pt x="29209" y="8244"/>
                    </a:lnTo>
                    <a:lnTo>
                      <a:pt x="29272" y="8223"/>
                    </a:lnTo>
                    <a:lnTo>
                      <a:pt x="29272" y="8077"/>
                    </a:lnTo>
                    <a:lnTo>
                      <a:pt x="29356" y="7931"/>
                    </a:lnTo>
                    <a:lnTo>
                      <a:pt x="29356" y="7847"/>
                    </a:lnTo>
                    <a:lnTo>
                      <a:pt x="29419" y="7742"/>
                    </a:lnTo>
                    <a:lnTo>
                      <a:pt x="29419" y="7700"/>
                    </a:lnTo>
                    <a:lnTo>
                      <a:pt x="29356" y="7659"/>
                    </a:lnTo>
                    <a:lnTo>
                      <a:pt x="29377" y="7449"/>
                    </a:lnTo>
                    <a:lnTo>
                      <a:pt x="29356" y="7324"/>
                    </a:lnTo>
                    <a:lnTo>
                      <a:pt x="29251" y="7261"/>
                    </a:lnTo>
                    <a:lnTo>
                      <a:pt x="29272" y="7177"/>
                    </a:lnTo>
                    <a:lnTo>
                      <a:pt x="29251" y="7073"/>
                    </a:lnTo>
                    <a:lnTo>
                      <a:pt x="29293" y="7052"/>
                    </a:lnTo>
                    <a:lnTo>
                      <a:pt x="29335" y="6947"/>
                    </a:lnTo>
                    <a:lnTo>
                      <a:pt x="29272" y="6884"/>
                    </a:lnTo>
                    <a:lnTo>
                      <a:pt x="29230" y="6863"/>
                    </a:lnTo>
                    <a:cubicBezTo>
                      <a:pt x="29272" y="6842"/>
                      <a:pt x="29293" y="6801"/>
                      <a:pt x="29293" y="6759"/>
                    </a:cubicBezTo>
                    <a:cubicBezTo>
                      <a:pt x="29314" y="6696"/>
                      <a:pt x="29335" y="6654"/>
                      <a:pt x="29335" y="6591"/>
                    </a:cubicBezTo>
                    <a:lnTo>
                      <a:pt x="29377" y="6550"/>
                    </a:lnTo>
                    <a:lnTo>
                      <a:pt x="29377" y="6445"/>
                    </a:lnTo>
                    <a:lnTo>
                      <a:pt x="29440" y="6445"/>
                    </a:lnTo>
                    <a:lnTo>
                      <a:pt x="29523" y="6361"/>
                    </a:lnTo>
                    <a:lnTo>
                      <a:pt x="29586" y="6257"/>
                    </a:lnTo>
                    <a:lnTo>
                      <a:pt x="29649" y="6215"/>
                    </a:lnTo>
                    <a:lnTo>
                      <a:pt x="29753" y="6215"/>
                    </a:lnTo>
                    <a:lnTo>
                      <a:pt x="29816" y="6131"/>
                    </a:lnTo>
                    <a:lnTo>
                      <a:pt x="29900" y="6068"/>
                    </a:lnTo>
                    <a:lnTo>
                      <a:pt x="29942" y="5964"/>
                    </a:lnTo>
                    <a:lnTo>
                      <a:pt x="29942" y="5838"/>
                    </a:lnTo>
                    <a:lnTo>
                      <a:pt x="29900" y="5796"/>
                    </a:lnTo>
                    <a:lnTo>
                      <a:pt x="29963" y="5713"/>
                    </a:lnTo>
                    <a:lnTo>
                      <a:pt x="30005" y="5629"/>
                    </a:lnTo>
                    <a:lnTo>
                      <a:pt x="29795" y="5629"/>
                    </a:lnTo>
                    <a:lnTo>
                      <a:pt x="29733" y="5587"/>
                    </a:lnTo>
                    <a:lnTo>
                      <a:pt x="29753" y="5503"/>
                    </a:lnTo>
                    <a:lnTo>
                      <a:pt x="29837" y="5503"/>
                    </a:lnTo>
                    <a:lnTo>
                      <a:pt x="29921" y="5545"/>
                    </a:lnTo>
                    <a:lnTo>
                      <a:pt x="30025" y="5545"/>
                    </a:lnTo>
                    <a:lnTo>
                      <a:pt x="30130" y="5587"/>
                    </a:lnTo>
                    <a:lnTo>
                      <a:pt x="30214" y="5524"/>
                    </a:lnTo>
                    <a:lnTo>
                      <a:pt x="30297" y="5545"/>
                    </a:lnTo>
                    <a:lnTo>
                      <a:pt x="30318" y="5650"/>
                    </a:lnTo>
                    <a:lnTo>
                      <a:pt x="30465" y="5796"/>
                    </a:lnTo>
                    <a:lnTo>
                      <a:pt x="30549" y="5796"/>
                    </a:lnTo>
                    <a:lnTo>
                      <a:pt x="30569" y="5838"/>
                    </a:lnTo>
                    <a:lnTo>
                      <a:pt x="30653" y="5859"/>
                    </a:lnTo>
                    <a:lnTo>
                      <a:pt x="30779" y="5817"/>
                    </a:lnTo>
                    <a:lnTo>
                      <a:pt x="30988" y="5692"/>
                    </a:lnTo>
                    <a:lnTo>
                      <a:pt x="31134" y="5524"/>
                    </a:lnTo>
                    <a:lnTo>
                      <a:pt x="31302" y="5399"/>
                    </a:lnTo>
                    <a:lnTo>
                      <a:pt x="31365" y="5315"/>
                    </a:lnTo>
                    <a:lnTo>
                      <a:pt x="31302" y="5294"/>
                    </a:lnTo>
                    <a:lnTo>
                      <a:pt x="31344" y="5231"/>
                    </a:lnTo>
                    <a:lnTo>
                      <a:pt x="31469" y="5231"/>
                    </a:lnTo>
                    <a:lnTo>
                      <a:pt x="31595" y="5085"/>
                    </a:lnTo>
                    <a:lnTo>
                      <a:pt x="31825" y="4897"/>
                    </a:lnTo>
                    <a:lnTo>
                      <a:pt x="31825" y="4855"/>
                    </a:lnTo>
                    <a:lnTo>
                      <a:pt x="31930" y="4834"/>
                    </a:lnTo>
                    <a:lnTo>
                      <a:pt x="32013" y="4687"/>
                    </a:lnTo>
                    <a:lnTo>
                      <a:pt x="32181" y="4541"/>
                    </a:lnTo>
                    <a:lnTo>
                      <a:pt x="32222" y="4415"/>
                    </a:lnTo>
                    <a:lnTo>
                      <a:pt x="32285" y="4415"/>
                    </a:lnTo>
                    <a:lnTo>
                      <a:pt x="32327" y="4436"/>
                    </a:lnTo>
                    <a:lnTo>
                      <a:pt x="32327" y="4436"/>
                    </a:lnTo>
                    <a:lnTo>
                      <a:pt x="32306" y="4353"/>
                    </a:lnTo>
                    <a:lnTo>
                      <a:pt x="32222" y="4311"/>
                    </a:lnTo>
                    <a:lnTo>
                      <a:pt x="32222" y="4227"/>
                    </a:lnTo>
                    <a:lnTo>
                      <a:pt x="32076" y="4122"/>
                    </a:lnTo>
                    <a:lnTo>
                      <a:pt x="31804" y="4081"/>
                    </a:lnTo>
                    <a:lnTo>
                      <a:pt x="31657" y="4060"/>
                    </a:lnTo>
                    <a:lnTo>
                      <a:pt x="31574" y="4081"/>
                    </a:lnTo>
                    <a:lnTo>
                      <a:pt x="31511" y="4060"/>
                    </a:lnTo>
                    <a:lnTo>
                      <a:pt x="31511" y="3976"/>
                    </a:lnTo>
                    <a:lnTo>
                      <a:pt x="31469" y="3871"/>
                    </a:lnTo>
                    <a:lnTo>
                      <a:pt x="31406" y="3871"/>
                    </a:lnTo>
                    <a:lnTo>
                      <a:pt x="31385" y="3850"/>
                    </a:lnTo>
                    <a:lnTo>
                      <a:pt x="31281" y="3829"/>
                    </a:lnTo>
                    <a:lnTo>
                      <a:pt x="31197" y="3704"/>
                    </a:lnTo>
                    <a:lnTo>
                      <a:pt x="31051" y="3704"/>
                    </a:lnTo>
                    <a:lnTo>
                      <a:pt x="30967" y="3788"/>
                    </a:lnTo>
                    <a:lnTo>
                      <a:pt x="30946" y="3704"/>
                    </a:lnTo>
                    <a:lnTo>
                      <a:pt x="30841" y="3704"/>
                    </a:lnTo>
                    <a:lnTo>
                      <a:pt x="30779" y="3641"/>
                    </a:lnTo>
                    <a:lnTo>
                      <a:pt x="30674" y="3662"/>
                    </a:lnTo>
                    <a:lnTo>
                      <a:pt x="30507" y="3662"/>
                    </a:lnTo>
                    <a:lnTo>
                      <a:pt x="30235" y="3725"/>
                    </a:lnTo>
                    <a:lnTo>
                      <a:pt x="30130" y="3871"/>
                    </a:lnTo>
                    <a:lnTo>
                      <a:pt x="30214" y="3976"/>
                    </a:lnTo>
                    <a:lnTo>
                      <a:pt x="30130" y="4018"/>
                    </a:lnTo>
                    <a:lnTo>
                      <a:pt x="30109" y="4060"/>
                    </a:lnTo>
                    <a:lnTo>
                      <a:pt x="30193" y="4164"/>
                    </a:lnTo>
                    <a:lnTo>
                      <a:pt x="30214" y="4290"/>
                    </a:lnTo>
                    <a:lnTo>
                      <a:pt x="30088" y="4290"/>
                    </a:lnTo>
                    <a:lnTo>
                      <a:pt x="30046" y="4185"/>
                    </a:lnTo>
                    <a:lnTo>
                      <a:pt x="29984" y="4060"/>
                    </a:lnTo>
                    <a:lnTo>
                      <a:pt x="29900" y="4039"/>
                    </a:lnTo>
                    <a:lnTo>
                      <a:pt x="29816" y="4164"/>
                    </a:lnTo>
                    <a:lnTo>
                      <a:pt x="29837" y="4227"/>
                    </a:lnTo>
                    <a:lnTo>
                      <a:pt x="29837" y="4290"/>
                    </a:lnTo>
                    <a:lnTo>
                      <a:pt x="29733" y="4332"/>
                    </a:lnTo>
                    <a:lnTo>
                      <a:pt x="29712" y="4478"/>
                    </a:lnTo>
                    <a:lnTo>
                      <a:pt x="29565" y="4646"/>
                    </a:lnTo>
                    <a:lnTo>
                      <a:pt x="29523" y="4771"/>
                    </a:lnTo>
                    <a:lnTo>
                      <a:pt x="29502" y="4855"/>
                    </a:lnTo>
                    <a:lnTo>
                      <a:pt x="29565" y="4876"/>
                    </a:lnTo>
                    <a:lnTo>
                      <a:pt x="29461" y="4959"/>
                    </a:lnTo>
                    <a:lnTo>
                      <a:pt x="29461" y="5064"/>
                    </a:lnTo>
                    <a:lnTo>
                      <a:pt x="29377" y="5106"/>
                    </a:lnTo>
                    <a:lnTo>
                      <a:pt x="29272" y="5357"/>
                    </a:lnTo>
                    <a:lnTo>
                      <a:pt x="29272" y="5482"/>
                    </a:lnTo>
                    <a:lnTo>
                      <a:pt x="29209" y="5566"/>
                    </a:lnTo>
                    <a:lnTo>
                      <a:pt x="29293" y="5629"/>
                    </a:lnTo>
                    <a:lnTo>
                      <a:pt x="29293" y="5713"/>
                    </a:lnTo>
                    <a:lnTo>
                      <a:pt x="29251" y="5734"/>
                    </a:lnTo>
                    <a:lnTo>
                      <a:pt x="29251" y="5838"/>
                    </a:lnTo>
                    <a:lnTo>
                      <a:pt x="29189" y="6026"/>
                    </a:lnTo>
                    <a:lnTo>
                      <a:pt x="29063" y="6215"/>
                    </a:lnTo>
                    <a:lnTo>
                      <a:pt x="29084" y="6257"/>
                    </a:lnTo>
                    <a:lnTo>
                      <a:pt x="29189" y="6257"/>
                    </a:lnTo>
                    <a:lnTo>
                      <a:pt x="29209" y="6319"/>
                    </a:lnTo>
                    <a:cubicBezTo>
                      <a:pt x="29189" y="6319"/>
                      <a:pt x="29168" y="6340"/>
                      <a:pt x="29168" y="6340"/>
                    </a:cubicBezTo>
                    <a:lnTo>
                      <a:pt x="29105" y="6319"/>
                    </a:lnTo>
                    <a:lnTo>
                      <a:pt x="29042" y="6361"/>
                    </a:lnTo>
                    <a:lnTo>
                      <a:pt x="28958" y="6508"/>
                    </a:lnTo>
                    <a:lnTo>
                      <a:pt x="29042" y="6508"/>
                    </a:lnTo>
                    <a:cubicBezTo>
                      <a:pt x="29000" y="6529"/>
                      <a:pt x="28979" y="6550"/>
                      <a:pt x="28979" y="6612"/>
                    </a:cubicBezTo>
                    <a:lnTo>
                      <a:pt x="28875" y="6570"/>
                    </a:lnTo>
                    <a:lnTo>
                      <a:pt x="28791" y="6633"/>
                    </a:lnTo>
                    <a:lnTo>
                      <a:pt x="28791" y="6738"/>
                    </a:lnTo>
                    <a:lnTo>
                      <a:pt x="28644" y="6842"/>
                    </a:lnTo>
                    <a:lnTo>
                      <a:pt x="28582" y="6884"/>
                    </a:lnTo>
                    <a:cubicBezTo>
                      <a:pt x="28665" y="6612"/>
                      <a:pt x="28728" y="6257"/>
                      <a:pt x="28749" y="5943"/>
                    </a:cubicBezTo>
                    <a:lnTo>
                      <a:pt x="28937" y="5838"/>
                    </a:lnTo>
                    <a:lnTo>
                      <a:pt x="28937" y="5734"/>
                    </a:lnTo>
                    <a:lnTo>
                      <a:pt x="29000" y="5566"/>
                    </a:lnTo>
                    <a:lnTo>
                      <a:pt x="29000" y="5399"/>
                    </a:lnTo>
                    <a:lnTo>
                      <a:pt x="29063" y="5315"/>
                    </a:lnTo>
                    <a:lnTo>
                      <a:pt x="28979" y="5315"/>
                    </a:lnTo>
                    <a:lnTo>
                      <a:pt x="28937" y="5378"/>
                    </a:lnTo>
                    <a:lnTo>
                      <a:pt x="28791" y="5420"/>
                    </a:lnTo>
                    <a:lnTo>
                      <a:pt x="28728" y="5545"/>
                    </a:lnTo>
                    <a:lnTo>
                      <a:pt x="28686" y="5503"/>
                    </a:lnTo>
                    <a:lnTo>
                      <a:pt x="28686" y="5399"/>
                    </a:lnTo>
                    <a:lnTo>
                      <a:pt x="28770" y="5357"/>
                    </a:lnTo>
                    <a:lnTo>
                      <a:pt x="28770" y="5231"/>
                    </a:lnTo>
                    <a:lnTo>
                      <a:pt x="28749" y="5169"/>
                    </a:lnTo>
                    <a:lnTo>
                      <a:pt x="28665" y="5127"/>
                    </a:lnTo>
                    <a:lnTo>
                      <a:pt x="28749" y="5127"/>
                    </a:lnTo>
                    <a:lnTo>
                      <a:pt x="28791" y="5106"/>
                    </a:lnTo>
                    <a:lnTo>
                      <a:pt x="28770" y="4980"/>
                    </a:lnTo>
                    <a:lnTo>
                      <a:pt x="28582" y="4876"/>
                    </a:lnTo>
                    <a:lnTo>
                      <a:pt x="28540" y="4897"/>
                    </a:lnTo>
                    <a:lnTo>
                      <a:pt x="28352" y="4918"/>
                    </a:lnTo>
                    <a:lnTo>
                      <a:pt x="28331" y="4980"/>
                    </a:lnTo>
                    <a:lnTo>
                      <a:pt x="28247" y="4980"/>
                    </a:lnTo>
                    <a:lnTo>
                      <a:pt x="28247" y="4897"/>
                    </a:lnTo>
                    <a:lnTo>
                      <a:pt x="28331" y="4771"/>
                    </a:lnTo>
                    <a:lnTo>
                      <a:pt x="28414" y="4771"/>
                    </a:lnTo>
                    <a:lnTo>
                      <a:pt x="28540" y="4666"/>
                    </a:lnTo>
                    <a:lnTo>
                      <a:pt x="28749" y="4604"/>
                    </a:lnTo>
                    <a:lnTo>
                      <a:pt x="28791" y="4562"/>
                    </a:lnTo>
                    <a:lnTo>
                      <a:pt x="28937" y="4541"/>
                    </a:lnTo>
                    <a:lnTo>
                      <a:pt x="29000" y="4541"/>
                    </a:lnTo>
                    <a:lnTo>
                      <a:pt x="29063" y="4583"/>
                    </a:lnTo>
                    <a:lnTo>
                      <a:pt x="29105" y="4562"/>
                    </a:lnTo>
                    <a:lnTo>
                      <a:pt x="29147" y="4394"/>
                    </a:lnTo>
                    <a:lnTo>
                      <a:pt x="29189" y="4332"/>
                    </a:lnTo>
                    <a:lnTo>
                      <a:pt x="29063" y="4248"/>
                    </a:lnTo>
                    <a:lnTo>
                      <a:pt x="29042" y="4185"/>
                    </a:lnTo>
                    <a:lnTo>
                      <a:pt x="29105" y="4164"/>
                    </a:lnTo>
                    <a:lnTo>
                      <a:pt x="29168" y="4122"/>
                    </a:lnTo>
                    <a:lnTo>
                      <a:pt x="29189" y="4164"/>
                    </a:lnTo>
                    <a:lnTo>
                      <a:pt x="29272" y="4185"/>
                    </a:lnTo>
                    <a:lnTo>
                      <a:pt x="29419" y="4122"/>
                    </a:lnTo>
                    <a:lnTo>
                      <a:pt x="29481" y="4039"/>
                    </a:lnTo>
                    <a:lnTo>
                      <a:pt x="29461" y="3955"/>
                    </a:lnTo>
                    <a:lnTo>
                      <a:pt x="29481" y="3913"/>
                    </a:lnTo>
                    <a:lnTo>
                      <a:pt x="29461" y="3829"/>
                    </a:lnTo>
                    <a:lnTo>
                      <a:pt x="29377" y="3850"/>
                    </a:lnTo>
                    <a:lnTo>
                      <a:pt x="29293" y="3746"/>
                    </a:lnTo>
                    <a:lnTo>
                      <a:pt x="29042" y="3746"/>
                    </a:lnTo>
                    <a:lnTo>
                      <a:pt x="28958" y="3725"/>
                    </a:lnTo>
                    <a:lnTo>
                      <a:pt x="28896" y="3767"/>
                    </a:lnTo>
                    <a:lnTo>
                      <a:pt x="28770" y="3767"/>
                    </a:lnTo>
                    <a:lnTo>
                      <a:pt x="28665" y="3725"/>
                    </a:lnTo>
                    <a:lnTo>
                      <a:pt x="28582" y="3746"/>
                    </a:lnTo>
                    <a:lnTo>
                      <a:pt x="28519" y="3641"/>
                    </a:lnTo>
                    <a:lnTo>
                      <a:pt x="28435" y="3599"/>
                    </a:lnTo>
                    <a:lnTo>
                      <a:pt x="28435" y="3516"/>
                    </a:lnTo>
                    <a:lnTo>
                      <a:pt x="28477" y="3453"/>
                    </a:lnTo>
                    <a:lnTo>
                      <a:pt x="28456" y="3411"/>
                    </a:lnTo>
                    <a:lnTo>
                      <a:pt x="28310" y="3390"/>
                    </a:lnTo>
                    <a:lnTo>
                      <a:pt x="28226" y="3432"/>
                    </a:lnTo>
                    <a:lnTo>
                      <a:pt x="28163" y="3495"/>
                    </a:lnTo>
                    <a:lnTo>
                      <a:pt x="28226" y="3537"/>
                    </a:lnTo>
                    <a:lnTo>
                      <a:pt x="28331" y="3537"/>
                    </a:lnTo>
                    <a:lnTo>
                      <a:pt x="28268" y="3641"/>
                    </a:lnTo>
                    <a:lnTo>
                      <a:pt x="28142" y="3620"/>
                    </a:lnTo>
                    <a:lnTo>
                      <a:pt x="28059" y="3495"/>
                    </a:lnTo>
                    <a:lnTo>
                      <a:pt x="28017" y="3516"/>
                    </a:lnTo>
                    <a:lnTo>
                      <a:pt x="27954" y="3495"/>
                    </a:lnTo>
                    <a:lnTo>
                      <a:pt x="27849" y="3537"/>
                    </a:lnTo>
                    <a:lnTo>
                      <a:pt x="27828" y="3641"/>
                    </a:lnTo>
                    <a:lnTo>
                      <a:pt x="27787" y="3662"/>
                    </a:lnTo>
                    <a:lnTo>
                      <a:pt x="27808" y="3767"/>
                    </a:lnTo>
                    <a:lnTo>
                      <a:pt x="27808" y="3871"/>
                    </a:lnTo>
                    <a:lnTo>
                      <a:pt x="27891" y="3934"/>
                    </a:lnTo>
                    <a:lnTo>
                      <a:pt x="27891" y="4060"/>
                    </a:lnTo>
                    <a:lnTo>
                      <a:pt x="27828" y="4122"/>
                    </a:lnTo>
                    <a:lnTo>
                      <a:pt x="27808" y="4248"/>
                    </a:lnTo>
                    <a:lnTo>
                      <a:pt x="27787" y="4248"/>
                    </a:lnTo>
                    <a:lnTo>
                      <a:pt x="27745" y="4018"/>
                    </a:lnTo>
                    <a:lnTo>
                      <a:pt x="27703" y="3913"/>
                    </a:lnTo>
                    <a:lnTo>
                      <a:pt x="27619" y="3850"/>
                    </a:lnTo>
                    <a:lnTo>
                      <a:pt x="27598" y="3934"/>
                    </a:lnTo>
                    <a:lnTo>
                      <a:pt x="27515" y="3934"/>
                    </a:lnTo>
                    <a:lnTo>
                      <a:pt x="27431" y="4018"/>
                    </a:lnTo>
                    <a:lnTo>
                      <a:pt x="27431" y="4143"/>
                    </a:lnTo>
                    <a:lnTo>
                      <a:pt x="27515" y="4248"/>
                    </a:lnTo>
                    <a:lnTo>
                      <a:pt x="27515" y="4332"/>
                    </a:lnTo>
                    <a:lnTo>
                      <a:pt x="27619" y="4457"/>
                    </a:lnTo>
                    <a:lnTo>
                      <a:pt x="27745" y="4457"/>
                    </a:lnTo>
                    <a:lnTo>
                      <a:pt x="27808" y="4353"/>
                    </a:lnTo>
                    <a:lnTo>
                      <a:pt x="27828" y="4353"/>
                    </a:lnTo>
                    <a:lnTo>
                      <a:pt x="27849" y="4457"/>
                    </a:lnTo>
                    <a:lnTo>
                      <a:pt x="27933" y="4583"/>
                    </a:lnTo>
                    <a:lnTo>
                      <a:pt x="27933" y="4666"/>
                    </a:lnTo>
                    <a:lnTo>
                      <a:pt x="27849" y="4666"/>
                    </a:lnTo>
                    <a:lnTo>
                      <a:pt x="27808" y="4562"/>
                    </a:lnTo>
                    <a:lnTo>
                      <a:pt x="27724" y="4541"/>
                    </a:lnTo>
                    <a:lnTo>
                      <a:pt x="27619" y="4562"/>
                    </a:lnTo>
                    <a:lnTo>
                      <a:pt x="27577" y="4604"/>
                    </a:lnTo>
                    <a:lnTo>
                      <a:pt x="27619" y="4708"/>
                    </a:lnTo>
                    <a:lnTo>
                      <a:pt x="27598" y="4792"/>
                    </a:lnTo>
                    <a:lnTo>
                      <a:pt x="27515" y="4876"/>
                    </a:lnTo>
                    <a:lnTo>
                      <a:pt x="27536" y="4959"/>
                    </a:lnTo>
                    <a:lnTo>
                      <a:pt x="27473" y="5085"/>
                    </a:lnTo>
                    <a:lnTo>
                      <a:pt x="27410" y="5127"/>
                    </a:lnTo>
                    <a:lnTo>
                      <a:pt x="27431" y="5231"/>
                    </a:lnTo>
                    <a:lnTo>
                      <a:pt x="27389" y="5294"/>
                    </a:lnTo>
                    <a:lnTo>
                      <a:pt x="27284" y="5273"/>
                    </a:lnTo>
                    <a:lnTo>
                      <a:pt x="27201" y="5169"/>
                    </a:lnTo>
                    <a:lnTo>
                      <a:pt x="27201" y="5064"/>
                    </a:lnTo>
                    <a:lnTo>
                      <a:pt x="27075" y="4897"/>
                    </a:lnTo>
                    <a:lnTo>
                      <a:pt x="27075" y="4792"/>
                    </a:lnTo>
                    <a:lnTo>
                      <a:pt x="27054" y="4708"/>
                    </a:lnTo>
                    <a:lnTo>
                      <a:pt x="26950" y="4687"/>
                    </a:lnTo>
                    <a:lnTo>
                      <a:pt x="26950" y="4646"/>
                    </a:lnTo>
                    <a:lnTo>
                      <a:pt x="26992" y="4604"/>
                    </a:lnTo>
                    <a:lnTo>
                      <a:pt x="27033" y="4562"/>
                    </a:lnTo>
                    <a:lnTo>
                      <a:pt x="26992" y="4478"/>
                    </a:lnTo>
                    <a:lnTo>
                      <a:pt x="26887" y="4457"/>
                    </a:lnTo>
                    <a:lnTo>
                      <a:pt x="26740" y="4499"/>
                    </a:lnTo>
                    <a:lnTo>
                      <a:pt x="26699" y="4457"/>
                    </a:lnTo>
                    <a:lnTo>
                      <a:pt x="26657" y="4478"/>
                    </a:lnTo>
                    <a:lnTo>
                      <a:pt x="26594" y="4562"/>
                    </a:lnTo>
                    <a:lnTo>
                      <a:pt x="26489" y="4604"/>
                    </a:lnTo>
                    <a:lnTo>
                      <a:pt x="26364" y="4792"/>
                    </a:lnTo>
                    <a:lnTo>
                      <a:pt x="26427" y="4876"/>
                    </a:lnTo>
                    <a:lnTo>
                      <a:pt x="26427" y="5064"/>
                    </a:lnTo>
                    <a:lnTo>
                      <a:pt x="26385" y="5127"/>
                    </a:lnTo>
                    <a:lnTo>
                      <a:pt x="26448" y="5210"/>
                    </a:lnTo>
                    <a:lnTo>
                      <a:pt x="26427" y="5378"/>
                    </a:lnTo>
                    <a:lnTo>
                      <a:pt x="26322" y="5420"/>
                    </a:lnTo>
                    <a:lnTo>
                      <a:pt x="26322" y="5545"/>
                    </a:lnTo>
                    <a:lnTo>
                      <a:pt x="26364" y="5608"/>
                    </a:lnTo>
                    <a:lnTo>
                      <a:pt x="26448" y="5587"/>
                    </a:lnTo>
                    <a:lnTo>
                      <a:pt x="26489" y="5629"/>
                    </a:lnTo>
                    <a:lnTo>
                      <a:pt x="26573" y="5587"/>
                    </a:lnTo>
                    <a:lnTo>
                      <a:pt x="26636" y="5608"/>
                    </a:lnTo>
                    <a:lnTo>
                      <a:pt x="26636" y="5734"/>
                    </a:lnTo>
                    <a:lnTo>
                      <a:pt x="26657" y="5796"/>
                    </a:lnTo>
                    <a:lnTo>
                      <a:pt x="26699" y="5796"/>
                    </a:lnTo>
                    <a:lnTo>
                      <a:pt x="26782" y="5922"/>
                    </a:lnTo>
                    <a:lnTo>
                      <a:pt x="26782" y="6110"/>
                    </a:lnTo>
                    <a:lnTo>
                      <a:pt x="26887" y="6236"/>
                    </a:lnTo>
                    <a:lnTo>
                      <a:pt x="26887" y="6319"/>
                    </a:lnTo>
                    <a:lnTo>
                      <a:pt x="26929" y="6424"/>
                    </a:lnTo>
                    <a:lnTo>
                      <a:pt x="27012" y="6466"/>
                    </a:lnTo>
                    <a:lnTo>
                      <a:pt x="26992" y="6550"/>
                    </a:lnTo>
                    <a:lnTo>
                      <a:pt x="27012" y="6696"/>
                    </a:lnTo>
                    <a:lnTo>
                      <a:pt x="26929" y="6842"/>
                    </a:lnTo>
                    <a:lnTo>
                      <a:pt x="27012" y="6905"/>
                    </a:lnTo>
                    <a:lnTo>
                      <a:pt x="27033" y="7052"/>
                    </a:lnTo>
                    <a:lnTo>
                      <a:pt x="27012" y="7156"/>
                    </a:lnTo>
                    <a:lnTo>
                      <a:pt x="27033" y="7198"/>
                    </a:lnTo>
                    <a:lnTo>
                      <a:pt x="27117" y="7156"/>
                    </a:lnTo>
                    <a:lnTo>
                      <a:pt x="27180" y="7198"/>
                    </a:lnTo>
                    <a:lnTo>
                      <a:pt x="27180" y="7324"/>
                    </a:lnTo>
                    <a:lnTo>
                      <a:pt x="27264" y="7387"/>
                    </a:lnTo>
                    <a:lnTo>
                      <a:pt x="27410" y="7324"/>
                    </a:lnTo>
                    <a:lnTo>
                      <a:pt x="27452" y="7198"/>
                    </a:lnTo>
                    <a:lnTo>
                      <a:pt x="27598" y="7114"/>
                    </a:lnTo>
                    <a:lnTo>
                      <a:pt x="27619" y="7010"/>
                    </a:lnTo>
                    <a:lnTo>
                      <a:pt x="27556" y="6968"/>
                    </a:lnTo>
                    <a:lnTo>
                      <a:pt x="27494" y="6759"/>
                    </a:lnTo>
                    <a:lnTo>
                      <a:pt x="27515" y="6654"/>
                    </a:lnTo>
                    <a:lnTo>
                      <a:pt x="27703" y="6466"/>
                    </a:lnTo>
                    <a:lnTo>
                      <a:pt x="27703" y="6550"/>
                    </a:lnTo>
                    <a:lnTo>
                      <a:pt x="27598" y="6675"/>
                    </a:lnTo>
                    <a:lnTo>
                      <a:pt x="27640" y="6905"/>
                    </a:lnTo>
                    <a:lnTo>
                      <a:pt x="27724" y="6947"/>
                    </a:lnTo>
                    <a:lnTo>
                      <a:pt x="27828" y="6884"/>
                    </a:lnTo>
                    <a:lnTo>
                      <a:pt x="27954" y="6968"/>
                    </a:lnTo>
                    <a:lnTo>
                      <a:pt x="28121" y="6905"/>
                    </a:lnTo>
                    <a:lnTo>
                      <a:pt x="28121" y="6842"/>
                    </a:lnTo>
                    <a:lnTo>
                      <a:pt x="28247" y="6780"/>
                    </a:lnTo>
                    <a:lnTo>
                      <a:pt x="28352" y="6780"/>
                    </a:lnTo>
                    <a:lnTo>
                      <a:pt x="28435" y="6738"/>
                    </a:lnTo>
                    <a:lnTo>
                      <a:pt x="28477" y="6780"/>
                    </a:lnTo>
                    <a:lnTo>
                      <a:pt x="28498" y="6759"/>
                    </a:lnTo>
                    <a:lnTo>
                      <a:pt x="28498" y="6759"/>
                    </a:lnTo>
                    <a:cubicBezTo>
                      <a:pt x="28477" y="6863"/>
                      <a:pt x="28456" y="6989"/>
                      <a:pt x="28456" y="7094"/>
                    </a:cubicBezTo>
                    <a:lnTo>
                      <a:pt x="28435" y="7114"/>
                    </a:lnTo>
                    <a:lnTo>
                      <a:pt x="28456" y="7156"/>
                    </a:lnTo>
                    <a:lnTo>
                      <a:pt x="28456" y="7219"/>
                    </a:lnTo>
                    <a:cubicBezTo>
                      <a:pt x="28456" y="7283"/>
                      <a:pt x="28503" y="7308"/>
                      <a:pt x="28554" y="7308"/>
                    </a:cubicBezTo>
                    <a:cubicBezTo>
                      <a:pt x="28586" y="7308"/>
                      <a:pt x="28620" y="7298"/>
                      <a:pt x="28644" y="7282"/>
                    </a:cubicBezTo>
                    <a:lnTo>
                      <a:pt x="28707" y="7282"/>
                    </a:lnTo>
                    <a:lnTo>
                      <a:pt x="28707" y="7324"/>
                    </a:lnTo>
                    <a:lnTo>
                      <a:pt x="28582" y="7533"/>
                    </a:lnTo>
                    <a:lnTo>
                      <a:pt x="28561" y="7617"/>
                    </a:lnTo>
                    <a:lnTo>
                      <a:pt x="28456" y="7679"/>
                    </a:lnTo>
                    <a:lnTo>
                      <a:pt x="28477" y="7596"/>
                    </a:lnTo>
                    <a:lnTo>
                      <a:pt x="28435" y="7533"/>
                    </a:lnTo>
                    <a:lnTo>
                      <a:pt x="28477" y="7407"/>
                    </a:lnTo>
                    <a:lnTo>
                      <a:pt x="28393" y="7324"/>
                    </a:lnTo>
                    <a:lnTo>
                      <a:pt x="28268" y="7387"/>
                    </a:lnTo>
                    <a:lnTo>
                      <a:pt x="28184" y="7512"/>
                    </a:lnTo>
                    <a:lnTo>
                      <a:pt x="28121" y="7512"/>
                    </a:lnTo>
                    <a:lnTo>
                      <a:pt x="28038" y="7679"/>
                    </a:lnTo>
                    <a:lnTo>
                      <a:pt x="27954" y="7700"/>
                    </a:lnTo>
                    <a:lnTo>
                      <a:pt x="27870" y="7910"/>
                    </a:lnTo>
                    <a:lnTo>
                      <a:pt x="27724" y="8056"/>
                    </a:lnTo>
                    <a:lnTo>
                      <a:pt x="27703" y="8203"/>
                    </a:lnTo>
                    <a:lnTo>
                      <a:pt x="27745" y="8328"/>
                    </a:lnTo>
                    <a:lnTo>
                      <a:pt x="27745" y="8412"/>
                    </a:lnTo>
                    <a:lnTo>
                      <a:pt x="27808" y="8433"/>
                    </a:lnTo>
                    <a:lnTo>
                      <a:pt x="27870" y="8370"/>
                    </a:lnTo>
                    <a:lnTo>
                      <a:pt x="27933" y="8370"/>
                    </a:lnTo>
                    <a:lnTo>
                      <a:pt x="27933" y="8454"/>
                    </a:lnTo>
                    <a:lnTo>
                      <a:pt x="27828" y="8537"/>
                    </a:lnTo>
                    <a:lnTo>
                      <a:pt x="27828" y="8579"/>
                    </a:lnTo>
                    <a:lnTo>
                      <a:pt x="27724" y="8579"/>
                    </a:lnTo>
                    <a:lnTo>
                      <a:pt x="27619" y="8642"/>
                    </a:lnTo>
                    <a:lnTo>
                      <a:pt x="27431" y="8830"/>
                    </a:lnTo>
                    <a:lnTo>
                      <a:pt x="27347" y="8935"/>
                    </a:lnTo>
                    <a:lnTo>
                      <a:pt x="27326" y="9207"/>
                    </a:lnTo>
                    <a:lnTo>
                      <a:pt x="27389" y="9311"/>
                    </a:lnTo>
                    <a:lnTo>
                      <a:pt x="27389" y="9395"/>
                    </a:lnTo>
                    <a:lnTo>
                      <a:pt x="27326" y="9500"/>
                    </a:lnTo>
                    <a:lnTo>
                      <a:pt x="27347" y="9563"/>
                    </a:lnTo>
                    <a:lnTo>
                      <a:pt x="27389" y="9625"/>
                    </a:lnTo>
                    <a:lnTo>
                      <a:pt x="27452" y="9625"/>
                    </a:lnTo>
                    <a:lnTo>
                      <a:pt x="27515" y="9667"/>
                    </a:lnTo>
                    <a:lnTo>
                      <a:pt x="27536" y="9793"/>
                    </a:lnTo>
                    <a:lnTo>
                      <a:pt x="27640" y="9835"/>
                    </a:lnTo>
                    <a:lnTo>
                      <a:pt x="27703" y="9939"/>
                    </a:lnTo>
                    <a:lnTo>
                      <a:pt x="27745" y="9939"/>
                    </a:lnTo>
                    <a:lnTo>
                      <a:pt x="27828" y="9814"/>
                    </a:lnTo>
                    <a:lnTo>
                      <a:pt x="27808" y="9939"/>
                    </a:lnTo>
                    <a:lnTo>
                      <a:pt x="27849" y="10107"/>
                    </a:lnTo>
                    <a:lnTo>
                      <a:pt x="28017" y="10127"/>
                    </a:lnTo>
                    <a:lnTo>
                      <a:pt x="28080" y="10190"/>
                    </a:lnTo>
                    <a:lnTo>
                      <a:pt x="28184" y="10190"/>
                    </a:lnTo>
                    <a:lnTo>
                      <a:pt x="28331" y="10211"/>
                    </a:lnTo>
                    <a:lnTo>
                      <a:pt x="28331" y="10295"/>
                    </a:lnTo>
                    <a:lnTo>
                      <a:pt x="28226" y="10504"/>
                    </a:lnTo>
                    <a:lnTo>
                      <a:pt x="28121" y="10546"/>
                    </a:lnTo>
                    <a:lnTo>
                      <a:pt x="28080" y="10525"/>
                    </a:lnTo>
                    <a:lnTo>
                      <a:pt x="28121" y="10420"/>
                    </a:lnTo>
                    <a:lnTo>
                      <a:pt x="28226" y="10379"/>
                    </a:lnTo>
                    <a:lnTo>
                      <a:pt x="28080" y="10337"/>
                    </a:lnTo>
                    <a:lnTo>
                      <a:pt x="27954" y="10379"/>
                    </a:lnTo>
                    <a:lnTo>
                      <a:pt x="27849" y="10504"/>
                    </a:lnTo>
                    <a:lnTo>
                      <a:pt x="27912" y="10546"/>
                    </a:lnTo>
                    <a:lnTo>
                      <a:pt x="27912" y="10630"/>
                    </a:lnTo>
                    <a:lnTo>
                      <a:pt x="27745" y="10713"/>
                    </a:lnTo>
                    <a:lnTo>
                      <a:pt x="27661" y="10797"/>
                    </a:lnTo>
                    <a:lnTo>
                      <a:pt x="27598" y="10797"/>
                    </a:lnTo>
                    <a:lnTo>
                      <a:pt x="27515" y="10944"/>
                    </a:lnTo>
                    <a:lnTo>
                      <a:pt x="27536" y="11006"/>
                    </a:lnTo>
                    <a:lnTo>
                      <a:pt x="27619" y="11006"/>
                    </a:lnTo>
                    <a:lnTo>
                      <a:pt x="27661" y="11048"/>
                    </a:lnTo>
                    <a:lnTo>
                      <a:pt x="27766" y="11027"/>
                    </a:lnTo>
                    <a:lnTo>
                      <a:pt x="27828" y="10923"/>
                    </a:lnTo>
                    <a:lnTo>
                      <a:pt x="27808" y="10860"/>
                    </a:lnTo>
                    <a:lnTo>
                      <a:pt x="27870" y="10839"/>
                    </a:lnTo>
                    <a:lnTo>
                      <a:pt x="27954" y="10797"/>
                    </a:lnTo>
                    <a:lnTo>
                      <a:pt x="28017" y="10839"/>
                    </a:lnTo>
                    <a:lnTo>
                      <a:pt x="27975" y="10944"/>
                    </a:lnTo>
                    <a:lnTo>
                      <a:pt x="27912" y="11069"/>
                    </a:lnTo>
                    <a:lnTo>
                      <a:pt x="27870" y="11236"/>
                    </a:lnTo>
                    <a:lnTo>
                      <a:pt x="27870" y="11320"/>
                    </a:lnTo>
                    <a:lnTo>
                      <a:pt x="27808" y="11383"/>
                    </a:lnTo>
                    <a:lnTo>
                      <a:pt x="27640" y="11425"/>
                    </a:lnTo>
                    <a:lnTo>
                      <a:pt x="27536" y="11529"/>
                    </a:lnTo>
                    <a:lnTo>
                      <a:pt x="27452" y="11550"/>
                    </a:lnTo>
                    <a:lnTo>
                      <a:pt x="27452" y="11592"/>
                    </a:lnTo>
                    <a:lnTo>
                      <a:pt x="27410" y="11697"/>
                    </a:lnTo>
                    <a:lnTo>
                      <a:pt x="27138" y="11801"/>
                    </a:lnTo>
                    <a:lnTo>
                      <a:pt x="27075" y="11906"/>
                    </a:lnTo>
                    <a:lnTo>
                      <a:pt x="26971" y="11948"/>
                    </a:lnTo>
                    <a:lnTo>
                      <a:pt x="26929" y="11885"/>
                    </a:lnTo>
                    <a:lnTo>
                      <a:pt x="26887" y="11885"/>
                    </a:lnTo>
                    <a:lnTo>
                      <a:pt x="26866" y="11843"/>
                    </a:lnTo>
                    <a:lnTo>
                      <a:pt x="26803" y="11906"/>
                    </a:lnTo>
                    <a:lnTo>
                      <a:pt x="26720" y="11948"/>
                    </a:lnTo>
                    <a:lnTo>
                      <a:pt x="26720" y="11948"/>
                    </a:lnTo>
                    <a:lnTo>
                      <a:pt x="26761" y="11885"/>
                    </a:lnTo>
                    <a:lnTo>
                      <a:pt x="26720" y="11843"/>
                    </a:lnTo>
                    <a:lnTo>
                      <a:pt x="26615" y="11948"/>
                    </a:lnTo>
                    <a:lnTo>
                      <a:pt x="26573" y="12094"/>
                    </a:lnTo>
                    <a:lnTo>
                      <a:pt x="26468" y="12262"/>
                    </a:lnTo>
                    <a:lnTo>
                      <a:pt x="26448" y="12304"/>
                    </a:lnTo>
                    <a:lnTo>
                      <a:pt x="26489" y="12387"/>
                    </a:lnTo>
                    <a:lnTo>
                      <a:pt x="26489" y="12471"/>
                    </a:lnTo>
                    <a:lnTo>
                      <a:pt x="26406" y="12617"/>
                    </a:lnTo>
                    <a:lnTo>
                      <a:pt x="26406" y="12701"/>
                    </a:lnTo>
                    <a:lnTo>
                      <a:pt x="26468" y="12785"/>
                    </a:lnTo>
                    <a:lnTo>
                      <a:pt x="26385" y="12827"/>
                    </a:lnTo>
                    <a:lnTo>
                      <a:pt x="26343" y="12952"/>
                    </a:lnTo>
                    <a:lnTo>
                      <a:pt x="26364" y="12952"/>
                    </a:lnTo>
                    <a:lnTo>
                      <a:pt x="26448" y="12931"/>
                    </a:lnTo>
                    <a:lnTo>
                      <a:pt x="26489" y="12848"/>
                    </a:lnTo>
                    <a:lnTo>
                      <a:pt x="26594" y="12889"/>
                    </a:lnTo>
                    <a:lnTo>
                      <a:pt x="26699" y="12806"/>
                    </a:lnTo>
                    <a:lnTo>
                      <a:pt x="26615" y="12910"/>
                    </a:lnTo>
                    <a:lnTo>
                      <a:pt x="26510" y="12910"/>
                    </a:lnTo>
                    <a:lnTo>
                      <a:pt x="26406" y="13015"/>
                    </a:lnTo>
                    <a:lnTo>
                      <a:pt x="26259" y="13057"/>
                    </a:lnTo>
                    <a:lnTo>
                      <a:pt x="26259" y="13203"/>
                    </a:lnTo>
                    <a:lnTo>
                      <a:pt x="26176" y="13266"/>
                    </a:lnTo>
                    <a:lnTo>
                      <a:pt x="26071" y="13203"/>
                    </a:lnTo>
                    <a:lnTo>
                      <a:pt x="25945" y="13203"/>
                    </a:lnTo>
                    <a:lnTo>
                      <a:pt x="25862" y="13120"/>
                    </a:lnTo>
                    <a:lnTo>
                      <a:pt x="25778" y="13161"/>
                    </a:lnTo>
                    <a:lnTo>
                      <a:pt x="25820" y="13350"/>
                    </a:lnTo>
                    <a:lnTo>
                      <a:pt x="25631" y="13245"/>
                    </a:lnTo>
                    <a:lnTo>
                      <a:pt x="25694" y="12994"/>
                    </a:lnTo>
                    <a:lnTo>
                      <a:pt x="25631" y="12827"/>
                    </a:lnTo>
                    <a:lnTo>
                      <a:pt x="25548" y="12722"/>
                    </a:lnTo>
                    <a:lnTo>
                      <a:pt x="25590" y="12555"/>
                    </a:lnTo>
                    <a:lnTo>
                      <a:pt x="25631" y="12555"/>
                    </a:lnTo>
                    <a:lnTo>
                      <a:pt x="25673" y="12722"/>
                    </a:lnTo>
                    <a:lnTo>
                      <a:pt x="25820" y="12638"/>
                    </a:lnTo>
                    <a:lnTo>
                      <a:pt x="25862" y="12743"/>
                    </a:lnTo>
                    <a:lnTo>
                      <a:pt x="25987" y="12806"/>
                    </a:lnTo>
                    <a:lnTo>
                      <a:pt x="26071" y="12722"/>
                    </a:lnTo>
                    <a:lnTo>
                      <a:pt x="26071" y="12638"/>
                    </a:lnTo>
                    <a:lnTo>
                      <a:pt x="26134" y="12492"/>
                    </a:lnTo>
                    <a:lnTo>
                      <a:pt x="26029" y="12513"/>
                    </a:lnTo>
                    <a:lnTo>
                      <a:pt x="25945" y="12492"/>
                    </a:lnTo>
                    <a:lnTo>
                      <a:pt x="26029" y="12429"/>
                    </a:lnTo>
                    <a:lnTo>
                      <a:pt x="26092" y="12304"/>
                    </a:lnTo>
                    <a:lnTo>
                      <a:pt x="26029" y="12304"/>
                    </a:lnTo>
                    <a:lnTo>
                      <a:pt x="25945" y="12387"/>
                    </a:lnTo>
                    <a:lnTo>
                      <a:pt x="25778" y="12429"/>
                    </a:lnTo>
                    <a:lnTo>
                      <a:pt x="25778" y="12345"/>
                    </a:lnTo>
                    <a:lnTo>
                      <a:pt x="25924" y="12283"/>
                    </a:lnTo>
                    <a:lnTo>
                      <a:pt x="25924" y="12178"/>
                    </a:lnTo>
                    <a:lnTo>
                      <a:pt x="25841" y="12178"/>
                    </a:lnTo>
                    <a:lnTo>
                      <a:pt x="25736" y="12220"/>
                    </a:lnTo>
                    <a:lnTo>
                      <a:pt x="25736" y="12136"/>
                    </a:lnTo>
                    <a:lnTo>
                      <a:pt x="25778" y="11969"/>
                    </a:lnTo>
                    <a:lnTo>
                      <a:pt x="25862" y="11864"/>
                    </a:lnTo>
                    <a:lnTo>
                      <a:pt x="25883" y="11969"/>
                    </a:lnTo>
                    <a:lnTo>
                      <a:pt x="25945" y="11906"/>
                    </a:lnTo>
                    <a:lnTo>
                      <a:pt x="25945" y="11822"/>
                    </a:lnTo>
                    <a:lnTo>
                      <a:pt x="26092" y="11676"/>
                    </a:lnTo>
                    <a:lnTo>
                      <a:pt x="26092" y="11592"/>
                    </a:lnTo>
                    <a:lnTo>
                      <a:pt x="26280" y="11488"/>
                    </a:lnTo>
                    <a:lnTo>
                      <a:pt x="26280" y="11362"/>
                    </a:lnTo>
                    <a:lnTo>
                      <a:pt x="26364" y="11299"/>
                    </a:lnTo>
                    <a:lnTo>
                      <a:pt x="26448" y="11278"/>
                    </a:lnTo>
                    <a:lnTo>
                      <a:pt x="26448" y="11236"/>
                    </a:lnTo>
                    <a:lnTo>
                      <a:pt x="26343" y="11236"/>
                    </a:lnTo>
                    <a:lnTo>
                      <a:pt x="26196" y="11257"/>
                    </a:lnTo>
                    <a:lnTo>
                      <a:pt x="26155" y="11425"/>
                    </a:lnTo>
                    <a:lnTo>
                      <a:pt x="26029" y="11488"/>
                    </a:lnTo>
                    <a:lnTo>
                      <a:pt x="25945" y="11467"/>
                    </a:lnTo>
                    <a:lnTo>
                      <a:pt x="25966" y="11425"/>
                    </a:lnTo>
                    <a:lnTo>
                      <a:pt x="26113" y="11362"/>
                    </a:lnTo>
                    <a:lnTo>
                      <a:pt x="26134" y="11257"/>
                    </a:lnTo>
                    <a:lnTo>
                      <a:pt x="26050" y="11216"/>
                    </a:lnTo>
                    <a:lnTo>
                      <a:pt x="25966" y="11236"/>
                    </a:lnTo>
                    <a:lnTo>
                      <a:pt x="25883" y="11153"/>
                    </a:lnTo>
                    <a:lnTo>
                      <a:pt x="25924" y="11069"/>
                    </a:lnTo>
                    <a:lnTo>
                      <a:pt x="25945" y="10944"/>
                    </a:lnTo>
                    <a:lnTo>
                      <a:pt x="25862" y="10860"/>
                    </a:lnTo>
                    <a:lnTo>
                      <a:pt x="25820" y="10902"/>
                    </a:lnTo>
                    <a:lnTo>
                      <a:pt x="25778" y="10964"/>
                    </a:lnTo>
                    <a:lnTo>
                      <a:pt x="25778" y="10902"/>
                    </a:lnTo>
                    <a:lnTo>
                      <a:pt x="25820" y="10818"/>
                    </a:lnTo>
                    <a:lnTo>
                      <a:pt x="25757" y="10713"/>
                    </a:lnTo>
                    <a:lnTo>
                      <a:pt x="25652" y="10713"/>
                    </a:lnTo>
                    <a:lnTo>
                      <a:pt x="25631" y="10902"/>
                    </a:lnTo>
                    <a:lnTo>
                      <a:pt x="25527" y="10964"/>
                    </a:lnTo>
                    <a:lnTo>
                      <a:pt x="25506" y="11027"/>
                    </a:lnTo>
                    <a:lnTo>
                      <a:pt x="25443" y="10985"/>
                    </a:lnTo>
                    <a:lnTo>
                      <a:pt x="25443" y="10923"/>
                    </a:lnTo>
                    <a:lnTo>
                      <a:pt x="25401" y="10839"/>
                    </a:lnTo>
                    <a:lnTo>
                      <a:pt x="25318" y="10839"/>
                    </a:lnTo>
                    <a:lnTo>
                      <a:pt x="25297" y="10923"/>
                    </a:lnTo>
                    <a:lnTo>
                      <a:pt x="25318" y="10964"/>
                    </a:lnTo>
                    <a:lnTo>
                      <a:pt x="25297" y="11027"/>
                    </a:lnTo>
                    <a:lnTo>
                      <a:pt x="25339" y="11132"/>
                    </a:lnTo>
                    <a:lnTo>
                      <a:pt x="25339" y="11195"/>
                    </a:lnTo>
                    <a:lnTo>
                      <a:pt x="25297" y="11257"/>
                    </a:lnTo>
                    <a:lnTo>
                      <a:pt x="25234" y="11195"/>
                    </a:lnTo>
                    <a:lnTo>
                      <a:pt x="25234" y="11132"/>
                    </a:lnTo>
                    <a:lnTo>
                      <a:pt x="25192" y="11132"/>
                    </a:lnTo>
                    <a:lnTo>
                      <a:pt x="25171" y="11195"/>
                    </a:lnTo>
                    <a:lnTo>
                      <a:pt x="25213" y="11446"/>
                    </a:lnTo>
                    <a:lnTo>
                      <a:pt x="25234" y="11592"/>
                    </a:lnTo>
                    <a:lnTo>
                      <a:pt x="25401" y="11676"/>
                    </a:lnTo>
                    <a:lnTo>
                      <a:pt x="25443" y="11760"/>
                    </a:lnTo>
                    <a:lnTo>
                      <a:pt x="25443" y="11990"/>
                    </a:lnTo>
                    <a:lnTo>
                      <a:pt x="25422" y="11864"/>
                    </a:lnTo>
                    <a:lnTo>
                      <a:pt x="25339" y="11801"/>
                    </a:lnTo>
                    <a:lnTo>
                      <a:pt x="25192" y="11613"/>
                    </a:lnTo>
                    <a:lnTo>
                      <a:pt x="25171" y="11467"/>
                    </a:lnTo>
                    <a:lnTo>
                      <a:pt x="25108" y="11278"/>
                    </a:lnTo>
                    <a:lnTo>
                      <a:pt x="25025" y="11278"/>
                    </a:lnTo>
                    <a:lnTo>
                      <a:pt x="24983" y="11341"/>
                    </a:lnTo>
                    <a:lnTo>
                      <a:pt x="25004" y="11488"/>
                    </a:lnTo>
                    <a:lnTo>
                      <a:pt x="25087" y="11592"/>
                    </a:lnTo>
                    <a:lnTo>
                      <a:pt x="25108" y="11718"/>
                    </a:lnTo>
                    <a:lnTo>
                      <a:pt x="25067" y="11760"/>
                    </a:lnTo>
                    <a:lnTo>
                      <a:pt x="24983" y="11655"/>
                    </a:lnTo>
                    <a:lnTo>
                      <a:pt x="24774" y="11697"/>
                    </a:lnTo>
                    <a:lnTo>
                      <a:pt x="24711" y="11760"/>
                    </a:lnTo>
                    <a:lnTo>
                      <a:pt x="24648" y="11676"/>
                    </a:lnTo>
                    <a:lnTo>
                      <a:pt x="24564" y="11655"/>
                    </a:lnTo>
                    <a:lnTo>
                      <a:pt x="24376" y="11488"/>
                    </a:lnTo>
                    <a:lnTo>
                      <a:pt x="24146" y="11488"/>
                    </a:lnTo>
                    <a:lnTo>
                      <a:pt x="24125" y="11404"/>
                    </a:lnTo>
                    <a:lnTo>
                      <a:pt x="24083" y="11404"/>
                    </a:lnTo>
                    <a:lnTo>
                      <a:pt x="23937" y="11488"/>
                    </a:lnTo>
                    <a:lnTo>
                      <a:pt x="23874" y="11571"/>
                    </a:lnTo>
                    <a:lnTo>
                      <a:pt x="23707" y="11571"/>
                    </a:lnTo>
                    <a:lnTo>
                      <a:pt x="23560" y="11655"/>
                    </a:lnTo>
                    <a:lnTo>
                      <a:pt x="23435" y="11550"/>
                    </a:lnTo>
                    <a:lnTo>
                      <a:pt x="23414" y="11550"/>
                    </a:lnTo>
                    <a:lnTo>
                      <a:pt x="23393" y="11446"/>
                    </a:lnTo>
                    <a:lnTo>
                      <a:pt x="23330" y="11404"/>
                    </a:lnTo>
                    <a:lnTo>
                      <a:pt x="23204" y="11488"/>
                    </a:lnTo>
                    <a:lnTo>
                      <a:pt x="23204" y="11404"/>
                    </a:lnTo>
                    <a:lnTo>
                      <a:pt x="23037" y="11257"/>
                    </a:lnTo>
                    <a:lnTo>
                      <a:pt x="23016" y="11174"/>
                    </a:lnTo>
                    <a:lnTo>
                      <a:pt x="22974" y="11153"/>
                    </a:lnTo>
                    <a:lnTo>
                      <a:pt x="22974" y="11069"/>
                    </a:lnTo>
                    <a:lnTo>
                      <a:pt x="22995" y="11027"/>
                    </a:lnTo>
                    <a:lnTo>
                      <a:pt x="22932" y="10944"/>
                    </a:lnTo>
                    <a:lnTo>
                      <a:pt x="22890" y="10964"/>
                    </a:lnTo>
                    <a:lnTo>
                      <a:pt x="22870" y="10944"/>
                    </a:lnTo>
                    <a:lnTo>
                      <a:pt x="22870" y="10860"/>
                    </a:lnTo>
                    <a:lnTo>
                      <a:pt x="22807" y="10839"/>
                    </a:lnTo>
                    <a:lnTo>
                      <a:pt x="22702" y="10881"/>
                    </a:lnTo>
                    <a:lnTo>
                      <a:pt x="22577" y="10881"/>
                    </a:lnTo>
                    <a:lnTo>
                      <a:pt x="22493" y="10818"/>
                    </a:lnTo>
                    <a:lnTo>
                      <a:pt x="22451" y="10818"/>
                    </a:lnTo>
                    <a:lnTo>
                      <a:pt x="22409" y="10755"/>
                    </a:lnTo>
                    <a:lnTo>
                      <a:pt x="22305" y="10713"/>
                    </a:lnTo>
                    <a:lnTo>
                      <a:pt x="22200" y="10713"/>
                    </a:lnTo>
                    <a:lnTo>
                      <a:pt x="22263" y="10630"/>
                    </a:lnTo>
                    <a:lnTo>
                      <a:pt x="22263" y="10546"/>
                    </a:lnTo>
                    <a:lnTo>
                      <a:pt x="22346" y="10462"/>
                    </a:lnTo>
                    <a:lnTo>
                      <a:pt x="22346" y="10420"/>
                    </a:lnTo>
                    <a:lnTo>
                      <a:pt x="22263" y="10400"/>
                    </a:lnTo>
                    <a:lnTo>
                      <a:pt x="22179" y="10400"/>
                    </a:lnTo>
                    <a:lnTo>
                      <a:pt x="22158" y="10148"/>
                    </a:lnTo>
                    <a:lnTo>
                      <a:pt x="22095" y="10127"/>
                    </a:lnTo>
                    <a:lnTo>
                      <a:pt x="22095" y="10086"/>
                    </a:lnTo>
                    <a:lnTo>
                      <a:pt x="22179" y="10023"/>
                    </a:lnTo>
                    <a:lnTo>
                      <a:pt x="22200" y="9981"/>
                    </a:lnTo>
                    <a:lnTo>
                      <a:pt x="22158" y="9939"/>
                    </a:lnTo>
                    <a:lnTo>
                      <a:pt x="22179" y="9876"/>
                    </a:lnTo>
                    <a:lnTo>
                      <a:pt x="22179" y="9772"/>
                    </a:lnTo>
                    <a:cubicBezTo>
                      <a:pt x="22284" y="9709"/>
                      <a:pt x="22388" y="9688"/>
                      <a:pt x="22493" y="9604"/>
                    </a:cubicBezTo>
                    <a:lnTo>
                      <a:pt x="22514" y="9625"/>
                    </a:lnTo>
                    <a:lnTo>
                      <a:pt x="22598" y="9604"/>
                    </a:lnTo>
                    <a:lnTo>
                      <a:pt x="22681" y="9500"/>
                    </a:lnTo>
                    <a:lnTo>
                      <a:pt x="22702" y="9500"/>
                    </a:lnTo>
                    <a:lnTo>
                      <a:pt x="22702" y="9604"/>
                    </a:lnTo>
                    <a:lnTo>
                      <a:pt x="22765" y="9709"/>
                    </a:lnTo>
                    <a:lnTo>
                      <a:pt x="22828" y="9730"/>
                    </a:lnTo>
                    <a:lnTo>
                      <a:pt x="22911" y="9688"/>
                    </a:lnTo>
                    <a:lnTo>
                      <a:pt x="22995" y="9709"/>
                    </a:lnTo>
                    <a:lnTo>
                      <a:pt x="23037" y="9793"/>
                    </a:lnTo>
                    <a:lnTo>
                      <a:pt x="23121" y="9793"/>
                    </a:lnTo>
                    <a:lnTo>
                      <a:pt x="23183" y="9835"/>
                    </a:lnTo>
                    <a:lnTo>
                      <a:pt x="23225" y="9835"/>
                    </a:lnTo>
                    <a:lnTo>
                      <a:pt x="23225" y="9730"/>
                    </a:lnTo>
                    <a:lnTo>
                      <a:pt x="23288" y="9730"/>
                    </a:lnTo>
                    <a:lnTo>
                      <a:pt x="23351" y="9709"/>
                    </a:lnTo>
                    <a:lnTo>
                      <a:pt x="23414" y="9730"/>
                    </a:lnTo>
                    <a:lnTo>
                      <a:pt x="23414" y="9814"/>
                    </a:lnTo>
                    <a:lnTo>
                      <a:pt x="23455" y="9835"/>
                    </a:lnTo>
                    <a:lnTo>
                      <a:pt x="23539" y="9814"/>
                    </a:lnTo>
                    <a:lnTo>
                      <a:pt x="23602" y="9730"/>
                    </a:lnTo>
                    <a:lnTo>
                      <a:pt x="23644" y="9772"/>
                    </a:lnTo>
                    <a:lnTo>
                      <a:pt x="23665" y="9835"/>
                    </a:lnTo>
                    <a:lnTo>
                      <a:pt x="23727" y="9835"/>
                    </a:lnTo>
                    <a:lnTo>
                      <a:pt x="23748" y="9793"/>
                    </a:lnTo>
                    <a:lnTo>
                      <a:pt x="23769" y="9793"/>
                    </a:lnTo>
                    <a:lnTo>
                      <a:pt x="23832" y="9709"/>
                    </a:lnTo>
                    <a:lnTo>
                      <a:pt x="23916" y="9709"/>
                    </a:lnTo>
                    <a:lnTo>
                      <a:pt x="23937" y="9772"/>
                    </a:lnTo>
                    <a:lnTo>
                      <a:pt x="23979" y="9793"/>
                    </a:lnTo>
                    <a:lnTo>
                      <a:pt x="24041" y="9772"/>
                    </a:lnTo>
                    <a:lnTo>
                      <a:pt x="24041" y="9709"/>
                    </a:lnTo>
                    <a:lnTo>
                      <a:pt x="24020" y="9667"/>
                    </a:lnTo>
                    <a:lnTo>
                      <a:pt x="24083" y="9583"/>
                    </a:lnTo>
                    <a:lnTo>
                      <a:pt x="24083" y="9521"/>
                    </a:lnTo>
                    <a:lnTo>
                      <a:pt x="24146" y="9458"/>
                    </a:lnTo>
                    <a:lnTo>
                      <a:pt x="24146" y="9374"/>
                    </a:lnTo>
                    <a:lnTo>
                      <a:pt x="24062" y="9374"/>
                    </a:lnTo>
                    <a:lnTo>
                      <a:pt x="24041" y="9291"/>
                    </a:lnTo>
                    <a:lnTo>
                      <a:pt x="24062" y="9186"/>
                    </a:lnTo>
                    <a:lnTo>
                      <a:pt x="24146" y="9165"/>
                    </a:lnTo>
                    <a:lnTo>
                      <a:pt x="24146" y="9060"/>
                    </a:lnTo>
                    <a:lnTo>
                      <a:pt x="24041" y="8998"/>
                    </a:lnTo>
                    <a:lnTo>
                      <a:pt x="23958" y="9039"/>
                    </a:lnTo>
                    <a:lnTo>
                      <a:pt x="23958" y="9102"/>
                    </a:lnTo>
                    <a:lnTo>
                      <a:pt x="23916" y="9165"/>
                    </a:lnTo>
                    <a:lnTo>
                      <a:pt x="23832" y="9102"/>
                    </a:lnTo>
                    <a:lnTo>
                      <a:pt x="23707" y="9102"/>
                    </a:lnTo>
                    <a:lnTo>
                      <a:pt x="23560" y="9249"/>
                    </a:lnTo>
                    <a:lnTo>
                      <a:pt x="23455" y="9311"/>
                    </a:lnTo>
                    <a:lnTo>
                      <a:pt x="23455" y="9270"/>
                    </a:lnTo>
                    <a:lnTo>
                      <a:pt x="23602" y="9186"/>
                    </a:lnTo>
                    <a:lnTo>
                      <a:pt x="23644" y="9102"/>
                    </a:lnTo>
                    <a:lnTo>
                      <a:pt x="23644" y="8977"/>
                    </a:lnTo>
                    <a:lnTo>
                      <a:pt x="23602" y="9060"/>
                    </a:lnTo>
                    <a:lnTo>
                      <a:pt x="23539" y="9039"/>
                    </a:lnTo>
                    <a:lnTo>
                      <a:pt x="23539" y="8935"/>
                    </a:lnTo>
                    <a:lnTo>
                      <a:pt x="23644" y="8851"/>
                    </a:lnTo>
                    <a:lnTo>
                      <a:pt x="23560" y="8726"/>
                    </a:lnTo>
                    <a:lnTo>
                      <a:pt x="23644" y="8642"/>
                    </a:lnTo>
                    <a:lnTo>
                      <a:pt x="23727" y="8642"/>
                    </a:lnTo>
                    <a:lnTo>
                      <a:pt x="23707" y="8684"/>
                    </a:lnTo>
                    <a:lnTo>
                      <a:pt x="23748" y="8851"/>
                    </a:lnTo>
                    <a:lnTo>
                      <a:pt x="23832" y="8935"/>
                    </a:lnTo>
                    <a:lnTo>
                      <a:pt x="23874" y="8893"/>
                    </a:lnTo>
                    <a:lnTo>
                      <a:pt x="23979" y="8893"/>
                    </a:lnTo>
                    <a:lnTo>
                      <a:pt x="24041" y="8767"/>
                    </a:lnTo>
                    <a:lnTo>
                      <a:pt x="23979" y="8726"/>
                    </a:lnTo>
                    <a:lnTo>
                      <a:pt x="23979" y="8663"/>
                    </a:lnTo>
                    <a:lnTo>
                      <a:pt x="24062" y="8663"/>
                    </a:lnTo>
                    <a:lnTo>
                      <a:pt x="24083" y="8726"/>
                    </a:lnTo>
                    <a:lnTo>
                      <a:pt x="24146" y="8684"/>
                    </a:lnTo>
                    <a:lnTo>
                      <a:pt x="24251" y="8621"/>
                    </a:lnTo>
                    <a:lnTo>
                      <a:pt x="24271" y="8475"/>
                    </a:lnTo>
                    <a:lnTo>
                      <a:pt x="24292" y="8579"/>
                    </a:lnTo>
                    <a:lnTo>
                      <a:pt x="24355" y="8579"/>
                    </a:lnTo>
                    <a:lnTo>
                      <a:pt x="24460" y="8516"/>
                    </a:lnTo>
                    <a:lnTo>
                      <a:pt x="24376" y="8684"/>
                    </a:lnTo>
                    <a:lnTo>
                      <a:pt x="24376" y="8851"/>
                    </a:lnTo>
                    <a:lnTo>
                      <a:pt x="24439" y="8830"/>
                    </a:lnTo>
                    <a:lnTo>
                      <a:pt x="24481" y="8851"/>
                    </a:lnTo>
                    <a:lnTo>
                      <a:pt x="24439" y="8935"/>
                    </a:lnTo>
                    <a:lnTo>
                      <a:pt x="24502" y="8935"/>
                    </a:lnTo>
                    <a:lnTo>
                      <a:pt x="24564" y="8788"/>
                    </a:lnTo>
                    <a:lnTo>
                      <a:pt x="24606" y="8747"/>
                    </a:lnTo>
                    <a:lnTo>
                      <a:pt x="24690" y="8579"/>
                    </a:lnTo>
                    <a:lnTo>
                      <a:pt x="24774" y="8558"/>
                    </a:lnTo>
                    <a:lnTo>
                      <a:pt x="24753" y="8684"/>
                    </a:lnTo>
                    <a:lnTo>
                      <a:pt x="24648" y="8788"/>
                    </a:lnTo>
                    <a:lnTo>
                      <a:pt x="24669" y="8977"/>
                    </a:lnTo>
                    <a:lnTo>
                      <a:pt x="24753" y="8977"/>
                    </a:lnTo>
                    <a:lnTo>
                      <a:pt x="24815" y="9039"/>
                    </a:lnTo>
                    <a:lnTo>
                      <a:pt x="24878" y="8956"/>
                    </a:lnTo>
                    <a:lnTo>
                      <a:pt x="25004" y="8851"/>
                    </a:lnTo>
                    <a:lnTo>
                      <a:pt x="25067" y="8684"/>
                    </a:lnTo>
                    <a:lnTo>
                      <a:pt x="25108" y="8558"/>
                    </a:lnTo>
                    <a:lnTo>
                      <a:pt x="25087" y="8433"/>
                    </a:lnTo>
                    <a:lnTo>
                      <a:pt x="25129" y="8370"/>
                    </a:lnTo>
                    <a:lnTo>
                      <a:pt x="25108" y="8328"/>
                    </a:lnTo>
                    <a:lnTo>
                      <a:pt x="25025" y="8328"/>
                    </a:lnTo>
                    <a:lnTo>
                      <a:pt x="24983" y="8307"/>
                    </a:lnTo>
                    <a:lnTo>
                      <a:pt x="24899" y="8349"/>
                    </a:lnTo>
                    <a:lnTo>
                      <a:pt x="24899" y="8223"/>
                    </a:lnTo>
                    <a:lnTo>
                      <a:pt x="24941" y="8203"/>
                    </a:lnTo>
                    <a:lnTo>
                      <a:pt x="24920" y="8140"/>
                    </a:lnTo>
                    <a:lnTo>
                      <a:pt x="24815" y="8140"/>
                    </a:lnTo>
                    <a:lnTo>
                      <a:pt x="24795" y="8098"/>
                    </a:lnTo>
                    <a:lnTo>
                      <a:pt x="24690" y="8014"/>
                    </a:lnTo>
                    <a:lnTo>
                      <a:pt x="24690" y="7931"/>
                    </a:lnTo>
                    <a:lnTo>
                      <a:pt x="24606" y="7742"/>
                    </a:lnTo>
                    <a:lnTo>
                      <a:pt x="24585" y="7617"/>
                    </a:lnTo>
                    <a:lnTo>
                      <a:pt x="24627" y="7491"/>
                    </a:lnTo>
                    <a:lnTo>
                      <a:pt x="24585" y="7324"/>
                    </a:lnTo>
                    <a:lnTo>
                      <a:pt x="24502" y="7470"/>
                    </a:lnTo>
                    <a:lnTo>
                      <a:pt x="24502" y="7575"/>
                    </a:lnTo>
                    <a:lnTo>
                      <a:pt x="24418" y="7428"/>
                    </a:lnTo>
                    <a:lnTo>
                      <a:pt x="24292" y="7366"/>
                    </a:lnTo>
                    <a:lnTo>
                      <a:pt x="24271" y="7114"/>
                    </a:lnTo>
                    <a:lnTo>
                      <a:pt x="24188" y="7073"/>
                    </a:lnTo>
                    <a:lnTo>
                      <a:pt x="24167" y="6884"/>
                    </a:lnTo>
                    <a:lnTo>
                      <a:pt x="24083" y="6780"/>
                    </a:lnTo>
                    <a:lnTo>
                      <a:pt x="24083" y="6675"/>
                    </a:lnTo>
                    <a:lnTo>
                      <a:pt x="24041" y="6591"/>
                    </a:lnTo>
                    <a:lnTo>
                      <a:pt x="24041" y="6529"/>
                    </a:lnTo>
                    <a:lnTo>
                      <a:pt x="24146" y="6529"/>
                    </a:lnTo>
                    <a:lnTo>
                      <a:pt x="24167" y="6382"/>
                    </a:lnTo>
                    <a:lnTo>
                      <a:pt x="24251" y="6382"/>
                    </a:lnTo>
                    <a:lnTo>
                      <a:pt x="24271" y="6424"/>
                    </a:lnTo>
                    <a:lnTo>
                      <a:pt x="24355" y="6361"/>
                    </a:lnTo>
                    <a:lnTo>
                      <a:pt x="24355" y="6257"/>
                    </a:lnTo>
                    <a:lnTo>
                      <a:pt x="24460" y="6026"/>
                    </a:lnTo>
                    <a:lnTo>
                      <a:pt x="24460" y="5922"/>
                    </a:lnTo>
                    <a:lnTo>
                      <a:pt x="24481" y="5880"/>
                    </a:lnTo>
                    <a:lnTo>
                      <a:pt x="24397" y="5692"/>
                    </a:lnTo>
                    <a:lnTo>
                      <a:pt x="24460" y="5566"/>
                    </a:lnTo>
                    <a:lnTo>
                      <a:pt x="24523" y="5566"/>
                    </a:lnTo>
                    <a:lnTo>
                      <a:pt x="24523" y="5399"/>
                    </a:lnTo>
                    <a:lnTo>
                      <a:pt x="24627" y="5252"/>
                    </a:lnTo>
                    <a:lnTo>
                      <a:pt x="24627" y="5148"/>
                    </a:lnTo>
                    <a:lnTo>
                      <a:pt x="24690" y="5064"/>
                    </a:lnTo>
                    <a:lnTo>
                      <a:pt x="24690" y="4855"/>
                    </a:lnTo>
                    <a:lnTo>
                      <a:pt x="24774" y="4834"/>
                    </a:lnTo>
                    <a:lnTo>
                      <a:pt x="24774" y="4729"/>
                    </a:lnTo>
                    <a:lnTo>
                      <a:pt x="24899" y="4583"/>
                    </a:lnTo>
                    <a:lnTo>
                      <a:pt x="24899" y="4478"/>
                    </a:lnTo>
                    <a:cubicBezTo>
                      <a:pt x="24918" y="4516"/>
                      <a:pt x="24966" y="4536"/>
                      <a:pt x="25020" y="4536"/>
                    </a:cubicBezTo>
                    <a:cubicBezTo>
                      <a:pt x="25085" y="4536"/>
                      <a:pt x="25158" y="4505"/>
                      <a:pt x="25192" y="4436"/>
                    </a:cubicBezTo>
                    <a:lnTo>
                      <a:pt x="25255" y="4122"/>
                    </a:lnTo>
                    <a:lnTo>
                      <a:pt x="25359" y="4122"/>
                    </a:lnTo>
                    <a:lnTo>
                      <a:pt x="25506" y="3955"/>
                    </a:lnTo>
                    <a:lnTo>
                      <a:pt x="25652" y="3892"/>
                    </a:lnTo>
                    <a:lnTo>
                      <a:pt x="25820" y="3725"/>
                    </a:lnTo>
                    <a:lnTo>
                      <a:pt x="25862" y="3725"/>
                    </a:lnTo>
                    <a:lnTo>
                      <a:pt x="25987" y="3599"/>
                    </a:lnTo>
                    <a:lnTo>
                      <a:pt x="25987" y="3516"/>
                    </a:lnTo>
                    <a:lnTo>
                      <a:pt x="26050" y="3474"/>
                    </a:lnTo>
                    <a:lnTo>
                      <a:pt x="26050" y="3390"/>
                    </a:lnTo>
                    <a:lnTo>
                      <a:pt x="25966" y="3285"/>
                    </a:lnTo>
                    <a:lnTo>
                      <a:pt x="25987" y="3223"/>
                    </a:lnTo>
                    <a:lnTo>
                      <a:pt x="25987" y="3160"/>
                    </a:lnTo>
                    <a:lnTo>
                      <a:pt x="25883" y="2993"/>
                    </a:lnTo>
                    <a:lnTo>
                      <a:pt x="25820" y="2993"/>
                    </a:lnTo>
                    <a:lnTo>
                      <a:pt x="25736" y="3013"/>
                    </a:lnTo>
                    <a:lnTo>
                      <a:pt x="25631" y="2972"/>
                    </a:lnTo>
                    <a:lnTo>
                      <a:pt x="25548" y="2993"/>
                    </a:lnTo>
                    <a:lnTo>
                      <a:pt x="25443" y="2909"/>
                    </a:lnTo>
                    <a:lnTo>
                      <a:pt x="25359" y="2909"/>
                    </a:lnTo>
                    <a:lnTo>
                      <a:pt x="25297" y="2846"/>
                    </a:lnTo>
                    <a:lnTo>
                      <a:pt x="25129" y="2867"/>
                    </a:lnTo>
                    <a:lnTo>
                      <a:pt x="25025" y="2972"/>
                    </a:lnTo>
                    <a:lnTo>
                      <a:pt x="24941" y="2993"/>
                    </a:lnTo>
                    <a:lnTo>
                      <a:pt x="24774" y="3118"/>
                    </a:lnTo>
                    <a:lnTo>
                      <a:pt x="24774" y="3181"/>
                    </a:lnTo>
                    <a:lnTo>
                      <a:pt x="24878" y="3265"/>
                    </a:lnTo>
                    <a:lnTo>
                      <a:pt x="24941" y="3390"/>
                    </a:lnTo>
                    <a:lnTo>
                      <a:pt x="24941" y="3516"/>
                    </a:lnTo>
                    <a:lnTo>
                      <a:pt x="24983" y="3641"/>
                    </a:lnTo>
                    <a:lnTo>
                      <a:pt x="24941" y="3704"/>
                    </a:lnTo>
                    <a:lnTo>
                      <a:pt x="24941" y="3809"/>
                    </a:lnTo>
                    <a:lnTo>
                      <a:pt x="25025" y="3913"/>
                    </a:lnTo>
                    <a:lnTo>
                      <a:pt x="25025" y="3934"/>
                    </a:lnTo>
                    <a:lnTo>
                      <a:pt x="25004" y="3955"/>
                    </a:lnTo>
                    <a:cubicBezTo>
                      <a:pt x="24983" y="4018"/>
                      <a:pt x="24941" y="4081"/>
                      <a:pt x="24920" y="4143"/>
                    </a:cubicBezTo>
                    <a:lnTo>
                      <a:pt x="24899" y="4081"/>
                    </a:lnTo>
                    <a:lnTo>
                      <a:pt x="24920" y="4018"/>
                    </a:lnTo>
                    <a:lnTo>
                      <a:pt x="24920" y="3934"/>
                    </a:lnTo>
                    <a:lnTo>
                      <a:pt x="24815" y="3871"/>
                    </a:lnTo>
                    <a:lnTo>
                      <a:pt x="24774" y="3725"/>
                    </a:lnTo>
                    <a:lnTo>
                      <a:pt x="24795" y="3662"/>
                    </a:lnTo>
                    <a:lnTo>
                      <a:pt x="24711" y="3495"/>
                    </a:lnTo>
                    <a:lnTo>
                      <a:pt x="24606" y="3474"/>
                    </a:lnTo>
                    <a:lnTo>
                      <a:pt x="24564" y="3411"/>
                    </a:lnTo>
                    <a:lnTo>
                      <a:pt x="24502" y="3411"/>
                    </a:lnTo>
                    <a:lnTo>
                      <a:pt x="24481" y="3578"/>
                    </a:lnTo>
                    <a:lnTo>
                      <a:pt x="24418" y="3578"/>
                    </a:lnTo>
                    <a:lnTo>
                      <a:pt x="24292" y="3369"/>
                    </a:lnTo>
                    <a:lnTo>
                      <a:pt x="24209" y="3369"/>
                    </a:lnTo>
                    <a:lnTo>
                      <a:pt x="24146" y="3285"/>
                    </a:lnTo>
                    <a:lnTo>
                      <a:pt x="24062" y="3327"/>
                    </a:lnTo>
                    <a:lnTo>
                      <a:pt x="24083" y="3495"/>
                    </a:lnTo>
                    <a:lnTo>
                      <a:pt x="24041" y="3516"/>
                    </a:lnTo>
                    <a:lnTo>
                      <a:pt x="23958" y="3495"/>
                    </a:lnTo>
                    <a:lnTo>
                      <a:pt x="23895" y="3620"/>
                    </a:lnTo>
                    <a:lnTo>
                      <a:pt x="23895" y="3704"/>
                    </a:lnTo>
                    <a:lnTo>
                      <a:pt x="23832" y="3746"/>
                    </a:lnTo>
                    <a:lnTo>
                      <a:pt x="23748" y="4039"/>
                    </a:lnTo>
                    <a:lnTo>
                      <a:pt x="23748" y="4143"/>
                    </a:lnTo>
                    <a:lnTo>
                      <a:pt x="23686" y="4227"/>
                    </a:lnTo>
                    <a:lnTo>
                      <a:pt x="23686" y="4353"/>
                    </a:lnTo>
                    <a:lnTo>
                      <a:pt x="23665" y="4374"/>
                    </a:lnTo>
                    <a:lnTo>
                      <a:pt x="23665" y="4478"/>
                    </a:lnTo>
                    <a:lnTo>
                      <a:pt x="23581" y="4541"/>
                    </a:lnTo>
                    <a:lnTo>
                      <a:pt x="23581" y="4771"/>
                    </a:lnTo>
                    <a:lnTo>
                      <a:pt x="23518" y="4813"/>
                    </a:lnTo>
                    <a:lnTo>
                      <a:pt x="23455" y="4792"/>
                    </a:lnTo>
                    <a:lnTo>
                      <a:pt x="23372" y="4980"/>
                    </a:lnTo>
                    <a:lnTo>
                      <a:pt x="23414" y="5064"/>
                    </a:lnTo>
                    <a:lnTo>
                      <a:pt x="23372" y="5169"/>
                    </a:lnTo>
                    <a:lnTo>
                      <a:pt x="23372" y="5273"/>
                    </a:lnTo>
                    <a:lnTo>
                      <a:pt x="23309" y="5378"/>
                    </a:lnTo>
                    <a:lnTo>
                      <a:pt x="23351" y="5462"/>
                    </a:lnTo>
                    <a:lnTo>
                      <a:pt x="23330" y="5524"/>
                    </a:lnTo>
                    <a:lnTo>
                      <a:pt x="23204" y="5524"/>
                    </a:lnTo>
                    <a:lnTo>
                      <a:pt x="23246" y="5587"/>
                    </a:lnTo>
                    <a:lnTo>
                      <a:pt x="23351" y="5629"/>
                    </a:lnTo>
                    <a:lnTo>
                      <a:pt x="23351" y="5734"/>
                    </a:lnTo>
                    <a:lnTo>
                      <a:pt x="23267" y="5713"/>
                    </a:lnTo>
                    <a:lnTo>
                      <a:pt x="23204" y="5734"/>
                    </a:lnTo>
                    <a:lnTo>
                      <a:pt x="23121" y="5796"/>
                    </a:lnTo>
                    <a:lnTo>
                      <a:pt x="23037" y="5754"/>
                    </a:lnTo>
                    <a:lnTo>
                      <a:pt x="22995" y="5817"/>
                    </a:lnTo>
                    <a:lnTo>
                      <a:pt x="22995" y="5922"/>
                    </a:lnTo>
                    <a:lnTo>
                      <a:pt x="22932" y="5964"/>
                    </a:lnTo>
                    <a:lnTo>
                      <a:pt x="22849" y="5922"/>
                    </a:lnTo>
                    <a:lnTo>
                      <a:pt x="22849" y="5817"/>
                    </a:lnTo>
                    <a:lnTo>
                      <a:pt x="22890" y="5734"/>
                    </a:lnTo>
                    <a:lnTo>
                      <a:pt x="22828" y="5650"/>
                    </a:lnTo>
                    <a:lnTo>
                      <a:pt x="22828" y="5482"/>
                    </a:lnTo>
                    <a:lnTo>
                      <a:pt x="22911" y="5294"/>
                    </a:lnTo>
                    <a:lnTo>
                      <a:pt x="22932" y="5169"/>
                    </a:lnTo>
                    <a:lnTo>
                      <a:pt x="23016" y="5085"/>
                    </a:lnTo>
                    <a:lnTo>
                      <a:pt x="23016" y="4980"/>
                    </a:lnTo>
                    <a:lnTo>
                      <a:pt x="23037" y="4876"/>
                    </a:lnTo>
                    <a:lnTo>
                      <a:pt x="23100" y="4646"/>
                    </a:lnTo>
                    <a:lnTo>
                      <a:pt x="23225" y="4562"/>
                    </a:lnTo>
                    <a:lnTo>
                      <a:pt x="23225" y="4436"/>
                    </a:lnTo>
                    <a:lnTo>
                      <a:pt x="23100" y="4436"/>
                    </a:lnTo>
                    <a:lnTo>
                      <a:pt x="23100" y="4353"/>
                    </a:lnTo>
                    <a:lnTo>
                      <a:pt x="23163" y="4269"/>
                    </a:lnTo>
                    <a:lnTo>
                      <a:pt x="23163" y="4039"/>
                    </a:lnTo>
                    <a:lnTo>
                      <a:pt x="23121" y="3976"/>
                    </a:lnTo>
                    <a:lnTo>
                      <a:pt x="23058" y="3850"/>
                    </a:lnTo>
                    <a:lnTo>
                      <a:pt x="23100" y="3809"/>
                    </a:lnTo>
                    <a:lnTo>
                      <a:pt x="23100" y="3662"/>
                    </a:lnTo>
                    <a:lnTo>
                      <a:pt x="23016" y="3662"/>
                    </a:lnTo>
                    <a:lnTo>
                      <a:pt x="22911" y="3537"/>
                    </a:lnTo>
                    <a:lnTo>
                      <a:pt x="22744" y="3599"/>
                    </a:lnTo>
                    <a:lnTo>
                      <a:pt x="22723" y="3725"/>
                    </a:lnTo>
                    <a:lnTo>
                      <a:pt x="22828" y="3809"/>
                    </a:lnTo>
                    <a:lnTo>
                      <a:pt x="22828" y="3913"/>
                    </a:lnTo>
                    <a:lnTo>
                      <a:pt x="22890" y="3976"/>
                    </a:lnTo>
                    <a:lnTo>
                      <a:pt x="22890" y="4060"/>
                    </a:lnTo>
                    <a:lnTo>
                      <a:pt x="22807" y="4060"/>
                    </a:lnTo>
                    <a:lnTo>
                      <a:pt x="22786" y="3955"/>
                    </a:lnTo>
                    <a:lnTo>
                      <a:pt x="22702" y="3955"/>
                    </a:lnTo>
                    <a:lnTo>
                      <a:pt x="22639" y="4081"/>
                    </a:lnTo>
                    <a:lnTo>
                      <a:pt x="22702" y="4122"/>
                    </a:lnTo>
                    <a:lnTo>
                      <a:pt x="22723" y="4227"/>
                    </a:lnTo>
                    <a:lnTo>
                      <a:pt x="22786" y="4353"/>
                    </a:lnTo>
                    <a:lnTo>
                      <a:pt x="22723" y="4394"/>
                    </a:lnTo>
                    <a:lnTo>
                      <a:pt x="22702" y="4353"/>
                    </a:lnTo>
                    <a:lnTo>
                      <a:pt x="22639" y="4290"/>
                    </a:lnTo>
                    <a:lnTo>
                      <a:pt x="22618" y="4436"/>
                    </a:lnTo>
                    <a:lnTo>
                      <a:pt x="22514" y="4353"/>
                    </a:lnTo>
                    <a:lnTo>
                      <a:pt x="22514" y="4248"/>
                    </a:lnTo>
                    <a:lnTo>
                      <a:pt x="22430" y="4248"/>
                    </a:lnTo>
                    <a:lnTo>
                      <a:pt x="22388" y="4353"/>
                    </a:lnTo>
                    <a:lnTo>
                      <a:pt x="22326" y="4332"/>
                    </a:lnTo>
                    <a:lnTo>
                      <a:pt x="22326" y="4185"/>
                    </a:lnTo>
                    <a:lnTo>
                      <a:pt x="22409" y="4122"/>
                    </a:lnTo>
                    <a:lnTo>
                      <a:pt x="22388" y="4081"/>
                    </a:lnTo>
                    <a:lnTo>
                      <a:pt x="22221" y="4143"/>
                    </a:lnTo>
                    <a:lnTo>
                      <a:pt x="22095" y="4269"/>
                    </a:lnTo>
                    <a:lnTo>
                      <a:pt x="22012" y="4143"/>
                    </a:lnTo>
                    <a:lnTo>
                      <a:pt x="21949" y="4143"/>
                    </a:lnTo>
                    <a:lnTo>
                      <a:pt x="21865" y="4227"/>
                    </a:lnTo>
                    <a:lnTo>
                      <a:pt x="21740" y="4227"/>
                    </a:lnTo>
                    <a:lnTo>
                      <a:pt x="21698" y="4164"/>
                    </a:lnTo>
                    <a:lnTo>
                      <a:pt x="21572" y="4185"/>
                    </a:lnTo>
                    <a:lnTo>
                      <a:pt x="21530" y="4143"/>
                    </a:lnTo>
                    <a:lnTo>
                      <a:pt x="21635" y="4060"/>
                    </a:lnTo>
                    <a:lnTo>
                      <a:pt x="21782" y="4039"/>
                    </a:lnTo>
                    <a:lnTo>
                      <a:pt x="21865" y="4060"/>
                    </a:lnTo>
                    <a:lnTo>
                      <a:pt x="21991" y="4039"/>
                    </a:lnTo>
                    <a:lnTo>
                      <a:pt x="21991" y="3955"/>
                    </a:lnTo>
                    <a:lnTo>
                      <a:pt x="22074" y="3934"/>
                    </a:lnTo>
                    <a:lnTo>
                      <a:pt x="22158" y="3955"/>
                    </a:lnTo>
                    <a:lnTo>
                      <a:pt x="22263" y="3850"/>
                    </a:lnTo>
                    <a:lnTo>
                      <a:pt x="22263" y="3746"/>
                    </a:lnTo>
                    <a:lnTo>
                      <a:pt x="22284" y="3662"/>
                    </a:lnTo>
                    <a:lnTo>
                      <a:pt x="22200" y="3599"/>
                    </a:lnTo>
                    <a:lnTo>
                      <a:pt x="22095" y="3411"/>
                    </a:lnTo>
                    <a:lnTo>
                      <a:pt x="21970" y="3348"/>
                    </a:lnTo>
                    <a:lnTo>
                      <a:pt x="21949" y="3285"/>
                    </a:lnTo>
                    <a:lnTo>
                      <a:pt x="21761" y="3118"/>
                    </a:lnTo>
                    <a:lnTo>
                      <a:pt x="21740" y="3076"/>
                    </a:lnTo>
                    <a:lnTo>
                      <a:pt x="21635" y="3076"/>
                    </a:lnTo>
                    <a:lnTo>
                      <a:pt x="21489" y="3139"/>
                    </a:lnTo>
                    <a:lnTo>
                      <a:pt x="21426" y="3139"/>
                    </a:lnTo>
                    <a:lnTo>
                      <a:pt x="21238" y="3327"/>
                    </a:lnTo>
                    <a:lnTo>
                      <a:pt x="21279" y="3390"/>
                    </a:lnTo>
                    <a:lnTo>
                      <a:pt x="21279" y="3453"/>
                    </a:lnTo>
                    <a:lnTo>
                      <a:pt x="21217" y="3495"/>
                    </a:lnTo>
                    <a:lnTo>
                      <a:pt x="21133" y="3516"/>
                    </a:lnTo>
                    <a:lnTo>
                      <a:pt x="21133" y="3453"/>
                    </a:lnTo>
                    <a:lnTo>
                      <a:pt x="21049" y="3495"/>
                    </a:lnTo>
                    <a:lnTo>
                      <a:pt x="20966" y="3432"/>
                    </a:lnTo>
                    <a:lnTo>
                      <a:pt x="20861" y="3432"/>
                    </a:lnTo>
                    <a:lnTo>
                      <a:pt x="20819" y="3495"/>
                    </a:lnTo>
                    <a:lnTo>
                      <a:pt x="20714" y="3495"/>
                    </a:lnTo>
                    <a:lnTo>
                      <a:pt x="20652" y="3432"/>
                    </a:lnTo>
                    <a:lnTo>
                      <a:pt x="20714" y="3390"/>
                    </a:lnTo>
                    <a:lnTo>
                      <a:pt x="20861" y="3348"/>
                    </a:lnTo>
                    <a:lnTo>
                      <a:pt x="20924" y="3244"/>
                    </a:lnTo>
                    <a:lnTo>
                      <a:pt x="21028" y="3223"/>
                    </a:lnTo>
                    <a:lnTo>
                      <a:pt x="21112" y="3244"/>
                    </a:lnTo>
                    <a:lnTo>
                      <a:pt x="21175" y="3139"/>
                    </a:lnTo>
                    <a:lnTo>
                      <a:pt x="21175" y="3013"/>
                    </a:lnTo>
                    <a:lnTo>
                      <a:pt x="21238" y="2972"/>
                    </a:lnTo>
                    <a:lnTo>
                      <a:pt x="21321" y="2972"/>
                    </a:lnTo>
                    <a:lnTo>
                      <a:pt x="21384" y="2804"/>
                    </a:lnTo>
                    <a:lnTo>
                      <a:pt x="21384" y="2616"/>
                    </a:lnTo>
                    <a:lnTo>
                      <a:pt x="21426" y="2553"/>
                    </a:lnTo>
                    <a:lnTo>
                      <a:pt x="21384" y="2449"/>
                    </a:lnTo>
                    <a:lnTo>
                      <a:pt x="21279" y="2449"/>
                    </a:lnTo>
                    <a:lnTo>
                      <a:pt x="21112" y="2490"/>
                    </a:lnTo>
                    <a:lnTo>
                      <a:pt x="20903" y="2553"/>
                    </a:lnTo>
                    <a:lnTo>
                      <a:pt x="20694" y="2616"/>
                    </a:lnTo>
                    <a:lnTo>
                      <a:pt x="20547" y="2658"/>
                    </a:lnTo>
                    <a:cubicBezTo>
                      <a:pt x="20652" y="2616"/>
                      <a:pt x="20798" y="2574"/>
                      <a:pt x="20903" y="2511"/>
                    </a:cubicBezTo>
                    <a:cubicBezTo>
                      <a:pt x="20945" y="2511"/>
                      <a:pt x="21028" y="2490"/>
                      <a:pt x="21070" y="2490"/>
                    </a:cubicBezTo>
                    <a:cubicBezTo>
                      <a:pt x="21217" y="2469"/>
                      <a:pt x="21238" y="2344"/>
                      <a:pt x="21175" y="2239"/>
                    </a:cubicBezTo>
                    <a:lnTo>
                      <a:pt x="21238" y="2177"/>
                    </a:lnTo>
                    <a:lnTo>
                      <a:pt x="21217" y="2072"/>
                    </a:lnTo>
                    <a:lnTo>
                      <a:pt x="21217" y="1967"/>
                    </a:lnTo>
                    <a:lnTo>
                      <a:pt x="21154" y="1884"/>
                    </a:lnTo>
                    <a:lnTo>
                      <a:pt x="21217" y="1842"/>
                    </a:lnTo>
                    <a:lnTo>
                      <a:pt x="21217" y="1674"/>
                    </a:lnTo>
                    <a:lnTo>
                      <a:pt x="21133" y="1507"/>
                    </a:lnTo>
                    <a:lnTo>
                      <a:pt x="21175" y="1402"/>
                    </a:lnTo>
                    <a:lnTo>
                      <a:pt x="21154" y="1109"/>
                    </a:lnTo>
                    <a:lnTo>
                      <a:pt x="20945" y="879"/>
                    </a:lnTo>
                    <a:lnTo>
                      <a:pt x="20924" y="775"/>
                    </a:lnTo>
                    <a:lnTo>
                      <a:pt x="20840" y="733"/>
                    </a:lnTo>
                    <a:lnTo>
                      <a:pt x="20694" y="796"/>
                    </a:lnTo>
                    <a:lnTo>
                      <a:pt x="20526" y="775"/>
                    </a:lnTo>
                    <a:lnTo>
                      <a:pt x="20442" y="837"/>
                    </a:lnTo>
                    <a:lnTo>
                      <a:pt x="20442" y="984"/>
                    </a:lnTo>
                    <a:lnTo>
                      <a:pt x="20212" y="1109"/>
                    </a:lnTo>
                    <a:lnTo>
                      <a:pt x="20212" y="1047"/>
                    </a:lnTo>
                    <a:lnTo>
                      <a:pt x="20380" y="900"/>
                    </a:lnTo>
                    <a:lnTo>
                      <a:pt x="20422" y="754"/>
                    </a:lnTo>
                    <a:lnTo>
                      <a:pt x="20317" y="670"/>
                    </a:lnTo>
                    <a:lnTo>
                      <a:pt x="20212" y="712"/>
                    </a:lnTo>
                    <a:lnTo>
                      <a:pt x="20129" y="733"/>
                    </a:lnTo>
                    <a:lnTo>
                      <a:pt x="20212" y="670"/>
                    </a:lnTo>
                    <a:lnTo>
                      <a:pt x="20191" y="586"/>
                    </a:lnTo>
                    <a:lnTo>
                      <a:pt x="19898" y="419"/>
                    </a:lnTo>
                    <a:lnTo>
                      <a:pt x="19815" y="293"/>
                    </a:lnTo>
                    <a:lnTo>
                      <a:pt x="19752" y="252"/>
                    </a:lnTo>
                    <a:lnTo>
                      <a:pt x="19773" y="105"/>
                    </a:lnTo>
                    <a:lnTo>
                      <a:pt x="19459"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grpSp>
        <p:sp>
          <p:nvSpPr>
            <p:cNvPr id="1724" name="Google Shape;1724;p54"/>
            <p:cNvSpPr/>
            <p:nvPr/>
          </p:nvSpPr>
          <p:spPr>
            <a:xfrm>
              <a:off x="3216902" y="3020658"/>
              <a:ext cx="15456" cy="5959"/>
            </a:xfrm>
            <a:custGeom>
              <a:avLst/>
              <a:gdLst/>
              <a:ahLst/>
              <a:cxnLst/>
              <a:rect l="l" t="t" r="r" b="b"/>
              <a:pathLst>
                <a:path w="1298" h="524" extrusionOk="0">
                  <a:moveTo>
                    <a:pt x="503" y="0"/>
                  </a:moveTo>
                  <a:lnTo>
                    <a:pt x="293" y="42"/>
                  </a:lnTo>
                  <a:lnTo>
                    <a:pt x="168" y="21"/>
                  </a:lnTo>
                  <a:lnTo>
                    <a:pt x="63" y="42"/>
                  </a:lnTo>
                  <a:lnTo>
                    <a:pt x="1" y="147"/>
                  </a:lnTo>
                  <a:lnTo>
                    <a:pt x="105" y="230"/>
                  </a:lnTo>
                  <a:lnTo>
                    <a:pt x="189" y="209"/>
                  </a:lnTo>
                  <a:lnTo>
                    <a:pt x="252" y="230"/>
                  </a:lnTo>
                  <a:lnTo>
                    <a:pt x="314" y="377"/>
                  </a:lnTo>
                  <a:lnTo>
                    <a:pt x="398" y="439"/>
                  </a:lnTo>
                  <a:lnTo>
                    <a:pt x="524" y="439"/>
                  </a:lnTo>
                  <a:lnTo>
                    <a:pt x="607" y="523"/>
                  </a:lnTo>
                  <a:lnTo>
                    <a:pt x="775" y="523"/>
                  </a:lnTo>
                  <a:lnTo>
                    <a:pt x="775" y="377"/>
                  </a:lnTo>
                  <a:lnTo>
                    <a:pt x="879" y="377"/>
                  </a:lnTo>
                  <a:lnTo>
                    <a:pt x="900" y="439"/>
                  </a:lnTo>
                  <a:lnTo>
                    <a:pt x="984" y="439"/>
                  </a:lnTo>
                  <a:lnTo>
                    <a:pt x="1005" y="335"/>
                  </a:lnTo>
                  <a:lnTo>
                    <a:pt x="1089" y="377"/>
                  </a:lnTo>
                  <a:lnTo>
                    <a:pt x="1298" y="377"/>
                  </a:lnTo>
                  <a:lnTo>
                    <a:pt x="1298" y="335"/>
                  </a:lnTo>
                  <a:lnTo>
                    <a:pt x="1193" y="230"/>
                  </a:lnTo>
                  <a:lnTo>
                    <a:pt x="1047" y="209"/>
                  </a:lnTo>
                  <a:lnTo>
                    <a:pt x="942" y="21"/>
                  </a:lnTo>
                  <a:lnTo>
                    <a:pt x="503"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54"/>
            <p:cNvSpPr/>
            <p:nvPr/>
          </p:nvSpPr>
          <p:spPr>
            <a:xfrm>
              <a:off x="3243063" y="3010423"/>
              <a:ext cx="19695" cy="13340"/>
            </a:xfrm>
            <a:custGeom>
              <a:avLst/>
              <a:gdLst/>
              <a:ahLst/>
              <a:cxnLst/>
              <a:rect l="l" t="t" r="r" b="b"/>
              <a:pathLst>
                <a:path w="1654" h="1173" extrusionOk="0">
                  <a:moveTo>
                    <a:pt x="1089" y="0"/>
                  </a:moveTo>
                  <a:lnTo>
                    <a:pt x="1005" y="63"/>
                  </a:lnTo>
                  <a:lnTo>
                    <a:pt x="900" y="21"/>
                  </a:lnTo>
                  <a:lnTo>
                    <a:pt x="691" y="21"/>
                  </a:lnTo>
                  <a:lnTo>
                    <a:pt x="649" y="84"/>
                  </a:lnTo>
                  <a:lnTo>
                    <a:pt x="754" y="168"/>
                  </a:lnTo>
                  <a:lnTo>
                    <a:pt x="1068" y="272"/>
                  </a:lnTo>
                  <a:lnTo>
                    <a:pt x="1047" y="314"/>
                  </a:lnTo>
                  <a:lnTo>
                    <a:pt x="1109" y="398"/>
                  </a:lnTo>
                  <a:lnTo>
                    <a:pt x="1047" y="544"/>
                  </a:lnTo>
                  <a:lnTo>
                    <a:pt x="1109" y="649"/>
                  </a:lnTo>
                  <a:lnTo>
                    <a:pt x="1214" y="691"/>
                  </a:lnTo>
                  <a:lnTo>
                    <a:pt x="1340" y="795"/>
                  </a:lnTo>
                  <a:lnTo>
                    <a:pt x="1319" y="858"/>
                  </a:lnTo>
                  <a:lnTo>
                    <a:pt x="1068" y="858"/>
                  </a:lnTo>
                  <a:lnTo>
                    <a:pt x="1026" y="900"/>
                  </a:lnTo>
                  <a:lnTo>
                    <a:pt x="921" y="858"/>
                  </a:lnTo>
                  <a:lnTo>
                    <a:pt x="796" y="858"/>
                  </a:lnTo>
                  <a:lnTo>
                    <a:pt x="649" y="816"/>
                  </a:lnTo>
                  <a:lnTo>
                    <a:pt x="524" y="858"/>
                  </a:lnTo>
                  <a:lnTo>
                    <a:pt x="524" y="816"/>
                  </a:lnTo>
                  <a:lnTo>
                    <a:pt x="482" y="795"/>
                  </a:lnTo>
                  <a:lnTo>
                    <a:pt x="293" y="837"/>
                  </a:lnTo>
                  <a:lnTo>
                    <a:pt x="189" y="733"/>
                  </a:lnTo>
                  <a:lnTo>
                    <a:pt x="63" y="795"/>
                  </a:lnTo>
                  <a:lnTo>
                    <a:pt x="0" y="858"/>
                  </a:lnTo>
                  <a:lnTo>
                    <a:pt x="63" y="963"/>
                  </a:lnTo>
                  <a:lnTo>
                    <a:pt x="189" y="1005"/>
                  </a:lnTo>
                  <a:lnTo>
                    <a:pt x="314" y="1151"/>
                  </a:lnTo>
                  <a:lnTo>
                    <a:pt x="377" y="1172"/>
                  </a:lnTo>
                  <a:lnTo>
                    <a:pt x="377" y="1067"/>
                  </a:lnTo>
                  <a:lnTo>
                    <a:pt x="419" y="1026"/>
                  </a:lnTo>
                  <a:lnTo>
                    <a:pt x="691" y="1026"/>
                  </a:lnTo>
                  <a:lnTo>
                    <a:pt x="796" y="1067"/>
                  </a:lnTo>
                  <a:lnTo>
                    <a:pt x="1109" y="1067"/>
                  </a:lnTo>
                  <a:lnTo>
                    <a:pt x="1151" y="1047"/>
                  </a:lnTo>
                  <a:lnTo>
                    <a:pt x="1256" y="1109"/>
                  </a:lnTo>
                  <a:lnTo>
                    <a:pt x="1340" y="1109"/>
                  </a:lnTo>
                  <a:lnTo>
                    <a:pt x="1340" y="1047"/>
                  </a:lnTo>
                  <a:lnTo>
                    <a:pt x="1570" y="921"/>
                  </a:lnTo>
                  <a:lnTo>
                    <a:pt x="1570" y="837"/>
                  </a:lnTo>
                  <a:lnTo>
                    <a:pt x="1570" y="733"/>
                  </a:lnTo>
                  <a:lnTo>
                    <a:pt x="1528" y="607"/>
                  </a:lnTo>
                  <a:lnTo>
                    <a:pt x="1549" y="544"/>
                  </a:lnTo>
                  <a:lnTo>
                    <a:pt x="1633" y="502"/>
                  </a:lnTo>
                  <a:lnTo>
                    <a:pt x="1653" y="377"/>
                  </a:lnTo>
                  <a:lnTo>
                    <a:pt x="1612" y="293"/>
                  </a:lnTo>
                  <a:lnTo>
                    <a:pt x="1653" y="189"/>
                  </a:lnTo>
                  <a:lnTo>
                    <a:pt x="1633" y="126"/>
                  </a:lnTo>
                  <a:lnTo>
                    <a:pt x="1528" y="105"/>
                  </a:lnTo>
                  <a:lnTo>
                    <a:pt x="1423" y="126"/>
                  </a:lnTo>
                  <a:lnTo>
                    <a:pt x="1319" y="21"/>
                  </a:lnTo>
                  <a:lnTo>
                    <a:pt x="1089"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54"/>
            <p:cNvSpPr/>
            <p:nvPr/>
          </p:nvSpPr>
          <p:spPr>
            <a:xfrm>
              <a:off x="3173297" y="2986859"/>
              <a:ext cx="73267" cy="24997"/>
            </a:xfrm>
            <a:custGeom>
              <a:avLst/>
              <a:gdLst/>
              <a:ahLst/>
              <a:cxnLst/>
              <a:rect l="l" t="t" r="r" b="b"/>
              <a:pathLst>
                <a:path w="6153" h="2198" extrusionOk="0">
                  <a:moveTo>
                    <a:pt x="1570" y="1"/>
                  </a:moveTo>
                  <a:lnTo>
                    <a:pt x="1445" y="106"/>
                  </a:lnTo>
                  <a:lnTo>
                    <a:pt x="1131" y="106"/>
                  </a:lnTo>
                  <a:lnTo>
                    <a:pt x="901" y="168"/>
                  </a:lnTo>
                  <a:lnTo>
                    <a:pt x="817" y="252"/>
                  </a:lnTo>
                  <a:lnTo>
                    <a:pt x="566" y="315"/>
                  </a:lnTo>
                  <a:lnTo>
                    <a:pt x="482" y="419"/>
                  </a:lnTo>
                  <a:lnTo>
                    <a:pt x="377" y="482"/>
                  </a:lnTo>
                  <a:lnTo>
                    <a:pt x="357" y="608"/>
                  </a:lnTo>
                  <a:lnTo>
                    <a:pt x="419" y="712"/>
                  </a:lnTo>
                  <a:lnTo>
                    <a:pt x="398" y="775"/>
                  </a:lnTo>
                  <a:lnTo>
                    <a:pt x="294" y="712"/>
                  </a:lnTo>
                  <a:lnTo>
                    <a:pt x="85" y="817"/>
                  </a:lnTo>
                  <a:lnTo>
                    <a:pt x="1" y="796"/>
                  </a:lnTo>
                  <a:lnTo>
                    <a:pt x="1" y="880"/>
                  </a:lnTo>
                  <a:lnTo>
                    <a:pt x="105" y="922"/>
                  </a:lnTo>
                  <a:lnTo>
                    <a:pt x="252" y="796"/>
                  </a:lnTo>
                  <a:lnTo>
                    <a:pt x="273" y="817"/>
                  </a:lnTo>
                  <a:lnTo>
                    <a:pt x="273" y="922"/>
                  </a:lnTo>
                  <a:lnTo>
                    <a:pt x="419" y="817"/>
                  </a:lnTo>
                  <a:lnTo>
                    <a:pt x="524" y="817"/>
                  </a:lnTo>
                  <a:lnTo>
                    <a:pt x="629" y="629"/>
                  </a:lnTo>
                  <a:lnTo>
                    <a:pt x="796" y="670"/>
                  </a:lnTo>
                  <a:lnTo>
                    <a:pt x="838" y="608"/>
                  </a:lnTo>
                  <a:lnTo>
                    <a:pt x="922" y="691"/>
                  </a:lnTo>
                  <a:lnTo>
                    <a:pt x="1026" y="670"/>
                  </a:lnTo>
                  <a:lnTo>
                    <a:pt x="1214" y="461"/>
                  </a:lnTo>
                  <a:lnTo>
                    <a:pt x="1319" y="419"/>
                  </a:lnTo>
                  <a:lnTo>
                    <a:pt x="1361" y="357"/>
                  </a:lnTo>
                  <a:lnTo>
                    <a:pt x="1528" y="378"/>
                  </a:lnTo>
                  <a:lnTo>
                    <a:pt x="1654" y="378"/>
                  </a:lnTo>
                  <a:lnTo>
                    <a:pt x="1884" y="398"/>
                  </a:lnTo>
                  <a:lnTo>
                    <a:pt x="1968" y="461"/>
                  </a:lnTo>
                  <a:lnTo>
                    <a:pt x="1884" y="503"/>
                  </a:lnTo>
                  <a:lnTo>
                    <a:pt x="1758" y="503"/>
                  </a:lnTo>
                  <a:lnTo>
                    <a:pt x="1675" y="566"/>
                  </a:lnTo>
                  <a:lnTo>
                    <a:pt x="1758" y="629"/>
                  </a:lnTo>
                  <a:lnTo>
                    <a:pt x="2093" y="691"/>
                  </a:lnTo>
                  <a:lnTo>
                    <a:pt x="2177" y="670"/>
                  </a:lnTo>
                  <a:lnTo>
                    <a:pt x="2282" y="670"/>
                  </a:lnTo>
                  <a:lnTo>
                    <a:pt x="2386" y="733"/>
                  </a:lnTo>
                  <a:lnTo>
                    <a:pt x="2554" y="775"/>
                  </a:lnTo>
                  <a:lnTo>
                    <a:pt x="2616" y="775"/>
                  </a:lnTo>
                  <a:lnTo>
                    <a:pt x="2658" y="691"/>
                  </a:lnTo>
                  <a:lnTo>
                    <a:pt x="2721" y="775"/>
                  </a:lnTo>
                  <a:lnTo>
                    <a:pt x="2763" y="817"/>
                  </a:lnTo>
                  <a:lnTo>
                    <a:pt x="2930" y="942"/>
                  </a:lnTo>
                  <a:lnTo>
                    <a:pt x="3077" y="984"/>
                  </a:lnTo>
                  <a:lnTo>
                    <a:pt x="3139" y="942"/>
                  </a:lnTo>
                  <a:lnTo>
                    <a:pt x="3244" y="1026"/>
                  </a:lnTo>
                  <a:lnTo>
                    <a:pt x="3349" y="1005"/>
                  </a:lnTo>
                  <a:lnTo>
                    <a:pt x="3432" y="1047"/>
                  </a:lnTo>
                  <a:lnTo>
                    <a:pt x="3600" y="1005"/>
                  </a:lnTo>
                  <a:lnTo>
                    <a:pt x="3663" y="1026"/>
                  </a:lnTo>
                  <a:lnTo>
                    <a:pt x="3746" y="1361"/>
                  </a:lnTo>
                  <a:lnTo>
                    <a:pt x="3955" y="1570"/>
                  </a:lnTo>
                  <a:lnTo>
                    <a:pt x="4039" y="1612"/>
                  </a:lnTo>
                  <a:lnTo>
                    <a:pt x="4081" y="1549"/>
                  </a:lnTo>
                  <a:lnTo>
                    <a:pt x="4227" y="1633"/>
                  </a:lnTo>
                  <a:lnTo>
                    <a:pt x="4437" y="1633"/>
                  </a:lnTo>
                  <a:lnTo>
                    <a:pt x="4458" y="1675"/>
                  </a:lnTo>
                  <a:lnTo>
                    <a:pt x="4541" y="1738"/>
                  </a:lnTo>
                  <a:lnTo>
                    <a:pt x="4541" y="1842"/>
                  </a:lnTo>
                  <a:lnTo>
                    <a:pt x="4374" y="1863"/>
                  </a:lnTo>
                  <a:lnTo>
                    <a:pt x="4186" y="2051"/>
                  </a:lnTo>
                  <a:lnTo>
                    <a:pt x="4186" y="2156"/>
                  </a:lnTo>
                  <a:lnTo>
                    <a:pt x="4374" y="2177"/>
                  </a:lnTo>
                  <a:lnTo>
                    <a:pt x="4541" y="2135"/>
                  </a:lnTo>
                  <a:lnTo>
                    <a:pt x="4604" y="2156"/>
                  </a:lnTo>
                  <a:lnTo>
                    <a:pt x="4897" y="2093"/>
                  </a:lnTo>
                  <a:lnTo>
                    <a:pt x="5064" y="2093"/>
                  </a:lnTo>
                  <a:lnTo>
                    <a:pt x="5274" y="2198"/>
                  </a:lnTo>
                  <a:lnTo>
                    <a:pt x="5546" y="2135"/>
                  </a:lnTo>
                  <a:lnTo>
                    <a:pt x="5587" y="2072"/>
                  </a:lnTo>
                  <a:lnTo>
                    <a:pt x="5650" y="2072"/>
                  </a:lnTo>
                  <a:lnTo>
                    <a:pt x="5734" y="2030"/>
                  </a:lnTo>
                  <a:lnTo>
                    <a:pt x="5943" y="2051"/>
                  </a:lnTo>
                  <a:lnTo>
                    <a:pt x="6069" y="1989"/>
                  </a:lnTo>
                  <a:lnTo>
                    <a:pt x="6152" y="1884"/>
                  </a:lnTo>
                  <a:lnTo>
                    <a:pt x="6111" y="1842"/>
                  </a:lnTo>
                  <a:lnTo>
                    <a:pt x="6006" y="1821"/>
                  </a:lnTo>
                  <a:lnTo>
                    <a:pt x="5922" y="1654"/>
                  </a:lnTo>
                  <a:lnTo>
                    <a:pt x="5692" y="1549"/>
                  </a:lnTo>
                  <a:lnTo>
                    <a:pt x="5378" y="1549"/>
                  </a:lnTo>
                  <a:lnTo>
                    <a:pt x="5295" y="1528"/>
                  </a:lnTo>
                  <a:lnTo>
                    <a:pt x="5336" y="1466"/>
                  </a:lnTo>
                  <a:lnTo>
                    <a:pt x="5399" y="1319"/>
                  </a:lnTo>
                  <a:lnTo>
                    <a:pt x="5315" y="1298"/>
                  </a:lnTo>
                  <a:lnTo>
                    <a:pt x="5232" y="1340"/>
                  </a:lnTo>
                  <a:lnTo>
                    <a:pt x="5127" y="1340"/>
                  </a:lnTo>
                  <a:lnTo>
                    <a:pt x="4918" y="1194"/>
                  </a:lnTo>
                  <a:lnTo>
                    <a:pt x="4855" y="1235"/>
                  </a:lnTo>
                  <a:lnTo>
                    <a:pt x="4771" y="1152"/>
                  </a:lnTo>
                  <a:lnTo>
                    <a:pt x="4604" y="1026"/>
                  </a:lnTo>
                  <a:lnTo>
                    <a:pt x="4541" y="1131"/>
                  </a:lnTo>
                  <a:lnTo>
                    <a:pt x="4479" y="1089"/>
                  </a:lnTo>
                  <a:lnTo>
                    <a:pt x="4499" y="1005"/>
                  </a:lnTo>
                  <a:lnTo>
                    <a:pt x="4437" y="984"/>
                  </a:lnTo>
                  <a:lnTo>
                    <a:pt x="4395" y="1047"/>
                  </a:lnTo>
                  <a:lnTo>
                    <a:pt x="4332" y="984"/>
                  </a:lnTo>
                  <a:lnTo>
                    <a:pt x="4123" y="922"/>
                  </a:lnTo>
                  <a:lnTo>
                    <a:pt x="3955" y="796"/>
                  </a:lnTo>
                  <a:lnTo>
                    <a:pt x="3830" y="712"/>
                  </a:lnTo>
                  <a:lnTo>
                    <a:pt x="3704" y="587"/>
                  </a:lnTo>
                  <a:lnTo>
                    <a:pt x="3349" y="587"/>
                  </a:lnTo>
                  <a:lnTo>
                    <a:pt x="3244" y="524"/>
                  </a:lnTo>
                  <a:lnTo>
                    <a:pt x="3202" y="398"/>
                  </a:lnTo>
                  <a:lnTo>
                    <a:pt x="3077" y="252"/>
                  </a:lnTo>
                  <a:lnTo>
                    <a:pt x="2972" y="273"/>
                  </a:lnTo>
                  <a:lnTo>
                    <a:pt x="2909" y="210"/>
                  </a:lnTo>
                  <a:lnTo>
                    <a:pt x="2491" y="147"/>
                  </a:lnTo>
                  <a:lnTo>
                    <a:pt x="2365" y="210"/>
                  </a:lnTo>
                  <a:lnTo>
                    <a:pt x="2177" y="168"/>
                  </a:lnTo>
                  <a:lnTo>
                    <a:pt x="2072" y="43"/>
                  </a:lnTo>
                  <a:lnTo>
                    <a:pt x="1821"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54"/>
            <p:cNvSpPr/>
            <p:nvPr/>
          </p:nvSpPr>
          <p:spPr>
            <a:xfrm>
              <a:off x="3371128" y="3527019"/>
              <a:ext cx="18695" cy="10247"/>
            </a:xfrm>
            <a:custGeom>
              <a:avLst/>
              <a:gdLst/>
              <a:ahLst/>
              <a:cxnLst/>
              <a:rect l="l" t="t" r="r" b="b"/>
              <a:pathLst>
                <a:path w="1570" h="901" extrusionOk="0">
                  <a:moveTo>
                    <a:pt x="1025" y="0"/>
                  </a:moveTo>
                  <a:lnTo>
                    <a:pt x="984" y="84"/>
                  </a:lnTo>
                  <a:lnTo>
                    <a:pt x="921" y="105"/>
                  </a:lnTo>
                  <a:lnTo>
                    <a:pt x="942" y="189"/>
                  </a:lnTo>
                  <a:lnTo>
                    <a:pt x="921" y="252"/>
                  </a:lnTo>
                  <a:lnTo>
                    <a:pt x="691" y="314"/>
                  </a:lnTo>
                  <a:lnTo>
                    <a:pt x="733" y="273"/>
                  </a:lnTo>
                  <a:lnTo>
                    <a:pt x="774" y="126"/>
                  </a:lnTo>
                  <a:lnTo>
                    <a:pt x="733" y="63"/>
                  </a:lnTo>
                  <a:lnTo>
                    <a:pt x="649" y="84"/>
                  </a:lnTo>
                  <a:lnTo>
                    <a:pt x="607" y="168"/>
                  </a:lnTo>
                  <a:lnTo>
                    <a:pt x="544" y="168"/>
                  </a:lnTo>
                  <a:lnTo>
                    <a:pt x="461" y="84"/>
                  </a:lnTo>
                  <a:lnTo>
                    <a:pt x="377" y="84"/>
                  </a:lnTo>
                  <a:lnTo>
                    <a:pt x="377" y="252"/>
                  </a:lnTo>
                  <a:lnTo>
                    <a:pt x="272" y="210"/>
                  </a:lnTo>
                  <a:lnTo>
                    <a:pt x="168" y="105"/>
                  </a:lnTo>
                  <a:lnTo>
                    <a:pt x="105" y="168"/>
                  </a:lnTo>
                  <a:lnTo>
                    <a:pt x="230" y="356"/>
                  </a:lnTo>
                  <a:lnTo>
                    <a:pt x="377" y="377"/>
                  </a:lnTo>
                  <a:lnTo>
                    <a:pt x="377" y="419"/>
                  </a:lnTo>
                  <a:lnTo>
                    <a:pt x="230" y="419"/>
                  </a:lnTo>
                  <a:lnTo>
                    <a:pt x="168" y="482"/>
                  </a:lnTo>
                  <a:lnTo>
                    <a:pt x="189" y="565"/>
                  </a:lnTo>
                  <a:lnTo>
                    <a:pt x="84" y="670"/>
                  </a:lnTo>
                  <a:lnTo>
                    <a:pt x="0" y="670"/>
                  </a:lnTo>
                  <a:lnTo>
                    <a:pt x="0" y="712"/>
                  </a:lnTo>
                  <a:lnTo>
                    <a:pt x="126" y="796"/>
                  </a:lnTo>
                  <a:lnTo>
                    <a:pt x="189" y="712"/>
                  </a:lnTo>
                  <a:lnTo>
                    <a:pt x="293" y="796"/>
                  </a:lnTo>
                  <a:lnTo>
                    <a:pt x="377" y="691"/>
                  </a:lnTo>
                  <a:lnTo>
                    <a:pt x="230" y="628"/>
                  </a:lnTo>
                  <a:lnTo>
                    <a:pt x="335" y="586"/>
                  </a:lnTo>
                  <a:lnTo>
                    <a:pt x="523" y="607"/>
                  </a:lnTo>
                  <a:lnTo>
                    <a:pt x="649" y="565"/>
                  </a:lnTo>
                  <a:lnTo>
                    <a:pt x="649" y="461"/>
                  </a:lnTo>
                  <a:cubicBezTo>
                    <a:pt x="649" y="461"/>
                    <a:pt x="667" y="470"/>
                    <a:pt x="680" y="470"/>
                  </a:cubicBezTo>
                  <a:cubicBezTo>
                    <a:pt x="686" y="470"/>
                    <a:pt x="691" y="468"/>
                    <a:pt x="691" y="461"/>
                  </a:cubicBezTo>
                  <a:cubicBezTo>
                    <a:pt x="795" y="398"/>
                    <a:pt x="900" y="377"/>
                    <a:pt x="1005" y="314"/>
                  </a:cubicBezTo>
                  <a:lnTo>
                    <a:pt x="1046" y="398"/>
                  </a:lnTo>
                  <a:lnTo>
                    <a:pt x="1025" y="461"/>
                  </a:lnTo>
                  <a:lnTo>
                    <a:pt x="942" y="419"/>
                  </a:lnTo>
                  <a:lnTo>
                    <a:pt x="858" y="461"/>
                  </a:lnTo>
                  <a:lnTo>
                    <a:pt x="691" y="712"/>
                  </a:lnTo>
                  <a:lnTo>
                    <a:pt x="753" y="733"/>
                  </a:lnTo>
                  <a:lnTo>
                    <a:pt x="837" y="879"/>
                  </a:lnTo>
                  <a:lnTo>
                    <a:pt x="921" y="900"/>
                  </a:lnTo>
                  <a:lnTo>
                    <a:pt x="921" y="837"/>
                  </a:lnTo>
                  <a:lnTo>
                    <a:pt x="837" y="733"/>
                  </a:lnTo>
                  <a:lnTo>
                    <a:pt x="858" y="712"/>
                  </a:lnTo>
                  <a:lnTo>
                    <a:pt x="963" y="775"/>
                  </a:lnTo>
                  <a:lnTo>
                    <a:pt x="1025" y="733"/>
                  </a:lnTo>
                  <a:lnTo>
                    <a:pt x="963" y="691"/>
                  </a:lnTo>
                  <a:lnTo>
                    <a:pt x="963" y="607"/>
                  </a:lnTo>
                  <a:lnTo>
                    <a:pt x="1067" y="628"/>
                  </a:lnTo>
                  <a:lnTo>
                    <a:pt x="1172" y="607"/>
                  </a:lnTo>
                  <a:lnTo>
                    <a:pt x="1172" y="586"/>
                  </a:lnTo>
                  <a:lnTo>
                    <a:pt x="1088" y="586"/>
                  </a:lnTo>
                  <a:lnTo>
                    <a:pt x="1046" y="524"/>
                  </a:lnTo>
                  <a:lnTo>
                    <a:pt x="1088" y="503"/>
                  </a:lnTo>
                  <a:lnTo>
                    <a:pt x="1193" y="524"/>
                  </a:lnTo>
                  <a:lnTo>
                    <a:pt x="1339" y="503"/>
                  </a:lnTo>
                  <a:lnTo>
                    <a:pt x="1444" y="419"/>
                  </a:lnTo>
                  <a:lnTo>
                    <a:pt x="1549" y="398"/>
                  </a:lnTo>
                  <a:lnTo>
                    <a:pt x="1507" y="314"/>
                  </a:lnTo>
                  <a:lnTo>
                    <a:pt x="1465" y="293"/>
                  </a:lnTo>
                  <a:lnTo>
                    <a:pt x="1444" y="273"/>
                  </a:lnTo>
                  <a:lnTo>
                    <a:pt x="1486" y="210"/>
                  </a:lnTo>
                  <a:lnTo>
                    <a:pt x="1569" y="189"/>
                  </a:lnTo>
                  <a:lnTo>
                    <a:pt x="1528" y="126"/>
                  </a:lnTo>
                  <a:lnTo>
                    <a:pt x="1381" y="105"/>
                  </a:lnTo>
                  <a:lnTo>
                    <a:pt x="1318" y="126"/>
                  </a:lnTo>
                  <a:lnTo>
                    <a:pt x="1339" y="189"/>
                  </a:lnTo>
                  <a:lnTo>
                    <a:pt x="1256" y="210"/>
                  </a:lnTo>
                  <a:lnTo>
                    <a:pt x="1172" y="105"/>
                  </a:lnTo>
                  <a:lnTo>
                    <a:pt x="1172" y="42"/>
                  </a:lnTo>
                  <a:lnTo>
                    <a:pt x="1025"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54"/>
            <p:cNvSpPr/>
            <p:nvPr/>
          </p:nvSpPr>
          <p:spPr>
            <a:xfrm>
              <a:off x="3183264" y="3080853"/>
              <a:ext cx="38140" cy="16672"/>
            </a:xfrm>
            <a:custGeom>
              <a:avLst/>
              <a:gdLst/>
              <a:ahLst/>
              <a:cxnLst/>
              <a:rect l="l" t="t" r="r" b="b"/>
              <a:pathLst>
                <a:path w="3203" h="1466" extrusionOk="0">
                  <a:moveTo>
                    <a:pt x="2072" y="1"/>
                  </a:moveTo>
                  <a:lnTo>
                    <a:pt x="2030" y="43"/>
                  </a:lnTo>
                  <a:lnTo>
                    <a:pt x="1863" y="147"/>
                  </a:lnTo>
                  <a:lnTo>
                    <a:pt x="1675" y="189"/>
                  </a:lnTo>
                  <a:lnTo>
                    <a:pt x="1319" y="377"/>
                  </a:lnTo>
                  <a:lnTo>
                    <a:pt x="1214" y="461"/>
                  </a:lnTo>
                  <a:lnTo>
                    <a:pt x="1131" y="482"/>
                  </a:lnTo>
                  <a:lnTo>
                    <a:pt x="921" y="482"/>
                  </a:lnTo>
                  <a:lnTo>
                    <a:pt x="733" y="315"/>
                  </a:lnTo>
                  <a:lnTo>
                    <a:pt x="608" y="273"/>
                  </a:lnTo>
                  <a:lnTo>
                    <a:pt x="566" y="294"/>
                  </a:lnTo>
                  <a:lnTo>
                    <a:pt x="629" y="356"/>
                  </a:lnTo>
                  <a:lnTo>
                    <a:pt x="629" y="398"/>
                  </a:lnTo>
                  <a:lnTo>
                    <a:pt x="566" y="419"/>
                  </a:lnTo>
                  <a:lnTo>
                    <a:pt x="461" y="377"/>
                  </a:lnTo>
                  <a:lnTo>
                    <a:pt x="419" y="315"/>
                  </a:lnTo>
                  <a:lnTo>
                    <a:pt x="461" y="294"/>
                  </a:lnTo>
                  <a:lnTo>
                    <a:pt x="482" y="294"/>
                  </a:lnTo>
                  <a:lnTo>
                    <a:pt x="461" y="252"/>
                  </a:lnTo>
                  <a:lnTo>
                    <a:pt x="398" y="252"/>
                  </a:lnTo>
                  <a:lnTo>
                    <a:pt x="315" y="210"/>
                  </a:lnTo>
                  <a:lnTo>
                    <a:pt x="273" y="168"/>
                  </a:lnTo>
                  <a:lnTo>
                    <a:pt x="252" y="84"/>
                  </a:lnTo>
                  <a:lnTo>
                    <a:pt x="147" y="84"/>
                  </a:lnTo>
                  <a:lnTo>
                    <a:pt x="85" y="147"/>
                  </a:lnTo>
                  <a:lnTo>
                    <a:pt x="85" y="252"/>
                  </a:lnTo>
                  <a:lnTo>
                    <a:pt x="43" y="315"/>
                  </a:lnTo>
                  <a:lnTo>
                    <a:pt x="1" y="398"/>
                  </a:lnTo>
                  <a:lnTo>
                    <a:pt x="85" y="419"/>
                  </a:lnTo>
                  <a:lnTo>
                    <a:pt x="147" y="524"/>
                  </a:lnTo>
                  <a:lnTo>
                    <a:pt x="64" y="587"/>
                  </a:lnTo>
                  <a:lnTo>
                    <a:pt x="43" y="691"/>
                  </a:lnTo>
                  <a:lnTo>
                    <a:pt x="43" y="733"/>
                  </a:lnTo>
                  <a:lnTo>
                    <a:pt x="64" y="796"/>
                  </a:lnTo>
                  <a:lnTo>
                    <a:pt x="168" y="796"/>
                  </a:lnTo>
                  <a:lnTo>
                    <a:pt x="252" y="817"/>
                  </a:lnTo>
                  <a:lnTo>
                    <a:pt x="357" y="796"/>
                  </a:lnTo>
                  <a:lnTo>
                    <a:pt x="398" y="733"/>
                  </a:lnTo>
                  <a:lnTo>
                    <a:pt x="461" y="796"/>
                  </a:lnTo>
                  <a:lnTo>
                    <a:pt x="461" y="838"/>
                  </a:lnTo>
                  <a:lnTo>
                    <a:pt x="524" y="880"/>
                  </a:lnTo>
                  <a:lnTo>
                    <a:pt x="733" y="900"/>
                  </a:lnTo>
                  <a:lnTo>
                    <a:pt x="775" y="1026"/>
                  </a:lnTo>
                  <a:lnTo>
                    <a:pt x="817" y="1193"/>
                  </a:lnTo>
                  <a:lnTo>
                    <a:pt x="921" y="1235"/>
                  </a:lnTo>
                  <a:lnTo>
                    <a:pt x="1026" y="1235"/>
                  </a:lnTo>
                  <a:lnTo>
                    <a:pt x="1047" y="1152"/>
                  </a:lnTo>
                  <a:lnTo>
                    <a:pt x="1005" y="1131"/>
                  </a:lnTo>
                  <a:lnTo>
                    <a:pt x="1047" y="1047"/>
                  </a:lnTo>
                  <a:lnTo>
                    <a:pt x="1131" y="1089"/>
                  </a:lnTo>
                  <a:lnTo>
                    <a:pt x="1152" y="1131"/>
                  </a:lnTo>
                  <a:lnTo>
                    <a:pt x="1131" y="1193"/>
                  </a:lnTo>
                  <a:lnTo>
                    <a:pt x="1152" y="1319"/>
                  </a:lnTo>
                  <a:lnTo>
                    <a:pt x="1152" y="1403"/>
                  </a:lnTo>
                  <a:lnTo>
                    <a:pt x="1193" y="1444"/>
                  </a:lnTo>
                  <a:lnTo>
                    <a:pt x="1340" y="1465"/>
                  </a:lnTo>
                  <a:lnTo>
                    <a:pt x="1424" y="1361"/>
                  </a:lnTo>
                  <a:lnTo>
                    <a:pt x="1507" y="1298"/>
                  </a:lnTo>
                  <a:lnTo>
                    <a:pt x="1612" y="1319"/>
                  </a:lnTo>
                  <a:lnTo>
                    <a:pt x="1654" y="1298"/>
                  </a:lnTo>
                  <a:lnTo>
                    <a:pt x="1654" y="1152"/>
                  </a:lnTo>
                  <a:lnTo>
                    <a:pt x="1570" y="1089"/>
                  </a:lnTo>
                  <a:lnTo>
                    <a:pt x="1465" y="1026"/>
                  </a:lnTo>
                  <a:lnTo>
                    <a:pt x="1445" y="921"/>
                  </a:lnTo>
                  <a:lnTo>
                    <a:pt x="1445" y="880"/>
                  </a:lnTo>
                  <a:lnTo>
                    <a:pt x="1549" y="817"/>
                  </a:lnTo>
                  <a:lnTo>
                    <a:pt x="1737" y="775"/>
                  </a:lnTo>
                  <a:lnTo>
                    <a:pt x="1884" y="628"/>
                  </a:lnTo>
                  <a:lnTo>
                    <a:pt x="1884" y="587"/>
                  </a:lnTo>
                  <a:lnTo>
                    <a:pt x="1863" y="566"/>
                  </a:lnTo>
                  <a:lnTo>
                    <a:pt x="1863" y="419"/>
                  </a:lnTo>
                  <a:lnTo>
                    <a:pt x="2051" y="356"/>
                  </a:lnTo>
                  <a:lnTo>
                    <a:pt x="2177" y="315"/>
                  </a:lnTo>
                  <a:lnTo>
                    <a:pt x="2261" y="377"/>
                  </a:lnTo>
                  <a:lnTo>
                    <a:pt x="2365" y="482"/>
                  </a:lnTo>
                  <a:lnTo>
                    <a:pt x="2449" y="482"/>
                  </a:lnTo>
                  <a:lnTo>
                    <a:pt x="2553" y="608"/>
                  </a:lnTo>
                  <a:lnTo>
                    <a:pt x="2574" y="712"/>
                  </a:lnTo>
                  <a:lnTo>
                    <a:pt x="2616" y="775"/>
                  </a:lnTo>
                  <a:lnTo>
                    <a:pt x="2679" y="733"/>
                  </a:lnTo>
                  <a:lnTo>
                    <a:pt x="2763" y="670"/>
                  </a:lnTo>
                  <a:lnTo>
                    <a:pt x="2805" y="670"/>
                  </a:lnTo>
                  <a:lnTo>
                    <a:pt x="2826" y="733"/>
                  </a:lnTo>
                  <a:lnTo>
                    <a:pt x="2784" y="796"/>
                  </a:lnTo>
                  <a:lnTo>
                    <a:pt x="2721" y="796"/>
                  </a:lnTo>
                  <a:lnTo>
                    <a:pt x="2616" y="942"/>
                  </a:lnTo>
                  <a:lnTo>
                    <a:pt x="2595" y="984"/>
                  </a:lnTo>
                  <a:lnTo>
                    <a:pt x="2616" y="1131"/>
                  </a:lnTo>
                  <a:lnTo>
                    <a:pt x="2763" y="1319"/>
                  </a:lnTo>
                  <a:lnTo>
                    <a:pt x="2888" y="1424"/>
                  </a:lnTo>
                  <a:lnTo>
                    <a:pt x="2972" y="1235"/>
                  </a:lnTo>
                  <a:lnTo>
                    <a:pt x="3014" y="1235"/>
                  </a:lnTo>
                  <a:lnTo>
                    <a:pt x="3098" y="1193"/>
                  </a:lnTo>
                  <a:lnTo>
                    <a:pt x="3118" y="1047"/>
                  </a:lnTo>
                  <a:lnTo>
                    <a:pt x="3202" y="900"/>
                  </a:lnTo>
                  <a:lnTo>
                    <a:pt x="3139" y="733"/>
                  </a:lnTo>
                  <a:lnTo>
                    <a:pt x="3139" y="691"/>
                  </a:lnTo>
                  <a:lnTo>
                    <a:pt x="3181" y="587"/>
                  </a:lnTo>
                  <a:lnTo>
                    <a:pt x="3118" y="524"/>
                  </a:lnTo>
                  <a:lnTo>
                    <a:pt x="3035" y="482"/>
                  </a:lnTo>
                  <a:lnTo>
                    <a:pt x="3014" y="419"/>
                  </a:lnTo>
                  <a:lnTo>
                    <a:pt x="2909" y="294"/>
                  </a:lnTo>
                  <a:lnTo>
                    <a:pt x="2679" y="168"/>
                  </a:lnTo>
                  <a:lnTo>
                    <a:pt x="2512" y="147"/>
                  </a:lnTo>
                  <a:lnTo>
                    <a:pt x="2281" y="147"/>
                  </a:lnTo>
                  <a:lnTo>
                    <a:pt x="2198" y="105"/>
                  </a:lnTo>
                  <a:lnTo>
                    <a:pt x="2156" y="63"/>
                  </a:lnTo>
                  <a:lnTo>
                    <a:pt x="2072"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54"/>
            <p:cNvSpPr/>
            <p:nvPr/>
          </p:nvSpPr>
          <p:spPr>
            <a:xfrm>
              <a:off x="3163092" y="3070629"/>
              <a:ext cx="23172" cy="20709"/>
            </a:xfrm>
            <a:custGeom>
              <a:avLst/>
              <a:gdLst/>
              <a:ahLst/>
              <a:cxnLst/>
              <a:rect l="l" t="t" r="r" b="b"/>
              <a:pathLst>
                <a:path w="1946" h="1821" extrusionOk="0">
                  <a:moveTo>
                    <a:pt x="293" y="0"/>
                  </a:moveTo>
                  <a:lnTo>
                    <a:pt x="105" y="21"/>
                  </a:lnTo>
                  <a:lnTo>
                    <a:pt x="105" y="42"/>
                  </a:lnTo>
                  <a:lnTo>
                    <a:pt x="63" y="63"/>
                  </a:lnTo>
                  <a:lnTo>
                    <a:pt x="84" y="63"/>
                  </a:lnTo>
                  <a:lnTo>
                    <a:pt x="63" y="209"/>
                  </a:lnTo>
                  <a:lnTo>
                    <a:pt x="0" y="230"/>
                  </a:lnTo>
                  <a:lnTo>
                    <a:pt x="63" y="251"/>
                  </a:lnTo>
                  <a:lnTo>
                    <a:pt x="126" y="272"/>
                  </a:lnTo>
                  <a:lnTo>
                    <a:pt x="167" y="377"/>
                  </a:lnTo>
                  <a:lnTo>
                    <a:pt x="63" y="460"/>
                  </a:lnTo>
                  <a:lnTo>
                    <a:pt x="0" y="586"/>
                  </a:lnTo>
                  <a:lnTo>
                    <a:pt x="21" y="690"/>
                  </a:lnTo>
                  <a:lnTo>
                    <a:pt x="188" y="837"/>
                  </a:lnTo>
                  <a:lnTo>
                    <a:pt x="335" y="837"/>
                  </a:lnTo>
                  <a:lnTo>
                    <a:pt x="418" y="879"/>
                  </a:lnTo>
                  <a:lnTo>
                    <a:pt x="481" y="983"/>
                  </a:lnTo>
                  <a:lnTo>
                    <a:pt x="523" y="983"/>
                  </a:lnTo>
                  <a:lnTo>
                    <a:pt x="607" y="879"/>
                  </a:lnTo>
                  <a:lnTo>
                    <a:pt x="586" y="774"/>
                  </a:lnTo>
                  <a:lnTo>
                    <a:pt x="418" y="670"/>
                  </a:lnTo>
                  <a:lnTo>
                    <a:pt x="377" y="586"/>
                  </a:lnTo>
                  <a:lnTo>
                    <a:pt x="418" y="565"/>
                  </a:lnTo>
                  <a:lnTo>
                    <a:pt x="523" y="649"/>
                  </a:lnTo>
                  <a:lnTo>
                    <a:pt x="628" y="690"/>
                  </a:lnTo>
                  <a:lnTo>
                    <a:pt x="649" y="774"/>
                  </a:lnTo>
                  <a:lnTo>
                    <a:pt x="753" y="858"/>
                  </a:lnTo>
                  <a:lnTo>
                    <a:pt x="795" y="983"/>
                  </a:lnTo>
                  <a:lnTo>
                    <a:pt x="921" y="1067"/>
                  </a:lnTo>
                  <a:lnTo>
                    <a:pt x="1025" y="1151"/>
                  </a:lnTo>
                  <a:lnTo>
                    <a:pt x="1109" y="1193"/>
                  </a:lnTo>
                  <a:lnTo>
                    <a:pt x="1234" y="1318"/>
                  </a:lnTo>
                  <a:lnTo>
                    <a:pt x="1255" y="1402"/>
                  </a:lnTo>
                  <a:lnTo>
                    <a:pt x="1172" y="1486"/>
                  </a:lnTo>
                  <a:lnTo>
                    <a:pt x="1172" y="1569"/>
                  </a:lnTo>
                  <a:lnTo>
                    <a:pt x="1234" y="1632"/>
                  </a:lnTo>
                  <a:lnTo>
                    <a:pt x="1360" y="1695"/>
                  </a:lnTo>
                  <a:lnTo>
                    <a:pt x="1444" y="1737"/>
                  </a:lnTo>
                  <a:lnTo>
                    <a:pt x="1486" y="1716"/>
                  </a:lnTo>
                  <a:lnTo>
                    <a:pt x="1527" y="1632"/>
                  </a:lnTo>
                  <a:lnTo>
                    <a:pt x="1465" y="1569"/>
                  </a:lnTo>
                  <a:lnTo>
                    <a:pt x="1360" y="1507"/>
                  </a:lnTo>
                  <a:lnTo>
                    <a:pt x="1360" y="1486"/>
                  </a:lnTo>
                  <a:lnTo>
                    <a:pt x="1381" y="1465"/>
                  </a:lnTo>
                  <a:lnTo>
                    <a:pt x="1465" y="1507"/>
                  </a:lnTo>
                  <a:lnTo>
                    <a:pt x="1548" y="1632"/>
                  </a:lnTo>
                  <a:lnTo>
                    <a:pt x="1548" y="1737"/>
                  </a:lnTo>
                  <a:lnTo>
                    <a:pt x="1590" y="1737"/>
                  </a:lnTo>
                  <a:lnTo>
                    <a:pt x="1632" y="1779"/>
                  </a:lnTo>
                  <a:lnTo>
                    <a:pt x="1674" y="1820"/>
                  </a:lnTo>
                  <a:lnTo>
                    <a:pt x="1737" y="1820"/>
                  </a:lnTo>
                  <a:lnTo>
                    <a:pt x="1758" y="1779"/>
                  </a:lnTo>
                  <a:lnTo>
                    <a:pt x="1758" y="1695"/>
                  </a:lnTo>
                  <a:lnTo>
                    <a:pt x="1737" y="1632"/>
                  </a:lnTo>
                  <a:lnTo>
                    <a:pt x="1737" y="1590"/>
                  </a:lnTo>
                  <a:lnTo>
                    <a:pt x="1758" y="1486"/>
                  </a:lnTo>
                  <a:lnTo>
                    <a:pt x="1841" y="1423"/>
                  </a:lnTo>
                  <a:lnTo>
                    <a:pt x="1779" y="1318"/>
                  </a:lnTo>
                  <a:lnTo>
                    <a:pt x="1695" y="1297"/>
                  </a:lnTo>
                  <a:lnTo>
                    <a:pt x="1737" y="1214"/>
                  </a:lnTo>
                  <a:lnTo>
                    <a:pt x="1779" y="1151"/>
                  </a:lnTo>
                  <a:lnTo>
                    <a:pt x="1779" y="1046"/>
                  </a:lnTo>
                  <a:lnTo>
                    <a:pt x="1841" y="983"/>
                  </a:lnTo>
                  <a:lnTo>
                    <a:pt x="1946" y="983"/>
                  </a:lnTo>
                  <a:lnTo>
                    <a:pt x="1946" y="962"/>
                  </a:lnTo>
                  <a:lnTo>
                    <a:pt x="1862" y="900"/>
                  </a:lnTo>
                  <a:lnTo>
                    <a:pt x="1758" y="879"/>
                  </a:lnTo>
                  <a:lnTo>
                    <a:pt x="1695" y="795"/>
                  </a:lnTo>
                  <a:lnTo>
                    <a:pt x="1653" y="732"/>
                  </a:lnTo>
                  <a:lnTo>
                    <a:pt x="1548" y="586"/>
                  </a:lnTo>
                  <a:lnTo>
                    <a:pt x="1465" y="481"/>
                  </a:lnTo>
                  <a:lnTo>
                    <a:pt x="1465" y="356"/>
                  </a:lnTo>
                  <a:lnTo>
                    <a:pt x="1423" y="251"/>
                  </a:lnTo>
                  <a:lnTo>
                    <a:pt x="1360" y="272"/>
                  </a:lnTo>
                  <a:lnTo>
                    <a:pt x="1339" y="335"/>
                  </a:lnTo>
                  <a:lnTo>
                    <a:pt x="1234" y="335"/>
                  </a:lnTo>
                  <a:lnTo>
                    <a:pt x="1255" y="272"/>
                  </a:lnTo>
                  <a:lnTo>
                    <a:pt x="1172" y="272"/>
                  </a:lnTo>
                  <a:lnTo>
                    <a:pt x="1130" y="314"/>
                  </a:lnTo>
                  <a:lnTo>
                    <a:pt x="1025" y="209"/>
                  </a:lnTo>
                  <a:lnTo>
                    <a:pt x="1025" y="146"/>
                  </a:lnTo>
                  <a:lnTo>
                    <a:pt x="942" y="126"/>
                  </a:lnTo>
                  <a:lnTo>
                    <a:pt x="858" y="42"/>
                  </a:lnTo>
                  <a:lnTo>
                    <a:pt x="711" y="42"/>
                  </a:lnTo>
                  <a:lnTo>
                    <a:pt x="607" y="63"/>
                  </a:lnTo>
                  <a:lnTo>
                    <a:pt x="293"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54"/>
            <p:cNvSpPr/>
            <p:nvPr/>
          </p:nvSpPr>
          <p:spPr>
            <a:xfrm>
              <a:off x="3150875" y="3043494"/>
              <a:ext cx="32150" cy="30467"/>
            </a:xfrm>
            <a:custGeom>
              <a:avLst/>
              <a:gdLst/>
              <a:ahLst/>
              <a:cxnLst/>
              <a:rect l="l" t="t" r="r" b="b"/>
              <a:pathLst>
                <a:path w="2700" h="2679" extrusionOk="0">
                  <a:moveTo>
                    <a:pt x="2470" y="1"/>
                  </a:moveTo>
                  <a:lnTo>
                    <a:pt x="2407" y="22"/>
                  </a:lnTo>
                  <a:lnTo>
                    <a:pt x="2386" y="105"/>
                  </a:lnTo>
                  <a:lnTo>
                    <a:pt x="2302" y="126"/>
                  </a:lnTo>
                  <a:lnTo>
                    <a:pt x="2198" y="210"/>
                  </a:lnTo>
                  <a:lnTo>
                    <a:pt x="2093" y="210"/>
                  </a:lnTo>
                  <a:lnTo>
                    <a:pt x="2072" y="294"/>
                  </a:lnTo>
                  <a:lnTo>
                    <a:pt x="1988" y="252"/>
                  </a:lnTo>
                  <a:lnTo>
                    <a:pt x="1884" y="294"/>
                  </a:lnTo>
                  <a:lnTo>
                    <a:pt x="1863" y="231"/>
                  </a:lnTo>
                  <a:lnTo>
                    <a:pt x="1779" y="189"/>
                  </a:lnTo>
                  <a:lnTo>
                    <a:pt x="1737" y="189"/>
                  </a:lnTo>
                  <a:lnTo>
                    <a:pt x="1696" y="294"/>
                  </a:lnTo>
                  <a:lnTo>
                    <a:pt x="1591" y="294"/>
                  </a:lnTo>
                  <a:lnTo>
                    <a:pt x="1528" y="419"/>
                  </a:lnTo>
                  <a:lnTo>
                    <a:pt x="1528" y="461"/>
                  </a:lnTo>
                  <a:lnTo>
                    <a:pt x="1465" y="503"/>
                  </a:lnTo>
                  <a:lnTo>
                    <a:pt x="1361" y="587"/>
                  </a:lnTo>
                  <a:lnTo>
                    <a:pt x="1235" y="649"/>
                  </a:lnTo>
                  <a:lnTo>
                    <a:pt x="1214" y="691"/>
                  </a:lnTo>
                  <a:lnTo>
                    <a:pt x="1131" y="670"/>
                  </a:lnTo>
                  <a:lnTo>
                    <a:pt x="1068" y="691"/>
                  </a:lnTo>
                  <a:lnTo>
                    <a:pt x="1005" y="649"/>
                  </a:lnTo>
                  <a:lnTo>
                    <a:pt x="859" y="628"/>
                  </a:lnTo>
                  <a:lnTo>
                    <a:pt x="691" y="733"/>
                  </a:lnTo>
                  <a:lnTo>
                    <a:pt x="503" y="754"/>
                  </a:lnTo>
                  <a:lnTo>
                    <a:pt x="503" y="859"/>
                  </a:lnTo>
                  <a:lnTo>
                    <a:pt x="503" y="942"/>
                  </a:lnTo>
                  <a:lnTo>
                    <a:pt x="482" y="1089"/>
                  </a:lnTo>
                  <a:lnTo>
                    <a:pt x="419" y="1172"/>
                  </a:lnTo>
                  <a:lnTo>
                    <a:pt x="294" y="1172"/>
                  </a:lnTo>
                  <a:lnTo>
                    <a:pt x="189" y="1193"/>
                  </a:lnTo>
                  <a:lnTo>
                    <a:pt x="189" y="1256"/>
                  </a:lnTo>
                  <a:lnTo>
                    <a:pt x="126" y="1256"/>
                  </a:lnTo>
                  <a:lnTo>
                    <a:pt x="22" y="1214"/>
                  </a:lnTo>
                  <a:lnTo>
                    <a:pt x="1" y="1256"/>
                  </a:lnTo>
                  <a:lnTo>
                    <a:pt x="210" y="1507"/>
                  </a:lnTo>
                  <a:lnTo>
                    <a:pt x="315" y="1591"/>
                  </a:lnTo>
                  <a:lnTo>
                    <a:pt x="315" y="1675"/>
                  </a:lnTo>
                  <a:lnTo>
                    <a:pt x="482" y="1821"/>
                  </a:lnTo>
                  <a:lnTo>
                    <a:pt x="628" y="2030"/>
                  </a:lnTo>
                  <a:lnTo>
                    <a:pt x="900" y="2323"/>
                  </a:lnTo>
                  <a:lnTo>
                    <a:pt x="963" y="2323"/>
                  </a:lnTo>
                  <a:lnTo>
                    <a:pt x="1026" y="2344"/>
                  </a:lnTo>
                  <a:lnTo>
                    <a:pt x="1068" y="2323"/>
                  </a:lnTo>
                  <a:lnTo>
                    <a:pt x="1068" y="2407"/>
                  </a:lnTo>
                  <a:lnTo>
                    <a:pt x="1131" y="2407"/>
                  </a:lnTo>
                  <a:lnTo>
                    <a:pt x="1319" y="2386"/>
                  </a:lnTo>
                  <a:lnTo>
                    <a:pt x="1633" y="2449"/>
                  </a:lnTo>
                  <a:lnTo>
                    <a:pt x="1737" y="2428"/>
                  </a:lnTo>
                  <a:lnTo>
                    <a:pt x="1884" y="2428"/>
                  </a:lnTo>
                  <a:lnTo>
                    <a:pt x="1947" y="2512"/>
                  </a:lnTo>
                  <a:lnTo>
                    <a:pt x="2009" y="2532"/>
                  </a:lnTo>
                  <a:lnTo>
                    <a:pt x="2009" y="2595"/>
                  </a:lnTo>
                  <a:lnTo>
                    <a:pt x="2156" y="2679"/>
                  </a:lnTo>
                  <a:lnTo>
                    <a:pt x="2198" y="2658"/>
                  </a:lnTo>
                  <a:lnTo>
                    <a:pt x="2260" y="2658"/>
                  </a:lnTo>
                  <a:lnTo>
                    <a:pt x="2302" y="2637"/>
                  </a:lnTo>
                  <a:lnTo>
                    <a:pt x="2281" y="2553"/>
                  </a:lnTo>
                  <a:lnTo>
                    <a:pt x="2219" y="2470"/>
                  </a:lnTo>
                  <a:lnTo>
                    <a:pt x="2198" y="2344"/>
                  </a:lnTo>
                  <a:lnTo>
                    <a:pt x="2281" y="2219"/>
                  </a:lnTo>
                  <a:lnTo>
                    <a:pt x="2302" y="2135"/>
                  </a:lnTo>
                  <a:lnTo>
                    <a:pt x="2302" y="2009"/>
                  </a:lnTo>
                  <a:lnTo>
                    <a:pt x="2281" y="2093"/>
                  </a:lnTo>
                  <a:lnTo>
                    <a:pt x="2260" y="2135"/>
                  </a:lnTo>
                  <a:lnTo>
                    <a:pt x="2198" y="2156"/>
                  </a:lnTo>
                  <a:lnTo>
                    <a:pt x="2198" y="2093"/>
                  </a:lnTo>
                  <a:lnTo>
                    <a:pt x="2219" y="2009"/>
                  </a:lnTo>
                  <a:lnTo>
                    <a:pt x="2281" y="1884"/>
                  </a:lnTo>
                  <a:lnTo>
                    <a:pt x="2260" y="1800"/>
                  </a:lnTo>
                  <a:lnTo>
                    <a:pt x="2260" y="1716"/>
                  </a:lnTo>
                  <a:lnTo>
                    <a:pt x="2344" y="1528"/>
                  </a:lnTo>
                  <a:lnTo>
                    <a:pt x="2386" y="1528"/>
                  </a:lnTo>
                  <a:lnTo>
                    <a:pt x="2365" y="1591"/>
                  </a:lnTo>
                  <a:lnTo>
                    <a:pt x="2365" y="1675"/>
                  </a:lnTo>
                  <a:lnTo>
                    <a:pt x="2365" y="1800"/>
                  </a:lnTo>
                  <a:lnTo>
                    <a:pt x="2386" y="1800"/>
                  </a:lnTo>
                  <a:lnTo>
                    <a:pt x="2428" y="1716"/>
                  </a:lnTo>
                  <a:lnTo>
                    <a:pt x="2470" y="1486"/>
                  </a:lnTo>
                  <a:lnTo>
                    <a:pt x="2470" y="1214"/>
                  </a:lnTo>
                  <a:lnTo>
                    <a:pt x="2491" y="1172"/>
                  </a:lnTo>
                  <a:lnTo>
                    <a:pt x="2428" y="1089"/>
                  </a:lnTo>
                  <a:lnTo>
                    <a:pt x="2407" y="1068"/>
                  </a:lnTo>
                  <a:lnTo>
                    <a:pt x="2407" y="1005"/>
                  </a:lnTo>
                  <a:lnTo>
                    <a:pt x="2470" y="963"/>
                  </a:lnTo>
                  <a:lnTo>
                    <a:pt x="2491" y="963"/>
                  </a:lnTo>
                  <a:lnTo>
                    <a:pt x="2512" y="984"/>
                  </a:lnTo>
                  <a:lnTo>
                    <a:pt x="2533" y="838"/>
                  </a:lnTo>
                  <a:lnTo>
                    <a:pt x="2637" y="691"/>
                  </a:lnTo>
                  <a:lnTo>
                    <a:pt x="2700" y="628"/>
                  </a:lnTo>
                  <a:lnTo>
                    <a:pt x="2700" y="566"/>
                  </a:lnTo>
                  <a:lnTo>
                    <a:pt x="2637" y="524"/>
                  </a:lnTo>
                  <a:lnTo>
                    <a:pt x="2637" y="461"/>
                  </a:lnTo>
                  <a:lnTo>
                    <a:pt x="2679" y="377"/>
                  </a:lnTo>
                  <a:lnTo>
                    <a:pt x="2637" y="273"/>
                  </a:lnTo>
                  <a:lnTo>
                    <a:pt x="2637" y="126"/>
                  </a:lnTo>
                  <a:lnTo>
                    <a:pt x="2679" y="63"/>
                  </a:lnTo>
                  <a:lnTo>
                    <a:pt x="2700" y="43"/>
                  </a:lnTo>
                  <a:lnTo>
                    <a:pt x="2533" y="43"/>
                  </a:lnTo>
                  <a:lnTo>
                    <a:pt x="2512"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54"/>
            <p:cNvSpPr/>
            <p:nvPr/>
          </p:nvSpPr>
          <p:spPr>
            <a:xfrm>
              <a:off x="3140409" y="3037308"/>
              <a:ext cx="43617" cy="20948"/>
            </a:xfrm>
            <a:custGeom>
              <a:avLst/>
              <a:gdLst/>
              <a:ahLst/>
              <a:cxnLst/>
              <a:rect l="l" t="t" r="r" b="b"/>
              <a:pathLst>
                <a:path w="3663" h="1842" extrusionOk="0">
                  <a:moveTo>
                    <a:pt x="1926" y="1"/>
                  </a:moveTo>
                  <a:lnTo>
                    <a:pt x="1905" y="43"/>
                  </a:lnTo>
                  <a:lnTo>
                    <a:pt x="1968" y="105"/>
                  </a:lnTo>
                  <a:lnTo>
                    <a:pt x="1863" y="126"/>
                  </a:lnTo>
                  <a:lnTo>
                    <a:pt x="1800" y="168"/>
                  </a:lnTo>
                  <a:lnTo>
                    <a:pt x="1696" y="147"/>
                  </a:lnTo>
                  <a:lnTo>
                    <a:pt x="1507" y="168"/>
                  </a:lnTo>
                  <a:lnTo>
                    <a:pt x="943" y="168"/>
                  </a:lnTo>
                  <a:lnTo>
                    <a:pt x="775" y="252"/>
                  </a:lnTo>
                  <a:lnTo>
                    <a:pt x="712" y="210"/>
                  </a:lnTo>
                  <a:lnTo>
                    <a:pt x="712" y="252"/>
                  </a:lnTo>
                  <a:lnTo>
                    <a:pt x="629" y="315"/>
                  </a:lnTo>
                  <a:lnTo>
                    <a:pt x="566" y="419"/>
                  </a:lnTo>
                  <a:lnTo>
                    <a:pt x="419" y="482"/>
                  </a:lnTo>
                  <a:lnTo>
                    <a:pt x="336" y="482"/>
                  </a:lnTo>
                  <a:lnTo>
                    <a:pt x="189" y="649"/>
                  </a:lnTo>
                  <a:lnTo>
                    <a:pt x="106" y="754"/>
                  </a:lnTo>
                  <a:lnTo>
                    <a:pt x="126" y="838"/>
                  </a:lnTo>
                  <a:lnTo>
                    <a:pt x="43" y="984"/>
                  </a:lnTo>
                  <a:lnTo>
                    <a:pt x="1" y="1047"/>
                  </a:lnTo>
                  <a:lnTo>
                    <a:pt x="43" y="1005"/>
                  </a:lnTo>
                  <a:lnTo>
                    <a:pt x="126" y="1047"/>
                  </a:lnTo>
                  <a:lnTo>
                    <a:pt x="147" y="1068"/>
                  </a:lnTo>
                  <a:lnTo>
                    <a:pt x="210" y="1089"/>
                  </a:lnTo>
                  <a:lnTo>
                    <a:pt x="252" y="1151"/>
                  </a:lnTo>
                  <a:lnTo>
                    <a:pt x="399" y="1110"/>
                  </a:lnTo>
                  <a:lnTo>
                    <a:pt x="503" y="1151"/>
                  </a:lnTo>
                  <a:lnTo>
                    <a:pt x="566" y="1256"/>
                  </a:lnTo>
                  <a:lnTo>
                    <a:pt x="608" y="1298"/>
                  </a:lnTo>
                  <a:lnTo>
                    <a:pt x="650" y="1361"/>
                  </a:lnTo>
                  <a:lnTo>
                    <a:pt x="671" y="1298"/>
                  </a:lnTo>
                  <a:lnTo>
                    <a:pt x="712" y="1256"/>
                  </a:lnTo>
                  <a:lnTo>
                    <a:pt x="817" y="1214"/>
                  </a:lnTo>
                  <a:lnTo>
                    <a:pt x="859" y="1256"/>
                  </a:lnTo>
                  <a:lnTo>
                    <a:pt x="943" y="1277"/>
                  </a:lnTo>
                  <a:lnTo>
                    <a:pt x="943" y="1382"/>
                  </a:lnTo>
                  <a:lnTo>
                    <a:pt x="922" y="1486"/>
                  </a:lnTo>
                  <a:lnTo>
                    <a:pt x="922" y="1507"/>
                  </a:lnTo>
                  <a:lnTo>
                    <a:pt x="880" y="1612"/>
                  </a:lnTo>
                  <a:lnTo>
                    <a:pt x="922" y="1675"/>
                  </a:lnTo>
                  <a:lnTo>
                    <a:pt x="963" y="1696"/>
                  </a:lnTo>
                  <a:lnTo>
                    <a:pt x="984" y="1716"/>
                  </a:lnTo>
                  <a:lnTo>
                    <a:pt x="1047" y="1716"/>
                  </a:lnTo>
                  <a:lnTo>
                    <a:pt x="1068" y="1696"/>
                  </a:lnTo>
                  <a:lnTo>
                    <a:pt x="1131" y="1716"/>
                  </a:lnTo>
                  <a:lnTo>
                    <a:pt x="1131" y="1800"/>
                  </a:lnTo>
                  <a:lnTo>
                    <a:pt x="1152" y="1842"/>
                  </a:lnTo>
                  <a:lnTo>
                    <a:pt x="1256" y="1821"/>
                  </a:lnTo>
                  <a:lnTo>
                    <a:pt x="1382" y="1821"/>
                  </a:lnTo>
                  <a:lnTo>
                    <a:pt x="1445" y="1737"/>
                  </a:lnTo>
                  <a:lnTo>
                    <a:pt x="1445" y="1591"/>
                  </a:lnTo>
                  <a:lnTo>
                    <a:pt x="1445" y="1507"/>
                  </a:lnTo>
                  <a:lnTo>
                    <a:pt x="1445" y="1403"/>
                  </a:lnTo>
                  <a:lnTo>
                    <a:pt x="1612" y="1382"/>
                  </a:lnTo>
                  <a:lnTo>
                    <a:pt x="1800" y="1277"/>
                  </a:lnTo>
                  <a:lnTo>
                    <a:pt x="1926" y="1298"/>
                  </a:lnTo>
                  <a:lnTo>
                    <a:pt x="2010" y="1361"/>
                  </a:lnTo>
                  <a:lnTo>
                    <a:pt x="2072" y="1361"/>
                  </a:lnTo>
                  <a:lnTo>
                    <a:pt x="2135" y="1382"/>
                  </a:lnTo>
                  <a:lnTo>
                    <a:pt x="2177" y="1298"/>
                  </a:lnTo>
                  <a:lnTo>
                    <a:pt x="2303" y="1277"/>
                  </a:lnTo>
                  <a:lnTo>
                    <a:pt x="2407" y="1151"/>
                  </a:lnTo>
                  <a:lnTo>
                    <a:pt x="2449" y="1110"/>
                  </a:lnTo>
                  <a:lnTo>
                    <a:pt x="2491" y="1068"/>
                  </a:lnTo>
                  <a:lnTo>
                    <a:pt x="2554" y="900"/>
                  </a:lnTo>
                  <a:lnTo>
                    <a:pt x="2658" y="900"/>
                  </a:lnTo>
                  <a:lnTo>
                    <a:pt x="2700" y="796"/>
                  </a:lnTo>
                  <a:lnTo>
                    <a:pt x="2742" y="796"/>
                  </a:lnTo>
                  <a:lnTo>
                    <a:pt x="2826" y="879"/>
                  </a:lnTo>
                  <a:lnTo>
                    <a:pt x="2847" y="900"/>
                  </a:lnTo>
                  <a:lnTo>
                    <a:pt x="2951" y="900"/>
                  </a:lnTo>
                  <a:lnTo>
                    <a:pt x="3035" y="942"/>
                  </a:lnTo>
                  <a:lnTo>
                    <a:pt x="3056" y="859"/>
                  </a:lnTo>
                  <a:lnTo>
                    <a:pt x="3139" y="859"/>
                  </a:lnTo>
                  <a:lnTo>
                    <a:pt x="3244" y="775"/>
                  </a:lnTo>
                  <a:lnTo>
                    <a:pt x="3328" y="754"/>
                  </a:lnTo>
                  <a:lnTo>
                    <a:pt x="3349" y="670"/>
                  </a:lnTo>
                  <a:lnTo>
                    <a:pt x="3391" y="649"/>
                  </a:lnTo>
                  <a:lnTo>
                    <a:pt x="3453" y="649"/>
                  </a:lnTo>
                  <a:lnTo>
                    <a:pt x="3474" y="670"/>
                  </a:lnTo>
                  <a:lnTo>
                    <a:pt x="3642" y="670"/>
                  </a:lnTo>
                  <a:lnTo>
                    <a:pt x="3663" y="628"/>
                  </a:lnTo>
                  <a:lnTo>
                    <a:pt x="3642" y="566"/>
                  </a:lnTo>
                  <a:lnTo>
                    <a:pt x="3495" y="461"/>
                  </a:lnTo>
                  <a:lnTo>
                    <a:pt x="3370" y="419"/>
                  </a:lnTo>
                  <a:lnTo>
                    <a:pt x="3370" y="419"/>
                  </a:lnTo>
                  <a:lnTo>
                    <a:pt x="3432" y="524"/>
                  </a:lnTo>
                  <a:lnTo>
                    <a:pt x="3286" y="524"/>
                  </a:lnTo>
                  <a:lnTo>
                    <a:pt x="3139" y="482"/>
                  </a:lnTo>
                  <a:lnTo>
                    <a:pt x="3077" y="461"/>
                  </a:lnTo>
                  <a:lnTo>
                    <a:pt x="2972" y="440"/>
                  </a:lnTo>
                  <a:lnTo>
                    <a:pt x="2867" y="440"/>
                  </a:lnTo>
                  <a:lnTo>
                    <a:pt x="2909" y="377"/>
                  </a:lnTo>
                  <a:lnTo>
                    <a:pt x="2972" y="377"/>
                  </a:lnTo>
                  <a:lnTo>
                    <a:pt x="2972" y="315"/>
                  </a:lnTo>
                  <a:lnTo>
                    <a:pt x="3035" y="315"/>
                  </a:lnTo>
                  <a:lnTo>
                    <a:pt x="3119" y="335"/>
                  </a:lnTo>
                  <a:lnTo>
                    <a:pt x="3265" y="377"/>
                  </a:lnTo>
                  <a:lnTo>
                    <a:pt x="3286" y="356"/>
                  </a:lnTo>
                  <a:lnTo>
                    <a:pt x="3181" y="273"/>
                  </a:lnTo>
                  <a:lnTo>
                    <a:pt x="3035" y="210"/>
                  </a:lnTo>
                  <a:lnTo>
                    <a:pt x="2951" y="168"/>
                  </a:lnTo>
                  <a:lnTo>
                    <a:pt x="2847" y="210"/>
                  </a:lnTo>
                  <a:lnTo>
                    <a:pt x="2805" y="168"/>
                  </a:lnTo>
                  <a:lnTo>
                    <a:pt x="2763" y="252"/>
                  </a:lnTo>
                  <a:lnTo>
                    <a:pt x="2700" y="210"/>
                  </a:lnTo>
                  <a:lnTo>
                    <a:pt x="2428" y="168"/>
                  </a:lnTo>
                  <a:lnTo>
                    <a:pt x="2198" y="147"/>
                  </a:lnTo>
                  <a:lnTo>
                    <a:pt x="2072" y="43"/>
                  </a:lnTo>
                  <a:lnTo>
                    <a:pt x="1926"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54"/>
            <p:cNvSpPr/>
            <p:nvPr/>
          </p:nvSpPr>
          <p:spPr>
            <a:xfrm>
              <a:off x="3134431" y="3048737"/>
              <a:ext cx="17206" cy="9519"/>
            </a:xfrm>
            <a:custGeom>
              <a:avLst/>
              <a:gdLst/>
              <a:ahLst/>
              <a:cxnLst/>
              <a:rect l="l" t="t" r="r" b="b"/>
              <a:pathLst>
                <a:path w="1445" h="837" extrusionOk="0">
                  <a:moveTo>
                    <a:pt x="545" y="0"/>
                  </a:moveTo>
                  <a:lnTo>
                    <a:pt x="503" y="42"/>
                  </a:lnTo>
                  <a:lnTo>
                    <a:pt x="398" y="105"/>
                  </a:lnTo>
                  <a:lnTo>
                    <a:pt x="398" y="167"/>
                  </a:lnTo>
                  <a:lnTo>
                    <a:pt x="294" y="188"/>
                  </a:lnTo>
                  <a:lnTo>
                    <a:pt x="168" y="251"/>
                  </a:lnTo>
                  <a:lnTo>
                    <a:pt x="64" y="356"/>
                  </a:lnTo>
                  <a:lnTo>
                    <a:pt x="64" y="398"/>
                  </a:lnTo>
                  <a:lnTo>
                    <a:pt x="1" y="481"/>
                  </a:lnTo>
                  <a:lnTo>
                    <a:pt x="168" y="481"/>
                  </a:lnTo>
                  <a:lnTo>
                    <a:pt x="273" y="586"/>
                  </a:lnTo>
                  <a:lnTo>
                    <a:pt x="398" y="607"/>
                  </a:lnTo>
                  <a:lnTo>
                    <a:pt x="440" y="607"/>
                  </a:lnTo>
                  <a:lnTo>
                    <a:pt x="649" y="691"/>
                  </a:lnTo>
                  <a:lnTo>
                    <a:pt x="838" y="795"/>
                  </a:lnTo>
                  <a:lnTo>
                    <a:pt x="859" y="732"/>
                  </a:lnTo>
                  <a:lnTo>
                    <a:pt x="796" y="691"/>
                  </a:lnTo>
                  <a:lnTo>
                    <a:pt x="817" y="670"/>
                  </a:lnTo>
                  <a:lnTo>
                    <a:pt x="921" y="670"/>
                  </a:lnTo>
                  <a:lnTo>
                    <a:pt x="1005" y="795"/>
                  </a:lnTo>
                  <a:lnTo>
                    <a:pt x="1068" y="837"/>
                  </a:lnTo>
                  <a:lnTo>
                    <a:pt x="1340" y="837"/>
                  </a:lnTo>
                  <a:lnTo>
                    <a:pt x="1424" y="732"/>
                  </a:lnTo>
                  <a:lnTo>
                    <a:pt x="1382" y="691"/>
                  </a:lnTo>
                  <a:lnTo>
                    <a:pt x="1424" y="670"/>
                  </a:lnTo>
                  <a:lnTo>
                    <a:pt x="1382" y="607"/>
                  </a:lnTo>
                  <a:lnTo>
                    <a:pt x="1424" y="502"/>
                  </a:lnTo>
                  <a:lnTo>
                    <a:pt x="1424" y="481"/>
                  </a:lnTo>
                  <a:lnTo>
                    <a:pt x="1445" y="377"/>
                  </a:lnTo>
                  <a:lnTo>
                    <a:pt x="1445" y="272"/>
                  </a:lnTo>
                  <a:lnTo>
                    <a:pt x="1361" y="251"/>
                  </a:lnTo>
                  <a:lnTo>
                    <a:pt x="1319" y="209"/>
                  </a:lnTo>
                  <a:lnTo>
                    <a:pt x="1214" y="251"/>
                  </a:lnTo>
                  <a:lnTo>
                    <a:pt x="1173" y="293"/>
                  </a:lnTo>
                  <a:lnTo>
                    <a:pt x="1152" y="356"/>
                  </a:lnTo>
                  <a:lnTo>
                    <a:pt x="1110" y="293"/>
                  </a:lnTo>
                  <a:lnTo>
                    <a:pt x="1068" y="251"/>
                  </a:lnTo>
                  <a:lnTo>
                    <a:pt x="1005" y="146"/>
                  </a:lnTo>
                  <a:lnTo>
                    <a:pt x="901" y="105"/>
                  </a:lnTo>
                  <a:lnTo>
                    <a:pt x="754" y="146"/>
                  </a:lnTo>
                  <a:lnTo>
                    <a:pt x="712" y="84"/>
                  </a:lnTo>
                  <a:lnTo>
                    <a:pt x="649" y="63"/>
                  </a:lnTo>
                  <a:lnTo>
                    <a:pt x="628" y="42"/>
                  </a:lnTo>
                  <a:lnTo>
                    <a:pt x="545"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54"/>
            <p:cNvSpPr/>
            <p:nvPr/>
          </p:nvSpPr>
          <p:spPr>
            <a:xfrm>
              <a:off x="3142159" y="3021841"/>
              <a:ext cx="7978" cy="16672"/>
            </a:xfrm>
            <a:custGeom>
              <a:avLst/>
              <a:gdLst/>
              <a:ahLst/>
              <a:cxnLst/>
              <a:rect l="l" t="t" r="r" b="b"/>
              <a:pathLst>
                <a:path w="670" h="1466" extrusionOk="0">
                  <a:moveTo>
                    <a:pt x="398" y="1"/>
                  </a:moveTo>
                  <a:lnTo>
                    <a:pt x="377" y="43"/>
                  </a:lnTo>
                  <a:lnTo>
                    <a:pt x="356" y="147"/>
                  </a:lnTo>
                  <a:lnTo>
                    <a:pt x="272" y="231"/>
                  </a:lnTo>
                  <a:lnTo>
                    <a:pt x="272" y="252"/>
                  </a:lnTo>
                  <a:lnTo>
                    <a:pt x="210" y="273"/>
                  </a:lnTo>
                  <a:lnTo>
                    <a:pt x="189" y="315"/>
                  </a:lnTo>
                  <a:lnTo>
                    <a:pt x="168" y="273"/>
                  </a:lnTo>
                  <a:lnTo>
                    <a:pt x="168" y="231"/>
                  </a:lnTo>
                  <a:lnTo>
                    <a:pt x="84" y="231"/>
                  </a:lnTo>
                  <a:lnTo>
                    <a:pt x="42" y="273"/>
                  </a:lnTo>
                  <a:lnTo>
                    <a:pt x="0" y="356"/>
                  </a:lnTo>
                  <a:lnTo>
                    <a:pt x="0" y="1423"/>
                  </a:lnTo>
                  <a:lnTo>
                    <a:pt x="84" y="1423"/>
                  </a:lnTo>
                  <a:lnTo>
                    <a:pt x="105" y="1465"/>
                  </a:lnTo>
                  <a:lnTo>
                    <a:pt x="168" y="1465"/>
                  </a:lnTo>
                  <a:lnTo>
                    <a:pt x="210" y="1361"/>
                  </a:lnTo>
                  <a:lnTo>
                    <a:pt x="314" y="1256"/>
                  </a:lnTo>
                  <a:lnTo>
                    <a:pt x="398" y="1298"/>
                  </a:lnTo>
                  <a:lnTo>
                    <a:pt x="565" y="1068"/>
                  </a:lnTo>
                  <a:lnTo>
                    <a:pt x="607" y="900"/>
                  </a:lnTo>
                  <a:lnTo>
                    <a:pt x="607" y="733"/>
                  </a:lnTo>
                  <a:lnTo>
                    <a:pt x="565" y="670"/>
                  </a:lnTo>
                  <a:lnTo>
                    <a:pt x="586" y="482"/>
                  </a:lnTo>
                  <a:lnTo>
                    <a:pt x="628" y="377"/>
                  </a:lnTo>
                  <a:lnTo>
                    <a:pt x="670" y="105"/>
                  </a:lnTo>
                  <a:lnTo>
                    <a:pt x="670" y="43"/>
                  </a:lnTo>
                  <a:lnTo>
                    <a:pt x="670" y="1"/>
                  </a:lnTo>
                  <a:lnTo>
                    <a:pt x="586" y="1"/>
                  </a:lnTo>
                  <a:lnTo>
                    <a:pt x="524" y="43"/>
                  </a:lnTo>
                  <a:lnTo>
                    <a:pt x="503"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54"/>
            <p:cNvSpPr/>
            <p:nvPr/>
          </p:nvSpPr>
          <p:spPr>
            <a:xfrm>
              <a:off x="3120487" y="3025651"/>
              <a:ext cx="28411" cy="28568"/>
            </a:xfrm>
            <a:custGeom>
              <a:avLst/>
              <a:gdLst/>
              <a:ahLst/>
              <a:cxnLst/>
              <a:rect l="l" t="t" r="r" b="b"/>
              <a:pathLst>
                <a:path w="2386" h="2512" extrusionOk="0">
                  <a:moveTo>
                    <a:pt x="837" y="0"/>
                  </a:moveTo>
                  <a:lnTo>
                    <a:pt x="816" y="314"/>
                  </a:lnTo>
                  <a:lnTo>
                    <a:pt x="565" y="335"/>
                  </a:lnTo>
                  <a:lnTo>
                    <a:pt x="649" y="419"/>
                  </a:lnTo>
                  <a:lnTo>
                    <a:pt x="670" y="461"/>
                  </a:lnTo>
                  <a:lnTo>
                    <a:pt x="774" y="565"/>
                  </a:lnTo>
                  <a:lnTo>
                    <a:pt x="858" y="649"/>
                  </a:lnTo>
                  <a:lnTo>
                    <a:pt x="942" y="649"/>
                  </a:lnTo>
                  <a:lnTo>
                    <a:pt x="963" y="712"/>
                  </a:lnTo>
                  <a:lnTo>
                    <a:pt x="983" y="816"/>
                  </a:lnTo>
                  <a:lnTo>
                    <a:pt x="1025" y="837"/>
                  </a:lnTo>
                  <a:lnTo>
                    <a:pt x="1130" y="858"/>
                  </a:lnTo>
                  <a:lnTo>
                    <a:pt x="1193" y="879"/>
                  </a:lnTo>
                  <a:lnTo>
                    <a:pt x="1193" y="963"/>
                  </a:lnTo>
                  <a:lnTo>
                    <a:pt x="1130" y="1026"/>
                  </a:lnTo>
                  <a:lnTo>
                    <a:pt x="398" y="1026"/>
                  </a:lnTo>
                  <a:lnTo>
                    <a:pt x="42" y="1570"/>
                  </a:lnTo>
                  <a:lnTo>
                    <a:pt x="42" y="1674"/>
                  </a:lnTo>
                  <a:lnTo>
                    <a:pt x="84" y="1695"/>
                  </a:lnTo>
                  <a:lnTo>
                    <a:pt x="42" y="1758"/>
                  </a:lnTo>
                  <a:lnTo>
                    <a:pt x="84" y="1800"/>
                  </a:lnTo>
                  <a:lnTo>
                    <a:pt x="105" y="1821"/>
                  </a:lnTo>
                  <a:lnTo>
                    <a:pt x="105" y="1863"/>
                  </a:lnTo>
                  <a:lnTo>
                    <a:pt x="42" y="1904"/>
                  </a:lnTo>
                  <a:lnTo>
                    <a:pt x="21" y="1967"/>
                  </a:lnTo>
                  <a:lnTo>
                    <a:pt x="0" y="1988"/>
                  </a:lnTo>
                  <a:lnTo>
                    <a:pt x="105" y="2093"/>
                  </a:lnTo>
                  <a:lnTo>
                    <a:pt x="147" y="2218"/>
                  </a:lnTo>
                  <a:lnTo>
                    <a:pt x="251" y="2218"/>
                  </a:lnTo>
                  <a:lnTo>
                    <a:pt x="335" y="2323"/>
                  </a:lnTo>
                  <a:lnTo>
                    <a:pt x="628" y="2428"/>
                  </a:lnTo>
                  <a:lnTo>
                    <a:pt x="942" y="2428"/>
                  </a:lnTo>
                  <a:lnTo>
                    <a:pt x="1172" y="2511"/>
                  </a:lnTo>
                  <a:lnTo>
                    <a:pt x="1235" y="2428"/>
                  </a:lnTo>
                  <a:lnTo>
                    <a:pt x="1235" y="2386"/>
                  </a:lnTo>
                  <a:lnTo>
                    <a:pt x="1339" y="2281"/>
                  </a:lnTo>
                  <a:lnTo>
                    <a:pt x="1465" y="2218"/>
                  </a:lnTo>
                  <a:lnTo>
                    <a:pt x="1569" y="2197"/>
                  </a:lnTo>
                  <a:lnTo>
                    <a:pt x="1569" y="2135"/>
                  </a:lnTo>
                  <a:lnTo>
                    <a:pt x="1716" y="2009"/>
                  </a:lnTo>
                  <a:lnTo>
                    <a:pt x="1799" y="1863"/>
                  </a:lnTo>
                  <a:lnTo>
                    <a:pt x="1779" y="1779"/>
                  </a:lnTo>
                  <a:lnTo>
                    <a:pt x="1862" y="1674"/>
                  </a:lnTo>
                  <a:lnTo>
                    <a:pt x="2009" y="1507"/>
                  </a:lnTo>
                  <a:lnTo>
                    <a:pt x="2092" y="1507"/>
                  </a:lnTo>
                  <a:lnTo>
                    <a:pt x="2239" y="1444"/>
                  </a:lnTo>
                  <a:lnTo>
                    <a:pt x="2302" y="1340"/>
                  </a:lnTo>
                  <a:lnTo>
                    <a:pt x="2385" y="1277"/>
                  </a:lnTo>
                  <a:lnTo>
                    <a:pt x="2385" y="1235"/>
                  </a:lnTo>
                  <a:lnTo>
                    <a:pt x="2344" y="1172"/>
                  </a:lnTo>
                  <a:lnTo>
                    <a:pt x="2239" y="1172"/>
                  </a:lnTo>
                  <a:lnTo>
                    <a:pt x="2218" y="1256"/>
                  </a:lnTo>
                  <a:lnTo>
                    <a:pt x="2113" y="1172"/>
                  </a:lnTo>
                  <a:lnTo>
                    <a:pt x="2030" y="1172"/>
                  </a:lnTo>
                  <a:lnTo>
                    <a:pt x="1988" y="1130"/>
                  </a:lnTo>
                  <a:lnTo>
                    <a:pt x="1925" y="1130"/>
                  </a:lnTo>
                  <a:lnTo>
                    <a:pt x="1904" y="1088"/>
                  </a:lnTo>
                  <a:lnTo>
                    <a:pt x="1820" y="1088"/>
                  </a:lnTo>
                  <a:lnTo>
                    <a:pt x="1820" y="21"/>
                  </a:lnTo>
                  <a:lnTo>
                    <a:pt x="837"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54"/>
            <p:cNvSpPr/>
            <p:nvPr/>
          </p:nvSpPr>
          <p:spPr>
            <a:xfrm>
              <a:off x="2965761" y="2909287"/>
              <a:ext cx="196343" cy="138983"/>
            </a:xfrm>
            <a:custGeom>
              <a:avLst/>
              <a:gdLst/>
              <a:ahLst/>
              <a:cxnLst/>
              <a:rect l="l" t="t" r="r" b="b"/>
              <a:pathLst>
                <a:path w="16489" h="12221" extrusionOk="0">
                  <a:moveTo>
                    <a:pt x="1381" y="1"/>
                  </a:moveTo>
                  <a:lnTo>
                    <a:pt x="1" y="22"/>
                  </a:lnTo>
                  <a:lnTo>
                    <a:pt x="21" y="168"/>
                  </a:lnTo>
                  <a:lnTo>
                    <a:pt x="105" y="482"/>
                  </a:lnTo>
                  <a:lnTo>
                    <a:pt x="168" y="587"/>
                  </a:lnTo>
                  <a:lnTo>
                    <a:pt x="231" y="691"/>
                  </a:lnTo>
                  <a:lnTo>
                    <a:pt x="168" y="712"/>
                  </a:lnTo>
                  <a:lnTo>
                    <a:pt x="168" y="796"/>
                  </a:lnTo>
                  <a:lnTo>
                    <a:pt x="189" y="901"/>
                  </a:lnTo>
                  <a:lnTo>
                    <a:pt x="356" y="1110"/>
                  </a:lnTo>
                  <a:lnTo>
                    <a:pt x="356" y="1152"/>
                  </a:lnTo>
                  <a:lnTo>
                    <a:pt x="314" y="1173"/>
                  </a:lnTo>
                  <a:lnTo>
                    <a:pt x="335" y="1256"/>
                  </a:lnTo>
                  <a:lnTo>
                    <a:pt x="461" y="1361"/>
                  </a:lnTo>
                  <a:lnTo>
                    <a:pt x="482" y="1486"/>
                  </a:lnTo>
                  <a:lnTo>
                    <a:pt x="440" y="1549"/>
                  </a:lnTo>
                  <a:lnTo>
                    <a:pt x="440" y="1654"/>
                  </a:lnTo>
                  <a:lnTo>
                    <a:pt x="524" y="1696"/>
                  </a:lnTo>
                  <a:lnTo>
                    <a:pt x="545" y="1779"/>
                  </a:lnTo>
                  <a:lnTo>
                    <a:pt x="545" y="1968"/>
                  </a:lnTo>
                  <a:lnTo>
                    <a:pt x="586" y="2114"/>
                  </a:lnTo>
                  <a:lnTo>
                    <a:pt x="691" y="2219"/>
                  </a:lnTo>
                  <a:lnTo>
                    <a:pt x="754" y="2219"/>
                  </a:lnTo>
                  <a:lnTo>
                    <a:pt x="942" y="2386"/>
                  </a:lnTo>
                  <a:lnTo>
                    <a:pt x="1005" y="2512"/>
                  </a:lnTo>
                  <a:lnTo>
                    <a:pt x="1047" y="2595"/>
                  </a:lnTo>
                  <a:lnTo>
                    <a:pt x="1172" y="2721"/>
                  </a:lnTo>
                  <a:lnTo>
                    <a:pt x="1214" y="2909"/>
                  </a:lnTo>
                  <a:lnTo>
                    <a:pt x="1277" y="2930"/>
                  </a:lnTo>
                  <a:lnTo>
                    <a:pt x="1361" y="3056"/>
                  </a:lnTo>
                  <a:lnTo>
                    <a:pt x="1298" y="3139"/>
                  </a:lnTo>
                  <a:lnTo>
                    <a:pt x="1277" y="3202"/>
                  </a:lnTo>
                  <a:lnTo>
                    <a:pt x="1319" y="3265"/>
                  </a:lnTo>
                  <a:lnTo>
                    <a:pt x="1298" y="3349"/>
                  </a:lnTo>
                  <a:lnTo>
                    <a:pt x="1214" y="3328"/>
                  </a:lnTo>
                  <a:lnTo>
                    <a:pt x="1172" y="3411"/>
                  </a:lnTo>
                  <a:lnTo>
                    <a:pt x="1193" y="3432"/>
                  </a:lnTo>
                  <a:lnTo>
                    <a:pt x="1277" y="3432"/>
                  </a:lnTo>
                  <a:lnTo>
                    <a:pt x="1277" y="3516"/>
                  </a:lnTo>
                  <a:lnTo>
                    <a:pt x="1214" y="3558"/>
                  </a:lnTo>
                  <a:lnTo>
                    <a:pt x="1151" y="3516"/>
                  </a:lnTo>
                  <a:lnTo>
                    <a:pt x="1005" y="3516"/>
                  </a:lnTo>
                  <a:lnTo>
                    <a:pt x="900" y="3453"/>
                  </a:lnTo>
                  <a:lnTo>
                    <a:pt x="775" y="3474"/>
                  </a:lnTo>
                  <a:lnTo>
                    <a:pt x="712" y="3516"/>
                  </a:lnTo>
                  <a:lnTo>
                    <a:pt x="858" y="3662"/>
                  </a:lnTo>
                  <a:lnTo>
                    <a:pt x="963" y="3725"/>
                  </a:lnTo>
                  <a:lnTo>
                    <a:pt x="963" y="3830"/>
                  </a:lnTo>
                  <a:lnTo>
                    <a:pt x="1005" y="3934"/>
                  </a:lnTo>
                  <a:lnTo>
                    <a:pt x="1109" y="3955"/>
                  </a:lnTo>
                  <a:lnTo>
                    <a:pt x="1235" y="4039"/>
                  </a:lnTo>
                  <a:lnTo>
                    <a:pt x="1235" y="4081"/>
                  </a:lnTo>
                  <a:lnTo>
                    <a:pt x="1319" y="4081"/>
                  </a:lnTo>
                  <a:lnTo>
                    <a:pt x="1402" y="4102"/>
                  </a:lnTo>
                  <a:lnTo>
                    <a:pt x="1381" y="4144"/>
                  </a:lnTo>
                  <a:lnTo>
                    <a:pt x="1423" y="4206"/>
                  </a:lnTo>
                  <a:lnTo>
                    <a:pt x="1507" y="4186"/>
                  </a:lnTo>
                  <a:lnTo>
                    <a:pt x="1591" y="4186"/>
                  </a:lnTo>
                  <a:lnTo>
                    <a:pt x="1674" y="4081"/>
                  </a:lnTo>
                  <a:lnTo>
                    <a:pt x="1716" y="4081"/>
                  </a:lnTo>
                  <a:lnTo>
                    <a:pt x="1695" y="4186"/>
                  </a:lnTo>
                  <a:lnTo>
                    <a:pt x="1716" y="4374"/>
                  </a:lnTo>
                  <a:lnTo>
                    <a:pt x="1905" y="4562"/>
                  </a:lnTo>
                  <a:lnTo>
                    <a:pt x="2009" y="4583"/>
                  </a:lnTo>
                  <a:lnTo>
                    <a:pt x="2051" y="4583"/>
                  </a:lnTo>
                  <a:lnTo>
                    <a:pt x="2114" y="4667"/>
                  </a:lnTo>
                  <a:lnTo>
                    <a:pt x="2197" y="4897"/>
                  </a:lnTo>
                  <a:lnTo>
                    <a:pt x="2197" y="5127"/>
                  </a:lnTo>
                  <a:lnTo>
                    <a:pt x="2156" y="5315"/>
                  </a:lnTo>
                  <a:lnTo>
                    <a:pt x="2051" y="5462"/>
                  </a:lnTo>
                  <a:lnTo>
                    <a:pt x="2093" y="5546"/>
                  </a:lnTo>
                  <a:lnTo>
                    <a:pt x="2197" y="5650"/>
                  </a:lnTo>
                  <a:lnTo>
                    <a:pt x="2239" y="5629"/>
                  </a:lnTo>
                  <a:lnTo>
                    <a:pt x="2260" y="5713"/>
                  </a:lnTo>
                  <a:lnTo>
                    <a:pt x="2407" y="5734"/>
                  </a:lnTo>
                  <a:lnTo>
                    <a:pt x="2449" y="5859"/>
                  </a:lnTo>
                  <a:lnTo>
                    <a:pt x="2679" y="6131"/>
                  </a:lnTo>
                  <a:lnTo>
                    <a:pt x="2762" y="6152"/>
                  </a:lnTo>
                  <a:lnTo>
                    <a:pt x="2804" y="6236"/>
                  </a:lnTo>
                  <a:lnTo>
                    <a:pt x="2888" y="6341"/>
                  </a:lnTo>
                  <a:lnTo>
                    <a:pt x="3034" y="6362"/>
                  </a:lnTo>
                  <a:lnTo>
                    <a:pt x="3076" y="6445"/>
                  </a:lnTo>
                  <a:lnTo>
                    <a:pt x="3076" y="6571"/>
                  </a:lnTo>
                  <a:lnTo>
                    <a:pt x="3160" y="6655"/>
                  </a:lnTo>
                  <a:lnTo>
                    <a:pt x="3160" y="6717"/>
                  </a:lnTo>
                  <a:lnTo>
                    <a:pt x="3202" y="6822"/>
                  </a:lnTo>
                  <a:lnTo>
                    <a:pt x="3286" y="6864"/>
                  </a:lnTo>
                  <a:lnTo>
                    <a:pt x="3474" y="6780"/>
                  </a:lnTo>
                  <a:lnTo>
                    <a:pt x="3578" y="6613"/>
                  </a:lnTo>
                  <a:lnTo>
                    <a:pt x="3578" y="6487"/>
                  </a:lnTo>
                  <a:lnTo>
                    <a:pt x="3495" y="6445"/>
                  </a:lnTo>
                  <a:lnTo>
                    <a:pt x="3474" y="6341"/>
                  </a:lnTo>
                  <a:lnTo>
                    <a:pt x="3411" y="6278"/>
                  </a:lnTo>
                  <a:lnTo>
                    <a:pt x="3390" y="6173"/>
                  </a:lnTo>
                  <a:lnTo>
                    <a:pt x="3286" y="6131"/>
                  </a:lnTo>
                  <a:lnTo>
                    <a:pt x="3265" y="6048"/>
                  </a:lnTo>
                  <a:lnTo>
                    <a:pt x="3202" y="5964"/>
                  </a:lnTo>
                  <a:lnTo>
                    <a:pt x="3139" y="5943"/>
                  </a:lnTo>
                  <a:lnTo>
                    <a:pt x="3097" y="5964"/>
                  </a:lnTo>
                  <a:lnTo>
                    <a:pt x="3097" y="6048"/>
                  </a:lnTo>
                  <a:lnTo>
                    <a:pt x="3055" y="6069"/>
                  </a:lnTo>
                  <a:lnTo>
                    <a:pt x="3055" y="5985"/>
                  </a:lnTo>
                  <a:lnTo>
                    <a:pt x="2972" y="5943"/>
                  </a:lnTo>
                  <a:lnTo>
                    <a:pt x="2867" y="5818"/>
                  </a:lnTo>
                  <a:lnTo>
                    <a:pt x="2846" y="5734"/>
                  </a:lnTo>
                  <a:lnTo>
                    <a:pt x="2888" y="5629"/>
                  </a:lnTo>
                  <a:lnTo>
                    <a:pt x="2888" y="5504"/>
                  </a:lnTo>
                  <a:lnTo>
                    <a:pt x="2804" y="5399"/>
                  </a:lnTo>
                  <a:lnTo>
                    <a:pt x="2846" y="5294"/>
                  </a:lnTo>
                  <a:lnTo>
                    <a:pt x="2846" y="5232"/>
                  </a:lnTo>
                  <a:lnTo>
                    <a:pt x="2783" y="5148"/>
                  </a:lnTo>
                  <a:lnTo>
                    <a:pt x="2783" y="5085"/>
                  </a:lnTo>
                  <a:lnTo>
                    <a:pt x="2721" y="5002"/>
                  </a:lnTo>
                  <a:lnTo>
                    <a:pt x="2721" y="4897"/>
                  </a:lnTo>
                  <a:lnTo>
                    <a:pt x="2679" y="4834"/>
                  </a:lnTo>
                  <a:lnTo>
                    <a:pt x="2679" y="4688"/>
                  </a:lnTo>
                  <a:lnTo>
                    <a:pt x="2721" y="4604"/>
                  </a:lnTo>
                  <a:lnTo>
                    <a:pt x="2658" y="4395"/>
                  </a:lnTo>
                  <a:lnTo>
                    <a:pt x="2616" y="4290"/>
                  </a:lnTo>
                  <a:lnTo>
                    <a:pt x="2553" y="4206"/>
                  </a:lnTo>
                  <a:lnTo>
                    <a:pt x="2532" y="4186"/>
                  </a:lnTo>
                  <a:lnTo>
                    <a:pt x="2532" y="4248"/>
                  </a:lnTo>
                  <a:lnTo>
                    <a:pt x="2532" y="4290"/>
                  </a:lnTo>
                  <a:lnTo>
                    <a:pt x="2469" y="4353"/>
                  </a:lnTo>
                  <a:lnTo>
                    <a:pt x="2365" y="4186"/>
                  </a:lnTo>
                  <a:lnTo>
                    <a:pt x="2365" y="4102"/>
                  </a:lnTo>
                  <a:lnTo>
                    <a:pt x="2407" y="4039"/>
                  </a:lnTo>
                  <a:lnTo>
                    <a:pt x="2365" y="3976"/>
                  </a:lnTo>
                  <a:lnTo>
                    <a:pt x="2323" y="3955"/>
                  </a:lnTo>
                  <a:lnTo>
                    <a:pt x="2281" y="3746"/>
                  </a:lnTo>
                  <a:lnTo>
                    <a:pt x="2197" y="3579"/>
                  </a:lnTo>
                  <a:lnTo>
                    <a:pt x="2135" y="3558"/>
                  </a:lnTo>
                  <a:lnTo>
                    <a:pt x="2030" y="3453"/>
                  </a:lnTo>
                  <a:lnTo>
                    <a:pt x="2030" y="3328"/>
                  </a:lnTo>
                  <a:lnTo>
                    <a:pt x="2051" y="3202"/>
                  </a:lnTo>
                  <a:lnTo>
                    <a:pt x="1946" y="3056"/>
                  </a:lnTo>
                  <a:lnTo>
                    <a:pt x="1884" y="3035"/>
                  </a:lnTo>
                  <a:lnTo>
                    <a:pt x="1821" y="2993"/>
                  </a:lnTo>
                  <a:lnTo>
                    <a:pt x="1821" y="2846"/>
                  </a:lnTo>
                  <a:lnTo>
                    <a:pt x="1737" y="2784"/>
                  </a:lnTo>
                  <a:lnTo>
                    <a:pt x="1633" y="2742"/>
                  </a:lnTo>
                  <a:lnTo>
                    <a:pt x="1612" y="2637"/>
                  </a:lnTo>
                  <a:lnTo>
                    <a:pt x="1633" y="2574"/>
                  </a:lnTo>
                  <a:lnTo>
                    <a:pt x="1612" y="2407"/>
                  </a:lnTo>
                  <a:lnTo>
                    <a:pt x="1465" y="2302"/>
                  </a:lnTo>
                  <a:lnTo>
                    <a:pt x="1402" y="2219"/>
                  </a:lnTo>
                  <a:lnTo>
                    <a:pt x="1319" y="2198"/>
                  </a:lnTo>
                  <a:lnTo>
                    <a:pt x="1319" y="2093"/>
                  </a:lnTo>
                  <a:lnTo>
                    <a:pt x="1235" y="1947"/>
                  </a:lnTo>
                  <a:lnTo>
                    <a:pt x="1193" y="1863"/>
                  </a:lnTo>
                  <a:lnTo>
                    <a:pt x="1235" y="1779"/>
                  </a:lnTo>
                  <a:lnTo>
                    <a:pt x="1214" y="1361"/>
                  </a:lnTo>
                  <a:lnTo>
                    <a:pt x="1193" y="1131"/>
                  </a:lnTo>
                  <a:lnTo>
                    <a:pt x="1235" y="1005"/>
                  </a:lnTo>
                  <a:lnTo>
                    <a:pt x="1298" y="796"/>
                  </a:lnTo>
                  <a:lnTo>
                    <a:pt x="1277" y="691"/>
                  </a:lnTo>
                  <a:lnTo>
                    <a:pt x="1235" y="545"/>
                  </a:lnTo>
                  <a:lnTo>
                    <a:pt x="1319" y="691"/>
                  </a:lnTo>
                  <a:lnTo>
                    <a:pt x="1486" y="754"/>
                  </a:lnTo>
                  <a:lnTo>
                    <a:pt x="1570" y="921"/>
                  </a:lnTo>
                  <a:lnTo>
                    <a:pt x="1633" y="963"/>
                  </a:lnTo>
                  <a:lnTo>
                    <a:pt x="1737" y="963"/>
                  </a:lnTo>
                  <a:lnTo>
                    <a:pt x="1800" y="921"/>
                  </a:lnTo>
                  <a:lnTo>
                    <a:pt x="1884" y="1026"/>
                  </a:lnTo>
                  <a:lnTo>
                    <a:pt x="1925" y="1068"/>
                  </a:lnTo>
                  <a:lnTo>
                    <a:pt x="2030" y="1068"/>
                  </a:lnTo>
                  <a:lnTo>
                    <a:pt x="2156" y="1152"/>
                  </a:lnTo>
                  <a:lnTo>
                    <a:pt x="2156" y="1214"/>
                  </a:lnTo>
                  <a:lnTo>
                    <a:pt x="2093" y="1319"/>
                  </a:lnTo>
                  <a:lnTo>
                    <a:pt x="2093" y="1382"/>
                  </a:lnTo>
                  <a:lnTo>
                    <a:pt x="2135" y="1549"/>
                  </a:lnTo>
                  <a:lnTo>
                    <a:pt x="2156" y="1737"/>
                  </a:lnTo>
                  <a:lnTo>
                    <a:pt x="2218" y="1842"/>
                  </a:lnTo>
                  <a:lnTo>
                    <a:pt x="2239" y="1968"/>
                  </a:lnTo>
                  <a:lnTo>
                    <a:pt x="2218" y="2051"/>
                  </a:lnTo>
                  <a:lnTo>
                    <a:pt x="2239" y="2156"/>
                  </a:lnTo>
                  <a:lnTo>
                    <a:pt x="2407" y="2323"/>
                  </a:lnTo>
                  <a:lnTo>
                    <a:pt x="2365" y="2386"/>
                  </a:lnTo>
                  <a:lnTo>
                    <a:pt x="2344" y="2470"/>
                  </a:lnTo>
                  <a:lnTo>
                    <a:pt x="2407" y="2533"/>
                  </a:lnTo>
                  <a:lnTo>
                    <a:pt x="2428" y="2533"/>
                  </a:lnTo>
                  <a:lnTo>
                    <a:pt x="2469" y="2595"/>
                  </a:lnTo>
                  <a:lnTo>
                    <a:pt x="2532" y="2784"/>
                  </a:lnTo>
                  <a:lnTo>
                    <a:pt x="2616" y="2805"/>
                  </a:lnTo>
                  <a:lnTo>
                    <a:pt x="2658" y="2909"/>
                  </a:lnTo>
                  <a:lnTo>
                    <a:pt x="2658" y="3035"/>
                  </a:lnTo>
                  <a:lnTo>
                    <a:pt x="2721" y="3097"/>
                  </a:lnTo>
                  <a:lnTo>
                    <a:pt x="2783" y="3118"/>
                  </a:lnTo>
                  <a:lnTo>
                    <a:pt x="2846" y="3244"/>
                  </a:lnTo>
                  <a:lnTo>
                    <a:pt x="2867" y="3349"/>
                  </a:lnTo>
                  <a:lnTo>
                    <a:pt x="2951" y="3411"/>
                  </a:lnTo>
                  <a:lnTo>
                    <a:pt x="2972" y="3453"/>
                  </a:lnTo>
                  <a:lnTo>
                    <a:pt x="3055" y="3453"/>
                  </a:lnTo>
                  <a:lnTo>
                    <a:pt x="3097" y="3516"/>
                  </a:lnTo>
                  <a:lnTo>
                    <a:pt x="3181" y="3453"/>
                  </a:lnTo>
                  <a:lnTo>
                    <a:pt x="3244" y="3516"/>
                  </a:lnTo>
                  <a:lnTo>
                    <a:pt x="3244" y="3642"/>
                  </a:lnTo>
                  <a:lnTo>
                    <a:pt x="3181" y="3725"/>
                  </a:lnTo>
                  <a:lnTo>
                    <a:pt x="3202" y="3872"/>
                  </a:lnTo>
                  <a:lnTo>
                    <a:pt x="3390" y="4060"/>
                  </a:lnTo>
                  <a:lnTo>
                    <a:pt x="3474" y="4039"/>
                  </a:lnTo>
                  <a:lnTo>
                    <a:pt x="3558" y="4060"/>
                  </a:lnTo>
                  <a:lnTo>
                    <a:pt x="3516" y="4165"/>
                  </a:lnTo>
                  <a:lnTo>
                    <a:pt x="3578" y="4269"/>
                  </a:lnTo>
                  <a:lnTo>
                    <a:pt x="3683" y="4290"/>
                  </a:lnTo>
                  <a:lnTo>
                    <a:pt x="3767" y="4290"/>
                  </a:lnTo>
                  <a:lnTo>
                    <a:pt x="3850" y="4395"/>
                  </a:lnTo>
                  <a:lnTo>
                    <a:pt x="3892" y="4499"/>
                  </a:lnTo>
                  <a:lnTo>
                    <a:pt x="3976" y="4520"/>
                  </a:lnTo>
                  <a:lnTo>
                    <a:pt x="3997" y="4499"/>
                  </a:lnTo>
                  <a:lnTo>
                    <a:pt x="4018" y="4520"/>
                  </a:lnTo>
                  <a:lnTo>
                    <a:pt x="4039" y="4604"/>
                  </a:lnTo>
                  <a:lnTo>
                    <a:pt x="3997" y="4667"/>
                  </a:lnTo>
                  <a:lnTo>
                    <a:pt x="3934" y="4604"/>
                  </a:lnTo>
                  <a:lnTo>
                    <a:pt x="3850" y="4625"/>
                  </a:lnTo>
                  <a:lnTo>
                    <a:pt x="3767" y="4730"/>
                  </a:lnTo>
                  <a:lnTo>
                    <a:pt x="3704" y="4897"/>
                  </a:lnTo>
                  <a:lnTo>
                    <a:pt x="3725" y="5002"/>
                  </a:lnTo>
                  <a:lnTo>
                    <a:pt x="3809" y="5085"/>
                  </a:lnTo>
                  <a:lnTo>
                    <a:pt x="3913" y="5085"/>
                  </a:lnTo>
                  <a:lnTo>
                    <a:pt x="3997" y="5148"/>
                  </a:lnTo>
                  <a:lnTo>
                    <a:pt x="4206" y="5315"/>
                  </a:lnTo>
                  <a:lnTo>
                    <a:pt x="4353" y="5357"/>
                  </a:lnTo>
                  <a:lnTo>
                    <a:pt x="4415" y="5357"/>
                  </a:lnTo>
                  <a:lnTo>
                    <a:pt x="4436" y="5420"/>
                  </a:lnTo>
                  <a:lnTo>
                    <a:pt x="4499" y="5525"/>
                  </a:lnTo>
                  <a:lnTo>
                    <a:pt x="4541" y="5608"/>
                  </a:lnTo>
                  <a:lnTo>
                    <a:pt x="4499" y="5713"/>
                  </a:lnTo>
                  <a:lnTo>
                    <a:pt x="4415" y="5734"/>
                  </a:lnTo>
                  <a:lnTo>
                    <a:pt x="4436" y="5776"/>
                  </a:lnTo>
                  <a:lnTo>
                    <a:pt x="4520" y="5838"/>
                  </a:lnTo>
                  <a:lnTo>
                    <a:pt x="4708" y="5880"/>
                  </a:lnTo>
                  <a:lnTo>
                    <a:pt x="4708" y="5964"/>
                  </a:lnTo>
                  <a:lnTo>
                    <a:pt x="4750" y="5985"/>
                  </a:lnTo>
                  <a:lnTo>
                    <a:pt x="4897" y="6131"/>
                  </a:lnTo>
                  <a:lnTo>
                    <a:pt x="5085" y="6362"/>
                  </a:lnTo>
                  <a:lnTo>
                    <a:pt x="5231" y="6592"/>
                  </a:lnTo>
                  <a:lnTo>
                    <a:pt x="5399" y="6801"/>
                  </a:lnTo>
                  <a:lnTo>
                    <a:pt x="5399" y="6906"/>
                  </a:lnTo>
                  <a:lnTo>
                    <a:pt x="5608" y="7178"/>
                  </a:lnTo>
                  <a:lnTo>
                    <a:pt x="5650" y="7282"/>
                  </a:lnTo>
                  <a:lnTo>
                    <a:pt x="5587" y="7408"/>
                  </a:lnTo>
                  <a:lnTo>
                    <a:pt x="5650" y="7491"/>
                  </a:lnTo>
                  <a:lnTo>
                    <a:pt x="5692" y="7638"/>
                  </a:lnTo>
                  <a:lnTo>
                    <a:pt x="5817" y="7952"/>
                  </a:lnTo>
                  <a:lnTo>
                    <a:pt x="5817" y="8077"/>
                  </a:lnTo>
                  <a:lnTo>
                    <a:pt x="5775" y="8182"/>
                  </a:lnTo>
                  <a:lnTo>
                    <a:pt x="5650" y="8287"/>
                  </a:lnTo>
                  <a:lnTo>
                    <a:pt x="5608" y="8370"/>
                  </a:lnTo>
                  <a:lnTo>
                    <a:pt x="5671" y="8370"/>
                  </a:lnTo>
                  <a:lnTo>
                    <a:pt x="5754" y="8454"/>
                  </a:lnTo>
                  <a:lnTo>
                    <a:pt x="5692" y="8496"/>
                  </a:lnTo>
                  <a:lnTo>
                    <a:pt x="5566" y="8496"/>
                  </a:lnTo>
                  <a:lnTo>
                    <a:pt x="5482" y="8538"/>
                  </a:lnTo>
                  <a:lnTo>
                    <a:pt x="5482" y="8579"/>
                  </a:lnTo>
                  <a:lnTo>
                    <a:pt x="5566" y="8789"/>
                  </a:lnTo>
                  <a:lnTo>
                    <a:pt x="5650" y="8872"/>
                  </a:lnTo>
                  <a:lnTo>
                    <a:pt x="5650" y="8956"/>
                  </a:lnTo>
                  <a:lnTo>
                    <a:pt x="5754" y="9103"/>
                  </a:lnTo>
                  <a:lnTo>
                    <a:pt x="5796" y="9228"/>
                  </a:lnTo>
                  <a:lnTo>
                    <a:pt x="5859" y="9291"/>
                  </a:lnTo>
                  <a:lnTo>
                    <a:pt x="5922" y="9291"/>
                  </a:lnTo>
                  <a:lnTo>
                    <a:pt x="5943" y="9333"/>
                  </a:lnTo>
                  <a:lnTo>
                    <a:pt x="6131" y="9395"/>
                  </a:lnTo>
                  <a:lnTo>
                    <a:pt x="6278" y="9375"/>
                  </a:lnTo>
                  <a:lnTo>
                    <a:pt x="6340" y="9375"/>
                  </a:lnTo>
                  <a:lnTo>
                    <a:pt x="6299" y="9437"/>
                  </a:lnTo>
                  <a:lnTo>
                    <a:pt x="6299" y="9500"/>
                  </a:lnTo>
                  <a:lnTo>
                    <a:pt x="6424" y="9542"/>
                  </a:lnTo>
                  <a:lnTo>
                    <a:pt x="6591" y="9688"/>
                  </a:lnTo>
                  <a:lnTo>
                    <a:pt x="6696" y="9835"/>
                  </a:lnTo>
                  <a:lnTo>
                    <a:pt x="6759" y="9960"/>
                  </a:lnTo>
                  <a:lnTo>
                    <a:pt x="6863" y="10023"/>
                  </a:lnTo>
                  <a:lnTo>
                    <a:pt x="6926" y="10002"/>
                  </a:lnTo>
                  <a:lnTo>
                    <a:pt x="7031" y="10044"/>
                  </a:lnTo>
                  <a:lnTo>
                    <a:pt x="7115" y="10044"/>
                  </a:lnTo>
                  <a:lnTo>
                    <a:pt x="7345" y="10149"/>
                  </a:lnTo>
                  <a:lnTo>
                    <a:pt x="7428" y="10149"/>
                  </a:lnTo>
                  <a:lnTo>
                    <a:pt x="7449" y="10107"/>
                  </a:lnTo>
                  <a:lnTo>
                    <a:pt x="7512" y="10107"/>
                  </a:lnTo>
                  <a:lnTo>
                    <a:pt x="7575" y="10170"/>
                  </a:lnTo>
                  <a:lnTo>
                    <a:pt x="7847" y="10442"/>
                  </a:lnTo>
                  <a:lnTo>
                    <a:pt x="7910" y="10442"/>
                  </a:lnTo>
                  <a:lnTo>
                    <a:pt x="8098" y="10630"/>
                  </a:lnTo>
                  <a:lnTo>
                    <a:pt x="8328" y="10735"/>
                  </a:lnTo>
                  <a:lnTo>
                    <a:pt x="8621" y="10756"/>
                  </a:lnTo>
                  <a:lnTo>
                    <a:pt x="8747" y="10839"/>
                  </a:lnTo>
                  <a:lnTo>
                    <a:pt x="8830" y="10965"/>
                  </a:lnTo>
                  <a:lnTo>
                    <a:pt x="8998" y="10965"/>
                  </a:lnTo>
                  <a:lnTo>
                    <a:pt x="9144" y="11048"/>
                  </a:lnTo>
                  <a:lnTo>
                    <a:pt x="9228" y="10986"/>
                  </a:lnTo>
                  <a:lnTo>
                    <a:pt x="9249" y="11007"/>
                  </a:lnTo>
                  <a:lnTo>
                    <a:pt x="9332" y="11153"/>
                  </a:lnTo>
                  <a:lnTo>
                    <a:pt x="9479" y="11216"/>
                  </a:lnTo>
                  <a:lnTo>
                    <a:pt x="9625" y="11216"/>
                  </a:lnTo>
                  <a:lnTo>
                    <a:pt x="9730" y="11279"/>
                  </a:lnTo>
                  <a:lnTo>
                    <a:pt x="9960" y="11362"/>
                  </a:lnTo>
                  <a:lnTo>
                    <a:pt x="10148" y="11362"/>
                  </a:lnTo>
                  <a:lnTo>
                    <a:pt x="10295" y="11467"/>
                  </a:lnTo>
                  <a:lnTo>
                    <a:pt x="10588" y="11572"/>
                  </a:lnTo>
                  <a:lnTo>
                    <a:pt x="10692" y="11530"/>
                  </a:lnTo>
                  <a:lnTo>
                    <a:pt x="11006" y="11404"/>
                  </a:lnTo>
                  <a:lnTo>
                    <a:pt x="11111" y="11404"/>
                  </a:lnTo>
                  <a:lnTo>
                    <a:pt x="11299" y="11300"/>
                  </a:lnTo>
                  <a:lnTo>
                    <a:pt x="11404" y="11279"/>
                  </a:lnTo>
                  <a:lnTo>
                    <a:pt x="11613" y="11279"/>
                  </a:lnTo>
                  <a:lnTo>
                    <a:pt x="11613" y="11258"/>
                  </a:lnTo>
                  <a:lnTo>
                    <a:pt x="11467" y="11216"/>
                  </a:lnTo>
                  <a:lnTo>
                    <a:pt x="11404" y="11216"/>
                  </a:lnTo>
                  <a:lnTo>
                    <a:pt x="11404" y="11174"/>
                  </a:lnTo>
                  <a:lnTo>
                    <a:pt x="11529" y="11090"/>
                  </a:lnTo>
                  <a:lnTo>
                    <a:pt x="11550" y="11111"/>
                  </a:lnTo>
                  <a:lnTo>
                    <a:pt x="11550" y="11195"/>
                  </a:lnTo>
                  <a:lnTo>
                    <a:pt x="11634" y="11153"/>
                  </a:lnTo>
                  <a:lnTo>
                    <a:pt x="11718" y="11153"/>
                  </a:lnTo>
                  <a:lnTo>
                    <a:pt x="11718" y="11195"/>
                  </a:lnTo>
                  <a:lnTo>
                    <a:pt x="11655" y="11195"/>
                  </a:lnTo>
                  <a:lnTo>
                    <a:pt x="11634" y="11216"/>
                  </a:lnTo>
                  <a:lnTo>
                    <a:pt x="11655" y="11258"/>
                  </a:lnTo>
                  <a:lnTo>
                    <a:pt x="11760" y="11258"/>
                  </a:lnTo>
                  <a:lnTo>
                    <a:pt x="11864" y="11279"/>
                  </a:lnTo>
                  <a:lnTo>
                    <a:pt x="12032" y="11404"/>
                  </a:lnTo>
                  <a:lnTo>
                    <a:pt x="12094" y="11467"/>
                  </a:lnTo>
                  <a:lnTo>
                    <a:pt x="12094" y="11425"/>
                  </a:lnTo>
                  <a:lnTo>
                    <a:pt x="11969" y="11300"/>
                  </a:lnTo>
                  <a:lnTo>
                    <a:pt x="11780" y="11216"/>
                  </a:lnTo>
                  <a:lnTo>
                    <a:pt x="11780" y="11174"/>
                  </a:lnTo>
                  <a:lnTo>
                    <a:pt x="11822" y="11174"/>
                  </a:lnTo>
                  <a:lnTo>
                    <a:pt x="11843" y="11195"/>
                  </a:lnTo>
                  <a:lnTo>
                    <a:pt x="11948" y="11216"/>
                  </a:lnTo>
                  <a:lnTo>
                    <a:pt x="12053" y="11300"/>
                  </a:lnTo>
                  <a:lnTo>
                    <a:pt x="12157" y="11425"/>
                  </a:lnTo>
                  <a:lnTo>
                    <a:pt x="12157" y="11488"/>
                  </a:lnTo>
                  <a:lnTo>
                    <a:pt x="12199" y="11530"/>
                  </a:lnTo>
                  <a:lnTo>
                    <a:pt x="12597" y="11885"/>
                  </a:lnTo>
                  <a:lnTo>
                    <a:pt x="12722" y="11906"/>
                  </a:lnTo>
                  <a:lnTo>
                    <a:pt x="12764" y="11990"/>
                  </a:lnTo>
                  <a:lnTo>
                    <a:pt x="12910" y="12116"/>
                  </a:lnTo>
                  <a:lnTo>
                    <a:pt x="12994" y="12220"/>
                  </a:lnTo>
                  <a:lnTo>
                    <a:pt x="13015" y="12199"/>
                  </a:lnTo>
                  <a:lnTo>
                    <a:pt x="13036" y="12136"/>
                  </a:lnTo>
                  <a:lnTo>
                    <a:pt x="13099" y="12095"/>
                  </a:lnTo>
                  <a:lnTo>
                    <a:pt x="13099" y="12053"/>
                  </a:lnTo>
                  <a:lnTo>
                    <a:pt x="13078" y="12032"/>
                  </a:lnTo>
                  <a:lnTo>
                    <a:pt x="13036" y="11990"/>
                  </a:lnTo>
                  <a:lnTo>
                    <a:pt x="13078" y="11927"/>
                  </a:lnTo>
                  <a:lnTo>
                    <a:pt x="13036" y="11906"/>
                  </a:lnTo>
                  <a:lnTo>
                    <a:pt x="13036" y="11802"/>
                  </a:lnTo>
                  <a:lnTo>
                    <a:pt x="13392" y="11258"/>
                  </a:lnTo>
                  <a:lnTo>
                    <a:pt x="14124" y="11258"/>
                  </a:lnTo>
                  <a:lnTo>
                    <a:pt x="14187" y="11195"/>
                  </a:lnTo>
                  <a:lnTo>
                    <a:pt x="14187" y="11111"/>
                  </a:lnTo>
                  <a:lnTo>
                    <a:pt x="14124" y="11090"/>
                  </a:lnTo>
                  <a:lnTo>
                    <a:pt x="14019" y="11069"/>
                  </a:lnTo>
                  <a:lnTo>
                    <a:pt x="13977" y="11048"/>
                  </a:lnTo>
                  <a:lnTo>
                    <a:pt x="13957" y="10944"/>
                  </a:lnTo>
                  <a:lnTo>
                    <a:pt x="13936" y="10881"/>
                  </a:lnTo>
                  <a:lnTo>
                    <a:pt x="13852" y="10881"/>
                  </a:lnTo>
                  <a:lnTo>
                    <a:pt x="13768" y="10797"/>
                  </a:lnTo>
                  <a:lnTo>
                    <a:pt x="13664" y="10693"/>
                  </a:lnTo>
                  <a:lnTo>
                    <a:pt x="13643" y="10651"/>
                  </a:lnTo>
                  <a:lnTo>
                    <a:pt x="13559" y="10567"/>
                  </a:lnTo>
                  <a:lnTo>
                    <a:pt x="13810" y="10546"/>
                  </a:lnTo>
                  <a:lnTo>
                    <a:pt x="13831" y="10232"/>
                  </a:lnTo>
                  <a:lnTo>
                    <a:pt x="14814" y="10253"/>
                  </a:lnTo>
                  <a:lnTo>
                    <a:pt x="14856" y="10170"/>
                  </a:lnTo>
                  <a:lnTo>
                    <a:pt x="14898" y="10128"/>
                  </a:lnTo>
                  <a:lnTo>
                    <a:pt x="14982" y="10128"/>
                  </a:lnTo>
                  <a:lnTo>
                    <a:pt x="14982" y="10170"/>
                  </a:lnTo>
                  <a:lnTo>
                    <a:pt x="15003" y="10212"/>
                  </a:lnTo>
                  <a:lnTo>
                    <a:pt x="15024" y="10170"/>
                  </a:lnTo>
                  <a:lnTo>
                    <a:pt x="15086" y="10149"/>
                  </a:lnTo>
                  <a:lnTo>
                    <a:pt x="15086" y="10128"/>
                  </a:lnTo>
                  <a:lnTo>
                    <a:pt x="15170" y="10044"/>
                  </a:lnTo>
                  <a:lnTo>
                    <a:pt x="15191" y="9940"/>
                  </a:lnTo>
                  <a:lnTo>
                    <a:pt x="15212" y="9898"/>
                  </a:lnTo>
                  <a:lnTo>
                    <a:pt x="15317" y="9898"/>
                  </a:lnTo>
                  <a:lnTo>
                    <a:pt x="15421" y="9793"/>
                  </a:lnTo>
                  <a:lnTo>
                    <a:pt x="15526" y="9647"/>
                  </a:lnTo>
                  <a:lnTo>
                    <a:pt x="15610" y="9626"/>
                  </a:lnTo>
                  <a:lnTo>
                    <a:pt x="15610" y="9626"/>
                  </a:lnTo>
                  <a:lnTo>
                    <a:pt x="15589" y="9730"/>
                  </a:lnTo>
                  <a:lnTo>
                    <a:pt x="15526" y="9793"/>
                  </a:lnTo>
                  <a:lnTo>
                    <a:pt x="15547" y="9835"/>
                  </a:lnTo>
                  <a:lnTo>
                    <a:pt x="15651" y="9919"/>
                  </a:lnTo>
                  <a:lnTo>
                    <a:pt x="15714" y="10023"/>
                  </a:lnTo>
                  <a:lnTo>
                    <a:pt x="15735" y="10002"/>
                  </a:lnTo>
                  <a:lnTo>
                    <a:pt x="15840" y="9814"/>
                  </a:lnTo>
                  <a:lnTo>
                    <a:pt x="15944" y="9437"/>
                  </a:lnTo>
                  <a:lnTo>
                    <a:pt x="16007" y="9333"/>
                  </a:lnTo>
                  <a:lnTo>
                    <a:pt x="15944" y="9375"/>
                  </a:lnTo>
                  <a:lnTo>
                    <a:pt x="15902" y="9416"/>
                  </a:lnTo>
                  <a:lnTo>
                    <a:pt x="15840" y="9395"/>
                  </a:lnTo>
                  <a:lnTo>
                    <a:pt x="15840" y="9333"/>
                  </a:lnTo>
                  <a:lnTo>
                    <a:pt x="15965" y="9207"/>
                  </a:lnTo>
                  <a:lnTo>
                    <a:pt x="16007" y="9123"/>
                  </a:lnTo>
                  <a:lnTo>
                    <a:pt x="15902" y="9123"/>
                  </a:lnTo>
                  <a:lnTo>
                    <a:pt x="15819" y="9061"/>
                  </a:lnTo>
                  <a:lnTo>
                    <a:pt x="15840" y="9019"/>
                  </a:lnTo>
                  <a:lnTo>
                    <a:pt x="15965" y="8956"/>
                  </a:lnTo>
                  <a:lnTo>
                    <a:pt x="15965" y="8789"/>
                  </a:lnTo>
                  <a:lnTo>
                    <a:pt x="16028" y="8705"/>
                  </a:lnTo>
                  <a:lnTo>
                    <a:pt x="16279" y="8475"/>
                  </a:lnTo>
                  <a:lnTo>
                    <a:pt x="16426" y="8266"/>
                  </a:lnTo>
                  <a:lnTo>
                    <a:pt x="16488" y="8119"/>
                  </a:lnTo>
                  <a:lnTo>
                    <a:pt x="16488" y="8015"/>
                  </a:lnTo>
                  <a:lnTo>
                    <a:pt x="16321" y="7763"/>
                  </a:lnTo>
                  <a:lnTo>
                    <a:pt x="16216" y="7805"/>
                  </a:lnTo>
                  <a:lnTo>
                    <a:pt x="16237" y="7847"/>
                  </a:lnTo>
                  <a:lnTo>
                    <a:pt x="16174" y="7868"/>
                  </a:lnTo>
                  <a:lnTo>
                    <a:pt x="15923" y="7826"/>
                  </a:lnTo>
                  <a:lnTo>
                    <a:pt x="15693" y="7826"/>
                  </a:lnTo>
                  <a:lnTo>
                    <a:pt x="15693" y="7868"/>
                  </a:lnTo>
                  <a:lnTo>
                    <a:pt x="15547" y="7952"/>
                  </a:lnTo>
                  <a:lnTo>
                    <a:pt x="15505" y="7910"/>
                  </a:lnTo>
                  <a:lnTo>
                    <a:pt x="15379" y="7931"/>
                  </a:lnTo>
                  <a:lnTo>
                    <a:pt x="15275" y="8035"/>
                  </a:lnTo>
                  <a:lnTo>
                    <a:pt x="14793" y="8035"/>
                  </a:lnTo>
                  <a:lnTo>
                    <a:pt x="14396" y="8119"/>
                  </a:lnTo>
                  <a:lnTo>
                    <a:pt x="14396" y="8182"/>
                  </a:lnTo>
                  <a:lnTo>
                    <a:pt x="14501" y="8224"/>
                  </a:lnTo>
                  <a:lnTo>
                    <a:pt x="14291" y="8454"/>
                  </a:lnTo>
                  <a:lnTo>
                    <a:pt x="14270" y="8810"/>
                  </a:lnTo>
                  <a:lnTo>
                    <a:pt x="14291" y="8851"/>
                  </a:lnTo>
                  <a:lnTo>
                    <a:pt x="14082" y="9082"/>
                  </a:lnTo>
                  <a:lnTo>
                    <a:pt x="14082" y="9270"/>
                  </a:lnTo>
                  <a:lnTo>
                    <a:pt x="13957" y="9395"/>
                  </a:lnTo>
                  <a:lnTo>
                    <a:pt x="13873" y="9416"/>
                  </a:lnTo>
                  <a:lnTo>
                    <a:pt x="13622" y="9542"/>
                  </a:lnTo>
                  <a:lnTo>
                    <a:pt x="13643" y="9584"/>
                  </a:lnTo>
                  <a:lnTo>
                    <a:pt x="13747" y="9500"/>
                  </a:lnTo>
                  <a:lnTo>
                    <a:pt x="13726" y="9605"/>
                  </a:lnTo>
                  <a:lnTo>
                    <a:pt x="13726" y="9793"/>
                  </a:lnTo>
                  <a:lnTo>
                    <a:pt x="13622" y="9919"/>
                  </a:lnTo>
                  <a:lnTo>
                    <a:pt x="13538" y="9919"/>
                  </a:lnTo>
                  <a:lnTo>
                    <a:pt x="13517" y="9960"/>
                  </a:lnTo>
                  <a:lnTo>
                    <a:pt x="13454" y="9919"/>
                  </a:lnTo>
                  <a:lnTo>
                    <a:pt x="13329" y="9835"/>
                  </a:lnTo>
                  <a:lnTo>
                    <a:pt x="13350" y="9793"/>
                  </a:lnTo>
                  <a:lnTo>
                    <a:pt x="13454" y="9730"/>
                  </a:lnTo>
                  <a:lnTo>
                    <a:pt x="13308" y="9688"/>
                  </a:lnTo>
                  <a:lnTo>
                    <a:pt x="13245" y="9730"/>
                  </a:lnTo>
                  <a:lnTo>
                    <a:pt x="13120" y="9709"/>
                  </a:lnTo>
                  <a:lnTo>
                    <a:pt x="12973" y="9709"/>
                  </a:lnTo>
                  <a:lnTo>
                    <a:pt x="12869" y="9793"/>
                  </a:lnTo>
                  <a:lnTo>
                    <a:pt x="12722" y="9814"/>
                  </a:lnTo>
                  <a:lnTo>
                    <a:pt x="12513" y="9814"/>
                  </a:lnTo>
                  <a:lnTo>
                    <a:pt x="12492" y="9856"/>
                  </a:lnTo>
                  <a:lnTo>
                    <a:pt x="12262" y="10002"/>
                  </a:lnTo>
                  <a:lnTo>
                    <a:pt x="12178" y="10002"/>
                  </a:lnTo>
                  <a:lnTo>
                    <a:pt x="12157" y="9940"/>
                  </a:lnTo>
                  <a:lnTo>
                    <a:pt x="11948" y="10002"/>
                  </a:lnTo>
                  <a:lnTo>
                    <a:pt x="11822" y="10044"/>
                  </a:lnTo>
                  <a:lnTo>
                    <a:pt x="11760" y="9919"/>
                  </a:lnTo>
                  <a:lnTo>
                    <a:pt x="11634" y="9730"/>
                  </a:lnTo>
                  <a:lnTo>
                    <a:pt x="11467" y="9647"/>
                  </a:lnTo>
                  <a:lnTo>
                    <a:pt x="11425" y="9605"/>
                  </a:lnTo>
                  <a:lnTo>
                    <a:pt x="11257" y="9605"/>
                  </a:lnTo>
                  <a:lnTo>
                    <a:pt x="11216" y="9626"/>
                  </a:lnTo>
                  <a:lnTo>
                    <a:pt x="11132" y="9521"/>
                  </a:lnTo>
                  <a:lnTo>
                    <a:pt x="10902" y="9270"/>
                  </a:lnTo>
                  <a:lnTo>
                    <a:pt x="10881" y="9165"/>
                  </a:lnTo>
                  <a:lnTo>
                    <a:pt x="10881" y="9082"/>
                  </a:lnTo>
                  <a:lnTo>
                    <a:pt x="10776" y="8914"/>
                  </a:lnTo>
                  <a:lnTo>
                    <a:pt x="10713" y="8789"/>
                  </a:lnTo>
                  <a:lnTo>
                    <a:pt x="10400" y="8454"/>
                  </a:lnTo>
                  <a:lnTo>
                    <a:pt x="10379" y="8328"/>
                  </a:lnTo>
                  <a:lnTo>
                    <a:pt x="10316" y="8245"/>
                  </a:lnTo>
                  <a:lnTo>
                    <a:pt x="10358" y="8161"/>
                  </a:lnTo>
                  <a:lnTo>
                    <a:pt x="10316" y="8077"/>
                  </a:lnTo>
                  <a:lnTo>
                    <a:pt x="10253" y="7847"/>
                  </a:lnTo>
                  <a:lnTo>
                    <a:pt x="10169" y="7763"/>
                  </a:lnTo>
                  <a:lnTo>
                    <a:pt x="10190" y="7638"/>
                  </a:lnTo>
                  <a:lnTo>
                    <a:pt x="10316" y="7805"/>
                  </a:lnTo>
                  <a:lnTo>
                    <a:pt x="10316" y="8015"/>
                  </a:lnTo>
                  <a:lnTo>
                    <a:pt x="10379" y="7973"/>
                  </a:lnTo>
                  <a:lnTo>
                    <a:pt x="10379" y="7805"/>
                  </a:lnTo>
                  <a:lnTo>
                    <a:pt x="10211" y="7554"/>
                  </a:lnTo>
                  <a:lnTo>
                    <a:pt x="10253" y="7429"/>
                  </a:lnTo>
                  <a:lnTo>
                    <a:pt x="10190" y="7219"/>
                  </a:lnTo>
                  <a:lnTo>
                    <a:pt x="10169" y="7115"/>
                  </a:lnTo>
                  <a:lnTo>
                    <a:pt x="10253" y="7010"/>
                  </a:lnTo>
                  <a:lnTo>
                    <a:pt x="10295" y="6717"/>
                  </a:lnTo>
                  <a:lnTo>
                    <a:pt x="10253" y="6571"/>
                  </a:lnTo>
                  <a:lnTo>
                    <a:pt x="10316" y="6278"/>
                  </a:lnTo>
                  <a:lnTo>
                    <a:pt x="10316" y="6173"/>
                  </a:lnTo>
                  <a:lnTo>
                    <a:pt x="10358" y="6090"/>
                  </a:lnTo>
                  <a:lnTo>
                    <a:pt x="10316" y="6048"/>
                  </a:lnTo>
                  <a:lnTo>
                    <a:pt x="10316" y="5922"/>
                  </a:lnTo>
                  <a:lnTo>
                    <a:pt x="10379" y="5859"/>
                  </a:lnTo>
                  <a:lnTo>
                    <a:pt x="10400" y="5713"/>
                  </a:lnTo>
                  <a:lnTo>
                    <a:pt x="10420" y="5650"/>
                  </a:lnTo>
                  <a:lnTo>
                    <a:pt x="10358" y="5608"/>
                  </a:lnTo>
                  <a:lnTo>
                    <a:pt x="10420" y="5504"/>
                  </a:lnTo>
                  <a:lnTo>
                    <a:pt x="10420" y="5336"/>
                  </a:lnTo>
                  <a:lnTo>
                    <a:pt x="10525" y="5336"/>
                  </a:lnTo>
                  <a:lnTo>
                    <a:pt x="10504" y="5441"/>
                  </a:lnTo>
                  <a:lnTo>
                    <a:pt x="10504" y="5525"/>
                  </a:lnTo>
                  <a:lnTo>
                    <a:pt x="10567" y="5504"/>
                  </a:lnTo>
                  <a:lnTo>
                    <a:pt x="10588" y="5399"/>
                  </a:lnTo>
                  <a:lnTo>
                    <a:pt x="10672" y="5294"/>
                  </a:lnTo>
                  <a:lnTo>
                    <a:pt x="10692" y="5148"/>
                  </a:lnTo>
                  <a:lnTo>
                    <a:pt x="10734" y="5106"/>
                  </a:lnTo>
                  <a:lnTo>
                    <a:pt x="10776" y="4939"/>
                  </a:lnTo>
                  <a:lnTo>
                    <a:pt x="10776" y="4897"/>
                  </a:lnTo>
                  <a:lnTo>
                    <a:pt x="10692" y="4939"/>
                  </a:lnTo>
                  <a:lnTo>
                    <a:pt x="10672" y="5127"/>
                  </a:lnTo>
                  <a:lnTo>
                    <a:pt x="10567" y="5190"/>
                  </a:lnTo>
                  <a:lnTo>
                    <a:pt x="10588" y="5106"/>
                  </a:lnTo>
                  <a:lnTo>
                    <a:pt x="10525" y="5085"/>
                  </a:lnTo>
                  <a:lnTo>
                    <a:pt x="10504" y="5002"/>
                  </a:lnTo>
                  <a:lnTo>
                    <a:pt x="10400" y="5002"/>
                  </a:lnTo>
                  <a:lnTo>
                    <a:pt x="10295" y="4918"/>
                  </a:lnTo>
                  <a:lnTo>
                    <a:pt x="10107" y="4876"/>
                  </a:lnTo>
                  <a:lnTo>
                    <a:pt x="10002" y="4771"/>
                  </a:lnTo>
                  <a:lnTo>
                    <a:pt x="9939" y="4730"/>
                  </a:lnTo>
                  <a:lnTo>
                    <a:pt x="9856" y="4730"/>
                  </a:lnTo>
                  <a:lnTo>
                    <a:pt x="9793" y="4709"/>
                  </a:lnTo>
                  <a:lnTo>
                    <a:pt x="9772" y="4709"/>
                  </a:lnTo>
                  <a:lnTo>
                    <a:pt x="9730" y="4667"/>
                  </a:lnTo>
                  <a:lnTo>
                    <a:pt x="9751" y="4499"/>
                  </a:lnTo>
                  <a:lnTo>
                    <a:pt x="9625" y="4165"/>
                  </a:lnTo>
                  <a:lnTo>
                    <a:pt x="9625" y="4144"/>
                  </a:lnTo>
                  <a:lnTo>
                    <a:pt x="9625" y="4081"/>
                  </a:lnTo>
                  <a:lnTo>
                    <a:pt x="9625" y="3976"/>
                  </a:lnTo>
                  <a:lnTo>
                    <a:pt x="9646" y="3872"/>
                  </a:lnTo>
                  <a:lnTo>
                    <a:pt x="9542" y="3788"/>
                  </a:lnTo>
                  <a:lnTo>
                    <a:pt x="9479" y="3683"/>
                  </a:lnTo>
                  <a:lnTo>
                    <a:pt x="9458" y="3579"/>
                  </a:lnTo>
                  <a:lnTo>
                    <a:pt x="9374" y="3537"/>
                  </a:lnTo>
                  <a:lnTo>
                    <a:pt x="9353" y="3453"/>
                  </a:lnTo>
                  <a:lnTo>
                    <a:pt x="9312" y="3432"/>
                  </a:lnTo>
                  <a:lnTo>
                    <a:pt x="9228" y="3223"/>
                  </a:lnTo>
                  <a:lnTo>
                    <a:pt x="9207" y="3139"/>
                  </a:lnTo>
                  <a:lnTo>
                    <a:pt x="9123" y="3118"/>
                  </a:lnTo>
                  <a:lnTo>
                    <a:pt x="9123" y="2951"/>
                  </a:lnTo>
                  <a:lnTo>
                    <a:pt x="9123" y="2888"/>
                  </a:lnTo>
                  <a:lnTo>
                    <a:pt x="9060" y="2825"/>
                  </a:lnTo>
                  <a:lnTo>
                    <a:pt x="9040" y="2721"/>
                  </a:lnTo>
                  <a:lnTo>
                    <a:pt x="8935" y="2574"/>
                  </a:lnTo>
                  <a:lnTo>
                    <a:pt x="8830" y="2491"/>
                  </a:lnTo>
                  <a:lnTo>
                    <a:pt x="8788" y="2386"/>
                  </a:lnTo>
                  <a:lnTo>
                    <a:pt x="8705" y="2365"/>
                  </a:lnTo>
                  <a:lnTo>
                    <a:pt x="8621" y="2365"/>
                  </a:lnTo>
                  <a:lnTo>
                    <a:pt x="8600" y="2323"/>
                  </a:lnTo>
                  <a:lnTo>
                    <a:pt x="8579" y="2302"/>
                  </a:lnTo>
                  <a:lnTo>
                    <a:pt x="8475" y="2323"/>
                  </a:lnTo>
                  <a:lnTo>
                    <a:pt x="8370" y="2302"/>
                  </a:lnTo>
                  <a:lnTo>
                    <a:pt x="8265" y="2302"/>
                  </a:lnTo>
                  <a:lnTo>
                    <a:pt x="8223" y="2386"/>
                  </a:lnTo>
                  <a:lnTo>
                    <a:pt x="8182" y="2386"/>
                  </a:lnTo>
                  <a:lnTo>
                    <a:pt x="8161" y="2365"/>
                  </a:lnTo>
                  <a:lnTo>
                    <a:pt x="8119" y="2365"/>
                  </a:lnTo>
                  <a:lnTo>
                    <a:pt x="8035" y="2386"/>
                  </a:lnTo>
                  <a:lnTo>
                    <a:pt x="7993" y="2428"/>
                  </a:lnTo>
                  <a:lnTo>
                    <a:pt x="7910" y="2595"/>
                  </a:lnTo>
                  <a:lnTo>
                    <a:pt x="7868" y="2679"/>
                  </a:lnTo>
                  <a:lnTo>
                    <a:pt x="7868" y="2700"/>
                  </a:lnTo>
                  <a:lnTo>
                    <a:pt x="7868" y="2742"/>
                  </a:lnTo>
                  <a:lnTo>
                    <a:pt x="7805" y="2742"/>
                  </a:lnTo>
                  <a:lnTo>
                    <a:pt x="7700" y="2825"/>
                  </a:lnTo>
                  <a:lnTo>
                    <a:pt x="7700" y="2846"/>
                  </a:lnTo>
                  <a:lnTo>
                    <a:pt x="7659" y="2888"/>
                  </a:lnTo>
                  <a:lnTo>
                    <a:pt x="7596" y="2888"/>
                  </a:lnTo>
                  <a:lnTo>
                    <a:pt x="7575" y="2825"/>
                  </a:lnTo>
                  <a:lnTo>
                    <a:pt x="7449" y="2784"/>
                  </a:lnTo>
                  <a:lnTo>
                    <a:pt x="7366" y="2742"/>
                  </a:lnTo>
                  <a:lnTo>
                    <a:pt x="7345" y="2700"/>
                  </a:lnTo>
                  <a:lnTo>
                    <a:pt x="7219" y="2637"/>
                  </a:lnTo>
                  <a:lnTo>
                    <a:pt x="7156" y="2637"/>
                  </a:lnTo>
                  <a:lnTo>
                    <a:pt x="7115" y="2595"/>
                  </a:lnTo>
                  <a:lnTo>
                    <a:pt x="7115" y="2574"/>
                  </a:lnTo>
                  <a:lnTo>
                    <a:pt x="7073" y="2512"/>
                  </a:lnTo>
                  <a:lnTo>
                    <a:pt x="7031" y="2491"/>
                  </a:lnTo>
                  <a:lnTo>
                    <a:pt x="6989" y="2491"/>
                  </a:lnTo>
                  <a:lnTo>
                    <a:pt x="6947" y="2470"/>
                  </a:lnTo>
                  <a:lnTo>
                    <a:pt x="6926" y="2470"/>
                  </a:lnTo>
                  <a:lnTo>
                    <a:pt x="6926" y="2428"/>
                  </a:lnTo>
                  <a:lnTo>
                    <a:pt x="6905" y="2323"/>
                  </a:lnTo>
                  <a:lnTo>
                    <a:pt x="6822" y="2261"/>
                  </a:lnTo>
                  <a:lnTo>
                    <a:pt x="6717" y="2114"/>
                  </a:lnTo>
                  <a:lnTo>
                    <a:pt x="6717" y="2093"/>
                  </a:lnTo>
                  <a:lnTo>
                    <a:pt x="6801" y="2072"/>
                  </a:lnTo>
                  <a:lnTo>
                    <a:pt x="6822" y="2051"/>
                  </a:lnTo>
                  <a:lnTo>
                    <a:pt x="6822" y="1968"/>
                  </a:lnTo>
                  <a:lnTo>
                    <a:pt x="6738" y="1884"/>
                  </a:lnTo>
                  <a:lnTo>
                    <a:pt x="6717" y="1863"/>
                  </a:lnTo>
                  <a:lnTo>
                    <a:pt x="6696" y="1842"/>
                  </a:lnTo>
                  <a:lnTo>
                    <a:pt x="6654" y="1800"/>
                  </a:lnTo>
                  <a:lnTo>
                    <a:pt x="6633" y="1675"/>
                  </a:lnTo>
                  <a:lnTo>
                    <a:pt x="6591" y="1591"/>
                  </a:lnTo>
                  <a:lnTo>
                    <a:pt x="6508" y="1549"/>
                  </a:lnTo>
                  <a:lnTo>
                    <a:pt x="6424" y="1528"/>
                  </a:lnTo>
                  <a:lnTo>
                    <a:pt x="6466" y="1465"/>
                  </a:lnTo>
                  <a:lnTo>
                    <a:pt x="6466" y="1424"/>
                  </a:lnTo>
                  <a:lnTo>
                    <a:pt x="6403" y="1340"/>
                  </a:lnTo>
                  <a:lnTo>
                    <a:pt x="6299" y="1319"/>
                  </a:lnTo>
                  <a:lnTo>
                    <a:pt x="6319" y="1256"/>
                  </a:lnTo>
                  <a:lnTo>
                    <a:pt x="6278" y="1173"/>
                  </a:lnTo>
                  <a:lnTo>
                    <a:pt x="6215" y="1173"/>
                  </a:lnTo>
                  <a:lnTo>
                    <a:pt x="6194" y="1131"/>
                  </a:lnTo>
                  <a:lnTo>
                    <a:pt x="6131" y="1068"/>
                  </a:lnTo>
                  <a:lnTo>
                    <a:pt x="6068" y="942"/>
                  </a:lnTo>
                  <a:lnTo>
                    <a:pt x="5943" y="859"/>
                  </a:lnTo>
                  <a:lnTo>
                    <a:pt x="5022" y="838"/>
                  </a:lnTo>
                  <a:lnTo>
                    <a:pt x="4980" y="1047"/>
                  </a:lnTo>
                  <a:lnTo>
                    <a:pt x="3327" y="1005"/>
                  </a:lnTo>
                  <a:lnTo>
                    <a:pt x="1402" y="105"/>
                  </a:lnTo>
                  <a:lnTo>
                    <a:pt x="1402" y="64"/>
                  </a:lnTo>
                  <a:lnTo>
                    <a:pt x="1381"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54"/>
            <p:cNvSpPr/>
            <p:nvPr/>
          </p:nvSpPr>
          <p:spPr>
            <a:xfrm>
              <a:off x="3378594" y="3107749"/>
              <a:ext cx="19445" cy="26657"/>
            </a:xfrm>
            <a:custGeom>
              <a:avLst/>
              <a:gdLst/>
              <a:ahLst/>
              <a:cxnLst/>
              <a:rect l="l" t="t" r="r" b="b"/>
              <a:pathLst>
                <a:path w="1633" h="2344" extrusionOk="0">
                  <a:moveTo>
                    <a:pt x="336" y="0"/>
                  </a:moveTo>
                  <a:lnTo>
                    <a:pt x="231" y="84"/>
                  </a:lnTo>
                  <a:lnTo>
                    <a:pt x="126" y="147"/>
                  </a:lnTo>
                  <a:lnTo>
                    <a:pt x="85" y="209"/>
                  </a:lnTo>
                  <a:lnTo>
                    <a:pt x="1" y="314"/>
                  </a:lnTo>
                  <a:lnTo>
                    <a:pt x="1" y="460"/>
                  </a:lnTo>
                  <a:lnTo>
                    <a:pt x="64" y="607"/>
                  </a:lnTo>
                  <a:lnTo>
                    <a:pt x="22" y="732"/>
                  </a:lnTo>
                  <a:lnTo>
                    <a:pt x="22" y="816"/>
                  </a:lnTo>
                  <a:lnTo>
                    <a:pt x="126" y="879"/>
                  </a:lnTo>
                  <a:lnTo>
                    <a:pt x="189" y="963"/>
                  </a:lnTo>
                  <a:lnTo>
                    <a:pt x="231" y="1067"/>
                  </a:lnTo>
                  <a:lnTo>
                    <a:pt x="273" y="1193"/>
                  </a:lnTo>
                  <a:lnTo>
                    <a:pt x="294" y="1256"/>
                  </a:lnTo>
                  <a:lnTo>
                    <a:pt x="273" y="1360"/>
                  </a:lnTo>
                  <a:lnTo>
                    <a:pt x="189" y="1444"/>
                  </a:lnTo>
                  <a:lnTo>
                    <a:pt x="189" y="1590"/>
                  </a:lnTo>
                  <a:lnTo>
                    <a:pt x="231" y="1653"/>
                  </a:lnTo>
                  <a:lnTo>
                    <a:pt x="189" y="1779"/>
                  </a:lnTo>
                  <a:lnTo>
                    <a:pt x="64" y="1883"/>
                  </a:lnTo>
                  <a:lnTo>
                    <a:pt x="1" y="1883"/>
                  </a:lnTo>
                  <a:lnTo>
                    <a:pt x="22" y="1925"/>
                  </a:lnTo>
                  <a:lnTo>
                    <a:pt x="85" y="2009"/>
                  </a:lnTo>
                  <a:lnTo>
                    <a:pt x="106" y="2030"/>
                  </a:lnTo>
                  <a:lnTo>
                    <a:pt x="106" y="2113"/>
                  </a:lnTo>
                  <a:lnTo>
                    <a:pt x="189" y="2197"/>
                  </a:lnTo>
                  <a:lnTo>
                    <a:pt x="294" y="2218"/>
                  </a:lnTo>
                  <a:lnTo>
                    <a:pt x="336" y="2134"/>
                  </a:lnTo>
                  <a:lnTo>
                    <a:pt x="419" y="2113"/>
                  </a:lnTo>
                  <a:lnTo>
                    <a:pt x="503" y="2113"/>
                  </a:lnTo>
                  <a:lnTo>
                    <a:pt x="503" y="2176"/>
                  </a:lnTo>
                  <a:lnTo>
                    <a:pt x="545" y="2197"/>
                  </a:lnTo>
                  <a:lnTo>
                    <a:pt x="545" y="2323"/>
                  </a:lnTo>
                  <a:lnTo>
                    <a:pt x="608" y="2344"/>
                  </a:lnTo>
                  <a:lnTo>
                    <a:pt x="712" y="2281"/>
                  </a:lnTo>
                  <a:lnTo>
                    <a:pt x="733" y="2197"/>
                  </a:lnTo>
                  <a:lnTo>
                    <a:pt x="817" y="2134"/>
                  </a:lnTo>
                  <a:lnTo>
                    <a:pt x="880" y="2113"/>
                  </a:lnTo>
                  <a:lnTo>
                    <a:pt x="963" y="1988"/>
                  </a:lnTo>
                  <a:lnTo>
                    <a:pt x="1068" y="1820"/>
                  </a:lnTo>
                  <a:lnTo>
                    <a:pt x="1173" y="1590"/>
                  </a:lnTo>
                  <a:lnTo>
                    <a:pt x="1173" y="1486"/>
                  </a:lnTo>
                  <a:lnTo>
                    <a:pt x="1340" y="1297"/>
                  </a:lnTo>
                  <a:lnTo>
                    <a:pt x="1466" y="1130"/>
                  </a:lnTo>
                  <a:lnTo>
                    <a:pt x="1528" y="1046"/>
                  </a:lnTo>
                  <a:lnTo>
                    <a:pt x="1633" y="921"/>
                  </a:lnTo>
                  <a:lnTo>
                    <a:pt x="1591" y="774"/>
                  </a:lnTo>
                  <a:lnTo>
                    <a:pt x="1487" y="649"/>
                  </a:lnTo>
                  <a:lnTo>
                    <a:pt x="1466" y="711"/>
                  </a:lnTo>
                  <a:lnTo>
                    <a:pt x="1382" y="649"/>
                  </a:lnTo>
                  <a:lnTo>
                    <a:pt x="1361" y="544"/>
                  </a:lnTo>
                  <a:lnTo>
                    <a:pt x="1173" y="335"/>
                  </a:lnTo>
                  <a:lnTo>
                    <a:pt x="1131" y="335"/>
                  </a:lnTo>
                  <a:lnTo>
                    <a:pt x="963" y="209"/>
                  </a:lnTo>
                  <a:lnTo>
                    <a:pt x="650" y="105"/>
                  </a:lnTo>
                  <a:lnTo>
                    <a:pt x="524" y="21"/>
                  </a:lnTo>
                  <a:lnTo>
                    <a:pt x="336"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54"/>
            <p:cNvSpPr/>
            <p:nvPr/>
          </p:nvSpPr>
          <p:spPr>
            <a:xfrm>
              <a:off x="3354434" y="3105122"/>
              <a:ext cx="27661" cy="28807"/>
            </a:xfrm>
            <a:custGeom>
              <a:avLst/>
              <a:gdLst/>
              <a:ahLst/>
              <a:cxnLst/>
              <a:rect l="l" t="t" r="r" b="b"/>
              <a:pathLst>
                <a:path w="2323" h="2533" extrusionOk="0">
                  <a:moveTo>
                    <a:pt x="1632" y="1"/>
                  </a:moveTo>
                  <a:lnTo>
                    <a:pt x="1528" y="43"/>
                  </a:lnTo>
                  <a:lnTo>
                    <a:pt x="1339" y="22"/>
                  </a:lnTo>
                  <a:lnTo>
                    <a:pt x="1151" y="64"/>
                  </a:lnTo>
                  <a:lnTo>
                    <a:pt x="963" y="22"/>
                  </a:lnTo>
                  <a:lnTo>
                    <a:pt x="691" y="22"/>
                  </a:lnTo>
                  <a:lnTo>
                    <a:pt x="544" y="64"/>
                  </a:lnTo>
                  <a:lnTo>
                    <a:pt x="544" y="210"/>
                  </a:lnTo>
                  <a:lnTo>
                    <a:pt x="482" y="336"/>
                  </a:lnTo>
                  <a:lnTo>
                    <a:pt x="523" y="419"/>
                  </a:lnTo>
                  <a:lnTo>
                    <a:pt x="440" y="524"/>
                  </a:lnTo>
                  <a:lnTo>
                    <a:pt x="335" y="566"/>
                  </a:lnTo>
                  <a:lnTo>
                    <a:pt x="168" y="566"/>
                  </a:lnTo>
                  <a:lnTo>
                    <a:pt x="105" y="691"/>
                  </a:lnTo>
                  <a:lnTo>
                    <a:pt x="105" y="838"/>
                  </a:lnTo>
                  <a:lnTo>
                    <a:pt x="0" y="1068"/>
                  </a:lnTo>
                  <a:lnTo>
                    <a:pt x="21" y="1152"/>
                  </a:lnTo>
                  <a:lnTo>
                    <a:pt x="126" y="1194"/>
                  </a:lnTo>
                  <a:lnTo>
                    <a:pt x="168" y="1277"/>
                  </a:lnTo>
                  <a:lnTo>
                    <a:pt x="210" y="1319"/>
                  </a:lnTo>
                  <a:lnTo>
                    <a:pt x="272" y="1424"/>
                  </a:lnTo>
                  <a:lnTo>
                    <a:pt x="272" y="1507"/>
                  </a:lnTo>
                  <a:lnTo>
                    <a:pt x="335" y="1570"/>
                  </a:lnTo>
                  <a:lnTo>
                    <a:pt x="419" y="1570"/>
                  </a:lnTo>
                  <a:lnTo>
                    <a:pt x="461" y="1591"/>
                  </a:lnTo>
                  <a:lnTo>
                    <a:pt x="482" y="1696"/>
                  </a:lnTo>
                  <a:lnTo>
                    <a:pt x="523" y="1842"/>
                  </a:lnTo>
                  <a:lnTo>
                    <a:pt x="523" y="1989"/>
                  </a:lnTo>
                  <a:lnTo>
                    <a:pt x="586" y="2010"/>
                  </a:lnTo>
                  <a:lnTo>
                    <a:pt x="670" y="2135"/>
                  </a:lnTo>
                  <a:lnTo>
                    <a:pt x="691" y="2219"/>
                  </a:lnTo>
                  <a:lnTo>
                    <a:pt x="795" y="2261"/>
                  </a:lnTo>
                  <a:lnTo>
                    <a:pt x="795" y="2323"/>
                  </a:lnTo>
                  <a:lnTo>
                    <a:pt x="858" y="2407"/>
                  </a:lnTo>
                  <a:lnTo>
                    <a:pt x="942" y="2449"/>
                  </a:lnTo>
                  <a:lnTo>
                    <a:pt x="984" y="2449"/>
                  </a:lnTo>
                  <a:lnTo>
                    <a:pt x="1005" y="2470"/>
                  </a:lnTo>
                  <a:lnTo>
                    <a:pt x="1172" y="2533"/>
                  </a:lnTo>
                  <a:lnTo>
                    <a:pt x="1256" y="2533"/>
                  </a:lnTo>
                  <a:lnTo>
                    <a:pt x="1277" y="2470"/>
                  </a:lnTo>
                  <a:lnTo>
                    <a:pt x="1214" y="2344"/>
                  </a:lnTo>
                  <a:lnTo>
                    <a:pt x="1193" y="2303"/>
                  </a:lnTo>
                  <a:lnTo>
                    <a:pt x="1088" y="2198"/>
                  </a:lnTo>
                  <a:lnTo>
                    <a:pt x="1109" y="2093"/>
                  </a:lnTo>
                  <a:lnTo>
                    <a:pt x="1214" y="2010"/>
                  </a:lnTo>
                  <a:lnTo>
                    <a:pt x="1339" y="2031"/>
                  </a:lnTo>
                  <a:lnTo>
                    <a:pt x="1591" y="2031"/>
                  </a:lnTo>
                  <a:lnTo>
                    <a:pt x="1695" y="1989"/>
                  </a:lnTo>
                  <a:lnTo>
                    <a:pt x="1842" y="1989"/>
                  </a:lnTo>
                  <a:lnTo>
                    <a:pt x="1946" y="2093"/>
                  </a:lnTo>
                  <a:lnTo>
                    <a:pt x="2030" y="2114"/>
                  </a:lnTo>
                  <a:lnTo>
                    <a:pt x="2093" y="2114"/>
                  </a:lnTo>
                  <a:lnTo>
                    <a:pt x="2218" y="2010"/>
                  </a:lnTo>
                  <a:lnTo>
                    <a:pt x="2260" y="1884"/>
                  </a:lnTo>
                  <a:lnTo>
                    <a:pt x="2218" y="1821"/>
                  </a:lnTo>
                  <a:lnTo>
                    <a:pt x="2218" y="1675"/>
                  </a:lnTo>
                  <a:lnTo>
                    <a:pt x="2302" y="1591"/>
                  </a:lnTo>
                  <a:lnTo>
                    <a:pt x="2323" y="1487"/>
                  </a:lnTo>
                  <a:lnTo>
                    <a:pt x="2302" y="1424"/>
                  </a:lnTo>
                  <a:lnTo>
                    <a:pt x="2260" y="1298"/>
                  </a:lnTo>
                  <a:lnTo>
                    <a:pt x="2218" y="1194"/>
                  </a:lnTo>
                  <a:lnTo>
                    <a:pt x="2155" y="1110"/>
                  </a:lnTo>
                  <a:lnTo>
                    <a:pt x="2051" y="1047"/>
                  </a:lnTo>
                  <a:lnTo>
                    <a:pt x="2051" y="963"/>
                  </a:lnTo>
                  <a:lnTo>
                    <a:pt x="2093" y="838"/>
                  </a:lnTo>
                  <a:lnTo>
                    <a:pt x="2030" y="691"/>
                  </a:lnTo>
                  <a:lnTo>
                    <a:pt x="2030" y="545"/>
                  </a:lnTo>
                  <a:lnTo>
                    <a:pt x="2114" y="440"/>
                  </a:lnTo>
                  <a:lnTo>
                    <a:pt x="2155" y="378"/>
                  </a:lnTo>
                  <a:lnTo>
                    <a:pt x="2260" y="231"/>
                  </a:lnTo>
                  <a:lnTo>
                    <a:pt x="2260" y="147"/>
                  </a:lnTo>
                  <a:lnTo>
                    <a:pt x="2135" y="106"/>
                  </a:lnTo>
                  <a:lnTo>
                    <a:pt x="1946" y="64"/>
                  </a:lnTo>
                  <a:lnTo>
                    <a:pt x="1716"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54"/>
            <p:cNvSpPr/>
            <p:nvPr/>
          </p:nvSpPr>
          <p:spPr>
            <a:xfrm>
              <a:off x="3331012" y="3088711"/>
              <a:ext cx="34639" cy="49743"/>
            </a:xfrm>
            <a:custGeom>
              <a:avLst/>
              <a:gdLst/>
              <a:ahLst/>
              <a:cxnLst/>
              <a:rect l="l" t="t" r="r" b="b"/>
              <a:pathLst>
                <a:path w="2909" h="4374" extrusionOk="0">
                  <a:moveTo>
                    <a:pt x="879" y="0"/>
                  </a:moveTo>
                  <a:lnTo>
                    <a:pt x="858" y="84"/>
                  </a:lnTo>
                  <a:lnTo>
                    <a:pt x="712" y="251"/>
                  </a:lnTo>
                  <a:lnTo>
                    <a:pt x="565" y="356"/>
                  </a:lnTo>
                  <a:lnTo>
                    <a:pt x="503" y="335"/>
                  </a:lnTo>
                  <a:lnTo>
                    <a:pt x="335" y="544"/>
                  </a:lnTo>
                  <a:lnTo>
                    <a:pt x="356" y="628"/>
                  </a:lnTo>
                  <a:lnTo>
                    <a:pt x="419" y="733"/>
                  </a:lnTo>
                  <a:lnTo>
                    <a:pt x="565" y="753"/>
                  </a:lnTo>
                  <a:lnTo>
                    <a:pt x="649" y="837"/>
                  </a:lnTo>
                  <a:lnTo>
                    <a:pt x="649" y="963"/>
                  </a:lnTo>
                  <a:lnTo>
                    <a:pt x="461" y="1046"/>
                  </a:lnTo>
                  <a:lnTo>
                    <a:pt x="398" y="1025"/>
                  </a:lnTo>
                  <a:lnTo>
                    <a:pt x="293" y="1046"/>
                  </a:lnTo>
                  <a:lnTo>
                    <a:pt x="210" y="1025"/>
                  </a:lnTo>
                  <a:lnTo>
                    <a:pt x="126" y="1088"/>
                  </a:lnTo>
                  <a:lnTo>
                    <a:pt x="105" y="1277"/>
                  </a:lnTo>
                  <a:lnTo>
                    <a:pt x="1" y="1381"/>
                  </a:lnTo>
                  <a:lnTo>
                    <a:pt x="42" y="1507"/>
                  </a:lnTo>
                  <a:lnTo>
                    <a:pt x="189" y="1716"/>
                  </a:lnTo>
                  <a:lnTo>
                    <a:pt x="419" y="1904"/>
                  </a:lnTo>
                  <a:lnTo>
                    <a:pt x="419" y="1925"/>
                  </a:lnTo>
                  <a:lnTo>
                    <a:pt x="461" y="1925"/>
                  </a:lnTo>
                  <a:lnTo>
                    <a:pt x="524" y="1988"/>
                  </a:lnTo>
                  <a:lnTo>
                    <a:pt x="565" y="1925"/>
                  </a:lnTo>
                  <a:lnTo>
                    <a:pt x="712" y="1967"/>
                  </a:lnTo>
                  <a:lnTo>
                    <a:pt x="817" y="2072"/>
                  </a:lnTo>
                  <a:lnTo>
                    <a:pt x="817" y="2218"/>
                  </a:lnTo>
                  <a:lnTo>
                    <a:pt x="733" y="2344"/>
                  </a:lnTo>
                  <a:lnTo>
                    <a:pt x="670" y="2406"/>
                  </a:lnTo>
                  <a:lnTo>
                    <a:pt x="775" y="2448"/>
                  </a:lnTo>
                  <a:lnTo>
                    <a:pt x="879" y="2448"/>
                  </a:lnTo>
                  <a:lnTo>
                    <a:pt x="942" y="2532"/>
                  </a:lnTo>
                  <a:lnTo>
                    <a:pt x="984" y="2616"/>
                  </a:lnTo>
                  <a:lnTo>
                    <a:pt x="1089" y="2616"/>
                  </a:lnTo>
                  <a:lnTo>
                    <a:pt x="1089" y="2657"/>
                  </a:lnTo>
                  <a:lnTo>
                    <a:pt x="984" y="2804"/>
                  </a:lnTo>
                  <a:lnTo>
                    <a:pt x="963" y="2950"/>
                  </a:lnTo>
                  <a:lnTo>
                    <a:pt x="837" y="3160"/>
                  </a:lnTo>
                  <a:lnTo>
                    <a:pt x="858" y="3264"/>
                  </a:lnTo>
                  <a:lnTo>
                    <a:pt x="817" y="3369"/>
                  </a:lnTo>
                  <a:lnTo>
                    <a:pt x="817" y="3474"/>
                  </a:lnTo>
                  <a:lnTo>
                    <a:pt x="837" y="3536"/>
                  </a:lnTo>
                  <a:lnTo>
                    <a:pt x="817" y="3599"/>
                  </a:lnTo>
                  <a:lnTo>
                    <a:pt x="817" y="3704"/>
                  </a:lnTo>
                  <a:lnTo>
                    <a:pt x="921" y="3808"/>
                  </a:lnTo>
                  <a:lnTo>
                    <a:pt x="1047" y="3955"/>
                  </a:lnTo>
                  <a:lnTo>
                    <a:pt x="1047" y="4018"/>
                  </a:lnTo>
                  <a:lnTo>
                    <a:pt x="1130" y="4122"/>
                  </a:lnTo>
                  <a:lnTo>
                    <a:pt x="1361" y="4331"/>
                  </a:lnTo>
                  <a:lnTo>
                    <a:pt x="1444" y="4373"/>
                  </a:lnTo>
                  <a:lnTo>
                    <a:pt x="1507" y="4290"/>
                  </a:lnTo>
                  <a:lnTo>
                    <a:pt x="1591" y="4269"/>
                  </a:lnTo>
                  <a:lnTo>
                    <a:pt x="1612" y="4290"/>
                  </a:lnTo>
                  <a:lnTo>
                    <a:pt x="1758" y="4290"/>
                  </a:lnTo>
                  <a:lnTo>
                    <a:pt x="1821" y="4185"/>
                  </a:lnTo>
                  <a:lnTo>
                    <a:pt x="1863" y="4122"/>
                  </a:lnTo>
                  <a:lnTo>
                    <a:pt x="1967" y="4101"/>
                  </a:lnTo>
                  <a:lnTo>
                    <a:pt x="2198" y="4101"/>
                  </a:lnTo>
                  <a:lnTo>
                    <a:pt x="2260" y="3913"/>
                  </a:lnTo>
                  <a:lnTo>
                    <a:pt x="2386" y="3871"/>
                  </a:lnTo>
                  <a:lnTo>
                    <a:pt x="2553" y="3871"/>
                  </a:lnTo>
                  <a:lnTo>
                    <a:pt x="2616" y="3913"/>
                  </a:lnTo>
                  <a:lnTo>
                    <a:pt x="2721" y="3892"/>
                  </a:lnTo>
                  <a:lnTo>
                    <a:pt x="2909" y="3892"/>
                  </a:lnTo>
                  <a:lnTo>
                    <a:pt x="2825" y="3850"/>
                  </a:lnTo>
                  <a:lnTo>
                    <a:pt x="2762" y="3766"/>
                  </a:lnTo>
                  <a:lnTo>
                    <a:pt x="2762" y="3704"/>
                  </a:lnTo>
                  <a:lnTo>
                    <a:pt x="2658" y="3662"/>
                  </a:lnTo>
                  <a:lnTo>
                    <a:pt x="2637" y="3578"/>
                  </a:lnTo>
                  <a:lnTo>
                    <a:pt x="2553" y="3453"/>
                  </a:lnTo>
                  <a:lnTo>
                    <a:pt x="2490" y="3432"/>
                  </a:lnTo>
                  <a:lnTo>
                    <a:pt x="2490" y="3285"/>
                  </a:lnTo>
                  <a:lnTo>
                    <a:pt x="2449" y="3139"/>
                  </a:lnTo>
                  <a:lnTo>
                    <a:pt x="2428" y="3034"/>
                  </a:lnTo>
                  <a:lnTo>
                    <a:pt x="2386" y="3013"/>
                  </a:lnTo>
                  <a:lnTo>
                    <a:pt x="2302" y="3013"/>
                  </a:lnTo>
                  <a:lnTo>
                    <a:pt x="2239" y="2950"/>
                  </a:lnTo>
                  <a:lnTo>
                    <a:pt x="2239" y="2867"/>
                  </a:lnTo>
                  <a:lnTo>
                    <a:pt x="2177" y="2762"/>
                  </a:lnTo>
                  <a:lnTo>
                    <a:pt x="2135" y="2720"/>
                  </a:lnTo>
                  <a:lnTo>
                    <a:pt x="2093" y="2637"/>
                  </a:lnTo>
                  <a:lnTo>
                    <a:pt x="1988" y="2595"/>
                  </a:lnTo>
                  <a:lnTo>
                    <a:pt x="1967" y="2511"/>
                  </a:lnTo>
                  <a:lnTo>
                    <a:pt x="2072" y="2281"/>
                  </a:lnTo>
                  <a:lnTo>
                    <a:pt x="2072" y="2134"/>
                  </a:lnTo>
                  <a:lnTo>
                    <a:pt x="2135" y="2009"/>
                  </a:lnTo>
                  <a:lnTo>
                    <a:pt x="2302" y="2009"/>
                  </a:lnTo>
                  <a:lnTo>
                    <a:pt x="2407" y="1967"/>
                  </a:lnTo>
                  <a:lnTo>
                    <a:pt x="2490" y="1862"/>
                  </a:lnTo>
                  <a:lnTo>
                    <a:pt x="2449" y="1779"/>
                  </a:lnTo>
                  <a:lnTo>
                    <a:pt x="2511" y="1653"/>
                  </a:lnTo>
                  <a:lnTo>
                    <a:pt x="2449" y="1549"/>
                  </a:lnTo>
                  <a:lnTo>
                    <a:pt x="2449" y="1381"/>
                  </a:lnTo>
                  <a:lnTo>
                    <a:pt x="2428" y="1297"/>
                  </a:lnTo>
                  <a:lnTo>
                    <a:pt x="2218" y="1256"/>
                  </a:lnTo>
                  <a:lnTo>
                    <a:pt x="2009" y="1046"/>
                  </a:lnTo>
                  <a:lnTo>
                    <a:pt x="1905" y="963"/>
                  </a:lnTo>
                  <a:lnTo>
                    <a:pt x="1863" y="984"/>
                  </a:lnTo>
                  <a:lnTo>
                    <a:pt x="1716" y="1046"/>
                  </a:lnTo>
                  <a:lnTo>
                    <a:pt x="1653" y="1130"/>
                  </a:lnTo>
                  <a:lnTo>
                    <a:pt x="1612" y="1235"/>
                  </a:lnTo>
                  <a:lnTo>
                    <a:pt x="1591" y="1088"/>
                  </a:lnTo>
                  <a:lnTo>
                    <a:pt x="1612" y="921"/>
                  </a:lnTo>
                  <a:lnTo>
                    <a:pt x="1674" y="816"/>
                  </a:lnTo>
                  <a:lnTo>
                    <a:pt x="1612" y="628"/>
                  </a:lnTo>
                  <a:lnTo>
                    <a:pt x="1507" y="565"/>
                  </a:lnTo>
                  <a:lnTo>
                    <a:pt x="1298" y="419"/>
                  </a:lnTo>
                  <a:lnTo>
                    <a:pt x="1151" y="251"/>
                  </a:lnTo>
                  <a:lnTo>
                    <a:pt x="1130" y="147"/>
                  </a:lnTo>
                  <a:lnTo>
                    <a:pt x="1026" y="42"/>
                  </a:lnTo>
                  <a:lnTo>
                    <a:pt x="921" y="21"/>
                  </a:lnTo>
                  <a:lnTo>
                    <a:pt x="879"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54"/>
            <p:cNvSpPr/>
            <p:nvPr/>
          </p:nvSpPr>
          <p:spPr>
            <a:xfrm>
              <a:off x="3250041" y="3063487"/>
              <a:ext cx="91450" cy="78538"/>
            </a:xfrm>
            <a:custGeom>
              <a:avLst/>
              <a:gdLst/>
              <a:ahLst/>
              <a:cxnLst/>
              <a:rect l="l" t="t" r="r" b="b"/>
              <a:pathLst>
                <a:path w="7680" h="6906" extrusionOk="0">
                  <a:moveTo>
                    <a:pt x="1988" y="0"/>
                  </a:moveTo>
                  <a:lnTo>
                    <a:pt x="1821" y="63"/>
                  </a:lnTo>
                  <a:lnTo>
                    <a:pt x="1674" y="251"/>
                  </a:lnTo>
                  <a:lnTo>
                    <a:pt x="1695" y="377"/>
                  </a:lnTo>
                  <a:lnTo>
                    <a:pt x="1758" y="440"/>
                  </a:lnTo>
                  <a:lnTo>
                    <a:pt x="1863" y="356"/>
                  </a:lnTo>
                  <a:lnTo>
                    <a:pt x="1967" y="377"/>
                  </a:lnTo>
                  <a:lnTo>
                    <a:pt x="2072" y="461"/>
                  </a:lnTo>
                  <a:lnTo>
                    <a:pt x="2030" y="544"/>
                  </a:lnTo>
                  <a:lnTo>
                    <a:pt x="1925" y="565"/>
                  </a:lnTo>
                  <a:lnTo>
                    <a:pt x="1821" y="523"/>
                  </a:lnTo>
                  <a:lnTo>
                    <a:pt x="1779" y="482"/>
                  </a:lnTo>
                  <a:lnTo>
                    <a:pt x="1758" y="523"/>
                  </a:lnTo>
                  <a:lnTo>
                    <a:pt x="1758" y="565"/>
                  </a:lnTo>
                  <a:lnTo>
                    <a:pt x="1611" y="649"/>
                  </a:lnTo>
                  <a:lnTo>
                    <a:pt x="1360" y="670"/>
                  </a:lnTo>
                  <a:lnTo>
                    <a:pt x="1088" y="774"/>
                  </a:lnTo>
                  <a:lnTo>
                    <a:pt x="1026" y="879"/>
                  </a:lnTo>
                  <a:lnTo>
                    <a:pt x="1026" y="984"/>
                  </a:lnTo>
                  <a:lnTo>
                    <a:pt x="1088" y="1088"/>
                  </a:lnTo>
                  <a:lnTo>
                    <a:pt x="1088" y="1318"/>
                  </a:lnTo>
                  <a:lnTo>
                    <a:pt x="1130" y="1486"/>
                  </a:lnTo>
                  <a:lnTo>
                    <a:pt x="1151" y="1611"/>
                  </a:lnTo>
                  <a:lnTo>
                    <a:pt x="1067" y="1800"/>
                  </a:lnTo>
                  <a:lnTo>
                    <a:pt x="879" y="1925"/>
                  </a:lnTo>
                  <a:lnTo>
                    <a:pt x="775" y="1904"/>
                  </a:lnTo>
                  <a:lnTo>
                    <a:pt x="775" y="1737"/>
                  </a:lnTo>
                  <a:lnTo>
                    <a:pt x="649" y="1611"/>
                  </a:lnTo>
                  <a:lnTo>
                    <a:pt x="628" y="1486"/>
                  </a:lnTo>
                  <a:lnTo>
                    <a:pt x="733" y="1402"/>
                  </a:lnTo>
                  <a:lnTo>
                    <a:pt x="754" y="1318"/>
                  </a:lnTo>
                  <a:lnTo>
                    <a:pt x="963" y="1109"/>
                  </a:lnTo>
                  <a:lnTo>
                    <a:pt x="963" y="942"/>
                  </a:lnTo>
                  <a:lnTo>
                    <a:pt x="879" y="795"/>
                  </a:lnTo>
                  <a:lnTo>
                    <a:pt x="921" y="754"/>
                  </a:lnTo>
                  <a:lnTo>
                    <a:pt x="879" y="670"/>
                  </a:lnTo>
                  <a:lnTo>
                    <a:pt x="816" y="628"/>
                  </a:lnTo>
                  <a:lnTo>
                    <a:pt x="754" y="523"/>
                  </a:lnTo>
                  <a:lnTo>
                    <a:pt x="775" y="440"/>
                  </a:lnTo>
                  <a:lnTo>
                    <a:pt x="921" y="377"/>
                  </a:lnTo>
                  <a:lnTo>
                    <a:pt x="1067" y="356"/>
                  </a:lnTo>
                  <a:lnTo>
                    <a:pt x="1172" y="210"/>
                  </a:lnTo>
                  <a:lnTo>
                    <a:pt x="1130" y="210"/>
                  </a:lnTo>
                  <a:lnTo>
                    <a:pt x="1088" y="230"/>
                  </a:lnTo>
                  <a:lnTo>
                    <a:pt x="775" y="356"/>
                  </a:lnTo>
                  <a:lnTo>
                    <a:pt x="628" y="628"/>
                  </a:lnTo>
                  <a:lnTo>
                    <a:pt x="565" y="670"/>
                  </a:lnTo>
                  <a:lnTo>
                    <a:pt x="461" y="691"/>
                  </a:lnTo>
                  <a:lnTo>
                    <a:pt x="356" y="837"/>
                  </a:lnTo>
                  <a:lnTo>
                    <a:pt x="293" y="900"/>
                  </a:lnTo>
                  <a:lnTo>
                    <a:pt x="105" y="1172"/>
                  </a:lnTo>
                  <a:lnTo>
                    <a:pt x="84" y="1298"/>
                  </a:lnTo>
                  <a:lnTo>
                    <a:pt x="105" y="1402"/>
                  </a:lnTo>
                  <a:lnTo>
                    <a:pt x="84" y="1590"/>
                  </a:lnTo>
                  <a:lnTo>
                    <a:pt x="0" y="1779"/>
                  </a:lnTo>
                  <a:lnTo>
                    <a:pt x="0" y="1821"/>
                  </a:lnTo>
                  <a:lnTo>
                    <a:pt x="147" y="1821"/>
                  </a:lnTo>
                  <a:lnTo>
                    <a:pt x="398" y="2239"/>
                  </a:lnTo>
                  <a:lnTo>
                    <a:pt x="503" y="2407"/>
                  </a:lnTo>
                  <a:lnTo>
                    <a:pt x="523" y="2511"/>
                  </a:lnTo>
                  <a:lnTo>
                    <a:pt x="461" y="2637"/>
                  </a:lnTo>
                  <a:lnTo>
                    <a:pt x="461" y="2720"/>
                  </a:lnTo>
                  <a:lnTo>
                    <a:pt x="440" y="2762"/>
                  </a:lnTo>
                  <a:lnTo>
                    <a:pt x="440" y="2867"/>
                  </a:lnTo>
                  <a:lnTo>
                    <a:pt x="565" y="2971"/>
                  </a:lnTo>
                  <a:lnTo>
                    <a:pt x="733" y="3034"/>
                  </a:lnTo>
                  <a:lnTo>
                    <a:pt x="837" y="3055"/>
                  </a:lnTo>
                  <a:lnTo>
                    <a:pt x="963" y="3097"/>
                  </a:lnTo>
                  <a:lnTo>
                    <a:pt x="1047" y="3055"/>
                  </a:lnTo>
                  <a:lnTo>
                    <a:pt x="1193" y="3055"/>
                  </a:lnTo>
                  <a:lnTo>
                    <a:pt x="1339" y="3097"/>
                  </a:lnTo>
                  <a:lnTo>
                    <a:pt x="1381" y="3076"/>
                  </a:lnTo>
                  <a:lnTo>
                    <a:pt x="1549" y="3055"/>
                  </a:lnTo>
                  <a:lnTo>
                    <a:pt x="1716" y="3076"/>
                  </a:lnTo>
                  <a:lnTo>
                    <a:pt x="1821" y="3139"/>
                  </a:lnTo>
                  <a:lnTo>
                    <a:pt x="2281" y="3557"/>
                  </a:lnTo>
                  <a:lnTo>
                    <a:pt x="2427" y="3515"/>
                  </a:lnTo>
                  <a:lnTo>
                    <a:pt x="2448" y="3557"/>
                  </a:lnTo>
                  <a:lnTo>
                    <a:pt x="2511" y="3515"/>
                  </a:lnTo>
                  <a:lnTo>
                    <a:pt x="2637" y="3578"/>
                  </a:lnTo>
                  <a:lnTo>
                    <a:pt x="2699" y="3599"/>
                  </a:lnTo>
                  <a:lnTo>
                    <a:pt x="2825" y="3557"/>
                  </a:lnTo>
                  <a:lnTo>
                    <a:pt x="2930" y="3557"/>
                  </a:lnTo>
                  <a:lnTo>
                    <a:pt x="3076" y="3578"/>
                  </a:lnTo>
                  <a:lnTo>
                    <a:pt x="3118" y="3515"/>
                  </a:lnTo>
                  <a:lnTo>
                    <a:pt x="3223" y="3515"/>
                  </a:lnTo>
                  <a:lnTo>
                    <a:pt x="3285" y="3578"/>
                  </a:lnTo>
                  <a:lnTo>
                    <a:pt x="3348" y="3808"/>
                  </a:lnTo>
                  <a:lnTo>
                    <a:pt x="3285" y="3892"/>
                  </a:lnTo>
                  <a:lnTo>
                    <a:pt x="3285" y="3997"/>
                  </a:lnTo>
                  <a:lnTo>
                    <a:pt x="3264" y="4080"/>
                  </a:lnTo>
                  <a:lnTo>
                    <a:pt x="3118" y="4101"/>
                  </a:lnTo>
                  <a:lnTo>
                    <a:pt x="3055" y="4185"/>
                  </a:lnTo>
                  <a:lnTo>
                    <a:pt x="3076" y="4394"/>
                  </a:lnTo>
                  <a:lnTo>
                    <a:pt x="3118" y="4457"/>
                  </a:lnTo>
                  <a:lnTo>
                    <a:pt x="3055" y="4624"/>
                  </a:lnTo>
                  <a:lnTo>
                    <a:pt x="3055" y="4813"/>
                  </a:lnTo>
                  <a:lnTo>
                    <a:pt x="3139" y="4875"/>
                  </a:lnTo>
                  <a:lnTo>
                    <a:pt x="3139" y="4959"/>
                  </a:lnTo>
                  <a:lnTo>
                    <a:pt x="3244" y="5252"/>
                  </a:lnTo>
                  <a:lnTo>
                    <a:pt x="3055" y="5587"/>
                  </a:lnTo>
                  <a:lnTo>
                    <a:pt x="3076" y="5692"/>
                  </a:lnTo>
                  <a:lnTo>
                    <a:pt x="3139" y="5692"/>
                  </a:lnTo>
                  <a:lnTo>
                    <a:pt x="3223" y="5671"/>
                  </a:lnTo>
                  <a:lnTo>
                    <a:pt x="3223" y="5692"/>
                  </a:lnTo>
                  <a:lnTo>
                    <a:pt x="3244" y="5775"/>
                  </a:lnTo>
                  <a:lnTo>
                    <a:pt x="3327" y="5817"/>
                  </a:lnTo>
                  <a:lnTo>
                    <a:pt x="3369" y="5922"/>
                  </a:lnTo>
                  <a:lnTo>
                    <a:pt x="3348" y="5984"/>
                  </a:lnTo>
                  <a:lnTo>
                    <a:pt x="3390" y="6131"/>
                  </a:lnTo>
                  <a:lnTo>
                    <a:pt x="3536" y="6424"/>
                  </a:lnTo>
                  <a:lnTo>
                    <a:pt x="3536" y="6528"/>
                  </a:lnTo>
                  <a:lnTo>
                    <a:pt x="3746" y="6696"/>
                  </a:lnTo>
                  <a:lnTo>
                    <a:pt x="3976" y="6863"/>
                  </a:lnTo>
                  <a:lnTo>
                    <a:pt x="4101" y="6905"/>
                  </a:lnTo>
                  <a:lnTo>
                    <a:pt x="4332" y="6863"/>
                  </a:lnTo>
                  <a:lnTo>
                    <a:pt x="4478" y="6717"/>
                  </a:lnTo>
                  <a:lnTo>
                    <a:pt x="4687" y="6591"/>
                  </a:lnTo>
                  <a:lnTo>
                    <a:pt x="4750" y="6487"/>
                  </a:lnTo>
                  <a:lnTo>
                    <a:pt x="5064" y="6319"/>
                  </a:lnTo>
                  <a:lnTo>
                    <a:pt x="5127" y="6173"/>
                  </a:lnTo>
                  <a:lnTo>
                    <a:pt x="5168" y="6110"/>
                  </a:lnTo>
                  <a:lnTo>
                    <a:pt x="5210" y="6068"/>
                  </a:lnTo>
                  <a:lnTo>
                    <a:pt x="5482" y="6005"/>
                  </a:lnTo>
                  <a:lnTo>
                    <a:pt x="5629" y="5964"/>
                  </a:lnTo>
                  <a:lnTo>
                    <a:pt x="5587" y="5817"/>
                  </a:lnTo>
                  <a:lnTo>
                    <a:pt x="5440" y="5796"/>
                  </a:lnTo>
                  <a:lnTo>
                    <a:pt x="5252" y="5817"/>
                  </a:lnTo>
                  <a:lnTo>
                    <a:pt x="4959" y="5712"/>
                  </a:lnTo>
                  <a:lnTo>
                    <a:pt x="5022" y="5545"/>
                  </a:lnTo>
                  <a:lnTo>
                    <a:pt x="5001" y="5482"/>
                  </a:lnTo>
                  <a:lnTo>
                    <a:pt x="4938" y="5440"/>
                  </a:lnTo>
                  <a:lnTo>
                    <a:pt x="5127" y="5168"/>
                  </a:lnTo>
                  <a:lnTo>
                    <a:pt x="5064" y="5064"/>
                  </a:lnTo>
                  <a:lnTo>
                    <a:pt x="4938" y="4938"/>
                  </a:lnTo>
                  <a:lnTo>
                    <a:pt x="4834" y="4917"/>
                  </a:lnTo>
                  <a:lnTo>
                    <a:pt x="4750" y="4750"/>
                  </a:lnTo>
                  <a:lnTo>
                    <a:pt x="4917" y="4813"/>
                  </a:lnTo>
                  <a:lnTo>
                    <a:pt x="5106" y="4834"/>
                  </a:lnTo>
                  <a:lnTo>
                    <a:pt x="5273" y="4938"/>
                  </a:lnTo>
                  <a:lnTo>
                    <a:pt x="5461" y="4938"/>
                  </a:lnTo>
                  <a:lnTo>
                    <a:pt x="5733" y="4875"/>
                  </a:lnTo>
                  <a:lnTo>
                    <a:pt x="5796" y="4938"/>
                  </a:lnTo>
                  <a:lnTo>
                    <a:pt x="5985" y="4875"/>
                  </a:lnTo>
                  <a:lnTo>
                    <a:pt x="6173" y="4708"/>
                  </a:lnTo>
                  <a:lnTo>
                    <a:pt x="6319" y="4708"/>
                  </a:lnTo>
                  <a:lnTo>
                    <a:pt x="6424" y="4729"/>
                  </a:lnTo>
                  <a:lnTo>
                    <a:pt x="6675" y="4624"/>
                  </a:lnTo>
                  <a:lnTo>
                    <a:pt x="6884" y="4624"/>
                  </a:lnTo>
                  <a:lnTo>
                    <a:pt x="7156" y="4394"/>
                  </a:lnTo>
                  <a:lnTo>
                    <a:pt x="7219" y="4248"/>
                  </a:lnTo>
                  <a:lnTo>
                    <a:pt x="7219" y="4143"/>
                  </a:lnTo>
                  <a:lnTo>
                    <a:pt x="7219" y="4122"/>
                  </a:lnTo>
                  <a:lnTo>
                    <a:pt x="6989" y="3934"/>
                  </a:lnTo>
                  <a:lnTo>
                    <a:pt x="6842" y="3725"/>
                  </a:lnTo>
                  <a:lnTo>
                    <a:pt x="6801" y="3599"/>
                  </a:lnTo>
                  <a:lnTo>
                    <a:pt x="6905" y="3495"/>
                  </a:lnTo>
                  <a:lnTo>
                    <a:pt x="6926" y="3306"/>
                  </a:lnTo>
                  <a:lnTo>
                    <a:pt x="7010" y="3243"/>
                  </a:lnTo>
                  <a:lnTo>
                    <a:pt x="7093" y="3264"/>
                  </a:lnTo>
                  <a:lnTo>
                    <a:pt x="7198" y="3243"/>
                  </a:lnTo>
                  <a:lnTo>
                    <a:pt x="7261" y="3264"/>
                  </a:lnTo>
                  <a:lnTo>
                    <a:pt x="7449" y="3181"/>
                  </a:lnTo>
                  <a:lnTo>
                    <a:pt x="7449" y="3055"/>
                  </a:lnTo>
                  <a:lnTo>
                    <a:pt x="7365" y="2971"/>
                  </a:lnTo>
                  <a:lnTo>
                    <a:pt x="7219" y="2951"/>
                  </a:lnTo>
                  <a:lnTo>
                    <a:pt x="7156" y="2846"/>
                  </a:lnTo>
                  <a:lnTo>
                    <a:pt x="7135" y="2762"/>
                  </a:lnTo>
                  <a:lnTo>
                    <a:pt x="7303" y="2553"/>
                  </a:lnTo>
                  <a:lnTo>
                    <a:pt x="7365" y="2574"/>
                  </a:lnTo>
                  <a:lnTo>
                    <a:pt x="7512" y="2469"/>
                  </a:lnTo>
                  <a:lnTo>
                    <a:pt x="7658" y="2302"/>
                  </a:lnTo>
                  <a:lnTo>
                    <a:pt x="7679" y="2218"/>
                  </a:lnTo>
                  <a:lnTo>
                    <a:pt x="7658" y="2218"/>
                  </a:lnTo>
                  <a:lnTo>
                    <a:pt x="7428" y="2114"/>
                  </a:lnTo>
                  <a:lnTo>
                    <a:pt x="7345" y="2114"/>
                  </a:lnTo>
                  <a:lnTo>
                    <a:pt x="7261" y="2135"/>
                  </a:lnTo>
                  <a:lnTo>
                    <a:pt x="7156" y="2114"/>
                  </a:lnTo>
                  <a:lnTo>
                    <a:pt x="7093" y="2114"/>
                  </a:lnTo>
                  <a:lnTo>
                    <a:pt x="7010" y="2155"/>
                  </a:lnTo>
                  <a:lnTo>
                    <a:pt x="6821" y="2197"/>
                  </a:lnTo>
                  <a:lnTo>
                    <a:pt x="6675" y="2155"/>
                  </a:lnTo>
                  <a:lnTo>
                    <a:pt x="6612" y="2155"/>
                  </a:lnTo>
                  <a:lnTo>
                    <a:pt x="6717" y="2135"/>
                  </a:lnTo>
                  <a:lnTo>
                    <a:pt x="6801" y="2135"/>
                  </a:lnTo>
                  <a:lnTo>
                    <a:pt x="6884" y="2093"/>
                  </a:lnTo>
                  <a:lnTo>
                    <a:pt x="6926" y="2009"/>
                  </a:lnTo>
                  <a:lnTo>
                    <a:pt x="7052" y="1904"/>
                  </a:lnTo>
                  <a:lnTo>
                    <a:pt x="7093" y="1842"/>
                  </a:lnTo>
                  <a:lnTo>
                    <a:pt x="7010" y="1800"/>
                  </a:lnTo>
                  <a:lnTo>
                    <a:pt x="7010" y="1779"/>
                  </a:lnTo>
                  <a:lnTo>
                    <a:pt x="6989" y="1674"/>
                  </a:lnTo>
                  <a:lnTo>
                    <a:pt x="6821" y="1590"/>
                  </a:lnTo>
                  <a:lnTo>
                    <a:pt x="6612" y="1528"/>
                  </a:lnTo>
                  <a:lnTo>
                    <a:pt x="6570" y="1486"/>
                  </a:lnTo>
                  <a:lnTo>
                    <a:pt x="6487" y="1423"/>
                  </a:lnTo>
                  <a:lnTo>
                    <a:pt x="6382" y="1423"/>
                  </a:lnTo>
                  <a:lnTo>
                    <a:pt x="6361" y="1381"/>
                  </a:lnTo>
                  <a:lnTo>
                    <a:pt x="6215" y="1318"/>
                  </a:lnTo>
                  <a:lnTo>
                    <a:pt x="6173" y="1318"/>
                  </a:lnTo>
                  <a:lnTo>
                    <a:pt x="6173" y="1423"/>
                  </a:lnTo>
                  <a:lnTo>
                    <a:pt x="6089" y="1318"/>
                  </a:lnTo>
                  <a:lnTo>
                    <a:pt x="6047" y="1214"/>
                  </a:lnTo>
                  <a:lnTo>
                    <a:pt x="5943" y="1172"/>
                  </a:lnTo>
                  <a:lnTo>
                    <a:pt x="5901" y="1088"/>
                  </a:lnTo>
                  <a:lnTo>
                    <a:pt x="5964" y="1046"/>
                  </a:lnTo>
                  <a:lnTo>
                    <a:pt x="6215" y="1067"/>
                  </a:lnTo>
                  <a:lnTo>
                    <a:pt x="6319" y="984"/>
                  </a:lnTo>
                  <a:lnTo>
                    <a:pt x="6487" y="984"/>
                  </a:lnTo>
                  <a:lnTo>
                    <a:pt x="6487" y="879"/>
                  </a:lnTo>
                  <a:lnTo>
                    <a:pt x="6361" y="900"/>
                  </a:lnTo>
                  <a:lnTo>
                    <a:pt x="6089" y="858"/>
                  </a:lnTo>
                  <a:lnTo>
                    <a:pt x="5901" y="879"/>
                  </a:lnTo>
                  <a:lnTo>
                    <a:pt x="5775" y="879"/>
                  </a:lnTo>
                  <a:lnTo>
                    <a:pt x="5524" y="963"/>
                  </a:lnTo>
                  <a:lnTo>
                    <a:pt x="5440" y="942"/>
                  </a:lnTo>
                  <a:lnTo>
                    <a:pt x="5336" y="942"/>
                  </a:lnTo>
                  <a:lnTo>
                    <a:pt x="5127" y="1088"/>
                  </a:lnTo>
                  <a:lnTo>
                    <a:pt x="5022" y="1109"/>
                  </a:lnTo>
                  <a:lnTo>
                    <a:pt x="4896" y="1172"/>
                  </a:lnTo>
                  <a:lnTo>
                    <a:pt x="4834" y="1256"/>
                  </a:lnTo>
                  <a:lnTo>
                    <a:pt x="4645" y="1277"/>
                  </a:lnTo>
                  <a:lnTo>
                    <a:pt x="4604" y="1298"/>
                  </a:lnTo>
                  <a:lnTo>
                    <a:pt x="4520" y="1277"/>
                  </a:lnTo>
                  <a:lnTo>
                    <a:pt x="4269" y="1088"/>
                  </a:lnTo>
                  <a:lnTo>
                    <a:pt x="4206" y="984"/>
                  </a:lnTo>
                  <a:lnTo>
                    <a:pt x="3871" y="984"/>
                  </a:lnTo>
                  <a:lnTo>
                    <a:pt x="3327" y="1088"/>
                  </a:lnTo>
                  <a:lnTo>
                    <a:pt x="3055" y="1088"/>
                  </a:lnTo>
                  <a:lnTo>
                    <a:pt x="2951" y="1046"/>
                  </a:lnTo>
                  <a:lnTo>
                    <a:pt x="2909" y="963"/>
                  </a:lnTo>
                  <a:lnTo>
                    <a:pt x="2909" y="858"/>
                  </a:lnTo>
                  <a:lnTo>
                    <a:pt x="2972" y="858"/>
                  </a:lnTo>
                  <a:lnTo>
                    <a:pt x="2951" y="733"/>
                  </a:lnTo>
                  <a:lnTo>
                    <a:pt x="2846" y="565"/>
                  </a:lnTo>
                  <a:lnTo>
                    <a:pt x="2741" y="544"/>
                  </a:lnTo>
                  <a:lnTo>
                    <a:pt x="2448" y="565"/>
                  </a:lnTo>
                  <a:lnTo>
                    <a:pt x="2323" y="482"/>
                  </a:lnTo>
                  <a:lnTo>
                    <a:pt x="2239" y="482"/>
                  </a:lnTo>
                  <a:lnTo>
                    <a:pt x="2176" y="523"/>
                  </a:lnTo>
                  <a:lnTo>
                    <a:pt x="2072" y="356"/>
                  </a:lnTo>
                  <a:lnTo>
                    <a:pt x="2072" y="210"/>
                  </a:lnTo>
                  <a:lnTo>
                    <a:pt x="2030" y="21"/>
                  </a:lnTo>
                  <a:lnTo>
                    <a:pt x="1988"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54"/>
            <p:cNvSpPr/>
            <p:nvPr/>
          </p:nvSpPr>
          <p:spPr>
            <a:xfrm>
              <a:off x="3209425" y="3061815"/>
              <a:ext cx="82733" cy="112565"/>
            </a:xfrm>
            <a:custGeom>
              <a:avLst/>
              <a:gdLst/>
              <a:ahLst/>
              <a:cxnLst/>
              <a:rect l="l" t="t" r="r" b="b"/>
              <a:pathLst>
                <a:path w="6948" h="9898" extrusionOk="0">
                  <a:moveTo>
                    <a:pt x="4353" y="1"/>
                  </a:moveTo>
                  <a:lnTo>
                    <a:pt x="4332" y="64"/>
                  </a:lnTo>
                  <a:lnTo>
                    <a:pt x="4290" y="105"/>
                  </a:lnTo>
                  <a:lnTo>
                    <a:pt x="4227" y="147"/>
                  </a:lnTo>
                  <a:lnTo>
                    <a:pt x="4165" y="168"/>
                  </a:lnTo>
                  <a:lnTo>
                    <a:pt x="4060" y="168"/>
                  </a:lnTo>
                  <a:lnTo>
                    <a:pt x="3976" y="189"/>
                  </a:lnTo>
                  <a:lnTo>
                    <a:pt x="3955" y="252"/>
                  </a:lnTo>
                  <a:lnTo>
                    <a:pt x="3976" y="294"/>
                  </a:lnTo>
                  <a:lnTo>
                    <a:pt x="3955" y="357"/>
                  </a:lnTo>
                  <a:lnTo>
                    <a:pt x="3809" y="419"/>
                  </a:lnTo>
                  <a:lnTo>
                    <a:pt x="3621" y="566"/>
                  </a:lnTo>
                  <a:lnTo>
                    <a:pt x="3495" y="670"/>
                  </a:lnTo>
                  <a:lnTo>
                    <a:pt x="3328" y="691"/>
                  </a:lnTo>
                  <a:lnTo>
                    <a:pt x="2972" y="691"/>
                  </a:lnTo>
                  <a:lnTo>
                    <a:pt x="2867" y="733"/>
                  </a:lnTo>
                  <a:lnTo>
                    <a:pt x="2867" y="817"/>
                  </a:lnTo>
                  <a:lnTo>
                    <a:pt x="2888" y="901"/>
                  </a:lnTo>
                  <a:lnTo>
                    <a:pt x="2888" y="1005"/>
                  </a:lnTo>
                  <a:lnTo>
                    <a:pt x="2805" y="1089"/>
                  </a:lnTo>
                  <a:lnTo>
                    <a:pt x="2721" y="1047"/>
                  </a:lnTo>
                  <a:lnTo>
                    <a:pt x="2763" y="942"/>
                  </a:lnTo>
                  <a:lnTo>
                    <a:pt x="2763" y="921"/>
                  </a:lnTo>
                  <a:lnTo>
                    <a:pt x="2825" y="901"/>
                  </a:lnTo>
                  <a:lnTo>
                    <a:pt x="2700" y="880"/>
                  </a:lnTo>
                  <a:lnTo>
                    <a:pt x="2574" y="817"/>
                  </a:lnTo>
                  <a:lnTo>
                    <a:pt x="2491" y="817"/>
                  </a:lnTo>
                  <a:lnTo>
                    <a:pt x="2302" y="942"/>
                  </a:lnTo>
                  <a:lnTo>
                    <a:pt x="2261" y="1026"/>
                  </a:lnTo>
                  <a:lnTo>
                    <a:pt x="2135" y="1152"/>
                  </a:lnTo>
                  <a:lnTo>
                    <a:pt x="1968" y="1465"/>
                  </a:lnTo>
                  <a:lnTo>
                    <a:pt x="1947" y="1549"/>
                  </a:lnTo>
                  <a:lnTo>
                    <a:pt x="1947" y="1549"/>
                  </a:lnTo>
                  <a:lnTo>
                    <a:pt x="1989" y="1528"/>
                  </a:lnTo>
                  <a:lnTo>
                    <a:pt x="2051" y="1570"/>
                  </a:lnTo>
                  <a:lnTo>
                    <a:pt x="2051" y="1654"/>
                  </a:lnTo>
                  <a:lnTo>
                    <a:pt x="2030" y="1758"/>
                  </a:lnTo>
                  <a:lnTo>
                    <a:pt x="1947" y="1821"/>
                  </a:lnTo>
                  <a:lnTo>
                    <a:pt x="1842" y="1821"/>
                  </a:lnTo>
                  <a:lnTo>
                    <a:pt x="1737" y="1863"/>
                  </a:lnTo>
                  <a:lnTo>
                    <a:pt x="1612" y="1989"/>
                  </a:lnTo>
                  <a:lnTo>
                    <a:pt x="1528" y="2051"/>
                  </a:lnTo>
                  <a:lnTo>
                    <a:pt x="1424" y="2198"/>
                  </a:lnTo>
                  <a:lnTo>
                    <a:pt x="1340" y="2198"/>
                  </a:lnTo>
                  <a:lnTo>
                    <a:pt x="1256" y="2240"/>
                  </a:lnTo>
                  <a:lnTo>
                    <a:pt x="1298" y="2344"/>
                  </a:lnTo>
                  <a:lnTo>
                    <a:pt x="1403" y="2449"/>
                  </a:lnTo>
                  <a:lnTo>
                    <a:pt x="1403" y="2574"/>
                  </a:lnTo>
                  <a:lnTo>
                    <a:pt x="1340" y="2700"/>
                  </a:lnTo>
                  <a:lnTo>
                    <a:pt x="1256" y="2700"/>
                  </a:lnTo>
                  <a:lnTo>
                    <a:pt x="1152" y="2616"/>
                  </a:lnTo>
                  <a:lnTo>
                    <a:pt x="1193" y="2574"/>
                  </a:lnTo>
                  <a:lnTo>
                    <a:pt x="1214" y="2512"/>
                  </a:lnTo>
                  <a:lnTo>
                    <a:pt x="1131" y="2470"/>
                  </a:lnTo>
                  <a:lnTo>
                    <a:pt x="1089" y="2365"/>
                  </a:lnTo>
                  <a:lnTo>
                    <a:pt x="984" y="2261"/>
                  </a:lnTo>
                  <a:lnTo>
                    <a:pt x="942" y="2365"/>
                  </a:lnTo>
                  <a:lnTo>
                    <a:pt x="942" y="2407"/>
                  </a:lnTo>
                  <a:lnTo>
                    <a:pt x="1005" y="2574"/>
                  </a:lnTo>
                  <a:lnTo>
                    <a:pt x="921" y="2721"/>
                  </a:lnTo>
                  <a:lnTo>
                    <a:pt x="901" y="2867"/>
                  </a:lnTo>
                  <a:lnTo>
                    <a:pt x="817" y="2909"/>
                  </a:lnTo>
                  <a:lnTo>
                    <a:pt x="775" y="2909"/>
                  </a:lnTo>
                  <a:lnTo>
                    <a:pt x="691" y="3098"/>
                  </a:lnTo>
                  <a:lnTo>
                    <a:pt x="712" y="3118"/>
                  </a:lnTo>
                  <a:lnTo>
                    <a:pt x="733" y="3244"/>
                  </a:lnTo>
                  <a:lnTo>
                    <a:pt x="733" y="3390"/>
                  </a:lnTo>
                  <a:lnTo>
                    <a:pt x="880" y="3516"/>
                  </a:lnTo>
                  <a:lnTo>
                    <a:pt x="901" y="3516"/>
                  </a:lnTo>
                  <a:lnTo>
                    <a:pt x="942" y="3495"/>
                  </a:lnTo>
                  <a:lnTo>
                    <a:pt x="1005" y="3537"/>
                  </a:lnTo>
                  <a:lnTo>
                    <a:pt x="1005" y="3662"/>
                  </a:lnTo>
                  <a:lnTo>
                    <a:pt x="921" y="3746"/>
                  </a:lnTo>
                  <a:lnTo>
                    <a:pt x="921" y="3809"/>
                  </a:lnTo>
                  <a:lnTo>
                    <a:pt x="1005" y="3872"/>
                  </a:lnTo>
                  <a:lnTo>
                    <a:pt x="1005" y="4039"/>
                  </a:lnTo>
                  <a:lnTo>
                    <a:pt x="921" y="4081"/>
                  </a:lnTo>
                  <a:lnTo>
                    <a:pt x="880" y="4165"/>
                  </a:lnTo>
                  <a:lnTo>
                    <a:pt x="921" y="4186"/>
                  </a:lnTo>
                  <a:lnTo>
                    <a:pt x="984" y="4290"/>
                  </a:lnTo>
                  <a:lnTo>
                    <a:pt x="942" y="4478"/>
                  </a:lnTo>
                  <a:lnTo>
                    <a:pt x="984" y="4771"/>
                  </a:lnTo>
                  <a:lnTo>
                    <a:pt x="901" y="4855"/>
                  </a:lnTo>
                  <a:lnTo>
                    <a:pt x="880" y="4918"/>
                  </a:lnTo>
                  <a:lnTo>
                    <a:pt x="942" y="5022"/>
                  </a:lnTo>
                  <a:lnTo>
                    <a:pt x="1047" y="4981"/>
                  </a:lnTo>
                  <a:lnTo>
                    <a:pt x="1047" y="4981"/>
                  </a:lnTo>
                  <a:lnTo>
                    <a:pt x="1026" y="5064"/>
                  </a:lnTo>
                  <a:lnTo>
                    <a:pt x="1089" y="5127"/>
                  </a:lnTo>
                  <a:lnTo>
                    <a:pt x="1152" y="5127"/>
                  </a:lnTo>
                  <a:lnTo>
                    <a:pt x="1152" y="5190"/>
                  </a:lnTo>
                  <a:lnTo>
                    <a:pt x="1110" y="5274"/>
                  </a:lnTo>
                  <a:lnTo>
                    <a:pt x="1047" y="5378"/>
                  </a:lnTo>
                  <a:lnTo>
                    <a:pt x="817" y="5608"/>
                  </a:lnTo>
                  <a:lnTo>
                    <a:pt x="775" y="5713"/>
                  </a:lnTo>
                  <a:lnTo>
                    <a:pt x="608" y="5859"/>
                  </a:lnTo>
                  <a:lnTo>
                    <a:pt x="398" y="5922"/>
                  </a:lnTo>
                  <a:lnTo>
                    <a:pt x="210" y="6048"/>
                  </a:lnTo>
                  <a:lnTo>
                    <a:pt x="64" y="6278"/>
                  </a:lnTo>
                  <a:lnTo>
                    <a:pt x="43" y="6466"/>
                  </a:lnTo>
                  <a:lnTo>
                    <a:pt x="1" y="6571"/>
                  </a:lnTo>
                  <a:lnTo>
                    <a:pt x="189" y="6655"/>
                  </a:lnTo>
                  <a:lnTo>
                    <a:pt x="377" y="6780"/>
                  </a:lnTo>
                  <a:lnTo>
                    <a:pt x="629" y="6947"/>
                  </a:lnTo>
                  <a:lnTo>
                    <a:pt x="733" y="6947"/>
                  </a:lnTo>
                  <a:lnTo>
                    <a:pt x="880" y="7094"/>
                  </a:lnTo>
                  <a:lnTo>
                    <a:pt x="838" y="7178"/>
                  </a:lnTo>
                  <a:lnTo>
                    <a:pt x="880" y="7261"/>
                  </a:lnTo>
                  <a:lnTo>
                    <a:pt x="1047" y="7282"/>
                  </a:lnTo>
                  <a:lnTo>
                    <a:pt x="1256" y="7366"/>
                  </a:lnTo>
                  <a:lnTo>
                    <a:pt x="1319" y="7408"/>
                  </a:lnTo>
                  <a:lnTo>
                    <a:pt x="1507" y="7471"/>
                  </a:lnTo>
                  <a:lnTo>
                    <a:pt x="1570" y="7387"/>
                  </a:lnTo>
                  <a:lnTo>
                    <a:pt x="1570" y="7282"/>
                  </a:lnTo>
                  <a:lnTo>
                    <a:pt x="1654" y="7199"/>
                  </a:lnTo>
                  <a:lnTo>
                    <a:pt x="1717" y="7199"/>
                  </a:lnTo>
                  <a:lnTo>
                    <a:pt x="1863" y="7282"/>
                  </a:lnTo>
                  <a:lnTo>
                    <a:pt x="1968" y="7303"/>
                  </a:lnTo>
                  <a:lnTo>
                    <a:pt x="1989" y="7387"/>
                  </a:lnTo>
                  <a:lnTo>
                    <a:pt x="2072" y="7429"/>
                  </a:lnTo>
                  <a:lnTo>
                    <a:pt x="2135" y="7429"/>
                  </a:lnTo>
                  <a:lnTo>
                    <a:pt x="2177" y="7512"/>
                  </a:lnTo>
                  <a:lnTo>
                    <a:pt x="2386" y="7575"/>
                  </a:lnTo>
                  <a:lnTo>
                    <a:pt x="2512" y="7596"/>
                  </a:lnTo>
                  <a:lnTo>
                    <a:pt x="2553" y="7638"/>
                  </a:lnTo>
                  <a:lnTo>
                    <a:pt x="2700" y="7805"/>
                  </a:lnTo>
                  <a:lnTo>
                    <a:pt x="2700" y="7910"/>
                  </a:lnTo>
                  <a:lnTo>
                    <a:pt x="2805" y="8098"/>
                  </a:lnTo>
                  <a:lnTo>
                    <a:pt x="2888" y="8098"/>
                  </a:lnTo>
                  <a:lnTo>
                    <a:pt x="3139" y="8203"/>
                  </a:lnTo>
                  <a:lnTo>
                    <a:pt x="3244" y="8349"/>
                  </a:lnTo>
                  <a:lnTo>
                    <a:pt x="3244" y="8517"/>
                  </a:lnTo>
                  <a:lnTo>
                    <a:pt x="3307" y="8517"/>
                  </a:lnTo>
                  <a:lnTo>
                    <a:pt x="3411" y="8559"/>
                  </a:lnTo>
                  <a:lnTo>
                    <a:pt x="3432" y="8684"/>
                  </a:lnTo>
                  <a:lnTo>
                    <a:pt x="3411" y="8768"/>
                  </a:lnTo>
                  <a:lnTo>
                    <a:pt x="3432" y="8852"/>
                  </a:lnTo>
                  <a:lnTo>
                    <a:pt x="3537" y="8872"/>
                  </a:lnTo>
                  <a:lnTo>
                    <a:pt x="3662" y="8852"/>
                  </a:lnTo>
                  <a:lnTo>
                    <a:pt x="3767" y="8872"/>
                  </a:lnTo>
                  <a:lnTo>
                    <a:pt x="3914" y="8872"/>
                  </a:lnTo>
                  <a:lnTo>
                    <a:pt x="3955" y="8831"/>
                  </a:lnTo>
                  <a:lnTo>
                    <a:pt x="4144" y="8747"/>
                  </a:lnTo>
                  <a:lnTo>
                    <a:pt x="4290" y="8768"/>
                  </a:lnTo>
                  <a:lnTo>
                    <a:pt x="4458" y="8852"/>
                  </a:lnTo>
                  <a:lnTo>
                    <a:pt x="4646" y="8747"/>
                  </a:lnTo>
                  <a:lnTo>
                    <a:pt x="4750" y="8747"/>
                  </a:lnTo>
                  <a:lnTo>
                    <a:pt x="4792" y="8831"/>
                  </a:lnTo>
                  <a:lnTo>
                    <a:pt x="4876" y="8831"/>
                  </a:lnTo>
                  <a:lnTo>
                    <a:pt x="4981" y="8872"/>
                  </a:lnTo>
                  <a:lnTo>
                    <a:pt x="5064" y="8956"/>
                  </a:lnTo>
                  <a:lnTo>
                    <a:pt x="5169" y="8935"/>
                  </a:lnTo>
                  <a:lnTo>
                    <a:pt x="5169" y="8998"/>
                  </a:lnTo>
                  <a:lnTo>
                    <a:pt x="4792" y="9626"/>
                  </a:lnTo>
                  <a:lnTo>
                    <a:pt x="4813" y="9709"/>
                  </a:lnTo>
                  <a:lnTo>
                    <a:pt x="4960" y="9688"/>
                  </a:lnTo>
                  <a:lnTo>
                    <a:pt x="5085" y="9688"/>
                  </a:lnTo>
                  <a:lnTo>
                    <a:pt x="5190" y="9772"/>
                  </a:lnTo>
                  <a:lnTo>
                    <a:pt x="5211" y="9898"/>
                  </a:lnTo>
                  <a:lnTo>
                    <a:pt x="5294" y="9584"/>
                  </a:lnTo>
                  <a:lnTo>
                    <a:pt x="5629" y="8370"/>
                  </a:lnTo>
                  <a:lnTo>
                    <a:pt x="5629" y="8308"/>
                  </a:lnTo>
                  <a:lnTo>
                    <a:pt x="5629" y="8098"/>
                  </a:lnTo>
                  <a:lnTo>
                    <a:pt x="5504" y="7847"/>
                  </a:lnTo>
                  <a:lnTo>
                    <a:pt x="5294" y="7680"/>
                  </a:lnTo>
                  <a:lnTo>
                    <a:pt x="5190" y="7533"/>
                  </a:lnTo>
                  <a:lnTo>
                    <a:pt x="5169" y="7219"/>
                  </a:lnTo>
                  <a:lnTo>
                    <a:pt x="5546" y="7094"/>
                  </a:lnTo>
                  <a:lnTo>
                    <a:pt x="5692" y="7199"/>
                  </a:lnTo>
                  <a:lnTo>
                    <a:pt x="5713" y="7094"/>
                  </a:lnTo>
                  <a:lnTo>
                    <a:pt x="5650" y="7010"/>
                  </a:lnTo>
                  <a:lnTo>
                    <a:pt x="5713" y="6968"/>
                  </a:lnTo>
                  <a:lnTo>
                    <a:pt x="5629" y="6801"/>
                  </a:lnTo>
                  <a:lnTo>
                    <a:pt x="5420" y="6738"/>
                  </a:lnTo>
                  <a:lnTo>
                    <a:pt x="5336" y="6592"/>
                  </a:lnTo>
                  <a:lnTo>
                    <a:pt x="5399" y="6424"/>
                  </a:lnTo>
                  <a:lnTo>
                    <a:pt x="6048" y="6424"/>
                  </a:lnTo>
                  <a:lnTo>
                    <a:pt x="6131" y="6341"/>
                  </a:lnTo>
                  <a:lnTo>
                    <a:pt x="6236" y="6341"/>
                  </a:lnTo>
                  <a:lnTo>
                    <a:pt x="6278" y="6383"/>
                  </a:lnTo>
                  <a:lnTo>
                    <a:pt x="6362" y="6383"/>
                  </a:lnTo>
                  <a:lnTo>
                    <a:pt x="6466" y="6257"/>
                  </a:lnTo>
                  <a:lnTo>
                    <a:pt x="6634" y="6215"/>
                  </a:lnTo>
                  <a:lnTo>
                    <a:pt x="6675" y="6320"/>
                  </a:lnTo>
                  <a:lnTo>
                    <a:pt x="6759" y="6424"/>
                  </a:lnTo>
                  <a:lnTo>
                    <a:pt x="6780" y="6550"/>
                  </a:lnTo>
                  <a:lnTo>
                    <a:pt x="6780" y="6696"/>
                  </a:lnTo>
                  <a:lnTo>
                    <a:pt x="6947" y="6675"/>
                  </a:lnTo>
                  <a:lnTo>
                    <a:pt x="6947" y="6571"/>
                  </a:lnTo>
                  <a:lnTo>
                    <a:pt x="6801" y="6278"/>
                  </a:lnTo>
                  <a:lnTo>
                    <a:pt x="6759" y="6131"/>
                  </a:lnTo>
                  <a:lnTo>
                    <a:pt x="6780" y="6069"/>
                  </a:lnTo>
                  <a:lnTo>
                    <a:pt x="6738" y="5964"/>
                  </a:lnTo>
                  <a:lnTo>
                    <a:pt x="6655" y="5922"/>
                  </a:lnTo>
                  <a:lnTo>
                    <a:pt x="6634" y="5839"/>
                  </a:lnTo>
                  <a:lnTo>
                    <a:pt x="6634" y="5818"/>
                  </a:lnTo>
                  <a:lnTo>
                    <a:pt x="6550" y="5839"/>
                  </a:lnTo>
                  <a:lnTo>
                    <a:pt x="6487" y="5839"/>
                  </a:lnTo>
                  <a:lnTo>
                    <a:pt x="6466" y="5734"/>
                  </a:lnTo>
                  <a:lnTo>
                    <a:pt x="6655" y="5399"/>
                  </a:lnTo>
                  <a:lnTo>
                    <a:pt x="6550" y="5106"/>
                  </a:lnTo>
                  <a:lnTo>
                    <a:pt x="6550" y="5022"/>
                  </a:lnTo>
                  <a:lnTo>
                    <a:pt x="6466" y="4960"/>
                  </a:lnTo>
                  <a:lnTo>
                    <a:pt x="6466" y="4771"/>
                  </a:lnTo>
                  <a:lnTo>
                    <a:pt x="6529" y="4604"/>
                  </a:lnTo>
                  <a:lnTo>
                    <a:pt x="6487" y="4541"/>
                  </a:lnTo>
                  <a:lnTo>
                    <a:pt x="6466" y="4332"/>
                  </a:lnTo>
                  <a:lnTo>
                    <a:pt x="6529" y="4248"/>
                  </a:lnTo>
                  <a:lnTo>
                    <a:pt x="6675" y="4227"/>
                  </a:lnTo>
                  <a:lnTo>
                    <a:pt x="6696" y="4144"/>
                  </a:lnTo>
                  <a:lnTo>
                    <a:pt x="6696" y="4039"/>
                  </a:lnTo>
                  <a:lnTo>
                    <a:pt x="6759" y="3955"/>
                  </a:lnTo>
                  <a:lnTo>
                    <a:pt x="6696" y="3725"/>
                  </a:lnTo>
                  <a:lnTo>
                    <a:pt x="6634" y="3662"/>
                  </a:lnTo>
                  <a:lnTo>
                    <a:pt x="6529" y="3662"/>
                  </a:lnTo>
                  <a:lnTo>
                    <a:pt x="6487" y="3725"/>
                  </a:lnTo>
                  <a:lnTo>
                    <a:pt x="6341" y="3704"/>
                  </a:lnTo>
                  <a:lnTo>
                    <a:pt x="6236" y="3704"/>
                  </a:lnTo>
                  <a:lnTo>
                    <a:pt x="6110" y="3746"/>
                  </a:lnTo>
                  <a:lnTo>
                    <a:pt x="6048" y="3725"/>
                  </a:lnTo>
                  <a:lnTo>
                    <a:pt x="5922" y="3662"/>
                  </a:lnTo>
                  <a:lnTo>
                    <a:pt x="5859" y="3704"/>
                  </a:lnTo>
                  <a:lnTo>
                    <a:pt x="5838" y="3662"/>
                  </a:lnTo>
                  <a:lnTo>
                    <a:pt x="5692" y="3704"/>
                  </a:lnTo>
                  <a:lnTo>
                    <a:pt x="5232" y="3286"/>
                  </a:lnTo>
                  <a:lnTo>
                    <a:pt x="5127" y="3223"/>
                  </a:lnTo>
                  <a:lnTo>
                    <a:pt x="4960" y="3202"/>
                  </a:lnTo>
                  <a:lnTo>
                    <a:pt x="4792" y="3223"/>
                  </a:lnTo>
                  <a:lnTo>
                    <a:pt x="4750" y="3244"/>
                  </a:lnTo>
                  <a:lnTo>
                    <a:pt x="4604" y="3202"/>
                  </a:lnTo>
                  <a:lnTo>
                    <a:pt x="4458" y="3202"/>
                  </a:lnTo>
                  <a:lnTo>
                    <a:pt x="4374" y="3244"/>
                  </a:lnTo>
                  <a:lnTo>
                    <a:pt x="4248" y="3202"/>
                  </a:lnTo>
                  <a:lnTo>
                    <a:pt x="4144" y="3181"/>
                  </a:lnTo>
                  <a:lnTo>
                    <a:pt x="3976" y="3118"/>
                  </a:lnTo>
                  <a:lnTo>
                    <a:pt x="3851" y="3014"/>
                  </a:lnTo>
                  <a:lnTo>
                    <a:pt x="3851" y="2909"/>
                  </a:lnTo>
                  <a:lnTo>
                    <a:pt x="3872" y="2867"/>
                  </a:lnTo>
                  <a:lnTo>
                    <a:pt x="3872" y="2784"/>
                  </a:lnTo>
                  <a:lnTo>
                    <a:pt x="3934" y="2658"/>
                  </a:lnTo>
                  <a:lnTo>
                    <a:pt x="3914" y="2554"/>
                  </a:lnTo>
                  <a:lnTo>
                    <a:pt x="3809" y="2386"/>
                  </a:lnTo>
                  <a:lnTo>
                    <a:pt x="3558" y="1968"/>
                  </a:lnTo>
                  <a:lnTo>
                    <a:pt x="3411" y="1968"/>
                  </a:lnTo>
                  <a:lnTo>
                    <a:pt x="3411" y="1926"/>
                  </a:lnTo>
                  <a:lnTo>
                    <a:pt x="3495" y="1737"/>
                  </a:lnTo>
                  <a:lnTo>
                    <a:pt x="3516" y="1549"/>
                  </a:lnTo>
                  <a:lnTo>
                    <a:pt x="3495" y="1445"/>
                  </a:lnTo>
                  <a:lnTo>
                    <a:pt x="3516" y="1319"/>
                  </a:lnTo>
                  <a:lnTo>
                    <a:pt x="3704" y="1047"/>
                  </a:lnTo>
                  <a:lnTo>
                    <a:pt x="3767" y="984"/>
                  </a:lnTo>
                  <a:lnTo>
                    <a:pt x="3872" y="838"/>
                  </a:lnTo>
                  <a:lnTo>
                    <a:pt x="3976" y="817"/>
                  </a:lnTo>
                  <a:lnTo>
                    <a:pt x="4039" y="775"/>
                  </a:lnTo>
                  <a:lnTo>
                    <a:pt x="4186" y="503"/>
                  </a:lnTo>
                  <a:lnTo>
                    <a:pt x="4499" y="377"/>
                  </a:lnTo>
                  <a:lnTo>
                    <a:pt x="4541" y="357"/>
                  </a:lnTo>
                  <a:lnTo>
                    <a:pt x="4604" y="357"/>
                  </a:lnTo>
                  <a:lnTo>
                    <a:pt x="4667" y="294"/>
                  </a:lnTo>
                  <a:lnTo>
                    <a:pt x="4688" y="210"/>
                  </a:lnTo>
                  <a:lnTo>
                    <a:pt x="4646" y="147"/>
                  </a:lnTo>
                  <a:lnTo>
                    <a:pt x="4437" y="43"/>
                  </a:lnTo>
                  <a:lnTo>
                    <a:pt x="4353"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54"/>
            <p:cNvSpPr/>
            <p:nvPr/>
          </p:nvSpPr>
          <p:spPr>
            <a:xfrm>
              <a:off x="3195231" y="3136533"/>
              <a:ext cx="40867" cy="42852"/>
            </a:xfrm>
            <a:custGeom>
              <a:avLst/>
              <a:gdLst/>
              <a:ahLst/>
              <a:cxnLst/>
              <a:rect l="l" t="t" r="r" b="b"/>
              <a:pathLst>
                <a:path w="3432" h="3768" extrusionOk="0">
                  <a:moveTo>
                    <a:pt x="1193" y="1"/>
                  </a:moveTo>
                  <a:lnTo>
                    <a:pt x="1172" y="168"/>
                  </a:lnTo>
                  <a:lnTo>
                    <a:pt x="1025" y="168"/>
                  </a:lnTo>
                  <a:lnTo>
                    <a:pt x="732" y="336"/>
                  </a:lnTo>
                  <a:lnTo>
                    <a:pt x="607" y="377"/>
                  </a:lnTo>
                  <a:lnTo>
                    <a:pt x="440" y="440"/>
                  </a:lnTo>
                  <a:lnTo>
                    <a:pt x="523" y="587"/>
                  </a:lnTo>
                  <a:lnTo>
                    <a:pt x="523" y="649"/>
                  </a:lnTo>
                  <a:lnTo>
                    <a:pt x="565" y="733"/>
                  </a:lnTo>
                  <a:lnTo>
                    <a:pt x="544" y="901"/>
                  </a:lnTo>
                  <a:lnTo>
                    <a:pt x="335" y="1131"/>
                  </a:lnTo>
                  <a:lnTo>
                    <a:pt x="314" y="1235"/>
                  </a:lnTo>
                  <a:lnTo>
                    <a:pt x="356" y="1277"/>
                  </a:lnTo>
                  <a:lnTo>
                    <a:pt x="251" y="1445"/>
                  </a:lnTo>
                  <a:lnTo>
                    <a:pt x="126" y="1465"/>
                  </a:lnTo>
                  <a:lnTo>
                    <a:pt x="21" y="1591"/>
                  </a:lnTo>
                  <a:lnTo>
                    <a:pt x="84" y="1696"/>
                  </a:lnTo>
                  <a:lnTo>
                    <a:pt x="126" y="1800"/>
                  </a:lnTo>
                  <a:lnTo>
                    <a:pt x="105" y="1905"/>
                  </a:lnTo>
                  <a:lnTo>
                    <a:pt x="126" y="2072"/>
                  </a:lnTo>
                  <a:lnTo>
                    <a:pt x="84" y="2198"/>
                  </a:lnTo>
                  <a:lnTo>
                    <a:pt x="0" y="2261"/>
                  </a:lnTo>
                  <a:lnTo>
                    <a:pt x="84" y="2323"/>
                  </a:lnTo>
                  <a:lnTo>
                    <a:pt x="209" y="2386"/>
                  </a:lnTo>
                  <a:lnTo>
                    <a:pt x="314" y="2491"/>
                  </a:lnTo>
                  <a:lnTo>
                    <a:pt x="419" y="2574"/>
                  </a:lnTo>
                  <a:lnTo>
                    <a:pt x="440" y="2533"/>
                  </a:lnTo>
                  <a:lnTo>
                    <a:pt x="502" y="2386"/>
                  </a:lnTo>
                  <a:lnTo>
                    <a:pt x="544" y="2323"/>
                  </a:lnTo>
                  <a:lnTo>
                    <a:pt x="628" y="2219"/>
                  </a:lnTo>
                  <a:lnTo>
                    <a:pt x="628" y="2323"/>
                  </a:lnTo>
                  <a:lnTo>
                    <a:pt x="649" y="2428"/>
                  </a:lnTo>
                  <a:lnTo>
                    <a:pt x="649" y="2365"/>
                  </a:lnTo>
                  <a:lnTo>
                    <a:pt x="649" y="2282"/>
                  </a:lnTo>
                  <a:lnTo>
                    <a:pt x="712" y="2282"/>
                  </a:lnTo>
                  <a:lnTo>
                    <a:pt x="732" y="2428"/>
                  </a:lnTo>
                  <a:lnTo>
                    <a:pt x="712" y="2595"/>
                  </a:lnTo>
                  <a:lnTo>
                    <a:pt x="712" y="2700"/>
                  </a:lnTo>
                  <a:lnTo>
                    <a:pt x="649" y="2826"/>
                  </a:lnTo>
                  <a:lnTo>
                    <a:pt x="502" y="2951"/>
                  </a:lnTo>
                  <a:lnTo>
                    <a:pt x="544" y="2993"/>
                  </a:lnTo>
                  <a:lnTo>
                    <a:pt x="607" y="3139"/>
                  </a:lnTo>
                  <a:lnTo>
                    <a:pt x="502" y="3202"/>
                  </a:lnTo>
                  <a:lnTo>
                    <a:pt x="398" y="3328"/>
                  </a:lnTo>
                  <a:lnTo>
                    <a:pt x="419" y="3432"/>
                  </a:lnTo>
                  <a:lnTo>
                    <a:pt x="523" y="3432"/>
                  </a:lnTo>
                  <a:lnTo>
                    <a:pt x="649" y="3370"/>
                  </a:lnTo>
                  <a:lnTo>
                    <a:pt x="712" y="3453"/>
                  </a:lnTo>
                  <a:lnTo>
                    <a:pt x="879" y="3516"/>
                  </a:lnTo>
                  <a:lnTo>
                    <a:pt x="984" y="3537"/>
                  </a:lnTo>
                  <a:lnTo>
                    <a:pt x="1151" y="3767"/>
                  </a:lnTo>
                  <a:lnTo>
                    <a:pt x="1235" y="3767"/>
                  </a:lnTo>
                  <a:lnTo>
                    <a:pt x="1339" y="3662"/>
                  </a:lnTo>
                  <a:lnTo>
                    <a:pt x="1779" y="2721"/>
                  </a:lnTo>
                  <a:lnTo>
                    <a:pt x="1883" y="2637"/>
                  </a:lnTo>
                  <a:lnTo>
                    <a:pt x="2448" y="2470"/>
                  </a:lnTo>
                  <a:lnTo>
                    <a:pt x="2720" y="2282"/>
                  </a:lnTo>
                  <a:lnTo>
                    <a:pt x="3118" y="1905"/>
                  </a:lnTo>
                  <a:lnTo>
                    <a:pt x="3264" y="1549"/>
                  </a:lnTo>
                  <a:lnTo>
                    <a:pt x="3369" y="1549"/>
                  </a:lnTo>
                  <a:lnTo>
                    <a:pt x="3390" y="1486"/>
                  </a:lnTo>
                  <a:lnTo>
                    <a:pt x="3432" y="1361"/>
                  </a:lnTo>
                  <a:lnTo>
                    <a:pt x="3390" y="1235"/>
                  </a:lnTo>
                  <a:lnTo>
                    <a:pt x="3285" y="1026"/>
                  </a:lnTo>
                  <a:lnTo>
                    <a:pt x="3285" y="963"/>
                  </a:lnTo>
                  <a:lnTo>
                    <a:pt x="3264" y="859"/>
                  </a:lnTo>
                  <a:lnTo>
                    <a:pt x="3181" y="817"/>
                  </a:lnTo>
                  <a:lnTo>
                    <a:pt x="3160" y="733"/>
                  </a:lnTo>
                  <a:lnTo>
                    <a:pt x="3055" y="712"/>
                  </a:lnTo>
                  <a:lnTo>
                    <a:pt x="2909" y="629"/>
                  </a:lnTo>
                  <a:lnTo>
                    <a:pt x="2846" y="629"/>
                  </a:lnTo>
                  <a:lnTo>
                    <a:pt x="2762" y="712"/>
                  </a:lnTo>
                  <a:lnTo>
                    <a:pt x="2762" y="817"/>
                  </a:lnTo>
                  <a:lnTo>
                    <a:pt x="2699" y="901"/>
                  </a:lnTo>
                  <a:lnTo>
                    <a:pt x="2511" y="838"/>
                  </a:lnTo>
                  <a:lnTo>
                    <a:pt x="2448" y="796"/>
                  </a:lnTo>
                  <a:lnTo>
                    <a:pt x="2239" y="712"/>
                  </a:lnTo>
                  <a:lnTo>
                    <a:pt x="2072" y="691"/>
                  </a:lnTo>
                  <a:lnTo>
                    <a:pt x="2030" y="608"/>
                  </a:lnTo>
                  <a:lnTo>
                    <a:pt x="2072" y="524"/>
                  </a:lnTo>
                  <a:lnTo>
                    <a:pt x="1925" y="377"/>
                  </a:lnTo>
                  <a:lnTo>
                    <a:pt x="1821" y="377"/>
                  </a:lnTo>
                  <a:lnTo>
                    <a:pt x="1569" y="210"/>
                  </a:lnTo>
                  <a:lnTo>
                    <a:pt x="1381" y="85"/>
                  </a:lnTo>
                  <a:lnTo>
                    <a:pt x="1193"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54"/>
            <p:cNvSpPr/>
            <p:nvPr/>
          </p:nvSpPr>
          <p:spPr>
            <a:xfrm>
              <a:off x="3192980" y="3146290"/>
              <a:ext cx="88711" cy="124938"/>
            </a:xfrm>
            <a:custGeom>
              <a:avLst/>
              <a:gdLst/>
              <a:ahLst/>
              <a:cxnLst/>
              <a:rect l="l" t="t" r="r" b="b"/>
              <a:pathLst>
                <a:path w="7450" h="10986" extrusionOk="0">
                  <a:moveTo>
                    <a:pt x="3453" y="1"/>
                  </a:moveTo>
                  <a:lnTo>
                    <a:pt x="3474" y="105"/>
                  </a:lnTo>
                  <a:lnTo>
                    <a:pt x="3474" y="168"/>
                  </a:lnTo>
                  <a:lnTo>
                    <a:pt x="3579" y="377"/>
                  </a:lnTo>
                  <a:lnTo>
                    <a:pt x="3621" y="503"/>
                  </a:lnTo>
                  <a:lnTo>
                    <a:pt x="3579" y="628"/>
                  </a:lnTo>
                  <a:lnTo>
                    <a:pt x="3558" y="691"/>
                  </a:lnTo>
                  <a:lnTo>
                    <a:pt x="3453" y="691"/>
                  </a:lnTo>
                  <a:lnTo>
                    <a:pt x="3307" y="1047"/>
                  </a:lnTo>
                  <a:lnTo>
                    <a:pt x="2909" y="1424"/>
                  </a:lnTo>
                  <a:lnTo>
                    <a:pt x="2637" y="1612"/>
                  </a:lnTo>
                  <a:lnTo>
                    <a:pt x="2072" y="1779"/>
                  </a:lnTo>
                  <a:lnTo>
                    <a:pt x="1968" y="1863"/>
                  </a:lnTo>
                  <a:lnTo>
                    <a:pt x="1528" y="2804"/>
                  </a:lnTo>
                  <a:lnTo>
                    <a:pt x="1424" y="2909"/>
                  </a:lnTo>
                  <a:lnTo>
                    <a:pt x="1340" y="2909"/>
                  </a:lnTo>
                  <a:lnTo>
                    <a:pt x="1173" y="2679"/>
                  </a:lnTo>
                  <a:lnTo>
                    <a:pt x="1068" y="2658"/>
                  </a:lnTo>
                  <a:lnTo>
                    <a:pt x="901" y="2595"/>
                  </a:lnTo>
                  <a:lnTo>
                    <a:pt x="838" y="2512"/>
                  </a:lnTo>
                  <a:lnTo>
                    <a:pt x="712" y="2574"/>
                  </a:lnTo>
                  <a:lnTo>
                    <a:pt x="608" y="2574"/>
                  </a:lnTo>
                  <a:lnTo>
                    <a:pt x="587" y="2470"/>
                  </a:lnTo>
                  <a:lnTo>
                    <a:pt x="691" y="2344"/>
                  </a:lnTo>
                  <a:lnTo>
                    <a:pt x="796" y="2281"/>
                  </a:lnTo>
                  <a:lnTo>
                    <a:pt x="733" y="2135"/>
                  </a:lnTo>
                  <a:lnTo>
                    <a:pt x="691" y="2093"/>
                  </a:lnTo>
                  <a:lnTo>
                    <a:pt x="398" y="2240"/>
                  </a:lnTo>
                  <a:lnTo>
                    <a:pt x="294" y="2344"/>
                  </a:lnTo>
                  <a:lnTo>
                    <a:pt x="105" y="2512"/>
                  </a:lnTo>
                  <a:lnTo>
                    <a:pt x="64" y="2679"/>
                  </a:lnTo>
                  <a:lnTo>
                    <a:pt x="1" y="2784"/>
                  </a:lnTo>
                  <a:lnTo>
                    <a:pt x="22" y="2825"/>
                  </a:lnTo>
                  <a:lnTo>
                    <a:pt x="105" y="2909"/>
                  </a:lnTo>
                  <a:lnTo>
                    <a:pt x="126" y="2993"/>
                  </a:lnTo>
                  <a:lnTo>
                    <a:pt x="64" y="3035"/>
                  </a:lnTo>
                  <a:lnTo>
                    <a:pt x="64" y="3097"/>
                  </a:lnTo>
                  <a:lnTo>
                    <a:pt x="189" y="3202"/>
                  </a:lnTo>
                  <a:lnTo>
                    <a:pt x="273" y="3348"/>
                  </a:lnTo>
                  <a:lnTo>
                    <a:pt x="231" y="3495"/>
                  </a:lnTo>
                  <a:lnTo>
                    <a:pt x="168" y="3495"/>
                  </a:lnTo>
                  <a:lnTo>
                    <a:pt x="85" y="3516"/>
                  </a:lnTo>
                  <a:lnTo>
                    <a:pt x="22" y="3621"/>
                  </a:lnTo>
                  <a:lnTo>
                    <a:pt x="126" y="3704"/>
                  </a:lnTo>
                  <a:lnTo>
                    <a:pt x="231" y="3746"/>
                  </a:lnTo>
                  <a:lnTo>
                    <a:pt x="419" y="3872"/>
                  </a:lnTo>
                  <a:lnTo>
                    <a:pt x="587" y="3913"/>
                  </a:lnTo>
                  <a:lnTo>
                    <a:pt x="817" y="4060"/>
                  </a:lnTo>
                  <a:lnTo>
                    <a:pt x="921" y="4081"/>
                  </a:lnTo>
                  <a:lnTo>
                    <a:pt x="963" y="4185"/>
                  </a:lnTo>
                  <a:lnTo>
                    <a:pt x="1068" y="4374"/>
                  </a:lnTo>
                  <a:lnTo>
                    <a:pt x="1110" y="4541"/>
                  </a:lnTo>
                  <a:lnTo>
                    <a:pt x="1173" y="4667"/>
                  </a:lnTo>
                  <a:lnTo>
                    <a:pt x="1424" y="4771"/>
                  </a:lnTo>
                  <a:lnTo>
                    <a:pt x="1486" y="4960"/>
                  </a:lnTo>
                  <a:lnTo>
                    <a:pt x="1549" y="5106"/>
                  </a:lnTo>
                  <a:lnTo>
                    <a:pt x="1591" y="5211"/>
                  </a:lnTo>
                  <a:lnTo>
                    <a:pt x="1633" y="5399"/>
                  </a:lnTo>
                  <a:lnTo>
                    <a:pt x="1696" y="5525"/>
                  </a:lnTo>
                  <a:lnTo>
                    <a:pt x="1800" y="5587"/>
                  </a:lnTo>
                  <a:lnTo>
                    <a:pt x="1905" y="5797"/>
                  </a:lnTo>
                  <a:lnTo>
                    <a:pt x="1905" y="5922"/>
                  </a:lnTo>
                  <a:lnTo>
                    <a:pt x="1884" y="5964"/>
                  </a:lnTo>
                  <a:lnTo>
                    <a:pt x="1989" y="6152"/>
                  </a:lnTo>
                  <a:lnTo>
                    <a:pt x="2177" y="6382"/>
                  </a:lnTo>
                  <a:lnTo>
                    <a:pt x="2219" y="6487"/>
                  </a:lnTo>
                  <a:lnTo>
                    <a:pt x="2198" y="6592"/>
                  </a:lnTo>
                  <a:lnTo>
                    <a:pt x="2219" y="6675"/>
                  </a:lnTo>
                  <a:lnTo>
                    <a:pt x="2302" y="6696"/>
                  </a:lnTo>
                  <a:lnTo>
                    <a:pt x="2491" y="6885"/>
                  </a:lnTo>
                  <a:lnTo>
                    <a:pt x="2533" y="6989"/>
                  </a:lnTo>
                  <a:lnTo>
                    <a:pt x="2574" y="7157"/>
                  </a:lnTo>
                  <a:lnTo>
                    <a:pt x="2616" y="7219"/>
                  </a:lnTo>
                  <a:lnTo>
                    <a:pt x="2784" y="7282"/>
                  </a:lnTo>
                  <a:lnTo>
                    <a:pt x="2805" y="7408"/>
                  </a:lnTo>
                  <a:lnTo>
                    <a:pt x="2951" y="7680"/>
                  </a:lnTo>
                  <a:lnTo>
                    <a:pt x="3014" y="7805"/>
                  </a:lnTo>
                  <a:lnTo>
                    <a:pt x="3202" y="8056"/>
                  </a:lnTo>
                  <a:lnTo>
                    <a:pt x="3202" y="8203"/>
                  </a:lnTo>
                  <a:lnTo>
                    <a:pt x="3139" y="8203"/>
                  </a:lnTo>
                  <a:lnTo>
                    <a:pt x="3098" y="8161"/>
                  </a:lnTo>
                  <a:lnTo>
                    <a:pt x="3098" y="8224"/>
                  </a:lnTo>
                  <a:lnTo>
                    <a:pt x="3118" y="8328"/>
                  </a:lnTo>
                  <a:lnTo>
                    <a:pt x="3118" y="8412"/>
                  </a:lnTo>
                  <a:lnTo>
                    <a:pt x="3160" y="8412"/>
                  </a:lnTo>
                  <a:lnTo>
                    <a:pt x="3244" y="8454"/>
                  </a:lnTo>
                  <a:lnTo>
                    <a:pt x="3265" y="8538"/>
                  </a:lnTo>
                  <a:lnTo>
                    <a:pt x="3244" y="8579"/>
                  </a:lnTo>
                  <a:lnTo>
                    <a:pt x="3432" y="8726"/>
                  </a:lnTo>
                  <a:lnTo>
                    <a:pt x="3621" y="8789"/>
                  </a:lnTo>
                  <a:lnTo>
                    <a:pt x="3642" y="8872"/>
                  </a:lnTo>
                  <a:lnTo>
                    <a:pt x="3725" y="8977"/>
                  </a:lnTo>
                  <a:lnTo>
                    <a:pt x="3830" y="8998"/>
                  </a:lnTo>
                  <a:lnTo>
                    <a:pt x="3872" y="9061"/>
                  </a:lnTo>
                  <a:lnTo>
                    <a:pt x="3893" y="9165"/>
                  </a:lnTo>
                  <a:lnTo>
                    <a:pt x="3976" y="9207"/>
                  </a:lnTo>
                  <a:lnTo>
                    <a:pt x="4165" y="9186"/>
                  </a:lnTo>
                  <a:lnTo>
                    <a:pt x="4206" y="9144"/>
                  </a:lnTo>
                  <a:lnTo>
                    <a:pt x="4186" y="9207"/>
                  </a:lnTo>
                  <a:lnTo>
                    <a:pt x="4269" y="9354"/>
                  </a:lnTo>
                  <a:lnTo>
                    <a:pt x="4458" y="9416"/>
                  </a:lnTo>
                  <a:lnTo>
                    <a:pt x="4562" y="9500"/>
                  </a:lnTo>
                  <a:lnTo>
                    <a:pt x="4562" y="9605"/>
                  </a:lnTo>
                  <a:lnTo>
                    <a:pt x="4667" y="9667"/>
                  </a:lnTo>
                  <a:lnTo>
                    <a:pt x="4792" y="9709"/>
                  </a:lnTo>
                  <a:lnTo>
                    <a:pt x="4834" y="9688"/>
                  </a:lnTo>
                  <a:lnTo>
                    <a:pt x="4939" y="9709"/>
                  </a:lnTo>
                  <a:lnTo>
                    <a:pt x="5148" y="9835"/>
                  </a:lnTo>
                  <a:lnTo>
                    <a:pt x="5315" y="9919"/>
                  </a:lnTo>
                  <a:lnTo>
                    <a:pt x="5420" y="9919"/>
                  </a:lnTo>
                  <a:lnTo>
                    <a:pt x="5462" y="9939"/>
                  </a:lnTo>
                  <a:lnTo>
                    <a:pt x="5504" y="10023"/>
                  </a:lnTo>
                  <a:lnTo>
                    <a:pt x="5650" y="10128"/>
                  </a:lnTo>
                  <a:lnTo>
                    <a:pt x="5755" y="10191"/>
                  </a:lnTo>
                  <a:lnTo>
                    <a:pt x="5859" y="10316"/>
                  </a:lnTo>
                  <a:lnTo>
                    <a:pt x="5943" y="10337"/>
                  </a:lnTo>
                  <a:lnTo>
                    <a:pt x="5985" y="10421"/>
                  </a:lnTo>
                  <a:lnTo>
                    <a:pt x="5964" y="10463"/>
                  </a:lnTo>
                  <a:lnTo>
                    <a:pt x="5964" y="10546"/>
                  </a:lnTo>
                  <a:lnTo>
                    <a:pt x="6090" y="10567"/>
                  </a:lnTo>
                  <a:lnTo>
                    <a:pt x="6236" y="10630"/>
                  </a:lnTo>
                  <a:lnTo>
                    <a:pt x="6403" y="10776"/>
                  </a:lnTo>
                  <a:lnTo>
                    <a:pt x="6550" y="10944"/>
                  </a:lnTo>
                  <a:lnTo>
                    <a:pt x="6655" y="10965"/>
                  </a:lnTo>
                  <a:lnTo>
                    <a:pt x="6675" y="10986"/>
                  </a:lnTo>
                  <a:lnTo>
                    <a:pt x="6801" y="10923"/>
                  </a:lnTo>
                  <a:lnTo>
                    <a:pt x="6927" y="10839"/>
                  </a:lnTo>
                  <a:lnTo>
                    <a:pt x="7010" y="10839"/>
                  </a:lnTo>
                  <a:lnTo>
                    <a:pt x="7115" y="10776"/>
                  </a:lnTo>
                  <a:lnTo>
                    <a:pt x="7178" y="10672"/>
                  </a:lnTo>
                  <a:lnTo>
                    <a:pt x="7073" y="10567"/>
                  </a:lnTo>
                  <a:lnTo>
                    <a:pt x="7094" y="10463"/>
                  </a:lnTo>
                  <a:lnTo>
                    <a:pt x="7136" y="10400"/>
                  </a:lnTo>
                  <a:lnTo>
                    <a:pt x="7240" y="10421"/>
                  </a:lnTo>
                  <a:lnTo>
                    <a:pt x="7219" y="10337"/>
                  </a:lnTo>
                  <a:lnTo>
                    <a:pt x="7136" y="10316"/>
                  </a:lnTo>
                  <a:lnTo>
                    <a:pt x="7094" y="10253"/>
                  </a:lnTo>
                  <a:lnTo>
                    <a:pt x="7199" y="10086"/>
                  </a:lnTo>
                  <a:lnTo>
                    <a:pt x="7324" y="10002"/>
                  </a:lnTo>
                  <a:lnTo>
                    <a:pt x="7429" y="9835"/>
                  </a:lnTo>
                  <a:lnTo>
                    <a:pt x="7450" y="9709"/>
                  </a:lnTo>
                  <a:lnTo>
                    <a:pt x="7282" y="9312"/>
                  </a:lnTo>
                  <a:lnTo>
                    <a:pt x="7324" y="9207"/>
                  </a:lnTo>
                  <a:lnTo>
                    <a:pt x="7324" y="9082"/>
                  </a:lnTo>
                  <a:lnTo>
                    <a:pt x="7303" y="8998"/>
                  </a:lnTo>
                  <a:lnTo>
                    <a:pt x="7282" y="8872"/>
                  </a:lnTo>
                  <a:lnTo>
                    <a:pt x="7324" y="8789"/>
                  </a:lnTo>
                  <a:lnTo>
                    <a:pt x="7387" y="8621"/>
                  </a:lnTo>
                  <a:lnTo>
                    <a:pt x="7345" y="8245"/>
                  </a:lnTo>
                  <a:lnTo>
                    <a:pt x="7303" y="8098"/>
                  </a:lnTo>
                  <a:lnTo>
                    <a:pt x="7387" y="7910"/>
                  </a:lnTo>
                  <a:lnTo>
                    <a:pt x="7387" y="7491"/>
                  </a:lnTo>
                  <a:lnTo>
                    <a:pt x="7450" y="7324"/>
                  </a:lnTo>
                  <a:lnTo>
                    <a:pt x="7450" y="7261"/>
                  </a:lnTo>
                  <a:lnTo>
                    <a:pt x="6927" y="6487"/>
                  </a:lnTo>
                  <a:lnTo>
                    <a:pt x="6906" y="6487"/>
                  </a:lnTo>
                  <a:lnTo>
                    <a:pt x="6864" y="6466"/>
                  </a:lnTo>
                  <a:lnTo>
                    <a:pt x="6675" y="6466"/>
                  </a:lnTo>
                  <a:lnTo>
                    <a:pt x="6571" y="6529"/>
                  </a:lnTo>
                  <a:lnTo>
                    <a:pt x="6445" y="6529"/>
                  </a:lnTo>
                  <a:lnTo>
                    <a:pt x="6383" y="6466"/>
                  </a:lnTo>
                  <a:lnTo>
                    <a:pt x="6362" y="6341"/>
                  </a:lnTo>
                  <a:lnTo>
                    <a:pt x="6341" y="6006"/>
                  </a:lnTo>
                  <a:lnTo>
                    <a:pt x="6341" y="5797"/>
                  </a:lnTo>
                  <a:lnTo>
                    <a:pt x="6383" y="5734"/>
                  </a:lnTo>
                  <a:lnTo>
                    <a:pt x="6403" y="5608"/>
                  </a:lnTo>
                  <a:lnTo>
                    <a:pt x="6362" y="5545"/>
                  </a:lnTo>
                  <a:lnTo>
                    <a:pt x="6152" y="5650"/>
                  </a:lnTo>
                  <a:lnTo>
                    <a:pt x="5922" y="5901"/>
                  </a:lnTo>
                  <a:lnTo>
                    <a:pt x="5608" y="5859"/>
                  </a:lnTo>
                  <a:lnTo>
                    <a:pt x="5357" y="5859"/>
                  </a:lnTo>
                  <a:lnTo>
                    <a:pt x="5315" y="5713"/>
                  </a:lnTo>
                  <a:lnTo>
                    <a:pt x="5211" y="5525"/>
                  </a:lnTo>
                  <a:lnTo>
                    <a:pt x="5023" y="5483"/>
                  </a:lnTo>
                  <a:lnTo>
                    <a:pt x="4688" y="5525"/>
                  </a:lnTo>
                  <a:lnTo>
                    <a:pt x="4813" y="5336"/>
                  </a:lnTo>
                  <a:lnTo>
                    <a:pt x="4520" y="4876"/>
                  </a:lnTo>
                  <a:lnTo>
                    <a:pt x="4374" y="4709"/>
                  </a:lnTo>
                  <a:lnTo>
                    <a:pt x="4395" y="4646"/>
                  </a:lnTo>
                  <a:lnTo>
                    <a:pt x="4374" y="4541"/>
                  </a:lnTo>
                  <a:lnTo>
                    <a:pt x="4416" y="4437"/>
                  </a:lnTo>
                  <a:lnTo>
                    <a:pt x="4416" y="4290"/>
                  </a:lnTo>
                  <a:lnTo>
                    <a:pt x="4395" y="4227"/>
                  </a:lnTo>
                  <a:lnTo>
                    <a:pt x="4458" y="4165"/>
                  </a:lnTo>
                  <a:lnTo>
                    <a:pt x="4458" y="4039"/>
                  </a:lnTo>
                  <a:lnTo>
                    <a:pt x="4625" y="3934"/>
                  </a:lnTo>
                  <a:lnTo>
                    <a:pt x="4709" y="3955"/>
                  </a:lnTo>
                  <a:lnTo>
                    <a:pt x="4792" y="3851"/>
                  </a:lnTo>
                  <a:lnTo>
                    <a:pt x="4730" y="3746"/>
                  </a:lnTo>
                  <a:lnTo>
                    <a:pt x="4688" y="3558"/>
                  </a:lnTo>
                  <a:lnTo>
                    <a:pt x="4834" y="3411"/>
                  </a:lnTo>
                  <a:lnTo>
                    <a:pt x="4813" y="3307"/>
                  </a:lnTo>
                  <a:lnTo>
                    <a:pt x="4897" y="3223"/>
                  </a:lnTo>
                  <a:lnTo>
                    <a:pt x="4876" y="3076"/>
                  </a:lnTo>
                  <a:lnTo>
                    <a:pt x="4981" y="3014"/>
                  </a:lnTo>
                  <a:lnTo>
                    <a:pt x="5106" y="2930"/>
                  </a:lnTo>
                  <a:lnTo>
                    <a:pt x="5232" y="2825"/>
                  </a:lnTo>
                  <a:lnTo>
                    <a:pt x="5295" y="2804"/>
                  </a:lnTo>
                  <a:lnTo>
                    <a:pt x="5357" y="2721"/>
                  </a:lnTo>
                  <a:lnTo>
                    <a:pt x="5650" y="2679"/>
                  </a:lnTo>
                  <a:lnTo>
                    <a:pt x="6069" y="2553"/>
                  </a:lnTo>
                  <a:lnTo>
                    <a:pt x="6090" y="2449"/>
                  </a:lnTo>
                  <a:lnTo>
                    <a:pt x="6152" y="2470"/>
                  </a:lnTo>
                  <a:lnTo>
                    <a:pt x="6299" y="2470"/>
                  </a:lnTo>
                  <a:lnTo>
                    <a:pt x="6445" y="2553"/>
                  </a:lnTo>
                  <a:lnTo>
                    <a:pt x="6445" y="2574"/>
                  </a:lnTo>
                  <a:lnTo>
                    <a:pt x="6550" y="2595"/>
                  </a:lnTo>
                  <a:lnTo>
                    <a:pt x="6592" y="2512"/>
                  </a:lnTo>
                  <a:lnTo>
                    <a:pt x="6592" y="2470"/>
                  </a:lnTo>
                  <a:lnTo>
                    <a:pt x="6571" y="2344"/>
                  </a:lnTo>
                  <a:lnTo>
                    <a:pt x="6466" y="2260"/>
                  </a:lnTo>
                  <a:lnTo>
                    <a:pt x="6341" y="2260"/>
                  </a:lnTo>
                  <a:lnTo>
                    <a:pt x="6194" y="2281"/>
                  </a:lnTo>
                  <a:lnTo>
                    <a:pt x="6173" y="2198"/>
                  </a:lnTo>
                  <a:lnTo>
                    <a:pt x="6550" y="1570"/>
                  </a:lnTo>
                  <a:lnTo>
                    <a:pt x="6550" y="1507"/>
                  </a:lnTo>
                  <a:lnTo>
                    <a:pt x="6445" y="1528"/>
                  </a:lnTo>
                  <a:lnTo>
                    <a:pt x="6362" y="1444"/>
                  </a:lnTo>
                  <a:lnTo>
                    <a:pt x="6257" y="1403"/>
                  </a:lnTo>
                  <a:lnTo>
                    <a:pt x="6173" y="1403"/>
                  </a:lnTo>
                  <a:lnTo>
                    <a:pt x="6131" y="1319"/>
                  </a:lnTo>
                  <a:lnTo>
                    <a:pt x="6027" y="1319"/>
                  </a:lnTo>
                  <a:lnTo>
                    <a:pt x="5839" y="1424"/>
                  </a:lnTo>
                  <a:lnTo>
                    <a:pt x="5671" y="1340"/>
                  </a:lnTo>
                  <a:lnTo>
                    <a:pt x="5525" y="1319"/>
                  </a:lnTo>
                  <a:lnTo>
                    <a:pt x="5336" y="1403"/>
                  </a:lnTo>
                  <a:lnTo>
                    <a:pt x="5295" y="1444"/>
                  </a:lnTo>
                  <a:lnTo>
                    <a:pt x="5148" y="1444"/>
                  </a:lnTo>
                  <a:lnTo>
                    <a:pt x="5043" y="1424"/>
                  </a:lnTo>
                  <a:lnTo>
                    <a:pt x="4918" y="1444"/>
                  </a:lnTo>
                  <a:lnTo>
                    <a:pt x="4813" y="1424"/>
                  </a:lnTo>
                  <a:lnTo>
                    <a:pt x="4792" y="1340"/>
                  </a:lnTo>
                  <a:lnTo>
                    <a:pt x="4813" y="1256"/>
                  </a:lnTo>
                  <a:lnTo>
                    <a:pt x="4792" y="1131"/>
                  </a:lnTo>
                  <a:lnTo>
                    <a:pt x="4688" y="1089"/>
                  </a:lnTo>
                  <a:lnTo>
                    <a:pt x="4625" y="1089"/>
                  </a:lnTo>
                  <a:lnTo>
                    <a:pt x="4625" y="921"/>
                  </a:lnTo>
                  <a:lnTo>
                    <a:pt x="4520" y="775"/>
                  </a:lnTo>
                  <a:lnTo>
                    <a:pt x="4269" y="670"/>
                  </a:lnTo>
                  <a:lnTo>
                    <a:pt x="4186" y="670"/>
                  </a:lnTo>
                  <a:lnTo>
                    <a:pt x="4081" y="482"/>
                  </a:lnTo>
                  <a:lnTo>
                    <a:pt x="4081" y="377"/>
                  </a:lnTo>
                  <a:lnTo>
                    <a:pt x="3934" y="210"/>
                  </a:lnTo>
                  <a:lnTo>
                    <a:pt x="3893" y="168"/>
                  </a:lnTo>
                  <a:lnTo>
                    <a:pt x="3767" y="147"/>
                  </a:lnTo>
                  <a:lnTo>
                    <a:pt x="3558" y="84"/>
                  </a:lnTo>
                  <a:lnTo>
                    <a:pt x="3516"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54"/>
            <p:cNvSpPr/>
            <p:nvPr/>
          </p:nvSpPr>
          <p:spPr>
            <a:xfrm>
              <a:off x="3275452" y="3211250"/>
              <a:ext cx="85722" cy="91389"/>
            </a:xfrm>
            <a:custGeom>
              <a:avLst/>
              <a:gdLst/>
              <a:ahLst/>
              <a:cxnLst/>
              <a:rect l="l" t="t" r="r" b="b"/>
              <a:pathLst>
                <a:path w="7199" h="8036" extrusionOk="0">
                  <a:moveTo>
                    <a:pt x="1967" y="1"/>
                  </a:moveTo>
                  <a:lnTo>
                    <a:pt x="1779" y="85"/>
                  </a:lnTo>
                  <a:lnTo>
                    <a:pt x="1612" y="126"/>
                  </a:lnTo>
                  <a:lnTo>
                    <a:pt x="1319" y="294"/>
                  </a:lnTo>
                  <a:lnTo>
                    <a:pt x="1235" y="545"/>
                  </a:lnTo>
                  <a:lnTo>
                    <a:pt x="1047" y="608"/>
                  </a:lnTo>
                  <a:lnTo>
                    <a:pt x="921" y="608"/>
                  </a:lnTo>
                  <a:lnTo>
                    <a:pt x="796" y="712"/>
                  </a:lnTo>
                  <a:lnTo>
                    <a:pt x="712" y="712"/>
                  </a:lnTo>
                  <a:lnTo>
                    <a:pt x="524" y="775"/>
                  </a:lnTo>
                  <a:lnTo>
                    <a:pt x="1" y="775"/>
                  </a:lnTo>
                  <a:lnTo>
                    <a:pt x="524" y="1549"/>
                  </a:lnTo>
                  <a:lnTo>
                    <a:pt x="524" y="1612"/>
                  </a:lnTo>
                  <a:lnTo>
                    <a:pt x="461" y="1779"/>
                  </a:lnTo>
                  <a:lnTo>
                    <a:pt x="461" y="2198"/>
                  </a:lnTo>
                  <a:lnTo>
                    <a:pt x="377" y="2386"/>
                  </a:lnTo>
                  <a:lnTo>
                    <a:pt x="419" y="2533"/>
                  </a:lnTo>
                  <a:lnTo>
                    <a:pt x="461" y="2909"/>
                  </a:lnTo>
                  <a:lnTo>
                    <a:pt x="398" y="3077"/>
                  </a:lnTo>
                  <a:lnTo>
                    <a:pt x="356" y="3160"/>
                  </a:lnTo>
                  <a:lnTo>
                    <a:pt x="377" y="3286"/>
                  </a:lnTo>
                  <a:lnTo>
                    <a:pt x="398" y="3370"/>
                  </a:lnTo>
                  <a:lnTo>
                    <a:pt x="398" y="3495"/>
                  </a:lnTo>
                  <a:lnTo>
                    <a:pt x="356" y="3600"/>
                  </a:lnTo>
                  <a:lnTo>
                    <a:pt x="524" y="3997"/>
                  </a:lnTo>
                  <a:lnTo>
                    <a:pt x="503" y="4123"/>
                  </a:lnTo>
                  <a:lnTo>
                    <a:pt x="398" y="4290"/>
                  </a:lnTo>
                  <a:lnTo>
                    <a:pt x="273" y="4374"/>
                  </a:lnTo>
                  <a:lnTo>
                    <a:pt x="168" y="4541"/>
                  </a:lnTo>
                  <a:lnTo>
                    <a:pt x="210" y="4604"/>
                  </a:lnTo>
                  <a:lnTo>
                    <a:pt x="293" y="4625"/>
                  </a:lnTo>
                  <a:lnTo>
                    <a:pt x="314" y="4709"/>
                  </a:lnTo>
                  <a:lnTo>
                    <a:pt x="356" y="4709"/>
                  </a:lnTo>
                  <a:lnTo>
                    <a:pt x="356" y="4834"/>
                  </a:lnTo>
                  <a:lnTo>
                    <a:pt x="482" y="4939"/>
                  </a:lnTo>
                  <a:lnTo>
                    <a:pt x="524" y="5002"/>
                  </a:lnTo>
                  <a:lnTo>
                    <a:pt x="565" y="5127"/>
                  </a:lnTo>
                  <a:lnTo>
                    <a:pt x="524" y="5232"/>
                  </a:lnTo>
                  <a:lnTo>
                    <a:pt x="524" y="5274"/>
                  </a:lnTo>
                  <a:lnTo>
                    <a:pt x="586" y="5483"/>
                  </a:lnTo>
                  <a:lnTo>
                    <a:pt x="670" y="5629"/>
                  </a:lnTo>
                  <a:lnTo>
                    <a:pt x="921" y="5839"/>
                  </a:lnTo>
                  <a:lnTo>
                    <a:pt x="942" y="5901"/>
                  </a:lnTo>
                  <a:lnTo>
                    <a:pt x="879" y="6090"/>
                  </a:lnTo>
                  <a:lnTo>
                    <a:pt x="921" y="6194"/>
                  </a:lnTo>
                  <a:lnTo>
                    <a:pt x="775" y="6508"/>
                  </a:lnTo>
                  <a:lnTo>
                    <a:pt x="879" y="6613"/>
                  </a:lnTo>
                  <a:lnTo>
                    <a:pt x="1130" y="6885"/>
                  </a:lnTo>
                  <a:lnTo>
                    <a:pt x="1570" y="8036"/>
                  </a:lnTo>
                  <a:lnTo>
                    <a:pt x="1737" y="8036"/>
                  </a:lnTo>
                  <a:lnTo>
                    <a:pt x="1758" y="7952"/>
                  </a:lnTo>
                  <a:lnTo>
                    <a:pt x="1863" y="7931"/>
                  </a:lnTo>
                  <a:lnTo>
                    <a:pt x="1863" y="7952"/>
                  </a:lnTo>
                  <a:lnTo>
                    <a:pt x="1946" y="7847"/>
                  </a:lnTo>
                  <a:lnTo>
                    <a:pt x="2051" y="7638"/>
                  </a:lnTo>
                  <a:lnTo>
                    <a:pt x="2260" y="7408"/>
                  </a:lnTo>
                  <a:lnTo>
                    <a:pt x="2407" y="7345"/>
                  </a:lnTo>
                  <a:lnTo>
                    <a:pt x="2553" y="7471"/>
                  </a:lnTo>
                  <a:lnTo>
                    <a:pt x="2721" y="7450"/>
                  </a:lnTo>
                  <a:lnTo>
                    <a:pt x="2804" y="7429"/>
                  </a:lnTo>
                  <a:lnTo>
                    <a:pt x="2930" y="7471"/>
                  </a:lnTo>
                  <a:lnTo>
                    <a:pt x="3139" y="7429"/>
                  </a:lnTo>
                  <a:lnTo>
                    <a:pt x="3244" y="7450"/>
                  </a:lnTo>
                  <a:lnTo>
                    <a:pt x="3286" y="7575"/>
                  </a:lnTo>
                  <a:lnTo>
                    <a:pt x="3348" y="7847"/>
                  </a:lnTo>
                  <a:lnTo>
                    <a:pt x="3411" y="7889"/>
                  </a:lnTo>
                  <a:lnTo>
                    <a:pt x="3453" y="7847"/>
                  </a:lnTo>
                  <a:lnTo>
                    <a:pt x="3453" y="7743"/>
                  </a:lnTo>
                  <a:lnTo>
                    <a:pt x="3516" y="7617"/>
                  </a:lnTo>
                  <a:lnTo>
                    <a:pt x="3516" y="7512"/>
                  </a:lnTo>
                  <a:lnTo>
                    <a:pt x="3620" y="7366"/>
                  </a:lnTo>
                  <a:lnTo>
                    <a:pt x="4227" y="7366"/>
                  </a:lnTo>
                  <a:lnTo>
                    <a:pt x="4353" y="7471"/>
                  </a:lnTo>
                  <a:lnTo>
                    <a:pt x="4374" y="7303"/>
                  </a:lnTo>
                  <a:lnTo>
                    <a:pt x="4541" y="6989"/>
                  </a:lnTo>
                  <a:lnTo>
                    <a:pt x="4562" y="6822"/>
                  </a:lnTo>
                  <a:lnTo>
                    <a:pt x="4541" y="6675"/>
                  </a:lnTo>
                  <a:lnTo>
                    <a:pt x="4478" y="6592"/>
                  </a:lnTo>
                  <a:lnTo>
                    <a:pt x="4667" y="6299"/>
                  </a:lnTo>
                  <a:lnTo>
                    <a:pt x="4750" y="6090"/>
                  </a:lnTo>
                  <a:lnTo>
                    <a:pt x="4750" y="5985"/>
                  </a:lnTo>
                  <a:lnTo>
                    <a:pt x="4876" y="5901"/>
                  </a:lnTo>
                  <a:lnTo>
                    <a:pt x="5650" y="5692"/>
                  </a:lnTo>
                  <a:lnTo>
                    <a:pt x="6319" y="5692"/>
                  </a:lnTo>
                  <a:lnTo>
                    <a:pt x="6696" y="5985"/>
                  </a:lnTo>
                  <a:lnTo>
                    <a:pt x="6780" y="5985"/>
                  </a:lnTo>
                  <a:lnTo>
                    <a:pt x="6864" y="6069"/>
                  </a:lnTo>
                  <a:lnTo>
                    <a:pt x="6926" y="5964"/>
                  </a:lnTo>
                  <a:lnTo>
                    <a:pt x="6905" y="5880"/>
                  </a:lnTo>
                  <a:lnTo>
                    <a:pt x="7198" y="5315"/>
                  </a:lnTo>
                  <a:lnTo>
                    <a:pt x="7177" y="5043"/>
                  </a:lnTo>
                  <a:lnTo>
                    <a:pt x="6884" y="4499"/>
                  </a:lnTo>
                  <a:lnTo>
                    <a:pt x="6571" y="4437"/>
                  </a:lnTo>
                  <a:lnTo>
                    <a:pt x="6591" y="4207"/>
                  </a:lnTo>
                  <a:lnTo>
                    <a:pt x="6550" y="3851"/>
                  </a:lnTo>
                  <a:lnTo>
                    <a:pt x="5524" y="3809"/>
                  </a:lnTo>
                  <a:lnTo>
                    <a:pt x="5545" y="3558"/>
                  </a:lnTo>
                  <a:lnTo>
                    <a:pt x="5315" y="3181"/>
                  </a:lnTo>
                  <a:lnTo>
                    <a:pt x="5399" y="3056"/>
                  </a:lnTo>
                  <a:lnTo>
                    <a:pt x="5336" y="2846"/>
                  </a:lnTo>
                  <a:lnTo>
                    <a:pt x="5378" y="2554"/>
                  </a:lnTo>
                  <a:lnTo>
                    <a:pt x="5315" y="2491"/>
                  </a:lnTo>
                  <a:lnTo>
                    <a:pt x="5106" y="2323"/>
                  </a:lnTo>
                  <a:lnTo>
                    <a:pt x="4771" y="2386"/>
                  </a:lnTo>
                  <a:lnTo>
                    <a:pt x="4604" y="2302"/>
                  </a:lnTo>
                  <a:lnTo>
                    <a:pt x="4499" y="2240"/>
                  </a:lnTo>
                  <a:lnTo>
                    <a:pt x="4457" y="2093"/>
                  </a:lnTo>
                  <a:lnTo>
                    <a:pt x="4290" y="2030"/>
                  </a:lnTo>
                  <a:lnTo>
                    <a:pt x="4060" y="1968"/>
                  </a:lnTo>
                  <a:lnTo>
                    <a:pt x="3955" y="1968"/>
                  </a:lnTo>
                  <a:lnTo>
                    <a:pt x="3746" y="1717"/>
                  </a:lnTo>
                  <a:lnTo>
                    <a:pt x="3620" y="1779"/>
                  </a:lnTo>
                  <a:lnTo>
                    <a:pt x="3411" y="1570"/>
                  </a:lnTo>
                  <a:lnTo>
                    <a:pt x="3181" y="1612"/>
                  </a:lnTo>
                  <a:lnTo>
                    <a:pt x="3118" y="1696"/>
                  </a:lnTo>
                  <a:lnTo>
                    <a:pt x="2993" y="1570"/>
                  </a:lnTo>
                  <a:lnTo>
                    <a:pt x="2804" y="1466"/>
                  </a:lnTo>
                  <a:lnTo>
                    <a:pt x="2679" y="1382"/>
                  </a:lnTo>
                  <a:lnTo>
                    <a:pt x="2616" y="1235"/>
                  </a:lnTo>
                  <a:lnTo>
                    <a:pt x="2490" y="1152"/>
                  </a:lnTo>
                  <a:lnTo>
                    <a:pt x="2407" y="942"/>
                  </a:lnTo>
                  <a:lnTo>
                    <a:pt x="2449" y="838"/>
                  </a:lnTo>
                  <a:lnTo>
                    <a:pt x="2386" y="545"/>
                  </a:lnTo>
                  <a:lnTo>
                    <a:pt x="2470" y="398"/>
                  </a:lnTo>
                  <a:lnTo>
                    <a:pt x="2407" y="189"/>
                  </a:lnTo>
                  <a:lnTo>
                    <a:pt x="2407" y="43"/>
                  </a:lnTo>
                  <a:lnTo>
                    <a:pt x="2365" y="1"/>
                  </a:lnTo>
                  <a:lnTo>
                    <a:pt x="2239" y="85"/>
                  </a:lnTo>
                  <a:lnTo>
                    <a:pt x="2093"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sp>
          <p:nvSpPr>
            <p:cNvPr id="1744" name="Google Shape;1744;p54"/>
            <p:cNvSpPr/>
            <p:nvPr/>
          </p:nvSpPr>
          <p:spPr>
            <a:xfrm>
              <a:off x="3327273" y="3275982"/>
              <a:ext cx="58811" cy="59262"/>
            </a:xfrm>
            <a:custGeom>
              <a:avLst/>
              <a:gdLst/>
              <a:ahLst/>
              <a:cxnLst/>
              <a:rect l="l" t="t" r="r" b="b"/>
              <a:pathLst>
                <a:path w="4939" h="5211" extrusionOk="0">
                  <a:moveTo>
                    <a:pt x="1298" y="0"/>
                  </a:moveTo>
                  <a:lnTo>
                    <a:pt x="524" y="209"/>
                  </a:lnTo>
                  <a:lnTo>
                    <a:pt x="398" y="293"/>
                  </a:lnTo>
                  <a:lnTo>
                    <a:pt x="398" y="398"/>
                  </a:lnTo>
                  <a:lnTo>
                    <a:pt x="315" y="607"/>
                  </a:lnTo>
                  <a:lnTo>
                    <a:pt x="126" y="900"/>
                  </a:lnTo>
                  <a:lnTo>
                    <a:pt x="189" y="983"/>
                  </a:lnTo>
                  <a:lnTo>
                    <a:pt x="210" y="1130"/>
                  </a:lnTo>
                  <a:lnTo>
                    <a:pt x="189" y="1297"/>
                  </a:lnTo>
                  <a:lnTo>
                    <a:pt x="22" y="1611"/>
                  </a:lnTo>
                  <a:lnTo>
                    <a:pt x="1" y="1779"/>
                  </a:lnTo>
                  <a:lnTo>
                    <a:pt x="1" y="1820"/>
                  </a:lnTo>
                  <a:lnTo>
                    <a:pt x="126" y="1946"/>
                  </a:lnTo>
                  <a:lnTo>
                    <a:pt x="231" y="1967"/>
                  </a:lnTo>
                  <a:lnTo>
                    <a:pt x="398" y="2239"/>
                  </a:lnTo>
                  <a:lnTo>
                    <a:pt x="754" y="2595"/>
                  </a:lnTo>
                  <a:lnTo>
                    <a:pt x="879" y="2595"/>
                  </a:lnTo>
                  <a:lnTo>
                    <a:pt x="1026" y="2720"/>
                  </a:lnTo>
                  <a:lnTo>
                    <a:pt x="1131" y="2888"/>
                  </a:lnTo>
                  <a:lnTo>
                    <a:pt x="1465" y="2971"/>
                  </a:lnTo>
                  <a:lnTo>
                    <a:pt x="1695" y="3097"/>
                  </a:lnTo>
                  <a:lnTo>
                    <a:pt x="1800" y="3097"/>
                  </a:lnTo>
                  <a:lnTo>
                    <a:pt x="2030" y="3327"/>
                  </a:lnTo>
                  <a:lnTo>
                    <a:pt x="2302" y="3452"/>
                  </a:lnTo>
                  <a:lnTo>
                    <a:pt x="2637" y="3515"/>
                  </a:lnTo>
                  <a:lnTo>
                    <a:pt x="2804" y="3641"/>
                  </a:lnTo>
                  <a:lnTo>
                    <a:pt x="2951" y="3808"/>
                  </a:lnTo>
                  <a:lnTo>
                    <a:pt x="3035" y="3934"/>
                  </a:lnTo>
                  <a:lnTo>
                    <a:pt x="2972" y="4059"/>
                  </a:lnTo>
                  <a:lnTo>
                    <a:pt x="2909" y="4185"/>
                  </a:lnTo>
                  <a:lnTo>
                    <a:pt x="2804" y="4269"/>
                  </a:lnTo>
                  <a:lnTo>
                    <a:pt x="2742" y="4373"/>
                  </a:lnTo>
                  <a:lnTo>
                    <a:pt x="2763" y="4478"/>
                  </a:lnTo>
                  <a:lnTo>
                    <a:pt x="2700" y="4708"/>
                  </a:lnTo>
                  <a:lnTo>
                    <a:pt x="2512" y="4896"/>
                  </a:lnTo>
                  <a:lnTo>
                    <a:pt x="2491" y="5022"/>
                  </a:lnTo>
                  <a:lnTo>
                    <a:pt x="2574" y="5022"/>
                  </a:lnTo>
                  <a:lnTo>
                    <a:pt x="2972" y="4959"/>
                  </a:lnTo>
                  <a:lnTo>
                    <a:pt x="3328" y="5064"/>
                  </a:lnTo>
                  <a:lnTo>
                    <a:pt x="3579" y="5210"/>
                  </a:lnTo>
                  <a:lnTo>
                    <a:pt x="3704" y="5168"/>
                  </a:lnTo>
                  <a:lnTo>
                    <a:pt x="3788" y="5168"/>
                  </a:lnTo>
                  <a:lnTo>
                    <a:pt x="3851" y="5210"/>
                  </a:lnTo>
                  <a:lnTo>
                    <a:pt x="3955" y="5064"/>
                  </a:lnTo>
                  <a:lnTo>
                    <a:pt x="3997" y="5022"/>
                  </a:lnTo>
                  <a:lnTo>
                    <a:pt x="4123" y="5085"/>
                  </a:lnTo>
                  <a:lnTo>
                    <a:pt x="4227" y="4959"/>
                  </a:lnTo>
                  <a:lnTo>
                    <a:pt x="4290" y="4792"/>
                  </a:lnTo>
                  <a:lnTo>
                    <a:pt x="4541" y="4603"/>
                  </a:lnTo>
                  <a:lnTo>
                    <a:pt x="4583" y="4478"/>
                  </a:lnTo>
                  <a:lnTo>
                    <a:pt x="4646" y="4352"/>
                  </a:lnTo>
                  <a:lnTo>
                    <a:pt x="4750" y="4248"/>
                  </a:lnTo>
                  <a:lnTo>
                    <a:pt x="4792" y="4038"/>
                  </a:lnTo>
                  <a:lnTo>
                    <a:pt x="4750" y="3976"/>
                  </a:lnTo>
                  <a:lnTo>
                    <a:pt x="4750" y="3829"/>
                  </a:lnTo>
                  <a:lnTo>
                    <a:pt x="4813" y="3808"/>
                  </a:lnTo>
                  <a:lnTo>
                    <a:pt x="4813" y="3724"/>
                  </a:lnTo>
                  <a:lnTo>
                    <a:pt x="4813" y="3662"/>
                  </a:lnTo>
                  <a:lnTo>
                    <a:pt x="4813" y="3599"/>
                  </a:lnTo>
                  <a:lnTo>
                    <a:pt x="4834" y="3599"/>
                  </a:lnTo>
                  <a:lnTo>
                    <a:pt x="4855" y="3515"/>
                  </a:lnTo>
                  <a:lnTo>
                    <a:pt x="4855" y="2971"/>
                  </a:lnTo>
                  <a:lnTo>
                    <a:pt x="4939" y="2888"/>
                  </a:lnTo>
                  <a:lnTo>
                    <a:pt x="4834" y="2867"/>
                  </a:lnTo>
                  <a:lnTo>
                    <a:pt x="4750" y="2783"/>
                  </a:lnTo>
                  <a:lnTo>
                    <a:pt x="4625" y="2720"/>
                  </a:lnTo>
                  <a:lnTo>
                    <a:pt x="4395" y="2867"/>
                  </a:lnTo>
                  <a:lnTo>
                    <a:pt x="4290" y="2825"/>
                  </a:lnTo>
                  <a:lnTo>
                    <a:pt x="4206" y="2616"/>
                  </a:lnTo>
                  <a:lnTo>
                    <a:pt x="4060" y="1988"/>
                  </a:lnTo>
                  <a:lnTo>
                    <a:pt x="4018" y="1862"/>
                  </a:lnTo>
                  <a:lnTo>
                    <a:pt x="3892" y="1820"/>
                  </a:lnTo>
                  <a:lnTo>
                    <a:pt x="3767" y="1716"/>
                  </a:lnTo>
                  <a:lnTo>
                    <a:pt x="3495" y="1841"/>
                  </a:lnTo>
                  <a:lnTo>
                    <a:pt x="3328" y="1758"/>
                  </a:lnTo>
                  <a:lnTo>
                    <a:pt x="3056" y="1779"/>
                  </a:lnTo>
                  <a:lnTo>
                    <a:pt x="2972" y="1737"/>
                  </a:lnTo>
                  <a:lnTo>
                    <a:pt x="2763" y="1758"/>
                  </a:lnTo>
                  <a:lnTo>
                    <a:pt x="2721" y="1632"/>
                  </a:lnTo>
                  <a:lnTo>
                    <a:pt x="2763" y="1528"/>
                  </a:lnTo>
                  <a:lnTo>
                    <a:pt x="2721" y="1360"/>
                  </a:lnTo>
                  <a:lnTo>
                    <a:pt x="2763" y="1025"/>
                  </a:lnTo>
                  <a:lnTo>
                    <a:pt x="2658" y="837"/>
                  </a:lnTo>
                  <a:lnTo>
                    <a:pt x="2658" y="670"/>
                  </a:lnTo>
                  <a:lnTo>
                    <a:pt x="2512" y="565"/>
                  </a:lnTo>
                  <a:lnTo>
                    <a:pt x="2553" y="419"/>
                  </a:lnTo>
                  <a:lnTo>
                    <a:pt x="2428" y="293"/>
                  </a:lnTo>
                  <a:lnTo>
                    <a:pt x="2344" y="293"/>
                  </a:lnTo>
                  <a:lnTo>
                    <a:pt x="1967"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1745" name="Google Shape;1745;p54"/>
            <p:cNvSpPr/>
            <p:nvPr/>
          </p:nvSpPr>
          <p:spPr>
            <a:xfrm>
              <a:off x="3363150" y="3352838"/>
              <a:ext cx="34889" cy="37848"/>
            </a:xfrm>
            <a:custGeom>
              <a:avLst/>
              <a:gdLst/>
              <a:ahLst/>
              <a:cxnLst/>
              <a:rect l="l" t="t" r="r" b="b"/>
              <a:pathLst>
                <a:path w="2930" h="3328" extrusionOk="0">
                  <a:moveTo>
                    <a:pt x="754" y="0"/>
                  </a:moveTo>
                  <a:lnTo>
                    <a:pt x="440" y="63"/>
                  </a:lnTo>
                  <a:lnTo>
                    <a:pt x="377" y="42"/>
                  </a:lnTo>
                  <a:lnTo>
                    <a:pt x="315" y="42"/>
                  </a:lnTo>
                  <a:lnTo>
                    <a:pt x="273" y="63"/>
                  </a:lnTo>
                  <a:lnTo>
                    <a:pt x="231" y="210"/>
                  </a:lnTo>
                  <a:lnTo>
                    <a:pt x="126" y="335"/>
                  </a:lnTo>
                  <a:lnTo>
                    <a:pt x="168" y="524"/>
                  </a:lnTo>
                  <a:lnTo>
                    <a:pt x="126" y="586"/>
                  </a:lnTo>
                  <a:lnTo>
                    <a:pt x="147" y="712"/>
                  </a:lnTo>
                  <a:lnTo>
                    <a:pt x="147" y="963"/>
                  </a:lnTo>
                  <a:lnTo>
                    <a:pt x="84" y="1047"/>
                  </a:lnTo>
                  <a:lnTo>
                    <a:pt x="84" y="1151"/>
                  </a:lnTo>
                  <a:lnTo>
                    <a:pt x="43" y="1277"/>
                  </a:lnTo>
                  <a:lnTo>
                    <a:pt x="84" y="1465"/>
                  </a:lnTo>
                  <a:lnTo>
                    <a:pt x="43" y="1507"/>
                  </a:lnTo>
                  <a:lnTo>
                    <a:pt x="63" y="1779"/>
                  </a:lnTo>
                  <a:lnTo>
                    <a:pt x="126" y="1967"/>
                  </a:lnTo>
                  <a:lnTo>
                    <a:pt x="84" y="2030"/>
                  </a:lnTo>
                  <a:lnTo>
                    <a:pt x="22" y="2114"/>
                  </a:lnTo>
                  <a:lnTo>
                    <a:pt x="1" y="2156"/>
                  </a:lnTo>
                  <a:lnTo>
                    <a:pt x="1" y="2428"/>
                  </a:lnTo>
                  <a:lnTo>
                    <a:pt x="63" y="2637"/>
                  </a:lnTo>
                  <a:lnTo>
                    <a:pt x="231" y="2867"/>
                  </a:lnTo>
                  <a:lnTo>
                    <a:pt x="315" y="2867"/>
                  </a:lnTo>
                  <a:lnTo>
                    <a:pt x="461" y="3034"/>
                  </a:lnTo>
                  <a:lnTo>
                    <a:pt x="545" y="3055"/>
                  </a:lnTo>
                  <a:lnTo>
                    <a:pt x="796" y="3034"/>
                  </a:lnTo>
                  <a:lnTo>
                    <a:pt x="963" y="3055"/>
                  </a:lnTo>
                  <a:lnTo>
                    <a:pt x="1089" y="3139"/>
                  </a:lnTo>
                  <a:lnTo>
                    <a:pt x="1172" y="3160"/>
                  </a:lnTo>
                  <a:lnTo>
                    <a:pt x="1277" y="3160"/>
                  </a:lnTo>
                  <a:lnTo>
                    <a:pt x="1298" y="3181"/>
                  </a:lnTo>
                  <a:lnTo>
                    <a:pt x="1277" y="3244"/>
                  </a:lnTo>
                  <a:lnTo>
                    <a:pt x="1277" y="3285"/>
                  </a:lnTo>
                  <a:lnTo>
                    <a:pt x="1382" y="3285"/>
                  </a:lnTo>
                  <a:lnTo>
                    <a:pt x="1507" y="3202"/>
                  </a:lnTo>
                  <a:lnTo>
                    <a:pt x="1654" y="3181"/>
                  </a:lnTo>
                  <a:lnTo>
                    <a:pt x="1800" y="3244"/>
                  </a:lnTo>
                  <a:lnTo>
                    <a:pt x="1842" y="3264"/>
                  </a:lnTo>
                  <a:lnTo>
                    <a:pt x="1926" y="3264"/>
                  </a:lnTo>
                  <a:lnTo>
                    <a:pt x="2009" y="3285"/>
                  </a:lnTo>
                  <a:lnTo>
                    <a:pt x="2093" y="3327"/>
                  </a:lnTo>
                  <a:lnTo>
                    <a:pt x="2135" y="3264"/>
                  </a:lnTo>
                  <a:lnTo>
                    <a:pt x="2156" y="3181"/>
                  </a:lnTo>
                  <a:lnTo>
                    <a:pt x="2177" y="3181"/>
                  </a:lnTo>
                  <a:lnTo>
                    <a:pt x="2239" y="3202"/>
                  </a:lnTo>
                  <a:lnTo>
                    <a:pt x="2449" y="3139"/>
                  </a:lnTo>
                  <a:lnTo>
                    <a:pt x="2574" y="2972"/>
                  </a:lnTo>
                  <a:lnTo>
                    <a:pt x="2637" y="2930"/>
                  </a:lnTo>
                  <a:lnTo>
                    <a:pt x="2616" y="2909"/>
                  </a:lnTo>
                  <a:lnTo>
                    <a:pt x="2658" y="2804"/>
                  </a:lnTo>
                  <a:lnTo>
                    <a:pt x="2784" y="2720"/>
                  </a:lnTo>
                  <a:lnTo>
                    <a:pt x="2784" y="2532"/>
                  </a:lnTo>
                  <a:lnTo>
                    <a:pt x="2867" y="2428"/>
                  </a:lnTo>
                  <a:lnTo>
                    <a:pt x="2930" y="2407"/>
                  </a:lnTo>
                  <a:lnTo>
                    <a:pt x="2888" y="2386"/>
                  </a:lnTo>
                  <a:lnTo>
                    <a:pt x="2825" y="2281"/>
                  </a:lnTo>
                  <a:lnTo>
                    <a:pt x="2784" y="2239"/>
                  </a:lnTo>
                  <a:lnTo>
                    <a:pt x="2784" y="2218"/>
                  </a:lnTo>
                  <a:lnTo>
                    <a:pt x="2742" y="2030"/>
                  </a:lnTo>
                  <a:lnTo>
                    <a:pt x="2846" y="1884"/>
                  </a:lnTo>
                  <a:lnTo>
                    <a:pt x="2867" y="1716"/>
                  </a:lnTo>
                  <a:lnTo>
                    <a:pt x="2742" y="1612"/>
                  </a:lnTo>
                  <a:lnTo>
                    <a:pt x="2574" y="1402"/>
                  </a:lnTo>
                  <a:lnTo>
                    <a:pt x="2449" y="1256"/>
                  </a:lnTo>
                  <a:lnTo>
                    <a:pt x="2239" y="1151"/>
                  </a:lnTo>
                  <a:lnTo>
                    <a:pt x="2114" y="1172"/>
                  </a:lnTo>
                  <a:lnTo>
                    <a:pt x="2114" y="1026"/>
                  </a:lnTo>
                  <a:lnTo>
                    <a:pt x="1988" y="879"/>
                  </a:lnTo>
                  <a:lnTo>
                    <a:pt x="1842" y="858"/>
                  </a:lnTo>
                  <a:lnTo>
                    <a:pt x="1695" y="775"/>
                  </a:lnTo>
                  <a:lnTo>
                    <a:pt x="1570" y="565"/>
                  </a:lnTo>
                  <a:lnTo>
                    <a:pt x="1486" y="565"/>
                  </a:lnTo>
                  <a:lnTo>
                    <a:pt x="1382" y="670"/>
                  </a:lnTo>
                  <a:lnTo>
                    <a:pt x="1319" y="670"/>
                  </a:lnTo>
                  <a:lnTo>
                    <a:pt x="1172" y="461"/>
                  </a:lnTo>
                  <a:lnTo>
                    <a:pt x="1110" y="314"/>
                  </a:lnTo>
                  <a:lnTo>
                    <a:pt x="984" y="251"/>
                  </a:lnTo>
                  <a:lnTo>
                    <a:pt x="859" y="63"/>
                  </a:lnTo>
                  <a:lnTo>
                    <a:pt x="754"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46" name="Google Shape;1746;p54"/>
            <p:cNvGrpSpPr/>
            <p:nvPr/>
          </p:nvGrpSpPr>
          <p:grpSpPr>
            <a:xfrm>
              <a:off x="3280929" y="3294542"/>
              <a:ext cx="109894" cy="272224"/>
              <a:chOff x="2711750" y="3572300"/>
              <a:chExt cx="230725" cy="598425"/>
            </a:xfrm>
          </p:grpSpPr>
          <p:sp>
            <p:nvSpPr>
              <p:cNvPr id="1747" name="Google Shape;1747;p54"/>
              <p:cNvSpPr/>
              <p:nvPr/>
            </p:nvSpPr>
            <p:spPr>
              <a:xfrm>
                <a:off x="2711750" y="3572300"/>
                <a:ext cx="230725" cy="538800"/>
              </a:xfrm>
              <a:custGeom>
                <a:avLst/>
                <a:gdLst/>
                <a:ahLst/>
                <a:cxnLst/>
                <a:rect l="l" t="t" r="r" b="b"/>
                <a:pathLst>
                  <a:path w="9229" h="21552" extrusionOk="0">
                    <a:moveTo>
                      <a:pt x="1947" y="0"/>
                    </a:moveTo>
                    <a:lnTo>
                      <a:pt x="1800" y="42"/>
                    </a:lnTo>
                    <a:lnTo>
                      <a:pt x="1570" y="293"/>
                    </a:lnTo>
                    <a:lnTo>
                      <a:pt x="1466" y="502"/>
                    </a:lnTo>
                    <a:lnTo>
                      <a:pt x="1382" y="607"/>
                    </a:lnTo>
                    <a:lnTo>
                      <a:pt x="1466" y="753"/>
                    </a:lnTo>
                    <a:lnTo>
                      <a:pt x="1298" y="1402"/>
                    </a:lnTo>
                    <a:lnTo>
                      <a:pt x="629" y="1779"/>
                    </a:lnTo>
                    <a:lnTo>
                      <a:pt x="566" y="1925"/>
                    </a:lnTo>
                    <a:lnTo>
                      <a:pt x="691" y="2030"/>
                    </a:lnTo>
                    <a:lnTo>
                      <a:pt x="733" y="2134"/>
                    </a:lnTo>
                    <a:lnTo>
                      <a:pt x="650" y="2281"/>
                    </a:lnTo>
                    <a:lnTo>
                      <a:pt x="670" y="2448"/>
                    </a:lnTo>
                    <a:lnTo>
                      <a:pt x="796" y="2616"/>
                    </a:lnTo>
                    <a:lnTo>
                      <a:pt x="796" y="2762"/>
                    </a:lnTo>
                    <a:lnTo>
                      <a:pt x="691" y="2846"/>
                    </a:lnTo>
                    <a:lnTo>
                      <a:pt x="670" y="2950"/>
                    </a:lnTo>
                    <a:lnTo>
                      <a:pt x="754" y="3013"/>
                    </a:lnTo>
                    <a:lnTo>
                      <a:pt x="796" y="3076"/>
                    </a:lnTo>
                    <a:lnTo>
                      <a:pt x="796" y="3243"/>
                    </a:lnTo>
                    <a:lnTo>
                      <a:pt x="859" y="3285"/>
                    </a:lnTo>
                    <a:lnTo>
                      <a:pt x="775" y="3390"/>
                    </a:lnTo>
                    <a:lnTo>
                      <a:pt x="670" y="3453"/>
                    </a:lnTo>
                    <a:lnTo>
                      <a:pt x="524" y="3599"/>
                    </a:lnTo>
                    <a:lnTo>
                      <a:pt x="357" y="3997"/>
                    </a:lnTo>
                    <a:lnTo>
                      <a:pt x="252" y="4164"/>
                    </a:lnTo>
                    <a:lnTo>
                      <a:pt x="210" y="4582"/>
                    </a:lnTo>
                    <a:lnTo>
                      <a:pt x="126" y="4645"/>
                    </a:lnTo>
                    <a:lnTo>
                      <a:pt x="147" y="5022"/>
                    </a:lnTo>
                    <a:lnTo>
                      <a:pt x="252" y="5210"/>
                    </a:lnTo>
                    <a:lnTo>
                      <a:pt x="252" y="5461"/>
                    </a:lnTo>
                    <a:lnTo>
                      <a:pt x="168" y="5566"/>
                    </a:lnTo>
                    <a:lnTo>
                      <a:pt x="168" y="5859"/>
                    </a:lnTo>
                    <a:lnTo>
                      <a:pt x="22" y="5942"/>
                    </a:lnTo>
                    <a:lnTo>
                      <a:pt x="1" y="6152"/>
                    </a:lnTo>
                    <a:lnTo>
                      <a:pt x="43" y="6424"/>
                    </a:lnTo>
                    <a:lnTo>
                      <a:pt x="147" y="6570"/>
                    </a:lnTo>
                    <a:lnTo>
                      <a:pt x="168" y="6675"/>
                    </a:lnTo>
                    <a:lnTo>
                      <a:pt x="315" y="6884"/>
                    </a:lnTo>
                    <a:lnTo>
                      <a:pt x="378" y="7051"/>
                    </a:lnTo>
                    <a:lnTo>
                      <a:pt x="461" y="7407"/>
                    </a:lnTo>
                    <a:lnTo>
                      <a:pt x="545" y="7470"/>
                    </a:lnTo>
                    <a:lnTo>
                      <a:pt x="587" y="7930"/>
                    </a:lnTo>
                    <a:lnTo>
                      <a:pt x="566" y="8181"/>
                    </a:lnTo>
                    <a:lnTo>
                      <a:pt x="461" y="8202"/>
                    </a:lnTo>
                    <a:lnTo>
                      <a:pt x="357" y="8453"/>
                    </a:lnTo>
                    <a:lnTo>
                      <a:pt x="378" y="8683"/>
                    </a:lnTo>
                    <a:lnTo>
                      <a:pt x="252" y="8872"/>
                    </a:lnTo>
                    <a:lnTo>
                      <a:pt x="336" y="8935"/>
                    </a:lnTo>
                    <a:lnTo>
                      <a:pt x="440" y="9123"/>
                    </a:lnTo>
                    <a:lnTo>
                      <a:pt x="461" y="9332"/>
                    </a:lnTo>
                    <a:lnTo>
                      <a:pt x="336" y="9458"/>
                    </a:lnTo>
                    <a:lnTo>
                      <a:pt x="210" y="9709"/>
                    </a:lnTo>
                    <a:lnTo>
                      <a:pt x="210" y="10085"/>
                    </a:lnTo>
                    <a:lnTo>
                      <a:pt x="210" y="10253"/>
                    </a:lnTo>
                    <a:lnTo>
                      <a:pt x="147" y="10483"/>
                    </a:lnTo>
                    <a:lnTo>
                      <a:pt x="482" y="11173"/>
                    </a:lnTo>
                    <a:lnTo>
                      <a:pt x="419" y="11278"/>
                    </a:lnTo>
                    <a:lnTo>
                      <a:pt x="252" y="11341"/>
                    </a:lnTo>
                    <a:lnTo>
                      <a:pt x="231" y="11655"/>
                    </a:lnTo>
                    <a:lnTo>
                      <a:pt x="22" y="11948"/>
                    </a:lnTo>
                    <a:lnTo>
                      <a:pt x="43" y="12157"/>
                    </a:lnTo>
                    <a:lnTo>
                      <a:pt x="147" y="12345"/>
                    </a:lnTo>
                    <a:lnTo>
                      <a:pt x="126" y="12764"/>
                    </a:lnTo>
                    <a:lnTo>
                      <a:pt x="147" y="13119"/>
                    </a:lnTo>
                    <a:lnTo>
                      <a:pt x="210" y="13391"/>
                    </a:lnTo>
                    <a:lnTo>
                      <a:pt x="315" y="13433"/>
                    </a:lnTo>
                    <a:lnTo>
                      <a:pt x="357" y="13538"/>
                    </a:lnTo>
                    <a:lnTo>
                      <a:pt x="336" y="13705"/>
                    </a:lnTo>
                    <a:lnTo>
                      <a:pt x="210" y="13789"/>
                    </a:lnTo>
                    <a:lnTo>
                      <a:pt x="231" y="14103"/>
                    </a:lnTo>
                    <a:cubicBezTo>
                      <a:pt x="252" y="14165"/>
                      <a:pt x="252" y="14270"/>
                      <a:pt x="273" y="14354"/>
                    </a:cubicBezTo>
                    <a:lnTo>
                      <a:pt x="273" y="14375"/>
                    </a:lnTo>
                    <a:lnTo>
                      <a:pt x="461" y="14437"/>
                    </a:lnTo>
                    <a:lnTo>
                      <a:pt x="461" y="14626"/>
                    </a:lnTo>
                    <a:lnTo>
                      <a:pt x="461" y="14772"/>
                    </a:lnTo>
                    <a:lnTo>
                      <a:pt x="566" y="15002"/>
                    </a:lnTo>
                    <a:lnTo>
                      <a:pt x="608" y="15274"/>
                    </a:lnTo>
                    <a:lnTo>
                      <a:pt x="712" y="15295"/>
                    </a:lnTo>
                    <a:lnTo>
                      <a:pt x="796" y="15253"/>
                    </a:lnTo>
                    <a:lnTo>
                      <a:pt x="880" y="15274"/>
                    </a:lnTo>
                    <a:lnTo>
                      <a:pt x="880" y="15400"/>
                    </a:lnTo>
                    <a:lnTo>
                      <a:pt x="754" y="15567"/>
                    </a:lnTo>
                    <a:lnTo>
                      <a:pt x="482" y="15567"/>
                    </a:lnTo>
                    <a:lnTo>
                      <a:pt x="440" y="15672"/>
                    </a:lnTo>
                    <a:lnTo>
                      <a:pt x="524" y="15735"/>
                    </a:lnTo>
                    <a:lnTo>
                      <a:pt x="545" y="15714"/>
                    </a:lnTo>
                    <a:lnTo>
                      <a:pt x="670" y="15714"/>
                    </a:lnTo>
                    <a:lnTo>
                      <a:pt x="859" y="15839"/>
                    </a:lnTo>
                    <a:lnTo>
                      <a:pt x="984" y="16049"/>
                    </a:lnTo>
                    <a:lnTo>
                      <a:pt x="984" y="16195"/>
                    </a:lnTo>
                    <a:lnTo>
                      <a:pt x="838" y="16321"/>
                    </a:lnTo>
                    <a:lnTo>
                      <a:pt x="838" y="16425"/>
                    </a:lnTo>
                    <a:lnTo>
                      <a:pt x="901" y="16572"/>
                    </a:lnTo>
                    <a:lnTo>
                      <a:pt x="963" y="16885"/>
                    </a:lnTo>
                    <a:lnTo>
                      <a:pt x="1047" y="17137"/>
                    </a:lnTo>
                    <a:lnTo>
                      <a:pt x="942" y="17241"/>
                    </a:lnTo>
                    <a:lnTo>
                      <a:pt x="901" y="17367"/>
                    </a:lnTo>
                    <a:lnTo>
                      <a:pt x="1005" y="17618"/>
                    </a:lnTo>
                    <a:lnTo>
                      <a:pt x="901" y="17764"/>
                    </a:lnTo>
                    <a:lnTo>
                      <a:pt x="859" y="18015"/>
                    </a:lnTo>
                    <a:lnTo>
                      <a:pt x="942" y="18246"/>
                    </a:lnTo>
                    <a:lnTo>
                      <a:pt x="984" y="18559"/>
                    </a:lnTo>
                    <a:lnTo>
                      <a:pt x="942" y="18852"/>
                    </a:lnTo>
                    <a:lnTo>
                      <a:pt x="733" y="19062"/>
                    </a:lnTo>
                    <a:lnTo>
                      <a:pt x="587" y="19250"/>
                    </a:lnTo>
                    <a:lnTo>
                      <a:pt x="524" y="19752"/>
                    </a:lnTo>
                    <a:cubicBezTo>
                      <a:pt x="545" y="19815"/>
                      <a:pt x="545" y="19898"/>
                      <a:pt x="566" y="19982"/>
                    </a:cubicBezTo>
                    <a:lnTo>
                      <a:pt x="796" y="20422"/>
                    </a:lnTo>
                    <a:lnTo>
                      <a:pt x="942" y="20422"/>
                    </a:lnTo>
                    <a:lnTo>
                      <a:pt x="1047" y="20317"/>
                    </a:lnTo>
                    <a:lnTo>
                      <a:pt x="1214" y="20233"/>
                    </a:lnTo>
                    <a:lnTo>
                      <a:pt x="1361" y="20233"/>
                    </a:lnTo>
                    <a:lnTo>
                      <a:pt x="1361" y="20401"/>
                    </a:lnTo>
                    <a:lnTo>
                      <a:pt x="1382" y="20735"/>
                    </a:lnTo>
                    <a:lnTo>
                      <a:pt x="1507" y="20840"/>
                    </a:lnTo>
                    <a:lnTo>
                      <a:pt x="1570" y="21049"/>
                    </a:lnTo>
                    <a:lnTo>
                      <a:pt x="1633" y="21279"/>
                    </a:lnTo>
                    <a:lnTo>
                      <a:pt x="1926" y="21321"/>
                    </a:lnTo>
                    <a:lnTo>
                      <a:pt x="2030" y="21363"/>
                    </a:lnTo>
                    <a:lnTo>
                      <a:pt x="2449" y="21279"/>
                    </a:lnTo>
                    <a:lnTo>
                      <a:pt x="3181" y="21279"/>
                    </a:lnTo>
                    <a:lnTo>
                      <a:pt x="3244" y="21342"/>
                    </a:lnTo>
                    <a:lnTo>
                      <a:pt x="3370" y="21363"/>
                    </a:lnTo>
                    <a:lnTo>
                      <a:pt x="3516" y="21489"/>
                    </a:lnTo>
                    <a:lnTo>
                      <a:pt x="3663" y="21551"/>
                    </a:lnTo>
                    <a:lnTo>
                      <a:pt x="3704" y="21551"/>
                    </a:lnTo>
                    <a:lnTo>
                      <a:pt x="3704" y="21447"/>
                    </a:lnTo>
                    <a:lnTo>
                      <a:pt x="3600" y="21363"/>
                    </a:lnTo>
                    <a:lnTo>
                      <a:pt x="3411" y="21238"/>
                    </a:lnTo>
                    <a:lnTo>
                      <a:pt x="3391" y="21133"/>
                    </a:lnTo>
                    <a:lnTo>
                      <a:pt x="3286" y="21028"/>
                    </a:lnTo>
                    <a:lnTo>
                      <a:pt x="3202" y="21049"/>
                    </a:lnTo>
                    <a:lnTo>
                      <a:pt x="3160" y="21007"/>
                    </a:lnTo>
                    <a:lnTo>
                      <a:pt x="3244" y="20945"/>
                    </a:lnTo>
                    <a:lnTo>
                      <a:pt x="3265" y="20861"/>
                    </a:lnTo>
                    <a:lnTo>
                      <a:pt x="3244" y="20840"/>
                    </a:lnTo>
                    <a:lnTo>
                      <a:pt x="3244" y="20756"/>
                    </a:lnTo>
                    <a:lnTo>
                      <a:pt x="3139" y="20505"/>
                    </a:lnTo>
                    <a:lnTo>
                      <a:pt x="3035" y="20317"/>
                    </a:lnTo>
                    <a:lnTo>
                      <a:pt x="2993" y="20129"/>
                    </a:lnTo>
                    <a:lnTo>
                      <a:pt x="3077" y="19961"/>
                    </a:lnTo>
                    <a:lnTo>
                      <a:pt x="3202" y="19857"/>
                    </a:lnTo>
                    <a:lnTo>
                      <a:pt x="3265" y="19752"/>
                    </a:lnTo>
                    <a:lnTo>
                      <a:pt x="3202" y="19689"/>
                    </a:lnTo>
                    <a:lnTo>
                      <a:pt x="3202" y="19585"/>
                    </a:lnTo>
                    <a:lnTo>
                      <a:pt x="3160" y="19501"/>
                    </a:lnTo>
                    <a:lnTo>
                      <a:pt x="3244" y="19564"/>
                    </a:lnTo>
                    <a:lnTo>
                      <a:pt x="3307" y="19647"/>
                    </a:lnTo>
                    <a:lnTo>
                      <a:pt x="3391" y="19668"/>
                    </a:lnTo>
                    <a:lnTo>
                      <a:pt x="3516" y="19564"/>
                    </a:lnTo>
                    <a:lnTo>
                      <a:pt x="3558" y="19480"/>
                    </a:lnTo>
                    <a:lnTo>
                      <a:pt x="3663" y="19354"/>
                    </a:lnTo>
                    <a:lnTo>
                      <a:pt x="3683" y="19250"/>
                    </a:lnTo>
                    <a:lnTo>
                      <a:pt x="3663" y="19062"/>
                    </a:lnTo>
                    <a:lnTo>
                      <a:pt x="3579" y="19041"/>
                    </a:lnTo>
                    <a:lnTo>
                      <a:pt x="3516" y="19082"/>
                    </a:lnTo>
                    <a:lnTo>
                      <a:pt x="3516" y="19082"/>
                    </a:lnTo>
                    <a:lnTo>
                      <a:pt x="3558" y="19020"/>
                    </a:lnTo>
                    <a:lnTo>
                      <a:pt x="3663" y="18915"/>
                    </a:lnTo>
                    <a:lnTo>
                      <a:pt x="3704" y="18769"/>
                    </a:lnTo>
                    <a:lnTo>
                      <a:pt x="3725" y="18643"/>
                    </a:lnTo>
                    <a:lnTo>
                      <a:pt x="3872" y="18518"/>
                    </a:lnTo>
                    <a:lnTo>
                      <a:pt x="3976" y="18518"/>
                    </a:lnTo>
                    <a:lnTo>
                      <a:pt x="4018" y="18392"/>
                    </a:lnTo>
                    <a:lnTo>
                      <a:pt x="4102" y="18287"/>
                    </a:lnTo>
                    <a:lnTo>
                      <a:pt x="4144" y="18246"/>
                    </a:lnTo>
                    <a:lnTo>
                      <a:pt x="4186" y="18141"/>
                    </a:lnTo>
                    <a:lnTo>
                      <a:pt x="4248" y="18099"/>
                    </a:lnTo>
                    <a:lnTo>
                      <a:pt x="4332" y="17994"/>
                    </a:lnTo>
                    <a:lnTo>
                      <a:pt x="4311" y="17932"/>
                    </a:lnTo>
                    <a:lnTo>
                      <a:pt x="4311" y="17869"/>
                    </a:lnTo>
                    <a:lnTo>
                      <a:pt x="4395" y="17806"/>
                    </a:lnTo>
                    <a:lnTo>
                      <a:pt x="4290" y="17702"/>
                    </a:lnTo>
                    <a:lnTo>
                      <a:pt x="4207" y="17702"/>
                    </a:lnTo>
                    <a:lnTo>
                      <a:pt x="4311" y="17597"/>
                    </a:lnTo>
                    <a:lnTo>
                      <a:pt x="4311" y="17492"/>
                    </a:lnTo>
                    <a:lnTo>
                      <a:pt x="4227" y="17367"/>
                    </a:lnTo>
                    <a:lnTo>
                      <a:pt x="4227" y="17423"/>
                    </a:lnTo>
                    <a:lnTo>
                      <a:pt x="4186" y="17409"/>
                    </a:lnTo>
                    <a:lnTo>
                      <a:pt x="4123" y="17429"/>
                    </a:lnTo>
                    <a:lnTo>
                      <a:pt x="4018" y="17429"/>
                    </a:lnTo>
                    <a:lnTo>
                      <a:pt x="3830" y="17471"/>
                    </a:lnTo>
                    <a:lnTo>
                      <a:pt x="3600" y="17262"/>
                    </a:lnTo>
                    <a:lnTo>
                      <a:pt x="3453" y="17137"/>
                    </a:lnTo>
                    <a:lnTo>
                      <a:pt x="3370" y="17095"/>
                    </a:lnTo>
                    <a:lnTo>
                      <a:pt x="3265" y="16990"/>
                    </a:lnTo>
                    <a:lnTo>
                      <a:pt x="3139" y="16781"/>
                    </a:lnTo>
                    <a:lnTo>
                      <a:pt x="3139" y="16655"/>
                    </a:lnTo>
                    <a:lnTo>
                      <a:pt x="3056" y="16551"/>
                    </a:lnTo>
                    <a:lnTo>
                      <a:pt x="3056" y="16467"/>
                    </a:lnTo>
                    <a:lnTo>
                      <a:pt x="3181" y="16362"/>
                    </a:lnTo>
                    <a:lnTo>
                      <a:pt x="3244" y="16258"/>
                    </a:lnTo>
                    <a:lnTo>
                      <a:pt x="3286" y="16132"/>
                    </a:lnTo>
                    <a:lnTo>
                      <a:pt x="3370" y="16111"/>
                    </a:lnTo>
                    <a:lnTo>
                      <a:pt x="3474" y="16007"/>
                    </a:lnTo>
                    <a:lnTo>
                      <a:pt x="3600" y="15986"/>
                    </a:lnTo>
                    <a:lnTo>
                      <a:pt x="3704" y="15881"/>
                    </a:lnTo>
                    <a:lnTo>
                      <a:pt x="3872" y="15839"/>
                    </a:lnTo>
                    <a:lnTo>
                      <a:pt x="3976" y="15881"/>
                    </a:lnTo>
                    <a:lnTo>
                      <a:pt x="4144" y="15839"/>
                    </a:lnTo>
                    <a:lnTo>
                      <a:pt x="4144" y="15797"/>
                    </a:lnTo>
                    <a:lnTo>
                      <a:pt x="4102" y="15735"/>
                    </a:lnTo>
                    <a:lnTo>
                      <a:pt x="3997" y="15693"/>
                    </a:lnTo>
                    <a:lnTo>
                      <a:pt x="4018" y="15630"/>
                    </a:lnTo>
                    <a:lnTo>
                      <a:pt x="4039" y="15567"/>
                    </a:lnTo>
                    <a:lnTo>
                      <a:pt x="4207" y="15463"/>
                    </a:lnTo>
                    <a:lnTo>
                      <a:pt x="4186" y="15421"/>
                    </a:lnTo>
                    <a:lnTo>
                      <a:pt x="4227" y="15358"/>
                    </a:lnTo>
                    <a:lnTo>
                      <a:pt x="4227" y="15295"/>
                    </a:lnTo>
                    <a:lnTo>
                      <a:pt x="4102" y="15128"/>
                    </a:lnTo>
                    <a:lnTo>
                      <a:pt x="4123" y="15065"/>
                    </a:lnTo>
                    <a:lnTo>
                      <a:pt x="4123" y="14981"/>
                    </a:lnTo>
                    <a:lnTo>
                      <a:pt x="4018" y="14940"/>
                    </a:lnTo>
                    <a:lnTo>
                      <a:pt x="3997" y="14772"/>
                    </a:lnTo>
                    <a:lnTo>
                      <a:pt x="4081" y="14668"/>
                    </a:lnTo>
                    <a:lnTo>
                      <a:pt x="4123" y="14563"/>
                    </a:lnTo>
                    <a:lnTo>
                      <a:pt x="4081" y="14521"/>
                    </a:lnTo>
                    <a:lnTo>
                      <a:pt x="4144" y="14437"/>
                    </a:lnTo>
                    <a:lnTo>
                      <a:pt x="4332" y="14354"/>
                    </a:lnTo>
                    <a:lnTo>
                      <a:pt x="4458" y="14249"/>
                    </a:lnTo>
                    <a:lnTo>
                      <a:pt x="4458" y="14207"/>
                    </a:lnTo>
                    <a:lnTo>
                      <a:pt x="4311" y="14144"/>
                    </a:lnTo>
                    <a:lnTo>
                      <a:pt x="4207" y="14144"/>
                    </a:lnTo>
                    <a:lnTo>
                      <a:pt x="4144" y="14061"/>
                    </a:lnTo>
                    <a:lnTo>
                      <a:pt x="4186" y="14019"/>
                    </a:lnTo>
                    <a:lnTo>
                      <a:pt x="4290" y="13935"/>
                    </a:lnTo>
                    <a:lnTo>
                      <a:pt x="4437" y="13893"/>
                    </a:lnTo>
                    <a:lnTo>
                      <a:pt x="4562" y="13956"/>
                    </a:lnTo>
                    <a:lnTo>
                      <a:pt x="4562" y="14040"/>
                    </a:lnTo>
                    <a:lnTo>
                      <a:pt x="4541" y="14082"/>
                    </a:lnTo>
                    <a:lnTo>
                      <a:pt x="4604" y="14186"/>
                    </a:lnTo>
                    <a:lnTo>
                      <a:pt x="4667" y="14228"/>
                    </a:lnTo>
                    <a:lnTo>
                      <a:pt x="4918" y="14082"/>
                    </a:lnTo>
                    <a:lnTo>
                      <a:pt x="4939" y="13998"/>
                    </a:lnTo>
                    <a:lnTo>
                      <a:pt x="4876" y="13852"/>
                    </a:lnTo>
                    <a:lnTo>
                      <a:pt x="4813" y="13747"/>
                    </a:lnTo>
                    <a:lnTo>
                      <a:pt x="4855" y="13726"/>
                    </a:lnTo>
                    <a:lnTo>
                      <a:pt x="4876" y="13621"/>
                    </a:lnTo>
                    <a:lnTo>
                      <a:pt x="4813" y="13496"/>
                    </a:lnTo>
                    <a:lnTo>
                      <a:pt x="4730" y="13496"/>
                    </a:lnTo>
                    <a:lnTo>
                      <a:pt x="4625" y="13559"/>
                    </a:lnTo>
                    <a:lnTo>
                      <a:pt x="4541" y="13559"/>
                    </a:lnTo>
                    <a:lnTo>
                      <a:pt x="4499" y="13621"/>
                    </a:lnTo>
                    <a:lnTo>
                      <a:pt x="4520" y="13642"/>
                    </a:lnTo>
                    <a:lnTo>
                      <a:pt x="4625" y="13684"/>
                    </a:lnTo>
                    <a:lnTo>
                      <a:pt x="4625" y="13726"/>
                    </a:lnTo>
                    <a:lnTo>
                      <a:pt x="4437" y="13789"/>
                    </a:lnTo>
                    <a:lnTo>
                      <a:pt x="4353" y="13747"/>
                    </a:lnTo>
                    <a:lnTo>
                      <a:pt x="4416" y="13705"/>
                    </a:lnTo>
                    <a:lnTo>
                      <a:pt x="4499" y="13684"/>
                    </a:lnTo>
                    <a:lnTo>
                      <a:pt x="4437" y="13642"/>
                    </a:lnTo>
                    <a:lnTo>
                      <a:pt x="4248" y="13642"/>
                    </a:lnTo>
                    <a:lnTo>
                      <a:pt x="4123" y="13580"/>
                    </a:lnTo>
                    <a:lnTo>
                      <a:pt x="4102" y="13475"/>
                    </a:lnTo>
                    <a:lnTo>
                      <a:pt x="4102" y="13203"/>
                    </a:lnTo>
                    <a:lnTo>
                      <a:pt x="4039" y="12994"/>
                    </a:lnTo>
                    <a:lnTo>
                      <a:pt x="3914" y="12889"/>
                    </a:lnTo>
                    <a:lnTo>
                      <a:pt x="3914" y="12680"/>
                    </a:lnTo>
                    <a:lnTo>
                      <a:pt x="4018" y="12575"/>
                    </a:lnTo>
                    <a:lnTo>
                      <a:pt x="4102" y="12575"/>
                    </a:lnTo>
                    <a:lnTo>
                      <a:pt x="4081" y="12659"/>
                    </a:lnTo>
                    <a:lnTo>
                      <a:pt x="4102" y="12680"/>
                    </a:lnTo>
                    <a:lnTo>
                      <a:pt x="4227" y="12680"/>
                    </a:lnTo>
                    <a:lnTo>
                      <a:pt x="4437" y="12764"/>
                    </a:lnTo>
                    <a:lnTo>
                      <a:pt x="4646" y="12910"/>
                    </a:lnTo>
                    <a:lnTo>
                      <a:pt x="4834" y="12973"/>
                    </a:lnTo>
                    <a:lnTo>
                      <a:pt x="5148" y="12973"/>
                    </a:lnTo>
                    <a:lnTo>
                      <a:pt x="5336" y="12847"/>
                    </a:lnTo>
                    <a:lnTo>
                      <a:pt x="5295" y="12805"/>
                    </a:lnTo>
                    <a:lnTo>
                      <a:pt x="5441" y="12701"/>
                    </a:lnTo>
                    <a:lnTo>
                      <a:pt x="5462" y="12596"/>
                    </a:lnTo>
                    <a:lnTo>
                      <a:pt x="5441" y="12533"/>
                    </a:lnTo>
                    <a:lnTo>
                      <a:pt x="5462" y="12471"/>
                    </a:lnTo>
                    <a:lnTo>
                      <a:pt x="5483" y="12366"/>
                    </a:lnTo>
                    <a:lnTo>
                      <a:pt x="5378" y="12345"/>
                    </a:lnTo>
                    <a:lnTo>
                      <a:pt x="5295" y="12220"/>
                    </a:lnTo>
                    <a:lnTo>
                      <a:pt x="5295" y="12115"/>
                    </a:lnTo>
                    <a:lnTo>
                      <a:pt x="5357" y="12031"/>
                    </a:lnTo>
                    <a:lnTo>
                      <a:pt x="5336" y="11968"/>
                    </a:lnTo>
                    <a:lnTo>
                      <a:pt x="5441" y="11864"/>
                    </a:lnTo>
                    <a:lnTo>
                      <a:pt x="5441" y="11843"/>
                    </a:lnTo>
                    <a:lnTo>
                      <a:pt x="5483" y="11843"/>
                    </a:lnTo>
                    <a:lnTo>
                      <a:pt x="5504" y="11759"/>
                    </a:lnTo>
                    <a:lnTo>
                      <a:pt x="5483" y="11655"/>
                    </a:lnTo>
                    <a:lnTo>
                      <a:pt x="5378" y="11655"/>
                    </a:lnTo>
                    <a:lnTo>
                      <a:pt x="5378" y="11613"/>
                    </a:lnTo>
                    <a:lnTo>
                      <a:pt x="5336" y="11529"/>
                    </a:lnTo>
                    <a:lnTo>
                      <a:pt x="5336" y="11320"/>
                    </a:lnTo>
                    <a:lnTo>
                      <a:pt x="5295" y="11236"/>
                    </a:lnTo>
                    <a:lnTo>
                      <a:pt x="5295" y="11131"/>
                    </a:lnTo>
                    <a:lnTo>
                      <a:pt x="5336" y="11111"/>
                    </a:lnTo>
                    <a:lnTo>
                      <a:pt x="5378" y="11194"/>
                    </a:lnTo>
                    <a:lnTo>
                      <a:pt x="5462" y="11194"/>
                    </a:lnTo>
                    <a:lnTo>
                      <a:pt x="5608" y="11236"/>
                    </a:lnTo>
                    <a:lnTo>
                      <a:pt x="5755" y="11320"/>
                    </a:lnTo>
                    <a:lnTo>
                      <a:pt x="5859" y="11320"/>
                    </a:lnTo>
                    <a:lnTo>
                      <a:pt x="6027" y="11299"/>
                    </a:lnTo>
                    <a:lnTo>
                      <a:pt x="6215" y="11320"/>
                    </a:lnTo>
                    <a:lnTo>
                      <a:pt x="6445" y="11320"/>
                    </a:lnTo>
                    <a:lnTo>
                      <a:pt x="6843" y="11215"/>
                    </a:lnTo>
                    <a:lnTo>
                      <a:pt x="7178" y="11069"/>
                    </a:lnTo>
                    <a:lnTo>
                      <a:pt x="7220" y="10985"/>
                    </a:lnTo>
                    <a:lnTo>
                      <a:pt x="7261" y="11027"/>
                    </a:lnTo>
                    <a:lnTo>
                      <a:pt x="7492" y="10964"/>
                    </a:lnTo>
                    <a:lnTo>
                      <a:pt x="7805" y="10776"/>
                    </a:lnTo>
                    <a:lnTo>
                      <a:pt x="7868" y="10671"/>
                    </a:lnTo>
                    <a:lnTo>
                      <a:pt x="7826" y="10546"/>
                    </a:lnTo>
                    <a:lnTo>
                      <a:pt x="7889" y="10357"/>
                    </a:lnTo>
                    <a:lnTo>
                      <a:pt x="7931" y="10336"/>
                    </a:lnTo>
                    <a:lnTo>
                      <a:pt x="7973" y="10378"/>
                    </a:lnTo>
                    <a:lnTo>
                      <a:pt x="8015" y="10336"/>
                    </a:lnTo>
                    <a:lnTo>
                      <a:pt x="8077" y="10148"/>
                    </a:lnTo>
                    <a:lnTo>
                      <a:pt x="8182" y="9960"/>
                    </a:lnTo>
                    <a:lnTo>
                      <a:pt x="8203" y="9855"/>
                    </a:lnTo>
                    <a:lnTo>
                      <a:pt x="8203" y="9625"/>
                    </a:lnTo>
                    <a:lnTo>
                      <a:pt x="8182" y="9520"/>
                    </a:lnTo>
                    <a:lnTo>
                      <a:pt x="8140" y="9520"/>
                    </a:lnTo>
                    <a:lnTo>
                      <a:pt x="8077" y="9604"/>
                    </a:lnTo>
                    <a:lnTo>
                      <a:pt x="7931" y="9604"/>
                    </a:lnTo>
                    <a:lnTo>
                      <a:pt x="7784" y="9499"/>
                    </a:lnTo>
                    <a:lnTo>
                      <a:pt x="7701" y="9332"/>
                    </a:lnTo>
                    <a:lnTo>
                      <a:pt x="7701" y="9248"/>
                    </a:lnTo>
                    <a:lnTo>
                      <a:pt x="7826" y="8976"/>
                    </a:lnTo>
                    <a:lnTo>
                      <a:pt x="7826" y="8872"/>
                    </a:lnTo>
                    <a:lnTo>
                      <a:pt x="7764" y="8788"/>
                    </a:lnTo>
                    <a:lnTo>
                      <a:pt x="7471" y="8558"/>
                    </a:lnTo>
                    <a:lnTo>
                      <a:pt x="7240" y="8453"/>
                    </a:lnTo>
                    <a:lnTo>
                      <a:pt x="6989" y="8265"/>
                    </a:lnTo>
                    <a:lnTo>
                      <a:pt x="6948" y="8160"/>
                    </a:lnTo>
                    <a:lnTo>
                      <a:pt x="6968" y="8139"/>
                    </a:lnTo>
                    <a:lnTo>
                      <a:pt x="6968" y="8035"/>
                    </a:lnTo>
                    <a:lnTo>
                      <a:pt x="6885" y="7951"/>
                    </a:lnTo>
                    <a:lnTo>
                      <a:pt x="6927" y="7888"/>
                    </a:lnTo>
                    <a:lnTo>
                      <a:pt x="6864" y="7679"/>
                    </a:lnTo>
                    <a:lnTo>
                      <a:pt x="6885" y="7449"/>
                    </a:lnTo>
                    <a:lnTo>
                      <a:pt x="6927" y="7240"/>
                    </a:lnTo>
                    <a:lnTo>
                      <a:pt x="7010" y="7156"/>
                    </a:lnTo>
                    <a:lnTo>
                      <a:pt x="7031" y="7093"/>
                    </a:lnTo>
                    <a:lnTo>
                      <a:pt x="6968" y="6905"/>
                    </a:lnTo>
                    <a:lnTo>
                      <a:pt x="6948" y="6633"/>
                    </a:lnTo>
                    <a:lnTo>
                      <a:pt x="7010" y="6591"/>
                    </a:lnTo>
                    <a:lnTo>
                      <a:pt x="6948" y="6403"/>
                    </a:lnTo>
                    <a:lnTo>
                      <a:pt x="7031" y="6277"/>
                    </a:lnTo>
                    <a:lnTo>
                      <a:pt x="7031" y="6173"/>
                    </a:lnTo>
                    <a:lnTo>
                      <a:pt x="7073" y="6089"/>
                    </a:lnTo>
                    <a:lnTo>
                      <a:pt x="7115" y="5838"/>
                    </a:lnTo>
                    <a:lnTo>
                      <a:pt x="7073" y="5733"/>
                    </a:lnTo>
                    <a:lnTo>
                      <a:pt x="7136" y="5650"/>
                    </a:lnTo>
                    <a:lnTo>
                      <a:pt x="7115" y="5461"/>
                    </a:lnTo>
                    <a:lnTo>
                      <a:pt x="7220" y="5336"/>
                    </a:lnTo>
                    <a:lnTo>
                      <a:pt x="7261" y="5210"/>
                    </a:lnTo>
                    <a:lnTo>
                      <a:pt x="7261" y="5168"/>
                    </a:lnTo>
                    <a:lnTo>
                      <a:pt x="7282" y="5126"/>
                    </a:lnTo>
                    <a:lnTo>
                      <a:pt x="7387" y="5043"/>
                    </a:lnTo>
                    <a:lnTo>
                      <a:pt x="7387" y="5001"/>
                    </a:lnTo>
                    <a:lnTo>
                      <a:pt x="7492" y="4833"/>
                    </a:lnTo>
                    <a:lnTo>
                      <a:pt x="7575" y="4750"/>
                    </a:lnTo>
                    <a:lnTo>
                      <a:pt x="7680" y="4541"/>
                    </a:lnTo>
                    <a:lnTo>
                      <a:pt x="7722" y="4478"/>
                    </a:lnTo>
                    <a:lnTo>
                      <a:pt x="7805" y="4436"/>
                    </a:lnTo>
                    <a:lnTo>
                      <a:pt x="7805" y="4310"/>
                    </a:lnTo>
                    <a:lnTo>
                      <a:pt x="7826" y="4227"/>
                    </a:lnTo>
                    <a:lnTo>
                      <a:pt x="8015" y="3997"/>
                    </a:lnTo>
                    <a:lnTo>
                      <a:pt x="8098" y="3997"/>
                    </a:lnTo>
                    <a:lnTo>
                      <a:pt x="8182" y="3976"/>
                    </a:lnTo>
                    <a:lnTo>
                      <a:pt x="8182" y="3850"/>
                    </a:lnTo>
                    <a:lnTo>
                      <a:pt x="8266" y="3808"/>
                    </a:lnTo>
                    <a:lnTo>
                      <a:pt x="8475" y="3641"/>
                    </a:lnTo>
                    <a:lnTo>
                      <a:pt x="8538" y="3599"/>
                    </a:lnTo>
                    <a:lnTo>
                      <a:pt x="8600" y="3536"/>
                    </a:lnTo>
                    <a:lnTo>
                      <a:pt x="8831" y="3369"/>
                    </a:lnTo>
                    <a:lnTo>
                      <a:pt x="8852" y="3390"/>
                    </a:lnTo>
                    <a:lnTo>
                      <a:pt x="8935" y="3327"/>
                    </a:lnTo>
                    <a:lnTo>
                      <a:pt x="8956" y="3264"/>
                    </a:lnTo>
                    <a:lnTo>
                      <a:pt x="9103" y="3181"/>
                    </a:lnTo>
                    <a:lnTo>
                      <a:pt x="9207" y="3181"/>
                    </a:lnTo>
                    <a:lnTo>
                      <a:pt x="9228" y="3118"/>
                    </a:lnTo>
                    <a:lnTo>
                      <a:pt x="9207" y="2909"/>
                    </a:lnTo>
                    <a:lnTo>
                      <a:pt x="9165" y="2657"/>
                    </a:lnTo>
                    <a:lnTo>
                      <a:pt x="9165" y="2490"/>
                    </a:lnTo>
                    <a:lnTo>
                      <a:pt x="9061" y="2239"/>
                    </a:lnTo>
                    <a:lnTo>
                      <a:pt x="9061" y="2134"/>
                    </a:lnTo>
                    <a:lnTo>
                      <a:pt x="8810" y="2113"/>
                    </a:lnTo>
                    <a:lnTo>
                      <a:pt x="8705" y="2197"/>
                    </a:lnTo>
                    <a:lnTo>
                      <a:pt x="8684" y="2218"/>
                    </a:lnTo>
                    <a:lnTo>
                      <a:pt x="8684" y="2385"/>
                    </a:lnTo>
                    <a:lnTo>
                      <a:pt x="8705" y="2427"/>
                    </a:lnTo>
                    <a:lnTo>
                      <a:pt x="8705" y="2637"/>
                    </a:lnTo>
                    <a:lnTo>
                      <a:pt x="8600" y="2720"/>
                    </a:lnTo>
                    <a:lnTo>
                      <a:pt x="8517" y="2846"/>
                    </a:lnTo>
                    <a:lnTo>
                      <a:pt x="8496" y="2971"/>
                    </a:lnTo>
                    <a:lnTo>
                      <a:pt x="8224" y="3160"/>
                    </a:lnTo>
                    <a:lnTo>
                      <a:pt x="8182" y="3327"/>
                    </a:lnTo>
                    <a:lnTo>
                      <a:pt x="8077" y="3453"/>
                    </a:lnTo>
                    <a:lnTo>
                      <a:pt x="7952" y="3432"/>
                    </a:lnTo>
                    <a:lnTo>
                      <a:pt x="7889" y="3453"/>
                    </a:lnTo>
                    <a:lnTo>
                      <a:pt x="7784" y="3599"/>
                    </a:lnTo>
                    <a:lnTo>
                      <a:pt x="7743" y="3557"/>
                    </a:lnTo>
                    <a:lnTo>
                      <a:pt x="7659" y="3557"/>
                    </a:lnTo>
                    <a:lnTo>
                      <a:pt x="7533" y="3599"/>
                    </a:lnTo>
                    <a:lnTo>
                      <a:pt x="7282" y="3453"/>
                    </a:lnTo>
                    <a:lnTo>
                      <a:pt x="6948" y="3348"/>
                    </a:lnTo>
                    <a:lnTo>
                      <a:pt x="6529" y="3390"/>
                    </a:lnTo>
                    <a:lnTo>
                      <a:pt x="6424" y="3390"/>
                    </a:lnTo>
                    <a:lnTo>
                      <a:pt x="6445" y="3264"/>
                    </a:lnTo>
                    <a:lnTo>
                      <a:pt x="6634" y="3076"/>
                    </a:lnTo>
                    <a:lnTo>
                      <a:pt x="6717" y="2846"/>
                    </a:lnTo>
                    <a:lnTo>
                      <a:pt x="6696" y="2720"/>
                    </a:lnTo>
                    <a:lnTo>
                      <a:pt x="6738" y="2616"/>
                    </a:lnTo>
                    <a:lnTo>
                      <a:pt x="6843" y="2532"/>
                    </a:lnTo>
                    <a:lnTo>
                      <a:pt x="6927" y="2406"/>
                    </a:lnTo>
                    <a:lnTo>
                      <a:pt x="6948" y="2281"/>
                    </a:lnTo>
                    <a:lnTo>
                      <a:pt x="6864" y="2134"/>
                    </a:lnTo>
                    <a:lnTo>
                      <a:pt x="6696" y="2009"/>
                    </a:lnTo>
                    <a:lnTo>
                      <a:pt x="6550" y="1862"/>
                    </a:lnTo>
                    <a:lnTo>
                      <a:pt x="6215" y="1800"/>
                    </a:lnTo>
                    <a:lnTo>
                      <a:pt x="5964" y="1674"/>
                    </a:lnTo>
                    <a:lnTo>
                      <a:pt x="5692" y="1465"/>
                    </a:lnTo>
                    <a:lnTo>
                      <a:pt x="5587" y="1444"/>
                    </a:lnTo>
                    <a:lnTo>
                      <a:pt x="5357" y="1339"/>
                    </a:lnTo>
                    <a:lnTo>
                      <a:pt x="5023" y="1256"/>
                    </a:lnTo>
                    <a:lnTo>
                      <a:pt x="4939" y="1088"/>
                    </a:lnTo>
                    <a:lnTo>
                      <a:pt x="4813" y="963"/>
                    </a:lnTo>
                    <a:lnTo>
                      <a:pt x="4667" y="942"/>
                    </a:lnTo>
                    <a:lnTo>
                      <a:pt x="4311" y="565"/>
                    </a:lnTo>
                    <a:lnTo>
                      <a:pt x="4186" y="314"/>
                    </a:lnTo>
                    <a:lnTo>
                      <a:pt x="4081" y="293"/>
                    </a:lnTo>
                    <a:lnTo>
                      <a:pt x="3935" y="147"/>
                    </a:lnTo>
                    <a:lnTo>
                      <a:pt x="3914" y="126"/>
                    </a:lnTo>
                    <a:lnTo>
                      <a:pt x="3809" y="21"/>
                    </a:lnTo>
                    <a:lnTo>
                      <a:pt x="3181" y="21"/>
                    </a:lnTo>
                    <a:lnTo>
                      <a:pt x="3077" y="147"/>
                    </a:lnTo>
                    <a:lnTo>
                      <a:pt x="3077" y="251"/>
                    </a:lnTo>
                    <a:lnTo>
                      <a:pt x="2993" y="356"/>
                    </a:lnTo>
                    <a:lnTo>
                      <a:pt x="2993" y="460"/>
                    </a:lnTo>
                    <a:lnTo>
                      <a:pt x="2951" y="544"/>
                    </a:lnTo>
                    <a:lnTo>
                      <a:pt x="2888" y="460"/>
                    </a:lnTo>
                    <a:lnTo>
                      <a:pt x="2826" y="230"/>
                    </a:lnTo>
                    <a:lnTo>
                      <a:pt x="2784" y="84"/>
                    </a:lnTo>
                    <a:lnTo>
                      <a:pt x="2679" y="42"/>
                    </a:lnTo>
                    <a:lnTo>
                      <a:pt x="2470" y="105"/>
                    </a:lnTo>
                    <a:lnTo>
                      <a:pt x="2344" y="84"/>
                    </a:lnTo>
                    <a:lnTo>
                      <a:pt x="2240" y="105"/>
                    </a:lnTo>
                    <a:lnTo>
                      <a:pt x="2093" y="126"/>
                    </a:lnTo>
                    <a:lnTo>
                      <a:pt x="1947"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54"/>
              <p:cNvSpPr/>
              <p:nvPr/>
            </p:nvSpPr>
            <p:spPr>
              <a:xfrm>
                <a:off x="2804875" y="4134625"/>
                <a:ext cx="51800" cy="36100"/>
              </a:xfrm>
              <a:custGeom>
                <a:avLst/>
                <a:gdLst/>
                <a:ahLst/>
                <a:cxnLst/>
                <a:rect l="l" t="t" r="r" b="b"/>
                <a:pathLst>
                  <a:path w="2072" h="1444" extrusionOk="0">
                    <a:moveTo>
                      <a:pt x="0" y="0"/>
                    </a:moveTo>
                    <a:lnTo>
                      <a:pt x="272" y="1067"/>
                    </a:lnTo>
                    <a:lnTo>
                      <a:pt x="314" y="1067"/>
                    </a:lnTo>
                    <a:lnTo>
                      <a:pt x="502" y="1046"/>
                    </a:lnTo>
                    <a:lnTo>
                      <a:pt x="670" y="1046"/>
                    </a:lnTo>
                    <a:lnTo>
                      <a:pt x="816" y="1004"/>
                    </a:lnTo>
                    <a:lnTo>
                      <a:pt x="816" y="1046"/>
                    </a:lnTo>
                    <a:lnTo>
                      <a:pt x="712" y="1067"/>
                    </a:lnTo>
                    <a:lnTo>
                      <a:pt x="565" y="1130"/>
                    </a:lnTo>
                    <a:lnTo>
                      <a:pt x="293" y="1130"/>
                    </a:lnTo>
                    <a:lnTo>
                      <a:pt x="356" y="1360"/>
                    </a:lnTo>
                    <a:lnTo>
                      <a:pt x="398" y="1360"/>
                    </a:lnTo>
                    <a:lnTo>
                      <a:pt x="607" y="1276"/>
                    </a:lnTo>
                    <a:lnTo>
                      <a:pt x="837" y="1297"/>
                    </a:lnTo>
                    <a:lnTo>
                      <a:pt x="1005" y="1276"/>
                    </a:lnTo>
                    <a:lnTo>
                      <a:pt x="1235" y="1297"/>
                    </a:lnTo>
                    <a:lnTo>
                      <a:pt x="1360" y="1381"/>
                    </a:lnTo>
                    <a:lnTo>
                      <a:pt x="1507" y="1444"/>
                    </a:lnTo>
                    <a:lnTo>
                      <a:pt x="1632" y="1402"/>
                    </a:lnTo>
                    <a:lnTo>
                      <a:pt x="1737" y="1297"/>
                    </a:lnTo>
                    <a:lnTo>
                      <a:pt x="1758" y="1193"/>
                    </a:lnTo>
                    <a:lnTo>
                      <a:pt x="1883" y="1151"/>
                    </a:lnTo>
                    <a:lnTo>
                      <a:pt x="1946" y="1193"/>
                    </a:lnTo>
                    <a:lnTo>
                      <a:pt x="2072" y="1130"/>
                    </a:lnTo>
                    <a:lnTo>
                      <a:pt x="2072" y="1004"/>
                    </a:lnTo>
                    <a:lnTo>
                      <a:pt x="1967" y="983"/>
                    </a:lnTo>
                    <a:lnTo>
                      <a:pt x="1758" y="1046"/>
                    </a:lnTo>
                    <a:lnTo>
                      <a:pt x="1632" y="1004"/>
                    </a:lnTo>
                    <a:lnTo>
                      <a:pt x="1507" y="879"/>
                    </a:lnTo>
                    <a:lnTo>
                      <a:pt x="1318" y="837"/>
                    </a:lnTo>
                    <a:lnTo>
                      <a:pt x="1256" y="774"/>
                    </a:lnTo>
                    <a:lnTo>
                      <a:pt x="816" y="628"/>
                    </a:lnTo>
                    <a:lnTo>
                      <a:pt x="691" y="607"/>
                    </a:lnTo>
                    <a:lnTo>
                      <a:pt x="691" y="460"/>
                    </a:lnTo>
                    <a:lnTo>
                      <a:pt x="565" y="335"/>
                    </a:lnTo>
                    <a:lnTo>
                      <a:pt x="398" y="314"/>
                    </a:lnTo>
                    <a:lnTo>
                      <a:pt x="314" y="126"/>
                    </a:lnTo>
                    <a:lnTo>
                      <a:pt x="272" y="21"/>
                    </a:lnTo>
                    <a:lnTo>
                      <a:pt x="105" y="42"/>
                    </a:lnTo>
                    <a:lnTo>
                      <a:pt x="0"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49" name="Google Shape;1749;p54"/>
            <p:cNvSpPr/>
            <p:nvPr/>
          </p:nvSpPr>
          <p:spPr>
            <a:xfrm>
              <a:off x="4563295" y="2964728"/>
              <a:ext cx="12467" cy="27863"/>
            </a:xfrm>
            <a:custGeom>
              <a:avLst/>
              <a:gdLst/>
              <a:ahLst/>
              <a:cxnLst/>
              <a:rect l="l" t="t" r="r" b="b"/>
              <a:pathLst>
                <a:path w="1047" h="2450" extrusionOk="0">
                  <a:moveTo>
                    <a:pt x="691" y="1"/>
                  </a:moveTo>
                  <a:lnTo>
                    <a:pt x="628" y="43"/>
                  </a:lnTo>
                  <a:lnTo>
                    <a:pt x="628" y="127"/>
                  </a:lnTo>
                  <a:lnTo>
                    <a:pt x="524" y="147"/>
                  </a:lnTo>
                  <a:lnTo>
                    <a:pt x="398" y="315"/>
                  </a:lnTo>
                  <a:lnTo>
                    <a:pt x="294" y="482"/>
                  </a:lnTo>
                  <a:lnTo>
                    <a:pt x="315" y="545"/>
                  </a:lnTo>
                  <a:lnTo>
                    <a:pt x="294" y="629"/>
                  </a:lnTo>
                  <a:lnTo>
                    <a:pt x="231" y="671"/>
                  </a:lnTo>
                  <a:lnTo>
                    <a:pt x="105" y="880"/>
                  </a:lnTo>
                  <a:lnTo>
                    <a:pt x="63" y="1110"/>
                  </a:lnTo>
                  <a:lnTo>
                    <a:pt x="1" y="1152"/>
                  </a:lnTo>
                  <a:lnTo>
                    <a:pt x="63" y="1194"/>
                  </a:lnTo>
                  <a:lnTo>
                    <a:pt x="63" y="1424"/>
                  </a:lnTo>
                  <a:lnTo>
                    <a:pt x="84" y="1675"/>
                  </a:lnTo>
                  <a:lnTo>
                    <a:pt x="126" y="1696"/>
                  </a:lnTo>
                  <a:lnTo>
                    <a:pt x="168" y="1780"/>
                  </a:lnTo>
                  <a:lnTo>
                    <a:pt x="126" y="1780"/>
                  </a:lnTo>
                  <a:lnTo>
                    <a:pt x="105" y="1842"/>
                  </a:lnTo>
                  <a:lnTo>
                    <a:pt x="189" y="1947"/>
                  </a:lnTo>
                  <a:lnTo>
                    <a:pt x="231" y="1947"/>
                  </a:lnTo>
                  <a:lnTo>
                    <a:pt x="273" y="2031"/>
                  </a:lnTo>
                  <a:lnTo>
                    <a:pt x="419" y="2093"/>
                  </a:lnTo>
                  <a:lnTo>
                    <a:pt x="503" y="2219"/>
                  </a:lnTo>
                  <a:lnTo>
                    <a:pt x="503" y="2344"/>
                  </a:lnTo>
                  <a:lnTo>
                    <a:pt x="503" y="2449"/>
                  </a:lnTo>
                  <a:lnTo>
                    <a:pt x="587" y="2407"/>
                  </a:lnTo>
                  <a:lnTo>
                    <a:pt x="691" y="2449"/>
                  </a:lnTo>
                  <a:lnTo>
                    <a:pt x="691" y="2449"/>
                  </a:lnTo>
                  <a:lnTo>
                    <a:pt x="649" y="2324"/>
                  </a:lnTo>
                  <a:lnTo>
                    <a:pt x="691" y="2198"/>
                  </a:lnTo>
                  <a:lnTo>
                    <a:pt x="628" y="2010"/>
                  </a:lnTo>
                  <a:lnTo>
                    <a:pt x="712" y="1884"/>
                  </a:lnTo>
                  <a:lnTo>
                    <a:pt x="859" y="1675"/>
                  </a:lnTo>
                  <a:lnTo>
                    <a:pt x="859" y="1528"/>
                  </a:lnTo>
                  <a:lnTo>
                    <a:pt x="880" y="1487"/>
                  </a:lnTo>
                  <a:lnTo>
                    <a:pt x="838" y="1466"/>
                  </a:lnTo>
                  <a:lnTo>
                    <a:pt x="880" y="1256"/>
                  </a:lnTo>
                  <a:lnTo>
                    <a:pt x="880" y="1089"/>
                  </a:lnTo>
                  <a:lnTo>
                    <a:pt x="859" y="943"/>
                  </a:lnTo>
                  <a:lnTo>
                    <a:pt x="942" y="796"/>
                  </a:lnTo>
                  <a:lnTo>
                    <a:pt x="963" y="524"/>
                  </a:lnTo>
                  <a:lnTo>
                    <a:pt x="1005" y="357"/>
                  </a:lnTo>
                  <a:lnTo>
                    <a:pt x="1047" y="336"/>
                  </a:lnTo>
                  <a:lnTo>
                    <a:pt x="1026" y="252"/>
                  </a:lnTo>
                  <a:lnTo>
                    <a:pt x="921" y="168"/>
                  </a:lnTo>
                  <a:lnTo>
                    <a:pt x="880" y="168"/>
                  </a:lnTo>
                  <a:lnTo>
                    <a:pt x="817" y="43"/>
                  </a:lnTo>
                  <a:lnTo>
                    <a:pt x="691"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50" name="Google Shape;1750;p54"/>
            <p:cNvGrpSpPr/>
            <p:nvPr/>
          </p:nvGrpSpPr>
          <p:grpSpPr>
            <a:xfrm>
              <a:off x="3790439" y="2408636"/>
              <a:ext cx="73017" cy="75684"/>
              <a:chOff x="3781475" y="1624825"/>
              <a:chExt cx="153300" cy="166375"/>
            </a:xfrm>
          </p:grpSpPr>
          <p:sp>
            <p:nvSpPr>
              <p:cNvPr id="1751" name="Google Shape;1751;p54"/>
              <p:cNvSpPr/>
              <p:nvPr/>
            </p:nvSpPr>
            <p:spPr>
              <a:xfrm>
                <a:off x="3845300" y="1624825"/>
                <a:ext cx="89475" cy="60700"/>
              </a:xfrm>
              <a:custGeom>
                <a:avLst/>
                <a:gdLst/>
                <a:ahLst/>
                <a:cxnLst/>
                <a:rect l="l" t="t" r="r" b="b"/>
                <a:pathLst>
                  <a:path w="3579" h="2428" extrusionOk="0">
                    <a:moveTo>
                      <a:pt x="1695" y="1"/>
                    </a:moveTo>
                    <a:lnTo>
                      <a:pt x="1674" y="84"/>
                    </a:lnTo>
                    <a:lnTo>
                      <a:pt x="1716" y="168"/>
                    </a:lnTo>
                    <a:lnTo>
                      <a:pt x="1758" y="252"/>
                    </a:lnTo>
                    <a:lnTo>
                      <a:pt x="1674" y="210"/>
                    </a:lnTo>
                    <a:lnTo>
                      <a:pt x="1611" y="168"/>
                    </a:lnTo>
                    <a:lnTo>
                      <a:pt x="1570" y="189"/>
                    </a:lnTo>
                    <a:lnTo>
                      <a:pt x="1570" y="293"/>
                    </a:lnTo>
                    <a:lnTo>
                      <a:pt x="1653" y="377"/>
                    </a:lnTo>
                    <a:lnTo>
                      <a:pt x="1653" y="482"/>
                    </a:lnTo>
                    <a:lnTo>
                      <a:pt x="1611" y="586"/>
                    </a:lnTo>
                    <a:lnTo>
                      <a:pt x="1611" y="712"/>
                    </a:lnTo>
                    <a:lnTo>
                      <a:pt x="1674" y="879"/>
                    </a:lnTo>
                    <a:lnTo>
                      <a:pt x="1653" y="984"/>
                    </a:lnTo>
                    <a:lnTo>
                      <a:pt x="1591" y="984"/>
                    </a:lnTo>
                    <a:lnTo>
                      <a:pt x="1570" y="879"/>
                    </a:lnTo>
                    <a:lnTo>
                      <a:pt x="1465" y="796"/>
                    </a:lnTo>
                    <a:lnTo>
                      <a:pt x="1360" y="733"/>
                    </a:lnTo>
                    <a:lnTo>
                      <a:pt x="1339" y="670"/>
                    </a:lnTo>
                    <a:lnTo>
                      <a:pt x="1381" y="586"/>
                    </a:lnTo>
                    <a:lnTo>
                      <a:pt x="1381" y="524"/>
                    </a:lnTo>
                    <a:lnTo>
                      <a:pt x="1298" y="503"/>
                    </a:lnTo>
                    <a:lnTo>
                      <a:pt x="1193" y="565"/>
                    </a:lnTo>
                    <a:lnTo>
                      <a:pt x="1151" y="565"/>
                    </a:lnTo>
                    <a:lnTo>
                      <a:pt x="1130" y="607"/>
                    </a:lnTo>
                    <a:lnTo>
                      <a:pt x="1026" y="670"/>
                    </a:lnTo>
                    <a:lnTo>
                      <a:pt x="942" y="628"/>
                    </a:lnTo>
                    <a:lnTo>
                      <a:pt x="942" y="586"/>
                    </a:lnTo>
                    <a:lnTo>
                      <a:pt x="942" y="524"/>
                    </a:lnTo>
                    <a:lnTo>
                      <a:pt x="879" y="524"/>
                    </a:lnTo>
                    <a:lnTo>
                      <a:pt x="816" y="461"/>
                    </a:lnTo>
                    <a:lnTo>
                      <a:pt x="775" y="356"/>
                    </a:lnTo>
                    <a:lnTo>
                      <a:pt x="712" y="314"/>
                    </a:lnTo>
                    <a:lnTo>
                      <a:pt x="649" y="356"/>
                    </a:lnTo>
                    <a:lnTo>
                      <a:pt x="565" y="273"/>
                    </a:lnTo>
                    <a:lnTo>
                      <a:pt x="607" y="189"/>
                    </a:lnTo>
                    <a:lnTo>
                      <a:pt x="565" y="84"/>
                    </a:lnTo>
                    <a:lnTo>
                      <a:pt x="523" y="63"/>
                    </a:lnTo>
                    <a:lnTo>
                      <a:pt x="461" y="147"/>
                    </a:lnTo>
                    <a:lnTo>
                      <a:pt x="440" y="293"/>
                    </a:lnTo>
                    <a:lnTo>
                      <a:pt x="461" y="419"/>
                    </a:lnTo>
                    <a:lnTo>
                      <a:pt x="544" y="565"/>
                    </a:lnTo>
                    <a:lnTo>
                      <a:pt x="565" y="712"/>
                    </a:lnTo>
                    <a:lnTo>
                      <a:pt x="523" y="733"/>
                    </a:lnTo>
                    <a:lnTo>
                      <a:pt x="440" y="649"/>
                    </a:lnTo>
                    <a:lnTo>
                      <a:pt x="419" y="545"/>
                    </a:lnTo>
                    <a:lnTo>
                      <a:pt x="398" y="524"/>
                    </a:lnTo>
                    <a:lnTo>
                      <a:pt x="398" y="628"/>
                    </a:lnTo>
                    <a:lnTo>
                      <a:pt x="419" y="754"/>
                    </a:lnTo>
                    <a:lnTo>
                      <a:pt x="461" y="837"/>
                    </a:lnTo>
                    <a:lnTo>
                      <a:pt x="461" y="921"/>
                    </a:lnTo>
                    <a:lnTo>
                      <a:pt x="440" y="1005"/>
                    </a:lnTo>
                    <a:lnTo>
                      <a:pt x="419" y="984"/>
                    </a:lnTo>
                    <a:lnTo>
                      <a:pt x="356" y="837"/>
                    </a:lnTo>
                    <a:lnTo>
                      <a:pt x="314" y="796"/>
                    </a:lnTo>
                    <a:lnTo>
                      <a:pt x="105" y="817"/>
                    </a:lnTo>
                    <a:lnTo>
                      <a:pt x="21" y="775"/>
                    </a:lnTo>
                    <a:lnTo>
                      <a:pt x="0" y="775"/>
                    </a:lnTo>
                    <a:lnTo>
                      <a:pt x="63" y="879"/>
                    </a:lnTo>
                    <a:lnTo>
                      <a:pt x="126" y="879"/>
                    </a:lnTo>
                    <a:lnTo>
                      <a:pt x="189" y="921"/>
                    </a:lnTo>
                    <a:lnTo>
                      <a:pt x="168" y="984"/>
                    </a:lnTo>
                    <a:lnTo>
                      <a:pt x="189" y="1026"/>
                    </a:lnTo>
                    <a:lnTo>
                      <a:pt x="293" y="1026"/>
                    </a:lnTo>
                    <a:lnTo>
                      <a:pt x="314" y="1068"/>
                    </a:lnTo>
                    <a:lnTo>
                      <a:pt x="168" y="1172"/>
                    </a:lnTo>
                    <a:lnTo>
                      <a:pt x="168" y="1235"/>
                    </a:lnTo>
                    <a:lnTo>
                      <a:pt x="293" y="1423"/>
                    </a:lnTo>
                    <a:lnTo>
                      <a:pt x="377" y="1444"/>
                    </a:lnTo>
                    <a:lnTo>
                      <a:pt x="461" y="1486"/>
                    </a:lnTo>
                    <a:lnTo>
                      <a:pt x="607" y="1486"/>
                    </a:lnTo>
                    <a:lnTo>
                      <a:pt x="691" y="1465"/>
                    </a:lnTo>
                    <a:lnTo>
                      <a:pt x="754" y="1528"/>
                    </a:lnTo>
                    <a:lnTo>
                      <a:pt x="816" y="1528"/>
                    </a:lnTo>
                    <a:lnTo>
                      <a:pt x="942" y="1444"/>
                    </a:lnTo>
                    <a:lnTo>
                      <a:pt x="1026" y="1423"/>
                    </a:lnTo>
                    <a:lnTo>
                      <a:pt x="1235" y="1381"/>
                    </a:lnTo>
                    <a:lnTo>
                      <a:pt x="1381" y="1381"/>
                    </a:lnTo>
                    <a:lnTo>
                      <a:pt x="1465" y="1340"/>
                    </a:lnTo>
                    <a:lnTo>
                      <a:pt x="1528" y="1340"/>
                    </a:lnTo>
                    <a:lnTo>
                      <a:pt x="1570" y="1361"/>
                    </a:lnTo>
                    <a:lnTo>
                      <a:pt x="1570" y="1423"/>
                    </a:lnTo>
                    <a:lnTo>
                      <a:pt x="1549" y="1465"/>
                    </a:lnTo>
                    <a:lnTo>
                      <a:pt x="1507" y="1549"/>
                    </a:lnTo>
                    <a:lnTo>
                      <a:pt x="1465" y="1570"/>
                    </a:lnTo>
                    <a:lnTo>
                      <a:pt x="1339" y="1549"/>
                    </a:lnTo>
                    <a:lnTo>
                      <a:pt x="1214" y="1549"/>
                    </a:lnTo>
                    <a:lnTo>
                      <a:pt x="1109" y="1528"/>
                    </a:lnTo>
                    <a:lnTo>
                      <a:pt x="1067" y="1570"/>
                    </a:lnTo>
                    <a:lnTo>
                      <a:pt x="1130" y="1591"/>
                    </a:lnTo>
                    <a:lnTo>
                      <a:pt x="1298" y="1653"/>
                    </a:lnTo>
                    <a:lnTo>
                      <a:pt x="1360" y="1695"/>
                    </a:lnTo>
                    <a:lnTo>
                      <a:pt x="1360" y="1758"/>
                    </a:lnTo>
                    <a:lnTo>
                      <a:pt x="1298" y="1758"/>
                    </a:lnTo>
                    <a:lnTo>
                      <a:pt x="1172" y="1695"/>
                    </a:lnTo>
                    <a:lnTo>
                      <a:pt x="1151" y="1758"/>
                    </a:lnTo>
                    <a:lnTo>
                      <a:pt x="1088" y="1758"/>
                    </a:lnTo>
                    <a:lnTo>
                      <a:pt x="984" y="1674"/>
                    </a:lnTo>
                    <a:lnTo>
                      <a:pt x="900" y="1653"/>
                    </a:lnTo>
                    <a:lnTo>
                      <a:pt x="754" y="1695"/>
                    </a:lnTo>
                    <a:lnTo>
                      <a:pt x="754" y="1758"/>
                    </a:lnTo>
                    <a:lnTo>
                      <a:pt x="837" y="1779"/>
                    </a:lnTo>
                    <a:lnTo>
                      <a:pt x="1047" y="1967"/>
                    </a:lnTo>
                    <a:lnTo>
                      <a:pt x="1130" y="1988"/>
                    </a:lnTo>
                    <a:lnTo>
                      <a:pt x="1235" y="1946"/>
                    </a:lnTo>
                    <a:lnTo>
                      <a:pt x="1277" y="1967"/>
                    </a:lnTo>
                    <a:lnTo>
                      <a:pt x="1339" y="2072"/>
                    </a:lnTo>
                    <a:lnTo>
                      <a:pt x="1339" y="2156"/>
                    </a:lnTo>
                    <a:lnTo>
                      <a:pt x="1423" y="2177"/>
                    </a:lnTo>
                    <a:lnTo>
                      <a:pt x="1507" y="2156"/>
                    </a:lnTo>
                    <a:lnTo>
                      <a:pt x="1674" y="2156"/>
                    </a:lnTo>
                    <a:lnTo>
                      <a:pt x="1842" y="2093"/>
                    </a:lnTo>
                    <a:lnTo>
                      <a:pt x="1946" y="2093"/>
                    </a:lnTo>
                    <a:lnTo>
                      <a:pt x="2093" y="2072"/>
                    </a:lnTo>
                    <a:lnTo>
                      <a:pt x="2093" y="2114"/>
                    </a:lnTo>
                    <a:lnTo>
                      <a:pt x="2072" y="2218"/>
                    </a:lnTo>
                    <a:lnTo>
                      <a:pt x="2093" y="2323"/>
                    </a:lnTo>
                    <a:lnTo>
                      <a:pt x="2218" y="2407"/>
                    </a:lnTo>
                    <a:lnTo>
                      <a:pt x="2365" y="2428"/>
                    </a:lnTo>
                    <a:lnTo>
                      <a:pt x="2532" y="2386"/>
                    </a:lnTo>
                    <a:lnTo>
                      <a:pt x="2574" y="2323"/>
                    </a:lnTo>
                    <a:lnTo>
                      <a:pt x="2532" y="2281"/>
                    </a:lnTo>
                    <a:lnTo>
                      <a:pt x="2532" y="2218"/>
                    </a:lnTo>
                    <a:lnTo>
                      <a:pt x="2595" y="2156"/>
                    </a:lnTo>
                    <a:lnTo>
                      <a:pt x="2699" y="2051"/>
                    </a:lnTo>
                    <a:lnTo>
                      <a:pt x="2783" y="2009"/>
                    </a:lnTo>
                    <a:lnTo>
                      <a:pt x="2846" y="2072"/>
                    </a:lnTo>
                    <a:lnTo>
                      <a:pt x="2930" y="2114"/>
                    </a:lnTo>
                    <a:lnTo>
                      <a:pt x="3034" y="2114"/>
                    </a:lnTo>
                    <a:lnTo>
                      <a:pt x="3160" y="2051"/>
                    </a:lnTo>
                    <a:lnTo>
                      <a:pt x="3202" y="1988"/>
                    </a:lnTo>
                    <a:lnTo>
                      <a:pt x="3160" y="1842"/>
                    </a:lnTo>
                    <a:lnTo>
                      <a:pt x="3139" y="1758"/>
                    </a:lnTo>
                    <a:lnTo>
                      <a:pt x="3181" y="1674"/>
                    </a:lnTo>
                    <a:lnTo>
                      <a:pt x="3264" y="1591"/>
                    </a:lnTo>
                    <a:lnTo>
                      <a:pt x="3348" y="1423"/>
                    </a:lnTo>
                    <a:lnTo>
                      <a:pt x="3432" y="1319"/>
                    </a:lnTo>
                    <a:lnTo>
                      <a:pt x="3557" y="1172"/>
                    </a:lnTo>
                    <a:lnTo>
                      <a:pt x="3578" y="1068"/>
                    </a:lnTo>
                    <a:lnTo>
                      <a:pt x="3578" y="1005"/>
                    </a:lnTo>
                    <a:lnTo>
                      <a:pt x="3557" y="900"/>
                    </a:lnTo>
                    <a:lnTo>
                      <a:pt x="3536" y="817"/>
                    </a:lnTo>
                    <a:lnTo>
                      <a:pt x="3557" y="754"/>
                    </a:lnTo>
                    <a:lnTo>
                      <a:pt x="3557" y="712"/>
                    </a:lnTo>
                    <a:lnTo>
                      <a:pt x="3516" y="691"/>
                    </a:lnTo>
                    <a:lnTo>
                      <a:pt x="3348" y="691"/>
                    </a:lnTo>
                    <a:lnTo>
                      <a:pt x="3264" y="607"/>
                    </a:lnTo>
                    <a:lnTo>
                      <a:pt x="3223" y="607"/>
                    </a:lnTo>
                    <a:lnTo>
                      <a:pt x="3034" y="628"/>
                    </a:lnTo>
                    <a:lnTo>
                      <a:pt x="2930" y="607"/>
                    </a:lnTo>
                    <a:lnTo>
                      <a:pt x="2846" y="545"/>
                    </a:lnTo>
                    <a:lnTo>
                      <a:pt x="2741" y="545"/>
                    </a:lnTo>
                    <a:lnTo>
                      <a:pt x="2679" y="503"/>
                    </a:lnTo>
                    <a:lnTo>
                      <a:pt x="2679" y="440"/>
                    </a:lnTo>
                    <a:lnTo>
                      <a:pt x="2637" y="419"/>
                    </a:lnTo>
                    <a:lnTo>
                      <a:pt x="2532" y="482"/>
                    </a:lnTo>
                    <a:lnTo>
                      <a:pt x="2532" y="419"/>
                    </a:lnTo>
                    <a:lnTo>
                      <a:pt x="2532" y="335"/>
                    </a:lnTo>
                    <a:lnTo>
                      <a:pt x="2532" y="293"/>
                    </a:lnTo>
                    <a:lnTo>
                      <a:pt x="2490" y="335"/>
                    </a:lnTo>
                    <a:lnTo>
                      <a:pt x="2469" y="440"/>
                    </a:lnTo>
                    <a:lnTo>
                      <a:pt x="2407" y="482"/>
                    </a:lnTo>
                    <a:lnTo>
                      <a:pt x="2386" y="335"/>
                    </a:lnTo>
                    <a:lnTo>
                      <a:pt x="2344" y="335"/>
                    </a:lnTo>
                    <a:lnTo>
                      <a:pt x="2302" y="398"/>
                    </a:lnTo>
                    <a:lnTo>
                      <a:pt x="2323" y="440"/>
                    </a:lnTo>
                    <a:lnTo>
                      <a:pt x="2302" y="503"/>
                    </a:lnTo>
                    <a:lnTo>
                      <a:pt x="2093" y="503"/>
                    </a:lnTo>
                    <a:lnTo>
                      <a:pt x="2093" y="607"/>
                    </a:lnTo>
                    <a:lnTo>
                      <a:pt x="2072" y="691"/>
                    </a:lnTo>
                    <a:lnTo>
                      <a:pt x="1988" y="670"/>
                    </a:lnTo>
                    <a:lnTo>
                      <a:pt x="1967" y="586"/>
                    </a:lnTo>
                    <a:lnTo>
                      <a:pt x="1925" y="586"/>
                    </a:lnTo>
                    <a:lnTo>
                      <a:pt x="1925" y="670"/>
                    </a:lnTo>
                    <a:lnTo>
                      <a:pt x="1904" y="733"/>
                    </a:lnTo>
                    <a:lnTo>
                      <a:pt x="1883" y="691"/>
                    </a:lnTo>
                    <a:lnTo>
                      <a:pt x="1883" y="607"/>
                    </a:lnTo>
                    <a:lnTo>
                      <a:pt x="1904" y="482"/>
                    </a:lnTo>
                    <a:lnTo>
                      <a:pt x="1904" y="252"/>
                    </a:lnTo>
                    <a:lnTo>
                      <a:pt x="1883" y="168"/>
                    </a:lnTo>
                    <a:lnTo>
                      <a:pt x="1779" y="84"/>
                    </a:lnTo>
                    <a:lnTo>
                      <a:pt x="1716"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54"/>
              <p:cNvSpPr/>
              <p:nvPr/>
            </p:nvSpPr>
            <p:spPr>
              <a:xfrm>
                <a:off x="3875625" y="1704850"/>
                <a:ext cx="21475" cy="18350"/>
              </a:xfrm>
              <a:custGeom>
                <a:avLst/>
                <a:gdLst/>
                <a:ahLst/>
                <a:cxnLst/>
                <a:rect l="l" t="t" r="r" b="b"/>
                <a:pathLst>
                  <a:path w="859" h="734" extrusionOk="0">
                    <a:moveTo>
                      <a:pt x="650" y="1"/>
                    </a:moveTo>
                    <a:lnTo>
                      <a:pt x="587" y="43"/>
                    </a:lnTo>
                    <a:lnTo>
                      <a:pt x="419" y="126"/>
                    </a:lnTo>
                    <a:lnTo>
                      <a:pt x="419" y="43"/>
                    </a:lnTo>
                    <a:lnTo>
                      <a:pt x="357" y="43"/>
                    </a:lnTo>
                    <a:lnTo>
                      <a:pt x="273" y="105"/>
                    </a:lnTo>
                    <a:lnTo>
                      <a:pt x="252" y="147"/>
                    </a:lnTo>
                    <a:lnTo>
                      <a:pt x="231" y="210"/>
                    </a:lnTo>
                    <a:lnTo>
                      <a:pt x="126" y="189"/>
                    </a:lnTo>
                    <a:lnTo>
                      <a:pt x="64" y="252"/>
                    </a:lnTo>
                    <a:lnTo>
                      <a:pt x="1" y="315"/>
                    </a:lnTo>
                    <a:lnTo>
                      <a:pt x="64" y="357"/>
                    </a:lnTo>
                    <a:lnTo>
                      <a:pt x="210" y="357"/>
                    </a:lnTo>
                    <a:lnTo>
                      <a:pt x="252" y="461"/>
                    </a:lnTo>
                    <a:lnTo>
                      <a:pt x="273" y="524"/>
                    </a:lnTo>
                    <a:lnTo>
                      <a:pt x="273" y="608"/>
                    </a:lnTo>
                    <a:lnTo>
                      <a:pt x="336" y="629"/>
                    </a:lnTo>
                    <a:lnTo>
                      <a:pt x="273" y="712"/>
                    </a:lnTo>
                    <a:lnTo>
                      <a:pt x="357" y="712"/>
                    </a:lnTo>
                    <a:lnTo>
                      <a:pt x="419" y="733"/>
                    </a:lnTo>
                    <a:lnTo>
                      <a:pt x="440" y="670"/>
                    </a:lnTo>
                    <a:lnTo>
                      <a:pt x="587" y="608"/>
                    </a:lnTo>
                    <a:lnTo>
                      <a:pt x="670" y="608"/>
                    </a:lnTo>
                    <a:lnTo>
                      <a:pt x="754" y="524"/>
                    </a:lnTo>
                    <a:lnTo>
                      <a:pt x="733" y="461"/>
                    </a:lnTo>
                    <a:lnTo>
                      <a:pt x="754" y="315"/>
                    </a:lnTo>
                    <a:lnTo>
                      <a:pt x="796" y="294"/>
                    </a:lnTo>
                    <a:lnTo>
                      <a:pt x="859" y="189"/>
                    </a:lnTo>
                    <a:lnTo>
                      <a:pt x="796" y="105"/>
                    </a:lnTo>
                    <a:lnTo>
                      <a:pt x="733" y="85"/>
                    </a:lnTo>
                    <a:lnTo>
                      <a:pt x="670" y="22"/>
                    </a:lnTo>
                    <a:lnTo>
                      <a:pt x="650"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54"/>
              <p:cNvSpPr/>
              <p:nvPr/>
            </p:nvSpPr>
            <p:spPr>
              <a:xfrm>
                <a:off x="3883475" y="1716375"/>
                <a:ext cx="39275" cy="43425"/>
              </a:xfrm>
              <a:custGeom>
                <a:avLst/>
                <a:gdLst/>
                <a:ahLst/>
                <a:cxnLst/>
                <a:rect l="l" t="t" r="r" b="b"/>
                <a:pathLst>
                  <a:path w="1571" h="1737" extrusionOk="0">
                    <a:moveTo>
                      <a:pt x="796" y="0"/>
                    </a:moveTo>
                    <a:lnTo>
                      <a:pt x="649" y="105"/>
                    </a:lnTo>
                    <a:lnTo>
                      <a:pt x="482" y="251"/>
                    </a:lnTo>
                    <a:lnTo>
                      <a:pt x="377" y="251"/>
                    </a:lnTo>
                    <a:lnTo>
                      <a:pt x="147" y="293"/>
                    </a:lnTo>
                    <a:lnTo>
                      <a:pt x="43" y="398"/>
                    </a:lnTo>
                    <a:lnTo>
                      <a:pt x="1" y="502"/>
                    </a:lnTo>
                    <a:lnTo>
                      <a:pt x="105" y="565"/>
                    </a:lnTo>
                    <a:lnTo>
                      <a:pt x="168" y="670"/>
                    </a:lnTo>
                    <a:lnTo>
                      <a:pt x="273" y="670"/>
                    </a:lnTo>
                    <a:lnTo>
                      <a:pt x="315" y="712"/>
                    </a:lnTo>
                    <a:lnTo>
                      <a:pt x="273" y="795"/>
                    </a:lnTo>
                    <a:lnTo>
                      <a:pt x="273" y="900"/>
                    </a:lnTo>
                    <a:lnTo>
                      <a:pt x="168" y="1046"/>
                    </a:lnTo>
                    <a:lnTo>
                      <a:pt x="147" y="1235"/>
                    </a:lnTo>
                    <a:lnTo>
                      <a:pt x="64" y="1297"/>
                    </a:lnTo>
                    <a:lnTo>
                      <a:pt x="105" y="1402"/>
                    </a:lnTo>
                    <a:lnTo>
                      <a:pt x="43" y="1444"/>
                    </a:lnTo>
                    <a:lnTo>
                      <a:pt x="64" y="1548"/>
                    </a:lnTo>
                    <a:lnTo>
                      <a:pt x="126" y="1548"/>
                    </a:lnTo>
                    <a:lnTo>
                      <a:pt x="210" y="1507"/>
                    </a:lnTo>
                    <a:lnTo>
                      <a:pt x="315" y="1465"/>
                    </a:lnTo>
                    <a:lnTo>
                      <a:pt x="440" y="1402"/>
                    </a:lnTo>
                    <a:lnTo>
                      <a:pt x="524" y="1402"/>
                    </a:lnTo>
                    <a:lnTo>
                      <a:pt x="587" y="1318"/>
                    </a:lnTo>
                    <a:lnTo>
                      <a:pt x="649" y="1193"/>
                    </a:lnTo>
                    <a:lnTo>
                      <a:pt x="691" y="1151"/>
                    </a:lnTo>
                    <a:lnTo>
                      <a:pt x="796" y="1151"/>
                    </a:lnTo>
                    <a:lnTo>
                      <a:pt x="838" y="1130"/>
                    </a:lnTo>
                    <a:lnTo>
                      <a:pt x="838" y="1235"/>
                    </a:lnTo>
                    <a:lnTo>
                      <a:pt x="796" y="1423"/>
                    </a:lnTo>
                    <a:lnTo>
                      <a:pt x="796" y="1548"/>
                    </a:lnTo>
                    <a:lnTo>
                      <a:pt x="754" y="1632"/>
                    </a:lnTo>
                    <a:lnTo>
                      <a:pt x="775" y="1737"/>
                    </a:lnTo>
                    <a:lnTo>
                      <a:pt x="859" y="1737"/>
                    </a:lnTo>
                    <a:lnTo>
                      <a:pt x="942" y="1653"/>
                    </a:lnTo>
                    <a:lnTo>
                      <a:pt x="942" y="1569"/>
                    </a:lnTo>
                    <a:lnTo>
                      <a:pt x="984" y="1465"/>
                    </a:lnTo>
                    <a:lnTo>
                      <a:pt x="1089" y="1423"/>
                    </a:lnTo>
                    <a:lnTo>
                      <a:pt x="1193" y="1402"/>
                    </a:lnTo>
                    <a:lnTo>
                      <a:pt x="1277" y="1151"/>
                    </a:lnTo>
                    <a:lnTo>
                      <a:pt x="1277" y="1046"/>
                    </a:lnTo>
                    <a:lnTo>
                      <a:pt x="1382" y="900"/>
                    </a:lnTo>
                    <a:lnTo>
                      <a:pt x="1507" y="837"/>
                    </a:lnTo>
                    <a:lnTo>
                      <a:pt x="1570" y="795"/>
                    </a:lnTo>
                    <a:lnTo>
                      <a:pt x="1465" y="732"/>
                    </a:lnTo>
                    <a:lnTo>
                      <a:pt x="1403" y="691"/>
                    </a:lnTo>
                    <a:lnTo>
                      <a:pt x="1298" y="628"/>
                    </a:lnTo>
                    <a:lnTo>
                      <a:pt x="1172" y="712"/>
                    </a:lnTo>
                    <a:lnTo>
                      <a:pt x="1089" y="774"/>
                    </a:lnTo>
                    <a:lnTo>
                      <a:pt x="963" y="691"/>
                    </a:lnTo>
                    <a:lnTo>
                      <a:pt x="838" y="565"/>
                    </a:lnTo>
                    <a:lnTo>
                      <a:pt x="796" y="398"/>
                    </a:lnTo>
                    <a:lnTo>
                      <a:pt x="838" y="356"/>
                    </a:lnTo>
                    <a:lnTo>
                      <a:pt x="942" y="314"/>
                    </a:lnTo>
                    <a:lnTo>
                      <a:pt x="942" y="272"/>
                    </a:lnTo>
                    <a:lnTo>
                      <a:pt x="859" y="147"/>
                    </a:lnTo>
                    <a:lnTo>
                      <a:pt x="796"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54"/>
              <p:cNvSpPr/>
              <p:nvPr/>
            </p:nvSpPr>
            <p:spPr>
              <a:xfrm>
                <a:off x="3781475" y="1649925"/>
                <a:ext cx="102550" cy="141275"/>
              </a:xfrm>
              <a:custGeom>
                <a:avLst/>
                <a:gdLst/>
                <a:ahLst/>
                <a:cxnLst/>
                <a:rect l="l" t="t" r="r" b="b"/>
                <a:pathLst>
                  <a:path w="4102" h="5651" extrusionOk="0">
                    <a:moveTo>
                      <a:pt x="1988" y="1"/>
                    </a:moveTo>
                    <a:lnTo>
                      <a:pt x="1926" y="22"/>
                    </a:lnTo>
                    <a:lnTo>
                      <a:pt x="1842" y="126"/>
                    </a:lnTo>
                    <a:lnTo>
                      <a:pt x="1884" y="315"/>
                    </a:lnTo>
                    <a:lnTo>
                      <a:pt x="1821" y="419"/>
                    </a:lnTo>
                    <a:lnTo>
                      <a:pt x="1821" y="524"/>
                    </a:lnTo>
                    <a:lnTo>
                      <a:pt x="1800" y="629"/>
                    </a:lnTo>
                    <a:lnTo>
                      <a:pt x="1842" y="649"/>
                    </a:lnTo>
                    <a:lnTo>
                      <a:pt x="1884" y="733"/>
                    </a:lnTo>
                    <a:lnTo>
                      <a:pt x="1884" y="1068"/>
                    </a:lnTo>
                    <a:lnTo>
                      <a:pt x="1884" y="1235"/>
                    </a:lnTo>
                    <a:lnTo>
                      <a:pt x="1926" y="1361"/>
                    </a:lnTo>
                    <a:lnTo>
                      <a:pt x="2030" y="1507"/>
                    </a:lnTo>
                    <a:lnTo>
                      <a:pt x="2030" y="1654"/>
                    </a:lnTo>
                    <a:lnTo>
                      <a:pt x="2135" y="1779"/>
                    </a:lnTo>
                    <a:lnTo>
                      <a:pt x="2135" y="1863"/>
                    </a:lnTo>
                    <a:lnTo>
                      <a:pt x="2051" y="1863"/>
                    </a:lnTo>
                    <a:lnTo>
                      <a:pt x="2009" y="1800"/>
                    </a:lnTo>
                    <a:lnTo>
                      <a:pt x="1926" y="1612"/>
                    </a:lnTo>
                    <a:lnTo>
                      <a:pt x="1842" y="1507"/>
                    </a:lnTo>
                    <a:lnTo>
                      <a:pt x="1800" y="1507"/>
                    </a:lnTo>
                    <a:lnTo>
                      <a:pt x="1716" y="1570"/>
                    </a:lnTo>
                    <a:lnTo>
                      <a:pt x="1675" y="1549"/>
                    </a:lnTo>
                    <a:lnTo>
                      <a:pt x="1675" y="1486"/>
                    </a:lnTo>
                    <a:lnTo>
                      <a:pt x="1737" y="1403"/>
                    </a:lnTo>
                    <a:lnTo>
                      <a:pt x="1779" y="1361"/>
                    </a:lnTo>
                    <a:lnTo>
                      <a:pt x="1779" y="1256"/>
                    </a:lnTo>
                    <a:lnTo>
                      <a:pt x="1695" y="1026"/>
                    </a:lnTo>
                    <a:lnTo>
                      <a:pt x="1695" y="817"/>
                    </a:lnTo>
                    <a:lnTo>
                      <a:pt x="1675" y="733"/>
                    </a:lnTo>
                    <a:lnTo>
                      <a:pt x="1528" y="649"/>
                    </a:lnTo>
                    <a:lnTo>
                      <a:pt x="1465" y="524"/>
                    </a:lnTo>
                    <a:lnTo>
                      <a:pt x="1382" y="503"/>
                    </a:lnTo>
                    <a:lnTo>
                      <a:pt x="1319" y="545"/>
                    </a:lnTo>
                    <a:lnTo>
                      <a:pt x="1319" y="670"/>
                    </a:lnTo>
                    <a:lnTo>
                      <a:pt x="1193" y="838"/>
                    </a:lnTo>
                    <a:lnTo>
                      <a:pt x="1172" y="963"/>
                    </a:lnTo>
                    <a:lnTo>
                      <a:pt x="1193" y="1089"/>
                    </a:lnTo>
                    <a:lnTo>
                      <a:pt x="1256" y="1235"/>
                    </a:lnTo>
                    <a:lnTo>
                      <a:pt x="1277" y="1403"/>
                    </a:lnTo>
                    <a:lnTo>
                      <a:pt x="1214" y="1382"/>
                    </a:lnTo>
                    <a:lnTo>
                      <a:pt x="1172" y="1298"/>
                    </a:lnTo>
                    <a:lnTo>
                      <a:pt x="1151" y="1173"/>
                    </a:lnTo>
                    <a:lnTo>
                      <a:pt x="1172" y="1089"/>
                    </a:lnTo>
                    <a:lnTo>
                      <a:pt x="1110" y="1068"/>
                    </a:lnTo>
                    <a:lnTo>
                      <a:pt x="1068" y="984"/>
                    </a:lnTo>
                    <a:lnTo>
                      <a:pt x="1047" y="984"/>
                    </a:lnTo>
                    <a:lnTo>
                      <a:pt x="984" y="1047"/>
                    </a:lnTo>
                    <a:lnTo>
                      <a:pt x="942" y="1026"/>
                    </a:lnTo>
                    <a:lnTo>
                      <a:pt x="942" y="942"/>
                    </a:lnTo>
                    <a:lnTo>
                      <a:pt x="1047" y="859"/>
                    </a:lnTo>
                    <a:lnTo>
                      <a:pt x="1047" y="838"/>
                    </a:lnTo>
                    <a:lnTo>
                      <a:pt x="984" y="817"/>
                    </a:lnTo>
                    <a:lnTo>
                      <a:pt x="859" y="859"/>
                    </a:lnTo>
                    <a:lnTo>
                      <a:pt x="775" y="921"/>
                    </a:lnTo>
                    <a:lnTo>
                      <a:pt x="691" y="859"/>
                    </a:lnTo>
                    <a:lnTo>
                      <a:pt x="733" y="817"/>
                    </a:lnTo>
                    <a:lnTo>
                      <a:pt x="775" y="775"/>
                    </a:lnTo>
                    <a:lnTo>
                      <a:pt x="796" y="733"/>
                    </a:lnTo>
                    <a:lnTo>
                      <a:pt x="900" y="629"/>
                    </a:lnTo>
                    <a:lnTo>
                      <a:pt x="984" y="629"/>
                    </a:lnTo>
                    <a:lnTo>
                      <a:pt x="1005" y="649"/>
                    </a:lnTo>
                    <a:lnTo>
                      <a:pt x="1089" y="670"/>
                    </a:lnTo>
                    <a:lnTo>
                      <a:pt x="1151" y="608"/>
                    </a:lnTo>
                    <a:lnTo>
                      <a:pt x="1172" y="524"/>
                    </a:lnTo>
                    <a:lnTo>
                      <a:pt x="1089" y="398"/>
                    </a:lnTo>
                    <a:lnTo>
                      <a:pt x="1047" y="336"/>
                    </a:lnTo>
                    <a:lnTo>
                      <a:pt x="900" y="357"/>
                    </a:lnTo>
                    <a:lnTo>
                      <a:pt x="670" y="545"/>
                    </a:lnTo>
                    <a:lnTo>
                      <a:pt x="587" y="566"/>
                    </a:lnTo>
                    <a:lnTo>
                      <a:pt x="545" y="545"/>
                    </a:lnTo>
                    <a:lnTo>
                      <a:pt x="545" y="461"/>
                    </a:lnTo>
                    <a:lnTo>
                      <a:pt x="461" y="419"/>
                    </a:lnTo>
                    <a:lnTo>
                      <a:pt x="419" y="440"/>
                    </a:lnTo>
                    <a:lnTo>
                      <a:pt x="419" y="566"/>
                    </a:lnTo>
                    <a:lnTo>
                      <a:pt x="545" y="712"/>
                    </a:lnTo>
                    <a:lnTo>
                      <a:pt x="524" y="754"/>
                    </a:lnTo>
                    <a:lnTo>
                      <a:pt x="419" y="754"/>
                    </a:lnTo>
                    <a:lnTo>
                      <a:pt x="377" y="649"/>
                    </a:lnTo>
                    <a:lnTo>
                      <a:pt x="315" y="503"/>
                    </a:lnTo>
                    <a:lnTo>
                      <a:pt x="231" y="503"/>
                    </a:lnTo>
                    <a:lnTo>
                      <a:pt x="126" y="608"/>
                    </a:lnTo>
                    <a:lnTo>
                      <a:pt x="147" y="733"/>
                    </a:lnTo>
                    <a:lnTo>
                      <a:pt x="168" y="775"/>
                    </a:lnTo>
                    <a:lnTo>
                      <a:pt x="168" y="880"/>
                    </a:lnTo>
                    <a:lnTo>
                      <a:pt x="147" y="880"/>
                    </a:lnTo>
                    <a:lnTo>
                      <a:pt x="43" y="963"/>
                    </a:lnTo>
                    <a:lnTo>
                      <a:pt x="1" y="984"/>
                    </a:lnTo>
                    <a:lnTo>
                      <a:pt x="1" y="1089"/>
                    </a:lnTo>
                    <a:lnTo>
                      <a:pt x="22" y="1235"/>
                    </a:lnTo>
                    <a:lnTo>
                      <a:pt x="43" y="1361"/>
                    </a:lnTo>
                    <a:lnTo>
                      <a:pt x="147" y="1549"/>
                    </a:lnTo>
                    <a:lnTo>
                      <a:pt x="147" y="1612"/>
                    </a:lnTo>
                    <a:lnTo>
                      <a:pt x="231" y="1591"/>
                    </a:lnTo>
                    <a:lnTo>
                      <a:pt x="273" y="1507"/>
                    </a:lnTo>
                    <a:lnTo>
                      <a:pt x="273" y="1403"/>
                    </a:lnTo>
                    <a:lnTo>
                      <a:pt x="273" y="1298"/>
                    </a:lnTo>
                    <a:lnTo>
                      <a:pt x="335" y="1277"/>
                    </a:lnTo>
                    <a:lnTo>
                      <a:pt x="419" y="1361"/>
                    </a:lnTo>
                    <a:lnTo>
                      <a:pt x="461" y="1298"/>
                    </a:lnTo>
                    <a:lnTo>
                      <a:pt x="482" y="1340"/>
                    </a:lnTo>
                    <a:lnTo>
                      <a:pt x="440" y="1445"/>
                    </a:lnTo>
                    <a:lnTo>
                      <a:pt x="419" y="1591"/>
                    </a:lnTo>
                    <a:lnTo>
                      <a:pt x="377" y="1612"/>
                    </a:lnTo>
                    <a:lnTo>
                      <a:pt x="377" y="1675"/>
                    </a:lnTo>
                    <a:lnTo>
                      <a:pt x="482" y="1779"/>
                    </a:lnTo>
                    <a:lnTo>
                      <a:pt x="482" y="1800"/>
                    </a:lnTo>
                    <a:lnTo>
                      <a:pt x="545" y="1821"/>
                    </a:lnTo>
                    <a:lnTo>
                      <a:pt x="628" y="1821"/>
                    </a:lnTo>
                    <a:lnTo>
                      <a:pt x="649" y="1863"/>
                    </a:lnTo>
                    <a:lnTo>
                      <a:pt x="649" y="1926"/>
                    </a:lnTo>
                    <a:lnTo>
                      <a:pt x="545" y="2010"/>
                    </a:lnTo>
                    <a:lnTo>
                      <a:pt x="482" y="2010"/>
                    </a:lnTo>
                    <a:lnTo>
                      <a:pt x="482" y="1968"/>
                    </a:lnTo>
                    <a:lnTo>
                      <a:pt x="461" y="1905"/>
                    </a:lnTo>
                    <a:lnTo>
                      <a:pt x="315" y="1800"/>
                    </a:lnTo>
                    <a:lnTo>
                      <a:pt x="273" y="1821"/>
                    </a:lnTo>
                    <a:lnTo>
                      <a:pt x="273" y="1884"/>
                    </a:lnTo>
                    <a:lnTo>
                      <a:pt x="335" y="1989"/>
                    </a:lnTo>
                    <a:lnTo>
                      <a:pt x="419" y="2030"/>
                    </a:lnTo>
                    <a:lnTo>
                      <a:pt x="482" y="2093"/>
                    </a:lnTo>
                    <a:lnTo>
                      <a:pt x="482" y="2114"/>
                    </a:lnTo>
                    <a:lnTo>
                      <a:pt x="440" y="2177"/>
                    </a:lnTo>
                    <a:lnTo>
                      <a:pt x="482" y="2240"/>
                    </a:lnTo>
                    <a:lnTo>
                      <a:pt x="587" y="2302"/>
                    </a:lnTo>
                    <a:lnTo>
                      <a:pt x="670" y="2344"/>
                    </a:lnTo>
                    <a:lnTo>
                      <a:pt x="691" y="2428"/>
                    </a:lnTo>
                    <a:lnTo>
                      <a:pt x="775" y="2449"/>
                    </a:lnTo>
                    <a:lnTo>
                      <a:pt x="900" y="2449"/>
                    </a:lnTo>
                    <a:lnTo>
                      <a:pt x="942" y="2491"/>
                    </a:lnTo>
                    <a:lnTo>
                      <a:pt x="879" y="2533"/>
                    </a:lnTo>
                    <a:lnTo>
                      <a:pt x="754" y="2533"/>
                    </a:lnTo>
                    <a:lnTo>
                      <a:pt x="754" y="2637"/>
                    </a:lnTo>
                    <a:lnTo>
                      <a:pt x="796" y="2742"/>
                    </a:lnTo>
                    <a:lnTo>
                      <a:pt x="859" y="2742"/>
                    </a:lnTo>
                    <a:lnTo>
                      <a:pt x="942" y="2763"/>
                    </a:lnTo>
                    <a:lnTo>
                      <a:pt x="1068" y="2909"/>
                    </a:lnTo>
                    <a:lnTo>
                      <a:pt x="1110" y="2972"/>
                    </a:lnTo>
                    <a:lnTo>
                      <a:pt x="1068" y="3035"/>
                    </a:lnTo>
                    <a:lnTo>
                      <a:pt x="1068" y="3077"/>
                    </a:lnTo>
                    <a:lnTo>
                      <a:pt x="1382" y="3077"/>
                    </a:lnTo>
                    <a:lnTo>
                      <a:pt x="1465" y="3014"/>
                    </a:lnTo>
                    <a:lnTo>
                      <a:pt x="1465" y="2930"/>
                    </a:lnTo>
                    <a:lnTo>
                      <a:pt x="1507" y="2805"/>
                    </a:lnTo>
                    <a:lnTo>
                      <a:pt x="1591" y="2763"/>
                    </a:lnTo>
                    <a:lnTo>
                      <a:pt x="1675" y="2805"/>
                    </a:lnTo>
                    <a:lnTo>
                      <a:pt x="1675" y="2721"/>
                    </a:lnTo>
                    <a:lnTo>
                      <a:pt x="1612" y="2616"/>
                    </a:lnTo>
                    <a:lnTo>
                      <a:pt x="1570" y="2512"/>
                    </a:lnTo>
                    <a:lnTo>
                      <a:pt x="1570" y="2386"/>
                    </a:lnTo>
                    <a:lnTo>
                      <a:pt x="1528" y="2302"/>
                    </a:lnTo>
                    <a:lnTo>
                      <a:pt x="1528" y="2219"/>
                    </a:lnTo>
                    <a:lnTo>
                      <a:pt x="1591" y="2198"/>
                    </a:lnTo>
                    <a:lnTo>
                      <a:pt x="1633" y="2219"/>
                    </a:lnTo>
                    <a:lnTo>
                      <a:pt x="1695" y="2323"/>
                    </a:lnTo>
                    <a:lnTo>
                      <a:pt x="1675" y="2344"/>
                    </a:lnTo>
                    <a:lnTo>
                      <a:pt x="1695" y="2428"/>
                    </a:lnTo>
                    <a:lnTo>
                      <a:pt x="1779" y="2344"/>
                    </a:lnTo>
                    <a:lnTo>
                      <a:pt x="1779" y="2282"/>
                    </a:lnTo>
                    <a:lnTo>
                      <a:pt x="1737" y="2093"/>
                    </a:lnTo>
                    <a:lnTo>
                      <a:pt x="1800" y="2010"/>
                    </a:lnTo>
                    <a:lnTo>
                      <a:pt x="1821" y="2010"/>
                    </a:lnTo>
                    <a:lnTo>
                      <a:pt x="1884" y="2093"/>
                    </a:lnTo>
                    <a:lnTo>
                      <a:pt x="1884" y="2219"/>
                    </a:lnTo>
                    <a:lnTo>
                      <a:pt x="1926" y="2282"/>
                    </a:lnTo>
                    <a:lnTo>
                      <a:pt x="1926" y="2344"/>
                    </a:lnTo>
                    <a:lnTo>
                      <a:pt x="1842" y="2428"/>
                    </a:lnTo>
                    <a:lnTo>
                      <a:pt x="1842" y="2491"/>
                    </a:lnTo>
                    <a:lnTo>
                      <a:pt x="1884" y="2637"/>
                    </a:lnTo>
                    <a:lnTo>
                      <a:pt x="1926" y="2658"/>
                    </a:lnTo>
                    <a:lnTo>
                      <a:pt x="2009" y="2637"/>
                    </a:lnTo>
                    <a:lnTo>
                      <a:pt x="2156" y="2491"/>
                    </a:lnTo>
                    <a:lnTo>
                      <a:pt x="2219" y="2344"/>
                    </a:lnTo>
                    <a:lnTo>
                      <a:pt x="2219" y="2240"/>
                    </a:lnTo>
                    <a:lnTo>
                      <a:pt x="2239" y="2177"/>
                    </a:lnTo>
                    <a:lnTo>
                      <a:pt x="2302" y="2198"/>
                    </a:lnTo>
                    <a:lnTo>
                      <a:pt x="2344" y="2282"/>
                    </a:lnTo>
                    <a:lnTo>
                      <a:pt x="2323" y="2407"/>
                    </a:lnTo>
                    <a:lnTo>
                      <a:pt x="2260" y="2512"/>
                    </a:lnTo>
                    <a:lnTo>
                      <a:pt x="2260" y="2595"/>
                    </a:lnTo>
                    <a:lnTo>
                      <a:pt x="2344" y="2637"/>
                    </a:lnTo>
                    <a:lnTo>
                      <a:pt x="2449" y="2616"/>
                    </a:lnTo>
                    <a:lnTo>
                      <a:pt x="2532" y="2533"/>
                    </a:lnTo>
                    <a:lnTo>
                      <a:pt x="2574" y="2533"/>
                    </a:lnTo>
                    <a:lnTo>
                      <a:pt x="2574" y="2595"/>
                    </a:lnTo>
                    <a:lnTo>
                      <a:pt x="2532" y="2637"/>
                    </a:lnTo>
                    <a:lnTo>
                      <a:pt x="2428" y="2658"/>
                    </a:lnTo>
                    <a:lnTo>
                      <a:pt x="2344" y="2763"/>
                    </a:lnTo>
                    <a:lnTo>
                      <a:pt x="2156" y="2763"/>
                    </a:lnTo>
                    <a:lnTo>
                      <a:pt x="2009" y="2826"/>
                    </a:lnTo>
                    <a:lnTo>
                      <a:pt x="1988" y="2867"/>
                    </a:lnTo>
                    <a:lnTo>
                      <a:pt x="2009" y="2951"/>
                    </a:lnTo>
                    <a:lnTo>
                      <a:pt x="1884" y="3014"/>
                    </a:lnTo>
                    <a:lnTo>
                      <a:pt x="1800" y="3118"/>
                    </a:lnTo>
                    <a:lnTo>
                      <a:pt x="1716" y="3181"/>
                    </a:lnTo>
                    <a:lnTo>
                      <a:pt x="1675" y="3181"/>
                    </a:lnTo>
                    <a:lnTo>
                      <a:pt x="1570" y="3244"/>
                    </a:lnTo>
                    <a:lnTo>
                      <a:pt x="1570" y="3328"/>
                    </a:lnTo>
                    <a:lnTo>
                      <a:pt x="1507" y="3349"/>
                    </a:lnTo>
                    <a:lnTo>
                      <a:pt x="1486" y="3265"/>
                    </a:lnTo>
                    <a:lnTo>
                      <a:pt x="1465" y="3223"/>
                    </a:lnTo>
                    <a:lnTo>
                      <a:pt x="1382" y="3265"/>
                    </a:lnTo>
                    <a:lnTo>
                      <a:pt x="1298" y="3286"/>
                    </a:lnTo>
                    <a:lnTo>
                      <a:pt x="1298" y="3349"/>
                    </a:lnTo>
                    <a:lnTo>
                      <a:pt x="1277" y="3390"/>
                    </a:lnTo>
                    <a:lnTo>
                      <a:pt x="1319" y="3579"/>
                    </a:lnTo>
                    <a:lnTo>
                      <a:pt x="1319" y="3704"/>
                    </a:lnTo>
                    <a:lnTo>
                      <a:pt x="1361" y="3746"/>
                    </a:lnTo>
                    <a:lnTo>
                      <a:pt x="1465" y="3746"/>
                    </a:lnTo>
                    <a:lnTo>
                      <a:pt x="1528" y="3704"/>
                    </a:lnTo>
                    <a:lnTo>
                      <a:pt x="1633" y="3683"/>
                    </a:lnTo>
                    <a:lnTo>
                      <a:pt x="1695" y="3662"/>
                    </a:lnTo>
                    <a:lnTo>
                      <a:pt x="1779" y="3662"/>
                    </a:lnTo>
                    <a:lnTo>
                      <a:pt x="1842" y="3642"/>
                    </a:lnTo>
                    <a:lnTo>
                      <a:pt x="1926" y="3537"/>
                    </a:lnTo>
                    <a:lnTo>
                      <a:pt x="1988" y="3537"/>
                    </a:lnTo>
                    <a:lnTo>
                      <a:pt x="2009" y="3495"/>
                    </a:lnTo>
                    <a:lnTo>
                      <a:pt x="2114" y="3495"/>
                    </a:lnTo>
                    <a:lnTo>
                      <a:pt x="2135" y="3537"/>
                    </a:lnTo>
                    <a:lnTo>
                      <a:pt x="2428" y="3537"/>
                    </a:lnTo>
                    <a:lnTo>
                      <a:pt x="2470" y="3474"/>
                    </a:lnTo>
                    <a:lnTo>
                      <a:pt x="2553" y="3432"/>
                    </a:lnTo>
                    <a:lnTo>
                      <a:pt x="2616" y="3432"/>
                    </a:lnTo>
                    <a:lnTo>
                      <a:pt x="2616" y="3495"/>
                    </a:lnTo>
                    <a:lnTo>
                      <a:pt x="2553" y="3537"/>
                    </a:lnTo>
                    <a:lnTo>
                      <a:pt x="2532" y="3600"/>
                    </a:lnTo>
                    <a:lnTo>
                      <a:pt x="2449" y="3600"/>
                    </a:lnTo>
                    <a:lnTo>
                      <a:pt x="2407" y="3642"/>
                    </a:lnTo>
                    <a:lnTo>
                      <a:pt x="2239" y="3642"/>
                    </a:lnTo>
                    <a:lnTo>
                      <a:pt x="2135" y="3683"/>
                    </a:lnTo>
                    <a:lnTo>
                      <a:pt x="1947" y="3767"/>
                    </a:lnTo>
                    <a:lnTo>
                      <a:pt x="1884" y="3767"/>
                    </a:lnTo>
                    <a:lnTo>
                      <a:pt x="1800" y="3788"/>
                    </a:lnTo>
                    <a:lnTo>
                      <a:pt x="1800" y="3809"/>
                    </a:lnTo>
                    <a:lnTo>
                      <a:pt x="1905" y="3872"/>
                    </a:lnTo>
                    <a:lnTo>
                      <a:pt x="2051" y="3893"/>
                    </a:lnTo>
                    <a:lnTo>
                      <a:pt x="2135" y="3893"/>
                    </a:lnTo>
                    <a:lnTo>
                      <a:pt x="2239" y="3976"/>
                    </a:lnTo>
                    <a:lnTo>
                      <a:pt x="2239" y="4018"/>
                    </a:lnTo>
                    <a:lnTo>
                      <a:pt x="2030" y="4018"/>
                    </a:lnTo>
                    <a:lnTo>
                      <a:pt x="1947" y="4060"/>
                    </a:lnTo>
                    <a:lnTo>
                      <a:pt x="1905" y="4018"/>
                    </a:lnTo>
                    <a:lnTo>
                      <a:pt x="1800" y="3997"/>
                    </a:lnTo>
                    <a:lnTo>
                      <a:pt x="1779" y="4060"/>
                    </a:lnTo>
                    <a:lnTo>
                      <a:pt x="1737" y="4060"/>
                    </a:lnTo>
                    <a:lnTo>
                      <a:pt x="1695" y="3997"/>
                    </a:lnTo>
                    <a:lnTo>
                      <a:pt x="1633" y="3914"/>
                    </a:lnTo>
                    <a:lnTo>
                      <a:pt x="1570" y="3893"/>
                    </a:lnTo>
                    <a:lnTo>
                      <a:pt x="1423" y="3997"/>
                    </a:lnTo>
                    <a:lnTo>
                      <a:pt x="1423" y="4018"/>
                    </a:lnTo>
                    <a:lnTo>
                      <a:pt x="1486" y="4102"/>
                    </a:lnTo>
                    <a:lnTo>
                      <a:pt x="1507" y="4165"/>
                    </a:lnTo>
                    <a:lnTo>
                      <a:pt x="1486" y="4227"/>
                    </a:lnTo>
                    <a:lnTo>
                      <a:pt x="1507" y="4227"/>
                    </a:lnTo>
                    <a:lnTo>
                      <a:pt x="1486" y="4290"/>
                    </a:lnTo>
                    <a:lnTo>
                      <a:pt x="1507" y="4332"/>
                    </a:lnTo>
                    <a:lnTo>
                      <a:pt x="1591" y="4395"/>
                    </a:lnTo>
                    <a:lnTo>
                      <a:pt x="1591" y="4437"/>
                    </a:lnTo>
                    <a:lnTo>
                      <a:pt x="1612" y="4499"/>
                    </a:lnTo>
                    <a:lnTo>
                      <a:pt x="1633" y="4478"/>
                    </a:lnTo>
                    <a:lnTo>
                      <a:pt x="1716" y="4541"/>
                    </a:lnTo>
                    <a:lnTo>
                      <a:pt x="1716" y="4604"/>
                    </a:lnTo>
                    <a:lnTo>
                      <a:pt x="1779" y="4688"/>
                    </a:lnTo>
                    <a:lnTo>
                      <a:pt x="1800" y="4646"/>
                    </a:lnTo>
                    <a:lnTo>
                      <a:pt x="1884" y="4688"/>
                    </a:lnTo>
                    <a:lnTo>
                      <a:pt x="1926" y="4751"/>
                    </a:lnTo>
                    <a:lnTo>
                      <a:pt x="1988" y="4792"/>
                    </a:lnTo>
                    <a:lnTo>
                      <a:pt x="1988" y="4855"/>
                    </a:lnTo>
                    <a:lnTo>
                      <a:pt x="2114" y="4960"/>
                    </a:lnTo>
                    <a:lnTo>
                      <a:pt x="2239" y="4918"/>
                    </a:lnTo>
                    <a:lnTo>
                      <a:pt x="2260" y="4834"/>
                    </a:lnTo>
                    <a:lnTo>
                      <a:pt x="2323" y="4834"/>
                    </a:lnTo>
                    <a:lnTo>
                      <a:pt x="2344" y="4897"/>
                    </a:lnTo>
                    <a:lnTo>
                      <a:pt x="2428" y="4855"/>
                    </a:lnTo>
                    <a:lnTo>
                      <a:pt x="2449" y="4897"/>
                    </a:lnTo>
                    <a:lnTo>
                      <a:pt x="2449" y="4960"/>
                    </a:lnTo>
                    <a:lnTo>
                      <a:pt x="2407" y="5023"/>
                    </a:lnTo>
                    <a:lnTo>
                      <a:pt x="2344" y="5023"/>
                    </a:lnTo>
                    <a:lnTo>
                      <a:pt x="2239" y="5106"/>
                    </a:lnTo>
                    <a:lnTo>
                      <a:pt x="2239" y="5148"/>
                    </a:lnTo>
                    <a:lnTo>
                      <a:pt x="2428" y="5336"/>
                    </a:lnTo>
                    <a:lnTo>
                      <a:pt x="2470" y="5357"/>
                    </a:lnTo>
                    <a:lnTo>
                      <a:pt x="2532" y="5420"/>
                    </a:lnTo>
                    <a:lnTo>
                      <a:pt x="2512" y="5567"/>
                    </a:lnTo>
                    <a:lnTo>
                      <a:pt x="2532" y="5650"/>
                    </a:lnTo>
                    <a:lnTo>
                      <a:pt x="2574" y="5650"/>
                    </a:lnTo>
                    <a:lnTo>
                      <a:pt x="2616" y="5587"/>
                    </a:lnTo>
                    <a:lnTo>
                      <a:pt x="2658" y="5567"/>
                    </a:lnTo>
                    <a:lnTo>
                      <a:pt x="2721" y="5650"/>
                    </a:lnTo>
                    <a:lnTo>
                      <a:pt x="2784" y="5629"/>
                    </a:lnTo>
                    <a:lnTo>
                      <a:pt x="2867" y="5525"/>
                    </a:lnTo>
                    <a:lnTo>
                      <a:pt x="2888" y="5420"/>
                    </a:lnTo>
                    <a:lnTo>
                      <a:pt x="2930" y="5357"/>
                    </a:lnTo>
                    <a:lnTo>
                      <a:pt x="2930" y="5315"/>
                    </a:lnTo>
                    <a:lnTo>
                      <a:pt x="2867" y="5148"/>
                    </a:lnTo>
                    <a:lnTo>
                      <a:pt x="2846" y="5023"/>
                    </a:lnTo>
                    <a:lnTo>
                      <a:pt x="2888" y="4939"/>
                    </a:lnTo>
                    <a:lnTo>
                      <a:pt x="2951" y="4855"/>
                    </a:lnTo>
                    <a:lnTo>
                      <a:pt x="2951" y="4499"/>
                    </a:lnTo>
                    <a:lnTo>
                      <a:pt x="2972" y="4395"/>
                    </a:lnTo>
                    <a:lnTo>
                      <a:pt x="2972" y="4311"/>
                    </a:lnTo>
                    <a:lnTo>
                      <a:pt x="3056" y="4227"/>
                    </a:lnTo>
                    <a:lnTo>
                      <a:pt x="3056" y="4206"/>
                    </a:lnTo>
                    <a:lnTo>
                      <a:pt x="2972" y="4165"/>
                    </a:lnTo>
                    <a:lnTo>
                      <a:pt x="3056" y="4060"/>
                    </a:lnTo>
                    <a:lnTo>
                      <a:pt x="3181" y="4081"/>
                    </a:lnTo>
                    <a:lnTo>
                      <a:pt x="3202" y="4081"/>
                    </a:lnTo>
                    <a:lnTo>
                      <a:pt x="3244" y="3976"/>
                    </a:lnTo>
                    <a:lnTo>
                      <a:pt x="3244" y="3809"/>
                    </a:lnTo>
                    <a:lnTo>
                      <a:pt x="3265" y="3683"/>
                    </a:lnTo>
                    <a:lnTo>
                      <a:pt x="3265" y="3558"/>
                    </a:lnTo>
                    <a:lnTo>
                      <a:pt x="3181" y="3432"/>
                    </a:lnTo>
                    <a:lnTo>
                      <a:pt x="3181" y="3286"/>
                    </a:lnTo>
                    <a:lnTo>
                      <a:pt x="3244" y="3265"/>
                    </a:lnTo>
                    <a:lnTo>
                      <a:pt x="3348" y="3328"/>
                    </a:lnTo>
                    <a:lnTo>
                      <a:pt x="3390" y="3223"/>
                    </a:lnTo>
                    <a:lnTo>
                      <a:pt x="3369" y="3181"/>
                    </a:lnTo>
                    <a:lnTo>
                      <a:pt x="3369" y="3056"/>
                    </a:lnTo>
                    <a:lnTo>
                      <a:pt x="3390" y="2951"/>
                    </a:lnTo>
                    <a:lnTo>
                      <a:pt x="3369" y="2742"/>
                    </a:lnTo>
                    <a:lnTo>
                      <a:pt x="3348" y="2616"/>
                    </a:lnTo>
                    <a:lnTo>
                      <a:pt x="3369" y="2554"/>
                    </a:lnTo>
                    <a:lnTo>
                      <a:pt x="3495" y="2449"/>
                    </a:lnTo>
                    <a:lnTo>
                      <a:pt x="3495" y="2386"/>
                    </a:lnTo>
                    <a:lnTo>
                      <a:pt x="3474" y="2323"/>
                    </a:lnTo>
                    <a:lnTo>
                      <a:pt x="3474" y="2282"/>
                    </a:lnTo>
                    <a:lnTo>
                      <a:pt x="3579" y="2282"/>
                    </a:lnTo>
                    <a:lnTo>
                      <a:pt x="3725" y="2135"/>
                    </a:lnTo>
                    <a:lnTo>
                      <a:pt x="3830" y="2135"/>
                    </a:lnTo>
                    <a:lnTo>
                      <a:pt x="3934" y="2114"/>
                    </a:lnTo>
                    <a:lnTo>
                      <a:pt x="3997" y="2219"/>
                    </a:lnTo>
                    <a:lnTo>
                      <a:pt x="4039" y="2198"/>
                    </a:lnTo>
                    <a:lnTo>
                      <a:pt x="4081" y="2114"/>
                    </a:lnTo>
                    <a:lnTo>
                      <a:pt x="4102" y="2072"/>
                    </a:lnTo>
                    <a:lnTo>
                      <a:pt x="4102" y="1926"/>
                    </a:lnTo>
                    <a:lnTo>
                      <a:pt x="4018" y="1905"/>
                    </a:lnTo>
                    <a:lnTo>
                      <a:pt x="3767" y="1821"/>
                    </a:lnTo>
                    <a:lnTo>
                      <a:pt x="3662" y="1779"/>
                    </a:lnTo>
                    <a:lnTo>
                      <a:pt x="3495" y="1612"/>
                    </a:lnTo>
                    <a:lnTo>
                      <a:pt x="3411" y="1570"/>
                    </a:lnTo>
                    <a:lnTo>
                      <a:pt x="3286" y="1382"/>
                    </a:lnTo>
                    <a:lnTo>
                      <a:pt x="3244" y="1361"/>
                    </a:lnTo>
                    <a:lnTo>
                      <a:pt x="3097" y="1361"/>
                    </a:lnTo>
                    <a:lnTo>
                      <a:pt x="3056" y="1277"/>
                    </a:lnTo>
                    <a:lnTo>
                      <a:pt x="3056" y="1193"/>
                    </a:lnTo>
                    <a:lnTo>
                      <a:pt x="2972" y="942"/>
                    </a:lnTo>
                    <a:lnTo>
                      <a:pt x="2888" y="733"/>
                    </a:lnTo>
                    <a:lnTo>
                      <a:pt x="2742" y="608"/>
                    </a:lnTo>
                    <a:lnTo>
                      <a:pt x="2658" y="670"/>
                    </a:lnTo>
                    <a:lnTo>
                      <a:pt x="2637" y="775"/>
                    </a:lnTo>
                    <a:lnTo>
                      <a:pt x="2658" y="984"/>
                    </a:lnTo>
                    <a:lnTo>
                      <a:pt x="2658" y="1131"/>
                    </a:lnTo>
                    <a:lnTo>
                      <a:pt x="2574" y="1193"/>
                    </a:lnTo>
                    <a:lnTo>
                      <a:pt x="2553" y="1173"/>
                    </a:lnTo>
                    <a:lnTo>
                      <a:pt x="2553" y="1131"/>
                    </a:lnTo>
                    <a:lnTo>
                      <a:pt x="2553" y="963"/>
                    </a:lnTo>
                    <a:lnTo>
                      <a:pt x="2553" y="733"/>
                    </a:lnTo>
                    <a:lnTo>
                      <a:pt x="2616" y="670"/>
                    </a:lnTo>
                    <a:lnTo>
                      <a:pt x="2616" y="545"/>
                    </a:lnTo>
                    <a:lnTo>
                      <a:pt x="2553" y="419"/>
                    </a:lnTo>
                    <a:lnTo>
                      <a:pt x="2449" y="231"/>
                    </a:lnTo>
                    <a:lnTo>
                      <a:pt x="2344" y="189"/>
                    </a:lnTo>
                    <a:lnTo>
                      <a:pt x="2260" y="231"/>
                    </a:lnTo>
                    <a:lnTo>
                      <a:pt x="2219" y="315"/>
                    </a:lnTo>
                    <a:lnTo>
                      <a:pt x="2156" y="294"/>
                    </a:lnTo>
                    <a:lnTo>
                      <a:pt x="2135" y="147"/>
                    </a:lnTo>
                    <a:lnTo>
                      <a:pt x="2030"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55" name="Google Shape;1755;p54"/>
            <p:cNvSpPr/>
            <p:nvPr/>
          </p:nvSpPr>
          <p:spPr>
            <a:xfrm>
              <a:off x="4614379" y="2777935"/>
              <a:ext cx="83472" cy="139700"/>
            </a:xfrm>
            <a:custGeom>
              <a:avLst/>
              <a:gdLst/>
              <a:ahLst/>
              <a:cxnLst/>
              <a:rect l="l" t="t" r="r" b="b"/>
              <a:pathLst>
                <a:path w="7010" h="12284" extrusionOk="0">
                  <a:moveTo>
                    <a:pt x="4122" y="1"/>
                  </a:moveTo>
                  <a:lnTo>
                    <a:pt x="4122" y="43"/>
                  </a:lnTo>
                  <a:lnTo>
                    <a:pt x="4080" y="126"/>
                  </a:lnTo>
                  <a:lnTo>
                    <a:pt x="4017" y="126"/>
                  </a:lnTo>
                  <a:lnTo>
                    <a:pt x="3996" y="147"/>
                  </a:lnTo>
                  <a:lnTo>
                    <a:pt x="4059" y="231"/>
                  </a:lnTo>
                  <a:lnTo>
                    <a:pt x="4080" y="357"/>
                  </a:lnTo>
                  <a:lnTo>
                    <a:pt x="4289" y="671"/>
                  </a:lnTo>
                  <a:lnTo>
                    <a:pt x="4331" y="796"/>
                  </a:lnTo>
                  <a:lnTo>
                    <a:pt x="4331" y="1005"/>
                  </a:lnTo>
                  <a:lnTo>
                    <a:pt x="4310" y="1089"/>
                  </a:lnTo>
                  <a:lnTo>
                    <a:pt x="4373" y="1277"/>
                  </a:lnTo>
                  <a:lnTo>
                    <a:pt x="4415" y="1382"/>
                  </a:lnTo>
                  <a:lnTo>
                    <a:pt x="4415" y="1424"/>
                  </a:lnTo>
                  <a:lnTo>
                    <a:pt x="4373" y="1424"/>
                  </a:lnTo>
                  <a:lnTo>
                    <a:pt x="4289" y="1528"/>
                  </a:lnTo>
                  <a:lnTo>
                    <a:pt x="4310" y="1633"/>
                  </a:lnTo>
                  <a:lnTo>
                    <a:pt x="4373" y="1738"/>
                  </a:lnTo>
                  <a:lnTo>
                    <a:pt x="4394" y="1800"/>
                  </a:lnTo>
                  <a:lnTo>
                    <a:pt x="4457" y="1821"/>
                  </a:lnTo>
                  <a:lnTo>
                    <a:pt x="4478" y="1905"/>
                  </a:lnTo>
                  <a:lnTo>
                    <a:pt x="4457" y="1926"/>
                  </a:lnTo>
                  <a:lnTo>
                    <a:pt x="4457" y="2010"/>
                  </a:lnTo>
                  <a:lnTo>
                    <a:pt x="4394" y="2051"/>
                  </a:lnTo>
                  <a:lnTo>
                    <a:pt x="4206" y="2031"/>
                  </a:lnTo>
                  <a:lnTo>
                    <a:pt x="4017" y="1926"/>
                  </a:lnTo>
                  <a:lnTo>
                    <a:pt x="3955" y="1947"/>
                  </a:lnTo>
                  <a:lnTo>
                    <a:pt x="3892" y="2031"/>
                  </a:lnTo>
                  <a:lnTo>
                    <a:pt x="3913" y="2093"/>
                  </a:lnTo>
                  <a:lnTo>
                    <a:pt x="3976" y="2093"/>
                  </a:lnTo>
                  <a:lnTo>
                    <a:pt x="4080" y="2156"/>
                  </a:lnTo>
                  <a:lnTo>
                    <a:pt x="4080" y="2219"/>
                  </a:lnTo>
                  <a:lnTo>
                    <a:pt x="4017" y="2261"/>
                  </a:lnTo>
                  <a:lnTo>
                    <a:pt x="3976" y="2365"/>
                  </a:lnTo>
                  <a:lnTo>
                    <a:pt x="3892" y="2407"/>
                  </a:lnTo>
                  <a:lnTo>
                    <a:pt x="3871" y="2449"/>
                  </a:lnTo>
                  <a:lnTo>
                    <a:pt x="3787" y="2470"/>
                  </a:lnTo>
                  <a:lnTo>
                    <a:pt x="3745" y="2575"/>
                  </a:lnTo>
                  <a:lnTo>
                    <a:pt x="3766" y="2679"/>
                  </a:lnTo>
                  <a:lnTo>
                    <a:pt x="3766" y="2847"/>
                  </a:lnTo>
                  <a:lnTo>
                    <a:pt x="3787" y="2930"/>
                  </a:lnTo>
                  <a:lnTo>
                    <a:pt x="3871" y="2930"/>
                  </a:lnTo>
                  <a:lnTo>
                    <a:pt x="3976" y="2993"/>
                  </a:lnTo>
                  <a:lnTo>
                    <a:pt x="4059" y="3077"/>
                  </a:lnTo>
                  <a:lnTo>
                    <a:pt x="4122" y="3286"/>
                  </a:lnTo>
                  <a:lnTo>
                    <a:pt x="4164" y="3495"/>
                  </a:lnTo>
                  <a:lnTo>
                    <a:pt x="4122" y="3516"/>
                  </a:lnTo>
                  <a:lnTo>
                    <a:pt x="4185" y="3621"/>
                  </a:lnTo>
                  <a:lnTo>
                    <a:pt x="4289" y="3684"/>
                  </a:lnTo>
                  <a:lnTo>
                    <a:pt x="4415" y="3516"/>
                  </a:lnTo>
                  <a:lnTo>
                    <a:pt x="4478" y="3412"/>
                  </a:lnTo>
                  <a:lnTo>
                    <a:pt x="4478" y="3349"/>
                  </a:lnTo>
                  <a:lnTo>
                    <a:pt x="4520" y="3286"/>
                  </a:lnTo>
                  <a:lnTo>
                    <a:pt x="4540" y="3286"/>
                  </a:lnTo>
                  <a:cubicBezTo>
                    <a:pt x="4624" y="3370"/>
                    <a:pt x="4708" y="3453"/>
                    <a:pt x="4729" y="3558"/>
                  </a:cubicBezTo>
                  <a:lnTo>
                    <a:pt x="4729" y="3579"/>
                  </a:lnTo>
                  <a:lnTo>
                    <a:pt x="4687" y="3704"/>
                  </a:lnTo>
                  <a:lnTo>
                    <a:pt x="4687" y="3809"/>
                  </a:lnTo>
                  <a:lnTo>
                    <a:pt x="4729" y="3872"/>
                  </a:lnTo>
                  <a:lnTo>
                    <a:pt x="4792" y="3830"/>
                  </a:lnTo>
                  <a:lnTo>
                    <a:pt x="4917" y="3725"/>
                  </a:lnTo>
                  <a:lnTo>
                    <a:pt x="4980" y="3872"/>
                  </a:lnTo>
                  <a:lnTo>
                    <a:pt x="4917" y="3976"/>
                  </a:lnTo>
                  <a:lnTo>
                    <a:pt x="4833" y="4018"/>
                  </a:lnTo>
                  <a:lnTo>
                    <a:pt x="4771" y="3976"/>
                  </a:lnTo>
                  <a:lnTo>
                    <a:pt x="4792" y="4102"/>
                  </a:lnTo>
                  <a:lnTo>
                    <a:pt x="4729" y="4144"/>
                  </a:lnTo>
                  <a:lnTo>
                    <a:pt x="4666" y="4123"/>
                  </a:lnTo>
                  <a:lnTo>
                    <a:pt x="4624" y="4018"/>
                  </a:lnTo>
                  <a:lnTo>
                    <a:pt x="4603" y="3914"/>
                  </a:lnTo>
                  <a:lnTo>
                    <a:pt x="4582" y="3872"/>
                  </a:lnTo>
                  <a:lnTo>
                    <a:pt x="4499" y="3893"/>
                  </a:lnTo>
                  <a:lnTo>
                    <a:pt x="4457" y="3872"/>
                  </a:lnTo>
                  <a:lnTo>
                    <a:pt x="4415" y="3976"/>
                  </a:lnTo>
                  <a:lnTo>
                    <a:pt x="4478" y="4123"/>
                  </a:lnTo>
                  <a:lnTo>
                    <a:pt x="4478" y="4228"/>
                  </a:lnTo>
                  <a:lnTo>
                    <a:pt x="4394" y="4248"/>
                  </a:lnTo>
                  <a:lnTo>
                    <a:pt x="4310" y="4353"/>
                  </a:lnTo>
                  <a:lnTo>
                    <a:pt x="4310" y="4416"/>
                  </a:lnTo>
                  <a:lnTo>
                    <a:pt x="4457" y="4562"/>
                  </a:lnTo>
                  <a:lnTo>
                    <a:pt x="4499" y="4646"/>
                  </a:lnTo>
                  <a:lnTo>
                    <a:pt x="4457" y="4813"/>
                  </a:lnTo>
                  <a:lnTo>
                    <a:pt x="4373" y="4855"/>
                  </a:lnTo>
                  <a:lnTo>
                    <a:pt x="4289" y="4834"/>
                  </a:lnTo>
                  <a:lnTo>
                    <a:pt x="4268" y="4876"/>
                  </a:lnTo>
                  <a:lnTo>
                    <a:pt x="4352" y="4981"/>
                  </a:lnTo>
                  <a:lnTo>
                    <a:pt x="4415" y="4960"/>
                  </a:lnTo>
                  <a:lnTo>
                    <a:pt x="4499" y="4876"/>
                  </a:lnTo>
                  <a:lnTo>
                    <a:pt x="4603" y="5148"/>
                  </a:lnTo>
                  <a:lnTo>
                    <a:pt x="4666" y="5441"/>
                  </a:lnTo>
                  <a:lnTo>
                    <a:pt x="4624" y="5588"/>
                  </a:lnTo>
                  <a:lnTo>
                    <a:pt x="4624" y="5860"/>
                  </a:lnTo>
                  <a:lnTo>
                    <a:pt x="4520" y="6236"/>
                  </a:lnTo>
                  <a:lnTo>
                    <a:pt x="4561" y="6404"/>
                  </a:lnTo>
                  <a:lnTo>
                    <a:pt x="4499" y="6592"/>
                  </a:lnTo>
                  <a:lnTo>
                    <a:pt x="4373" y="6655"/>
                  </a:lnTo>
                  <a:lnTo>
                    <a:pt x="4310" y="6843"/>
                  </a:lnTo>
                  <a:lnTo>
                    <a:pt x="4310" y="7031"/>
                  </a:lnTo>
                  <a:lnTo>
                    <a:pt x="4248" y="7136"/>
                  </a:lnTo>
                  <a:lnTo>
                    <a:pt x="4206" y="7241"/>
                  </a:lnTo>
                  <a:lnTo>
                    <a:pt x="4080" y="7366"/>
                  </a:lnTo>
                  <a:lnTo>
                    <a:pt x="3829" y="7533"/>
                  </a:lnTo>
                  <a:lnTo>
                    <a:pt x="3724" y="7554"/>
                  </a:lnTo>
                  <a:lnTo>
                    <a:pt x="3662" y="7659"/>
                  </a:lnTo>
                  <a:lnTo>
                    <a:pt x="3536" y="7575"/>
                  </a:lnTo>
                  <a:lnTo>
                    <a:pt x="3411" y="7429"/>
                  </a:lnTo>
                  <a:lnTo>
                    <a:pt x="3411" y="7345"/>
                  </a:lnTo>
                  <a:lnTo>
                    <a:pt x="3452" y="7324"/>
                  </a:lnTo>
                  <a:lnTo>
                    <a:pt x="3515" y="7220"/>
                  </a:lnTo>
                  <a:lnTo>
                    <a:pt x="3515" y="7157"/>
                  </a:lnTo>
                  <a:lnTo>
                    <a:pt x="3578" y="7073"/>
                  </a:lnTo>
                  <a:lnTo>
                    <a:pt x="3578" y="7052"/>
                  </a:lnTo>
                  <a:lnTo>
                    <a:pt x="3452" y="7073"/>
                  </a:lnTo>
                  <a:lnTo>
                    <a:pt x="3348" y="7178"/>
                  </a:lnTo>
                  <a:lnTo>
                    <a:pt x="3222" y="7241"/>
                  </a:lnTo>
                  <a:lnTo>
                    <a:pt x="3201" y="7345"/>
                  </a:lnTo>
                  <a:lnTo>
                    <a:pt x="3264" y="7471"/>
                  </a:lnTo>
                  <a:lnTo>
                    <a:pt x="3306" y="7722"/>
                  </a:lnTo>
                  <a:lnTo>
                    <a:pt x="3264" y="7868"/>
                  </a:lnTo>
                  <a:lnTo>
                    <a:pt x="3139" y="7994"/>
                  </a:lnTo>
                  <a:lnTo>
                    <a:pt x="3139" y="8077"/>
                  </a:lnTo>
                  <a:lnTo>
                    <a:pt x="3076" y="8119"/>
                  </a:lnTo>
                  <a:lnTo>
                    <a:pt x="3055" y="8329"/>
                  </a:lnTo>
                  <a:lnTo>
                    <a:pt x="3118" y="8391"/>
                  </a:lnTo>
                  <a:lnTo>
                    <a:pt x="3118" y="8475"/>
                  </a:lnTo>
                  <a:lnTo>
                    <a:pt x="3076" y="8496"/>
                  </a:lnTo>
                  <a:lnTo>
                    <a:pt x="3118" y="8517"/>
                  </a:lnTo>
                  <a:lnTo>
                    <a:pt x="3076" y="8601"/>
                  </a:lnTo>
                  <a:lnTo>
                    <a:pt x="3034" y="8601"/>
                  </a:lnTo>
                  <a:lnTo>
                    <a:pt x="3055" y="8642"/>
                  </a:lnTo>
                  <a:lnTo>
                    <a:pt x="2992" y="8684"/>
                  </a:lnTo>
                  <a:lnTo>
                    <a:pt x="2929" y="8621"/>
                  </a:lnTo>
                  <a:lnTo>
                    <a:pt x="2846" y="8684"/>
                  </a:lnTo>
                  <a:lnTo>
                    <a:pt x="2804" y="8642"/>
                  </a:lnTo>
                  <a:lnTo>
                    <a:pt x="2762" y="8517"/>
                  </a:lnTo>
                  <a:lnTo>
                    <a:pt x="2741" y="8496"/>
                  </a:lnTo>
                  <a:lnTo>
                    <a:pt x="2657" y="8538"/>
                  </a:lnTo>
                  <a:lnTo>
                    <a:pt x="2595" y="8538"/>
                  </a:lnTo>
                  <a:lnTo>
                    <a:pt x="2553" y="8517"/>
                  </a:lnTo>
                  <a:lnTo>
                    <a:pt x="2302" y="8601"/>
                  </a:lnTo>
                  <a:lnTo>
                    <a:pt x="2176" y="8642"/>
                  </a:lnTo>
                  <a:lnTo>
                    <a:pt x="2030" y="8705"/>
                  </a:lnTo>
                  <a:lnTo>
                    <a:pt x="1883" y="8705"/>
                  </a:lnTo>
                  <a:lnTo>
                    <a:pt x="1758" y="8747"/>
                  </a:lnTo>
                  <a:lnTo>
                    <a:pt x="1695" y="8726"/>
                  </a:lnTo>
                  <a:lnTo>
                    <a:pt x="1569" y="8747"/>
                  </a:lnTo>
                  <a:lnTo>
                    <a:pt x="1360" y="8914"/>
                  </a:lnTo>
                  <a:lnTo>
                    <a:pt x="1297" y="9040"/>
                  </a:lnTo>
                  <a:lnTo>
                    <a:pt x="1235" y="9082"/>
                  </a:lnTo>
                  <a:lnTo>
                    <a:pt x="1193" y="9165"/>
                  </a:lnTo>
                  <a:lnTo>
                    <a:pt x="1046" y="9354"/>
                  </a:lnTo>
                  <a:lnTo>
                    <a:pt x="942" y="9375"/>
                  </a:lnTo>
                  <a:lnTo>
                    <a:pt x="858" y="9479"/>
                  </a:lnTo>
                  <a:lnTo>
                    <a:pt x="837" y="9563"/>
                  </a:lnTo>
                  <a:lnTo>
                    <a:pt x="753" y="9647"/>
                  </a:lnTo>
                  <a:lnTo>
                    <a:pt x="607" y="9668"/>
                  </a:lnTo>
                  <a:lnTo>
                    <a:pt x="544" y="9751"/>
                  </a:lnTo>
                  <a:lnTo>
                    <a:pt x="565" y="9940"/>
                  </a:lnTo>
                  <a:lnTo>
                    <a:pt x="628" y="9961"/>
                  </a:lnTo>
                  <a:lnTo>
                    <a:pt x="649" y="10002"/>
                  </a:lnTo>
                  <a:lnTo>
                    <a:pt x="628" y="10065"/>
                  </a:lnTo>
                  <a:lnTo>
                    <a:pt x="607" y="10044"/>
                  </a:lnTo>
                  <a:lnTo>
                    <a:pt x="481" y="10149"/>
                  </a:lnTo>
                  <a:lnTo>
                    <a:pt x="439" y="10212"/>
                  </a:lnTo>
                  <a:lnTo>
                    <a:pt x="377" y="10274"/>
                  </a:lnTo>
                  <a:lnTo>
                    <a:pt x="272" y="10379"/>
                  </a:lnTo>
                  <a:lnTo>
                    <a:pt x="209" y="10463"/>
                  </a:lnTo>
                  <a:lnTo>
                    <a:pt x="105" y="10463"/>
                  </a:lnTo>
                  <a:lnTo>
                    <a:pt x="0" y="10505"/>
                  </a:lnTo>
                  <a:lnTo>
                    <a:pt x="105" y="10505"/>
                  </a:lnTo>
                  <a:lnTo>
                    <a:pt x="167" y="10609"/>
                  </a:lnTo>
                  <a:lnTo>
                    <a:pt x="209" y="10735"/>
                  </a:lnTo>
                  <a:lnTo>
                    <a:pt x="167" y="10777"/>
                  </a:lnTo>
                  <a:lnTo>
                    <a:pt x="126" y="10693"/>
                  </a:lnTo>
                  <a:lnTo>
                    <a:pt x="84" y="10609"/>
                  </a:lnTo>
                  <a:lnTo>
                    <a:pt x="63" y="10714"/>
                  </a:lnTo>
                  <a:lnTo>
                    <a:pt x="84" y="10818"/>
                  </a:lnTo>
                  <a:lnTo>
                    <a:pt x="167" y="10839"/>
                  </a:lnTo>
                  <a:lnTo>
                    <a:pt x="167" y="10923"/>
                  </a:lnTo>
                  <a:lnTo>
                    <a:pt x="126" y="11007"/>
                  </a:lnTo>
                  <a:lnTo>
                    <a:pt x="126" y="11007"/>
                  </a:lnTo>
                  <a:lnTo>
                    <a:pt x="188" y="10965"/>
                  </a:lnTo>
                  <a:lnTo>
                    <a:pt x="230" y="10902"/>
                  </a:lnTo>
                  <a:lnTo>
                    <a:pt x="314" y="10860"/>
                  </a:lnTo>
                  <a:lnTo>
                    <a:pt x="377" y="10902"/>
                  </a:lnTo>
                  <a:lnTo>
                    <a:pt x="314" y="10944"/>
                  </a:lnTo>
                  <a:lnTo>
                    <a:pt x="377" y="10965"/>
                  </a:lnTo>
                  <a:lnTo>
                    <a:pt x="439" y="10944"/>
                  </a:lnTo>
                  <a:lnTo>
                    <a:pt x="439" y="10839"/>
                  </a:lnTo>
                  <a:lnTo>
                    <a:pt x="398" y="10798"/>
                  </a:lnTo>
                  <a:lnTo>
                    <a:pt x="293" y="10818"/>
                  </a:lnTo>
                  <a:lnTo>
                    <a:pt x="293" y="10777"/>
                  </a:lnTo>
                  <a:lnTo>
                    <a:pt x="314" y="10714"/>
                  </a:lnTo>
                  <a:lnTo>
                    <a:pt x="293" y="10630"/>
                  </a:lnTo>
                  <a:lnTo>
                    <a:pt x="335" y="10588"/>
                  </a:lnTo>
                  <a:lnTo>
                    <a:pt x="439" y="10609"/>
                  </a:lnTo>
                  <a:lnTo>
                    <a:pt x="544" y="10798"/>
                  </a:lnTo>
                  <a:lnTo>
                    <a:pt x="586" y="10923"/>
                  </a:lnTo>
                  <a:lnTo>
                    <a:pt x="628" y="10986"/>
                  </a:lnTo>
                  <a:lnTo>
                    <a:pt x="628" y="11153"/>
                  </a:lnTo>
                  <a:lnTo>
                    <a:pt x="544" y="11342"/>
                  </a:lnTo>
                  <a:lnTo>
                    <a:pt x="439" y="11342"/>
                  </a:lnTo>
                  <a:lnTo>
                    <a:pt x="481" y="11383"/>
                  </a:lnTo>
                  <a:lnTo>
                    <a:pt x="544" y="11551"/>
                  </a:lnTo>
                  <a:lnTo>
                    <a:pt x="586" y="11760"/>
                  </a:lnTo>
                  <a:lnTo>
                    <a:pt x="691" y="11865"/>
                  </a:lnTo>
                  <a:lnTo>
                    <a:pt x="691" y="11969"/>
                  </a:lnTo>
                  <a:lnTo>
                    <a:pt x="628" y="12011"/>
                  </a:lnTo>
                  <a:lnTo>
                    <a:pt x="711" y="12095"/>
                  </a:lnTo>
                  <a:lnTo>
                    <a:pt x="795" y="12095"/>
                  </a:lnTo>
                  <a:lnTo>
                    <a:pt x="858" y="12158"/>
                  </a:lnTo>
                  <a:lnTo>
                    <a:pt x="900" y="12095"/>
                  </a:lnTo>
                  <a:lnTo>
                    <a:pt x="900" y="12053"/>
                  </a:lnTo>
                  <a:lnTo>
                    <a:pt x="816" y="11906"/>
                  </a:lnTo>
                  <a:lnTo>
                    <a:pt x="816" y="11739"/>
                  </a:lnTo>
                  <a:lnTo>
                    <a:pt x="858" y="11676"/>
                  </a:lnTo>
                  <a:lnTo>
                    <a:pt x="921" y="11739"/>
                  </a:lnTo>
                  <a:lnTo>
                    <a:pt x="900" y="11781"/>
                  </a:lnTo>
                  <a:lnTo>
                    <a:pt x="900" y="11844"/>
                  </a:lnTo>
                  <a:lnTo>
                    <a:pt x="963" y="11948"/>
                  </a:lnTo>
                  <a:lnTo>
                    <a:pt x="1004" y="12095"/>
                  </a:lnTo>
                  <a:lnTo>
                    <a:pt x="963" y="12199"/>
                  </a:lnTo>
                  <a:lnTo>
                    <a:pt x="1004" y="12283"/>
                  </a:lnTo>
                  <a:lnTo>
                    <a:pt x="1109" y="12220"/>
                  </a:lnTo>
                  <a:lnTo>
                    <a:pt x="1214" y="12074"/>
                  </a:lnTo>
                  <a:lnTo>
                    <a:pt x="1109" y="11969"/>
                  </a:lnTo>
                  <a:lnTo>
                    <a:pt x="1109" y="11906"/>
                  </a:lnTo>
                  <a:lnTo>
                    <a:pt x="1151" y="11886"/>
                  </a:lnTo>
                  <a:lnTo>
                    <a:pt x="1235" y="11906"/>
                  </a:lnTo>
                  <a:lnTo>
                    <a:pt x="1276" y="11948"/>
                  </a:lnTo>
                  <a:lnTo>
                    <a:pt x="1318" y="11844"/>
                  </a:lnTo>
                  <a:lnTo>
                    <a:pt x="1318" y="11655"/>
                  </a:lnTo>
                  <a:lnTo>
                    <a:pt x="1276" y="11572"/>
                  </a:lnTo>
                  <a:lnTo>
                    <a:pt x="1276" y="11237"/>
                  </a:lnTo>
                  <a:lnTo>
                    <a:pt x="1276" y="11049"/>
                  </a:lnTo>
                  <a:lnTo>
                    <a:pt x="1339" y="10944"/>
                  </a:lnTo>
                  <a:lnTo>
                    <a:pt x="1444" y="10839"/>
                  </a:lnTo>
                  <a:lnTo>
                    <a:pt x="1423" y="10777"/>
                  </a:lnTo>
                  <a:lnTo>
                    <a:pt x="1360" y="10735"/>
                  </a:lnTo>
                  <a:lnTo>
                    <a:pt x="1360" y="10630"/>
                  </a:lnTo>
                  <a:lnTo>
                    <a:pt x="1318" y="10630"/>
                  </a:lnTo>
                  <a:lnTo>
                    <a:pt x="1339" y="10567"/>
                  </a:lnTo>
                  <a:lnTo>
                    <a:pt x="1151" y="10567"/>
                  </a:lnTo>
                  <a:lnTo>
                    <a:pt x="1130" y="10505"/>
                  </a:lnTo>
                  <a:lnTo>
                    <a:pt x="1235" y="10463"/>
                  </a:lnTo>
                  <a:lnTo>
                    <a:pt x="1255" y="10379"/>
                  </a:lnTo>
                  <a:lnTo>
                    <a:pt x="1235" y="10212"/>
                  </a:lnTo>
                  <a:lnTo>
                    <a:pt x="1151" y="10170"/>
                  </a:lnTo>
                  <a:lnTo>
                    <a:pt x="1067" y="10191"/>
                  </a:lnTo>
                  <a:lnTo>
                    <a:pt x="1067" y="10212"/>
                  </a:lnTo>
                  <a:lnTo>
                    <a:pt x="1004" y="10274"/>
                  </a:lnTo>
                  <a:lnTo>
                    <a:pt x="921" y="10274"/>
                  </a:lnTo>
                  <a:lnTo>
                    <a:pt x="795" y="10149"/>
                  </a:lnTo>
                  <a:lnTo>
                    <a:pt x="816" y="10065"/>
                  </a:lnTo>
                  <a:lnTo>
                    <a:pt x="1004" y="9982"/>
                  </a:lnTo>
                  <a:lnTo>
                    <a:pt x="1151" y="9961"/>
                  </a:lnTo>
                  <a:lnTo>
                    <a:pt x="1339" y="10002"/>
                  </a:lnTo>
                  <a:lnTo>
                    <a:pt x="1423" y="10065"/>
                  </a:lnTo>
                  <a:lnTo>
                    <a:pt x="1444" y="10002"/>
                  </a:lnTo>
                  <a:lnTo>
                    <a:pt x="1444" y="9940"/>
                  </a:lnTo>
                  <a:lnTo>
                    <a:pt x="1444" y="9835"/>
                  </a:lnTo>
                  <a:lnTo>
                    <a:pt x="1423" y="9751"/>
                  </a:lnTo>
                  <a:lnTo>
                    <a:pt x="1444" y="9689"/>
                  </a:lnTo>
                  <a:lnTo>
                    <a:pt x="1527" y="9689"/>
                  </a:lnTo>
                  <a:lnTo>
                    <a:pt x="1569" y="9772"/>
                  </a:lnTo>
                  <a:lnTo>
                    <a:pt x="1653" y="9772"/>
                  </a:lnTo>
                  <a:lnTo>
                    <a:pt x="1758" y="9730"/>
                  </a:lnTo>
                  <a:lnTo>
                    <a:pt x="1946" y="9689"/>
                  </a:lnTo>
                  <a:lnTo>
                    <a:pt x="2113" y="9647"/>
                  </a:lnTo>
                  <a:lnTo>
                    <a:pt x="2218" y="9647"/>
                  </a:lnTo>
                  <a:lnTo>
                    <a:pt x="2281" y="9668"/>
                  </a:lnTo>
                  <a:lnTo>
                    <a:pt x="2323" y="9647"/>
                  </a:lnTo>
                  <a:cubicBezTo>
                    <a:pt x="2323" y="9668"/>
                    <a:pt x="2364" y="9730"/>
                    <a:pt x="2364" y="9751"/>
                  </a:cubicBezTo>
                  <a:lnTo>
                    <a:pt x="2218" y="9856"/>
                  </a:lnTo>
                  <a:lnTo>
                    <a:pt x="2218" y="9940"/>
                  </a:lnTo>
                  <a:lnTo>
                    <a:pt x="2155" y="9877"/>
                  </a:lnTo>
                  <a:lnTo>
                    <a:pt x="2051" y="9898"/>
                  </a:lnTo>
                  <a:lnTo>
                    <a:pt x="1967" y="9961"/>
                  </a:lnTo>
                  <a:lnTo>
                    <a:pt x="1904" y="9940"/>
                  </a:lnTo>
                  <a:lnTo>
                    <a:pt x="1841" y="9772"/>
                  </a:lnTo>
                  <a:lnTo>
                    <a:pt x="1779" y="9772"/>
                  </a:lnTo>
                  <a:lnTo>
                    <a:pt x="1632" y="9961"/>
                  </a:lnTo>
                  <a:lnTo>
                    <a:pt x="1632" y="10065"/>
                  </a:lnTo>
                  <a:lnTo>
                    <a:pt x="1527" y="10128"/>
                  </a:lnTo>
                  <a:lnTo>
                    <a:pt x="1486" y="10233"/>
                  </a:lnTo>
                  <a:lnTo>
                    <a:pt x="1653" y="10295"/>
                  </a:lnTo>
                  <a:lnTo>
                    <a:pt x="1674" y="10400"/>
                  </a:lnTo>
                  <a:lnTo>
                    <a:pt x="1653" y="10421"/>
                  </a:lnTo>
                  <a:lnTo>
                    <a:pt x="1653" y="10484"/>
                  </a:lnTo>
                  <a:lnTo>
                    <a:pt x="1737" y="10609"/>
                  </a:lnTo>
                  <a:lnTo>
                    <a:pt x="1862" y="10630"/>
                  </a:lnTo>
                  <a:lnTo>
                    <a:pt x="1862" y="10714"/>
                  </a:lnTo>
                  <a:lnTo>
                    <a:pt x="1904" y="10735"/>
                  </a:lnTo>
                  <a:lnTo>
                    <a:pt x="1946" y="10693"/>
                  </a:lnTo>
                  <a:lnTo>
                    <a:pt x="2009" y="10714"/>
                  </a:lnTo>
                  <a:lnTo>
                    <a:pt x="2072" y="10693"/>
                  </a:lnTo>
                  <a:lnTo>
                    <a:pt x="2072" y="10609"/>
                  </a:lnTo>
                  <a:lnTo>
                    <a:pt x="1967" y="10505"/>
                  </a:lnTo>
                  <a:lnTo>
                    <a:pt x="2009" y="10400"/>
                  </a:lnTo>
                  <a:lnTo>
                    <a:pt x="2072" y="10254"/>
                  </a:lnTo>
                  <a:lnTo>
                    <a:pt x="2197" y="10170"/>
                  </a:lnTo>
                  <a:lnTo>
                    <a:pt x="2218" y="10107"/>
                  </a:lnTo>
                  <a:lnTo>
                    <a:pt x="2364" y="10149"/>
                  </a:lnTo>
                  <a:lnTo>
                    <a:pt x="2511" y="10254"/>
                  </a:lnTo>
                  <a:lnTo>
                    <a:pt x="2574" y="10316"/>
                  </a:lnTo>
                  <a:lnTo>
                    <a:pt x="2636" y="10295"/>
                  </a:lnTo>
                  <a:lnTo>
                    <a:pt x="2699" y="10086"/>
                  </a:lnTo>
                  <a:lnTo>
                    <a:pt x="2825" y="9961"/>
                  </a:lnTo>
                  <a:lnTo>
                    <a:pt x="2825" y="9877"/>
                  </a:lnTo>
                  <a:lnTo>
                    <a:pt x="2783" y="9814"/>
                  </a:lnTo>
                  <a:lnTo>
                    <a:pt x="2741" y="9751"/>
                  </a:lnTo>
                  <a:lnTo>
                    <a:pt x="2616" y="9647"/>
                  </a:lnTo>
                  <a:lnTo>
                    <a:pt x="2532" y="9647"/>
                  </a:lnTo>
                  <a:lnTo>
                    <a:pt x="2469" y="9584"/>
                  </a:lnTo>
                  <a:lnTo>
                    <a:pt x="2302" y="9584"/>
                  </a:lnTo>
                  <a:cubicBezTo>
                    <a:pt x="2302" y="9563"/>
                    <a:pt x="2302" y="9521"/>
                    <a:pt x="2281" y="9479"/>
                  </a:cubicBezTo>
                  <a:lnTo>
                    <a:pt x="2281" y="9458"/>
                  </a:lnTo>
                  <a:lnTo>
                    <a:pt x="2406" y="9375"/>
                  </a:lnTo>
                  <a:lnTo>
                    <a:pt x="2427" y="9333"/>
                  </a:lnTo>
                  <a:lnTo>
                    <a:pt x="2574" y="9228"/>
                  </a:lnTo>
                  <a:lnTo>
                    <a:pt x="2699" y="9165"/>
                  </a:lnTo>
                  <a:lnTo>
                    <a:pt x="2888" y="9207"/>
                  </a:lnTo>
                  <a:lnTo>
                    <a:pt x="2992" y="9165"/>
                  </a:lnTo>
                  <a:lnTo>
                    <a:pt x="3034" y="9228"/>
                  </a:lnTo>
                  <a:lnTo>
                    <a:pt x="3034" y="9333"/>
                  </a:lnTo>
                  <a:lnTo>
                    <a:pt x="2950" y="9458"/>
                  </a:lnTo>
                  <a:lnTo>
                    <a:pt x="2929" y="9563"/>
                  </a:lnTo>
                  <a:lnTo>
                    <a:pt x="2992" y="9584"/>
                  </a:lnTo>
                  <a:lnTo>
                    <a:pt x="2992" y="9689"/>
                  </a:lnTo>
                  <a:lnTo>
                    <a:pt x="2992" y="9793"/>
                  </a:lnTo>
                  <a:lnTo>
                    <a:pt x="2950" y="9856"/>
                  </a:lnTo>
                  <a:lnTo>
                    <a:pt x="2992" y="9961"/>
                  </a:lnTo>
                  <a:lnTo>
                    <a:pt x="3097" y="10002"/>
                  </a:lnTo>
                  <a:lnTo>
                    <a:pt x="3243" y="10170"/>
                  </a:lnTo>
                  <a:lnTo>
                    <a:pt x="3348" y="10191"/>
                  </a:lnTo>
                  <a:lnTo>
                    <a:pt x="3432" y="10170"/>
                  </a:lnTo>
                  <a:lnTo>
                    <a:pt x="3536" y="10002"/>
                  </a:lnTo>
                  <a:lnTo>
                    <a:pt x="3536" y="9898"/>
                  </a:lnTo>
                  <a:lnTo>
                    <a:pt x="3578" y="9856"/>
                  </a:lnTo>
                  <a:lnTo>
                    <a:pt x="3620" y="9793"/>
                  </a:lnTo>
                  <a:lnTo>
                    <a:pt x="3578" y="9710"/>
                  </a:lnTo>
                  <a:lnTo>
                    <a:pt x="3662" y="9584"/>
                  </a:lnTo>
                  <a:lnTo>
                    <a:pt x="3766" y="9563"/>
                  </a:lnTo>
                  <a:lnTo>
                    <a:pt x="3850" y="9563"/>
                  </a:lnTo>
                  <a:lnTo>
                    <a:pt x="3871" y="9500"/>
                  </a:lnTo>
                  <a:lnTo>
                    <a:pt x="3850" y="9458"/>
                  </a:lnTo>
                  <a:lnTo>
                    <a:pt x="3829" y="9333"/>
                  </a:lnTo>
                  <a:lnTo>
                    <a:pt x="3620" y="9249"/>
                  </a:lnTo>
                  <a:lnTo>
                    <a:pt x="3578" y="9186"/>
                  </a:lnTo>
                  <a:lnTo>
                    <a:pt x="3641" y="9040"/>
                  </a:lnTo>
                  <a:lnTo>
                    <a:pt x="3724" y="8977"/>
                  </a:lnTo>
                  <a:lnTo>
                    <a:pt x="3766" y="8956"/>
                  </a:lnTo>
                  <a:lnTo>
                    <a:pt x="3745" y="9019"/>
                  </a:lnTo>
                  <a:lnTo>
                    <a:pt x="3745" y="9145"/>
                  </a:lnTo>
                  <a:lnTo>
                    <a:pt x="3787" y="9165"/>
                  </a:lnTo>
                  <a:lnTo>
                    <a:pt x="3850" y="9145"/>
                  </a:lnTo>
                  <a:lnTo>
                    <a:pt x="3871" y="9124"/>
                  </a:lnTo>
                  <a:lnTo>
                    <a:pt x="3955" y="9145"/>
                  </a:lnTo>
                  <a:lnTo>
                    <a:pt x="3996" y="9186"/>
                  </a:lnTo>
                  <a:lnTo>
                    <a:pt x="4059" y="9165"/>
                  </a:lnTo>
                  <a:lnTo>
                    <a:pt x="4101" y="9165"/>
                  </a:lnTo>
                  <a:lnTo>
                    <a:pt x="4080" y="9228"/>
                  </a:lnTo>
                  <a:lnTo>
                    <a:pt x="3976" y="9249"/>
                  </a:lnTo>
                  <a:lnTo>
                    <a:pt x="3976" y="9270"/>
                  </a:lnTo>
                  <a:lnTo>
                    <a:pt x="3996" y="9291"/>
                  </a:lnTo>
                  <a:lnTo>
                    <a:pt x="4080" y="9270"/>
                  </a:lnTo>
                  <a:lnTo>
                    <a:pt x="4206" y="9186"/>
                  </a:lnTo>
                  <a:lnTo>
                    <a:pt x="4499" y="9228"/>
                  </a:lnTo>
                  <a:lnTo>
                    <a:pt x="4666" y="9186"/>
                  </a:lnTo>
                  <a:lnTo>
                    <a:pt x="4603" y="9165"/>
                  </a:lnTo>
                  <a:lnTo>
                    <a:pt x="4582" y="9061"/>
                  </a:lnTo>
                  <a:lnTo>
                    <a:pt x="4603" y="8935"/>
                  </a:lnTo>
                  <a:lnTo>
                    <a:pt x="4729" y="8873"/>
                  </a:lnTo>
                  <a:lnTo>
                    <a:pt x="4833" y="8914"/>
                  </a:lnTo>
                  <a:lnTo>
                    <a:pt x="4875" y="9019"/>
                  </a:lnTo>
                  <a:lnTo>
                    <a:pt x="4833" y="9124"/>
                  </a:lnTo>
                  <a:lnTo>
                    <a:pt x="4896" y="9186"/>
                  </a:lnTo>
                  <a:lnTo>
                    <a:pt x="4980" y="9186"/>
                  </a:lnTo>
                  <a:lnTo>
                    <a:pt x="5043" y="9061"/>
                  </a:lnTo>
                  <a:lnTo>
                    <a:pt x="4980" y="8852"/>
                  </a:lnTo>
                  <a:lnTo>
                    <a:pt x="5001" y="8726"/>
                  </a:lnTo>
                  <a:lnTo>
                    <a:pt x="5126" y="8621"/>
                  </a:lnTo>
                  <a:lnTo>
                    <a:pt x="5210" y="8621"/>
                  </a:lnTo>
                  <a:lnTo>
                    <a:pt x="5231" y="8559"/>
                  </a:lnTo>
                  <a:lnTo>
                    <a:pt x="5189" y="8496"/>
                  </a:lnTo>
                  <a:lnTo>
                    <a:pt x="5210" y="8349"/>
                  </a:lnTo>
                  <a:lnTo>
                    <a:pt x="5294" y="8308"/>
                  </a:lnTo>
                  <a:lnTo>
                    <a:pt x="5398" y="8329"/>
                  </a:lnTo>
                  <a:lnTo>
                    <a:pt x="5419" y="8391"/>
                  </a:lnTo>
                  <a:lnTo>
                    <a:pt x="5357" y="8454"/>
                  </a:lnTo>
                  <a:lnTo>
                    <a:pt x="5336" y="8621"/>
                  </a:lnTo>
                  <a:lnTo>
                    <a:pt x="5357" y="8956"/>
                  </a:lnTo>
                  <a:lnTo>
                    <a:pt x="5419" y="8998"/>
                  </a:lnTo>
                  <a:lnTo>
                    <a:pt x="5503" y="8935"/>
                  </a:lnTo>
                  <a:lnTo>
                    <a:pt x="5545" y="8831"/>
                  </a:lnTo>
                  <a:lnTo>
                    <a:pt x="5649" y="8831"/>
                  </a:lnTo>
                  <a:lnTo>
                    <a:pt x="5754" y="8726"/>
                  </a:lnTo>
                  <a:lnTo>
                    <a:pt x="5817" y="8580"/>
                  </a:lnTo>
                  <a:lnTo>
                    <a:pt x="5775" y="8475"/>
                  </a:lnTo>
                  <a:lnTo>
                    <a:pt x="5921" y="8370"/>
                  </a:lnTo>
                  <a:lnTo>
                    <a:pt x="5880" y="8287"/>
                  </a:lnTo>
                  <a:lnTo>
                    <a:pt x="5838" y="8224"/>
                  </a:lnTo>
                  <a:lnTo>
                    <a:pt x="5712" y="8057"/>
                  </a:lnTo>
                  <a:lnTo>
                    <a:pt x="5649" y="7910"/>
                  </a:lnTo>
                  <a:lnTo>
                    <a:pt x="5629" y="7638"/>
                  </a:lnTo>
                  <a:lnTo>
                    <a:pt x="5670" y="7324"/>
                  </a:lnTo>
                  <a:lnTo>
                    <a:pt x="5670" y="7115"/>
                  </a:lnTo>
                  <a:lnTo>
                    <a:pt x="5566" y="6717"/>
                  </a:lnTo>
                  <a:lnTo>
                    <a:pt x="5440" y="6529"/>
                  </a:lnTo>
                  <a:lnTo>
                    <a:pt x="5440" y="6383"/>
                  </a:lnTo>
                  <a:lnTo>
                    <a:pt x="5461" y="6194"/>
                  </a:lnTo>
                  <a:lnTo>
                    <a:pt x="5649" y="6111"/>
                  </a:lnTo>
                  <a:lnTo>
                    <a:pt x="5733" y="6111"/>
                  </a:lnTo>
                  <a:lnTo>
                    <a:pt x="5775" y="6194"/>
                  </a:lnTo>
                  <a:lnTo>
                    <a:pt x="5817" y="6132"/>
                  </a:lnTo>
                  <a:lnTo>
                    <a:pt x="5775" y="6006"/>
                  </a:lnTo>
                  <a:lnTo>
                    <a:pt x="5754" y="5922"/>
                  </a:lnTo>
                  <a:lnTo>
                    <a:pt x="5733" y="5880"/>
                  </a:lnTo>
                  <a:lnTo>
                    <a:pt x="5712" y="5776"/>
                  </a:lnTo>
                  <a:lnTo>
                    <a:pt x="5712" y="5713"/>
                  </a:lnTo>
                  <a:lnTo>
                    <a:pt x="5712" y="5650"/>
                  </a:lnTo>
                  <a:lnTo>
                    <a:pt x="5754" y="5567"/>
                  </a:lnTo>
                  <a:lnTo>
                    <a:pt x="5754" y="5546"/>
                  </a:lnTo>
                  <a:lnTo>
                    <a:pt x="5754" y="5462"/>
                  </a:lnTo>
                  <a:lnTo>
                    <a:pt x="5733" y="5399"/>
                  </a:lnTo>
                  <a:lnTo>
                    <a:pt x="5733" y="5274"/>
                  </a:lnTo>
                  <a:lnTo>
                    <a:pt x="5754" y="5190"/>
                  </a:lnTo>
                  <a:lnTo>
                    <a:pt x="5712" y="5127"/>
                  </a:lnTo>
                  <a:lnTo>
                    <a:pt x="5670" y="4876"/>
                  </a:lnTo>
                  <a:lnTo>
                    <a:pt x="5566" y="4709"/>
                  </a:lnTo>
                  <a:lnTo>
                    <a:pt x="5545" y="4709"/>
                  </a:lnTo>
                  <a:lnTo>
                    <a:pt x="5503" y="4667"/>
                  </a:lnTo>
                  <a:lnTo>
                    <a:pt x="5503" y="4437"/>
                  </a:lnTo>
                  <a:lnTo>
                    <a:pt x="5398" y="4332"/>
                  </a:lnTo>
                  <a:lnTo>
                    <a:pt x="5147" y="4081"/>
                  </a:lnTo>
                  <a:lnTo>
                    <a:pt x="5105" y="3976"/>
                  </a:lnTo>
                  <a:lnTo>
                    <a:pt x="5043" y="3788"/>
                  </a:lnTo>
                  <a:lnTo>
                    <a:pt x="5043" y="3600"/>
                  </a:lnTo>
                  <a:lnTo>
                    <a:pt x="5043" y="3558"/>
                  </a:lnTo>
                  <a:lnTo>
                    <a:pt x="4980" y="3600"/>
                  </a:lnTo>
                  <a:lnTo>
                    <a:pt x="4917" y="3600"/>
                  </a:lnTo>
                  <a:lnTo>
                    <a:pt x="4896" y="3579"/>
                  </a:lnTo>
                  <a:lnTo>
                    <a:pt x="4896" y="3558"/>
                  </a:lnTo>
                  <a:cubicBezTo>
                    <a:pt x="4854" y="3474"/>
                    <a:pt x="4812" y="3412"/>
                    <a:pt x="4750" y="3349"/>
                  </a:cubicBezTo>
                  <a:lnTo>
                    <a:pt x="4792" y="3265"/>
                  </a:lnTo>
                  <a:lnTo>
                    <a:pt x="4854" y="3160"/>
                  </a:lnTo>
                  <a:lnTo>
                    <a:pt x="4812" y="3077"/>
                  </a:lnTo>
                  <a:lnTo>
                    <a:pt x="4687" y="3077"/>
                  </a:lnTo>
                  <a:lnTo>
                    <a:pt x="4540" y="3056"/>
                  </a:lnTo>
                  <a:lnTo>
                    <a:pt x="4394" y="2888"/>
                  </a:lnTo>
                  <a:lnTo>
                    <a:pt x="4268" y="2930"/>
                  </a:lnTo>
                  <a:lnTo>
                    <a:pt x="4122" y="2847"/>
                  </a:lnTo>
                  <a:lnTo>
                    <a:pt x="4101" y="2763"/>
                  </a:lnTo>
                  <a:lnTo>
                    <a:pt x="4101" y="2658"/>
                  </a:lnTo>
                  <a:lnTo>
                    <a:pt x="4185" y="2575"/>
                  </a:lnTo>
                  <a:lnTo>
                    <a:pt x="4268" y="2575"/>
                  </a:lnTo>
                  <a:lnTo>
                    <a:pt x="4415" y="2679"/>
                  </a:lnTo>
                  <a:lnTo>
                    <a:pt x="4478" y="2721"/>
                  </a:lnTo>
                  <a:lnTo>
                    <a:pt x="4603" y="2533"/>
                  </a:lnTo>
                  <a:lnTo>
                    <a:pt x="4729" y="2428"/>
                  </a:lnTo>
                  <a:lnTo>
                    <a:pt x="4833" y="2428"/>
                  </a:lnTo>
                  <a:lnTo>
                    <a:pt x="4896" y="2470"/>
                  </a:lnTo>
                  <a:lnTo>
                    <a:pt x="4959" y="2512"/>
                  </a:lnTo>
                  <a:lnTo>
                    <a:pt x="5064" y="2470"/>
                  </a:lnTo>
                  <a:lnTo>
                    <a:pt x="5168" y="2575"/>
                  </a:lnTo>
                  <a:lnTo>
                    <a:pt x="5336" y="2721"/>
                  </a:lnTo>
                  <a:lnTo>
                    <a:pt x="5524" y="2784"/>
                  </a:lnTo>
                  <a:lnTo>
                    <a:pt x="5691" y="2847"/>
                  </a:lnTo>
                  <a:lnTo>
                    <a:pt x="5754" y="2930"/>
                  </a:lnTo>
                  <a:lnTo>
                    <a:pt x="5859" y="2972"/>
                  </a:lnTo>
                  <a:lnTo>
                    <a:pt x="5859" y="2888"/>
                  </a:lnTo>
                  <a:lnTo>
                    <a:pt x="5880" y="2784"/>
                  </a:lnTo>
                  <a:lnTo>
                    <a:pt x="5859" y="2658"/>
                  </a:lnTo>
                  <a:lnTo>
                    <a:pt x="5880" y="2470"/>
                  </a:lnTo>
                  <a:lnTo>
                    <a:pt x="5942" y="2240"/>
                  </a:lnTo>
                  <a:lnTo>
                    <a:pt x="6089" y="2031"/>
                  </a:lnTo>
                  <a:lnTo>
                    <a:pt x="6193" y="2010"/>
                  </a:lnTo>
                  <a:lnTo>
                    <a:pt x="6298" y="2031"/>
                  </a:lnTo>
                  <a:lnTo>
                    <a:pt x="6465" y="2031"/>
                  </a:lnTo>
                  <a:lnTo>
                    <a:pt x="6465" y="1989"/>
                  </a:lnTo>
                  <a:lnTo>
                    <a:pt x="6528" y="1926"/>
                  </a:lnTo>
                  <a:lnTo>
                    <a:pt x="6591" y="1947"/>
                  </a:lnTo>
                  <a:lnTo>
                    <a:pt x="6675" y="1947"/>
                  </a:lnTo>
                  <a:lnTo>
                    <a:pt x="6717" y="1905"/>
                  </a:lnTo>
                  <a:lnTo>
                    <a:pt x="6737" y="1821"/>
                  </a:lnTo>
                  <a:lnTo>
                    <a:pt x="6842" y="1779"/>
                  </a:lnTo>
                  <a:lnTo>
                    <a:pt x="6926" y="1717"/>
                  </a:lnTo>
                  <a:lnTo>
                    <a:pt x="6926" y="1612"/>
                  </a:lnTo>
                  <a:lnTo>
                    <a:pt x="6989" y="1591"/>
                  </a:lnTo>
                  <a:lnTo>
                    <a:pt x="7009" y="1507"/>
                  </a:lnTo>
                  <a:lnTo>
                    <a:pt x="6926" y="1507"/>
                  </a:lnTo>
                  <a:lnTo>
                    <a:pt x="6863" y="1591"/>
                  </a:lnTo>
                  <a:lnTo>
                    <a:pt x="6800" y="1675"/>
                  </a:lnTo>
                  <a:lnTo>
                    <a:pt x="6717" y="1675"/>
                  </a:lnTo>
                  <a:lnTo>
                    <a:pt x="6717" y="1612"/>
                  </a:lnTo>
                  <a:lnTo>
                    <a:pt x="6717" y="1528"/>
                  </a:lnTo>
                  <a:lnTo>
                    <a:pt x="6612" y="1403"/>
                  </a:lnTo>
                  <a:lnTo>
                    <a:pt x="6486" y="1319"/>
                  </a:lnTo>
                  <a:lnTo>
                    <a:pt x="6445" y="1277"/>
                  </a:lnTo>
                  <a:lnTo>
                    <a:pt x="6445" y="1110"/>
                  </a:lnTo>
                  <a:lnTo>
                    <a:pt x="6486" y="943"/>
                  </a:lnTo>
                  <a:lnTo>
                    <a:pt x="6486" y="838"/>
                  </a:lnTo>
                  <a:lnTo>
                    <a:pt x="6465" y="775"/>
                  </a:lnTo>
                  <a:lnTo>
                    <a:pt x="6445" y="796"/>
                  </a:lnTo>
                  <a:lnTo>
                    <a:pt x="6403" y="901"/>
                  </a:lnTo>
                  <a:lnTo>
                    <a:pt x="6298" y="1047"/>
                  </a:lnTo>
                  <a:lnTo>
                    <a:pt x="6131" y="1173"/>
                  </a:lnTo>
                  <a:lnTo>
                    <a:pt x="5963" y="1194"/>
                  </a:lnTo>
                  <a:lnTo>
                    <a:pt x="5901" y="1173"/>
                  </a:lnTo>
                  <a:lnTo>
                    <a:pt x="5838" y="1194"/>
                  </a:lnTo>
                  <a:lnTo>
                    <a:pt x="5733" y="1089"/>
                  </a:lnTo>
                  <a:lnTo>
                    <a:pt x="5608" y="1068"/>
                  </a:lnTo>
                  <a:lnTo>
                    <a:pt x="5419" y="984"/>
                  </a:lnTo>
                  <a:lnTo>
                    <a:pt x="5315" y="880"/>
                  </a:lnTo>
                  <a:lnTo>
                    <a:pt x="5210" y="859"/>
                  </a:lnTo>
                  <a:lnTo>
                    <a:pt x="5147" y="775"/>
                  </a:lnTo>
                  <a:lnTo>
                    <a:pt x="5001" y="671"/>
                  </a:lnTo>
                  <a:lnTo>
                    <a:pt x="4729" y="419"/>
                  </a:lnTo>
                  <a:lnTo>
                    <a:pt x="4645" y="252"/>
                  </a:lnTo>
                  <a:lnTo>
                    <a:pt x="4499" y="231"/>
                  </a:lnTo>
                  <a:lnTo>
                    <a:pt x="4310" y="64"/>
                  </a:lnTo>
                  <a:lnTo>
                    <a:pt x="4268"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54"/>
            <p:cNvSpPr/>
            <p:nvPr/>
          </p:nvSpPr>
          <p:spPr>
            <a:xfrm>
              <a:off x="4580490" y="2850992"/>
              <a:ext cx="28661" cy="38087"/>
            </a:xfrm>
            <a:custGeom>
              <a:avLst/>
              <a:gdLst/>
              <a:ahLst/>
              <a:cxnLst/>
              <a:rect l="l" t="t" r="r" b="b"/>
              <a:pathLst>
                <a:path w="2407" h="3349" extrusionOk="0">
                  <a:moveTo>
                    <a:pt x="1256" y="1"/>
                  </a:moveTo>
                  <a:lnTo>
                    <a:pt x="1005" y="126"/>
                  </a:lnTo>
                  <a:lnTo>
                    <a:pt x="628" y="189"/>
                  </a:lnTo>
                  <a:lnTo>
                    <a:pt x="419" y="377"/>
                  </a:lnTo>
                  <a:lnTo>
                    <a:pt x="210" y="419"/>
                  </a:lnTo>
                  <a:lnTo>
                    <a:pt x="21" y="586"/>
                  </a:lnTo>
                  <a:lnTo>
                    <a:pt x="0" y="712"/>
                  </a:lnTo>
                  <a:lnTo>
                    <a:pt x="0" y="733"/>
                  </a:lnTo>
                  <a:lnTo>
                    <a:pt x="105" y="649"/>
                  </a:lnTo>
                  <a:lnTo>
                    <a:pt x="293" y="691"/>
                  </a:lnTo>
                  <a:lnTo>
                    <a:pt x="210" y="712"/>
                  </a:lnTo>
                  <a:lnTo>
                    <a:pt x="419" y="921"/>
                  </a:lnTo>
                  <a:lnTo>
                    <a:pt x="565" y="1130"/>
                  </a:lnTo>
                  <a:lnTo>
                    <a:pt x="649" y="1130"/>
                  </a:lnTo>
                  <a:lnTo>
                    <a:pt x="607" y="1214"/>
                  </a:lnTo>
                  <a:lnTo>
                    <a:pt x="712" y="1319"/>
                  </a:lnTo>
                  <a:lnTo>
                    <a:pt x="733" y="1423"/>
                  </a:lnTo>
                  <a:lnTo>
                    <a:pt x="544" y="1361"/>
                  </a:lnTo>
                  <a:lnTo>
                    <a:pt x="524" y="1277"/>
                  </a:lnTo>
                  <a:lnTo>
                    <a:pt x="461" y="1381"/>
                  </a:lnTo>
                  <a:lnTo>
                    <a:pt x="398" y="1361"/>
                  </a:lnTo>
                  <a:lnTo>
                    <a:pt x="252" y="1549"/>
                  </a:lnTo>
                  <a:lnTo>
                    <a:pt x="524" y="1653"/>
                  </a:lnTo>
                  <a:lnTo>
                    <a:pt x="607" y="1633"/>
                  </a:lnTo>
                  <a:lnTo>
                    <a:pt x="649" y="1758"/>
                  </a:lnTo>
                  <a:lnTo>
                    <a:pt x="649" y="1988"/>
                  </a:lnTo>
                  <a:lnTo>
                    <a:pt x="712" y="2051"/>
                  </a:lnTo>
                  <a:lnTo>
                    <a:pt x="754" y="2009"/>
                  </a:lnTo>
                  <a:lnTo>
                    <a:pt x="858" y="2197"/>
                  </a:lnTo>
                  <a:lnTo>
                    <a:pt x="670" y="2323"/>
                  </a:lnTo>
                  <a:lnTo>
                    <a:pt x="670" y="2386"/>
                  </a:lnTo>
                  <a:lnTo>
                    <a:pt x="754" y="2469"/>
                  </a:lnTo>
                  <a:lnTo>
                    <a:pt x="754" y="2574"/>
                  </a:lnTo>
                  <a:lnTo>
                    <a:pt x="670" y="2595"/>
                  </a:lnTo>
                  <a:lnTo>
                    <a:pt x="670" y="2700"/>
                  </a:lnTo>
                  <a:lnTo>
                    <a:pt x="733" y="2804"/>
                  </a:lnTo>
                  <a:lnTo>
                    <a:pt x="670" y="2804"/>
                  </a:lnTo>
                  <a:lnTo>
                    <a:pt x="816" y="3097"/>
                  </a:lnTo>
                  <a:lnTo>
                    <a:pt x="879" y="3097"/>
                  </a:lnTo>
                  <a:lnTo>
                    <a:pt x="921" y="3223"/>
                  </a:lnTo>
                  <a:lnTo>
                    <a:pt x="963" y="3244"/>
                  </a:lnTo>
                  <a:lnTo>
                    <a:pt x="963" y="3348"/>
                  </a:lnTo>
                  <a:lnTo>
                    <a:pt x="1047" y="3306"/>
                  </a:lnTo>
                  <a:lnTo>
                    <a:pt x="1047" y="3139"/>
                  </a:lnTo>
                  <a:lnTo>
                    <a:pt x="1088" y="3223"/>
                  </a:lnTo>
                  <a:lnTo>
                    <a:pt x="1172" y="3118"/>
                  </a:lnTo>
                  <a:lnTo>
                    <a:pt x="1444" y="2888"/>
                  </a:lnTo>
                  <a:lnTo>
                    <a:pt x="1549" y="2846"/>
                  </a:lnTo>
                  <a:lnTo>
                    <a:pt x="1570" y="2909"/>
                  </a:lnTo>
                  <a:lnTo>
                    <a:pt x="1653" y="2825"/>
                  </a:lnTo>
                  <a:lnTo>
                    <a:pt x="1695" y="2825"/>
                  </a:lnTo>
                  <a:lnTo>
                    <a:pt x="1758" y="2930"/>
                  </a:lnTo>
                  <a:lnTo>
                    <a:pt x="1863" y="2909"/>
                  </a:lnTo>
                  <a:lnTo>
                    <a:pt x="1905" y="2951"/>
                  </a:lnTo>
                  <a:lnTo>
                    <a:pt x="1967" y="2909"/>
                  </a:lnTo>
                  <a:lnTo>
                    <a:pt x="1925" y="2825"/>
                  </a:lnTo>
                  <a:lnTo>
                    <a:pt x="2072" y="2741"/>
                  </a:lnTo>
                  <a:lnTo>
                    <a:pt x="2197" y="2741"/>
                  </a:lnTo>
                  <a:lnTo>
                    <a:pt x="2344" y="2532"/>
                  </a:lnTo>
                  <a:lnTo>
                    <a:pt x="2323" y="2490"/>
                  </a:lnTo>
                  <a:lnTo>
                    <a:pt x="2407" y="2428"/>
                  </a:lnTo>
                  <a:lnTo>
                    <a:pt x="2344" y="1988"/>
                  </a:lnTo>
                  <a:lnTo>
                    <a:pt x="2323" y="1988"/>
                  </a:lnTo>
                  <a:lnTo>
                    <a:pt x="2281" y="2009"/>
                  </a:lnTo>
                  <a:lnTo>
                    <a:pt x="2281" y="1884"/>
                  </a:lnTo>
                  <a:lnTo>
                    <a:pt x="2197" y="1486"/>
                  </a:lnTo>
                  <a:lnTo>
                    <a:pt x="2114" y="1381"/>
                  </a:lnTo>
                  <a:lnTo>
                    <a:pt x="2114" y="1130"/>
                  </a:lnTo>
                  <a:lnTo>
                    <a:pt x="1779" y="712"/>
                  </a:lnTo>
                  <a:lnTo>
                    <a:pt x="1465" y="398"/>
                  </a:lnTo>
                  <a:lnTo>
                    <a:pt x="1256"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54"/>
            <p:cNvSpPr/>
            <p:nvPr/>
          </p:nvSpPr>
          <p:spPr>
            <a:xfrm>
              <a:off x="4566534" y="2807208"/>
              <a:ext cx="32650" cy="53553"/>
            </a:xfrm>
            <a:custGeom>
              <a:avLst/>
              <a:gdLst/>
              <a:ahLst/>
              <a:cxnLst/>
              <a:rect l="l" t="t" r="r" b="b"/>
              <a:pathLst>
                <a:path w="2742" h="4709" extrusionOk="0">
                  <a:moveTo>
                    <a:pt x="2260" y="1"/>
                  </a:moveTo>
                  <a:lnTo>
                    <a:pt x="2177" y="42"/>
                  </a:lnTo>
                  <a:lnTo>
                    <a:pt x="2177" y="168"/>
                  </a:lnTo>
                  <a:lnTo>
                    <a:pt x="2177" y="273"/>
                  </a:lnTo>
                  <a:lnTo>
                    <a:pt x="2240" y="377"/>
                  </a:lnTo>
                  <a:lnTo>
                    <a:pt x="2177" y="482"/>
                  </a:lnTo>
                  <a:lnTo>
                    <a:pt x="2093" y="482"/>
                  </a:lnTo>
                  <a:lnTo>
                    <a:pt x="1988" y="607"/>
                  </a:lnTo>
                  <a:lnTo>
                    <a:pt x="1988" y="733"/>
                  </a:lnTo>
                  <a:lnTo>
                    <a:pt x="1737" y="921"/>
                  </a:lnTo>
                  <a:lnTo>
                    <a:pt x="1612" y="921"/>
                  </a:lnTo>
                  <a:lnTo>
                    <a:pt x="1528" y="1005"/>
                  </a:lnTo>
                  <a:lnTo>
                    <a:pt x="1633" y="1089"/>
                  </a:lnTo>
                  <a:lnTo>
                    <a:pt x="1779" y="1214"/>
                  </a:lnTo>
                  <a:lnTo>
                    <a:pt x="1779" y="1298"/>
                  </a:lnTo>
                  <a:lnTo>
                    <a:pt x="1716" y="1444"/>
                  </a:lnTo>
                  <a:lnTo>
                    <a:pt x="1570" y="1423"/>
                  </a:lnTo>
                  <a:lnTo>
                    <a:pt x="1319" y="1444"/>
                  </a:lnTo>
                  <a:lnTo>
                    <a:pt x="1193" y="1402"/>
                  </a:lnTo>
                  <a:lnTo>
                    <a:pt x="1089" y="1444"/>
                  </a:lnTo>
                  <a:lnTo>
                    <a:pt x="1005" y="1361"/>
                  </a:lnTo>
                  <a:lnTo>
                    <a:pt x="942" y="1319"/>
                  </a:lnTo>
                  <a:lnTo>
                    <a:pt x="838" y="1151"/>
                  </a:lnTo>
                  <a:lnTo>
                    <a:pt x="691" y="1298"/>
                  </a:lnTo>
                  <a:lnTo>
                    <a:pt x="691" y="1465"/>
                  </a:lnTo>
                  <a:lnTo>
                    <a:pt x="691" y="1528"/>
                  </a:lnTo>
                  <a:lnTo>
                    <a:pt x="649" y="1633"/>
                  </a:lnTo>
                  <a:lnTo>
                    <a:pt x="566" y="1926"/>
                  </a:lnTo>
                  <a:lnTo>
                    <a:pt x="461" y="1967"/>
                  </a:lnTo>
                  <a:lnTo>
                    <a:pt x="356" y="2156"/>
                  </a:lnTo>
                  <a:lnTo>
                    <a:pt x="210" y="2260"/>
                  </a:lnTo>
                  <a:lnTo>
                    <a:pt x="210" y="2365"/>
                  </a:lnTo>
                  <a:lnTo>
                    <a:pt x="147" y="2511"/>
                  </a:lnTo>
                  <a:lnTo>
                    <a:pt x="1" y="2616"/>
                  </a:lnTo>
                  <a:lnTo>
                    <a:pt x="1" y="2972"/>
                  </a:lnTo>
                  <a:lnTo>
                    <a:pt x="22" y="3014"/>
                  </a:lnTo>
                  <a:lnTo>
                    <a:pt x="43" y="2993"/>
                  </a:lnTo>
                  <a:lnTo>
                    <a:pt x="84" y="3202"/>
                  </a:lnTo>
                  <a:lnTo>
                    <a:pt x="168" y="3139"/>
                  </a:lnTo>
                  <a:lnTo>
                    <a:pt x="168" y="3034"/>
                  </a:lnTo>
                  <a:lnTo>
                    <a:pt x="315" y="3118"/>
                  </a:lnTo>
                  <a:lnTo>
                    <a:pt x="356" y="3202"/>
                  </a:lnTo>
                  <a:lnTo>
                    <a:pt x="545" y="3181"/>
                  </a:lnTo>
                  <a:lnTo>
                    <a:pt x="587" y="3097"/>
                  </a:lnTo>
                  <a:lnTo>
                    <a:pt x="670" y="3097"/>
                  </a:lnTo>
                  <a:lnTo>
                    <a:pt x="649" y="3181"/>
                  </a:lnTo>
                  <a:lnTo>
                    <a:pt x="566" y="3223"/>
                  </a:lnTo>
                  <a:lnTo>
                    <a:pt x="649" y="3348"/>
                  </a:lnTo>
                  <a:lnTo>
                    <a:pt x="524" y="3558"/>
                  </a:lnTo>
                  <a:lnTo>
                    <a:pt x="524" y="3851"/>
                  </a:lnTo>
                  <a:lnTo>
                    <a:pt x="545" y="3913"/>
                  </a:lnTo>
                  <a:lnTo>
                    <a:pt x="775" y="3913"/>
                  </a:lnTo>
                  <a:lnTo>
                    <a:pt x="880" y="3851"/>
                  </a:lnTo>
                  <a:lnTo>
                    <a:pt x="754" y="3955"/>
                  </a:lnTo>
                  <a:lnTo>
                    <a:pt x="608" y="3955"/>
                  </a:lnTo>
                  <a:lnTo>
                    <a:pt x="545" y="4143"/>
                  </a:lnTo>
                  <a:lnTo>
                    <a:pt x="524" y="4374"/>
                  </a:lnTo>
                  <a:lnTo>
                    <a:pt x="482" y="4478"/>
                  </a:lnTo>
                  <a:lnTo>
                    <a:pt x="545" y="4478"/>
                  </a:lnTo>
                  <a:lnTo>
                    <a:pt x="649" y="4436"/>
                  </a:lnTo>
                  <a:lnTo>
                    <a:pt x="775" y="4478"/>
                  </a:lnTo>
                  <a:lnTo>
                    <a:pt x="670" y="4646"/>
                  </a:lnTo>
                  <a:lnTo>
                    <a:pt x="691" y="4708"/>
                  </a:lnTo>
                  <a:lnTo>
                    <a:pt x="838" y="4604"/>
                  </a:lnTo>
                  <a:lnTo>
                    <a:pt x="900" y="4667"/>
                  </a:lnTo>
                  <a:lnTo>
                    <a:pt x="1005" y="4541"/>
                  </a:lnTo>
                  <a:lnTo>
                    <a:pt x="963" y="4478"/>
                  </a:lnTo>
                  <a:lnTo>
                    <a:pt x="1047" y="4436"/>
                  </a:lnTo>
                  <a:lnTo>
                    <a:pt x="1172" y="4562"/>
                  </a:lnTo>
                  <a:lnTo>
                    <a:pt x="1193" y="4436"/>
                  </a:lnTo>
                  <a:lnTo>
                    <a:pt x="1382" y="4269"/>
                  </a:lnTo>
                  <a:lnTo>
                    <a:pt x="1591" y="4227"/>
                  </a:lnTo>
                  <a:lnTo>
                    <a:pt x="1800" y="4039"/>
                  </a:lnTo>
                  <a:lnTo>
                    <a:pt x="2177" y="3976"/>
                  </a:lnTo>
                  <a:lnTo>
                    <a:pt x="2428" y="3851"/>
                  </a:lnTo>
                  <a:lnTo>
                    <a:pt x="2344" y="3725"/>
                  </a:lnTo>
                  <a:lnTo>
                    <a:pt x="1926" y="3495"/>
                  </a:lnTo>
                  <a:lnTo>
                    <a:pt x="1884" y="3390"/>
                  </a:lnTo>
                  <a:lnTo>
                    <a:pt x="1654" y="3348"/>
                  </a:lnTo>
                  <a:lnTo>
                    <a:pt x="1612" y="3202"/>
                  </a:lnTo>
                  <a:lnTo>
                    <a:pt x="1654" y="3118"/>
                  </a:lnTo>
                  <a:lnTo>
                    <a:pt x="1633" y="2993"/>
                  </a:lnTo>
                  <a:lnTo>
                    <a:pt x="1633" y="2867"/>
                  </a:lnTo>
                  <a:lnTo>
                    <a:pt x="1800" y="2762"/>
                  </a:lnTo>
                  <a:lnTo>
                    <a:pt x="1821" y="2616"/>
                  </a:lnTo>
                  <a:lnTo>
                    <a:pt x="1947" y="2574"/>
                  </a:lnTo>
                  <a:lnTo>
                    <a:pt x="2051" y="2574"/>
                  </a:lnTo>
                  <a:lnTo>
                    <a:pt x="2093" y="2490"/>
                  </a:lnTo>
                  <a:lnTo>
                    <a:pt x="2156" y="2449"/>
                  </a:lnTo>
                  <a:lnTo>
                    <a:pt x="2135" y="2344"/>
                  </a:lnTo>
                  <a:lnTo>
                    <a:pt x="2428" y="2051"/>
                  </a:lnTo>
                  <a:lnTo>
                    <a:pt x="2407" y="1988"/>
                  </a:lnTo>
                  <a:lnTo>
                    <a:pt x="2553" y="1863"/>
                  </a:lnTo>
                  <a:lnTo>
                    <a:pt x="2574" y="1737"/>
                  </a:lnTo>
                  <a:lnTo>
                    <a:pt x="2512" y="1654"/>
                  </a:lnTo>
                  <a:lnTo>
                    <a:pt x="2512" y="1361"/>
                  </a:lnTo>
                  <a:lnTo>
                    <a:pt x="2365" y="1256"/>
                  </a:lnTo>
                  <a:lnTo>
                    <a:pt x="2365" y="1110"/>
                  </a:lnTo>
                  <a:lnTo>
                    <a:pt x="2449" y="817"/>
                  </a:lnTo>
                  <a:lnTo>
                    <a:pt x="2449" y="691"/>
                  </a:lnTo>
                  <a:lnTo>
                    <a:pt x="2532" y="691"/>
                  </a:lnTo>
                  <a:lnTo>
                    <a:pt x="2721" y="482"/>
                  </a:lnTo>
                  <a:lnTo>
                    <a:pt x="2742" y="482"/>
                  </a:lnTo>
                  <a:lnTo>
                    <a:pt x="2637" y="356"/>
                  </a:lnTo>
                  <a:lnTo>
                    <a:pt x="2616" y="293"/>
                  </a:lnTo>
                  <a:lnTo>
                    <a:pt x="2428" y="273"/>
                  </a:lnTo>
                  <a:lnTo>
                    <a:pt x="2365" y="189"/>
                  </a:lnTo>
                  <a:lnTo>
                    <a:pt x="2365" y="84"/>
                  </a:lnTo>
                  <a:lnTo>
                    <a:pt x="2260"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54"/>
            <p:cNvSpPr/>
            <p:nvPr/>
          </p:nvSpPr>
          <p:spPr>
            <a:xfrm>
              <a:off x="4301938" y="2737722"/>
              <a:ext cx="211787" cy="95438"/>
            </a:xfrm>
            <a:custGeom>
              <a:avLst/>
              <a:gdLst/>
              <a:ahLst/>
              <a:cxnLst/>
              <a:rect l="l" t="t" r="r" b="b"/>
              <a:pathLst>
                <a:path w="17786" h="8392" extrusionOk="0">
                  <a:moveTo>
                    <a:pt x="5232" y="1"/>
                  </a:moveTo>
                  <a:lnTo>
                    <a:pt x="5169" y="85"/>
                  </a:lnTo>
                  <a:lnTo>
                    <a:pt x="5169" y="147"/>
                  </a:lnTo>
                  <a:lnTo>
                    <a:pt x="5190" y="252"/>
                  </a:lnTo>
                  <a:lnTo>
                    <a:pt x="5169" y="336"/>
                  </a:lnTo>
                  <a:lnTo>
                    <a:pt x="5085" y="336"/>
                  </a:lnTo>
                  <a:lnTo>
                    <a:pt x="5002" y="357"/>
                  </a:lnTo>
                  <a:lnTo>
                    <a:pt x="4918" y="461"/>
                  </a:lnTo>
                  <a:lnTo>
                    <a:pt x="4918" y="545"/>
                  </a:lnTo>
                  <a:lnTo>
                    <a:pt x="4813" y="670"/>
                  </a:lnTo>
                  <a:lnTo>
                    <a:pt x="4813" y="963"/>
                  </a:lnTo>
                  <a:lnTo>
                    <a:pt x="4855" y="1089"/>
                  </a:lnTo>
                  <a:lnTo>
                    <a:pt x="5023" y="1152"/>
                  </a:lnTo>
                  <a:lnTo>
                    <a:pt x="5085" y="1214"/>
                  </a:lnTo>
                  <a:lnTo>
                    <a:pt x="5190" y="1256"/>
                  </a:lnTo>
                  <a:lnTo>
                    <a:pt x="5211" y="1340"/>
                  </a:lnTo>
                  <a:lnTo>
                    <a:pt x="5190" y="1507"/>
                  </a:lnTo>
                  <a:lnTo>
                    <a:pt x="5190" y="1696"/>
                  </a:lnTo>
                  <a:lnTo>
                    <a:pt x="5295" y="1779"/>
                  </a:lnTo>
                  <a:lnTo>
                    <a:pt x="5378" y="1863"/>
                  </a:lnTo>
                  <a:lnTo>
                    <a:pt x="5232" y="2010"/>
                  </a:lnTo>
                  <a:lnTo>
                    <a:pt x="5043" y="2030"/>
                  </a:lnTo>
                  <a:lnTo>
                    <a:pt x="4960" y="2010"/>
                  </a:lnTo>
                  <a:lnTo>
                    <a:pt x="4918" y="2072"/>
                  </a:lnTo>
                  <a:lnTo>
                    <a:pt x="4813" y="2072"/>
                  </a:lnTo>
                  <a:lnTo>
                    <a:pt x="4709" y="2010"/>
                  </a:lnTo>
                  <a:lnTo>
                    <a:pt x="4479" y="2010"/>
                  </a:lnTo>
                  <a:lnTo>
                    <a:pt x="4374" y="2030"/>
                  </a:lnTo>
                  <a:lnTo>
                    <a:pt x="4290" y="1989"/>
                  </a:lnTo>
                  <a:lnTo>
                    <a:pt x="4186" y="1968"/>
                  </a:lnTo>
                  <a:lnTo>
                    <a:pt x="4081" y="1968"/>
                  </a:lnTo>
                  <a:lnTo>
                    <a:pt x="3955" y="2072"/>
                  </a:lnTo>
                  <a:lnTo>
                    <a:pt x="3851" y="2093"/>
                  </a:lnTo>
                  <a:lnTo>
                    <a:pt x="3767" y="2135"/>
                  </a:lnTo>
                  <a:lnTo>
                    <a:pt x="3558" y="2030"/>
                  </a:lnTo>
                  <a:lnTo>
                    <a:pt x="3453" y="1968"/>
                  </a:lnTo>
                  <a:lnTo>
                    <a:pt x="3181" y="1800"/>
                  </a:lnTo>
                  <a:lnTo>
                    <a:pt x="3139" y="1717"/>
                  </a:lnTo>
                  <a:lnTo>
                    <a:pt x="3118" y="1612"/>
                  </a:lnTo>
                  <a:lnTo>
                    <a:pt x="3077" y="1549"/>
                  </a:lnTo>
                  <a:lnTo>
                    <a:pt x="2888" y="1549"/>
                  </a:lnTo>
                  <a:lnTo>
                    <a:pt x="2805" y="1591"/>
                  </a:lnTo>
                  <a:lnTo>
                    <a:pt x="2700" y="1591"/>
                  </a:lnTo>
                  <a:lnTo>
                    <a:pt x="2658" y="1612"/>
                  </a:lnTo>
                  <a:lnTo>
                    <a:pt x="2512" y="1612"/>
                  </a:lnTo>
                  <a:lnTo>
                    <a:pt x="2470" y="1549"/>
                  </a:lnTo>
                  <a:lnTo>
                    <a:pt x="2428" y="1486"/>
                  </a:lnTo>
                  <a:lnTo>
                    <a:pt x="2365" y="1382"/>
                  </a:lnTo>
                  <a:lnTo>
                    <a:pt x="2344" y="1382"/>
                  </a:lnTo>
                  <a:lnTo>
                    <a:pt x="2261" y="1445"/>
                  </a:lnTo>
                  <a:lnTo>
                    <a:pt x="2030" y="1445"/>
                  </a:lnTo>
                  <a:lnTo>
                    <a:pt x="1905" y="1466"/>
                  </a:lnTo>
                  <a:lnTo>
                    <a:pt x="1717" y="1486"/>
                  </a:lnTo>
                  <a:lnTo>
                    <a:pt x="1633" y="1549"/>
                  </a:lnTo>
                  <a:lnTo>
                    <a:pt x="1549" y="1675"/>
                  </a:lnTo>
                  <a:lnTo>
                    <a:pt x="1466" y="1717"/>
                  </a:lnTo>
                  <a:lnTo>
                    <a:pt x="1298" y="1675"/>
                  </a:lnTo>
                  <a:lnTo>
                    <a:pt x="1256" y="1717"/>
                  </a:lnTo>
                  <a:lnTo>
                    <a:pt x="1256" y="1800"/>
                  </a:lnTo>
                  <a:lnTo>
                    <a:pt x="1319" y="1863"/>
                  </a:lnTo>
                  <a:lnTo>
                    <a:pt x="1256" y="1884"/>
                  </a:lnTo>
                  <a:lnTo>
                    <a:pt x="1193" y="2010"/>
                  </a:lnTo>
                  <a:lnTo>
                    <a:pt x="1110" y="2030"/>
                  </a:lnTo>
                  <a:lnTo>
                    <a:pt x="1005" y="2114"/>
                  </a:lnTo>
                  <a:lnTo>
                    <a:pt x="1005" y="2198"/>
                  </a:lnTo>
                  <a:lnTo>
                    <a:pt x="838" y="2282"/>
                  </a:lnTo>
                  <a:lnTo>
                    <a:pt x="817" y="2386"/>
                  </a:lnTo>
                  <a:lnTo>
                    <a:pt x="796" y="2512"/>
                  </a:lnTo>
                  <a:lnTo>
                    <a:pt x="608" y="2554"/>
                  </a:lnTo>
                  <a:lnTo>
                    <a:pt x="503" y="2658"/>
                  </a:lnTo>
                  <a:lnTo>
                    <a:pt x="482" y="2742"/>
                  </a:lnTo>
                  <a:lnTo>
                    <a:pt x="210" y="2721"/>
                  </a:lnTo>
                  <a:lnTo>
                    <a:pt x="105" y="2763"/>
                  </a:lnTo>
                  <a:lnTo>
                    <a:pt x="1" y="2972"/>
                  </a:lnTo>
                  <a:lnTo>
                    <a:pt x="1" y="3014"/>
                  </a:lnTo>
                  <a:lnTo>
                    <a:pt x="43" y="3056"/>
                  </a:lnTo>
                  <a:lnTo>
                    <a:pt x="43" y="3181"/>
                  </a:lnTo>
                  <a:lnTo>
                    <a:pt x="64" y="3223"/>
                  </a:lnTo>
                  <a:lnTo>
                    <a:pt x="105" y="3286"/>
                  </a:lnTo>
                  <a:lnTo>
                    <a:pt x="147" y="3286"/>
                  </a:lnTo>
                  <a:lnTo>
                    <a:pt x="147" y="3244"/>
                  </a:lnTo>
                  <a:lnTo>
                    <a:pt x="168" y="3244"/>
                  </a:lnTo>
                  <a:lnTo>
                    <a:pt x="189" y="3286"/>
                  </a:lnTo>
                  <a:lnTo>
                    <a:pt x="189" y="3370"/>
                  </a:lnTo>
                  <a:lnTo>
                    <a:pt x="210" y="3453"/>
                  </a:lnTo>
                  <a:lnTo>
                    <a:pt x="294" y="3495"/>
                  </a:lnTo>
                  <a:lnTo>
                    <a:pt x="336" y="3537"/>
                  </a:lnTo>
                  <a:lnTo>
                    <a:pt x="461" y="3642"/>
                  </a:lnTo>
                  <a:lnTo>
                    <a:pt x="566" y="3704"/>
                  </a:lnTo>
                  <a:lnTo>
                    <a:pt x="629" y="3788"/>
                  </a:lnTo>
                  <a:lnTo>
                    <a:pt x="629" y="3851"/>
                  </a:lnTo>
                  <a:lnTo>
                    <a:pt x="670" y="3914"/>
                  </a:lnTo>
                  <a:lnTo>
                    <a:pt x="796" y="3997"/>
                  </a:lnTo>
                  <a:lnTo>
                    <a:pt x="838" y="3997"/>
                  </a:lnTo>
                  <a:lnTo>
                    <a:pt x="859" y="3914"/>
                  </a:lnTo>
                  <a:lnTo>
                    <a:pt x="901" y="3872"/>
                  </a:lnTo>
                  <a:lnTo>
                    <a:pt x="1026" y="3809"/>
                  </a:lnTo>
                  <a:lnTo>
                    <a:pt x="1131" y="3809"/>
                  </a:lnTo>
                  <a:lnTo>
                    <a:pt x="1152" y="3872"/>
                  </a:lnTo>
                  <a:lnTo>
                    <a:pt x="1235" y="3976"/>
                  </a:lnTo>
                  <a:lnTo>
                    <a:pt x="1319" y="3997"/>
                  </a:lnTo>
                  <a:lnTo>
                    <a:pt x="1361" y="3976"/>
                  </a:lnTo>
                  <a:lnTo>
                    <a:pt x="1424" y="3914"/>
                  </a:lnTo>
                  <a:lnTo>
                    <a:pt x="1528" y="3914"/>
                  </a:lnTo>
                  <a:lnTo>
                    <a:pt x="1612" y="3955"/>
                  </a:lnTo>
                  <a:lnTo>
                    <a:pt x="1654" y="4018"/>
                  </a:lnTo>
                  <a:lnTo>
                    <a:pt x="1738" y="4060"/>
                  </a:lnTo>
                  <a:lnTo>
                    <a:pt x="1842" y="4123"/>
                  </a:lnTo>
                  <a:lnTo>
                    <a:pt x="1884" y="4207"/>
                  </a:lnTo>
                  <a:lnTo>
                    <a:pt x="1905" y="4311"/>
                  </a:lnTo>
                  <a:lnTo>
                    <a:pt x="1947" y="4416"/>
                  </a:lnTo>
                  <a:lnTo>
                    <a:pt x="1989" y="4499"/>
                  </a:lnTo>
                  <a:lnTo>
                    <a:pt x="2051" y="4604"/>
                  </a:lnTo>
                  <a:lnTo>
                    <a:pt x="2135" y="4646"/>
                  </a:lnTo>
                  <a:lnTo>
                    <a:pt x="2198" y="4709"/>
                  </a:lnTo>
                  <a:lnTo>
                    <a:pt x="2282" y="4834"/>
                  </a:lnTo>
                  <a:lnTo>
                    <a:pt x="2344" y="4897"/>
                  </a:lnTo>
                  <a:lnTo>
                    <a:pt x="2344" y="5023"/>
                  </a:lnTo>
                  <a:lnTo>
                    <a:pt x="2302" y="5106"/>
                  </a:lnTo>
                  <a:lnTo>
                    <a:pt x="2344" y="5232"/>
                  </a:lnTo>
                  <a:lnTo>
                    <a:pt x="2407" y="5315"/>
                  </a:lnTo>
                  <a:lnTo>
                    <a:pt x="2365" y="5420"/>
                  </a:lnTo>
                  <a:lnTo>
                    <a:pt x="2282" y="5483"/>
                  </a:lnTo>
                  <a:lnTo>
                    <a:pt x="2261" y="5546"/>
                  </a:lnTo>
                  <a:lnTo>
                    <a:pt x="2261" y="5629"/>
                  </a:lnTo>
                  <a:lnTo>
                    <a:pt x="2282" y="5734"/>
                  </a:lnTo>
                  <a:lnTo>
                    <a:pt x="2407" y="5901"/>
                  </a:lnTo>
                  <a:lnTo>
                    <a:pt x="2512" y="5985"/>
                  </a:lnTo>
                  <a:lnTo>
                    <a:pt x="3098" y="6111"/>
                  </a:lnTo>
                  <a:lnTo>
                    <a:pt x="3349" y="6090"/>
                  </a:lnTo>
                  <a:lnTo>
                    <a:pt x="3516" y="6090"/>
                  </a:lnTo>
                  <a:lnTo>
                    <a:pt x="3558" y="6048"/>
                  </a:lnTo>
                  <a:lnTo>
                    <a:pt x="3600" y="6048"/>
                  </a:lnTo>
                  <a:lnTo>
                    <a:pt x="3976" y="6111"/>
                  </a:lnTo>
                  <a:lnTo>
                    <a:pt x="4165" y="6257"/>
                  </a:lnTo>
                  <a:lnTo>
                    <a:pt x="4227" y="6299"/>
                  </a:lnTo>
                  <a:lnTo>
                    <a:pt x="4332" y="6320"/>
                  </a:lnTo>
                  <a:lnTo>
                    <a:pt x="4437" y="6320"/>
                  </a:lnTo>
                  <a:lnTo>
                    <a:pt x="4646" y="6487"/>
                  </a:lnTo>
                  <a:lnTo>
                    <a:pt x="4792" y="6571"/>
                  </a:lnTo>
                  <a:lnTo>
                    <a:pt x="5023" y="6571"/>
                  </a:lnTo>
                  <a:lnTo>
                    <a:pt x="5043" y="6675"/>
                  </a:lnTo>
                  <a:lnTo>
                    <a:pt x="5085" y="6738"/>
                  </a:lnTo>
                  <a:lnTo>
                    <a:pt x="5127" y="6738"/>
                  </a:lnTo>
                  <a:lnTo>
                    <a:pt x="5211" y="6780"/>
                  </a:lnTo>
                  <a:lnTo>
                    <a:pt x="5315" y="6885"/>
                  </a:lnTo>
                  <a:lnTo>
                    <a:pt x="5315" y="6948"/>
                  </a:lnTo>
                  <a:lnTo>
                    <a:pt x="5378" y="7115"/>
                  </a:lnTo>
                  <a:lnTo>
                    <a:pt x="5483" y="7240"/>
                  </a:lnTo>
                  <a:lnTo>
                    <a:pt x="5608" y="7408"/>
                  </a:lnTo>
                  <a:lnTo>
                    <a:pt x="5650" y="7533"/>
                  </a:lnTo>
                  <a:lnTo>
                    <a:pt x="5797" y="7784"/>
                  </a:lnTo>
                  <a:lnTo>
                    <a:pt x="5901" y="7826"/>
                  </a:lnTo>
                  <a:lnTo>
                    <a:pt x="6006" y="7784"/>
                  </a:lnTo>
                  <a:lnTo>
                    <a:pt x="6236" y="7764"/>
                  </a:lnTo>
                  <a:lnTo>
                    <a:pt x="6487" y="7784"/>
                  </a:lnTo>
                  <a:lnTo>
                    <a:pt x="6843" y="7764"/>
                  </a:lnTo>
                  <a:lnTo>
                    <a:pt x="7324" y="7826"/>
                  </a:lnTo>
                  <a:lnTo>
                    <a:pt x="7596" y="7784"/>
                  </a:lnTo>
                  <a:lnTo>
                    <a:pt x="7784" y="7722"/>
                  </a:lnTo>
                  <a:lnTo>
                    <a:pt x="7826" y="7659"/>
                  </a:lnTo>
                  <a:lnTo>
                    <a:pt x="7889" y="7617"/>
                  </a:lnTo>
                  <a:lnTo>
                    <a:pt x="7952" y="7638"/>
                  </a:lnTo>
                  <a:lnTo>
                    <a:pt x="8328" y="7638"/>
                  </a:lnTo>
                  <a:lnTo>
                    <a:pt x="8747" y="7659"/>
                  </a:lnTo>
                  <a:lnTo>
                    <a:pt x="8872" y="7680"/>
                  </a:lnTo>
                  <a:lnTo>
                    <a:pt x="9082" y="7868"/>
                  </a:lnTo>
                  <a:lnTo>
                    <a:pt x="9458" y="8036"/>
                  </a:lnTo>
                  <a:lnTo>
                    <a:pt x="9814" y="8161"/>
                  </a:lnTo>
                  <a:lnTo>
                    <a:pt x="9981" y="8182"/>
                  </a:lnTo>
                  <a:lnTo>
                    <a:pt x="10191" y="8287"/>
                  </a:lnTo>
                  <a:lnTo>
                    <a:pt x="10358" y="8266"/>
                  </a:lnTo>
                  <a:lnTo>
                    <a:pt x="10630" y="8182"/>
                  </a:lnTo>
                  <a:lnTo>
                    <a:pt x="10651" y="8287"/>
                  </a:lnTo>
                  <a:lnTo>
                    <a:pt x="10651" y="8349"/>
                  </a:lnTo>
                  <a:lnTo>
                    <a:pt x="10797" y="8391"/>
                  </a:lnTo>
                  <a:lnTo>
                    <a:pt x="10944" y="8391"/>
                  </a:lnTo>
                  <a:lnTo>
                    <a:pt x="11049" y="8287"/>
                  </a:lnTo>
                  <a:lnTo>
                    <a:pt x="11300" y="8098"/>
                  </a:lnTo>
                  <a:lnTo>
                    <a:pt x="11467" y="7931"/>
                  </a:lnTo>
                  <a:lnTo>
                    <a:pt x="11781" y="7826"/>
                  </a:lnTo>
                  <a:lnTo>
                    <a:pt x="12199" y="7659"/>
                  </a:lnTo>
                  <a:lnTo>
                    <a:pt x="12367" y="7617"/>
                  </a:lnTo>
                  <a:lnTo>
                    <a:pt x="12555" y="7554"/>
                  </a:lnTo>
                  <a:lnTo>
                    <a:pt x="12806" y="7533"/>
                  </a:lnTo>
                  <a:lnTo>
                    <a:pt x="12953" y="7533"/>
                  </a:lnTo>
                  <a:lnTo>
                    <a:pt x="13120" y="7408"/>
                  </a:lnTo>
                  <a:lnTo>
                    <a:pt x="13266" y="7303"/>
                  </a:lnTo>
                  <a:lnTo>
                    <a:pt x="13392" y="7303"/>
                  </a:lnTo>
                  <a:lnTo>
                    <a:pt x="13580" y="7240"/>
                  </a:lnTo>
                  <a:lnTo>
                    <a:pt x="13685" y="7240"/>
                  </a:lnTo>
                  <a:lnTo>
                    <a:pt x="13769" y="7031"/>
                  </a:lnTo>
                  <a:lnTo>
                    <a:pt x="13894" y="6801"/>
                  </a:lnTo>
                  <a:lnTo>
                    <a:pt x="14166" y="6508"/>
                  </a:lnTo>
                  <a:lnTo>
                    <a:pt x="14229" y="6403"/>
                  </a:lnTo>
                  <a:lnTo>
                    <a:pt x="14292" y="6299"/>
                  </a:lnTo>
                  <a:lnTo>
                    <a:pt x="14292" y="6215"/>
                  </a:lnTo>
                  <a:lnTo>
                    <a:pt x="14062" y="6090"/>
                  </a:lnTo>
                  <a:lnTo>
                    <a:pt x="13790" y="5901"/>
                  </a:lnTo>
                  <a:lnTo>
                    <a:pt x="13810" y="5839"/>
                  </a:lnTo>
                  <a:lnTo>
                    <a:pt x="13790" y="5692"/>
                  </a:lnTo>
                  <a:lnTo>
                    <a:pt x="13790" y="5462"/>
                  </a:lnTo>
                  <a:lnTo>
                    <a:pt x="13894" y="5336"/>
                  </a:lnTo>
                  <a:lnTo>
                    <a:pt x="14020" y="5232"/>
                  </a:lnTo>
                  <a:lnTo>
                    <a:pt x="14229" y="5169"/>
                  </a:lnTo>
                  <a:lnTo>
                    <a:pt x="14396" y="5211"/>
                  </a:lnTo>
                  <a:lnTo>
                    <a:pt x="14522" y="5274"/>
                  </a:lnTo>
                  <a:lnTo>
                    <a:pt x="14710" y="5357"/>
                  </a:lnTo>
                  <a:lnTo>
                    <a:pt x="14836" y="5378"/>
                  </a:lnTo>
                  <a:lnTo>
                    <a:pt x="14961" y="5441"/>
                  </a:lnTo>
                  <a:lnTo>
                    <a:pt x="15024" y="5441"/>
                  </a:lnTo>
                  <a:lnTo>
                    <a:pt x="15045" y="5336"/>
                  </a:lnTo>
                  <a:lnTo>
                    <a:pt x="15129" y="5253"/>
                  </a:lnTo>
                  <a:lnTo>
                    <a:pt x="15254" y="5148"/>
                  </a:lnTo>
                  <a:lnTo>
                    <a:pt x="15359" y="5064"/>
                  </a:lnTo>
                  <a:lnTo>
                    <a:pt x="15463" y="4855"/>
                  </a:lnTo>
                  <a:lnTo>
                    <a:pt x="15547" y="4813"/>
                  </a:lnTo>
                  <a:lnTo>
                    <a:pt x="15673" y="4834"/>
                  </a:lnTo>
                  <a:lnTo>
                    <a:pt x="15840" y="4834"/>
                  </a:lnTo>
                  <a:lnTo>
                    <a:pt x="16070" y="4646"/>
                  </a:lnTo>
                  <a:lnTo>
                    <a:pt x="16196" y="4625"/>
                  </a:lnTo>
                  <a:lnTo>
                    <a:pt x="16259" y="4541"/>
                  </a:lnTo>
                  <a:lnTo>
                    <a:pt x="16259" y="4437"/>
                  </a:lnTo>
                  <a:lnTo>
                    <a:pt x="16279" y="4269"/>
                  </a:lnTo>
                  <a:lnTo>
                    <a:pt x="16384" y="4102"/>
                  </a:lnTo>
                  <a:lnTo>
                    <a:pt x="16426" y="4018"/>
                  </a:lnTo>
                  <a:lnTo>
                    <a:pt x="16489" y="4060"/>
                  </a:lnTo>
                  <a:lnTo>
                    <a:pt x="16551" y="4018"/>
                  </a:lnTo>
                  <a:lnTo>
                    <a:pt x="16614" y="3976"/>
                  </a:lnTo>
                  <a:lnTo>
                    <a:pt x="16614" y="3872"/>
                  </a:lnTo>
                  <a:lnTo>
                    <a:pt x="16677" y="3851"/>
                  </a:lnTo>
                  <a:lnTo>
                    <a:pt x="16782" y="3914"/>
                  </a:lnTo>
                  <a:lnTo>
                    <a:pt x="16844" y="3872"/>
                  </a:lnTo>
                  <a:lnTo>
                    <a:pt x="17012" y="3746"/>
                  </a:lnTo>
                  <a:lnTo>
                    <a:pt x="17116" y="3600"/>
                  </a:lnTo>
                  <a:lnTo>
                    <a:pt x="17221" y="3579"/>
                  </a:lnTo>
                  <a:lnTo>
                    <a:pt x="17367" y="3662"/>
                  </a:lnTo>
                  <a:lnTo>
                    <a:pt x="17451" y="3600"/>
                  </a:lnTo>
                  <a:lnTo>
                    <a:pt x="17556" y="3579"/>
                  </a:lnTo>
                  <a:lnTo>
                    <a:pt x="17598" y="3642"/>
                  </a:lnTo>
                  <a:lnTo>
                    <a:pt x="17723" y="3662"/>
                  </a:lnTo>
                  <a:lnTo>
                    <a:pt x="17744" y="3579"/>
                  </a:lnTo>
                  <a:lnTo>
                    <a:pt x="17744" y="3495"/>
                  </a:lnTo>
                  <a:lnTo>
                    <a:pt x="17786" y="3453"/>
                  </a:lnTo>
                  <a:lnTo>
                    <a:pt x="17786" y="3349"/>
                  </a:lnTo>
                  <a:lnTo>
                    <a:pt x="17765" y="3265"/>
                  </a:lnTo>
                  <a:lnTo>
                    <a:pt x="17744" y="3160"/>
                  </a:lnTo>
                  <a:lnTo>
                    <a:pt x="17535" y="3014"/>
                  </a:lnTo>
                  <a:lnTo>
                    <a:pt x="17367" y="2805"/>
                  </a:lnTo>
                  <a:lnTo>
                    <a:pt x="17158" y="2616"/>
                  </a:lnTo>
                  <a:lnTo>
                    <a:pt x="17012" y="2428"/>
                  </a:lnTo>
                  <a:lnTo>
                    <a:pt x="16740" y="2344"/>
                  </a:lnTo>
                  <a:lnTo>
                    <a:pt x="16698" y="2407"/>
                  </a:lnTo>
                  <a:lnTo>
                    <a:pt x="16531" y="2449"/>
                  </a:lnTo>
                  <a:lnTo>
                    <a:pt x="16531" y="2554"/>
                  </a:lnTo>
                  <a:lnTo>
                    <a:pt x="16531" y="2700"/>
                  </a:lnTo>
                  <a:lnTo>
                    <a:pt x="16405" y="2909"/>
                  </a:lnTo>
                  <a:lnTo>
                    <a:pt x="16300" y="2805"/>
                  </a:lnTo>
                  <a:lnTo>
                    <a:pt x="16028" y="2742"/>
                  </a:lnTo>
                  <a:lnTo>
                    <a:pt x="15798" y="2742"/>
                  </a:lnTo>
                  <a:lnTo>
                    <a:pt x="15631" y="2909"/>
                  </a:lnTo>
                  <a:lnTo>
                    <a:pt x="15359" y="2763"/>
                  </a:lnTo>
                  <a:lnTo>
                    <a:pt x="15254" y="2595"/>
                  </a:lnTo>
                  <a:lnTo>
                    <a:pt x="15338" y="2323"/>
                  </a:lnTo>
                  <a:lnTo>
                    <a:pt x="15317" y="2219"/>
                  </a:lnTo>
                  <a:lnTo>
                    <a:pt x="15359" y="2030"/>
                  </a:lnTo>
                  <a:lnTo>
                    <a:pt x="15338" y="1863"/>
                  </a:lnTo>
                  <a:lnTo>
                    <a:pt x="15463" y="963"/>
                  </a:lnTo>
                  <a:lnTo>
                    <a:pt x="15463" y="942"/>
                  </a:lnTo>
                  <a:lnTo>
                    <a:pt x="15422" y="880"/>
                  </a:lnTo>
                  <a:lnTo>
                    <a:pt x="15212" y="838"/>
                  </a:lnTo>
                  <a:lnTo>
                    <a:pt x="14982" y="859"/>
                  </a:lnTo>
                  <a:lnTo>
                    <a:pt x="14982" y="922"/>
                  </a:lnTo>
                  <a:lnTo>
                    <a:pt x="14857" y="984"/>
                  </a:lnTo>
                  <a:lnTo>
                    <a:pt x="14752" y="984"/>
                  </a:lnTo>
                  <a:lnTo>
                    <a:pt x="14710" y="942"/>
                  </a:lnTo>
                  <a:lnTo>
                    <a:pt x="14606" y="1026"/>
                  </a:lnTo>
                  <a:lnTo>
                    <a:pt x="14501" y="963"/>
                  </a:lnTo>
                  <a:lnTo>
                    <a:pt x="14438" y="880"/>
                  </a:lnTo>
                  <a:lnTo>
                    <a:pt x="14313" y="775"/>
                  </a:lnTo>
                  <a:lnTo>
                    <a:pt x="14208" y="775"/>
                  </a:lnTo>
                  <a:lnTo>
                    <a:pt x="14020" y="838"/>
                  </a:lnTo>
                  <a:lnTo>
                    <a:pt x="13999" y="775"/>
                  </a:lnTo>
                  <a:lnTo>
                    <a:pt x="13894" y="775"/>
                  </a:lnTo>
                  <a:lnTo>
                    <a:pt x="13790" y="859"/>
                  </a:lnTo>
                  <a:lnTo>
                    <a:pt x="13769" y="984"/>
                  </a:lnTo>
                  <a:lnTo>
                    <a:pt x="13685" y="1068"/>
                  </a:lnTo>
                  <a:lnTo>
                    <a:pt x="13559" y="1131"/>
                  </a:lnTo>
                  <a:lnTo>
                    <a:pt x="13476" y="1256"/>
                  </a:lnTo>
                  <a:lnTo>
                    <a:pt x="13476" y="1298"/>
                  </a:lnTo>
                  <a:lnTo>
                    <a:pt x="13455" y="1403"/>
                  </a:lnTo>
                  <a:lnTo>
                    <a:pt x="13350" y="1507"/>
                  </a:lnTo>
                  <a:lnTo>
                    <a:pt x="12973" y="1507"/>
                  </a:lnTo>
                  <a:lnTo>
                    <a:pt x="12869" y="1612"/>
                  </a:lnTo>
                  <a:lnTo>
                    <a:pt x="12743" y="1612"/>
                  </a:lnTo>
                  <a:lnTo>
                    <a:pt x="12534" y="1758"/>
                  </a:lnTo>
                  <a:lnTo>
                    <a:pt x="12429" y="1905"/>
                  </a:lnTo>
                  <a:lnTo>
                    <a:pt x="12367" y="1905"/>
                  </a:lnTo>
                  <a:lnTo>
                    <a:pt x="12283" y="1863"/>
                  </a:lnTo>
                  <a:lnTo>
                    <a:pt x="12137" y="1863"/>
                  </a:lnTo>
                  <a:lnTo>
                    <a:pt x="12095" y="1884"/>
                  </a:lnTo>
                  <a:lnTo>
                    <a:pt x="11927" y="1905"/>
                  </a:lnTo>
                  <a:lnTo>
                    <a:pt x="11593" y="1905"/>
                  </a:lnTo>
                  <a:lnTo>
                    <a:pt x="11362" y="1863"/>
                  </a:lnTo>
                  <a:lnTo>
                    <a:pt x="11090" y="1884"/>
                  </a:lnTo>
                  <a:lnTo>
                    <a:pt x="11028" y="1884"/>
                  </a:lnTo>
                  <a:lnTo>
                    <a:pt x="10923" y="1758"/>
                  </a:lnTo>
                  <a:lnTo>
                    <a:pt x="10839" y="1758"/>
                  </a:lnTo>
                  <a:lnTo>
                    <a:pt x="10756" y="1696"/>
                  </a:lnTo>
                  <a:lnTo>
                    <a:pt x="10651" y="1612"/>
                  </a:lnTo>
                  <a:lnTo>
                    <a:pt x="10609" y="1445"/>
                  </a:lnTo>
                  <a:lnTo>
                    <a:pt x="10525" y="1382"/>
                  </a:lnTo>
                  <a:lnTo>
                    <a:pt x="10421" y="1403"/>
                  </a:lnTo>
                  <a:lnTo>
                    <a:pt x="10232" y="1403"/>
                  </a:lnTo>
                  <a:lnTo>
                    <a:pt x="10044" y="1340"/>
                  </a:lnTo>
                  <a:lnTo>
                    <a:pt x="9919" y="1173"/>
                  </a:lnTo>
                  <a:lnTo>
                    <a:pt x="9521" y="1173"/>
                  </a:lnTo>
                  <a:lnTo>
                    <a:pt x="9396" y="1089"/>
                  </a:lnTo>
                  <a:lnTo>
                    <a:pt x="9270" y="1131"/>
                  </a:lnTo>
                  <a:lnTo>
                    <a:pt x="9103" y="1152"/>
                  </a:lnTo>
                  <a:lnTo>
                    <a:pt x="8977" y="1194"/>
                  </a:lnTo>
                  <a:lnTo>
                    <a:pt x="8768" y="1214"/>
                  </a:lnTo>
                  <a:lnTo>
                    <a:pt x="8580" y="1277"/>
                  </a:lnTo>
                  <a:lnTo>
                    <a:pt x="8517" y="1382"/>
                  </a:lnTo>
                  <a:lnTo>
                    <a:pt x="8433" y="1403"/>
                  </a:lnTo>
                  <a:lnTo>
                    <a:pt x="8349" y="1382"/>
                  </a:lnTo>
                  <a:lnTo>
                    <a:pt x="8266" y="1382"/>
                  </a:lnTo>
                  <a:lnTo>
                    <a:pt x="8182" y="1445"/>
                  </a:lnTo>
                  <a:lnTo>
                    <a:pt x="8015" y="1445"/>
                  </a:lnTo>
                  <a:lnTo>
                    <a:pt x="7952" y="1466"/>
                  </a:lnTo>
                  <a:lnTo>
                    <a:pt x="7889" y="1466"/>
                  </a:lnTo>
                  <a:lnTo>
                    <a:pt x="7722" y="1361"/>
                  </a:lnTo>
                  <a:lnTo>
                    <a:pt x="7533" y="1340"/>
                  </a:lnTo>
                  <a:lnTo>
                    <a:pt x="7512" y="1256"/>
                  </a:lnTo>
                  <a:lnTo>
                    <a:pt x="7387" y="1152"/>
                  </a:lnTo>
                  <a:lnTo>
                    <a:pt x="7324" y="1152"/>
                  </a:lnTo>
                  <a:lnTo>
                    <a:pt x="7261" y="1089"/>
                  </a:lnTo>
                  <a:lnTo>
                    <a:pt x="7261" y="984"/>
                  </a:lnTo>
                  <a:lnTo>
                    <a:pt x="7199" y="859"/>
                  </a:lnTo>
                  <a:lnTo>
                    <a:pt x="7136" y="817"/>
                  </a:lnTo>
                  <a:lnTo>
                    <a:pt x="7136" y="691"/>
                  </a:lnTo>
                  <a:lnTo>
                    <a:pt x="7094" y="629"/>
                  </a:lnTo>
                  <a:lnTo>
                    <a:pt x="7094" y="566"/>
                  </a:lnTo>
                  <a:lnTo>
                    <a:pt x="7052" y="461"/>
                  </a:lnTo>
                  <a:lnTo>
                    <a:pt x="6947" y="440"/>
                  </a:lnTo>
                  <a:lnTo>
                    <a:pt x="6696" y="440"/>
                  </a:lnTo>
                  <a:lnTo>
                    <a:pt x="6592" y="419"/>
                  </a:lnTo>
                  <a:lnTo>
                    <a:pt x="6529" y="398"/>
                  </a:lnTo>
                  <a:lnTo>
                    <a:pt x="6383" y="357"/>
                  </a:lnTo>
                  <a:lnTo>
                    <a:pt x="6341" y="315"/>
                  </a:lnTo>
                  <a:lnTo>
                    <a:pt x="6257" y="252"/>
                  </a:lnTo>
                  <a:lnTo>
                    <a:pt x="5901" y="252"/>
                  </a:lnTo>
                  <a:lnTo>
                    <a:pt x="5755" y="210"/>
                  </a:lnTo>
                  <a:lnTo>
                    <a:pt x="5734" y="168"/>
                  </a:lnTo>
                  <a:lnTo>
                    <a:pt x="5567" y="105"/>
                  </a:lnTo>
                  <a:lnTo>
                    <a:pt x="5441" y="43"/>
                  </a:lnTo>
                  <a:lnTo>
                    <a:pt x="5378"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54"/>
            <p:cNvSpPr/>
            <p:nvPr/>
          </p:nvSpPr>
          <p:spPr>
            <a:xfrm>
              <a:off x="4718522" y="3165089"/>
              <a:ext cx="67277" cy="54986"/>
            </a:xfrm>
            <a:custGeom>
              <a:avLst/>
              <a:gdLst/>
              <a:ahLst/>
              <a:cxnLst/>
              <a:rect l="l" t="t" r="r" b="b"/>
              <a:pathLst>
                <a:path w="5650" h="4835" extrusionOk="0">
                  <a:moveTo>
                    <a:pt x="126" y="1"/>
                  </a:moveTo>
                  <a:lnTo>
                    <a:pt x="42" y="2156"/>
                  </a:lnTo>
                  <a:lnTo>
                    <a:pt x="21" y="2323"/>
                  </a:lnTo>
                  <a:lnTo>
                    <a:pt x="21" y="2407"/>
                  </a:lnTo>
                  <a:lnTo>
                    <a:pt x="21" y="2470"/>
                  </a:lnTo>
                  <a:lnTo>
                    <a:pt x="0" y="3872"/>
                  </a:lnTo>
                  <a:lnTo>
                    <a:pt x="168" y="3872"/>
                  </a:lnTo>
                  <a:lnTo>
                    <a:pt x="251" y="3892"/>
                  </a:lnTo>
                  <a:lnTo>
                    <a:pt x="356" y="3872"/>
                  </a:lnTo>
                  <a:lnTo>
                    <a:pt x="732" y="3872"/>
                  </a:lnTo>
                  <a:lnTo>
                    <a:pt x="753" y="3934"/>
                  </a:lnTo>
                  <a:lnTo>
                    <a:pt x="837" y="3997"/>
                  </a:lnTo>
                  <a:lnTo>
                    <a:pt x="942" y="4039"/>
                  </a:lnTo>
                  <a:lnTo>
                    <a:pt x="1046" y="3955"/>
                  </a:lnTo>
                  <a:lnTo>
                    <a:pt x="1256" y="3892"/>
                  </a:lnTo>
                  <a:lnTo>
                    <a:pt x="1276" y="3851"/>
                  </a:lnTo>
                  <a:lnTo>
                    <a:pt x="1318" y="3892"/>
                  </a:lnTo>
                  <a:lnTo>
                    <a:pt x="1381" y="3830"/>
                  </a:lnTo>
                  <a:lnTo>
                    <a:pt x="1360" y="3662"/>
                  </a:lnTo>
                  <a:lnTo>
                    <a:pt x="1214" y="3558"/>
                  </a:lnTo>
                  <a:lnTo>
                    <a:pt x="1046" y="3474"/>
                  </a:lnTo>
                  <a:lnTo>
                    <a:pt x="900" y="3453"/>
                  </a:lnTo>
                  <a:lnTo>
                    <a:pt x="858" y="3411"/>
                  </a:lnTo>
                  <a:lnTo>
                    <a:pt x="753" y="3369"/>
                  </a:lnTo>
                  <a:lnTo>
                    <a:pt x="732" y="3369"/>
                  </a:lnTo>
                  <a:lnTo>
                    <a:pt x="670" y="3328"/>
                  </a:lnTo>
                  <a:lnTo>
                    <a:pt x="649" y="3202"/>
                  </a:lnTo>
                  <a:lnTo>
                    <a:pt x="544" y="3056"/>
                  </a:lnTo>
                  <a:lnTo>
                    <a:pt x="440" y="3014"/>
                  </a:lnTo>
                  <a:lnTo>
                    <a:pt x="419" y="2930"/>
                  </a:lnTo>
                  <a:lnTo>
                    <a:pt x="335" y="2846"/>
                  </a:lnTo>
                  <a:lnTo>
                    <a:pt x="419" y="2909"/>
                  </a:lnTo>
                  <a:lnTo>
                    <a:pt x="440" y="3014"/>
                  </a:lnTo>
                  <a:lnTo>
                    <a:pt x="523" y="3014"/>
                  </a:lnTo>
                  <a:lnTo>
                    <a:pt x="649" y="3097"/>
                  </a:lnTo>
                  <a:lnTo>
                    <a:pt x="670" y="3202"/>
                  </a:lnTo>
                  <a:lnTo>
                    <a:pt x="670" y="3328"/>
                  </a:lnTo>
                  <a:lnTo>
                    <a:pt x="732" y="3328"/>
                  </a:lnTo>
                  <a:lnTo>
                    <a:pt x="879" y="3348"/>
                  </a:lnTo>
                  <a:lnTo>
                    <a:pt x="963" y="3432"/>
                  </a:lnTo>
                  <a:lnTo>
                    <a:pt x="1151" y="3432"/>
                  </a:lnTo>
                  <a:lnTo>
                    <a:pt x="1297" y="3369"/>
                  </a:lnTo>
                  <a:lnTo>
                    <a:pt x="1423" y="3411"/>
                  </a:lnTo>
                  <a:lnTo>
                    <a:pt x="1507" y="3348"/>
                  </a:lnTo>
                  <a:lnTo>
                    <a:pt x="1486" y="3328"/>
                  </a:lnTo>
                  <a:lnTo>
                    <a:pt x="1402" y="3244"/>
                  </a:lnTo>
                  <a:lnTo>
                    <a:pt x="1360" y="3160"/>
                  </a:lnTo>
                  <a:lnTo>
                    <a:pt x="1276" y="3202"/>
                  </a:lnTo>
                  <a:lnTo>
                    <a:pt x="1256" y="3118"/>
                  </a:lnTo>
                  <a:lnTo>
                    <a:pt x="1297" y="3160"/>
                  </a:lnTo>
                  <a:lnTo>
                    <a:pt x="1423" y="3139"/>
                  </a:lnTo>
                  <a:lnTo>
                    <a:pt x="1507" y="3244"/>
                  </a:lnTo>
                  <a:lnTo>
                    <a:pt x="1611" y="3244"/>
                  </a:lnTo>
                  <a:lnTo>
                    <a:pt x="1569" y="3202"/>
                  </a:lnTo>
                  <a:lnTo>
                    <a:pt x="1569" y="3118"/>
                  </a:lnTo>
                  <a:lnTo>
                    <a:pt x="1611" y="3056"/>
                  </a:lnTo>
                  <a:lnTo>
                    <a:pt x="1611" y="3014"/>
                  </a:lnTo>
                  <a:lnTo>
                    <a:pt x="1611" y="2930"/>
                  </a:lnTo>
                  <a:lnTo>
                    <a:pt x="1528" y="2825"/>
                  </a:lnTo>
                  <a:lnTo>
                    <a:pt x="1528" y="2804"/>
                  </a:lnTo>
                  <a:lnTo>
                    <a:pt x="1632" y="2846"/>
                  </a:lnTo>
                  <a:lnTo>
                    <a:pt x="1674" y="2909"/>
                  </a:lnTo>
                  <a:lnTo>
                    <a:pt x="1779" y="3014"/>
                  </a:lnTo>
                  <a:lnTo>
                    <a:pt x="1883" y="3035"/>
                  </a:lnTo>
                  <a:lnTo>
                    <a:pt x="1883" y="2993"/>
                  </a:lnTo>
                  <a:lnTo>
                    <a:pt x="1841" y="2909"/>
                  </a:lnTo>
                  <a:lnTo>
                    <a:pt x="1883" y="2930"/>
                  </a:lnTo>
                  <a:lnTo>
                    <a:pt x="1904" y="3035"/>
                  </a:lnTo>
                  <a:lnTo>
                    <a:pt x="1946" y="3035"/>
                  </a:lnTo>
                  <a:lnTo>
                    <a:pt x="1946" y="2951"/>
                  </a:lnTo>
                  <a:lnTo>
                    <a:pt x="1925" y="2888"/>
                  </a:lnTo>
                  <a:lnTo>
                    <a:pt x="1946" y="2784"/>
                  </a:lnTo>
                  <a:lnTo>
                    <a:pt x="2009" y="2825"/>
                  </a:lnTo>
                  <a:lnTo>
                    <a:pt x="2155" y="2888"/>
                  </a:lnTo>
                  <a:lnTo>
                    <a:pt x="2197" y="2951"/>
                  </a:lnTo>
                  <a:lnTo>
                    <a:pt x="2260" y="2993"/>
                  </a:lnTo>
                  <a:lnTo>
                    <a:pt x="2323" y="2951"/>
                  </a:lnTo>
                  <a:lnTo>
                    <a:pt x="2365" y="2993"/>
                  </a:lnTo>
                  <a:lnTo>
                    <a:pt x="2427" y="2930"/>
                  </a:lnTo>
                  <a:lnTo>
                    <a:pt x="2427" y="3014"/>
                  </a:lnTo>
                  <a:lnTo>
                    <a:pt x="2427" y="3097"/>
                  </a:lnTo>
                  <a:lnTo>
                    <a:pt x="2469" y="3097"/>
                  </a:lnTo>
                  <a:lnTo>
                    <a:pt x="2553" y="3160"/>
                  </a:lnTo>
                  <a:lnTo>
                    <a:pt x="2867" y="3244"/>
                  </a:lnTo>
                  <a:lnTo>
                    <a:pt x="2950" y="3307"/>
                  </a:lnTo>
                  <a:lnTo>
                    <a:pt x="3055" y="3411"/>
                  </a:lnTo>
                  <a:lnTo>
                    <a:pt x="3076" y="3558"/>
                  </a:lnTo>
                  <a:lnTo>
                    <a:pt x="3243" y="3746"/>
                  </a:lnTo>
                  <a:lnTo>
                    <a:pt x="3264" y="3830"/>
                  </a:lnTo>
                  <a:lnTo>
                    <a:pt x="3369" y="3872"/>
                  </a:lnTo>
                  <a:lnTo>
                    <a:pt x="3453" y="3955"/>
                  </a:lnTo>
                  <a:lnTo>
                    <a:pt x="3473" y="4039"/>
                  </a:lnTo>
                  <a:lnTo>
                    <a:pt x="3725" y="4290"/>
                  </a:lnTo>
                  <a:lnTo>
                    <a:pt x="3725" y="4374"/>
                  </a:lnTo>
                  <a:lnTo>
                    <a:pt x="3829" y="4457"/>
                  </a:lnTo>
                  <a:lnTo>
                    <a:pt x="3997" y="4499"/>
                  </a:lnTo>
                  <a:lnTo>
                    <a:pt x="4080" y="4478"/>
                  </a:lnTo>
                  <a:lnTo>
                    <a:pt x="4122" y="4478"/>
                  </a:lnTo>
                  <a:lnTo>
                    <a:pt x="4206" y="4520"/>
                  </a:lnTo>
                  <a:lnTo>
                    <a:pt x="4394" y="4499"/>
                  </a:lnTo>
                  <a:lnTo>
                    <a:pt x="4520" y="4562"/>
                  </a:lnTo>
                  <a:lnTo>
                    <a:pt x="4624" y="4520"/>
                  </a:lnTo>
                  <a:lnTo>
                    <a:pt x="4771" y="4562"/>
                  </a:lnTo>
                  <a:lnTo>
                    <a:pt x="4875" y="4604"/>
                  </a:lnTo>
                  <a:lnTo>
                    <a:pt x="5022" y="4583"/>
                  </a:lnTo>
                  <a:lnTo>
                    <a:pt x="5064" y="4667"/>
                  </a:lnTo>
                  <a:lnTo>
                    <a:pt x="5168" y="4667"/>
                  </a:lnTo>
                  <a:lnTo>
                    <a:pt x="5189" y="4688"/>
                  </a:lnTo>
                  <a:lnTo>
                    <a:pt x="5126" y="4729"/>
                  </a:lnTo>
                  <a:lnTo>
                    <a:pt x="5252" y="4771"/>
                  </a:lnTo>
                  <a:lnTo>
                    <a:pt x="5378" y="4834"/>
                  </a:lnTo>
                  <a:lnTo>
                    <a:pt x="5503" y="4813"/>
                  </a:lnTo>
                  <a:lnTo>
                    <a:pt x="5545" y="4729"/>
                  </a:lnTo>
                  <a:lnTo>
                    <a:pt x="5398" y="4667"/>
                  </a:lnTo>
                  <a:lnTo>
                    <a:pt x="5357" y="4667"/>
                  </a:lnTo>
                  <a:lnTo>
                    <a:pt x="5357" y="4604"/>
                  </a:lnTo>
                  <a:lnTo>
                    <a:pt x="5461" y="4583"/>
                  </a:lnTo>
                  <a:lnTo>
                    <a:pt x="5545" y="4604"/>
                  </a:lnTo>
                  <a:lnTo>
                    <a:pt x="5650" y="4562"/>
                  </a:lnTo>
                  <a:lnTo>
                    <a:pt x="5440" y="4499"/>
                  </a:lnTo>
                  <a:lnTo>
                    <a:pt x="5168" y="4478"/>
                  </a:lnTo>
                  <a:lnTo>
                    <a:pt x="5043" y="4395"/>
                  </a:lnTo>
                  <a:lnTo>
                    <a:pt x="4980" y="4311"/>
                  </a:lnTo>
                  <a:lnTo>
                    <a:pt x="5126" y="4269"/>
                  </a:lnTo>
                  <a:lnTo>
                    <a:pt x="5189" y="4269"/>
                  </a:lnTo>
                  <a:lnTo>
                    <a:pt x="5252" y="4248"/>
                  </a:lnTo>
                  <a:lnTo>
                    <a:pt x="5168" y="4185"/>
                  </a:lnTo>
                  <a:lnTo>
                    <a:pt x="4959" y="4185"/>
                  </a:lnTo>
                  <a:lnTo>
                    <a:pt x="4771" y="4164"/>
                  </a:lnTo>
                  <a:lnTo>
                    <a:pt x="4708" y="4081"/>
                  </a:lnTo>
                  <a:lnTo>
                    <a:pt x="4708" y="3997"/>
                  </a:lnTo>
                  <a:lnTo>
                    <a:pt x="4771" y="3934"/>
                  </a:lnTo>
                  <a:lnTo>
                    <a:pt x="4813" y="3851"/>
                  </a:lnTo>
                  <a:lnTo>
                    <a:pt x="4750" y="3788"/>
                  </a:lnTo>
                  <a:lnTo>
                    <a:pt x="4666" y="3788"/>
                  </a:lnTo>
                  <a:lnTo>
                    <a:pt x="4624" y="3830"/>
                  </a:lnTo>
                  <a:lnTo>
                    <a:pt x="4541" y="3788"/>
                  </a:lnTo>
                  <a:lnTo>
                    <a:pt x="4457" y="3830"/>
                  </a:lnTo>
                  <a:lnTo>
                    <a:pt x="4352" y="3683"/>
                  </a:lnTo>
                  <a:lnTo>
                    <a:pt x="4352" y="3537"/>
                  </a:lnTo>
                  <a:lnTo>
                    <a:pt x="4248" y="3516"/>
                  </a:lnTo>
                  <a:lnTo>
                    <a:pt x="4143" y="3244"/>
                  </a:lnTo>
                  <a:lnTo>
                    <a:pt x="4101" y="3223"/>
                  </a:lnTo>
                  <a:lnTo>
                    <a:pt x="4080" y="3139"/>
                  </a:lnTo>
                  <a:lnTo>
                    <a:pt x="3934" y="3139"/>
                  </a:lnTo>
                  <a:lnTo>
                    <a:pt x="3871" y="3097"/>
                  </a:lnTo>
                  <a:lnTo>
                    <a:pt x="3808" y="2951"/>
                  </a:lnTo>
                  <a:lnTo>
                    <a:pt x="3683" y="2825"/>
                  </a:lnTo>
                  <a:lnTo>
                    <a:pt x="3662" y="2700"/>
                  </a:lnTo>
                  <a:lnTo>
                    <a:pt x="3578" y="2616"/>
                  </a:lnTo>
                  <a:lnTo>
                    <a:pt x="3494" y="2512"/>
                  </a:lnTo>
                  <a:lnTo>
                    <a:pt x="3515" y="2470"/>
                  </a:lnTo>
                  <a:lnTo>
                    <a:pt x="3766" y="2491"/>
                  </a:lnTo>
                  <a:lnTo>
                    <a:pt x="3976" y="2386"/>
                  </a:lnTo>
                  <a:lnTo>
                    <a:pt x="4017" y="2281"/>
                  </a:lnTo>
                  <a:lnTo>
                    <a:pt x="3997" y="2156"/>
                  </a:lnTo>
                  <a:lnTo>
                    <a:pt x="3829" y="1988"/>
                  </a:lnTo>
                  <a:lnTo>
                    <a:pt x="3704" y="1968"/>
                  </a:lnTo>
                  <a:lnTo>
                    <a:pt x="3662" y="1988"/>
                  </a:lnTo>
                  <a:lnTo>
                    <a:pt x="3557" y="1947"/>
                  </a:lnTo>
                  <a:lnTo>
                    <a:pt x="3348" y="1842"/>
                  </a:lnTo>
                  <a:lnTo>
                    <a:pt x="3243" y="1737"/>
                  </a:lnTo>
                  <a:lnTo>
                    <a:pt x="3097" y="1758"/>
                  </a:lnTo>
                  <a:lnTo>
                    <a:pt x="2846" y="1654"/>
                  </a:lnTo>
                  <a:lnTo>
                    <a:pt x="2825" y="1570"/>
                  </a:lnTo>
                  <a:lnTo>
                    <a:pt x="2867" y="1444"/>
                  </a:lnTo>
                  <a:lnTo>
                    <a:pt x="2888" y="1340"/>
                  </a:lnTo>
                  <a:lnTo>
                    <a:pt x="2825" y="1235"/>
                  </a:lnTo>
                  <a:lnTo>
                    <a:pt x="2616" y="1026"/>
                  </a:lnTo>
                  <a:lnTo>
                    <a:pt x="2553" y="1026"/>
                  </a:lnTo>
                  <a:lnTo>
                    <a:pt x="2511" y="1047"/>
                  </a:lnTo>
                  <a:lnTo>
                    <a:pt x="2448" y="963"/>
                  </a:lnTo>
                  <a:lnTo>
                    <a:pt x="2344" y="900"/>
                  </a:lnTo>
                  <a:lnTo>
                    <a:pt x="2323" y="817"/>
                  </a:lnTo>
                  <a:lnTo>
                    <a:pt x="2197" y="796"/>
                  </a:lnTo>
                  <a:lnTo>
                    <a:pt x="2134" y="712"/>
                  </a:lnTo>
                  <a:lnTo>
                    <a:pt x="2092" y="712"/>
                  </a:lnTo>
                  <a:lnTo>
                    <a:pt x="1988" y="649"/>
                  </a:lnTo>
                  <a:lnTo>
                    <a:pt x="1841" y="649"/>
                  </a:lnTo>
                  <a:lnTo>
                    <a:pt x="1716" y="545"/>
                  </a:lnTo>
                  <a:lnTo>
                    <a:pt x="1590" y="524"/>
                  </a:lnTo>
                  <a:lnTo>
                    <a:pt x="1381" y="398"/>
                  </a:lnTo>
                  <a:lnTo>
                    <a:pt x="1067" y="377"/>
                  </a:lnTo>
                  <a:lnTo>
                    <a:pt x="963" y="315"/>
                  </a:lnTo>
                  <a:lnTo>
                    <a:pt x="879" y="231"/>
                  </a:lnTo>
                  <a:lnTo>
                    <a:pt x="837" y="231"/>
                  </a:lnTo>
                  <a:lnTo>
                    <a:pt x="795" y="273"/>
                  </a:lnTo>
                  <a:lnTo>
                    <a:pt x="565" y="189"/>
                  </a:lnTo>
                  <a:lnTo>
                    <a:pt x="523" y="126"/>
                  </a:lnTo>
                  <a:lnTo>
                    <a:pt x="419" y="84"/>
                  </a:lnTo>
                  <a:lnTo>
                    <a:pt x="230"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54"/>
            <p:cNvSpPr/>
            <p:nvPr/>
          </p:nvSpPr>
          <p:spPr>
            <a:xfrm>
              <a:off x="4567785" y="3016610"/>
              <a:ext cx="54822" cy="91389"/>
            </a:xfrm>
            <a:custGeom>
              <a:avLst/>
              <a:gdLst/>
              <a:ahLst/>
              <a:cxnLst/>
              <a:rect l="l" t="t" r="r" b="b"/>
              <a:pathLst>
                <a:path w="4604" h="8036" extrusionOk="0">
                  <a:moveTo>
                    <a:pt x="586" y="0"/>
                  </a:moveTo>
                  <a:lnTo>
                    <a:pt x="440" y="63"/>
                  </a:lnTo>
                  <a:lnTo>
                    <a:pt x="419" y="189"/>
                  </a:lnTo>
                  <a:lnTo>
                    <a:pt x="314" y="419"/>
                  </a:lnTo>
                  <a:lnTo>
                    <a:pt x="335" y="565"/>
                  </a:lnTo>
                  <a:lnTo>
                    <a:pt x="335" y="795"/>
                  </a:lnTo>
                  <a:lnTo>
                    <a:pt x="251" y="1088"/>
                  </a:lnTo>
                  <a:lnTo>
                    <a:pt x="210" y="1214"/>
                  </a:lnTo>
                  <a:lnTo>
                    <a:pt x="272" y="1402"/>
                  </a:lnTo>
                  <a:lnTo>
                    <a:pt x="272" y="1465"/>
                  </a:lnTo>
                  <a:lnTo>
                    <a:pt x="210" y="1528"/>
                  </a:lnTo>
                  <a:lnTo>
                    <a:pt x="105" y="1507"/>
                  </a:lnTo>
                  <a:lnTo>
                    <a:pt x="21" y="1402"/>
                  </a:lnTo>
                  <a:lnTo>
                    <a:pt x="0" y="1528"/>
                  </a:lnTo>
                  <a:lnTo>
                    <a:pt x="21" y="1653"/>
                  </a:lnTo>
                  <a:lnTo>
                    <a:pt x="105" y="1653"/>
                  </a:lnTo>
                  <a:lnTo>
                    <a:pt x="126" y="1716"/>
                  </a:lnTo>
                  <a:lnTo>
                    <a:pt x="63" y="1779"/>
                  </a:lnTo>
                  <a:lnTo>
                    <a:pt x="126" y="1946"/>
                  </a:lnTo>
                  <a:lnTo>
                    <a:pt x="210" y="2093"/>
                  </a:lnTo>
                  <a:lnTo>
                    <a:pt x="210" y="2302"/>
                  </a:lnTo>
                  <a:lnTo>
                    <a:pt x="251" y="2344"/>
                  </a:lnTo>
                  <a:lnTo>
                    <a:pt x="314" y="2302"/>
                  </a:lnTo>
                  <a:lnTo>
                    <a:pt x="356" y="2344"/>
                  </a:lnTo>
                  <a:lnTo>
                    <a:pt x="356" y="2448"/>
                  </a:lnTo>
                  <a:lnTo>
                    <a:pt x="461" y="2595"/>
                  </a:lnTo>
                  <a:lnTo>
                    <a:pt x="544" y="2595"/>
                  </a:lnTo>
                  <a:lnTo>
                    <a:pt x="628" y="2511"/>
                  </a:lnTo>
                  <a:lnTo>
                    <a:pt x="565" y="2448"/>
                  </a:lnTo>
                  <a:lnTo>
                    <a:pt x="565" y="2365"/>
                  </a:lnTo>
                  <a:lnTo>
                    <a:pt x="691" y="2365"/>
                  </a:lnTo>
                  <a:lnTo>
                    <a:pt x="795" y="2448"/>
                  </a:lnTo>
                  <a:lnTo>
                    <a:pt x="670" y="2595"/>
                  </a:lnTo>
                  <a:lnTo>
                    <a:pt x="628" y="2679"/>
                  </a:lnTo>
                  <a:lnTo>
                    <a:pt x="628" y="2762"/>
                  </a:lnTo>
                  <a:lnTo>
                    <a:pt x="628" y="2888"/>
                  </a:lnTo>
                  <a:lnTo>
                    <a:pt x="691" y="3013"/>
                  </a:lnTo>
                  <a:lnTo>
                    <a:pt x="733" y="2909"/>
                  </a:lnTo>
                  <a:lnTo>
                    <a:pt x="795" y="2888"/>
                  </a:lnTo>
                  <a:lnTo>
                    <a:pt x="858" y="2992"/>
                  </a:lnTo>
                  <a:lnTo>
                    <a:pt x="795" y="3097"/>
                  </a:lnTo>
                  <a:lnTo>
                    <a:pt x="795" y="3097"/>
                  </a:lnTo>
                  <a:lnTo>
                    <a:pt x="879" y="3076"/>
                  </a:lnTo>
                  <a:lnTo>
                    <a:pt x="963" y="3013"/>
                  </a:lnTo>
                  <a:cubicBezTo>
                    <a:pt x="963" y="3097"/>
                    <a:pt x="963" y="3181"/>
                    <a:pt x="984" y="3244"/>
                  </a:cubicBezTo>
                  <a:lnTo>
                    <a:pt x="900" y="3181"/>
                  </a:lnTo>
                  <a:lnTo>
                    <a:pt x="775" y="3202"/>
                  </a:lnTo>
                  <a:lnTo>
                    <a:pt x="649" y="3139"/>
                  </a:lnTo>
                  <a:lnTo>
                    <a:pt x="544" y="3202"/>
                  </a:lnTo>
                  <a:lnTo>
                    <a:pt x="565" y="3244"/>
                  </a:lnTo>
                  <a:lnTo>
                    <a:pt x="649" y="3244"/>
                  </a:lnTo>
                  <a:lnTo>
                    <a:pt x="670" y="3390"/>
                  </a:lnTo>
                  <a:lnTo>
                    <a:pt x="754" y="3411"/>
                  </a:lnTo>
                  <a:lnTo>
                    <a:pt x="816" y="3516"/>
                  </a:lnTo>
                  <a:lnTo>
                    <a:pt x="816" y="3704"/>
                  </a:lnTo>
                  <a:lnTo>
                    <a:pt x="900" y="3746"/>
                  </a:lnTo>
                  <a:lnTo>
                    <a:pt x="900" y="3850"/>
                  </a:lnTo>
                  <a:lnTo>
                    <a:pt x="1005" y="3976"/>
                  </a:lnTo>
                  <a:lnTo>
                    <a:pt x="1109" y="4018"/>
                  </a:lnTo>
                  <a:lnTo>
                    <a:pt x="1214" y="3934"/>
                  </a:lnTo>
                  <a:lnTo>
                    <a:pt x="1214" y="3850"/>
                  </a:lnTo>
                  <a:lnTo>
                    <a:pt x="1277" y="3829"/>
                  </a:lnTo>
                  <a:lnTo>
                    <a:pt x="1277" y="3725"/>
                  </a:lnTo>
                  <a:lnTo>
                    <a:pt x="1214" y="3641"/>
                  </a:lnTo>
                  <a:lnTo>
                    <a:pt x="1277" y="3557"/>
                  </a:lnTo>
                  <a:lnTo>
                    <a:pt x="1277" y="3453"/>
                  </a:lnTo>
                  <a:lnTo>
                    <a:pt x="1172" y="3411"/>
                  </a:lnTo>
                  <a:lnTo>
                    <a:pt x="1109" y="3348"/>
                  </a:lnTo>
                  <a:cubicBezTo>
                    <a:pt x="1130" y="3306"/>
                    <a:pt x="1130" y="3223"/>
                    <a:pt x="1130" y="3181"/>
                  </a:cubicBezTo>
                  <a:lnTo>
                    <a:pt x="1235" y="3097"/>
                  </a:lnTo>
                  <a:lnTo>
                    <a:pt x="1214" y="3013"/>
                  </a:lnTo>
                  <a:lnTo>
                    <a:pt x="1277" y="2930"/>
                  </a:lnTo>
                  <a:lnTo>
                    <a:pt x="1402" y="2930"/>
                  </a:lnTo>
                  <a:lnTo>
                    <a:pt x="1632" y="3034"/>
                  </a:lnTo>
                  <a:lnTo>
                    <a:pt x="1695" y="3118"/>
                  </a:lnTo>
                  <a:lnTo>
                    <a:pt x="1821" y="3202"/>
                  </a:lnTo>
                  <a:lnTo>
                    <a:pt x="1904" y="3327"/>
                  </a:lnTo>
                  <a:lnTo>
                    <a:pt x="1863" y="3306"/>
                  </a:lnTo>
                  <a:cubicBezTo>
                    <a:pt x="1800" y="3264"/>
                    <a:pt x="1716" y="3264"/>
                    <a:pt x="1632" y="3264"/>
                  </a:cubicBezTo>
                  <a:lnTo>
                    <a:pt x="1653" y="3244"/>
                  </a:lnTo>
                  <a:lnTo>
                    <a:pt x="1611" y="3139"/>
                  </a:lnTo>
                  <a:lnTo>
                    <a:pt x="1507" y="3097"/>
                  </a:lnTo>
                  <a:lnTo>
                    <a:pt x="1444" y="3181"/>
                  </a:lnTo>
                  <a:lnTo>
                    <a:pt x="1486" y="3244"/>
                  </a:lnTo>
                  <a:lnTo>
                    <a:pt x="1528" y="3285"/>
                  </a:lnTo>
                  <a:cubicBezTo>
                    <a:pt x="1507" y="3285"/>
                    <a:pt x="1486" y="3306"/>
                    <a:pt x="1444" y="3306"/>
                  </a:cubicBezTo>
                  <a:lnTo>
                    <a:pt x="1444" y="3327"/>
                  </a:lnTo>
                  <a:lnTo>
                    <a:pt x="1591" y="3327"/>
                  </a:lnTo>
                  <a:lnTo>
                    <a:pt x="1611" y="3348"/>
                  </a:lnTo>
                  <a:lnTo>
                    <a:pt x="1611" y="3327"/>
                  </a:lnTo>
                  <a:cubicBezTo>
                    <a:pt x="1695" y="3327"/>
                    <a:pt x="1758" y="3348"/>
                    <a:pt x="1842" y="3390"/>
                  </a:cubicBezTo>
                  <a:cubicBezTo>
                    <a:pt x="1850" y="3393"/>
                    <a:pt x="1858" y="3394"/>
                    <a:pt x="1866" y="3394"/>
                  </a:cubicBezTo>
                  <a:cubicBezTo>
                    <a:pt x="1915" y="3394"/>
                    <a:pt x="1946" y="3342"/>
                    <a:pt x="1946" y="3306"/>
                  </a:cubicBezTo>
                  <a:lnTo>
                    <a:pt x="1967" y="3327"/>
                  </a:lnTo>
                  <a:lnTo>
                    <a:pt x="2030" y="3327"/>
                  </a:lnTo>
                  <a:lnTo>
                    <a:pt x="2009" y="3139"/>
                  </a:lnTo>
                  <a:lnTo>
                    <a:pt x="1863" y="2930"/>
                  </a:lnTo>
                  <a:lnTo>
                    <a:pt x="1904" y="2888"/>
                  </a:lnTo>
                  <a:lnTo>
                    <a:pt x="1946" y="2888"/>
                  </a:lnTo>
                  <a:lnTo>
                    <a:pt x="2030" y="2971"/>
                  </a:lnTo>
                  <a:lnTo>
                    <a:pt x="2114" y="2992"/>
                  </a:lnTo>
                  <a:lnTo>
                    <a:pt x="2176" y="3118"/>
                  </a:lnTo>
                  <a:lnTo>
                    <a:pt x="2344" y="3181"/>
                  </a:lnTo>
                  <a:lnTo>
                    <a:pt x="2386" y="3285"/>
                  </a:lnTo>
                  <a:lnTo>
                    <a:pt x="2386" y="3411"/>
                  </a:lnTo>
                  <a:lnTo>
                    <a:pt x="2469" y="3432"/>
                  </a:lnTo>
                  <a:lnTo>
                    <a:pt x="2595" y="3599"/>
                  </a:lnTo>
                  <a:lnTo>
                    <a:pt x="2699" y="3557"/>
                  </a:lnTo>
                  <a:lnTo>
                    <a:pt x="2699" y="3516"/>
                  </a:lnTo>
                  <a:lnTo>
                    <a:pt x="2804" y="3536"/>
                  </a:lnTo>
                  <a:lnTo>
                    <a:pt x="2804" y="3599"/>
                  </a:lnTo>
                  <a:lnTo>
                    <a:pt x="2741" y="3641"/>
                  </a:lnTo>
                  <a:cubicBezTo>
                    <a:pt x="2741" y="3641"/>
                    <a:pt x="2699" y="3641"/>
                    <a:pt x="2699" y="3662"/>
                  </a:cubicBezTo>
                  <a:cubicBezTo>
                    <a:pt x="2783" y="3913"/>
                    <a:pt x="2992" y="4060"/>
                    <a:pt x="3223" y="4122"/>
                  </a:cubicBezTo>
                  <a:lnTo>
                    <a:pt x="3285" y="4122"/>
                  </a:lnTo>
                  <a:lnTo>
                    <a:pt x="3411" y="4269"/>
                  </a:lnTo>
                  <a:lnTo>
                    <a:pt x="3432" y="4290"/>
                  </a:lnTo>
                  <a:lnTo>
                    <a:pt x="3432" y="4332"/>
                  </a:lnTo>
                  <a:cubicBezTo>
                    <a:pt x="3432" y="4352"/>
                    <a:pt x="3411" y="4394"/>
                    <a:pt x="3411" y="4436"/>
                  </a:cubicBezTo>
                  <a:lnTo>
                    <a:pt x="3411" y="4436"/>
                  </a:lnTo>
                  <a:cubicBezTo>
                    <a:pt x="3411" y="4436"/>
                    <a:pt x="3411" y="4394"/>
                    <a:pt x="3453" y="4394"/>
                  </a:cubicBezTo>
                  <a:lnTo>
                    <a:pt x="3495" y="4436"/>
                  </a:lnTo>
                  <a:lnTo>
                    <a:pt x="3599" y="4478"/>
                  </a:lnTo>
                  <a:lnTo>
                    <a:pt x="3620" y="4562"/>
                  </a:lnTo>
                  <a:lnTo>
                    <a:pt x="3808" y="4562"/>
                  </a:lnTo>
                  <a:lnTo>
                    <a:pt x="3829" y="4583"/>
                  </a:lnTo>
                  <a:lnTo>
                    <a:pt x="3871" y="4562"/>
                  </a:lnTo>
                  <a:lnTo>
                    <a:pt x="3913" y="4583"/>
                  </a:lnTo>
                  <a:lnTo>
                    <a:pt x="3871" y="4499"/>
                  </a:lnTo>
                  <a:lnTo>
                    <a:pt x="3829" y="4394"/>
                  </a:lnTo>
                  <a:lnTo>
                    <a:pt x="3788" y="4352"/>
                  </a:lnTo>
                  <a:lnTo>
                    <a:pt x="3788" y="4185"/>
                  </a:lnTo>
                  <a:lnTo>
                    <a:pt x="3767" y="3976"/>
                  </a:lnTo>
                  <a:lnTo>
                    <a:pt x="3767" y="3934"/>
                  </a:lnTo>
                  <a:lnTo>
                    <a:pt x="3704" y="3913"/>
                  </a:lnTo>
                  <a:lnTo>
                    <a:pt x="3599" y="3767"/>
                  </a:lnTo>
                  <a:lnTo>
                    <a:pt x="3557" y="3662"/>
                  </a:lnTo>
                  <a:lnTo>
                    <a:pt x="3474" y="3662"/>
                  </a:lnTo>
                  <a:lnTo>
                    <a:pt x="3453" y="3704"/>
                  </a:lnTo>
                  <a:lnTo>
                    <a:pt x="3390" y="3662"/>
                  </a:lnTo>
                  <a:lnTo>
                    <a:pt x="3348" y="3662"/>
                  </a:lnTo>
                  <a:lnTo>
                    <a:pt x="3285" y="3725"/>
                  </a:lnTo>
                  <a:lnTo>
                    <a:pt x="3097" y="3725"/>
                  </a:lnTo>
                  <a:lnTo>
                    <a:pt x="3055" y="3704"/>
                  </a:lnTo>
                  <a:lnTo>
                    <a:pt x="3055" y="3767"/>
                  </a:lnTo>
                  <a:lnTo>
                    <a:pt x="3055" y="3808"/>
                  </a:lnTo>
                  <a:cubicBezTo>
                    <a:pt x="2992" y="3767"/>
                    <a:pt x="2972" y="3746"/>
                    <a:pt x="2930" y="3725"/>
                  </a:cubicBezTo>
                  <a:lnTo>
                    <a:pt x="2951" y="3620"/>
                  </a:lnTo>
                  <a:lnTo>
                    <a:pt x="2951" y="3536"/>
                  </a:lnTo>
                  <a:lnTo>
                    <a:pt x="2992" y="3495"/>
                  </a:lnTo>
                  <a:lnTo>
                    <a:pt x="2951" y="3432"/>
                  </a:lnTo>
                  <a:lnTo>
                    <a:pt x="2846" y="3432"/>
                  </a:lnTo>
                  <a:lnTo>
                    <a:pt x="2762" y="3390"/>
                  </a:lnTo>
                  <a:lnTo>
                    <a:pt x="2658" y="3390"/>
                  </a:lnTo>
                  <a:lnTo>
                    <a:pt x="2658" y="3306"/>
                  </a:lnTo>
                  <a:lnTo>
                    <a:pt x="2574" y="3097"/>
                  </a:lnTo>
                  <a:lnTo>
                    <a:pt x="2553" y="2992"/>
                  </a:lnTo>
                  <a:lnTo>
                    <a:pt x="2616" y="2971"/>
                  </a:lnTo>
                  <a:lnTo>
                    <a:pt x="2658" y="2992"/>
                  </a:lnTo>
                  <a:lnTo>
                    <a:pt x="2741" y="2992"/>
                  </a:lnTo>
                  <a:lnTo>
                    <a:pt x="2720" y="2971"/>
                  </a:lnTo>
                  <a:lnTo>
                    <a:pt x="2616" y="2888"/>
                  </a:lnTo>
                  <a:lnTo>
                    <a:pt x="2469" y="2888"/>
                  </a:lnTo>
                  <a:lnTo>
                    <a:pt x="2427" y="2783"/>
                  </a:lnTo>
                  <a:lnTo>
                    <a:pt x="2365" y="2825"/>
                  </a:lnTo>
                  <a:lnTo>
                    <a:pt x="2365" y="2930"/>
                  </a:lnTo>
                  <a:lnTo>
                    <a:pt x="2302" y="2992"/>
                  </a:lnTo>
                  <a:lnTo>
                    <a:pt x="2239" y="2930"/>
                  </a:lnTo>
                  <a:lnTo>
                    <a:pt x="2260" y="2804"/>
                  </a:lnTo>
                  <a:lnTo>
                    <a:pt x="2197" y="2679"/>
                  </a:lnTo>
                  <a:lnTo>
                    <a:pt x="2009" y="2574"/>
                  </a:lnTo>
                  <a:lnTo>
                    <a:pt x="1904" y="2574"/>
                  </a:lnTo>
                  <a:lnTo>
                    <a:pt x="1737" y="2699"/>
                  </a:lnTo>
                  <a:lnTo>
                    <a:pt x="1716" y="2783"/>
                  </a:lnTo>
                  <a:lnTo>
                    <a:pt x="1632" y="2804"/>
                  </a:lnTo>
                  <a:lnTo>
                    <a:pt x="1507" y="2762"/>
                  </a:lnTo>
                  <a:lnTo>
                    <a:pt x="1465" y="2658"/>
                  </a:lnTo>
                  <a:lnTo>
                    <a:pt x="1381" y="2574"/>
                  </a:lnTo>
                  <a:lnTo>
                    <a:pt x="1381" y="2448"/>
                  </a:lnTo>
                  <a:lnTo>
                    <a:pt x="1423" y="2365"/>
                  </a:lnTo>
                  <a:lnTo>
                    <a:pt x="1360" y="2281"/>
                  </a:lnTo>
                  <a:lnTo>
                    <a:pt x="1088" y="2239"/>
                  </a:lnTo>
                  <a:lnTo>
                    <a:pt x="1026" y="2176"/>
                  </a:lnTo>
                  <a:lnTo>
                    <a:pt x="1067" y="2051"/>
                  </a:lnTo>
                  <a:lnTo>
                    <a:pt x="1109" y="1967"/>
                  </a:lnTo>
                  <a:lnTo>
                    <a:pt x="1109" y="1842"/>
                  </a:lnTo>
                  <a:lnTo>
                    <a:pt x="1172" y="1737"/>
                  </a:lnTo>
                  <a:lnTo>
                    <a:pt x="1360" y="1549"/>
                  </a:lnTo>
                  <a:lnTo>
                    <a:pt x="1423" y="1507"/>
                  </a:lnTo>
                  <a:lnTo>
                    <a:pt x="1402" y="1570"/>
                  </a:lnTo>
                  <a:lnTo>
                    <a:pt x="1402" y="1632"/>
                  </a:lnTo>
                  <a:lnTo>
                    <a:pt x="1507" y="1465"/>
                  </a:lnTo>
                  <a:lnTo>
                    <a:pt x="1486" y="1339"/>
                  </a:lnTo>
                  <a:lnTo>
                    <a:pt x="1549" y="1193"/>
                  </a:lnTo>
                  <a:lnTo>
                    <a:pt x="1611" y="921"/>
                  </a:lnTo>
                  <a:lnTo>
                    <a:pt x="1549" y="837"/>
                  </a:lnTo>
                  <a:lnTo>
                    <a:pt x="1528" y="691"/>
                  </a:lnTo>
                  <a:lnTo>
                    <a:pt x="1465" y="649"/>
                  </a:lnTo>
                  <a:lnTo>
                    <a:pt x="1360" y="482"/>
                  </a:lnTo>
                  <a:lnTo>
                    <a:pt x="1381" y="251"/>
                  </a:lnTo>
                  <a:lnTo>
                    <a:pt x="1381" y="189"/>
                  </a:lnTo>
                  <a:lnTo>
                    <a:pt x="1381" y="105"/>
                  </a:lnTo>
                  <a:lnTo>
                    <a:pt x="1298" y="0"/>
                  </a:lnTo>
                  <a:lnTo>
                    <a:pt x="1256" y="42"/>
                  </a:lnTo>
                  <a:lnTo>
                    <a:pt x="1256" y="84"/>
                  </a:lnTo>
                  <a:lnTo>
                    <a:pt x="1172" y="168"/>
                  </a:lnTo>
                  <a:lnTo>
                    <a:pt x="1005" y="168"/>
                  </a:lnTo>
                  <a:lnTo>
                    <a:pt x="984" y="210"/>
                  </a:lnTo>
                  <a:lnTo>
                    <a:pt x="900" y="168"/>
                  </a:lnTo>
                  <a:lnTo>
                    <a:pt x="795" y="63"/>
                  </a:lnTo>
                  <a:lnTo>
                    <a:pt x="586" y="0"/>
                  </a:lnTo>
                  <a:close/>
                  <a:moveTo>
                    <a:pt x="1842" y="4060"/>
                  </a:moveTo>
                  <a:lnTo>
                    <a:pt x="1716" y="4080"/>
                  </a:lnTo>
                  <a:lnTo>
                    <a:pt x="1695" y="4164"/>
                  </a:lnTo>
                  <a:lnTo>
                    <a:pt x="1821" y="4227"/>
                  </a:lnTo>
                  <a:lnTo>
                    <a:pt x="1883" y="4248"/>
                  </a:lnTo>
                  <a:lnTo>
                    <a:pt x="1883" y="4352"/>
                  </a:lnTo>
                  <a:lnTo>
                    <a:pt x="1842" y="4457"/>
                  </a:lnTo>
                  <a:lnTo>
                    <a:pt x="1842" y="4666"/>
                  </a:lnTo>
                  <a:lnTo>
                    <a:pt x="1800" y="4792"/>
                  </a:lnTo>
                  <a:lnTo>
                    <a:pt x="1842" y="4980"/>
                  </a:lnTo>
                  <a:lnTo>
                    <a:pt x="1904" y="4959"/>
                  </a:lnTo>
                  <a:lnTo>
                    <a:pt x="1925" y="4896"/>
                  </a:lnTo>
                  <a:lnTo>
                    <a:pt x="2051" y="4813"/>
                  </a:lnTo>
                  <a:cubicBezTo>
                    <a:pt x="2093" y="4813"/>
                    <a:pt x="2114" y="4855"/>
                    <a:pt x="2135" y="4855"/>
                  </a:cubicBezTo>
                  <a:lnTo>
                    <a:pt x="2114" y="4959"/>
                  </a:lnTo>
                  <a:lnTo>
                    <a:pt x="2197" y="5001"/>
                  </a:lnTo>
                  <a:lnTo>
                    <a:pt x="2260" y="4917"/>
                  </a:lnTo>
                  <a:cubicBezTo>
                    <a:pt x="2323" y="4959"/>
                    <a:pt x="2344" y="5001"/>
                    <a:pt x="2407" y="5022"/>
                  </a:cubicBezTo>
                  <a:lnTo>
                    <a:pt x="2407" y="5106"/>
                  </a:lnTo>
                  <a:lnTo>
                    <a:pt x="2344" y="5231"/>
                  </a:lnTo>
                  <a:lnTo>
                    <a:pt x="2155" y="5294"/>
                  </a:lnTo>
                  <a:lnTo>
                    <a:pt x="2114" y="5378"/>
                  </a:lnTo>
                  <a:lnTo>
                    <a:pt x="2135" y="5545"/>
                  </a:lnTo>
                  <a:lnTo>
                    <a:pt x="2218" y="5545"/>
                  </a:lnTo>
                  <a:lnTo>
                    <a:pt x="2344" y="5629"/>
                  </a:lnTo>
                  <a:lnTo>
                    <a:pt x="2448" y="5629"/>
                  </a:lnTo>
                  <a:lnTo>
                    <a:pt x="2448" y="5754"/>
                  </a:lnTo>
                  <a:lnTo>
                    <a:pt x="2532" y="5817"/>
                  </a:lnTo>
                  <a:lnTo>
                    <a:pt x="2637" y="5754"/>
                  </a:lnTo>
                  <a:lnTo>
                    <a:pt x="2637" y="5650"/>
                  </a:lnTo>
                  <a:lnTo>
                    <a:pt x="2574" y="5587"/>
                  </a:lnTo>
                  <a:cubicBezTo>
                    <a:pt x="2616" y="5545"/>
                    <a:pt x="2637" y="5545"/>
                    <a:pt x="2658" y="5524"/>
                  </a:cubicBezTo>
                  <a:lnTo>
                    <a:pt x="2658" y="5503"/>
                  </a:lnTo>
                  <a:lnTo>
                    <a:pt x="2679" y="5587"/>
                  </a:lnTo>
                  <a:lnTo>
                    <a:pt x="2762" y="5482"/>
                  </a:lnTo>
                  <a:lnTo>
                    <a:pt x="2804" y="5231"/>
                  </a:lnTo>
                  <a:lnTo>
                    <a:pt x="2972" y="5064"/>
                  </a:lnTo>
                  <a:lnTo>
                    <a:pt x="2992" y="4959"/>
                  </a:lnTo>
                  <a:lnTo>
                    <a:pt x="2972" y="4855"/>
                  </a:lnTo>
                  <a:lnTo>
                    <a:pt x="3034" y="4771"/>
                  </a:lnTo>
                  <a:lnTo>
                    <a:pt x="3034" y="4750"/>
                  </a:lnTo>
                  <a:cubicBezTo>
                    <a:pt x="3087" y="4760"/>
                    <a:pt x="3128" y="4766"/>
                    <a:pt x="3170" y="4766"/>
                  </a:cubicBezTo>
                  <a:cubicBezTo>
                    <a:pt x="3212" y="4766"/>
                    <a:pt x="3254" y="4760"/>
                    <a:pt x="3306" y="4750"/>
                  </a:cubicBezTo>
                  <a:cubicBezTo>
                    <a:pt x="3348" y="4750"/>
                    <a:pt x="3369" y="4708"/>
                    <a:pt x="3369" y="4687"/>
                  </a:cubicBezTo>
                  <a:lnTo>
                    <a:pt x="3411" y="4750"/>
                  </a:lnTo>
                  <a:lnTo>
                    <a:pt x="3411" y="4896"/>
                  </a:lnTo>
                  <a:lnTo>
                    <a:pt x="3411" y="4917"/>
                  </a:lnTo>
                  <a:cubicBezTo>
                    <a:pt x="3390" y="4959"/>
                    <a:pt x="3390" y="4980"/>
                    <a:pt x="3411" y="4980"/>
                  </a:cubicBezTo>
                  <a:cubicBezTo>
                    <a:pt x="3453" y="5001"/>
                    <a:pt x="3453" y="5022"/>
                    <a:pt x="3474" y="5085"/>
                  </a:cubicBezTo>
                  <a:lnTo>
                    <a:pt x="3474" y="5189"/>
                  </a:lnTo>
                  <a:lnTo>
                    <a:pt x="3557" y="5231"/>
                  </a:lnTo>
                  <a:cubicBezTo>
                    <a:pt x="3599" y="5336"/>
                    <a:pt x="3683" y="5482"/>
                    <a:pt x="3704" y="5608"/>
                  </a:cubicBezTo>
                  <a:cubicBezTo>
                    <a:pt x="3716" y="5632"/>
                    <a:pt x="3750" y="5643"/>
                    <a:pt x="3780" y="5643"/>
                  </a:cubicBezTo>
                  <a:cubicBezTo>
                    <a:pt x="3801" y="5643"/>
                    <a:pt x="3821" y="5637"/>
                    <a:pt x="3829" y="5629"/>
                  </a:cubicBezTo>
                  <a:lnTo>
                    <a:pt x="3871" y="5754"/>
                  </a:lnTo>
                  <a:lnTo>
                    <a:pt x="3871" y="5838"/>
                  </a:lnTo>
                  <a:lnTo>
                    <a:pt x="3788" y="5733"/>
                  </a:lnTo>
                  <a:lnTo>
                    <a:pt x="3725" y="5733"/>
                  </a:lnTo>
                  <a:lnTo>
                    <a:pt x="3725" y="5901"/>
                  </a:lnTo>
                  <a:lnTo>
                    <a:pt x="3704" y="5943"/>
                  </a:lnTo>
                  <a:lnTo>
                    <a:pt x="3620" y="5901"/>
                  </a:lnTo>
                  <a:lnTo>
                    <a:pt x="3495" y="5838"/>
                  </a:lnTo>
                  <a:lnTo>
                    <a:pt x="3453" y="6068"/>
                  </a:lnTo>
                  <a:lnTo>
                    <a:pt x="3495" y="6110"/>
                  </a:lnTo>
                  <a:lnTo>
                    <a:pt x="3495" y="6173"/>
                  </a:lnTo>
                  <a:lnTo>
                    <a:pt x="3411" y="6215"/>
                  </a:lnTo>
                  <a:lnTo>
                    <a:pt x="3369" y="6068"/>
                  </a:lnTo>
                  <a:lnTo>
                    <a:pt x="3244" y="6131"/>
                  </a:lnTo>
                  <a:lnTo>
                    <a:pt x="3181" y="6340"/>
                  </a:lnTo>
                  <a:lnTo>
                    <a:pt x="3055" y="6424"/>
                  </a:lnTo>
                  <a:lnTo>
                    <a:pt x="2951" y="6445"/>
                  </a:lnTo>
                  <a:lnTo>
                    <a:pt x="2846" y="6549"/>
                  </a:lnTo>
                  <a:lnTo>
                    <a:pt x="2972" y="6361"/>
                  </a:lnTo>
                  <a:lnTo>
                    <a:pt x="2972" y="6173"/>
                  </a:lnTo>
                  <a:lnTo>
                    <a:pt x="2825" y="6047"/>
                  </a:lnTo>
                  <a:lnTo>
                    <a:pt x="2741" y="6047"/>
                  </a:lnTo>
                  <a:lnTo>
                    <a:pt x="2658" y="6152"/>
                  </a:lnTo>
                  <a:lnTo>
                    <a:pt x="2532" y="6215"/>
                  </a:lnTo>
                  <a:lnTo>
                    <a:pt x="2469" y="6319"/>
                  </a:lnTo>
                  <a:lnTo>
                    <a:pt x="2532" y="6424"/>
                  </a:lnTo>
                  <a:lnTo>
                    <a:pt x="2365" y="6445"/>
                  </a:lnTo>
                  <a:lnTo>
                    <a:pt x="2260" y="6424"/>
                  </a:lnTo>
                  <a:lnTo>
                    <a:pt x="2197" y="6487"/>
                  </a:lnTo>
                  <a:lnTo>
                    <a:pt x="2093" y="6529"/>
                  </a:lnTo>
                  <a:lnTo>
                    <a:pt x="1988" y="6654"/>
                  </a:lnTo>
                  <a:lnTo>
                    <a:pt x="2009" y="6738"/>
                  </a:lnTo>
                  <a:lnTo>
                    <a:pt x="1988" y="6884"/>
                  </a:lnTo>
                  <a:lnTo>
                    <a:pt x="1904" y="7052"/>
                  </a:lnTo>
                  <a:lnTo>
                    <a:pt x="2030" y="7177"/>
                  </a:lnTo>
                  <a:lnTo>
                    <a:pt x="2093" y="7093"/>
                  </a:lnTo>
                  <a:lnTo>
                    <a:pt x="2155" y="6863"/>
                  </a:lnTo>
                  <a:lnTo>
                    <a:pt x="2239" y="6801"/>
                  </a:lnTo>
                  <a:lnTo>
                    <a:pt x="2302" y="6675"/>
                  </a:lnTo>
                  <a:lnTo>
                    <a:pt x="2344" y="6654"/>
                  </a:lnTo>
                  <a:lnTo>
                    <a:pt x="2427" y="6738"/>
                  </a:lnTo>
                  <a:lnTo>
                    <a:pt x="2407" y="6863"/>
                  </a:lnTo>
                  <a:lnTo>
                    <a:pt x="2427" y="6884"/>
                  </a:lnTo>
                  <a:lnTo>
                    <a:pt x="2469" y="6863"/>
                  </a:lnTo>
                  <a:lnTo>
                    <a:pt x="2532" y="6884"/>
                  </a:lnTo>
                  <a:lnTo>
                    <a:pt x="2532" y="6780"/>
                  </a:lnTo>
                  <a:lnTo>
                    <a:pt x="2574" y="6759"/>
                  </a:lnTo>
                  <a:lnTo>
                    <a:pt x="2637" y="6780"/>
                  </a:lnTo>
                  <a:lnTo>
                    <a:pt x="2616" y="6863"/>
                  </a:lnTo>
                  <a:lnTo>
                    <a:pt x="2658" y="6863"/>
                  </a:lnTo>
                  <a:lnTo>
                    <a:pt x="2762" y="6947"/>
                  </a:lnTo>
                  <a:lnTo>
                    <a:pt x="2825" y="6947"/>
                  </a:lnTo>
                  <a:lnTo>
                    <a:pt x="2762" y="6863"/>
                  </a:lnTo>
                  <a:lnTo>
                    <a:pt x="2783" y="6801"/>
                  </a:lnTo>
                  <a:lnTo>
                    <a:pt x="2762" y="6759"/>
                  </a:lnTo>
                  <a:lnTo>
                    <a:pt x="2825" y="6696"/>
                  </a:lnTo>
                  <a:lnTo>
                    <a:pt x="2867" y="6696"/>
                  </a:lnTo>
                  <a:lnTo>
                    <a:pt x="2972" y="6801"/>
                  </a:lnTo>
                  <a:lnTo>
                    <a:pt x="3076" y="6842"/>
                  </a:lnTo>
                  <a:lnTo>
                    <a:pt x="3181" y="6905"/>
                  </a:lnTo>
                  <a:lnTo>
                    <a:pt x="3202" y="7010"/>
                  </a:lnTo>
                  <a:lnTo>
                    <a:pt x="3306" y="7093"/>
                  </a:lnTo>
                  <a:lnTo>
                    <a:pt x="3202" y="7073"/>
                  </a:lnTo>
                  <a:lnTo>
                    <a:pt x="3160" y="7093"/>
                  </a:lnTo>
                  <a:lnTo>
                    <a:pt x="3160" y="7156"/>
                  </a:lnTo>
                  <a:lnTo>
                    <a:pt x="3097" y="7219"/>
                  </a:lnTo>
                  <a:lnTo>
                    <a:pt x="3160" y="7282"/>
                  </a:lnTo>
                  <a:lnTo>
                    <a:pt x="3160" y="7365"/>
                  </a:lnTo>
                  <a:lnTo>
                    <a:pt x="3139" y="7428"/>
                  </a:lnTo>
                  <a:lnTo>
                    <a:pt x="3202" y="7533"/>
                  </a:lnTo>
                  <a:lnTo>
                    <a:pt x="3244" y="7637"/>
                  </a:lnTo>
                  <a:lnTo>
                    <a:pt x="3348" y="7784"/>
                  </a:lnTo>
                  <a:lnTo>
                    <a:pt x="3474" y="7784"/>
                  </a:lnTo>
                  <a:lnTo>
                    <a:pt x="3578" y="7847"/>
                  </a:lnTo>
                  <a:lnTo>
                    <a:pt x="3704" y="7909"/>
                  </a:lnTo>
                  <a:lnTo>
                    <a:pt x="3808" y="7847"/>
                  </a:lnTo>
                  <a:lnTo>
                    <a:pt x="3829" y="7805"/>
                  </a:lnTo>
                  <a:lnTo>
                    <a:pt x="3892" y="7742"/>
                  </a:lnTo>
                  <a:lnTo>
                    <a:pt x="3913" y="7805"/>
                  </a:lnTo>
                  <a:lnTo>
                    <a:pt x="3871" y="7889"/>
                  </a:lnTo>
                  <a:lnTo>
                    <a:pt x="3892" y="7993"/>
                  </a:lnTo>
                  <a:lnTo>
                    <a:pt x="3913" y="8035"/>
                  </a:lnTo>
                  <a:lnTo>
                    <a:pt x="3997" y="7993"/>
                  </a:lnTo>
                  <a:lnTo>
                    <a:pt x="4143" y="7784"/>
                  </a:lnTo>
                  <a:lnTo>
                    <a:pt x="4143" y="7637"/>
                  </a:lnTo>
                  <a:lnTo>
                    <a:pt x="4101" y="7575"/>
                  </a:lnTo>
                  <a:lnTo>
                    <a:pt x="4039" y="7407"/>
                  </a:lnTo>
                  <a:lnTo>
                    <a:pt x="3934" y="7324"/>
                  </a:lnTo>
                  <a:lnTo>
                    <a:pt x="3976" y="7219"/>
                  </a:lnTo>
                  <a:lnTo>
                    <a:pt x="4101" y="6989"/>
                  </a:lnTo>
                  <a:lnTo>
                    <a:pt x="4185" y="6947"/>
                  </a:lnTo>
                  <a:lnTo>
                    <a:pt x="4248" y="7052"/>
                  </a:lnTo>
                  <a:lnTo>
                    <a:pt x="4290" y="7156"/>
                  </a:lnTo>
                  <a:lnTo>
                    <a:pt x="4332" y="7219"/>
                  </a:lnTo>
                  <a:lnTo>
                    <a:pt x="4332" y="7324"/>
                  </a:lnTo>
                  <a:lnTo>
                    <a:pt x="4394" y="7512"/>
                  </a:lnTo>
                  <a:lnTo>
                    <a:pt x="4415" y="7596"/>
                  </a:lnTo>
                  <a:lnTo>
                    <a:pt x="4415" y="7512"/>
                  </a:lnTo>
                  <a:lnTo>
                    <a:pt x="4415" y="7386"/>
                  </a:lnTo>
                  <a:lnTo>
                    <a:pt x="4352" y="7219"/>
                  </a:lnTo>
                  <a:lnTo>
                    <a:pt x="4394" y="7156"/>
                  </a:lnTo>
                  <a:lnTo>
                    <a:pt x="4436" y="7156"/>
                  </a:lnTo>
                  <a:lnTo>
                    <a:pt x="4499" y="7219"/>
                  </a:lnTo>
                  <a:lnTo>
                    <a:pt x="4499" y="7156"/>
                  </a:lnTo>
                  <a:lnTo>
                    <a:pt x="4541" y="7156"/>
                  </a:lnTo>
                  <a:lnTo>
                    <a:pt x="4604" y="6989"/>
                  </a:lnTo>
                  <a:lnTo>
                    <a:pt x="4562" y="6801"/>
                  </a:lnTo>
                  <a:lnTo>
                    <a:pt x="4499" y="6696"/>
                  </a:lnTo>
                  <a:lnTo>
                    <a:pt x="4436" y="6591"/>
                  </a:lnTo>
                  <a:lnTo>
                    <a:pt x="4436" y="6466"/>
                  </a:lnTo>
                  <a:lnTo>
                    <a:pt x="4415" y="6340"/>
                  </a:lnTo>
                  <a:lnTo>
                    <a:pt x="4352" y="6424"/>
                  </a:lnTo>
                  <a:lnTo>
                    <a:pt x="4352" y="6277"/>
                  </a:lnTo>
                  <a:lnTo>
                    <a:pt x="4352" y="6215"/>
                  </a:lnTo>
                  <a:lnTo>
                    <a:pt x="4311" y="6215"/>
                  </a:lnTo>
                  <a:lnTo>
                    <a:pt x="4227" y="6131"/>
                  </a:lnTo>
                  <a:lnTo>
                    <a:pt x="4248" y="6068"/>
                  </a:lnTo>
                  <a:lnTo>
                    <a:pt x="4332" y="6068"/>
                  </a:lnTo>
                  <a:lnTo>
                    <a:pt x="4332" y="5922"/>
                  </a:lnTo>
                  <a:lnTo>
                    <a:pt x="4248" y="5796"/>
                  </a:lnTo>
                  <a:lnTo>
                    <a:pt x="4248" y="5712"/>
                  </a:lnTo>
                  <a:lnTo>
                    <a:pt x="4185" y="5796"/>
                  </a:lnTo>
                  <a:lnTo>
                    <a:pt x="4080" y="5692"/>
                  </a:lnTo>
                  <a:lnTo>
                    <a:pt x="3913" y="5545"/>
                  </a:lnTo>
                  <a:lnTo>
                    <a:pt x="3892" y="5440"/>
                  </a:lnTo>
                  <a:lnTo>
                    <a:pt x="3871" y="5440"/>
                  </a:lnTo>
                  <a:lnTo>
                    <a:pt x="3767" y="5420"/>
                  </a:lnTo>
                  <a:lnTo>
                    <a:pt x="3767" y="5503"/>
                  </a:lnTo>
                  <a:cubicBezTo>
                    <a:pt x="3725" y="5482"/>
                    <a:pt x="3725" y="5420"/>
                    <a:pt x="3704" y="5399"/>
                  </a:cubicBezTo>
                  <a:lnTo>
                    <a:pt x="3704" y="5315"/>
                  </a:lnTo>
                  <a:lnTo>
                    <a:pt x="3662" y="5210"/>
                  </a:lnTo>
                  <a:lnTo>
                    <a:pt x="3662" y="5273"/>
                  </a:lnTo>
                  <a:cubicBezTo>
                    <a:pt x="3620" y="5231"/>
                    <a:pt x="3620" y="5210"/>
                    <a:pt x="3599" y="5189"/>
                  </a:cubicBezTo>
                  <a:lnTo>
                    <a:pt x="3683" y="5168"/>
                  </a:lnTo>
                  <a:lnTo>
                    <a:pt x="3683" y="5085"/>
                  </a:lnTo>
                  <a:lnTo>
                    <a:pt x="3578" y="4896"/>
                  </a:lnTo>
                  <a:lnTo>
                    <a:pt x="3495" y="4855"/>
                  </a:lnTo>
                  <a:lnTo>
                    <a:pt x="3474" y="4666"/>
                  </a:lnTo>
                  <a:lnTo>
                    <a:pt x="3411" y="4562"/>
                  </a:lnTo>
                  <a:cubicBezTo>
                    <a:pt x="3411" y="4541"/>
                    <a:pt x="3411" y="4541"/>
                    <a:pt x="3453" y="4499"/>
                  </a:cubicBezTo>
                  <a:cubicBezTo>
                    <a:pt x="3474" y="4478"/>
                    <a:pt x="3453" y="4457"/>
                    <a:pt x="3411" y="4436"/>
                  </a:cubicBezTo>
                  <a:lnTo>
                    <a:pt x="3390" y="4457"/>
                  </a:lnTo>
                  <a:lnTo>
                    <a:pt x="3411" y="4457"/>
                  </a:lnTo>
                  <a:lnTo>
                    <a:pt x="3411" y="4478"/>
                  </a:lnTo>
                  <a:cubicBezTo>
                    <a:pt x="3411" y="4478"/>
                    <a:pt x="3390" y="4478"/>
                    <a:pt x="3390" y="4499"/>
                  </a:cubicBezTo>
                  <a:lnTo>
                    <a:pt x="3390" y="4541"/>
                  </a:lnTo>
                  <a:lnTo>
                    <a:pt x="3306" y="4562"/>
                  </a:lnTo>
                  <a:lnTo>
                    <a:pt x="3202" y="4499"/>
                  </a:lnTo>
                  <a:lnTo>
                    <a:pt x="3139" y="4499"/>
                  </a:lnTo>
                  <a:lnTo>
                    <a:pt x="3181" y="4604"/>
                  </a:lnTo>
                  <a:lnTo>
                    <a:pt x="3181" y="4666"/>
                  </a:lnTo>
                  <a:cubicBezTo>
                    <a:pt x="3097" y="4687"/>
                    <a:pt x="3055" y="4708"/>
                    <a:pt x="2972" y="4750"/>
                  </a:cubicBezTo>
                  <a:lnTo>
                    <a:pt x="2972" y="4583"/>
                  </a:lnTo>
                  <a:lnTo>
                    <a:pt x="2930" y="4604"/>
                  </a:lnTo>
                  <a:lnTo>
                    <a:pt x="2888" y="4750"/>
                  </a:lnTo>
                  <a:lnTo>
                    <a:pt x="2888" y="4792"/>
                  </a:lnTo>
                  <a:lnTo>
                    <a:pt x="2783" y="4980"/>
                  </a:lnTo>
                  <a:lnTo>
                    <a:pt x="2783" y="5106"/>
                  </a:lnTo>
                  <a:lnTo>
                    <a:pt x="2741" y="5273"/>
                  </a:lnTo>
                  <a:lnTo>
                    <a:pt x="2658" y="5378"/>
                  </a:lnTo>
                  <a:lnTo>
                    <a:pt x="2658" y="5482"/>
                  </a:lnTo>
                  <a:cubicBezTo>
                    <a:pt x="2646" y="5459"/>
                    <a:pt x="2622" y="5443"/>
                    <a:pt x="2599" y="5443"/>
                  </a:cubicBezTo>
                  <a:cubicBezTo>
                    <a:pt x="2580" y="5443"/>
                    <a:pt x="2562" y="5454"/>
                    <a:pt x="2553" y="5482"/>
                  </a:cubicBezTo>
                  <a:lnTo>
                    <a:pt x="2553" y="5315"/>
                  </a:lnTo>
                  <a:lnTo>
                    <a:pt x="2637" y="4980"/>
                  </a:lnTo>
                  <a:lnTo>
                    <a:pt x="2741" y="4876"/>
                  </a:lnTo>
                  <a:lnTo>
                    <a:pt x="2741" y="4771"/>
                  </a:lnTo>
                  <a:lnTo>
                    <a:pt x="2658" y="4687"/>
                  </a:lnTo>
                  <a:lnTo>
                    <a:pt x="2616" y="4708"/>
                  </a:lnTo>
                  <a:lnTo>
                    <a:pt x="2532" y="4687"/>
                  </a:lnTo>
                  <a:lnTo>
                    <a:pt x="2448" y="4750"/>
                  </a:lnTo>
                  <a:lnTo>
                    <a:pt x="2448" y="4855"/>
                  </a:lnTo>
                  <a:cubicBezTo>
                    <a:pt x="2427" y="4792"/>
                    <a:pt x="2365" y="4708"/>
                    <a:pt x="2323" y="4666"/>
                  </a:cubicBezTo>
                  <a:lnTo>
                    <a:pt x="2427" y="4583"/>
                  </a:lnTo>
                  <a:lnTo>
                    <a:pt x="2469" y="4457"/>
                  </a:lnTo>
                  <a:lnTo>
                    <a:pt x="2532" y="4394"/>
                  </a:lnTo>
                  <a:lnTo>
                    <a:pt x="2553" y="4290"/>
                  </a:lnTo>
                  <a:lnTo>
                    <a:pt x="2511" y="4227"/>
                  </a:lnTo>
                  <a:lnTo>
                    <a:pt x="2427" y="4269"/>
                  </a:lnTo>
                  <a:lnTo>
                    <a:pt x="2344" y="4373"/>
                  </a:lnTo>
                  <a:lnTo>
                    <a:pt x="2260" y="4269"/>
                  </a:lnTo>
                  <a:lnTo>
                    <a:pt x="2197" y="4248"/>
                  </a:lnTo>
                  <a:lnTo>
                    <a:pt x="2009" y="4248"/>
                  </a:lnTo>
                  <a:lnTo>
                    <a:pt x="2030" y="4185"/>
                  </a:lnTo>
                  <a:lnTo>
                    <a:pt x="1946" y="4164"/>
                  </a:lnTo>
                  <a:lnTo>
                    <a:pt x="1842" y="406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54"/>
            <p:cNvSpPr/>
            <p:nvPr/>
          </p:nvSpPr>
          <p:spPr>
            <a:xfrm>
              <a:off x="4595934" y="3205063"/>
              <a:ext cx="26673" cy="13340"/>
            </a:xfrm>
            <a:custGeom>
              <a:avLst/>
              <a:gdLst/>
              <a:ahLst/>
              <a:cxnLst/>
              <a:rect l="l" t="t" r="r" b="b"/>
              <a:pathLst>
                <a:path w="2240" h="1173" extrusionOk="0">
                  <a:moveTo>
                    <a:pt x="2177" y="1"/>
                  </a:moveTo>
                  <a:lnTo>
                    <a:pt x="1968" y="43"/>
                  </a:lnTo>
                  <a:lnTo>
                    <a:pt x="1821" y="43"/>
                  </a:lnTo>
                  <a:lnTo>
                    <a:pt x="1675" y="64"/>
                  </a:lnTo>
                  <a:lnTo>
                    <a:pt x="1570" y="64"/>
                  </a:lnTo>
                  <a:lnTo>
                    <a:pt x="1424" y="105"/>
                  </a:lnTo>
                  <a:lnTo>
                    <a:pt x="1193" y="105"/>
                  </a:lnTo>
                  <a:lnTo>
                    <a:pt x="1005" y="252"/>
                  </a:lnTo>
                  <a:lnTo>
                    <a:pt x="880" y="315"/>
                  </a:lnTo>
                  <a:lnTo>
                    <a:pt x="817" y="336"/>
                  </a:lnTo>
                  <a:lnTo>
                    <a:pt x="712" y="357"/>
                  </a:lnTo>
                  <a:lnTo>
                    <a:pt x="628" y="377"/>
                  </a:lnTo>
                  <a:lnTo>
                    <a:pt x="482" y="419"/>
                  </a:lnTo>
                  <a:lnTo>
                    <a:pt x="398" y="482"/>
                  </a:lnTo>
                  <a:lnTo>
                    <a:pt x="377" y="524"/>
                  </a:lnTo>
                  <a:lnTo>
                    <a:pt x="252" y="587"/>
                  </a:lnTo>
                  <a:lnTo>
                    <a:pt x="210" y="733"/>
                  </a:lnTo>
                  <a:lnTo>
                    <a:pt x="105" y="880"/>
                  </a:lnTo>
                  <a:lnTo>
                    <a:pt x="84" y="942"/>
                  </a:lnTo>
                  <a:lnTo>
                    <a:pt x="147" y="984"/>
                  </a:lnTo>
                  <a:lnTo>
                    <a:pt x="147" y="1047"/>
                  </a:lnTo>
                  <a:lnTo>
                    <a:pt x="84" y="1047"/>
                  </a:lnTo>
                  <a:lnTo>
                    <a:pt x="43" y="1005"/>
                  </a:lnTo>
                  <a:lnTo>
                    <a:pt x="1" y="1110"/>
                  </a:lnTo>
                  <a:lnTo>
                    <a:pt x="63" y="1173"/>
                  </a:lnTo>
                  <a:lnTo>
                    <a:pt x="252" y="1152"/>
                  </a:lnTo>
                  <a:lnTo>
                    <a:pt x="419" y="1047"/>
                  </a:lnTo>
                  <a:lnTo>
                    <a:pt x="503" y="1005"/>
                  </a:lnTo>
                  <a:lnTo>
                    <a:pt x="608" y="1005"/>
                  </a:lnTo>
                  <a:lnTo>
                    <a:pt x="712" y="942"/>
                  </a:lnTo>
                  <a:lnTo>
                    <a:pt x="796" y="838"/>
                  </a:lnTo>
                  <a:lnTo>
                    <a:pt x="1005" y="670"/>
                  </a:lnTo>
                  <a:lnTo>
                    <a:pt x="1047" y="587"/>
                  </a:lnTo>
                  <a:lnTo>
                    <a:pt x="1110" y="566"/>
                  </a:lnTo>
                  <a:lnTo>
                    <a:pt x="1131" y="566"/>
                  </a:lnTo>
                  <a:lnTo>
                    <a:pt x="1235" y="461"/>
                  </a:lnTo>
                  <a:lnTo>
                    <a:pt x="1340" y="440"/>
                  </a:lnTo>
                  <a:lnTo>
                    <a:pt x="1444" y="440"/>
                  </a:lnTo>
                  <a:lnTo>
                    <a:pt x="1675" y="419"/>
                  </a:lnTo>
                  <a:lnTo>
                    <a:pt x="1842" y="315"/>
                  </a:lnTo>
                  <a:lnTo>
                    <a:pt x="2030" y="252"/>
                  </a:lnTo>
                  <a:lnTo>
                    <a:pt x="2051" y="168"/>
                  </a:lnTo>
                  <a:lnTo>
                    <a:pt x="2135" y="168"/>
                  </a:lnTo>
                  <a:lnTo>
                    <a:pt x="2240" y="105"/>
                  </a:lnTo>
                  <a:lnTo>
                    <a:pt x="2240" y="43"/>
                  </a:lnTo>
                  <a:lnTo>
                    <a:pt x="2177"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62" name="Google Shape;1762;p54"/>
            <p:cNvGrpSpPr/>
            <p:nvPr/>
          </p:nvGrpSpPr>
          <p:grpSpPr>
            <a:xfrm>
              <a:off x="4403342" y="3107749"/>
              <a:ext cx="316680" cy="101374"/>
              <a:chOff x="5068275" y="3161675"/>
              <a:chExt cx="664875" cy="222850"/>
            </a:xfrm>
          </p:grpSpPr>
          <p:sp>
            <p:nvSpPr>
              <p:cNvPr id="1763" name="Google Shape;1763;p54"/>
              <p:cNvSpPr/>
              <p:nvPr/>
            </p:nvSpPr>
            <p:spPr>
              <a:xfrm>
                <a:off x="5408300" y="3224425"/>
                <a:ext cx="96775" cy="107800"/>
              </a:xfrm>
              <a:custGeom>
                <a:avLst/>
                <a:gdLst/>
                <a:ahLst/>
                <a:cxnLst/>
                <a:rect l="l" t="t" r="r" b="b"/>
                <a:pathLst>
                  <a:path w="3871" h="4312" extrusionOk="0">
                    <a:moveTo>
                      <a:pt x="3620" y="1"/>
                    </a:moveTo>
                    <a:lnTo>
                      <a:pt x="3515" y="43"/>
                    </a:lnTo>
                    <a:lnTo>
                      <a:pt x="3494" y="147"/>
                    </a:lnTo>
                    <a:lnTo>
                      <a:pt x="3390" y="231"/>
                    </a:lnTo>
                    <a:lnTo>
                      <a:pt x="3390" y="294"/>
                    </a:lnTo>
                    <a:lnTo>
                      <a:pt x="3285" y="357"/>
                    </a:lnTo>
                    <a:lnTo>
                      <a:pt x="3181" y="398"/>
                    </a:lnTo>
                    <a:lnTo>
                      <a:pt x="3139" y="461"/>
                    </a:lnTo>
                    <a:lnTo>
                      <a:pt x="2992" y="503"/>
                    </a:lnTo>
                    <a:lnTo>
                      <a:pt x="2720" y="440"/>
                    </a:lnTo>
                    <a:lnTo>
                      <a:pt x="2469" y="419"/>
                    </a:lnTo>
                    <a:lnTo>
                      <a:pt x="2448" y="503"/>
                    </a:lnTo>
                    <a:lnTo>
                      <a:pt x="2406" y="503"/>
                    </a:lnTo>
                    <a:lnTo>
                      <a:pt x="2260" y="398"/>
                    </a:lnTo>
                    <a:lnTo>
                      <a:pt x="2092" y="398"/>
                    </a:lnTo>
                    <a:lnTo>
                      <a:pt x="1988" y="357"/>
                    </a:lnTo>
                    <a:lnTo>
                      <a:pt x="1820" y="336"/>
                    </a:lnTo>
                    <a:lnTo>
                      <a:pt x="1737" y="398"/>
                    </a:lnTo>
                    <a:lnTo>
                      <a:pt x="1674" y="336"/>
                    </a:lnTo>
                    <a:lnTo>
                      <a:pt x="1569" y="231"/>
                    </a:lnTo>
                    <a:lnTo>
                      <a:pt x="1381" y="210"/>
                    </a:lnTo>
                    <a:lnTo>
                      <a:pt x="1276" y="210"/>
                    </a:lnTo>
                    <a:lnTo>
                      <a:pt x="1276" y="336"/>
                    </a:lnTo>
                    <a:lnTo>
                      <a:pt x="1193" y="398"/>
                    </a:lnTo>
                    <a:lnTo>
                      <a:pt x="1151" y="503"/>
                    </a:lnTo>
                    <a:lnTo>
                      <a:pt x="1067" y="566"/>
                    </a:lnTo>
                    <a:lnTo>
                      <a:pt x="900" y="524"/>
                    </a:lnTo>
                    <a:lnTo>
                      <a:pt x="774" y="545"/>
                    </a:lnTo>
                    <a:lnTo>
                      <a:pt x="712" y="608"/>
                    </a:lnTo>
                    <a:lnTo>
                      <a:pt x="753" y="650"/>
                    </a:lnTo>
                    <a:lnTo>
                      <a:pt x="586" y="775"/>
                    </a:lnTo>
                    <a:lnTo>
                      <a:pt x="586" y="942"/>
                    </a:lnTo>
                    <a:lnTo>
                      <a:pt x="628" y="1047"/>
                    </a:lnTo>
                    <a:lnTo>
                      <a:pt x="628" y="1235"/>
                    </a:lnTo>
                    <a:lnTo>
                      <a:pt x="586" y="1298"/>
                    </a:lnTo>
                    <a:lnTo>
                      <a:pt x="649" y="1445"/>
                    </a:lnTo>
                    <a:lnTo>
                      <a:pt x="670" y="1549"/>
                    </a:lnTo>
                    <a:lnTo>
                      <a:pt x="628" y="1486"/>
                    </a:lnTo>
                    <a:lnTo>
                      <a:pt x="565" y="1403"/>
                    </a:lnTo>
                    <a:lnTo>
                      <a:pt x="523" y="1445"/>
                    </a:lnTo>
                    <a:lnTo>
                      <a:pt x="440" y="1507"/>
                    </a:lnTo>
                    <a:lnTo>
                      <a:pt x="335" y="1570"/>
                    </a:lnTo>
                    <a:lnTo>
                      <a:pt x="314" y="1675"/>
                    </a:lnTo>
                    <a:lnTo>
                      <a:pt x="335" y="1800"/>
                    </a:lnTo>
                    <a:lnTo>
                      <a:pt x="314" y="1905"/>
                    </a:lnTo>
                    <a:lnTo>
                      <a:pt x="335" y="2135"/>
                    </a:lnTo>
                    <a:lnTo>
                      <a:pt x="314" y="2198"/>
                    </a:lnTo>
                    <a:lnTo>
                      <a:pt x="272" y="2303"/>
                    </a:lnTo>
                    <a:lnTo>
                      <a:pt x="188" y="2323"/>
                    </a:lnTo>
                    <a:lnTo>
                      <a:pt x="188" y="2449"/>
                    </a:lnTo>
                    <a:lnTo>
                      <a:pt x="63" y="2554"/>
                    </a:lnTo>
                    <a:lnTo>
                      <a:pt x="42" y="2721"/>
                    </a:lnTo>
                    <a:lnTo>
                      <a:pt x="42" y="2763"/>
                    </a:lnTo>
                    <a:lnTo>
                      <a:pt x="0" y="2826"/>
                    </a:lnTo>
                    <a:lnTo>
                      <a:pt x="63" y="3035"/>
                    </a:lnTo>
                    <a:lnTo>
                      <a:pt x="126" y="3139"/>
                    </a:lnTo>
                    <a:lnTo>
                      <a:pt x="168" y="3119"/>
                    </a:lnTo>
                    <a:lnTo>
                      <a:pt x="251" y="3119"/>
                    </a:lnTo>
                    <a:lnTo>
                      <a:pt x="335" y="3056"/>
                    </a:lnTo>
                    <a:lnTo>
                      <a:pt x="377" y="3077"/>
                    </a:lnTo>
                    <a:lnTo>
                      <a:pt x="419" y="3223"/>
                    </a:lnTo>
                    <a:lnTo>
                      <a:pt x="523" y="3495"/>
                    </a:lnTo>
                    <a:lnTo>
                      <a:pt x="481" y="3558"/>
                    </a:lnTo>
                    <a:lnTo>
                      <a:pt x="440" y="3704"/>
                    </a:lnTo>
                    <a:lnTo>
                      <a:pt x="356" y="3851"/>
                    </a:lnTo>
                    <a:lnTo>
                      <a:pt x="356" y="4081"/>
                    </a:lnTo>
                    <a:lnTo>
                      <a:pt x="356" y="4269"/>
                    </a:lnTo>
                    <a:lnTo>
                      <a:pt x="440" y="4269"/>
                    </a:lnTo>
                    <a:lnTo>
                      <a:pt x="523" y="4311"/>
                    </a:lnTo>
                    <a:lnTo>
                      <a:pt x="628" y="4311"/>
                    </a:lnTo>
                    <a:lnTo>
                      <a:pt x="670" y="4269"/>
                    </a:lnTo>
                    <a:lnTo>
                      <a:pt x="774" y="4290"/>
                    </a:lnTo>
                    <a:lnTo>
                      <a:pt x="879" y="4269"/>
                    </a:lnTo>
                    <a:lnTo>
                      <a:pt x="963" y="4311"/>
                    </a:lnTo>
                    <a:lnTo>
                      <a:pt x="984" y="4227"/>
                    </a:lnTo>
                    <a:lnTo>
                      <a:pt x="963" y="4102"/>
                    </a:lnTo>
                    <a:lnTo>
                      <a:pt x="879" y="4060"/>
                    </a:lnTo>
                    <a:lnTo>
                      <a:pt x="858" y="3914"/>
                    </a:lnTo>
                    <a:lnTo>
                      <a:pt x="942" y="3809"/>
                    </a:lnTo>
                    <a:lnTo>
                      <a:pt x="963" y="3600"/>
                    </a:lnTo>
                    <a:lnTo>
                      <a:pt x="942" y="3432"/>
                    </a:lnTo>
                    <a:lnTo>
                      <a:pt x="879" y="3391"/>
                    </a:lnTo>
                    <a:lnTo>
                      <a:pt x="1004" y="3223"/>
                    </a:lnTo>
                    <a:lnTo>
                      <a:pt x="1046" y="3056"/>
                    </a:lnTo>
                    <a:lnTo>
                      <a:pt x="1004" y="2909"/>
                    </a:lnTo>
                    <a:lnTo>
                      <a:pt x="942" y="2826"/>
                    </a:lnTo>
                    <a:lnTo>
                      <a:pt x="942" y="2763"/>
                    </a:lnTo>
                    <a:lnTo>
                      <a:pt x="1067" y="2700"/>
                    </a:lnTo>
                    <a:lnTo>
                      <a:pt x="1088" y="2616"/>
                    </a:lnTo>
                    <a:lnTo>
                      <a:pt x="1214" y="2595"/>
                    </a:lnTo>
                    <a:lnTo>
                      <a:pt x="1318" y="2637"/>
                    </a:lnTo>
                    <a:lnTo>
                      <a:pt x="1318" y="2700"/>
                    </a:lnTo>
                    <a:lnTo>
                      <a:pt x="1381" y="2763"/>
                    </a:lnTo>
                    <a:lnTo>
                      <a:pt x="1381" y="2909"/>
                    </a:lnTo>
                    <a:lnTo>
                      <a:pt x="1276" y="3014"/>
                    </a:lnTo>
                    <a:lnTo>
                      <a:pt x="1276" y="3119"/>
                    </a:lnTo>
                    <a:lnTo>
                      <a:pt x="1318" y="3223"/>
                    </a:lnTo>
                    <a:lnTo>
                      <a:pt x="1402" y="3244"/>
                    </a:lnTo>
                    <a:lnTo>
                      <a:pt x="1486" y="3328"/>
                    </a:lnTo>
                    <a:lnTo>
                      <a:pt x="1611" y="3391"/>
                    </a:lnTo>
                    <a:lnTo>
                      <a:pt x="1632" y="3495"/>
                    </a:lnTo>
                    <a:lnTo>
                      <a:pt x="1590" y="3495"/>
                    </a:lnTo>
                    <a:lnTo>
                      <a:pt x="1569" y="3704"/>
                    </a:lnTo>
                    <a:lnTo>
                      <a:pt x="1590" y="3851"/>
                    </a:lnTo>
                    <a:lnTo>
                      <a:pt x="1674" y="3872"/>
                    </a:lnTo>
                    <a:lnTo>
                      <a:pt x="1737" y="3851"/>
                    </a:lnTo>
                    <a:lnTo>
                      <a:pt x="1883" y="3893"/>
                    </a:lnTo>
                    <a:lnTo>
                      <a:pt x="1946" y="3872"/>
                    </a:lnTo>
                    <a:lnTo>
                      <a:pt x="1946" y="3851"/>
                    </a:lnTo>
                    <a:lnTo>
                      <a:pt x="1925" y="3746"/>
                    </a:lnTo>
                    <a:lnTo>
                      <a:pt x="2030" y="3663"/>
                    </a:lnTo>
                    <a:lnTo>
                      <a:pt x="2113" y="3642"/>
                    </a:lnTo>
                    <a:lnTo>
                      <a:pt x="2260" y="3558"/>
                    </a:lnTo>
                    <a:lnTo>
                      <a:pt x="2427" y="3579"/>
                    </a:lnTo>
                    <a:lnTo>
                      <a:pt x="2511" y="3495"/>
                    </a:lnTo>
                    <a:lnTo>
                      <a:pt x="2532" y="3537"/>
                    </a:lnTo>
                    <a:lnTo>
                      <a:pt x="2616" y="3537"/>
                    </a:lnTo>
                    <a:lnTo>
                      <a:pt x="2657" y="3453"/>
                    </a:lnTo>
                    <a:lnTo>
                      <a:pt x="2657" y="3391"/>
                    </a:lnTo>
                    <a:lnTo>
                      <a:pt x="2511" y="3370"/>
                    </a:lnTo>
                    <a:lnTo>
                      <a:pt x="2448" y="3391"/>
                    </a:lnTo>
                    <a:lnTo>
                      <a:pt x="2281" y="3391"/>
                    </a:lnTo>
                    <a:lnTo>
                      <a:pt x="2281" y="3328"/>
                    </a:lnTo>
                    <a:lnTo>
                      <a:pt x="2239" y="3328"/>
                    </a:lnTo>
                    <a:lnTo>
                      <a:pt x="2239" y="3244"/>
                    </a:lnTo>
                    <a:lnTo>
                      <a:pt x="2197" y="3244"/>
                    </a:lnTo>
                    <a:lnTo>
                      <a:pt x="2134" y="3265"/>
                    </a:lnTo>
                    <a:lnTo>
                      <a:pt x="2134" y="3223"/>
                    </a:lnTo>
                    <a:lnTo>
                      <a:pt x="2030" y="3181"/>
                    </a:lnTo>
                    <a:lnTo>
                      <a:pt x="2009" y="3119"/>
                    </a:lnTo>
                    <a:lnTo>
                      <a:pt x="2051" y="3035"/>
                    </a:lnTo>
                    <a:lnTo>
                      <a:pt x="2092" y="2972"/>
                    </a:lnTo>
                    <a:lnTo>
                      <a:pt x="2134" y="3014"/>
                    </a:lnTo>
                    <a:lnTo>
                      <a:pt x="2134" y="3014"/>
                    </a:lnTo>
                    <a:lnTo>
                      <a:pt x="2113" y="2930"/>
                    </a:lnTo>
                    <a:lnTo>
                      <a:pt x="2155" y="2930"/>
                    </a:lnTo>
                    <a:lnTo>
                      <a:pt x="2197" y="2867"/>
                    </a:lnTo>
                    <a:lnTo>
                      <a:pt x="2134" y="2826"/>
                    </a:lnTo>
                    <a:lnTo>
                      <a:pt x="2051" y="2805"/>
                    </a:lnTo>
                    <a:lnTo>
                      <a:pt x="2092" y="2742"/>
                    </a:lnTo>
                    <a:lnTo>
                      <a:pt x="2051" y="2658"/>
                    </a:lnTo>
                    <a:lnTo>
                      <a:pt x="1988" y="2616"/>
                    </a:lnTo>
                    <a:lnTo>
                      <a:pt x="1904" y="2616"/>
                    </a:lnTo>
                    <a:lnTo>
                      <a:pt x="1883" y="2491"/>
                    </a:lnTo>
                    <a:lnTo>
                      <a:pt x="1716" y="2323"/>
                    </a:lnTo>
                    <a:lnTo>
                      <a:pt x="1611" y="2240"/>
                    </a:lnTo>
                    <a:lnTo>
                      <a:pt x="1569" y="2135"/>
                    </a:lnTo>
                    <a:lnTo>
                      <a:pt x="1569" y="2093"/>
                    </a:lnTo>
                    <a:lnTo>
                      <a:pt x="1611" y="2093"/>
                    </a:lnTo>
                    <a:lnTo>
                      <a:pt x="1632" y="2177"/>
                    </a:lnTo>
                    <a:lnTo>
                      <a:pt x="1737" y="2177"/>
                    </a:lnTo>
                    <a:lnTo>
                      <a:pt x="1841" y="2093"/>
                    </a:lnTo>
                    <a:lnTo>
                      <a:pt x="1883" y="2010"/>
                    </a:lnTo>
                    <a:lnTo>
                      <a:pt x="2092" y="1926"/>
                    </a:lnTo>
                    <a:lnTo>
                      <a:pt x="2260" y="1800"/>
                    </a:lnTo>
                    <a:lnTo>
                      <a:pt x="2344" y="1675"/>
                    </a:lnTo>
                    <a:lnTo>
                      <a:pt x="2448" y="1612"/>
                    </a:lnTo>
                    <a:lnTo>
                      <a:pt x="2448" y="1549"/>
                    </a:lnTo>
                    <a:lnTo>
                      <a:pt x="2574" y="1507"/>
                    </a:lnTo>
                    <a:lnTo>
                      <a:pt x="2678" y="1570"/>
                    </a:lnTo>
                    <a:lnTo>
                      <a:pt x="2762" y="1591"/>
                    </a:lnTo>
                    <a:lnTo>
                      <a:pt x="2867" y="1445"/>
                    </a:lnTo>
                    <a:lnTo>
                      <a:pt x="2867" y="1361"/>
                    </a:lnTo>
                    <a:lnTo>
                      <a:pt x="2741" y="1298"/>
                    </a:lnTo>
                    <a:lnTo>
                      <a:pt x="2469" y="1340"/>
                    </a:lnTo>
                    <a:lnTo>
                      <a:pt x="2364" y="1403"/>
                    </a:lnTo>
                    <a:lnTo>
                      <a:pt x="2197" y="1403"/>
                    </a:lnTo>
                    <a:lnTo>
                      <a:pt x="2113" y="1445"/>
                    </a:lnTo>
                    <a:lnTo>
                      <a:pt x="2009" y="1549"/>
                    </a:lnTo>
                    <a:lnTo>
                      <a:pt x="1820" y="1549"/>
                    </a:lnTo>
                    <a:lnTo>
                      <a:pt x="1716" y="1486"/>
                    </a:lnTo>
                    <a:lnTo>
                      <a:pt x="1611" y="1466"/>
                    </a:lnTo>
                    <a:lnTo>
                      <a:pt x="1507" y="1591"/>
                    </a:lnTo>
                    <a:lnTo>
                      <a:pt x="1423" y="1800"/>
                    </a:lnTo>
                    <a:lnTo>
                      <a:pt x="1297" y="1863"/>
                    </a:lnTo>
                    <a:lnTo>
                      <a:pt x="1193" y="1821"/>
                    </a:lnTo>
                    <a:lnTo>
                      <a:pt x="1172" y="1779"/>
                    </a:lnTo>
                    <a:lnTo>
                      <a:pt x="1004" y="1612"/>
                    </a:lnTo>
                    <a:lnTo>
                      <a:pt x="858" y="1486"/>
                    </a:lnTo>
                    <a:lnTo>
                      <a:pt x="774" y="1277"/>
                    </a:lnTo>
                    <a:lnTo>
                      <a:pt x="795" y="1047"/>
                    </a:lnTo>
                    <a:lnTo>
                      <a:pt x="879" y="838"/>
                    </a:lnTo>
                    <a:lnTo>
                      <a:pt x="984" y="733"/>
                    </a:lnTo>
                    <a:lnTo>
                      <a:pt x="1109" y="670"/>
                    </a:lnTo>
                    <a:lnTo>
                      <a:pt x="1276" y="754"/>
                    </a:lnTo>
                    <a:lnTo>
                      <a:pt x="1465" y="775"/>
                    </a:lnTo>
                    <a:lnTo>
                      <a:pt x="1674" y="670"/>
                    </a:lnTo>
                    <a:lnTo>
                      <a:pt x="1820" y="670"/>
                    </a:lnTo>
                    <a:lnTo>
                      <a:pt x="1883" y="754"/>
                    </a:lnTo>
                    <a:lnTo>
                      <a:pt x="1988" y="754"/>
                    </a:lnTo>
                    <a:lnTo>
                      <a:pt x="2051" y="712"/>
                    </a:lnTo>
                    <a:lnTo>
                      <a:pt x="2281" y="733"/>
                    </a:lnTo>
                    <a:lnTo>
                      <a:pt x="2427" y="733"/>
                    </a:lnTo>
                    <a:lnTo>
                      <a:pt x="2448" y="712"/>
                    </a:lnTo>
                    <a:lnTo>
                      <a:pt x="2574" y="712"/>
                    </a:lnTo>
                    <a:lnTo>
                      <a:pt x="2678" y="754"/>
                    </a:lnTo>
                    <a:lnTo>
                      <a:pt x="2720" y="817"/>
                    </a:lnTo>
                    <a:lnTo>
                      <a:pt x="2825" y="859"/>
                    </a:lnTo>
                    <a:lnTo>
                      <a:pt x="3264" y="754"/>
                    </a:lnTo>
                    <a:lnTo>
                      <a:pt x="3453" y="629"/>
                    </a:lnTo>
                    <a:lnTo>
                      <a:pt x="3494" y="524"/>
                    </a:lnTo>
                    <a:lnTo>
                      <a:pt x="3578" y="524"/>
                    </a:lnTo>
                    <a:lnTo>
                      <a:pt x="3620" y="440"/>
                    </a:lnTo>
                    <a:lnTo>
                      <a:pt x="3704" y="398"/>
                    </a:lnTo>
                    <a:lnTo>
                      <a:pt x="3766" y="294"/>
                    </a:lnTo>
                    <a:lnTo>
                      <a:pt x="3808" y="210"/>
                    </a:lnTo>
                    <a:lnTo>
                      <a:pt x="3871" y="147"/>
                    </a:lnTo>
                    <a:lnTo>
                      <a:pt x="3808" y="106"/>
                    </a:lnTo>
                    <a:lnTo>
                      <a:pt x="3787" y="43"/>
                    </a:lnTo>
                    <a:lnTo>
                      <a:pt x="3620"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54"/>
              <p:cNvSpPr/>
              <p:nvPr/>
            </p:nvSpPr>
            <p:spPr>
              <a:xfrm>
                <a:off x="5587700" y="3253200"/>
                <a:ext cx="145450" cy="131325"/>
              </a:xfrm>
              <a:custGeom>
                <a:avLst/>
                <a:gdLst/>
                <a:ahLst/>
                <a:cxnLst/>
                <a:rect l="l" t="t" r="r" b="b"/>
                <a:pathLst>
                  <a:path w="5818" h="5253" extrusionOk="0">
                    <a:moveTo>
                      <a:pt x="922" y="1"/>
                    </a:moveTo>
                    <a:lnTo>
                      <a:pt x="775" y="22"/>
                    </a:lnTo>
                    <a:lnTo>
                      <a:pt x="712" y="84"/>
                    </a:lnTo>
                    <a:lnTo>
                      <a:pt x="566" y="189"/>
                    </a:lnTo>
                    <a:lnTo>
                      <a:pt x="482" y="210"/>
                    </a:lnTo>
                    <a:lnTo>
                      <a:pt x="398" y="294"/>
                    </a:lnTo>
                    <a:lnTo>
                      <a:pt x="252" y="294"/>
                    </a:lnTo>
                    <a:lnTo>
                      <a:pt x="147" y="356"/>
                    </a:lnTo>
                    <a:lnTo>
                      <a:pt x="189" y="440"/>
                    </a:lnTo>
                    <a:lnTo>
                      <a:pt x="168" y="524"/>
                    </a:lnTo>
                    <a:lnTo>
                      <a:pt x="43" y="608"/>
                    </a:lnTo>
                    <a:lnTo>
                      <a:pt x="1" y="670"/>
                    </a:lnTo>
                    <a:lnTo>
                      <a:pt x="147" y="712"/>
                    </a:lnTo>
                    <a:lnTo>
                      <a:pt x="252" y="649"/>
                    </a:lnTo>
                    <a:lnTo>
                      <a:pt x="273" y="608"/>
                    </a:lnTo>
                    <a:lnTo>
                      <a:pt x="315" y="670"/>
                    </a:lnTo>
                    <a:lnTo>
                      <a:pt x="503" y="754"/>
                    </a:lnTo>
                    <a:lnTo>
                      <a:pt x="566" y="859"/>
                    </a:lnTo>
                    <a:lnTo>
                      <a:pt x="524" y="921"/>
                    </a:lnTo>
                    <a:lnTo>
                      <a:pt x="566" y="1047"/>
                    </a:lnTo>
                    <a:lnTo>
                      <a:pt x="691" y="1131"/>
                    </a:lnTo>
                    <a:lnTo>
                      <a:pt x="796" y="1152"/>
                    </a:lnTo>
                    <a:lnTo>
                      <a:pt x="901" y="1131"/>
                    </a:lnTo>
                    <a:lnTo>
                      <a:pt x="984" y="1172"/>
                    </a:lnTo>
                    <a:lnTo>
                      <a:pt x="1026" y="1131"/>
                    </a:lnTo>
                    <a:lnTo>
                      <a:pt x="1110" y="1152"/>
                    </a:lnTo>
                    <a:lnTo>
                      <a:pt x="1298" y="1131"/>
                    </a:lnTo>
                    <a:lnTo>
                      <a:pt x="1340" y="1152"/>
                    </a:lnTo>
                    <a:lnTo>
                      <a:pt x="1424" y="1131"/>
                    </a:lnTo>
                    <a:lnTo>
                      <a:pt x="1361" y="1068"/>
                    </a:lnTo>
                    <a:lnTo>
                      <a:pt x="1654" y="1089"/>
                    </a:lnTo>
                    <a:lnTo>
                      <a:pt x="1717" y="1172"/>
                    </a:lnTo>
                    <a:lnTo>
                      <a:pt x="1675" y="1298"/>
                    </a:lnTo>
                    <a:lnTo>
                      <a:pt x="1633" y="1277"/>
                    </a:lnTo>
                    <a:lnTo>
                      <a:pt x="1549" y="1361"/>
                    </a:lnTo>
                    <a:lnTo>
                      <a:pt x="1507" y="1465"/>
                    </a:lnTo>
                    <a:lnTo>
                      <a:pt x="1445" y="1361"/>
                    </a:lnTo>
                    <a:lnTo>
                      <a:pt x="1256" y="1277"/>
                    </a:lnTo>
                    <a:lnTo>
                      <a:pt x="1194" y="1298"/>
                    </a:lnTo>
                    <a:lnTo>
                      <a:pt x="1131" y="1465"/>
                    </a:lnTo>
                    <a:lnTo>
                      <a:pt x="1026" y="1507"/>
                    </a:lnTo>
                    <a:lnTo>
                      <a:pt x="922" y="1465"/>
                    </a:lnTo>
                    <a:lnTo>
                      <a:pt x="817" y="1465"/>
                    </a:lnTo>
                    <a:lnTo>
                      <a:pt x="775" y="1403"/>
                    </a:lnTo>
                    <a:lnTo>
                      <a:pt x="629" y="1444"/>
                    </a:lnTo>
                    <a:lnTo>
                      <a:pt x="566" y="1507"/>
                    </a:lnTo>
                    <a:lnTo>
                      <a:pt x="608" y="1570"/>
                    </a:lnTo>
                    <a:lnTo>
                      <a:pt x="733" y="1591"/>
                    </a:lnTo>
                    <a:lnTo>
                      <a:pt x="838" y="1654"/>
                    </a:lnTo>
                    <a:lnTo>
                      <a:pt x="901" y="1779"/>
                    </a:lnTo>
                    <a:lnTo>
                      <a:pt x="942" y="1821"/>
                    </a:lnTo>
                    <a:lnTo>
                      <a:pt x="1005" y="1800"/>
                    </a:lnTo>
                    <a:lnTo>
                      <a:pt x="1026" y="1884"/>
                    </a:lnTo>
                    <a:lnTo>
                      <a:pt x="1026" y="1968"/>
                    </a:lnTo>
                    <a:lnTo>
                      <a:pt x="984" y="1988"/>
                    </a:lnTo>
                    <a:lnTo>
                      <a:pt x="942" y="2072"/>
                    </a:lnTo>
                    <a:lnTo>
                      <a:pt x="1047" y="2240"/>
                    </a:lnTo>
                    <a:lnTo>
                      <a:pt x="1152" y="2281"/>
                    </a:lnTo>
                    <a:lnTo>
                      <a:pt x="1256" y="2240"/>
                    </a:lnTo>
                    <a:lnTo>
                      <a:pt x="1403" y="2114"/>
                    </a:lnTo>
                    <a:lnTo>
                      <a:pt x="1361" y="2009"/>
                    </a:lnTo>
                    <a:lnTo>
                      <a:pt x="1466" y="1863"/>
                    </a:lnTo>
                    <a:lnTo>
                      <a:pt x="1507" y="1821"/>
                    </a:lnTo>
                    <a:lnTo>
                      <a:pt x="1528" y="1758"/>
                    </a:lnTo>
                    <a:lnTo>
                      <a:pt x="1570" y="1612"/>
                    </a:lnTo>
                    <a:lnTo>
                      <a:pt x="1633" y="1507"/>
                    </a:lnTo>
                    <a:lnTo>
                      <a:pt x="1633" y="1654"/>
                    </a:lnTo>
                    <a:lnTo>
                      <a:pt x="1549" y="1716"/>
                    </a:lnTo>
                    <a:lnTo>
                      <a:pt x="1612" y="1863"/>
                    </a:lnTo>
                    <a:lnTo>
                      <a:pt x="1654" y="1988"/>
                    </a:lnTo>
                    <a:lnTo>
                      <a:pt x="1717" y="2072"/>
                    </a:lnTo>
                    <a:lnTo>
                      <a:pt x="1738" y="2009"/>
                    </a:lnTo>
                    <a:lnTo>
                      <a:pt x="1779" y="2009"/>
                    </a:lnTo>
                    <a:lnTo>
                      <a:pt x="1842" y="2030"/>
                    </a:lnTo>
                    <a:lnTo>
                      <a:pt x="1842" y="2135"/>
                    </a:lnTo>
                    <a:lnTo>
                      <a:pt x="1884" y="2093"/>
                    </a:lnTo>
                    <a:lnTo>
                      <a:pt x="1947" y="2093"/>
                    </a:lnTo>
                    <a:lnTo>
                      <a:pt x="1968" y="2135"/>
                    </a:lnTo>
                    <a:lnTo>
                      <a:pt x="2051" y="2177"/>
                    </a:lnTo>
                    <a:lnTo>
                      <a:pt x="2156" y="2135"/>
                    </a:lnTo>
                    <a:lnTo>
                      <a:pt x="2240" y="2135"/>
                    </a:lnTo>
                    <a:lnTo>
                      <a:pt x="2240" y="2177"/>
                    </a:lnTo>
                    <a:lnTo>
                      <a:pt x="2093" y="2177"/>
                    </a:lnTo>
                    <a:lnTo>
                      <a:pt x="2093" y="2281"/>
                    </a:lnTo>
                    <a:lnTo>
                      <a:pt x="2240" y="2302"/>
                    </a:lnTo>
                    <a:lnTo>
                      <a:pt x="2240" y="2323"/>
                    </a:lnTo>
                    <a:lnTo>
                      <a:pt x="2261" y="2386"/>
                    </a:lnTo>
                    <a:lnTo>
                      <a:pt x="2407" y="2449"/>
                    </a:lnTo>
                    <a:lnTo>
                      <a:pt x="2575" y="2449"/>
                    </a:lnTo>
                    <a:lnTo>
                      <a:pt x="2930" y="2553"/>
                    </a:lnTo>
                    <a:lnTo>
                      <a:pt x="3286" y="2658"/>
                    </a:lnTo>
                    <a:lnTo>
                      <a:pt x="3391" y="2658"/>
                    </a:lnTo>
                    <a:lnTo>
                      <a:pt x="3537" y="2721"/>
                    </a:lnTo>
                    <a:lnTo>
                      <a:pt x="3558" y="2825"/>
                    </a:lnTo>
                    <a:lnTo>
                      <a:pt x="3725" y="2867"/>
                    </a:lnTo>
                    <a:lnTo>
                      <a:pt x="3830" y="2867"/>
                    </a:lnTo>
                    <a:lnTo>
                      <a:pt x="3914" y="2825"/>
                    </a:lnTo>
                    <a:lnTo>
                      <a:pt x="3914" y="2825"/>
                    </a:lnTo>
                    <a:lnTo>
                      <a:pt x="3830" y="2951"/>
                    </a:lnTo>
                    <a:lnTo>
                      <a:pt x="3851" y="2972"/>
                    </a:lnTo>
                    <a:lnTo>
                      <a:pt x="3935" y="2951"/>
                    </a:lnTo>
                    <a:lnTo>
                      <a:pt x="3955" y="3014"/>
                    </a:lnTo>
                    <a:lnTo>
                      <a:pt x="4081" y="2972"/>
                    </a:lnTo>
                    <a:lnTo>
                      <a:pt x="4018" y="3035"/>
                    </a:lnTo>
                    <a:lnTo>
                      <a:pt x="4060" y="3076"/>
                    </a:lnTo>
                    <a:lnTo>
                      <a:pt x="4039" y="3139"/>
                    </a:lnTo>
                    <a:lnTo>
                      <a:pt x="4081" y="3181"/>
                    </a:lnTo>
                    <a:lnTo>
                      <a:pt x="4186" y="3160"/>
                    </a:lnTo>
                    <a:lnTo>
                      <a:pt x="4081" y="3265"/>
                    </a:lnTo>
                    <a:lnTo>
                      <a:pt x="4081" y="3328"/>
                    </a:lnTo>
                    <a:lnTo>
                      <a:pt x="4227" y="3453"/>
                    </a:lnTo>
                    <a:lnTo>
                      <a:pt x="4186" y="3558"/>
                    </a:lnTo>
                    <a:lnTo>
                      <a:pt x="4227" y="3641"/>
                    </a:lnTo>
                    <a:lnTo>
                      <a:pt x="4332" y="3704"/>
                    </a:lnTo>
                    <a:lnTo>
                      <a:pt x="4479" y="3809"/>
                    </a:lnTo>
                    <a:lnTo>
                      <a:pt x="4499" y="3872"/>
                    </a:lnTo>
                    <a:lnTo>
                      <a:pt x="4374" y="3872"/>
                    </a:lnTo>
                    <a:lnTo>
                      <a:pt x="4353" y="3955"/>
                    </a:lnTo>
                    <a:lnTo>
                      <a:pt x="4437" y="4018"/>
                    </a:lnTo>
                    <a:lnTo>
                      <a:pt x="4541" y="4081"/>
                    </a:lnTo>
                    <a:lnTo>
                      <a:pt x="4667" y="4060"/>
                    </a:lnTo>
                    <a:lnTo>
                      <a:pt x="4751" y="4081"/>
                    </a:lnTo>
                    <a:lnTo>
                      <a:pt x="4688" y="4081"/>
                    </a:lnTo>
                    <a:lnTo>
                      <a:pt x="4562" y="4123"/>
                    </a:lnTo>
                    <a:lnTo>
                      <a:pt x="4499" y="4102"/>
                    </a:lnTo>
                    <a:lnTo>
                      <a:pt x="4458" y="4123"/>
                    </a:lnTo>
                    <a:lnTo>
                      <a:pt x="4499" y="4206"/>
                    </a:lnTo>
                    <a:lnTo>
                      <a:pt x="4583" y="4227"/>
                    </a:lnTo>
                    <a:lnTo>
                      <a:pt x="4562" y="4395"/>
                    </a:lnTo>
                    <a:lnTo>
                      <a:pt x="4541" y="4416"/>
                    </a:lnTo>
                    <a:lnTo>
                      <a:pt x="4541" y="4499"/>
                    </a:lnTo>
                    <a:lnTo>
                      <a:pt x="4499" y="4583"/>
                    </a:lnTo>
                    <a:lnTo>
                      <a:pt x="4458" y="4604"/>
                    </a:lnTo>
                    <a:lnTo>
                      <a:pt x="4541" y="4709"/>
                    </a:lnTo>
                    <a:lnTo>
                      <a:pt x="4667" y="4625"/>
                    </a:lnTo>
                    <a:lnTo>
                      <a:pt x="4709" y="4688"/>
                    </a:lnTo>
                    <a:lnTo>
                      <a:pt x="4792" y="4688"/>
                    </a:lnTo>
                    <a:lnTo>
                      <a:pt x="4897" y="4625"/>
                    </a:lnTo>
                    <a:lnTo>
                      <a:pt x="5064" y="4625"/>
                    </a:lnTo>
                    <a:lnTo>
                      <a:pt x="5127" y="4583"/>
                    </a:lnTo>
                    <a:lnTo>
                      <a:pt x="5169" y="4478"/>
                    </a:lnTo>
                    <a:lnTo>
                      <a:pt x="5169" y="4583"/>
                    </a:lnTo>
                    <a:lnTo>
                      <a:pt x="5106" y="4688"/>
                    </a:lnTo>
                    <a:lnTo>
                      <a:pt x="5127" y="4750"/>
                    </a:lnTo>
                    <a:lnTo>
                      <a:pt x="5190" y="4792"/>
                    </a:lnTo>
                    <a:lnTo>
                      <a:pt x="5316" y="4897"/>
                    </a:lnTo>
                    <a:lnTo>
                      <a:pt x="5295" y="4939"/>
                    </a:lnTo>
                    <a:lnTo>
                      <a:pt x="5336" y="5022"/>
                    </a:lnTo>
                    <a:lnTo>
                      <a:pt x="5504" y="5211"/>
                    </a:lnTo>
                    <a:lnTo>
                      <a:pt x="5629" y="5232"/>
                    </a:lnTo>
                    <a:lnTo>
                      <a:pt x="5692" y="5253"/>
                    </a:lnTo>
                    <a:lnTo>
                      <a:pt x="5713" y="3851"/>
                    </a:lnTo>
                    <a:lnTo>
                      <a:pt x="5713" y="3788"/>
                    </a:lnTo>
                    <a:lnTo>
                      <a:pt x="5713" y="3704"/>
                    </a:lnTo>
                    <a:lnTo>
                      <a:pt x="5734" y="3537"/>
                    </a:lnTo>
                    <a:lnTo>
                      <a:pt x="5818" y="1382"/>
                    </a:lnTo>
                    <a:lnTo>
                      <a:pt x="5713" y="1403"/>
                    </a:lnTo>
                    <a:lnTo>
                      <a:pt x="5629" y="1382"/>
                    </a:lnTo>
                    <a:lnTo>
                      <a:pt x="5629" y="1298"/>
                    </a:lnTo>
                    <a:lnTo>
                      <a:pt x="5650" y="1256"/>
                    </a:lnTo>
                    <a:lnTo>
                      <a:pt x="5546" y="1193"/>
                    </a:lnTo>
                    <a:lnTo>
                      <a:pt x="5441" y="1193"/>
                    </a:lnTo>
                    <a:lnTo>
                      <a:pt x="5316" y="1172"/>
                    </a:lnTo>
                    <a:lnTo>
                      <a:pt x="5232" y="1152"/>
                    </a:lnTo>
                    <a:lnTo>
                      <a:pt x="5169" y="1172"/>
                    </a:lnTo>
                    <a:lnTo>
                      <a:pt x="4813" y="1026"/>
                    </a:lnTo>
                    <a:lnTo>
                      <a:pt x="4667" y="984"/>
                    </a:lnTo>
                    <a:lnTo>
                      <a:pt x="4562" y="963"/>
                    </a:lnTo>
                    <a:lnTo>
                      <a:pt x="4458" y="880"/>
                    </a:lnTo>
                    <a:lnTo>
                      <a:pt x="4248" y="838"/>
                    </a:lnTo>
                    <a:lnTo>
                      <a:pt x="4060" y="754"/>
                    </a:lnTo>
                    <a:lnTo>
                      <a:pt x="3976" y="670"/>
                    </a:lnTo>
                    <a:lnTo>
                      <a:pt x="3830" y="649"/>
                    </a:lnTo>
                    <a:lnTo>
                      <a:pt x="3537" y="838"/>
                    </a:lnTo>
                    <a:lnTo>
                      <a:pt x="3537" y="880"/>
                    </a:lnTo>
                    <a:lnTo>
                      <a:pt x="3600" y="984"/>
                    </a:lnTo>
                    <a:lnTo>
                      <a:pt x="3558" y="1068"/>
                    </a:lnTo>
                    <a:lnTo>
                      <a:pt x="3391" y="1089"/>
                    </a:lnTo>
                    <a:lnTo>
                      <a:pt x="3286" y="1131"/>
                    </a:lnTo>
                    <a:lnTo>
                      <a:pt x="3223" y="1131"/>
                    </a:lnTo>
                    <a:lnTo>
                      <a:pt x="3181" y="1089"/>
                    </a:lnTo>
                    <a:lnTo>
                      <a:pt x="3119" y="1172"/>
                    </a:lnTo>
                    <a:lnTo>
                      <a:pt x="3119" y="1277"/>
                    </a:lnTo>
                    <a:lnTo>
                      <a:pt x="2993" y="1340"/>
                    </a:lnTo>
                    <a:lnTo>
                      <a:pt x="2888" y="1361"/>
                    </a:lnTo>
                    <a:lnTo>
                      <a:pt x="2805" y="1465"/>
                    </a:lnTo>
                    <a:lnTo>
                      <a:pt x="2805" y="1612"/>
                    </a:lnTo>
                    <a:lnTo>
                      <a:pt x="2763" y="1654"/>
                    </a:lnTo>
                    <a:lnTo>
                      <a:pt x="2700" y="1696"/>
                    </a:lnTo>
                    <a:lnTo>
                      <a:pt x="2658" y="1800"/>
                    </a:lnTo>
                    <a:lnTo>
                      <a:pt x="2554" y="1821"/>
                    </a:lnTo>
                    <a:lnTo>
                      <a:pt x="2449" y="1821"/>
                    </a:lnTo>
                    <a:lnTo>
                      <a:pt x="2386" y="1779"/>
                    </a:lnTo>
                    <a:lnTo>
                      <a:pt x="2261" y="1675"/>
                    </a:lnTo>
                    <a:lnTo>
                      <a:pt x="2240" y="1570"/>
                    </a:lnTo>
                    <a:lnTo>
                      <a:pt x="2177" y="1591"/>
                    </a:lnTo>
                    <a:lnTo>
                      <a:pt x="2156" y="1465"/>
                    </a:lnTo>
                    <a:lnTo>
                      <a:pt x="2156" y="1361"/>
                    </a:lnTo>
                    <a:lnTo>
                      <a:pt x="2072" y="1298"/>
                    </a:lnTo>
                    <a:lnTo>
                      <a:pt x="2031" y="1382"/>
                    </a:lnTo>
                    <a:lnTo>
                      <a:pt x="2051" y="1507"/>
                    </a:lnTo>
                    <a:lnTo>
                      <a:pt x="1989" y="1507"/>
                    </a:lnTo>
                    <a:lnTo>
                      <a:pt x="1926" y="1444"/>
                    </a:lnTo>
                    <a:lnTo>
                      <a:pt x="1863" y="1298"/>
                    </a:lnTo>
                    <a:lnTo>
                      <a:pt x="1842" y="1047"/>
                    </a:lnTo>
                    <a:lnTo>
                      <a:pt x="1821" y="880"/>
                    </a:lnTo>
                    <a:lnTo>
                      <a:pt x="1863" y="775"/>
                    </a:lnTo>
                    <a:lnTo>
                      <a:pt x="1947" y="670"/>
                    </a:lnTo>
                    <a:lnTo>
                      <a:pt x="1884" y="566"/>
                    </a:lnTo>
                    <a:lnTo>
                      <a:pt x="1821" y="503"/>
                    </a:lnTo>
                    <a:lnTo>
                      <a:pt x="1821" y="335"/>
                    </a:lnTo>
                    <a:lnTo>
                      <a:pt x="1842" y="294"/>
                    </a:lnTo>
                    <a:lnTo>
                      <a:pt x="1779" y="231"/>
                    </a:lnTo>
                    <a:lnTo>
                      <a:pt x="1612" y="210"/>
                    </a:lnTo>
                    <a:lnTo>
                      <a:pt x="1424" y="231"/>
                    </a:lnTo>
                    <a:lnTo>
                      <a:pt x="1235" y="105"/>
                    </a:lnTo>
                    <a:lnTo>
                      <a:pt x="922"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54"/>
              <p:cNvSpPr/>
              <p:nvPr/>
            </p:nvSpPr>
            <p:spPr>
              <a:xfrm>
                <a:off x="5268100" y="3181025"/>
                <a:ext cx="143350" cy="129750"/>
              </a:xfrm>
              <a:custGeom>
                <a:avLst/>
                <a:gdLst/>
                <a:ahLst/>
                <a:cxnLst/>
                <a:rect l="l" t="t" r="r" b="b"/>
                <a:pathLst>
                  <a:path w="5734" h="5190" extrusionOk="0">
                    <a:moveTo>
                      <a:pt x="4060" y="0"/>
                    </a:moveTo>
                    <a:lnTo>
                      <a:pt x="3955" y="147"/>
                    </a:lnTo>
                    <a:lnTo>
                      <a:pt x="3955" y="209"/>
                    </a:lnTo>
                    <a:lnTo>
                      <a:pt x="3892" y="314"/>
                    </a:lnTo>
                    <a:lnTo>
                      <a:pt x="3892" y="398"/>
                    </a:lnTo>
                    <a:lnTo>
                      <a:pt x="3767" y="837"/>
                    </a:lnTo>
                    <a:lnTo>
                      <a:pt x="3579" y="1109"/>
                    </a:lnTo>
                    <a:lnTo>
                      <a:pt x="3516" y="1360"/>
                    </a:lnTo>
                    <a:lnTo>
                      <a:pt x="3265" y="1716"/>
                    </a:lnTo>
                    <a:lnTo>
                      <a:pt x="3307" y="1779"/>
                    </a:lnTo>
                    <a:lnTo>
                      <a:pt x="3014" y="1842"/>
                    </a:lnTo>
                    <a:lnTo>
                      <a:pt x="2783" y="1967"/>
                    </a:lnTo>
                    <a:lnTo>
                      <a:pt x="2637" y="1967"/>
                    </a:lnTo>
                    <a:lnTo>
                      <a:pt x="2595" y="1883"/>
                    </a:lnTo>
                    <a:lnTo>
                      <a:pt x="2470" y="1842"/>
                    </a:lnTo>
                    <a:lnTo>
                      <a:pt x="2177" y="1842"/>
                    </a:lnTo>
                    <a:lnTo>
                      <a:pt x="2093" y="1925"/>
                    </a:lnTo>
                    <a:lnTo>
                      <a:pt x="1758" y="2051"/>
                    </a:lnTo>
                    <a:lnTo>
                      <a:pt x="1444" y="2030"/>
                    </a:lnTo>
                    <a:lnTo>
                      <a:pt x="1361" y="2072"/>
                    </a:lnTo>
                    <a:lnTo>
                      <a:pt x="1235" y="2051"/>
                    </a:lnTo>
                    <a:lnTo>
                      <a:pt x="1214" y="2134"/>
                    </a:lnTo>
                    <a:lnTo>
                      <a:pt x="1047" y="2176"/>
                    </a:lnTo>
                    <a:lnTo>
                      <a:pt x="942" y="2155"/>
                    </a:lnTo>
                    <a:lnTo>
                      <a:pt x="921" y="2051"/>
                    </a:lnTo>
                    <a:lnTo>
                      <a:pt x="796" y="1946"/>
                    </a:lnTo>
                    <a:lnTo>
                      <a:pt x="754" y="1883"/>
                    </a:lnTo>
                    <a:lnTo>
                      <a:pt x="566" y="1758"/>
                    </a:lnTo>
                    <a:lnTo>
                      <a:pt x="440" y="1549"/>
                    </a:lnTo>
                    <a:lnTo>
                      <a:pt x="377" y="1570"/>
                    </a:lnTo>
                    <a:lnTo>
                      <a:pt x="314" y="1653"/>
                    </a:lnTo>
                    <a:lnTo>
                      <a:pt x="168" y="1842"/>
                    </a:lnTo>
                    <a:lnTo>
                      <a:pt x="84" y="1988"/>
                    </a:lnTo>
                    <a:lnTo>
                      <a:pt x="84" y="2072"/>
                    </a:lnTo>
                    <a:lnTo>
                      <a:pt x="105" y="2155"/>
                    </a:lnTo>
                    <a:lnTo>
                      <a:pt x="84" y="2239"/>
                    </a:lnTo>
                    <a:lnTo>
                      <a:pt x="1" y="2281"/>
                    </a:lnTo>
                    <a:lnTo>
                      <a:pt x="22" y="2490"/>
                    </a:lnTo>
                    <a:lnTo>
                      <a:pt x="210" y="2699"/>
                    </a:lnTo>
                    <a:lnTo>
                      <a:pt x="231" y="2804"/>
                    </a:lnTo>
                    <a:lnTo>
                      <a:pt x="189" y="2762"/>
                    </a:lnTo>
                    <a:lnTo>
                      <a:pt x="168" y="2804"/>
                    </a:lnTo>
                    <a:lnTo>
                      <a:pt x="210" y="2930"/>
                    </a:lnTo>
                    <a:lnTo>
                      <a:pt x="335" y="2971"/>
                    </a:lnTo>
                    <a:lnTo>
                      <a:pt x="419" y="2971"/>
                    </a:lnTo>
                    <a:lnTo>
                      <a:pt x="607" y="2909"/>
                    </a:lnTo>
                    <a:lnTo>
                      <a:pt x="733" y="2825"/>
                    </a:lnTo>
                    <a:lnTo>
                      <a:pt x="838" y="2867"/>
                    </a:lnTo>
                    <a:lnTo>
                      <a:pt x="733" y="2867"/>
                    </a:lnTo>
                    <a:lnTo>
                      <a:pt x="607" y="2971"/>
                    </a:lnTo>
                    <a:lnTo>
                      <a:pt x="398" y="3013"/>
                    </a:lnTo>
                    <a:lnTo>
                      <a:pt x="314" y="3097"/>
                    </a:lnTo>
                    <a:lnTo>
                      <a:pt x="210" y="3097"/>
                    </a:lnTo>
                    <a:lnTo>
                      <a:pt x="210" y="3139"/>
                    </a:lnTo>
                    <a:lnTo>
                      <a:pt x="335" y="3181"/>
                    </a:lnTo>
                    <a:lnTo>
                      <a:pt x="503" y="3243"/>
                    </a:lnTo>
                    <a:lnTo>
                      <a:pt x="649" y="3411"/>
                    </a:lnTo>
                    <a:lnTo>
                      <a:pt x="712" y="3515"/>
                    </a:lnTo>
                    <a:lnTo>
                      <a:pt x="733" y="3620"/>
                    </a:lnTo>
                    <a:lnTo>
                      <a:pt x="649" y="3746"/>
                    </a:lnTo>
                    <a:lnTo>
                      <a:pt x="566" y="3829"/>
                    </a:lnTo>
                    <a:lnTo>
                      <a:pt x="607" y="3871"/>
                    </a:lnTo>
                    <a:lnTo>
                      <a:pt x="712" y="3955"/>
                    </a:lnTo>
                    <a:lnTo>
                      <a:pt x="733" y="4227"/>
                    </a:lnTo>
                    <a:lnTo>
                      <a:pt x="733" y="4352"/>
                    </a:lnTo>
                    <a:lnTo>
                      <a:pt x="817" y="4499"/>
                    </a:lnTo>
                    <a:lnTo>
                      <a:pt x="858" y="4499"/>
                    </a:lnTo>
                    <a:lnTo>
                      <a:pt x="963" y="4436"/>
                    </a:lnTo>
                    <a:lnTo>
                      <a:pt x="1005" y="4499"/>
                    </a:lnTo>
                    <a:lnTo>
                      <a:pt x="1130" y="4499"/>
                    </a:lnTo>
                    <a:lnTo>
                      <a:pt x="1214" y="4541"/>
                    </a:lnTo>
                    <a:lnTo>
                      <a:pt x="1361" y="4541"/>
                    </a:lnTo>
                    <a:lnTo>
                      <a:pt x="1444" y="4457"/>
                    </a:lnTo>
                    <a:lnTo>
                      <a:pt x="1528" y="4499"/>
                    </a:lnTo>
                    <a:lnTo>
                      <a:pt x="1591" y="4457"/>
                    </a:lnTo>
                    <a:lnTo>
                      <a:pt x="1654" y="4352"/>
                    </a:lnTo>
                    <a:lnTo>
                      <a:pt x="1654" y="4290"/>
                    </a:lnTo>
                    <a:lnTo>
                      <a:pt x="1674" y="4373"/>
                    </a:lnTo>
                    <a:lnTo>
                      <a:pt x="1654" y="4478"/>
                    </a:lnTo>
                    <a:lnTo>
                      <a:pt x="1695" y="4603"/>
                    </a:lnTo>
                    <a:lnTo>
                      <a:pt x="1737" y="4792"/>
                    </a:lnTo>
                    <a:lnTo>
                      <a:pt x="1695" y="4896"/>
                    </a:lnTo>
                    <a:lnTo>
                      <a:pt x="1779" y="4896"/>
                    </a:lnTo>
                    <a:lnTo>
                      <a:pt x="1905" y="4750"/>
                    </a:lnTo>
                    <a:lnTo>
                      <a:pt x="1988" y="4708"/>
                    </a:lnTo>
                    <a:lnTo>
                      <a:pt x="2051" y="4771"/>
                    </a:lnTo>
                    <a:lnTo>
                      <a:pt x="2114" y="4750"/>
                    </a:lnTo>
                    <a:lnTo>
                      <a:pt x="2135" y="4687"/>
                    </a:lnTo>
                    <a:lnTo>
                      <a:pt x="2302" y="4687"/>
                    </a:lnTo>
                    <a:lnTo>
                      <a:pt x="2386" y="4583"/>
                    </a:lnTo>
                    <a:lnTo>
                      <a:pt x="2428" y="4583"/>
                    </a:lnTo>
                    <a:lnTo>
                      <a:pt x="2532" y="4645"/>
                    </a:lnTo>
                    <a:lnTo>
                      <a:pt x="2616" y="4583"/>
                    </a:lnTo>
                    <a:lnTo>
                      <a:pt x="2658" y="4645"/>
                    </a:lnTo>
                    <a:lnTo>
                      <a:pt x="2658" y="4750"/>
                    </a:lnTo>
                    <a:lnTo>
                      <a:pt x="2721" y="4792"/>
                    </a:lnTo>
                    <a:lnTo>
                      <a:pt x="2825" y="4813"/>
                    </a:lnTo>
                    <a:lnTo>
                      <a:pt x="2804" y="4750"/>
                    </a:lnTo>
                    <a:lnTo>
                      <a:pt x="2825" y="4666"/>
                    </a:lnTo>
                    <a:lnTo>
                      <a:pt x="2888" y="4750"/>
                    </a:lnTo>
                    <a:lnTo>
                      <a:pt x="2993" y="4771"/>
                    </a:lnTo>
                    <a:lnTo>
                      <a:pt x="3035" y="4750"/>
                    </a:lnTo>
                    <a:lnTo>
                      <a:pt x="3097" y="4813"/>
                    </a:lnTo>
                    <a:lnTo>
                      <a:pt x="3139" y="4792"/>
                    </a:lnTo>
                    <a:lnTo>
                      <a:pt x="3160" y="4855"/>
                    </a:lnTo>
                    <a:lnTo>
                      <a:pt x="3223" y="4917"/>
                    </a:lnTo>
                    <a:lnTo>
                      <a:pt x="3181" y="5022"/>
                    </a:lnTo>
                    <a:lnTo>
                      <a:pt x="3244" y="5189"/>
                    </a:lnTo>
                    <a:lnTo>
                      <a:pt x="3348" y="5168"/>
                    </a:lnTo>
                    <a:lnTo>
                      <a:pt x="3579" y="5064"/>
                    </a:lnTo>
                    <a:lnTo>
                      <a:pt x="3746" y="5022"/>
                    </a:lnTo>
                    <a:lnTo>
                      <a:pt x="3955" y="4896"/>
                    </a:lnTo>
                    <a:lnTo>
                      <a:pt x="4060" y="4666"/>
                    </a:lnTo>
                    <a:lnTo>
                      <a:pt x="4060" y="4583"/>
                    </a:lnTo>
                    <a:lnTo>
                      <a:pt x="4102" y="4457"/>
                    </a:lnTo>
                    <a:lnTo>
                      <a:pt x="4143" y="4478"/>
                    </a:lnTo>
                    <a:lnTo>
                      <a:pt x="4185" y="4478"/>
                    </a:lnTo>
                    <a:lnTo>
                      <a:pt x="4269" y="4290"/>
                    </a:lnTo>
                    <a:lnTo>
                      <a:pt x="4227" y="4269"/>
                    </a:lnTo>
                    <a:lnTo>
                      <a:pt x="4185" y="4227"/>
                    </a:lnTo>
                    <a:lnTo>
                      <a:pt x="4185" y="4164"/>
                    </a:lnTo>
                    <a:lnTo>
                      <a:pt x="4206" y="4185"/>
                    </a:lnTo>
                    <a:lnTo>
                      <a:pt x="4290" y="4227"/>
                    </a:lnTo>
                    <a:lnTo>
                      <a:pt x="4353" y="4143"/>
                    </a:lnTo>
                    <a:lnTo>
                      <a:pt x="4311" y="4059"/>
                    </a:lnTo>
                    <a:lnTo>
                      <a:pt x="4269" y="4059"/>
                    </a:lnTo>
                    <a:lnTo>
                      <a:pt x="4206" y="4039"/>
                    </a:lnTo>
                    <a:lnTo>
                      <a:pt x="4290" y="3976"/>
                    </a:lnTo>
                    <a:lnTo>
                      <a:pt x="4290" y="3871"/>
                    </a:lnTo>
                    <a:lnTo>
                      <a:pt x="4143" y="3871"/>
                    </a:lnTo>
                    <a:lnTo>
                      <a:pt x="4185" y="3808"/>
                    </a:lnTo>
                    <a:lnTo>
                      <a:pt x="4164" y="3746"/>
                    </a:lnTo>
                    <a:lnTo>
                      <a:pt x="4164" y="3746"/>
                    </a:lnTo>
                    <a:lnTo>
                      <a:pt x="4227" y="3767"/>
                    </a:lnTo>
                    <a:lnTo>
                      <a:pt x="4353" y="3725"/>
                    </a:lnTo>
                    <a:lnTo>
                      <a:pt x="4374" y="3620"/>
                    </a:lnTo>
                    <a:lnTo>
                      <a:pt x="4457" y="3515"/>
                    </a:lnTo>
                    <a:lnTo>
                      <a:pt x="4478" y="3390"/>
                    </a:lnTo>
                    <a:lnTo>
                      <a:pt x="4457" y="3306"/>
                    </a:lnTo>
                    <a:lnTo>
                      <a:pt x="4499" y="3348"/>
                    </a:lnTo>
                    <a:lnTo>
                      <a:pt x="4562" y="3453"/>
                    </a:lnTo>
                    <a:lnTo>
                      <a:pt x="4625" y="3348"/>
                    </a:lnTo>
                    <a:lnTo>
                      <a:pt x="4708" y="3243"/>
                    </a:lnTo>
                    <a:lnTo>
                      <a:pt x="4667" y="3097"/>
                    </a:lnTo>
                    <a:lnTo>
                      <a:pt x="4813" y="2971"/>
                    </a:lnTo>
                    <a:lnTo>
                      <a:pt x="4834" y="2783"/>
                    </a:lnTo>
                    <a:lnTo>
                      <a:pt x="4897" y="2699"/>
                    </a:lnTo>
                    <a:lnTo>
                      <a:pt x="4918" y="2469"/>
                    </a:lnTo>
                    <a:lnTo>
                      <a:pt x="4980" y="2406"/>
                    </a:lnTo>
                    <a:lnTo>
                      <a:pt x="4980" y="2344"/>
                    </a:lnTo>
                    <a:lnTo>
                      <a:pt x="5106" y="2197"/>
                    </a:lnTo>
                    <a:lnTo>
                      <a:pt x="5148" y="2281"/>
                    </a:lnTo>
                    <a:lnTo>
                      <a:pt x="5190" y="2239"/>
                    </a:lnTo>
                    <a:lnTo>
                      <a:pt x="5148" y="2072"/>
                    </a:lnTo>
                    <a:lnTo>
                      <a:pt x="5148" y="2072"/>
                    </a:lnTo>
                    <a:lnTo>
                      <a:pt x="5336" y="2260"/>
                    </a:lnTo>
                    <a:lnTo>
                      <a:pt x="5462" y="2260"/>
                    </a:lnTo>
                    <a:lnTo>
                      <a:pt x="5545" y="2197"/>
                    </a:lnTo>
                    <a:lnTo>
                      <a:pt x="5629" y="2239"/>
                    </a:lnTo>
                    <a:lnTo>
                      <a:pt x="5713" y="2197"/>
                    </a:lnTo>
                    <a:lnTo>
                      <a:pt x="5734" y="2093"/>
                    </a:lnTo>
                    <a:lnTo>
                      <a:pt x="5629" y="2072"/>
                    </a:lnTo>
                    <a:lnTo>
                      <a:pt x="5608" y="2030"/>
                    </a:lnTo>
                    <a:lnTo>
                      <a:pt x="5503" y="1883"/>
                    </a:lnTo>
                    <a:lnTo>
                      <a:pt x="5420" y="1883"/>
                    </a:lnTo>
                    <a:lnTo>
                      <a:pt x="5190" y="1674"/>
                    </a:lnTo>
                    <a:lnTo>
                      <a:pt x="5106" y="1632"/>
                    </a:lnTo>
                    <a:lnTo>
                      <a:pt x="5085" y="1528"/>
                    </a:lnTo>
                    <a:lnTo>
                      <a:pt x="5022" y="1465"/>
                    </a:lnTo>
                    <a:lnTo>
                      <a:pt x="5043" y="1423"/>
                    </a:lnTo>
                    <a:lnTo>
                      <a:pt x="5190" y="1360"/>
                    </a:lnTo>
                    <a:lnTo>
                      <a:pt x="5231" y="1256"/>
                    </a:lnTo>
                    <a:lnTo>
                      <a:pt x="5148" y="1193"/>
                    </a:lnTo>
                    <a:lnTo>
                      <a:pt x="4980" y="1005"/>
                    </a:lnTo>
                    <a:lnTo>
                      <a:pt x="4918" y="879"/>
                    </a:lnTo>
                    <a:lnTo>
                      <a:pt x="4834" y="795"/>
                    </a:lnTo>
                    <a:lnTo>
                      <a:pt x="4876" y="712"/>
                    </a:lnTo>
                    <a:lnTo>
                      <a:pt x="4918" y="691"/>
                    </a:lnTo>
                    <a:lnTo>
                      <a:pt x="4918" y="628"/>
                    </a:lnTo>
                    <a:lnTo>
                      <a:pt x="4876" y="607"/>
                    </a:lnTo>
                    <a:lnTo>
                      <a:pt x="4750" y="482"/>
                    </a:lnTo>
                    <a:lnTo>
                      <a:pt x="4813" y="461"/>
                    </a:lnTo>
                    <a:lnTo>
                      <a:pt x="4939" y="482"/>
                    </a:lnTo>
                    <a:lnTo>
                      <a:pt x="5085" y="461"/>
                    </a:lnTo>
                    <a:lnTo>
                      <a:pt x="4980" y="314"/>
                    </a:lnTo>
                    <a:lnTo>
                      <a:pt x="4834" y="272"/>
                    </a:lnTo>
                    <a:lnTo>
                      <a:pt x="4897" y="209"/>
                    </a:lnTo>
                    <a:lnTo>
                      <a:pt x="4876" y="168"/>
                    </a:lnTo>
                    <a:lnTo>
                      <a:pt x="4939" y="147"/>
                    </a:lnTo>
                    <a:lnTo>
                      <a:pt x="4939" y="105"/>
                    </a:lnTo>
                    <a:lnTo>
                      <a:pt x="4813" y="84"/>
                    </a:lnTo>
                    <a:lnTo>
                      <a:pt x="4667" y="84"/>
                    </a:lnTo>
                    <a:lnTo>
                      <a:pt x="4604" y="42"/>
                    </a:lnTo>
                    <a:lnTo>
                      <a:pt x="4164" y="42"/>
                    </a:lnTo>
                    <a:lnTo>
                      <a:pt x="4060"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54"/>
              <p:cNvSpPr/>
              <p:nvPr/>
            </p:nvSpPr>
            <p:spPr>
              <a:xfrm>
                <a:off x="5068275" y="3161675"/>
                <a:ext cx="431050" cy="221800"/>
              </a:xfrm>
              <a:custGeom>
                <a:avLst/>
                <a:gdLst/>
                <a:ahLst/>
                <a:cxnLst/>
                <a:rect l="l" t="t" r="r" b="b"/>
                <a:pathLst>
                  <a:path w="17242" h="8872" extrusionOk="0">
                    <a:moveTo>
                      <a:pt x="16991" y="8202"/>
                    </a:moveTo>
                    <a:lnTo>
                      <a:pt x="16886" y="8265"/>
                    </a:lnTo>
                    <a:lnTo>
                      <a:pt x="16928" y="8286"/>
                    </a:lnTo>
                    <a:lnTo>
                      <a:pt x="16907" y="8307"/>
                    </a:lnTo>
                    <a:cubicBezTo>
                      <a:pt x="16886" y="8307"/>
                      <a:pt x="16823" y="8349"/>
                      <a:pt x="16802" y="8349"/>
                    </a:cubicBezTo>
                    <a:lnTo>
                      <a:pt x="16802" y="8307"/>
                    </a:lnTo>
                    <a:lnTo>
                      <a:pt x="16782" y="8349"/>
                    </a:lnTo>
                    <a:cubicBezTo>
                      <a:pt x="16677" y="8370"/>
                      <a:pt x="16572" y="8370"/>
                      <a:pt x="16489" y="8390"/>
                    </a:cubicBezTo>
                    <a:lnTo>
                      <a:pt x="16593" y="8286"/>
                    </a:lnTo>
                    <a:lnTo>
                      <a:pt x="16551" y="8265"/>
                    </a:lnTo>
                    <a:lnTo>
                      <a:pt x="16468" y="8307"/>
                    </a:lnTo>
                    <a:lnTo>
                      <a:pt x="16384" y="8307"/>
                    </a:lnTo>
                    <a:lnTo>
                      <a:pt x="16342" y="8349"/>
                    </a:lnTo>
                    <a:lnTo>
                      <a:pt x="16363" y="8390"/>
                    </a:lnTo>
                    <a:lnTo>
                      <a:pt x="16300" y="8453"/>
                    </a:lnTo>
                    <a:lnTo>
                      <a:pt x="16196" y="8453"/>
                    </a:lnTo>
                    <a:lnTo>
                      <a:pt x="16258" y="8495"/>
                    </a:lnTo>
                    <a:lnTo>
                      <a:pt x="16384" y="8474"/>
                    </a:lnTo>
                    <a:lnTo>
                      <a:pt x="16447" y="8411"/>
                    </a:lnTo>
                    <a:cubicBezTo>
                      <a:pt x="16489" y="8411"/>
                      <a:pt x="16551" y="8411"/>
                      <a:pt x="16614" y="8390"/>
                    </a:cubicBezTo>
                    <a:lnTo>
                      <a:pt x="16614" y="8390"/>
                    </a:lnTo>
                    <a:lnTo>
                      <a:pt x="16593" y="8411"/>
                    </a:lnTo>
                    <a:lnTo>
                      <a:pt x="16677" y="8411"/>
                    </a:lnTo>
                    <a:lnTo>
                      <a:pt x="16719" y="8474"/>
                    </a:lnTo>
                    <a:lnTo>
                      <a:pt x="16802" y="8370"/>
                    </a:lnTo>
                    <a:cubicBezTo>
                      <a:pt x="16823" y="8370"/>
                      <a:pt x="16886" y="8349"/>
                      <a:pt x="16907" y="8349"/>
                    </a:cubicBezTo>
                    <a:lnTo>
                      <a:pt x="16907" y="8370"/>
                    </a:lnTo>
                    <a:lnTo>
                      <a:pt x="17012" y="8390"/>
                    </a:lnTo>
                    <a:lnTo>
                      <a:pt x="17200" y="8307"/>
                    </a:lnTo>
                    <a:lnTo>
                      <a:pt x="17242" y="8244"/>
                    </a:lnTo>
                    <a:lnTo>
                      <a:pt x="17200" y="8202"/>
                    </a:lnTo>
                    <a:lnTo>
                      <a:pt x="17033" y="8244"/>
                    </a:lnTo>
                    <a:lnTo>
                      <a:pt x="16991" y="8202"/>
                    </a:lnTo>
                    <a:close/>
                    <a:moveTo>
                      <a:pt x="16070" y="8411"/>
                    </a:moveTo>
                    <a:lnTo>
                      <a:pt x="16007" y="8443"/>
                    </a:lnTo>
                    <a:lnTo>
                      <a:pt x="16007" y="8443"/>
                    </a:lnTo>
                    <a:cubicBezTo>
                      <a:pt x="16026" y="8475"/>
                      <a:pt x="16037" y="8501"/>
                      <a:pt x="16036" y="8525"/>
                    </a:cubicBezTo>
                    <a:lnTo>
                      <a:pt x="16036" y="8525"/>
                    </a:lnTo>
                    <a:lnTo>
                      <a:pt x="16049" y="8474"/>
                    </a:lnTo>
                    <a:lnTo>
                      <a:pt x="16133" y="8453"/>
                    </a:lnTo>
                    <a:lnTo>
                      <a:pt x="16196" y="8453"/>
                    </a:lnTo>
                    <a:lnTo>
                      <a:pt x="16237" y="8411"/>
                    </a:lnTo>
                    <a:close/>
                    <a:moveTo>
                      <a:pt x="16036" y="8525"/>
                    </a:moveTo>
                    <a:lnTo>
                      <a:pt x="16028" y="8558"/>
                    </a:lnTo>
                    <a:cubicBezTo>
                      <a:pt x="16034" y="8547"/>
                      <a:pt x="16036" y="8536"/>
                      <a:pt x="16036" y="8525"/>
                    </a:cubicBezTo>
                    <a:close/>
                    <a:moveTo>
                      <a:pt x="105" y="0"/>
                    </a:moveTo>
                    <a:lnTo>
                      <a:pt x="22" y="42"/>
                    </a:lnTo>
                    <a:lnTo>
                      <a:pt x="1" y="105"/>
                    </a:lnTo>
                    <a:lnTo>
                      <a:pt x="22" y="251"/>
                    </a:lnTo>
                    <a:lnTo>
                      <a:pt x="168" y="565"/>
                    </a:lnTo>
                    <a:lnTo>
                      <a:pt x="252" y="628"/>
                    </a:lnTo>
                    <a:lnTo>
                      <a:pt x="524" y="879"/>
                    </a:lnTo>
                    <a:lnTo>
                      <a:pt x="587" y="879"/>
                    </a:lnTo>
                    <a:lnTo>
                      <a:pt x="754" y="1067"/>
                    </a:lnTo>
                    <a:lnTo>
                      <a:pt x="838" y="1088"/>
                    </a:lnTo>
                    <a:lnTo>
                      <a:pt x="900" y="1067"/>
                    </a:lnTo>
                    <a:lnTo>
                      <a:pt x="1089" y="1214"/>
                    </a:lnTo>
                    <a:lnTo>
                      <a:pt x="1298" y="1528"/>
                    </a:lnTo>
                    <a:lnTo>
                      <a:pt x="1507" y="1716"/>
                    </a:lnTo>
                    <a:lnTo>
                      <a:pt x="1570" y="1716"/>
                    </a:lnTo>
                    <a:lnTo>
                      <a:pt x="1570" y="1883"/>
                    </a:lnTo>
                    <a:lnTo>
                      <a:pt x="1612" y="1925"/>
                    </a:lnTo>
                    <a:lnTo>
                      <a:pt x="1633" y="2092"/>
                    </a:lnTo>
                    <a:lnTo>
                      <a:pt x="1716" y="2155"/>
                    </a:lnTo>
                    <a:lnTo>
                      <a:pt x="1842" y="2155"/>
                    </a:lnTo>
                    <a:lnTo>
                      <a:pt x="2009" y="2344"/>
                    </a:lnTo>
                    <a:lnTo>
                      <a:pt x="2093" y="2406"/>
                    </a:lnTo>
                    <a:lnTo>
                      <a:pt x="2156" y="2406"/>
                    </a:lnTo>
                    <a:lnTo>
                      <a:pt x="2198" y="2448"/>
                    </a:lnTo>
                    <a:lnTo>
                      <a:pt x="2135" y="2532"/>
                    </a:lnTo>
                    <a:lnTo>
                      <a:pt x="2219" y="2616"/>
                    </a:lnTo>
                    <a:lnTo>
                      <a:pt x="2261" y="2762"/>
                    </a:lnTo>
                    <a:lnTo>
                      <a:pt x="2261" y="2783"/>
                    </a:lnTo>
                    <a:lnTo>
                      <a:pt x="2365" y="3097"/>
                    </a:lnTo>
                    <a:lnTo>
                      <a:pt x="2428" y="3264"/>
                    </a:lnTo>
                    <a:lnTo>
                      <a:pt x="2574" y="3306"/>
                    </a:lnTo>
                    <a:lnTo>
                      <a:pt x="2763" y="3411"/>
                    </a:lnTo>
                    <a:lnTo>
                      <a:pt x="2763" y="3515"/>
                    </a:lnTo>
                    <a:lnTo>
                      <a:pt x="2888" y="3787"/>
                    </a:lnTo>
                    <a:lnTo>
                      <a:pt x="3035" y="3892"/>
                    </a:lnTo>
                    <a:lnTo>
                      <a:pt x="3056" y="4185"/>
                    </a:lnTo>
                    <a:lnTo>
                      <a:pt x="3265" y="4561"/>
                    </a:lnTo>
                    <a:lnTo>
                      <a:pt x="3265" y="4729"/>
                    </a:lnTo>
                    <a:lnTo>
                      <a:pt x="3307" y="4875"/>
                    </a:lnTo>
                    <a:lnTo>
                      <a:pt x="3516" y="5043"/>
                    </a:lnTo>
                    <a:lnTo>
                      <a:pt x="3725" y="5294"/>
                    </a:lnTo>
                    <a:lnTo>
                      <a:pt x="3788" y="5440"/>
                    </a:lnTo>
                    <a:lnTo>
                      <a:pt x="3934" y="5461"/>
                    </a:lnTo>
                    <a:lnTo>
                      <a:pt x="3997" y="5545"/>
                    </a:lnTo>
                    <a:lnTo>
                      <a:pt x="4123" y="5608"/>
                    </a:lnTo>
                    <a:lnTo>
                      <a:pt x="4144" y="5775"/>
                    </a:lnTo>
                    <a:lnTo>
                      <a:pt x="4290" y="5859"/>
                    </a:lnTo>
                    <a:lnTo>
                      <a:pt x="4437" y="6005"/>
                    </a:lnTo>
                    <a:lnTo>
                      <a:pt x="4709" y="6173"/>
                    </a:lnTo>
                    <a:lnTo>
                      <a:pt x="4750" y="6298"/>
                    </a:lnTo>
                    <a:lnTo>
                      <a:pt x="4918" y="6361"/>
                    </a:lnTo>
                    <a:lnTo>
                      <a:pt x="5253" y="6633"/>
                    </a:lnTo>
                    <a:lnTo>
                      <a:pt x="5274" y="6779"/>
                    </a:lnTo>
                    <a:lnTo>
                      <a:pt x="5357" y="6800"/>
                    </a:lnTo>
                    <a:lnTo>
                      <a:pt x="5441" y="6926"/>
                    </a:lnTo>
                    <a:lnTo>
                      <a:pt x="5483" y="6884"/>
                    </a:lnTo>
                    <a:lnTo>
                      <a:pt x="5483" y="6779"/>
                    </a:lnTo>
                    <a:lnTo>
                      <a:pt x="5462" y="6717"/>
                    </a:lnTo>
                    <a:lnTo>
                      <a:pt x="5462" y="6675"/>
                    </a:lnTo>
                    <a:lnTo>
                      <a:pt x="5566" y="6696"/>
                    </a:lnTo>
                    <a:lnTo>
                      <a:pt x="5797" y="6905"/>
                    </a:lnTo>
                    <a:lnTo>
                      <a:pt x="5859" y="6884"/>
                    </a:lnTo>
                    <a:lnTo>
                      <a:pt x="5859" y="6717"/>
                    </a:lnTo>
                    <a:lnTo>
                      <a:pt x="5901" y="6633"/>
                    </a:lnTo>
                    <a:lnTo>
                      <a:pt x="5985" y="6675"/>
                    </a:lnTo>
                    <a:cubicBezTo>
                      <a:pt x="5985" y="6696"/>
                      <a:pt x="6006" y="6696"/>
                      <a:pt x="6006" y="6717"/>
                    </a:cubicBezTo>
                    <a:lnTo>
                      <a:pt x="6090" y="6842"/>
                    </a:lnTo>
                    <a:lnTo>
                      <a:pt x="6110" y="6842"/>
                    </a:lnTo>
                    <a:cubicBezTo>
                      <a:pt x="6173" y="6905"/>
                      <a:pt x="6215" y="6989"/>
                      <a:pt x="6278" y="7030"/>
                    </a:cubicBezTo>
                    <a:lnTo>
                      <a:pt x="6236" y="7051"/>
                    </a:lnTo>
                    <a:lnTo>
                      <a:pt x="6236" y="7198"/>
                    </a:lnTo>
                    <a:lnTo>
                      <a:pt x="6194" y="7323"/>
                    </a:lnTo>
                    <a:lnTo>
                      <a:pt x="6069" y="7344"/>
                    </a:lnTo>
                    <a:lnTo>
                      <a:pt x="6069" y="7449"/>
                    </a:lnTo>
                    <a:lnTo>
                      <a:pt x="5985" y="7470"/>
                    </a:lnTo>
                    <a:lnTo>
                      <a:pt x="5922" y="7428"/>
                    </a:lnTo>
                    <a:lnTo>
                      <a:pt x="5880" y="7428"/>
                    </a:lnTo>
                    <a:lnTo>
                      <a:pt x="5880" y="7512"/>
                    </a:lnTo>
                    <a:lnTo>
                      <a:pt x="5964" y="7554"/>
                    </a:lnTo>
                    <a:lnTo>
                      <a:pt x="6194" y="7554"/>
                    </a:lnTo>
                    <a:lnTo>
                      <a:pt x="6320" y="7512"/>
                    </a:lnTo>
                    <a:lnTo>
                      <a:pt x="6382" y="7616"/>
                    </a:lnTo>
                    <a:lnTo>
                      <a:pt x="6445" y="7658"/>
                    </a:lnTo>
                    <a:lnTo>
                      <a:pt x="6529" y="7637"/>
                    </a:lnTo>
                    <a:lnTo>
                      <a:pt x="6613" y="7637"/>
                    </a:lnTo>
                    <a:lnTo>
                      <a:pt x="6550" y="7679"/>
                    </a:lnTo>
                    <a:lnTo>
                      <a:pt x="6466" y="7826"/>
                    </a:lnTo>
                    <a:lnTo>
                      <a:pt x="6529" y="7867"/>
                    </a:lnTo>
                    <a:lnTo>
                      <a:pt x="6696" y="7888"/>
                    </a:lnTo>
                    <a:lnTo>
                      <a:pt x="6822" y="7951"/>
                    </a:lnTo>
                    <a:lnTo>
                      <a:pt x="6926" y="7888"/>
                    </a:lnTo>
                    <a:lnTo>
                      <a:pt x="6989" y="7951"/>
                    </a:lnTo>
                    <a:lnTo>
                      <a:pt x="7178" y="7951"/>
                    </a:lnTo>
                    <a:lnTo>
                      <a:pt x="7366" y="8077"/>
                    </a:lnTo>
                    <a:lnTo>
                      <a:pt x="7638" y="8160"/>
                    </a:lnTo>
                    <a:lnTo>
                      <a:pt x="7743" y="8035"/>
                    </a:lnTo>
                    <a:lnTo>
                      <a:pt x="7805" y="8035"/>
                    </a:lnTo>
                    <a:lnTo>
                      <a:pt x="7889" y="8139"/>
                    </a:lnTo>
                    <a:lnTo>
                      <a:pt x="7994" y="8160"/>
                    </a:lnTo>
                    <a:lnTo>
                      <a:pt x="8077" y="8077"/>
                    </a:lnTo>
                    <a:lnTo>
                      <a:pt x="8140" y="8077"/>
                    </a:lnTo>
                    <a:lnTo>
                      <a:pt x="8287" y="8181"/>
                    </a:lnTo>
                    <a:lnTo>
                      <a:pt x="8454" y="8181"/>
                    </a:lnTo>
                    <a:lnTo>
                      <a:pt x="8747" y="8370"/>
                    </a:lnTo>
                    <a:lnTo>
                      <a:pt x="9061" y="8474"/>
                    </a:lnTo>
                    <a:lnTo>
                      <a:pt x="9186" y="8390"/>
                    </a:lnTo>
                    <a:lnTo>
                      <a:pt x="9395" y="8390"/>
                    </a:lnTo>
                    <a:lnTo>
                      <a:pt x="9521" y="8495"/>
                    </a:lnTo>
                    <a:lnTo>
                      <a:pt x="9647" y="8390"/>
                    </a:lnTo>
                    <a:lnTo>
                      <a:pt x="9793" y="8411"/>
                    </a:lnTo>
                    <a:lnTo>
                      <a:pt x="9960" y="8495"/>
                    </a:lnTo>
                    <a:lnTo>
                      <a:pt x="10149" y="8495"/>
                    </a:lnTo>
                    <a:lnTo>
                      <a:pt x="10295" y="8411"/>
                    </a:lnTo>
                    <a:lnTo>
                      <a:pt x="10379" y="8411"/>
                    </a:lnTo>
                    <a:lnTo>
                      <a:pt x="10483" y="8516"/>
                    </a:lnTo>
                    <a:lnTo>
                      <a:pt x="10609" y="8558"/>
                    </a:lnTo>
                    <a:lnTo>
                      <a:pt x="10776" y="8683"/>
                    </a:lnTo>
                    <a:lnTo>
                      <a:pt x="10902" y="8662"/>
                    </a:lnTo>
                    <a:lnTo>
                      <a:pt x="10986" y="8725"/>
                    </a:lnTo>
                    <a:lnTo>
                      <a:pt x="11048" y="8704"/>
                    </a:lnTo>
                    <a:lnTo>
                      <a:pt x="11028" y="8516"/>
                    </a:lnTo>
                    <a:lnTo>
                      <a:pt x="10965" y="8474"/>
                    </a:lnTo>
                    <a:lnTo>
                      <a:pt x="11007" y="8453"/>
                    </a:lnTo>
                    <a:cubicBezTo>
                      <a:pt x="11132" y="8453"/>
                      <a:pt x="11237" y="8474"/>
                      <a:pt x="11341" y="8495"/>
                    </a:cubicBezTo>
                    <a:lnTo>
                      <a:pt x="11467" y="8579"/>
                    </a:lnTo>
                    <a:lnTo>
                      <a:pt x="11488" y="8662"/>
                    </a:lnTo>
                    <a:lnTo>
                      <a:pt x="11551" y="8579"/>
                    </a:lnTo>
                    <a:lnTo>
                      <a:pt x="11634" y="8516"/>
                    </a:lnTo>
                    <a:cubicBezTo>
                      <a:pt x="11697" y="8579"/>
                      <a:pt x="11781" y="8600"/>
                      <a:pt x="11864" y="8621"/>
                    </a:cubicBezTo>
                    <a:lnTo>
                      <a:pt x="11844" y="8662"/>
                    </a:lnTo>
                    <a:lnTo>
                      <a:pt x="11864" y="8704"/>
                    </a:lnTo>
                    <a:lnTo>
                      <a:pt x="12053" y="8767"/>
                    </a:lnTo>
                    <a:lnTo>
                      <a:pt x="12157" y="8704"/>
                    </a:lnTo>
                    <a:lnTo>
                      <a:pt x="12220" y="8725"/>
                    </a:lnTo>
                    <a:lnTo>
                      <a:pt x="12220" y="8704"/>
                    </a:lnTo>
                    <a:cubicBezTo>
                      <a:pt x="12262" y="8725"/>
                      <a:pt x="12304" y="8725"/>
                      <a:pt x="12325" y="8767"/>
                    </a:cubicBezTo>
                    <a:lnTo>
                      <a:pt x="12388" y="8809"/>
                    </a:lnTo>
                    <a:lnTo>
                      <a:pt x="12492" y="8872"/>
                    </a:lnTo>
                    <a:lnTo>
                      <a:pt x="12597" y="8830"/>
                    </a:lnTo>
                    <a:lnTo>
                      <a:pt x="12680" y="8830"/>
                    </a:lnTo>
                    <a:lnTo>
                      <a:pt x="12722" y="8872"/>
                    </a:lnTo>
                    <a:lnTo>
                      <a:pt x="12848" y="8809"/>
                    </a:lnTo>
                    <a:lnTo>
                      <a:pt x="12911" y="8725"/>
                    </a:lnTo>
                    <a:lnTo>
                      <a:pt x="13015" y="8767"/>
                    </a:lnTo>
                    <a:lnTo>
                      <a:pt x="13141" y="8704"/>
                    </a:lnTo>
                    <a:lnTo>
                      <a:pt x="13245" y="8725"/>
                    </a:lnTo>
                    <a:lnTo>
                      <a:pt x="13371" y="8621"/>
                    </a:lnTo>
                    <a:lnTo>
                      <a:pt x="13413" y="8704"/>
                    </a:lnTo>
                    <a:lnTo>
                      <a:pt x="13517" y="8683"/>
                    </a:lnTo>
                    <a:lnTo>
                      <a:pt x="13664" y="8704"/>
                    </a:lnTo>
                    <a:lnTo>
                      <a:pt x="13580" y="8662"/>
                    </a:lnTo>
                    <a:lnTo>
                      <a:pt x="13894" y="8662"/>
                    </a:lnTo>
                    <a:lnTo>
                      <a:pt x="13936" y="8683"/>
                    </a:lnTo>
                    <a:lnTo>
                      <a:pt x="13936" y="8662"/>
                    </a:lnTo>
                    <a:lnTo>
                      <a:pt x="14166" y="8662"/>
                    </a:lnTo>
                    <a:lnTo>
                      <a:pt x="14250" y="8683"/>
                    </a:lnTo>
                    <a:lnTo>
                      <a:pt x="14313" y="8683"/>
                    </a:lnTo>
                    <a:lnTo>
                      <a:pt x="14396" y="8704"/>
                    </a:lnTo>
                    <a:lnTo>
                      <a:pt x="14480" y="8683"/>
                    </a:lnTo>
                    <a:lnTo>
                      <a:pt x="14564" y="8683"/>
                    </a:lnTo>
                    <a:lnTo>
                      <a:pt x="14626" y="8725"/>
                    </a:lnTo>
                    <a:lnTo>
                      <a:pt x="14731" y="8683"/>
                    </a:lnTo>
                    <a:lnTo>
                      <a:pt x="14794" y="8704"/>
                    </a:lnTo>
                    <a:lnTo>
                      <a:pt x="14877" y="8704"/>
                    </a:lnTo>
                    <a:lnTo>
                      <a:pt x="14898" y="8683"/>
                    </a:lnTo>
                    <a:lnTo>
                      <a:pt x="15024" y="8621"/>
                    </a:lnTo>
                    <a:lnTo>
                      <a:pt x="15212" y="8662"/>
                    </a:lnTo>
                    <a:lnTo>
                      <a:pt x="15359" y="8579"/>
                    </a:lnTo>
                    <a:lnTo>
                      <a:pt x="15547" y="8579"/>
                    </a:lnTo>
                    <a:lnTo>
                      <a:pt x="15631" y="8600"/>
                    </a:lnTo>
                    <a:lnTo>
                      <a:pt x="15652" y="8579"/>
                    </a:lnTo>
                    <a:cubicBezTo>
                      <a:pt x="15683" y="8589"/>
                      <a:pt x="15714" y="8594"/>
                      <a:pt x="15748" y="8594"/>
                    </a:cubicBezTo>
                    <a:cubicBezTo>
                      <a:pt x="15782" y="8594"/>
                      <a:pt x="15819" y="8589"/>
                      <a:pt x="15861" y="8579"/>
                    </a:cubicBezTo>
                    <a:cubicBezTo>
                      <a:pt x="15882" y="8579"/>
                      <a:pt x="15924" y="8558"/>
                      <a:pt x="15945" y="8516"/>
                    </a:cubicBezTo>
                    <a:lnTo>
                      <a:pt x="15986" y="8453"/>
                    </a:lnTo>
                    <a:lnTo>
                      <a:pt x="16007" y="8443"/>
                    </a:lnTo>
                    <a:lnTo>
                      <a:pt x="16007" y="8443"/>
                    </a:lnTo>
                    <a:cubicBezTo>
                      <a:pt x="16001" y="8433"/>
                      <a:pt x="15994" y="8423"/>
                      <a:pt x="15986" y="8411"/>
                    </a:cubicBezTo>
                    <a:lnTo>
                      <a:pt x="16049" y="8390"/>
                    </a:lnTo>
                    <a:lnTo>
                      <a:pt x="16091" y="8286"/>
                    </a:lnTo>
                    <a:lnTo>
                      <a:pt x="16091" y="8181"/>
                    </a:lnTo>
                    <a:lnTo>
                      <a:pt x="15965" y="8139"/>
                    </a:lnTo>
                    <a:lnTo>
                      <a:pt x="15861" y="8202"/>
                    </a:lnTo>
                    <a:lnTo>
                      <a:pt x="15924" y="8244"/>
                    </a:lnTo>
                    <a:lnTo>
                      <a:pt x="15840" y="8349"/>
                    </a:lnTo>
                    <a:lnTo>
                      <a:pt x="15735" y="8370"/>
                    </a:lnTo>
                    <a:lnTo>
                      <a:pt x="15714" y="8390"/>
                    </a:lnTo>
                    <a:lnTo>
                      <a:pt x="15673" y="8390"/>
                    </a:lnTo>
                    <a:cubicBezTo>
                      <a:pt x="15652" y="8390"/>
                      <a:pt x="15631" y="8411"/>
                      <a:pt x="15610" y="8453"/>
                    </a:cubicBezTo>
                    <a:lnTo>
                      <a:pt x="15526" y="8453"/>
                    </a:lnTo>
                    <a:lnTo>
                      <a:pt x="15442" y="8390"/>
                    </a:lnTo>
                    <a:lnTo>
                      <a:pt x="15296" y="8390"/>
                    </a:lnTo>
                    <a:lnTo>
                      <a:pt x="15149" y="8453"/>
                    </a:lnTo>
                    <a:lnTo>
                      <a:pt x="15003" y="8349"/>
                    </a:lnTo>
                    <a:lnTo>
                      <a:pt x="14836" y="8307"/>
                    </a:lnTo>
                    <a:lnTo>
                      <a:pt x="14773" y="8349"/>
                    </a:lnTo>
                    <a:lnTo>
                      <a:pt x="14626" y="8265"/>
                    </a:lnTo>
                    <a:lnTo>
                      <a:pt x="14354" y="8307"/>
                    </a:lnTo>
                    <a:lnTo>
                      <a:pt x="14166" y="8411"/>
                    </a:lnTo>
                    <a:lnTo>
                      <a:pt x="14166" y="8453"/>
                    </a:lnTo>
                    <a:lnTo>
                      <a:pt x="13999" y="8453"/>
                    </a:lnTo>
                    <a:lnTo>
                      <a:pt x="13894" y="8411"/>
                    </a:lnTo>
                    <a:lnTo>
                      <a:pt x="13894" y="8474"/>
                    </a:lnTo>
                    <a:cubicBezTo>
                      <a:pt x="13852" y="8474"/>
                      <a:pt x="13769" y="8474"/>
                      <a:pt x="13727" y="8495"/>
                    </a:cubicBezTo>
                    <a:lnTo>
                      <a:pt x="13685" y="8453"/>
                    </a:lnTo>
                    <a:lnTo>
                      <a:pt x="13685" y="8370"/>
                    </a:lnTo>
                    <a:lnTo>
                      <a:pt x="13559" y="8349"/>
                    </a:lnTo>
                    <a:lnTo>
                      <a:pt x="13580" y="8453"/>
                    </a:lnTo>
                    <a:lnTo>
                      <a:pt x="13538" y="8474"/>
                    </a:lnTo>
                    <a:lnTo>
                      <a:pt x="13538" y="8370"/>
                    </a:lnTo>
                    <a:lnTo>
                      <a:pt x="13434" y="8286"/>
                    </a:lnTo>
                    <a:lnTo>
                      <a:pt x="13329" y="8349"/>
                    </a:lnTo>
                    <a:lnTo>
                      <a:pt x="13224" y="8265"/>
                    </a:lnTo>
                    <a:lnTo>
                      <a:pt x="13120" y="8202"/>
                    </a:lnTo>
                    <a:lnTo>
                      <a:pt x="12994" y="8286"/>
                    </a:lnTo>
                    <a:lnTo>
                      <a:pt x="12994" y="8349"/>
                    </a:lnTo>
                    <a:lnTo>
                      <a:pt x="13224" y="8411"/>
                    </a:lnTo>
                    <a:lnTo>
                      <a:pt x="13308" y="8495"/>
                    </a:lnTo>
                    <a:lnTo>
                      <a:pt x="13162" y="8495"/>
                    </a:lnTo>
                    <a:lnTo>
                      <a:pt x="13162" y="8516"/>
                    </a:lnTo>
                    <a:lnTo>
                      <a:pt x="13099" y="8579"/>
                    </a:lnTo>
                    <a:lnTo>
                      <a:pt x="13057" y="8579"/>
                    </a:lnTo>
                    <a:cubicBezTo>
                      <a:pt x="13094" y="8560"/>
                      <a:pt x="13098" y="8492"/>
                      <a:pt x="13055" y="8492"/>
                    </a:cubicBezTo>
                    <a:cubicBezTo>
                      <a:pt x="13049" y="8492"/>
                      <a:pt x="13043" y="8493"/>
                      <a:pt x="13036" y="8495"/>
                    </a:cubicBezTo>
                    <a:lnTo>
                      <a:pt x="12952" y="8495"/>
                    </a:lnTo>
                    <a:lnTo>
                      <a:pt x="12932" y="8390"/>
                    </a:lnTo>
                    <a:lnTo>
                      <a:pt x="12848" y="8370"/>
                    </a:lnTo>
                    <a:lnTo>
                      <a:pt x="12743" y="8390"/>
                    </a:lnTo>
                    <a:lnTo>
                      <a:pt x="12639" y="8370"/>
                    </a:lnTo>
                    <a:lnTo>
                      <a:pt x="12492" y="8411"/>
                    </a:lnTo>
                    <a:lnTo>
                      <a:pt x="12408" y="8516"/>
                    </a:lnTo>
                    <a:lnTo>
                      <a:pt x="12388" y="8600"/>
                    </a:lnTo>
                    <a:lnTo>
                      <a:pt x="12283" y="8600"/>
                    </a:lnTo>
                    <a:lnTo>
                      <a:pt x="12283" y="8579"/>
                    </a:lnTo>
                    <a:lnTo>
                      <a:pt x="12283" y="8558"/>
                    </a:lnTo>
                    <a:lnTo>
                      <a:pt x="12304" y="8558"/>
                    </a:lnTo>
                    <a:cubicBezTo>
                      <a:pt x="12325" y="8558"/>
                      <a:pt x="12304" y="8516"/>
                      <a:pt x="12304" y="8516"/>
                    </a:cubicBezTo>
                    <a:lnTo>
                      <a:pt x="12325" y="8495"/>
                    </a:lnTo>
                    <a:lnTo>
                      <a:pt x="12367" y="8370"/>
                    </a:lnTo>
                    <a:lnTo>
                      <a:pt x="12178" y="8307"/>
                    </a:lnTo>
                    <a:lnTo>
                      <a:pt x="12053" y="8390"/>
                    </a:lnTo>
                    <a:lnTo>
                      <a:pt x="12011" y="8516"/>
                    </a:lnTo>
                    <a:cubicBezTo>
                      <a:pt x="11885" y="8495"/>
                      <a:pt x="11781" y="8474"/>
                      <a:pt x="11676" y="8453"/>
                    </a:cubicBezTo>
                    <a:lnTo>
                      <a:pt x="11781" y="8411"/>
                    </a:lnTo>
                    <a:lnTo>
                      <a:pt x="11802" y="8349"/>
                    </a:lnTo>
                    <a:lnTo>
                      <a:pt x="11676" y="8181"/>
                    </a:lnTo>
                    <a:lnTo>
                      <a:pt x="11530" y="8160"/>
                    </a:lnTo>
                    <a:lnTo>
                      <a:pt x="11362" y="8202"/>
                    </a:lnTo>
                    <a:lnTo>
                      <a:pt x="11237" y="8181"/>
                    </a:lnTo>
                    <a:lnTo>
                      <a:pt x="11111" y="8202"/>
                    </a:lnTo>
                    <a:lnTo>
                      <a:pt x="11111" y="8244"/>
                    </a:lnTo>
                    <a:cubicBezTo>
                      <a:pt x="11069" y="8244"/>
                      <a:pt x="11069" y="8244"/>
                      <a:pt x="11048" y="8202"/>
                    </a:cubicBezTo>
                    <a:lnTo>
                      <a:pt x="11069" y="8056"/>
                    </a:lnTo>
                    <a:lnTo>
                      <a:pt x="11028" y="7972"/>
                    </a:lnTo>
                    <a:lnTo>
                      <a:pt x="10923" y="7951"/>
                    </a:lnTo>
                    <a:lnTo>
                      <a:pt x="10902" y="7930"/>
                    </a:lnTo>
                    <a:lnTo>
                      <a:pt x="10797" y="7930"/>
                    </a:lnTo>
                    <a:lnTo>
                      <a:pt x="10714" y="7972"/>
                    </a:lnTo>
                    <a:lnTo>
                      <a:pt x="10609" y="7972"/>
                    </a:lnTo>
                    <a:lnTo>
                      <a:pt x="10525" y="7930"/>
                    </a:lnTo>
                    <a:lnTo>
                      <a:pt x="10400" y="7972"/>
                    </a:lnTo>
                    <a:lnTo>
                      <a:pt x="10274" y="7930"/>
                    </a:lnTo>
                    <a:lnTo>
                      <a:pt x="10191" y="7846"/>
                    </a:lnTo>
                    <a:lnTo>
                      <a:pt x="10191" y="7763"/>
                    </a:lnTo>
                    <a:lnTo>
                      <a:pt x="10086" y="7595"/>
                    </a:lnTo>
                    <a:lnTo>
                      <a:pt x="10086" y="7449"/>
                    </a:lnTo>
                    <a:lnTo>
                      <a:pt x="9939" y="7449"/>
                    </a:lnTo>
                    <a:lnTo>
                      <a:pt x="9856" y="7470"/>
                    </a:lnTo>
                    <a:lnTo>
                      <a:pt x="9772" y="7386"/>
                    </a:lnTo>
                    <a:lnTo>
                      <a:pt x="9667" y="7386"/>
                    </a:lnTo>
                    <a:lnTo>
                      <a:pt x="9542" y="7282"/>
                    </a:lnTo>
                    <a:lnTo>
                      <a:pt x="9458" y="7240"/>
                    </a:lnTo>
                    <a:lnTo>
                      <a:pt x="9354" y="7261"/>
                    </a:lnTo>
                    <a:lnTo>
                      <a:pt x="9270" y="7261"/>
                    </a:lnTo>
                    <a:lnTo>
                      <a:pt x="9144" y="7114"/>
                    </a:lnTo>
                    <a:lnTo>
                      <a:pt x="9040" y="7114"/>
                    </a:lnTo>
                    <a:lnTo>
                      <a:pt x="9019" y="7344"/>
                    </a:lnTo>
                    <a:lnTo>
                      <a:pt x="8935" y="7449"/>
                    </a:lnTo>
                    <a:lnTo>
                      <a:pt x="8684" y="7491"/>
                    </a:lnTo>
                    <a:lnTo>
                      <a:pt x="8370" y="7449"/>
                    </a:lnTo>
                    <a:lnTo>
                      <a:pt x="8015" y="7449"/>
                    </a:lnTo>
                    <a:lnTo>
                      <a:pt x="7805" y="7365"/>
                    </a:lnTo>
                    <a:lnTo>
                      <a:pt x="7763" y="7323"/>
                    </a:lnTo>
                    <a:lnTo>
                      <a:pt x="7784" y="7219"/>
                    </a:lnTo>
                    <a:lnTo>
                      <a:pt x="7701" y="7072"/>
                    </a:lnTo>
                    <a:lnTo>
                      <a:pt x="7450" y="7051"/>
                    </a:lnTo>
                    <a:lnTo>
                      <a:pt x="7240" y="7010"/>
                    </a:lnTo>
                    <a:lnTo>
                      <a:pt x="7136" y="6926"/>
                    </a:lnTo>
                    <a:lnTo>
                      <a:pt x="6947" y="6926"/>
                    </a:lnTo>
                    <a:lnTo>
                      <a:pt x="6906" y="6968"/>
                    </a:lnTo>
                    <a:lnTo>
                      <a:pt x="6843" y="7030"/>
                    </a:lnTo>
                    <a:lnTo>
                      <a:pt x="6759" y="6947"/>
                    </a:lnTo>
                    <a:lnTo>
                      <a:pt x="6592" y="6926"/>
                    </a:lnTo>
                    <a:lnTo>
                      <a:pt x="6487" y="6926"/>
                    </a:lnTo>
                    <a:cubicBezTo>
                      <a:pt x="6403" y="6842"/>
                      <a:pt x="6320" y="6758"/>
                      <a:pt x="6278" y="6654"/>
                    </a:cubicBezTo>
                    <a:lnTo>
                      <a:pt x="6278" y="6486"/>
                    </a:lnTo>
                    <a:lnTo>
                      <a:pt x="6320" y="6173"/>
                    </a:lnTo>
                    <a:lnTo>
                      <a:pt x="6278" y="5963"/>
                    </a:lnTo>
                    <a:lnTo>
                      <a:pt x="6382" y="5712"/>
                    </a:lnTo>
                    <a:lnTo>
                      <a:pt x="6320" y="5649"/>
                    </a:lnTo>
                    <a:lnTo>
                      <a:pt x="6320" y="5461"/>
                    </a:lnTo>
                    <a:lnTo>
                      <a:pt x="6424" y="5398"/>
                    </a:lnTo>
                    <a:lnTo>
                      <a:pt x="6487" y="5336"/>
                    </a:lnTo>
                    <a:lnTo>
                      <a:pt x="6445" y="5231"/>
                    </a:lnTo>
                    <a:lnTo>
                      <a:pt x="6382" y="5168"/>
                    </a:lnTo>
                    <a:lnTo>
                      <a:pt x="6278" y="5085"/>
                    </a:lnTo>
                    <a:lnTo>
                      <a:pt x="6215" y="4959"/>
                    </a:lnTo>
                    <a:lnTo>
                      <a:pt x="6131" y="4938"/>
                    </a:lnTo>
                    <a:lnTo>
                      <a:pt x="6110" y="4854"/>
                    </a:lnTo>
                    <a:lnTo>
                      <a:pt x="6006" y="4813"/>
                    </a:lnTo>
                    <a:lnTo>
                      <a:pt x="5818" y="4833"/>
                    </a:lnTo>
                    <a:lnTo>
                      <a:pt x="5713" y="4813"/>
                    </a:lnTo>
                    <a:lnTo>
                      <a:pt x="5692" y="4624"/>
                    </a:lnTo>
                    <a:lnTo>
                      <a:pt x="5608" y="4520"/>
                    </a:lnTo>
                    <a:lnTo>
                      <a:pt x="5546" y="4561"/>
                    </a:lnTo>
                    <a:lnTo>
                      <a:pt x="5587" y="4457"/>
                    </a:lnTo>
                    <a:lnTo>
                      <a:pt x="5483" y="4415"/>
                    </a:lnTo>
                    <a:lnTo>
                      <a:pt x="5462" y="4122"/>
                    </a:lnTo>
                    <a:lnTo>
                      <a:pt x="5336" y="4185"/>
                    </a:lnTo>
                    <a:lnTo>
                      <a:pt x="5274" y="4122"/>
                    </a:lnTo>
                    <a:lnTo>
                      <a:pt x="5043" y="4122"/>
                    </a:lnTo>
                    <a:lnTo>
                      <a:pt x="4855" y="3996"/>
                    </a:lnTo>
                    <a:lnTo>
                      <a:pt x="4855" y="3892"/>
                    </a:lnTo>
                    <a:lnTo>
                      <a:pt x="4960" y="3850"/>
                    </a:lnTo>
                    <a:lnTo>
                      <a:pt x="5085" y="3766"/>
                    </a:lnTo>
                    <a:lnTo>
                      <a:pt x="5002" y="3704"/>
                    </a:lnTo>
                    <a:lnTo>
                      <a:pt x="4876" y="3745"/>
                    </a:lnTo>
                    <a:lnTo>
                      <a:pt x="4813" y="3704"/>
                    </a:lnTo>
                    <a:lnTo>
                      <a:pt x="4667" y="3766"/>
                    </a:lnTo>
                    <a:lnTo>
                      <a:pt x="4750" y="3683"/>
                    </a:lnTo>
                    <a:lnTo>
                      <a:pt x="4876" y="3578"/>
                    </a:lnTo>
                    <a:lnTo>
                      <a:pt x="5064" y="3557"/>
                    </a:lnTo>
                    <a:lnTo>
                      <a:pt x="5043" y="3432"/>
                    </a:lnTo>
                    <a:lnTo>
                      <a:pt x="4855" y="3222"/>
                    </a:lnTo>
                    <a:lnTo>
                      <a:pt x="4750" y="3222"/>
                    </a:lnTo>
                    <a:lnTo>
                      <a:pt x="4625" y="3285"/>
                    </a:lnTo>
                    <a:lnTo>
                      <a:pt x="4478" y="3369"/>
                    </a:lnTo>
                    <a:lnTo>
                      <a:pt x="4332" y="3369"/>
                    </a:lnTo>
                    <a:lnTo>
                      <a:pt x="4416" y="3348"/>
                    </a:lnTo>
                    <a:lnTo>
                      <a:pt x="4457" y="3285"/>
                    </a:lnTo>
                    <a:lnTo>
                      <a:pt x="4520" y="3264"/>
                    </a:lnTo>
                    <a:lnTo>
                      <a:pt x="4562" y="3180"/>
                    </a:lnTo>
                    <a:lnTo>
                      <a:pt x="4541" y="3097"/>
                    </a:lnTo>
                    <a:lnTo>
                      <a:pt x="4416" y="3055"/>
                    </a:lnTo>
                    <a:lnTo>
                      <a:pt x="4206" y="3055"/>
                    </a:lnTo>
                    <a:lnTo>
                      <a:pt x="4081" y="2929"/>
                    </a:lnTo>
                    <a:lnTo>
                      <a:pt x="4081" y="2846"/>
                    </a:lnTo>
                    <a:lnTo>
                      <a:pt x="4039" y="2678"/>
                    </a:lnTo>
                    <a:lnTo>
                      <a:pt x="3809" y="2448"/>
                    </a:lnTo>
                    <a:lnTo>
                      <a:pt x="3725" y="2427"/>
                    </a:lnTo>
                    <a:lnTo>
                      <a:pt x="3662" y="2448"/>
                    </a:lnTo>
                    <a:lnTo>
                      <a:pt x="3558" y="2364"/>
                    </a:lnTo>
                    <a:lnTo>
                      <a:pt x="3516" y="2155"/>
                    </a:lnTo>
                    <a:lnTo>
                      <a:pt x="3369" y="2009"/>
                    </a:lnTo>
                    <a:lnTo>
                      <a:pt x="3160" y="1883"/>
                    </a:lnTo>
                    <a:lnTo>
                      <a:pt x="3035" y="1883"/>
                    </a:lnTo>
                    <a:lnTo>
                      <a:pt x="2993" y="1925"/>
                    </a:lnTo>
                    <a:lnTo>
                      <a:pt x="2930" y="1883"/>
                    </a:lnTo>
                    <a:lnTo>
                      <a:pt x="2888" y="1716"/>
                    </a:lnTo>
                    <a:lnTo>
                      <a:pt x="2825" y="1800"/>
                    </a:lnTo>
                    <a:lnTo>
                      <a:pt x="2763" y="1716"/>
                    </a:lnTo>
                    <a:lnTo>
                      <a:pt x="2763" y="1528"/>
                    </a:lnTo>
                    <a:lnTo>
                      <a:pt x="2658" y="1402"/>
                    </a:lnTo>
                    <a:lnTo>
                      <a:pt x="2533" y="1381"/>
                    </a:lnTo>
                    <a:lnTo>
                      <a:pt x="2470" y="1297"/>
                    </a:lnTo>
                    <a:lnTo>
                      <a:pt x="2135" y="1088"/>
                    </a:lnTo>
                    <a:lnTo>
                      <a:pt x="2030" y="1088"/>
                    </a:lnTo>
                    <a:lnTo>
                      <a:pt x="1905" y="942"/>
                    </a:lnTo>
                    <a:lnTo>
                      <a:pt x="1779" y="900"/>
                    </a:lnTo>
                    <a:lnTo>
                      <a:pt x="1737" y="837"/>
                    </a:lnTo>
                    <a:lnTo>
                      <a:pt x="1716" y="649"/>
                    </a:lnTo>
                    <a:lnTo>
                      <a:pt x="1612" y="586"/>
                    </a:lnTo>
                    <a:lnTo>
                      <a:pt x="1528" y="460"/>
                    </a:lnTo>
                    <a:lnTo>
                      <a:pt x="1486" y="439"/>
                    </a:lnTo>
                    <a:lnTo>
                      <a:pt x="1403" y="272"/>
                    </a:lnTo>
                    <a:lnTo>
                      <a:pt x="1277" y="230"/>
                    </a:lnTo>
                    <a:lnTo>
                      <a:pt x="1152" y="230"/>
                    </a:lnTo>
                    <a:lnTo>
                      <a:pt x="1068" y="251"/>
                    </a:lnTo>
                    <a:lnTo>
                      <a:pt x="1005" y="209"/>
                    </a:lnTo>
                    <a:lnTo>
                      <a:pt x="859" y="209"/>
                    </a:lnTo>
                    <a:lnTo>
                      <a:pt x="670" y="251"/>
                    </a:lnTo>
                    <a:lnTo>
                      <a:pt x="587" y="209"/>
                    </a:lnTo>
                    <a:lnTo>
                      <a:pt x="336" y="21"/>
                    </a:lnTo>
                    <a:lnTo>
                      <a:pt x="105"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67" name="Google Shape;1767;p54"/>
            <p:cNvSpPr/>
            <p:nvPr/>
          </p:nvSpPr>
          <p:spPr>
            <a:xfrm>
              <a:off x="4437231" y="3100607"/>
              <a:ext cx="29912" cy="37370"/>
            </a:xfrm>
            <a:custGeom>
              <a:avLst/>
              <a:gdLst/>
              <a:ahLst/>
              <a:cxnLst/>
              <a:rect l="l" t="t" r="r" b="b"/>
              <a:pathLst>
                <a:path w="2512" h="3286" extrusionOk="0">
                  <a:moveTo>
                    <a:pt x="126" y="0"/>
                  </a:moveTo>
                  <a:lnTo>
                    <a:pt x="42" y="84"/>
                  </a:lnTo>
                  <a:lnTo>
                    <a:pt x="0" y="210"/>
                  </a:lnTo>
                  <a:lnTo>
                    <a:pt x="126" y="419"/>
                  </a:lnTo>
                  <a:lnTo>
                    <a:pt x="189" y="879"/>
                  </a:lnTo>
                  <a:lnTo>
                    <a:pt x="251" y="1047"/>
                  </a:lnTo>
                  <a:lnTo>
                    <a:pt x="314" y="1172"/>
                  </a:lnTo>
                  <a:lnTo>
                    <a:pt x="314" y="1360"/>
                  </a:lnTo>
                  <a:lnTo>
                    <a:pt x="251" y="1402"/>
                  </a:lnTo>
                  <a:lnTo>
                    <a:pt x="293" y="1507"/>
                  </a:lnTo>
                  <a:lnTo>
                    <a:pt x="356" y="1611"/>
                  </a:lnTo>
                  <a:lnTo>
                    <a:pt x="335" y="1674"/>
                  </a:lnTo>
                  <a:lnTo>
                    <a:pt x="419" y="1758"/>
                  </a:lnTo>
                  <a:lnTo>
                    <a:pt x="565" y="1863"/>
                  </a:lnTo>
                  <a:lnTo>
                    <a:pt x="649" y="2009"/>
                  </a:lnTo>
                  <a:lnTo>
                    <a:pt x="754" y="2072"/>
                  </a:lnTo>
                  <a:lnTo>
                    <a:pt x="837" y="2176"/>
                  </a:lnTo>
                  <a:lnTo>
                    <a:pt x="754" y="2281"/>
                  </a:lnTo>
                  <a:lnTo>
                    <a:pt x="733" y="2344"/>
                  </a:lnTo>
                  <a:lnTo>
                    <a:pt x="816" y="2407"/>
                  </a:lnTo>
                  <a:lnTo>
                    <a:pt x="1005" y="2490"/>
                  </a:lnTo>
                  <a:lnTo>
                    <a:pt x="1193" y="2616"/>
                  </a:lnTo>
                  <a:lnTo>
                    <a:pt x="1172" y="2720"/>
                  </a:lnTo>
                  <a:lnTo>
                    <a:pt x="1339" y="2867"/>
                  </a:lnTo>
                  <a:lnTo>
                    <a:pt x="1486" y="2867"/>
                  </a:lnTo>
                  <a:lnTo>
                    <a:pt x="1528" y="2909"/>
                  </a:lnTo>
                  <a:lnTo>
                    <a:pt x="1611" y="3013"/>
                  </a:lnTo>
                  <a:lnTo>
                    <a:pt x="1800" y="3118"/>
                  </a:lnTo>
                  <a:lnTo>
                    <a:pt x="1988" y="3139"/>
                  </a:lnTo>
                  <a:lnTo>
                    <a:pt x="2051" y="3223"/>
                  </a:lnTo>
                  <a:lnTo>
                    <a:pt x="2197" y="3264"/>
                  </a:lnTo>
                  <a:lnTo>
                    <a:pt x="2218" y="3244"/>
                  </a:lnTo>
                  <a:lnTo>
                    <a:pt x="2281" y="3285"/>
                  </a:lnTo>
                  <a:lnTo>
                    <a:pt x="2386" y="3223"/>
                  </a:lnTo>
                  <a:lnTo>
                    <a:pt x="2386" y="3181"/>
                  </a:lnTo>
                  <a:lnTo>
                    <a:pt x="2344" y="3181"/>
                  </a:lnTo>
                  <a:lnTo>
                    <a:pt x="2386" y="3118"/>
                  </a:lnTo>
                  <a:lnTo>
                    <a:pt x="2323" y="3076"/>
                  </a:lnTo>
                  <a:lnTo>
                    <a:pt x="2407" y="3118"/>
                  </a:lnTo>
                  <a:lnTo>
                    <a:pt x="2407" y="3181"/>
                  </a:lnTo>
                  <a:lnTo>
                    <a:pt x="2407" y="3223"/>
                  </a:lnTo>
                  <a:lnTo>
                    <a:pt x="2511" y="3244"/>
                  </a:lnTo>
                  <a:lnTo>
                    <a:pt x="2511" y="3118"/>
                  </a:lnTo>
                  <a:lnTo>
                    <a:pt x="2386" y="2846"/>
                  </a:lnTo>
                  <a:lnTo>
                    <a:pt x="2344" y="2846"/>
                  </a:lnTo>
                  <a:lnTo>
                    <a:pt x="2344" y="2804"/>
                  </a:lnTo>
                  <a:lnTo>
                    <a:pt x="2323" y="2762"/>
                  </a:lnTo>
                  <a:lnTo>
                    <a:pt x="2281" y="2741"/>
                  </a:lnTo>
                  <a:lnTo>
                    <a:pt x="2239" y="2553"/>
                  </a:lnTo>
                  <a:lnTo>
                    <a:pt x="2281" y="2511"/>
                  </a:lnTo>
                  <a:lnTo>
                    <a:pt x="2239" y="2448"/>
                  </a:lnTo>
                  <a:lnTo>
                    <a:pt x="2176" y="2448"/>
                  </a:lnTo>
                  <a:lnTo>
                    <a:pt x="2009" y="2344"/>
                  </a:lnTo>
                  <a:lnTo>
                    <a:pt x="1967" y="2197"/>
                  </a:lnTo>
                  <a:lnTo>
                    <a:pt x="1967" y="1904"/>
                  </a:lnTo>
                  <a:lnTo>
                    <a:pt x="1904" y="1821"/>
                  </a:lnTo>
                  <a:lnTo>
                    <a:pt x="1904" y="1716"/>
                  </a:lnTo>
                  <a:lnTo>
                    <a:pt x="1925" y="1674"/>
                  </a:lnTo>
                  <a:lnTo>
                    <a:pt x="1904" y="1381"/>
                  </a:lnTo>
                  <a:lnTo>
                    <a:pt x="1967" y="1339"/>
                  </a:lnTo>
                  <a:lnTo>
                    <a:pt x="1904" y="1088"/>
                  </a:lnTo>
                  <a:lnTo>
                    <a:pt x="1779" y="879"/>
                  </a:lnTo>
                  <a:lnTo>
                    <a:pt x="1360" y="461"/>
                  </a:lnTo>
                  <a:lnTo>
                    <a:pt x="1277" y="314"/>
                  </a:lnTo>
                  <a:lnTo>
                    <a:pt x="1235" y="335"/>
                  </a:lnTo>
                  <a:lnTo>
                    <a:pt x="1172" y="398"/>
                  </a:lnTo>
                  <a:lnTo>
                    <a:pt x="1088" y="398"/>
                  </a:lnTo>
                  <a:lnTo>
                    <a:pt x="1067" y="419"/>
                  </a:lnTo>
                  <a:lnTo>
                    <a:pt x="1067" y="523"/>
                  </a:lnTo>
                  <a:lnTo>
                    <a:pt x="984" y="565"/>
                  </a:lnTo>
                  <a:lnTo>
                    <a:pt x="921" y="523"/>
                  </a:lnTo>
                  <a:lnTo>
                    <a:pt x="816" y="523"/>
                  </a:lnTo>
                  <a:lnTo>
                    <a:pt x="670" y="628"/>
                  </a:lnTo>
                  <a:lnTo>
                    <a:pt x="523" y="607"/>
                  </a:lnTo>
                  <a:lnTo>
                    <a:pt x="523" y="523"/>
                  </a:lnTo>
                  <a:lnTo>
                    <a:pt x="607" y="440"/>
                  </a:lnTo>
                  <a:lnTo>
                    <a:pt x="607" y="251"/>
                  </a:lnTo>
                  <a:lnTo>
                    <a:pt x="544" y="189"/>
                  </a:lnTo>
                  <a:lnTo>
                    <a:pt x="419" y="189"/>
                  </a:lnTo>
                  <a:lnTo>
                    <a:pt x="398" y="126"/>
                  </a:lnTo>
                  <a:lnTo>
                    <a:pt x="231" y="84"/>
                  </a:lnTo>
                  <a:lnTo>
                    <a:pt x="126"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54"/>
            <p:cNvSpPr/>
            <p:nvPr/>
          </p:nvSpPr>
          <p:spPr>
            <a:xfrm>
              <a:off x="4503746" y="3099174"/>
              <a:ext cx="65289" cy="42135"/>
            </a:xfrm>
            <a:custGeom>
              <a:avLst/>
              <a:gdLst/>
              <a:ahLst/>
              <a:cxnLst/>
              <a:rect l="l" t="t" r="r" b="b"/>
              <a:pathLst>
                <a:path w="5483" h="3705" extrusionOk="0">
                  <a:moveTo>
                    <a:pt x="4186" y="1"/>
                  </a:moveTo>
                  <a:lnTo>
                    <a:pt x="4144" y="22"/>
                  </a:lnTo>
                  <a:lnTo>
                    <a:pt x="4165" y="126"/>
                  </a:lnTo>
                  <a:lnTo>
                    <a:pt x="4039" y="252"/>
                  </a:lnTo>
                  <a:lnTo>
                    <a:pt x="3976" y="231"/>
                  </a:lnTo>
                  <a:lnTo>
                    <a:pt x="4039" y="126"/>
                  </a:lnTo>
                  <a:lnTo>
                    <a:pt x="4018" y="43"/>
                  </a:lnTo>
                  <a:lnTo>
                    <a:pt x="3935" y="43"/>
                  </a:lnTo>
                  <a:lnTo>
                    <a:pt x="3851" y="273"/>
                  </a:lnTo>
                  <a:lnTo>
                    <a:pt x="3767" y="315"/>
                  </a:lnTo>
                  <a:lnTo>
                    <a:pt x="3642" y="587"/>
                  </a:lnTo>
                  <a:lnTo>
                    <a:pt x="3642" y="754"/>
                  </a:lnTo>
                  <a:lnTo>
                    <a:pt x="3432" y="963"/>
                  </a:lnTo>
                  <a:lnTo>
                    <a:pt x="3328" y="963"/>
                  </a:lnTo>
                  <a:lnTo>
                    <a:pt x="3140" y="1005"/>
                  </a:lnTo>
                  <a:lnTo>
                    <a:pt x="3098" y="1089"/>
                  </a:lnTo>
                  <a:lnTo>
                    <a:pt x="3181" y="1089"/>
                  </a:lnTo>
                  <a:lnTo>
                    <a:pt x="3119" y="1152"/>
                  </a:lnTo>
                  <a:lnTo>
                    <a:pt x="3181" y="1173"/>
                  </a:lnTo>
                  <a:lnTo>
                    <a:pt x="3307" y="1152"/>
                  </a:lnTo>
                  <a:lnTo>
                    <a:pt x="3244" y="1214"/>
                  </a:lnTo>
                  <a:lnTo>
                    <a:pt x="3181" y="1277"/>
                  </a:lnTo>
                  <a:lnTo>
                    <a:pt x="3140" y="1298"/>
                  </a:lnTo>
                  <a:lnTo>
                    <a:pt x="3140" y="1319"/>
                  </a:lnTo>
                  <a:lnTo>
                    <a:pt x="3223" y="1528"/>
                  </a:lnTo>
                  <a:lnTo>
                    <a:pt x="3181" y="1633"/>
                  </a:lnTo>
                  <a:lnTo>
                    <a:pt x="3098" y="1591"/>
                  </a:lnTo>
                  <a:lnTo>
                    <a:pt x="3098" y="1465"/>
                  </a:lnTo>
                  <a:lnTo>
                    <a:pt x="3077" y="1361"/>
                  </a:lnTo>
                  <a:lnTo>
                    <a:pt x="3035" y="1361"/>
                  </a:lnTo>
                  <a:lnTo>
                    <a:pt x="3035" y="1319"/>
                  </a:lnTo>
                  <a:lnTo>
                    <a:pt x="2993" y="1319"/>
                  </a:lnTo>
                  <a:lnTo>
                    <a:pt x="2930" y="1424"/>
                  </a:lnTo>
                  <a:lnTo>
                    <a:pt x="2972" y="1675"/>
                  </a:lnTo>
                  <a:lnTo>
                    <a:pt x="2909" y="1717"/>
                  </a:lnTo>
                  <a:lnTo>
                    <a:pt x="2805" y="1612"/>
                  </a:lnTo>
                  <a:lnTo>
                    <a:pt x="2700" y="1465"/>
                  </a:lnTo>
                  <a:lnTo>
                    <a:pt x="2658" y="1465"/>
                  </a:lnTo>
                  <a:lnTo>
                    <a:pt x="2554" y="1403"/>
                  </a:lnTo>
                  <a:lnTo>
                    <a:pt x="2470" y="1507"/>
                  </a:lnTo>
                  <a:lnTo>
                    <a:pt x="2470" y="1633"/>
                  </a:lnTo>
                  <a:lnTo>
                    <a:pt x="2344" y="1779"/>
                  </a:lnTo>
                  <a:lnTo>
                    <a:pt x="2261" y="1884"/>
                  </a:lnTo>
                  <a:lnTo>
                    <a:pt x="2093" y="2030"/>
                  </a:lnTo>
                  <a:lnTo>
                    <a:pt x="2072" y="2135"/>
                  </a:lnTo>
                  <a:lnTo>
                    <a:pt x="1926" y="2323"/>
                  </a:lnTo>
                  <a:lnTo>
                    <a:pt x="1779" y="2449"/>
                  </a:lnTo>
                  <a:lnTo>
                    <a:pt x="1319" y="2554"/>
                  </a:lnTo>
                  <a:lnTo>
                    <a:pt x="1256" y="2574"/>
                  </a:lnTo>
                  <a:lnTo>
                    <a:pt x="1298" y="2742"/>
                  </a:lnTo>
                  <a:lnTo>
                    <a:pt x="1340" y="2784"/>
                  </a:lnTo>
                  <a:lnTo>
                    <a:pt x="1256" y="2763"/>
                  </a:lnTo>
                  <a:lnTo>
                    <a:pt x="1173" y="2826"/>
                  </a:lnTo>
                  <a:lnTo>
                    <a:pt x="1047" y="2846"/>
                  </a:lnTo>
                  <a:lnTo>
                    <a:pt x="984" y="2888"/>
                  </a:lnTo>
                  <a:lnTo>
                    <a:pt x="943" y="3035"/>
                  </a:lnTo>
                  <a:lnTo>
                    <a:pt x="943" y="3181"/>
                  </a:lnTo>
                  <a:lnTo>
                    <a:pt x="838" y="3349"/>
                  </a:lnTo>
                  <a:lnTo>
                    <a:pt x="838" y="3370"/>
                  </a:lnTo>
                  <a:lnTo>
                    <a:pt x="629" y="3349"/>
                  </a:lnTo>
                  <a:lnTo>
                    <a:pt x="399" y="3265"/>
                  </a:lnTo>
                  <a:lnTo>
                    <a:pt x="210" y="3265"/>
                  </a:lnTo>
                  <a:lnTo>
                    <a:pt x="168" y="3181"/>
                  </a:lnTo>
                  <a:lnTo>
                    <a:pt x="64" y="3056"/>
                  </a:lnTo>
                  <a:lnTo>
                    <a:pt x="1" y="3077"/>
                  </a:lnTo>
                  <a:lnTo>
                    <a:pt x="127" y="3286"/>
                  </a:lnTo>
                  <a:lnTo>
                    <a:pt x="315" y="3411"/>
                  </a:lnTo>
                  <a:lnTo>
                    <a:pt x="357" y="3474"/>
                  </a:lnTo>
                  <a:lnTo>
                    <a:pt x="482" y="3579"/>
                  </a:lnTo>
                  <a:lnTo>
                    <a:pt x="503" y="3683"/>
                  </a:lnTo>
                  <a:lnTo>
                    <a:pt x="608" y="3704"/>
                  </a:lnTo>
                  <a:lnTo>
                    <a:pt x="775" y="3662"/>
                  </a:lnTo>
                  <a:lnTo>
                    <a:pt x="796" y="3579"/>
                  </a:lnTo>
                  <a:lnTo>
                    <a:pt x="922" y="3600"/>
                  </a:lnTo>
                  <a:lnTo>
                    <a:pt x="1005" y="3558"/>
                  </a:lnTo>
                  <a:lnTo>
                    <a:pt x="1319" y="3579"/>
                  </a:lnTo>
                  <a:lnTo>
                    <a:pt x="1654" y="3453"/>
                  </a:lnTo>
                  <a:lnTo>
                    <a:pt x="1738" y="3370"/>
                  </a:lnTo>
                  <a:lnTo>
                    <a:pt x="2031" y="3370"/>
                  </a:lnTo>
                  <a:lnTo>
                    <a:pt x="2156" y="3411"/>
                  </a:lnTo>
                  <a:lnTo>
                    <a:pt x="2198" y="3495"/>
                  </a:lnTo>
                  <a:lnTo>
                    <a:pt x="2344" y="3495"/>
                  </a:lnTo>
                  <a:lnTo>
                    <a:pt x="2575" y="3370"/>
                  </a:lnTo>
                  <a:lnTo>
                    <a:pt x="2868" y="3307"/>
                  </a:lnTo>
                  <a:lnTo>
                    <a:pt x="2826" y="3244"/>
                  </a:lnTo>
                  <a:lnTo>
                    <a:pt x="3077" y="2888"/>
                  </a:lnTo>
                  <a:lnTo>
                    <a:pt x="3140" y="2637"/>
                  </a:lnTo>
                  <a:lnTo>
                    <a:pt x="3328" y="2365"/>
                  </a:lnTo>
                  <a:lnTo>
                    <a:pt x="3453" y="1926"/>
                  </a:lnTo>
                  <a:lnTo>
                    <a:pt x="3453" y="1842"/>
                  </a:lnTo>
                  <a:lnTo>
                    <a:pt x="3516" y="1737"/>
                  </a:lnTo>
                  <a:lnTo>
                    <a:pt x="3516" y="1675"/>
                  </a:lnTo>
                  <a:lnTo>
                    <a:pt x="3621" y="1528"/>
                  </a:lnTo>
                  <a:lnTo>
                    <a:pt x="3725" y="1570"/>
                  </a:lnTo>
                  <a:lnTo>
                    <a:pt x="4165" y="1570"/>
                  </a:lnTo>
                  <a:lnTo>
                    <a:pt x="4228" y="1612"/>
                  </a:lnTo>
                  <a:lnTo>
                    <a:pt x="4374" y="1612"/>
                  </a:lnTo>
                  <a:lnTo>
                    <a:pt x="4500" y="1633"/>
                  </a:lnTo>
                  <a:lnTo>
                    <a:pt x="4500" y="1591"/>
                  </a:lnTo>
                  <a:lnTo>
                    <a:pt x="4667" y="1675"/>
                  </a:lnTo>
                  <a:lnTo>
                    <a:pt x="4751" y="1696"/>
                  </a:lnTo>
                  <a:lnTo>
                    <a:pt x="4876" y="1633"/>
                  </a:lnTo>
                  <a:lnTo>
                    <a:pt x="5023" y="1612"/>
                  </a:lnTo>
                  <a:lnTo>
                    <a:pt x="5023" y="1528"/>
                  </a:lnTo>
                  <a:lnTo>
                    <a:pt x="4876" y="1403"/>
                  </a:lnTo>
                  <a:lnTo>
                    <a:pt x="4876" y="1277"/>
                  </a:lnTo>
                  <a:lnTo>
                    <a:pt x="4918" y="1214"/>
                  </a:lnTo>
                  <a:lnTo>
                    <a:pt x="5169" y="1256"/>
                  </a:lnTo>
                  <a:lnTo>
                    <a:pt x="5357" y="1193"/>
                  </a:lnTo>
                  <a:lnTo>
                    <a:pt x="5483" y="1089"/>
                  </a:lnTo>
                  <a:lnTo>
                    <a:pt x="5441" y="1005"/>
                  </a:lnTo>
                  <a:lnTo>
                    <a:pt x="5357" y="1005"/>
                  </a:lnTo>
                  <a:lnTo>
                    <a:pt x="5232" y="984"/>
                  </a:lnTo>
                  <a:lnTo>
                    <a:pt x="5127" y="880"/>
                  </a:lnTo>
                  <a:lnTo>
                    <a:pt x="5023" y="901"/>
                  </a:lnTo>
                  <a:lnTo>
                    <a:pt x="4897" y="775"/>
                  </a:lnTo>
                  <a:lnTo>
                    <a:pt x="4813" y="775"/>
                  </a:lnTo>
                  <a:lnTo>
                    <a:pt x="4709" y="859"/>
                  </a:lnTo>
                  <a:lnTo>
                    <a:pt x="4667" y="796"/>
                  </a:lnTo>
                  <a:lnTo>
                    <a:pt x="4792" y="691"/>
                  </a:lnTo>
                  <a:lnTo>
                    <a:pt x="4709" y="629"/>
                  </a:lnTo>
                  <a:lnTo>
                    <a:pt x="4688" y="649"/>
                  </a:lnTo>
                  <a:lnTo>
                    <a:pt x="4604" y="754"/>
                  </a:lnTo>
                  <a:lnTo>
                    <a:pt x="4562" y="670"/>
                  </a:lnTo>
                  <a:lnTo>
                    <a:pt x="4500" y="670"/>
                  </a:lnTo>
                  <a:lnTo>
                    <a:pt x="4500" y="482"/>
                  </a:lnTo>
                  <a:lnTo>
                    <a:pt x="4604" y="461"/>
                  </a:lnTo>
                  <a:lnTo>
                    <a:pt x="4604" y="377"/>
                  </a:lnTo>
                  <a:lnTo>
                    <a:pt x="4458" y="273"/>
                  </a:lnTo>
                  <a:lnTo>
                    <a:pt x="4437" y="336"/>
                  </a:lnTo>
                  <a:lnTo>
                    <a:pt x="4290" y="231"/>
                  </a:lnTo>
                  <a:lnTo>
                    <a:pt x="4290" y="64"/>
                  </a:lnTo>
                  <a:lnTo>
                    <a:pt x="4186"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54"/>
            <p:cNvSpPr/>
            <p:nvPr/>
          </p:nvSpPr>
          <p:spPr>
            <a:xfrm>
              <a:off x="4442708" y="2983061"/>
              <a:ext cx="56823" cy="104945"/>
            </a:xfrm>
            <a:custGeom>
              <a:avLst/>
              <a:gdLst/>
              <a:ahLst/>
              <a:cxnLst/>
              <a:rect l="l" t="t" r="r" b="b"/>
              <a:pathLst>
                <a:path w="4772" h="9228" extrusionOk="0">
                  <a:moveTo>
                    <a:pt x="1821" y="0"/>
                  </a:moveTo>
                  <a:lnTo>
                    <a:pt x="1737" y="84"/>
                  </a:lnTo>
                  <a:lnTo>
                    <a:pt x="1591" y="84"/>
                  </a:lnTo>
                  <a:lnTo>
                    <a:pt x="1465" y="126"/>
                  </a:lnTo>
                  <a:lnTo>
                    <a:pt x="1507" y="314"/>
                  </a:lnTo>
                  <a:lnTo>
                    <a:pt x="1298" y="398"/>
                  </a:lnTo>
                  <a:lnTo>
                    <a:pt x="1193" y="314"/>
                  </a:lnTo>
                  <a:lnTo>
                    <a:pt x="1026" y="377"/>
                  </a:lnTo>
                  <a:lnTo>
                    <a:pt x="1026" y="440"/>
                  </a:lnTo>
                  <a:lnTo>
                    <a:pt x="900" y="502"/>
                  </a:lnTo>
                  <a:lnTo>
                    <a:pt x="879" y="419"/>
                  </a:lnTo>
                  <a:lnTo>
                    <a:pt x="796" y="419"/>
                  </a:lnTo>
                  <a:lnTo>
                    <a:pt x="733" y="502"/>
                  </a:lnTo>
                  <a:lnTo>
                    <a:pt x="607" y="398"/>
                  </a:lnTo>
                  <a:lnTo>
                    <a:pt x="524" y="440"/>
                  </a:lnTo>
                  <a:lnTo>
                    <a:pt x="503" y="544"/>
                  </a:lnTo>
                  <a:lnTo>
                    <a:pt x="419" y="544"/>
                  </a:lnTo>
                  <a:lnTo>
                    <a:pt x="377" y="523"/>
                  </a:lnTo>
                  <a:lnTo>
                    <a:pt x="398" y="440"/>
                  </a:lnTo>
                  <a:lnTo>
                    <a:pt x="315" y="419"/>
                  </a:lnTo>
                  <a:lnTo>
                    <a:pt x="189" y="481"/>
                  </a:lnTo>
                  <a:lnTo>
                    <a:pt x="147" y="523"/>
                  </a:lnTo>
                  <a:lnTo>
                    <a:pt x="105" y="586"/>
                  </a:lnTo>
                  <a:lnTo>
                    <a:pt x="63" y="607"/>
                  </a:lnTo>
                  <a:lnTo>
                    <a:pt x="1" y="628"/>
                  </a:lnTo>
                  <a:lnTo>
                    <a:pt x="63" y="712"/>
                  </a:lnTo>
                  <a:lnTo>
                    <a:pt x="252" y="795"/>
                  </a:lnTo>
                  <a:lnTo>
                    <a:pt x="356" y="942"/>
                  </a:lnTo>
                  <a:lnTo>
                    <a:pt x="461" y="1025"/>
                  </a:lnTo>
                  <a:lnTo>
                    <a:pt x="482" y="1151"/>
                  </a:lnTo>
                  <a:lnTo>
                    <a:pt x="419" y="1235"/>
                  </a:lnTo>
                  <a:lnTo>
                    <a:pt x="628" y="1423"/>
                  </a:lnTo>
                  <a:lnTo>
                    <a:pt x="733" y="1632"/>
                  </a:lnTo>
                  <a:lnTo>
                    <a:pt x="984" y="1632"/>
                  </a:lnTo>
                  <a:lnTo>
                    <a:pt x="1131" y="1674"/>
                  </a:lnTo>
                  <a:lnTo>
                    <a:pt x="1256" y="1590"/>
                  </a:lnTo>
                  <a:lnTo>
                    <a:pt x="1423" y="1590"/>
                  </a:lnTo>
                  <a:lnTo>
                    <a:pt x="1507" y="1695"/>
                  </a:lnTo>
                  <a:lnTo>
                    <a:pt x="1654" y="1737"/>
                  </a:lnTo>
                  <a:lnTo>
                    <a:pt x="1675" y="1841"/>
                  </a:lnTo>
                  <a:lnTo>
                    <a:pt x="1654" y="1946"/>
                  </a:lnTo>
                  <a:lnTo>
                    <a:pt x="1842" y="1988"/>
                  </a:lnTo>
                  <a:lnTo>
                    <a:pt x="1842" y="2072"/>
                  </a:lnTo>
                  <a:lnTo>
                    <a:pt x="1758" y="2092"/>
                  </a:lnTo>
                  <a:lnTo>
                    <a:pt x="1675" y="2302"/>
                  </a:lnTo>
                  <a:lnTo>
                    <a:pt x="1633" y="2385"/>
                  </a:lnTo>
                  <a:lnTo>
                    <a:pt x="1507" y="2385"/>
                  </a:lnTo>
                  <a:lnTo>
                    <a:pt x="1340" y="2469"/>
                  </a:lnTo>
                  <a:lnTo>
                    <a:pt x="1256" y="2469"/>
                  </a:lnTo>
                  <a:lnTo>
                    <a:pt x="1256" y="2532"/>
                  </a:lnTo>
                  <a:lnTo>
                    <a:pt x="1403" y="2699"/>
                  </a:lnTo>
                  <a:lnTo>
                    <a:pt x="1319" y="2783"/>
                  </a:lnTo>
                  <a:lnTo>
                    <a:pt x="1340" y="2846"/>
                  </a:lnTo>
                  <a:lnTo>
                    <a:pt x="1423" y="2846"/>
                  </a:lnTo>
                  <a:lnTo>
                    <a:pt x="1507" y="3013"/>
                  </a:lnTo>
                  <a:lnTo>
                    <a:pt x="1675" y="3013"/>
                  </a:lnTo>
                  <a:lnTo>
                    <a:pt x="1863" y="3118"/>
                  </a:lnTo>
                  <a:lnTo>
                    <a:pt x="1968" y="3118"/>
                  </a:lnTo>
                  <a:lnTo>
                    <a:pt x="2114" y="3327"/>
                  </a:lnTo>
                  <a:lnTo>
                    <a:pt x="2281" y="3411"/>
                  </a:lnTo>
                  <a:lnTo>
                    <a:pt x="2407" y="3557"/>
                  </a:lnTo>
                  <a:lnTo>
                    <a:pt x="2386" y="3641"/>
                  </a:lnTo>
                  <a:lnTo>
                    <a:pt x="2574" y="3850"/>
                  </a:lnTo>
                  <a:lnTo>
                    <a:pt x="2616" y="3976"/>
                  </a:lnTo>
                  <a:lnTo>
                    <a:pt x="2700" y="4038"/>
                  </a:lnTo>
                  <a:lnTo>
                    <a:pt x="2825" y="4038"/>
                  </a:lnTo>
                  <a:lnTo>
                    <a:pt x="2909" y="4143"/>
                  </a:lnTo>
                  <a:lnTo>
                    <a:pt x="2909" y="4206"/>
                  </a:lnTo>
                  <a:lnTo>
                    <a:pt x="2993" y="4289"/>
                  </a:lnTo>
                  <a:lnTo>
                    <a:pt x="3035" y="4289"/>
                  </a:lnTo>
                  <a:lnTo>
                    <a:pt x="3118" y="4310"/>
                  </a:lnTo>
                  <a:lnTo>
                    <a:pt x="3097" y="4415"/>
                  </a:lnTo>
                  <a:lnTo>
                    <a:pt x="3139" y="4478"/>
                  </a:lnTo>
                  <a:lnTo>
                    <a:pt x="3286" y="4478"/>
                  </a:lnTo>
                  <a:lnTo>
                    <a:pt x="3348" y="4582"/>
                  </a:lnTo>
                  <a:lnTo>
                    <a:pt x="3411" y="4603"/>
                  </a:lnTo>
                  <a:lnTo>
                    <a:pt x="3516" y="4561"/>
                  </a:lnTo>
                  <a:lnTo>
                    <a:pt x="3558" y="4624"/>
                  </a:lnTo>
                  <a:lnTo>
                    <a:pt x="3495" y="4708"/>
                  </a:lnTo>
                  <a:lnTo>
                    <a:pt x="3453" y="4875"/>
                  </a:lnTo>
                  <a:lnTo>
                    <a:pt x="3516" y="4938"/>
                  </a:lnTo>
                  <a:lnTo>
                    <a:pt x="3600" y="4938"/>
                  </a:lnTo>
                  <a:lnTo>
                    <a:pt x="3600" y="5105"/>
                  </a:lnTo>
                  <a:lnTo>
                    <a:pt x="3432" y="5231"/>
                  </a:lnTo>
                  <a:lnTo>
                    <a:pt x="3453" y="5357"/>
                  </a:lnTo>
                  <a:lnTo>
                    <a:pt x="3495" y="5440"/>
                  </a:lnTo>
                  <a:lnTo>
                    <a:pt x="3516" y="5629"/>
                  </a:lnTo>
                  <a:lnTo>
                    <a:pt x="3411" y="5670"/>
                  </a:lnTo>
                  <a:lnTo>
                    <a:pt x="3390" y="5670"/>
                  </a:lnTo>
                  <a:lnTo>
                    <a:pt x="3453" y="5859"/>
                  </a:lnTo>
                  <a:lnTo>
                    <a:pt x="3558" y="5921"/>
                  </a:lnTo>
                  <a:lnTo>
                    <a:pt x="3662" y="6152"/>
                  </a:lnTo>
                  <a:lnTo>
                    <a:pt x="3641" y="6340"/>
                  </a:lnTo>
                  <a:lnTo>
                    <a:pt x="3662" y="6445"/>
                  </a:lnTo>
                  <a:lnTo>
                    <a:pt x="3641" y="6591"/>
                  </a:lnTo>
                  <a:lnTo>
                    <a:pt x="3662" y="6717"/>
                  </a:lnTo>
                  <a:lnTo>
                    <a:pt x="3558" y="6905"/>
                  </a:lnTo>
                  <a:lnTo>
                    <a:pt x="3495" y="6926"/>
                  </a:lnTo>
                  <a:lnTo>
                    <a:pt x="3453" y="7010"/>
                  </a:lnTo>
                  <a:lnTo>
                    <a:pt x="3307" y="7072"/>
                  </a:lnTo>
                  <a:lnTo>
                    <a:pt x="3139" y="7177"/>
                  </a:lnTo>
                  <a:lnTo>
                    <a:pt x="3076" y="7282"/>
                  </a:lnTo>
                  <a:lnTo>
                    <a:pt x="2867" y="7282"/>
                  </a:lnTo>
                  <a:lnTo>
                    <a:pt x="2763" y="7344"/>
                  </a:lnTo>
                  <a:lnTo>
                    <a:pt x="2784" y="7554"/>
                  </a:lnTo>
                  <a:lnTo>
                    <a:pt x="2909" y="7595"/>
                  </a:lnTo>
                  <a:lnTo>
                    <a:pt x="3014" y="7700"/>
                  </a:lnTo>
                  <a:lnTo>
                    <a:pt x="2993" y="7763"/>
                  </a:lnTo>
                  <a:lnTo>
                    <a:pt x="3035" y="7909"/>
                  </a:lnTo>
                  <a:lnTo>
                    <a:pt x="2867" y="7909"/>
                  </a:lnTo>
                  <a:lnTo>
                    <a:pt x="2825" y="7826"/>
                  </a:lnTo>
                  <a:lnTo>
                    <a:pt x="2721" y="7763"/>
                  </a:lnTo>
                  <a:lnTo>
                    <a:pt x="2449" y="7826"/>
                  </a:lnTo>
                  <a:lnTo>
                    <a:pt x="2386" y="7805"/>
                  </a:lnTo>
                  <a:lnTo>
                    <a:pt x="2260" y="7805"/>
                  </a:lnTo>
                  <a:lnTo>
                    <a:pt x="2198" y="7951"/>
                  </a:lnTo>
                  <a:lnTo>
                    <a:pt x="2072" y="7972"/>
                  </a:lnTo>
                  <a:lnTo>
                    <a:pt x="1968" y="8118"/>
                  </a:lnTo>
                  <a:lnTo>
                    <a:pt x="1988" y="8139"/>
                  </a:lnTo>
                  <a:lnTo>
                    <a:pt x="1988" y="8244"/>
                  </a:lnTo>
                  <a:lnTo>
                    <a:pt x="1988" y="8265"/>
                  </a:lnTo>
                  <a:lnTo>
                    <a:pt x="2093" y="8286"/>
                  </a:lnTo>
                  <a:lnTo>
                    <a:pt x="2156" y="8265"/>
                  </a:lnTo>
                  <a:lnTo>
                    <a:pt x="2198" y="8286"/>
                  </a:lnTo>
                  <a:lnTo>
                    <a:pt x="2281" y="8265"/>
                  </a:lnTo>
                  <a:lnTo>
                    <a:pt x="2407" y="8286"/>
                  </a:lnTo>
                  <a:lnTo>
                    <a:pt x="2491" y="8265"/>
                  </a:lnTo>
                  <a:lnTo>
                    <a:pt x="2449" y="8328"/>
                  </a:lnTo>
                  <a:lnTo>
                    <a:pt x="2281" y="8453"/>
                  </a:lnTo>
                  <a:lnTo>
                    <a:pt x="2198" y="8579"/>
                  </a:lnTo>
                  <a:lnTo>
                    <a:pt x="2198" y="8767"/>
                  </a:lnTo>
                  <a:lnTo>
                    <a:pt x="2177" y="8851"/>
                  </a:lnTo>
                  <a:lnTo>
                    <a:pt x="2240" y="8851"/>
                  </a:lnTo>
                  <a:lnTo>
                    <a:pt x="2198" y="8872"/>
                  </a:lnTo>
                  <a:lnTo>
                    <a:pt x="2198" y="9018"/>
                  </a:lnTo>
                  <a:lnTo>
                    <a:pt x="2281" y="9081"/>
                  </a:lnTo>
                  <a:lnTo>
                    <a:pt x="2344" y="9060"/>
                  </a:lnTo>
                  <a:lnTo>
                    <a:pt x="2344" y="9060"/>
                  </a:lnTo>
                  <a:lnTo>
                    <a:pt x="2281" y="9123"/>
                  </a:lnTo>
                  <a:lnTo>
                    <a:pt x="2177" y="9165"/>
                  </a:lnTo>
                  <a:lnTo>
                    <a:pt x="2072" y="9227"/>
                  </a:lnTo>
                  <a:lnTo>
                    <a:pt x="2240" y="9227"/>
                  </a:lnTo>
                  <a:lnTo>
                    <a:pt x="2470" y="9123"/>
                  </a:lnTo>
                  <a:lnTo>
                    <a:pt x="2470" y="9102"/>
                  </a:lnTo>
                  <a:lnTo>
                    <a:pt x="2491" y="9102"/>
                  </a:lnTo>
                  <a:lnTo>
                    <a:pt x="2574" y="9018"/>
                  </a:lnTo>
                  <a:lnTo>
                    <a:pt x="2595" y="8914"/>
                  </a:lnTo>
                  <a:lnTo>
                    <a:pt x="2616" y="8851"/>
                  </a:lnTo>
                  <a:lnTo>
                    <a:pt x="2700" y="8872"/>
                  </a:lnTo>
                  <a:lnTo>
                    <a:pt x="2721" y="8851"/>
                  </a:lnTo>
                  <a:lnTo>
                    <a:pt x="2867" y="8746"/>
                  </a:lnTo>
                  <a:lnTo>
                    <a:pt x="2909" y="8746"/>
                  </a:lnTo>
                  <a:lnTo>
                    <a:pt x="2930" y="8683"/>
                  </a:lnTo>
                  <a:lnTo>
                    <a:pt x="2993" y="8662"/>
                  </a:lnTo>
                  <a:lnTo>
                    <a:pt x="2972" y="8600"/>
                  </a:lnTo>
                  <a:lnTo>
                    <a:pt x="2972" y="8579"/>
                  </a:lnTo>
                  <a:lnTo>
                    <a:pt x="2930" y="8495"/>
                  </a:lnTo>
                  <a:lnTo>
                    <a:pt x="2993" y="8495"/>
                  </a:lnTo>
                  <a:lnTo>
                    <a:pt x="3035" y="8558"/>
                  </a:lnTo>
                  <a:lnTo>
                    <a:pt x="3097" y="8579"/>
                  </a:lnTo>
                  <a:lnTo>
                    <a:pt x="3139" y="8537"/>
                  </a:lnTo>
                  <a:lnTo>
                    <a:pt x="3139" y="8453"/>
                  </a:lnTo>
                  <a:lnTo>
                    <a:pt x="3035" y="8349"/>
                  </a:lnTo>
                  <a:lnTo>
                    <a:pt x="3160" y="8453"/>
                  </a:lnTo>
                  <a:lnTo>
                    <a:pt x="3244" y="8390"/>
                  </a:lnTo>
                  <a:lnTo>
                    <a:pt x="3223" y="8286"/>
                  </a:lnTo>
                  <a:lnTo>
                    <a:pt x="3244" y="8244"/>
                  </a:lnTo>
                  <a:lnTo>
                    <a:pt x="3097" y="8181"/>
                  </a:lnTo>
                  <a:lnTo>
                    <a:pt x="3160" y="8181"/>
                  </a:lnTo>
                  <a:lnTo>
                    <a:pt x="3223" y="8160"/>
                  </a:lnTo>
                  <a:lnTo>
                    <a:pt x="3223" y="8139"/>
                  </a:lnTo>
                  <a:lnTo>
                    <a:pt x="3139" y="8077"/>
                  </a:lnTo>
                  <a:lnTo>
                    <a:pt x="3244" y="8118"/>
                  </a:lnTo>
                  <a:lnTo>
                    <a:pt x="3286" y="8077"/>
                  </a:lnTo>
                  <a:lnTo>
                    <a:pt x="3307" y="8014"/>
                  </a:lnTo>
                  <a:lnTo>
                    <a:pt x="3307" y="8077"/>
                  </a:lnTo>
                  <a:lnTo>
                    <a:pt x="3286" y="8160"/>
                  </a:lnTo>
                  <a:lnTo>
                    <a:pt x="3307" y="8160"/>
                  </a:lnTo>
                  <a:lnTo>
                    <a:pt x="3411" y="8139"/>
                  </a:lnTo>
                  <a:lnTo>
                    <a:pt x="3495" y="8181"/>
                  </a:lnTo>
                  <a:lnTo>
                    <a:pt x="3620" y="8160"/>
                  </a:lnTo>
                  <a:lnTo>
                    <a:pt x="3872" y="8014"/>
                  </a:lnTo>
                  <a:lnTo>
                    <a:pt x="3955" y="7951"/>
                  </a:lnTo>
                  <a:lnTo>
                    <a:pt x="4060" y="7951"/>
                  </a:lnTo>
                  <a:lnTo>
                    <a:pt x="4060" y="7846"/>
                  </a:lnTo>
                  <a:lnTo>
                    <a:pt x="4164" y="7763"/>
                  </a:lnTo>
                  <a:lnTo>
                    <a:pt x="4269" y="7721"/>
                  </a:lnTo>
                  <a:lnTo>
                    <a:pt x="4395" y="7595"/>
                  </a:lnTo>
                  <a:lnTo>
                    <a:pt x="4457" y="7554"/>
                  </a:lnTo>
                  <a:lnTo>
                    <a:pt x="4478" y="7428"/>
                  </a:lnTo>
                  <a:lnTo>
                    <a:pt x="4541" y="7407"/>
                  </a:lnTo>
                  <a:lnTo>
                    <a:pt x="4604" y="7323"/>
                  </a:lnTo>
                  <a:lnTo>
                    <a:pt x="4583" y="7282"/>
                  </a:lnTo>
                  <a:lnTo>
                    <a:pt x="4604" y="7177"/>
                  </a:lnTo>
                  <a:lnTo>
                    <a:pt x="4541" y="7072"/>
                  </a:lnTo>
                  <a:lnTo>
                    <a:pt x="4646" y="6989"/>
                  </a:lnTo>
                  <a:lnTo>
                    <a:pt x="4646" y="6905"/>
                  </a:lnTo>
                  <a:lnTo>
                    <a:pt x="4688" y="6884"/>
                  </a:lnTo>
                  <a:lnTo>
                    <a:pt x="4688" y="6821"/>
                  </a:lnTo>
                  <a:lnTo>
                    <a:pt x="4646" y="6758"/>
                  </a:lnTo>
                  <a:lnTo>
                    <a:pt x="4646" y="6675"/>
                  </a:lnTo>
                  <a:lnTo>
                    <a:pt x="4688" y="6654"/>
                  </a:lnTo>
                  <a:lnTo>
                    <a:pt x="4709" y="6696"/>
                  </a:lnTo>
                  <a:lnTo>
                    <a:pt x="4709" y="6717"/>
                  </a:lnTo>
                  <a:lnTo>
                    <a:pt x="4729" y="6717"/>
                  </a:lnTo>
                  <a:lnTo>
                    <a:pt x="4771" y="6654"/>
                  </a:lnTo>
                  <a:lnTo>
                    <a:pt x="4688" y="6507"/>
                  </a:lnTo>
                  <a:lnTo>
                    <a:pt x="4667" y="6445"/>
                  </a:lnTo>
                  <a:lnTo>
                    <a:pt x="4604" y="6403"/>
                  </a:lnTo>
                  <a:lnTo>
                    <a:pt x="4604" y="6361"/>
                  </a:lnTo>
                  <a:lnTo>
                    <a:pt x="4583" y="6194"/>
                  </a:lnTo>
                  <a:lnTo>
                    <a:pt x="4604" y="6173"/>
                  </a:lnTo>
                  <a:lnTo>
                    <a:pt x="4562" y="6068"/>
                  </a:lnTo>
                  <a:lnTo>
                    <a:pt x="4583" y="6026"/>
                  </a:lnTo>
                  <a:lnTo>
                    <a:pt x="4583" y="5921"/>
                  </a:lnTo>
                  <a:lnTo>
                    <a:pt x="4541" y="5859"/>
                  </a:lnTo>
                  <a:lnTo>
                    <a:pt x="4499" y="5670"/>
                  </a:lnTo>
                  <a:lnTo>
                    <a:pt x="4457" y="5649"/>
                  </a:lnTo>
                  <a:lnTo>
                    <a:pt x="4437" y="5440"/>
                  </a:lnTo>
                  <a:lnTo>
                    <a:pt x="4332" y="5315"/>
                  </a:lnTo>
                  <a:lnTo>
                    <a:pt x="4353" y="5252"/>
                  </a:lnTo>
                  <a:lnTo>
                    <a:pt x="4332" y="5210"/>
                  </a:lnTo>
                  <a:lnTo>
                    <a:pt x="4332" y="5147"/>
                  </a:lnTo>
                  <a:lnTo>
                    <a:pt x="4185" y="5022"/>
                  </a:lnTo>
                  <a:lnTo>
                    <a:pt x="4185" y="4938"/>
                  </a:lnTo>
                  <a:lnTo>
                    <a:pt x="4164" y="4938"/>
                  </a:lnTo>
                  <a:lnTo>
                    <a:pt x="4144" y="4833"/>
                  </a:lnTo>
                  <a:lnTo>
                    <a:pt x="4060" y="4708"/>
                  </a:lnTo>
                  <a:lnTo>
                    <a:pt x="3809" y="4499"/>
                  </a:lnTo>
                  <a:lnTo>
                    <a:pt x="3746" y="4394"/>
                  </a:lnTo>
                  <a:lnTo>
                    <a:pt x="3453" y="4185"/>
                  </a:lnTo>
                  <a:lnTo>
                    <a:pt x="3139" y="4038"/>
                  </a:lnTo>
                  <a:lnTo>
                    <a:pt x="3139" y="3976"/>
                  </a:lnTo>
                  <a:lnTo>
                    <a:pt x="3014" y="3934"/>
                  </a:lnTo>
                  <a:lnTo>
                    <a:pt x="2784" y="3745"/>
                  </a:lnTo>
                  <a:lnTo>
                    <a:pt x="2763" y="3662"/>
                  </a:lnTo>
                  <a:lnTo>
                    <a:pt x="2721" y="3536"/>
                  </a:lnTo>
                  <a:lnTo>
                    <a:pt x="2721" y="3473"/>
                  </a:lnTo>
                  <a:lnTo>
                    <a:pt x="2721" y="3432"/>
                  </a:lnTo>
                  <a:lnTo>
                    <a:pt x="2679" y="3306"/>
                  </a:lnTo>
                  <a:lnTo>
                    <a:pt x="2595" y="3306"/>
                  </a:lnTo>
                  <a:lnTo>
                    <a:pt x="2470" y="3139"/>
                  </a:lnTo>
                  <a:lnTo>
                    <a:pt x="2281" y="3055"/>
                  </a:lnTo>
                  <a:lnTo>
                    <a:pt x="2177" y="3034"/>
                  </a:lnTo>
                  <a:lnTo>
                    <a:pt x="2281" y="2992"/>
                  </a:lnTo>
                  <a:lnTo>
                    <a:pt x="2281" y="2929"/>
                  </a:lnTo>
                  <a:lnTo>
                    <a:pt x="2177" y="2825"/>
                  </a:lnTo>
                  <a:lnTo>
                    <a:pt x="2240" y="2720"/>
                  </a:lnTo>
                  <a:lnTo>
                    <a:pt x="2281" y="2532"/>
                  </a:lnTo>
                  <a:lnTo>
                    <a:pt x="2260" y="2490"/>
                  </a:lnTo>
                  <a:lnTo>
                    <a:pt x="2198" y="2490"/>
                  </a:lnTo>
                  <a:lnTo>
                    <a:pt x="2198" y="2385"/>
                  </a:lnTo>
                  <a:lnTo>
                    <a:pt x="2260" y="2323"/>
                  </a:lnTo>
                  <a:lnTo>
                    <a:pt x="2281" y="2218"/>
                  </a:lnTo>
                  <a:lnTo>
                    <a:pt x="2344" y="2197"/>
                  </a:lnTo>
                  <a:lnTo>
                    <a:pt x="2365" y="2155"/>
                  </a:lnTo>
                  <a:lnTo>
                    <a:pt x="2386" y="2176"/>
                  </a:lnTo>
                  <a:lnTo>
                    <a:pt x="2449" y="2176"/>
                  </a:lnTo>
                  <a:lnTo>
                    <a:pt x="2553" y="2051"/>
                  </a:lnTo>
                  <a:lnTo>
                    <a:pt x="2574" y="2051"/>
                  </a:lnTo>
                  <a:lnTo>
                    <a:pt x="2616" y="1988"/>
                  </a:lnTo>
                  <a:lnTo>
                    <a:pt x="2574" y="1904"/>
                  </a:lnTo>
                  <a:lnTo>
                    <a:pt x="2595" y="1883"/>
                  </a:lnTo>
                  <a:lnTo>
                    <a:pt x="2595" y="1800"/>
                  </a:lnTo>
                  <a:lnTo>
                    <a:pt x="2595" y="1737"/>
                  </a:lnTo>
                  <a:lnTo>
                    <a:pt x="2574" y="1674"/>
                  </a:lnTo>
                  <a:lnTo>
                    <a:pt x="2616" y="1632"/>
                  </a:lnTo>
                  <a:lnTo>
                    <a:pt x="2616" y="1548"/>
                  </a:lnTo>
                  <a:lnTo>
                    <a:pt x="2679" y="1548"/>
                  </a:lnTo>
                  <a:lnTo>
                    <a:pt x="2700" y="1590"/>
                  </a:lnTo>
                  <a:lnTo>
                    <a:pt x="2721" y="1590"/>
                  </a:lnTo>
                  <a:lnTo>
                    <a:pt x="2804" y="1548"/>
                  </a:lnTo>
                  <a:lnTo>
                    <a:pt x="2888" y="1528"/>
                  </a:lnTo>
                  <a:lnTo>
                    <a:pt x="2930" y="1548"/>
                  </a:lnTo>
                  <a:lnTo>
                    <a:pt x="2972" y="1528"/>
                  </a:lnTo>
                  <a:lnTo>
                    <a:pt x="3014" y="1465"/>
                  </a:lnTo>
                  <a:lnTo>
                    <a:pt x="2993" y="1381"/>
                  </a:lnTo>
                  <a:lnTo>
                    <a:pt x="3014" y="1339"/>
                  </a:lnTo>
                  <a:lnTo>
                    <a:pt x="3118" y="1318"/>
                  </a:lnTo>
                  <a:lnTo>
                    <a:pt x="3223" y="1339"/>
                  </a:lnTo>
                  <a:lnTo>
                    <a:pt x="3328" y="1256"/>
                  </a:lnTo>
                  <a:lnTo>
                    <a:pt x="3390" y="1256"/>
                  </a:lnTo>
                  <a:lnTo>
                    <a:pt x="3432" y="1235"/>
                  </a:lnTo>
                  <a:lnTo>
                    <a:pt x="3495" y="1172"/>
                  </a:lnTo>
                  <a:lnTo>
                    <a:pt x="3453" y="1130"/>
                  </a:lnTo>
                  <a:lnTo>
                    <a:pt x="3348" y="1067"/>
                  </a:lnTo>
                  <a:lnTo>
                    <a:pt x="3286" y="1109"/>
                  </a:lnTo>
                  <a:lnTo>
                    <a:pt x="3223" y="1046"/>
                  </a:lnTo>
                  <a:lnTo>
                    <a:pt x="3118" y="1109"/>
                  </a:lnTo>
                  <a:lnTo>
                    <a:pt x="3014" y="1025"/>
                  </a:lnTo>
                  <a:lnTo>
                    <a:pt x="2888" y="1004"/>
                  </a:lnTo>
                  <a:lnTo>
                    <a:pt x="2867" y="900"/>
                  </a:lnTo>
                  <a:lnTo>
                    <a:pt x="2616" y="816"/>
                  </a:lnTo>
                  <a:lnTo>
                    <a:pt x="2595" y="712"/>
                  </a:lnTo>
                  <a:lnTo>
                    <a:pt x="2512" y="691"/>
                  </a:lnTo>
                  <a:lnTo>
                    <a:pt x="2574" y="481"/>
                  </a:lnTo>
                  <a:lnTo>
                    <a:pt x="2679" y="440"/>
                  </a:lnTo>
                  <a:lnTo>
                    <a:pt x="2679" y="335"/>
                  </a:lnTo>
                  <a:lnTo>
                    <a:pt x="2595" y="272"/>
                  </a:lnTo>
                  <a:lnTo>
                    <a:pt x="2449" y="314"/>
                  </a:lnTo>
                  <a:lnTo>
                    <a:pt x="2386" y="272"/>
                  </a:lnTo>
                  <a:lnTo>
                    <a:pt x="2114" y="272"/>
                  </a:lnTo>
                  <a:lnTo>
                    <a:pt x="2072" y="188"/>
                  </a:lnTo>
                  <a:lnTo>
                    <a:pt x="1947" y="168"/>
                  </a:lnTo>
                  <a:lnTo>
                    <a:pt x="1947" y="84"/>
                  </a:lnTo>
                  <a:lnTo>
                    <a:pt x="1821"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54"/>
            <p:cNvSpPr/>
            <p:nvPr/>
          </p:nvSpPr>
          <p:spPr>
            <a:xfrm>
              <a:off x="4450186" y="3045644"/>
              <a:ext cx="36139" cy="29750"/>
            </a:xfrm>
            <a:custGeom>
              <a:avLst/>
              <a:gdLst/>
              <a:ahLst/>
              <a:cxnLst/>
              <a:rect l="l" t="t" r="r" b="b"/>
              <a:pathLst>
                <a:path w="3035" h="2616" extrusionOk="0">
                  <a:moveTo>
                    <a:pt x="2407" y="0"/>
                  </a:moveTo>
                  <a:lnTo>
                    <a:pt x="2239" y="42"/>
                  </a:lnTo>
                  <a:lnTo>
                    <a:pt x="2135" y="126"/>
                  </a:lnTo>
                  <a:lnTo>
                    <a:pt x="2260" y="251"/>
                  </a:lnTo>
                  <a:lnTo>
                    <a:pt x="2239" y="356"/>
                  </a:lnTo>
                  <a:lnTo>
                    <a:pt x="2260" y="460"/>
                  </a:lnTo>
                  <a:lnTo>
                    <a:pt x="2260" y="544"/>
                  </a:lnTo>
                  <a:lnTo>
                    <a:pt x="2072" y="481"/>
                  </a:lnTo>
                  <a:lnTo>
                    <a:pt x="1967" y="314"/>
                  </a:lnTo>
                  <a:lnTo>
                    <a:pt x="1821" y="314"/>
                  </a:lnTo>
                  <a:lnTo>
                    <a:pt x="1758" y="230"/>
                  </a:lnTo>
                  <a:lnTo>
                    <a:pt x="1632" y="126"/>
                  </a:lnTo>
                  <a:lnTo>
                    <a:pt x="1549" y="167"/>
                  </a:lnTo>
                  <a:lnTo>
                    <a:pt x="1444" y="105"/>
                  </a:lnTo>
                  <a:lnTo>
                    <a:pt x="1298" y="126"/>
                  </a:lnTo>
                  <a:lnTo>
                    <a:pt x="1151" y="63"/>
                  </a:lnTo>
                  <a:lnTo>
                    <a:pt x="1026" y="63"/>
                  </a:lnTo>
                  <a:lnTo>
                    <a:pt x="879" y="146"/>
                  </a:lnTo>
                  <a:lnTo>
                    <a:pt x="816" y="105"/>
                  </a:lnTo>
                  <a:lnTo>
                    <a:pt x="670" y="105"/>
                  </a:lnTo>
                  <a:lnTo>
                    <a:pt x="398" y="167"/>
                  </a:lnTo>
                  <a:lnTo>
                    <a:pt x="272" y="167"/>
                  </a:lnTo>
                  <a:lnTo>
                    <a:pt x="168" y="335"/>
                  </a:lnTo>
                  <a:lnTo>
                    <a:pt x="105" y="523"/>
                  </a:lnTo>
                  <a:lnTo>
                    <a:pt x="42" y="649"/>
                  </a:lnTo>
                  <a:lnTo>
                    <a:pt x="0" y="858"/>
                  </a:lnTo>
                  <a:lnTo>
                    <a:pt x="63" y="1088"/>
                  </a:lnTo>
                  <a:lnTo>
                    <a:pt x="168" y="1151"/>
                  </a:lnTo>
                  <a:lnTo>
                    <a:pt x="210" y="1255"/>
                  </a:lnTo>
                  <a:lnTo>
                    <a:pt x="189" y="1486"/>
                  </a:lnTo>
                  <a:lnTo>
                    <a:pt x="189" y="1569"/>
                  </a:lnTo>
                  <a:lnTo>
                    <a:pt x="272" y="1632"/>
                  </a:lnTo>
                  <a:lnTo>
                    <a:pt x="272" y="1779"/>
                  </a:lnTo>
                  <a:lnTo>
                    <a:pt x="356" y="1820"/>
                  </a:lnTo>
                  <a:lnTo>
                    <a:pt x="356" y="1925"/>
                  </a:lnTo>
                  <a:lnTo>
                    <a:pt x="419" y="2051"/>
                  </a:lnTo>
                  <a:lnTo>
                    <a:pt x="482" y="2030"/>
                  </a:lnTo>
                  <a:lnTo>
                    <a:pt x="523" y="2113"/>
                  </a:lnTo>
                  <a:lnTo>
                    <a:pt x="503" y="2218"/>
                  </a:lnTo>
                  <a:lnTo>
                    <a:pt x="565" y="2260"/>
                  </a:lnTo>
                  <a:lnTo>
                    <a:pt x="565" y="2364"/>
                  </a:lnTo>
                  <a:lnTo>
                    <a:pt x="733" y="2364"/>
                  </a:lnTo>
                  <a:lnTo>
                    <a:pt x="733" y="2260"/>
                  </a:lnTo>
                  <a:lnTo>
                    <a:pt x="795" y="2218"/>
                  </a:lnTo>
                  <a:lnTo>
                    <a:pt x="837" y="2155"/>
                  </a:lnTo>
                  <a:lnTo>
                    <a:pt x="837" y="2239"/>
                  </a:lnTo>
                  <a:lnTo>
                    <a:pt x="900" y="2323"/>
                  </a:lnTo>
                  <a:lnTo>
                    <a:pt x="879" y="2406"/>
                  </a:lnTo>
                  <a:lnTo>
                    <a:pt x="816" y="2469"/>
                  </a:lnTo>
                  <a:lnTo>
                    <a:pt x="837" y="2553"/>
                  </a:lnTo>
                  <a:lnTo>
                    <a:pt x="879" y="2574"/>
                  </a:lnTo>
                  <a:lnTo>
                    <a:pt x="921" y="2574"/>
                  </a:lnTo>
                  <a:lnTo>
                    <a:pt x="1026" y="2511"/>
                  </a:lnTo>
                  <a:lnTo>
                    <a:pt x="1026" y="2469"/>
                  </a:lnTo>
                  <a:lnTo>
                    <a:pt x="1088" y="2532"/>
                  </a:lnTo>
                  <a:lnTo>
                    <a:pt x="1214" y="2553"/>
                  </a:lnTo>
                  <a:lnTo>
                    <a:pt x="1235" y="2532"/>
                  </a:lnTo>
                  <a:lnTo>
                    <a:pt x="1340" y="2615"/>
                  </a:lnTo>
                  <a:lnTo>
                    <a:pt x="1444" y="2469"/>
                  </a:lnTo>
                  <a:lnTo>
                    <a:pt x="1570" y="2448"/>
                  </a:lnTo>
                  <a:lnTo>
                    <a:pt x="1632" y="2302"/>
                  </a:lnTo>
                  <a:lnTo>
                    <a:pt x="1758" y="2302"/>
                  </a:lnTo>
                  <a:lnTo>
                    <a:pt x="1821" y="2323"/>
                  </a:lnTo>
                  <a:lnTo>
                    <a:pt x="2093" y="2260"/>
                  </a:lnTo>
                  <a:lnTo>
                    <a:pt x="2197" y="2323"/>
                  </a:lnTo>
                  <a:lnTo>
                    <a:pt x="2239" y="2406"/>
                  </a:lnTo>
                  <a:lnTo>
                    <a:pt x="2407" y="2406"/>
                  </a:lnTo>
                  <a:lnTo>
                    <a:pt x="2365" y="2260"/>
                  </a:lnTo>
                  <a:lnTo>
                    <a:pt x="2386" y="2197"/>
                  </a:lnTo>
                  <a:lnTo>
                    <a:pt x="2281" y="2092"/>
                  </a:lnTo>
                  <a:lnTo>
                    <a:pt x="2156" y="2051"/>
                  </a:lnTo>
                  <a:lnTo>
                    <a:pt x="2135" y="1841"/>
                  </a:lnTo>
                  <a:lnTo>
                    <a:pt x="2239" y="1779"/>
                  </a:lnTo>
                  <a:lnTo>
                    <a:pt x="2448" y="1779"/>
                  </a:lnTo>
                  <a:lnTo>
                    <a:pt x="2511" y="1674"/>
                  </a:lnTo>
                  <a:lnTo>
                    <a:pt x="2679" y="1569"/>
                  </a:lnTo>
                  <a:lnTo>
                    <a:pt x="2825" y="1507"/>
                  </a:lnTo>
                  <a:lnTo>
                    <a:pt x="2867" y="1423"/>
                  </a:lnTo>
                  <a:lnTo>
                    <a:pt x="2930" y="1402"/>
                  </a:lnTo>
                  <a:lnTo>
                    <a:pt x="3034" y="1214"/>
                  </a:lnTo>
                  <a:lnTo>
                    <a:pt x="3013" y="1088"/>
                  </a:lnTo>
                  <a:lnTo>
                    <a:pt x="3034" y="942"/>
                  </a:lnTo>
                  <a:lnTo>
                    <a:pt x="3013" y="837"/>
                  </a:lnTo>
                  <a:lnTo>
                    <a:pt x="3034" y="649"/>
                  </a:lnTo>
                  <a:lnTo>
                    <a:pt x="2930" y="418"/>
                  </a:lnTo>
                  <a:lnTo>
                    <a:pt x="2825" y="356"/>
                  </a:lnTo>
                  <a:lnTo>
                    <a:pt x="2762" y="167"/>
                  </a:lnTo>
                  <a:lnTo>
                    <a:pt x="2679" y="167"/>
                  </a:lnTo>
                  <a:lnTo>
                    <a:pt x="2574" y="126"/>
                  </a:lnTo>
                  <a:lnTo>
                    <a:pt x="2469" y="105"/>
                  </a:lnTo>
                  <a:lnTo>
                    <a:pt x="2407"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54"/>
            <p:cNvSpPr/>
            <p:nvPr/>
          </p:nvSpPr>
          <p:spPr>
            <a:xfrm>
              <a:off x="4429753" y="2990191"/>
              <a:ext cx="55822" cy="61650"/>
            </a:xfrm>
            <a:custGeom>
              <a:avLst/>
              <a:gdLst/>
              <a:ahLst/>
              <a:cxnLst/>
              <a:rect l="l" t="t" r="r" b="b"/>
              <a:pathLst>
                <a:path w="4688" h="5421" extrusionOk="0">
                  <a:moveTo>
                    <a:pt x="879" y="1"/>
                  </a:moveTo>
                  <a:lnTo>
                    <a:pt x="879" y="85"/>
                  </a:lnTo>
                  <a:lnTo>
                    <a:pt x="817" y="126"/>
                  </a:lnTo>
                  <a:lnTo>
                    <a:pt x="817" y="336"/>
                  </a:lnTo>
                  <a:lnTo>
                    <a:pt x="859" y="440"/>
                  </a:lnTo>
                  <a:lnTo>
                    <a:pt x="859" y="587"/>
                  </a:lnTo>
                  <a:lnTo>
                    <a:pt x="879" y="733"/>
                  </a:lnTo>
                  <a:lnTo>
                    <a:pt x="775" y="712"/>
                  </a:lnTo>
                  <a:lnTo>
                    <a:pt x="649" y="754"/>
                  </a:lnTo>
                  <a:lnTo>
                    <a:pt x="587" y="649"/>
                  </a:lnTo>
                  <a:lnTo>
                    <a:pt x="524" y="608"/>
                  </a:lnTo>
                  <a:lnTo>
                    <a:pt x="419" y="712"/>
                  </a:lnTo>
                  <a:lnTo>
                    <a:pt x="252" y="733"/>
                  </a:lnTo>
                  <a:lnTo>
                    <a:pt x="231" y="838"/>
                  </a:lnTo>
                  <a:lnTo>
                    <a:pt x="189" y="942"/>
                  </a:lnTo>
                  <a:lnTo>
                    <a:pt x="231" y="1026"/>
                  </a:lnTo>
                  <a:lnTo>
                    <a:pt x="105" y="1110"/>
                  </a:lnTo>
                  <a:lnTo>
                    <a:pt x="43" y="1110"/>
                  </a:lnTo>
                  <a:lnTo>
                    <a:pt x="1" y="1256"/>
                  </a:lnTo>
                  <a:lnTo>
                    <a:pt x="43" y="1382"/>
                  </a:lnTo>
                  <a:lnTo>
                    <a:pt x="210" y="1361"/>
                  </a:lnTo>
                  <a:lnTo>
                    <a:pt x="315" y="1486"/>
                  </a:lnTo>
                  <a:lnTo>
                    <a:pt x="335" y="1675"/>
                  </a:lnTo>
                  <a:lnTo>
                    <a:pt x="252" y="1758"/>
                  </a:lnTo>
                  <a:lnTo>
                    <a:pt x="335" y="1884"/>
                  </a:lnTo>
                  <a:lnTo>
                    <a:pt x="440" y="1947"/>
                  </a:lnTo>
                  <a:lnTo>
                    <a:pt x="524" y="1863"/>
                  </a:lnTo>
                  <a:lnTo>
                    <a:pt x="733" y="1863"/>
                  </a:lnTo>
                  <a:lnTo>
                    <a:pt x="754" y="1968"/>
                  </a:lnTo>
                  <a:lnTo>
                    <a:pt x="670" y="2093"/>
                  </a:lnTo>
                  <a:lnTo>
                    <a:pt x="754" y="2198"/>
                  </a:lnTo>
                  <a:lnTo>
                    <a:pt x="733" y="2281"/>
                  </a:lnTo>
                  <a:lnTo>
                    <a:pt x="670" y="2386"/>
                  </a:lnTo>
                  <a:lnTo>
                    <a:pt x="733" y="2512"/>
                  </a:lnTo>
                  <a:lnTo>
                    <a:pt x="733" y="2721"/>
                  </a:lnTo>
                  <a:lnTo>
                    <a:pt x="733" y="3014"/>
                  </a:lnTo>
                  <a:lnTo>
                    <a:pt x="879" y="2930"/>
                  </a:lnTo>
                  <a:lnTo>
                    <a:pt x="1047" y="2909"/>
                  </a:lnTo>
                  <a:lnTo>
                    <a:pt x="1047" y="2784"/>
                  </a:lnTo>
                  <a:lnTo>
                    <a:pt x="1235" y="2700"/>
                  </a:lnTo>
                  <a:lnTo>
                    <a:pt x="1444" y="2805"/>
                  </a:lnTo>
                  <a:lnTo>
                    <a:pt x="1549" y="2805"/>
                  </a:lnTo>
                  <a:lnTo>
                    <a:pt x="1633" y="2930"/>
                  </a:lnTo>
                  <a:lnTo>
                    <a:pt x="1884" y="2909"/>
                  </a:lnTo>
                  <a:lnTo>
                    <a:pt x="2009" y="2637"/>
                  </a:lnTo>
                  <a:lnTo>
                    <a:pt x="2198" y="2595"/>
                  </a:lnTo>
                  <a:lnTo>
                    <a:pt x="2449" y="2679"/>
                  </a:lnTo>
                  <a:lnTo>
                    <a:pt x="2532" y="2826"/>
                  </a:lnTo>
                  <a:lnTo>
                    <a:pt x="2804" y="3014"/>
                  </a:lnTo>
                  <a:lnTo>
                    <a:pt x="2930" y="3118"/>
                  </a:lnTo>
                  <a:lnTo>
                    <a:pt x="2972" y="3244"/>
                  </a:lnTo>
                  <a:lnTo>
                    <a:pt x="2972" y="3328"/>
                  </a:lnTo>
                  <a:lnTo>
                    <a:pt x="2930" y="3411"/>
                  </a:lnTo>
                  <a:lnTo>
                    <a:pt x="2972" y="3537"/>
                  </a:lnTo>
                  <a:lnTo>
                    <a:pt x="2972" y="3725"/>
                  </a:lnTo>
                  <a:lnTo>
                    <a:pt x="2951" y="3788"/>
                  </a:lnTo>
                  <a:lnTo>
                    <a:pt x="3056" y="3872"/>
                  </a:lnTo>
                  <a:lnTo>
                    <a:pt x="3160" y="3997"/>
                  </a:lnTo>
                  <a:lnTo>
                    <a:pt x="3286" y="3997"/>
                  </a:lnTo>
                  <a:lnTo>
                    <a:pt x="3369" y="4060"/>
                  </a:lnTo>
                  <a:lnTo>
                    <a:pt x="3348" y="4102"/>
                  </a:lnTo>
                  <a:lnTo>
                    <a:pt x="3495" y="4206"/>
                  </a:lnTo>
                  <a:lnTo>
                    <a:pt x="3495" y="4290"/>
                  </a:lnTo>
                  <a:lnTo>
                    <a:pt x="3474" y="4416"/>
                  </a:lnTo>
                  <a:lnTo>
                    <a:pt x="3474" y="4499"/>
                  </a:lnTo>
                  <a:lnTo>
                    <a:pt x="3453" y="4604"/>
                  </a:lnTo>
                  <a:lnTo>
                    <a:pt x="3474" y="4688"/>
                  </a:lnTo>
                  <a:lnTo>
                    <a:pt x="3474" y="4897"/>
                  </a:lnTo>
                  <a:lnTo>
                    <a:pt x="3390" y="4981"/>
                  </a:lnTo>
                  <a:lnTo>
                    <a:pt x="3348" y="5002"/>
                  </a:lnTo>
                  <a:lnTo>
                    <a:pt x="3474" y="5106"/>
                  </a:lnTo>
                  <a:lnTo>
                    <a:pt x="3537" y="5190"/>
                  </a:lnTo>
                  <a:lnTo>
                    <a:pt x="3683" y="5190"/>
                  </a:lnTo>
                  <a:lnTo>
                    <a:pt x="3788" y="5357"/>
                  </a:lnTo>
                  <a:lnTo>
                    <a:pt x="3976" y="5420"/>
                  </a:lnTo>
                  <a:lnTo>
                    <a:pt x="3976" y="5336"/>
                  </a:lnTo>
                  <a:lnTo>
                    <a:pt x="3955" y="5232"/>
                  </a:lnTo>
                  <a:lnTo>
                    <a:pt x="3976" y="5127"/>
                  </a:lnTo>
                  <a:lnTo>
                    <a:pt x="3851" y="5002"/>
                  </a:lnTo>
                  <a:lnTo>
                    <a:pt x="3955" y="4918"/>
                  </a:lnTo>
                  <a:lnTo>
                    <a:pt x="4123" y="4876"/>
                  </a:lnTo>
                  <a:lnTo>
                    <a:pt x="4185" y="4981"/>
                  </a:lnTo>
                  <a:lnTo>
                    <a:pt x="4290" y="5002"/>
                  </a:lnTo>
                  <a:lnTo>
                    <a:pt x="4395" y="5043"/>
                  </a:lnTo>
                  <a:lnTo>
                    <a:pt x="4499" y="5043"/>
                  </a:lnTo>
                  <a:lnTo>
                    <a:pt x="4604" y="5002"/>
                  </a:lnTo>
                  <a:lnTo>
                    <a:pt x="4583" y="4813"/>
                  </a:lnTo>
                  <a:lnTo>
                    <a:pt x="4541" y="4730"/>
                  </a:lnTo>
                  <a:lnTo>
                    <a:pt x="4520" y="4604"/>
                  </a:lnTo>
                  <a:lnTo>
                    <a:pt x="4688" y="4478"/>
                  </a:lnTo>
                  <a:lnTo>
                    <a:pt x="4688" y="4311"/>
                  </a:lnTo>
                  <a:lnTo>
                    <a:pt x="4604" y="4311"/>
                  </a:lnTo>
                  <a:lnTo>
                    <a:pt x="4541" y="4248"/>
                  </a:lnTo>
                  <a:lnTo>
                    <a:pt x="4583" y="4081"/>
                  </a:lnTo>
                  <a:lnTo>
                    <a:pt x="4646" y="3997"/>
                  </a:lnTo>
                  <a:lnTo>
                    <a:pt x="4604" y="3934"/>
                  </a:lnTo>
                  <a:lnTo>
                    <a:pt x="4499" y="3976"/>
                  </a:lnTo>
                  <a:lnTo>
                    <a:pt x="4436" y="3955"/>
                  </a:lnTo>
                  <a:lnTo>
                    <a:pt x="4374" y="3851"/>
                  </a:lnTo>
                  <a:lnTo>
                    <a:pt x="4227" y="3851"/>
                  </a:lnTo>
                  <a:lnTo>
                    <a:pt x="4185" y="3788"/>
                  </a:lnTo>
                  <a:lnTo>
                    <a:pt x="4206" y="3683"/>
                  </a:lnTo>
                  <a:lnTo>
                    <a:pt x="4123" y="3662"/>
                  </a:lnTo>
                  <a:lnTo>
                    <a:pt x="4081" y="3662"/>
                  </a:lnTo>
                  <a:lnTo>
                    <a:pt x="3997" y="3579"/>
                  </a:lnTo>
                  <a:lnTo>
                    <a:pt x="3997" y="3516"/>
                  </a:lnTo>
                  <a:lnTo>
                    <a:pt x="3913" y="3411"/>
                  </a:lnTo>
                  <a:lnTo>
                    <a:pt x="3788" y="3411"/>
                  </a:lnTo>
                  <a:lnTo>
                    <a:pt x="3704" y="3349"/>
                  </a:lnTo>
                  <a:lnTo>
                    <a:pt x="3662" y="3223"/>
                  </a:lnTo>
                  <a:lnTo>
                    <a:pt x="3474" y="3014"/>
                  </a:lnTo>
                  <a:lnTo>
                    <a:pt x="3495" y="2930"/>
                  </a:lnTo>
                  <a:lnTo>
                    <a:pt x="3369" y="2784"/>
                  </a:lnTo>
                  <a:lnTo>
                    <a:pt x="3202" y="2700"/>
                  </a:lnTo>
                  <a:lnTo>
                    <a:pt x="3056" y="2491"/>
                  </a:lnTo>
                  <a:lnTo>
                    <a:pt x="2951" y="2491"/>
                  </a:lnTo>
                  <a:lnTo>
                    <a:pt x="2763" y="2386"/>
                  </a:lnTo>
                  <a:lnTo>
                    <a:pt x="2595" y="2386"/>
                  </a:lnTo>
                  <a:lnTo>
                    <a:pt x="2511" y="2219"/>
                  </a:lnTo>
                  <a:lnTo>
                    <a:pt x="2428" y="2219"/>
                  </a:lnTo>
                  <a:lnTo>
                    <a:pt x="2407" y="2156"/>
                  </a:lnTo>
                  <a:lnTo>
                    <a:pt x="2491" y="2072"/>
                  </a:lnTo>
                  <a:lnTo>
                    <a:pt x="2344" y="1905"/>
                  </a:lnTo>
                  <a:lnTo>
                    <a:pt x="2344" y="1842"/>
                  </a:lnTo>
                  <a:lnTo>
                    <a:pt x="2428" y="1842"/>
                  </a:lnTo>
                  <a:lnTo>
                    <a:pt x="2595" y="1758"/>
                  </a:lnTo>
                  <a:lnTo>
                    <a:pt x="2721" y="1758"/>
                  </a:lnTo>
                  <a:lnTo>
                    <a:pt x="2763" y="1675"/>
                  </a:lnTo>
                  <a:lnTo>
                    <a:pt x="2846" y="1465"/>
                  </a:lnTo>
                  <a:lnTo>
                    <a:pt x="2930" y="1445"/>
                  </a:lnTo>
                  <a:lnTo>
                    <a:pt x="2930" y="1361"/>
                  </a:lnTo>
                  <a:lnTo>
                    <a:pt x="2742" y="1319"/>
                  </a:lnTo>
                  <a:lnTo>
                    <a:pt x="2763" y="1214"/>
                  </a:lnTo>
                  <a:lnTo>
                    <a:pt x="2742" y="1110"/>
                  </a:lnTo>
                  <a:lnTo>
                    <a:pt x="2595" y="1068"/>
                  </a:lnTo>
                  <a:lnTo>
                    <a:pt x="2511" y="963"/>
                  </a:lnTo>
                  <a:lnTo>
                    <a:pt x="2344" y="963"/>
                  </a:lnTo>
                  <a:lnTo>
                    <a:pt x="2219" y="1047"/>
                  </a:lnTo>
                  <a:lnTo>
                    <a:pt x="2072" y="1005"/>
                  </a:lnTo>
                  <a:lnTo>
                    <a:pt x="1821" y="1005"/>
                  </a:lnTo>
                  <a:lnTo>
                    <a:pt x="1716" y="796"/>
                  </a:lnTo>
                  <a:lnTo>
                    <a:pt x="1507" y="608"/>
                  </a:lnTo>
                  <a:lnTo>
                    <a:pt x="1570" y="524"/>
                  </a:lnTo>
                  <a:lnTo>
                    <a:pt x="1549" y="398"/>
                  </a:lnTo>
                  <a:lnTo>
                    <a:pt x="1444" y="315"/>
                  </a:lnTo>
                  <a:lnTo>
                    <a:pt x="1340" y="168"/>
                  </a:lnTo>
                  <a:lnTo>
                    <a:pt x="1151" y="85"/>
                  </a:lnTo>
                  <a:lnTo>
                    <a:pt x="1089"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54"/>
            <p:cNvSpPr/>
            <p:nvPr/>
          </p:nvSpPr>
          <p:spPr>
            <a:xfrm>
              <a:off x="4413309" y="3004475"/>
              <a:ext cx="58061" cy="103285"/>
            </a:xfrm>
            <a:custGeom>
              <a:avLst/>
              <a:gdLst/>
              <a:ahLst/>
              <a:cxnLst/>
              <a:rect l="l" t="t" r="r" b="b"/>
              <a:pathLst>
                <a:path w="4876" h="9082" extrusionOk="0">
                  <a:moveTo>
                    <a:pt x="1361" y="0"/>
                  </a:moveTo>
                  <a:lnTo>
                    <a:pt x="1193" y="21"/>
                  </a:lnTo>
                  <a:lnTo>
                    <a:pt x="1068" y="63"/>
                  </a:lnTo>
                  <a:lnTo>
                    <a:pt x="1068" y="126"/>
                  </a:lnTo>
                  <a:lnTo>
                    <a:pt x="1110" y="209"/>
                  </a:lnTo>
                  <a:lnTo>
                    <a:pt x="1089" y="293"/>
                  </a:lnTo>
                  <a:lnTo>
                    <a:pt x="921" y="272"/>
                  </a:lnTo>
                  <a:lnTo>
                    <a:pt x="859" y="314"/>
                  </a:lnTo>
                  <a:lnTo>
                    <a:pt x="859" y="481"/>
                  </a:lnTo>
                  <a:lnTo>
                    <a:pt x="838" y="523"/>
                  </a:lnTo>
                  <a:lnTo>
                    <a:pt x="691" y="523"/>
                  </a:lnTo>
                  <a:lnTo>
                    <a:pt x="566" y="628"/>
                  </a:lnTo>
                  <a:lnTo>
                    <a:pt x="335" y="544"/>
                  </a:lnTo>
                  <a:lnTo>
                    <a:pt x="252" y="691"/>
                  </a:lnTo>
                  <a:lnTo>
                    <a:pt x="273" y="858"/>
                  </a:lnTo>
                  <a:lnTo>
                    <a:pt x="210" y="942"/>
                  </a:lnTo>
                  <a:lnTo>
                    <a:pt x="210" y="1130"/>
                  </a:lnTo>
                  <a:lnTo>
                    <a:pt x="231" y="1214"/>
                  </a:lnTo>
                  <a:lnTo>
                    <a:pt x="126" y="1277"/>
                  </a:lnTo>
                  <a:lnTo>
                    <a:pt x="1" y="1360"/>
                  </a:lnTo>
                  <a:lnTo>
                    <a:pt x="1" y="1444"/>
                  </a:lnTo>
                  <a:lnTo>
                    <a:pt x="63" y="1465"/>
                  </a:lnTo>
                  <a:lnTo>
                    <a:pt x="168" y="1653"/>
                  </a:lnTo>
                  <a:lnTo>
                    <a:pt x="252" y="1737"/>
                  </a:lnTo>
                  <a:lnTo>
                    <a:pt x="315" y="1800"/>
                  </a:lnTo>
                  <a:lnTo>
                    <a:pt x="440" y="1904"/>
                  </a:lnTo>
                  <a:lnTo>
                    <a:pt x="587" y="2197"/>
                  </a:lnTo>
                  <a:lnTo>
                    <a:pt x="670" y="2260"/>
                  </a:lnTo>
                  <a:lnTo>
                    <a:pt x="754" y="2386"/>
                  </a:lnTo>
                  <a:lnTo>
                    <a:pt x="754" y="2511"/>
                  </a:lnTo>
                  <a:lnTo>
                    <a:pt x="879" y="2574"/>
                  </a:lnTo>
                  <a:lnTo>
                    <a:pt x="879" y="2699"/>
                  </a:lnTo>
                  <a:lnTo>
                    <a:pt x="775" y="2741"/>
                  </a:lnTo>
                  <a:lnTo>
                    <a:pt x="754" y="2825"/>
                  </a:lnTo>
                  <a:lnTo>
                    <a:pt x="796" y="3118"/>
                  </a:lnTo>
                  <a:lnTo>
                    <a:pt x="775" y="3222"/>
                  </a:lnTo>
                  <a:lnTo>
                    <a:pt x="670" y="3264"/>
                  </a:lnTo>
                  <a:lnTo>
                    <a:pt x="754" y="3474"/>
                  </a:lnTo>
                  <a:lnTo>
                    <a:pt x="754" y="3578"/>
                  </a:lnTo>
                  <a:lnTo>
                    <a:pt x="900" y="3766"/>
                  </a:lnTo>
                  <a:lnTo>
                    <a:pt x="1089" y="3892"/>
                  </a:lnTo>
                  <a:lnTo>
                    <a:pt x="1256" y="4059"/>
                  </a:lnTo>
                  <a:lnTo>
                    <a:pt x="1298" y="4311"/>
                  </a:lnTo>
                  <a:lnTo>
                    <a:pt x="1277" y="4394"/>
                  </a:lnTo>
                  <a:lnTo>
                    <a:pt x="1298" y="4520"/>
                  </a:lnTo>
                  <a:lnTo>
                    <a:pt x="1277" y="4624"/>
                  </a:lnTo>
                  <a:lnTo>
                    <a:pt x="1361" y="4708"/>
                  </a:lnTo>
                  <a:lnTo>
                    <a:pt x="1382" y="4896"/>
                  </a:lnTo>
                  <a:lnTo>
                    <a:pt x="1424" y="5001"/>
                  </a:lnTo>
                  <a:lnTo>
                    <a:pt x="1403" y="5147"/>
                  </a:lnTo>
                  <a:lnTo>
                    <a:pt x="1486" y="5294"/>
                  </a:lnTo>
                  <a:lnTo>
                    <a:pt x="1486" y="5461"/>
                  </a:lnTo>
                  <a:lnTo>
                    <a:pt x="1403" y="5524"/>
                  </a:lnTo>
                  <a:lnTo>
                    <a:pt x="1277" y="5880"/>
                  </a:lnTo>
                  <a:lnTo>
                    <a:pt x="1152" y="5963"/>
                  </a:lnTo>
                  <a:lnTo>
                    <a:pt x="1152" y="6131"/>
                  </a:lnTo>
                  <a:lnTo>
                    <a:pt x="1089" y="6194"/>
                  </a:lnTo>
                  <a:lnTo>
                    <a:pt x="1068" y="6298"/>
                  </a:lnTo>
                  <a:lnTo>
                    <a:pt x="1047" y="6487"/>
                  </a:lnTo>
                  <a:lnTo>
                    <a:pt x="1089" y="6487"/>
                  </a:lnTo>
                  <a:lnTo>
                    <a:pt x="1005" y="6591"/>
                  </a:lnTo>
                  <a:lnTo>
                    <a:pt x="1047" y="6654"/>
                  </a:lnTo>
                  <a:lnTo>
                    <a:pt x="963" y="6779"/>
                  </a:lnTo>
                  <a:lnTo>
                    <a:pt x="1047" y="6779"/>
                  </a:lnTo>
                  <a:lnTo>
                    <a:pt x="984" y="6863"/>
                  </a:lnTo>
                  <a:lnTo>
                    <a:pt x="921" y="6863"/>
                  </a:lnTo>
                  <a:lnTo>
                    <a:pt x="921" y="7072"/>
                  </a:lnTo>
                  <a:lnTo>
                    <a:pt x="859" y="7114"/>
                  </a:lnTo>
                  <a:lnTo>
                    <a:pt x="879" y="7282"/>
                  </a:lnTo>
                  <a:lnTo>
                    <a:pt x="859" y="7324"/>
                  </a:lnTo>
                  <a:lnTo>
                    <a:pt x="879" y="7533"/>
                  </a:lnTo>
                  <a:lnTo>
                    <a:pt x="921" y="7616"/>
                  </a:lnTo>
                  <a:lnTo>
                    <a:pt x="1005" y="7616"/>
                  </a:lnTo>
                  <a:lnTo>
                    <a:pt x="984" y="7512"/>
                  </a:lnTo>
                  <a:lnTo>
                    <a:pt x="1110" y="7449"/>
                  </a:lnTo>
                  <a:lnTo>
                    <a:pt x="1089" y="7512"/>
                  </a:lnTo>
                  <a:lnTo>
                    <a:pt x="1172" y="7554"/>
                  </a:lnTo>
                  <a:lnTo>
                    <a:pt x="1172" y="7637"/>
                  </a:lnTo>
                  <a:lnTo>
                    <a:pt x="1277" y="7658"/>
                  </a:lnTo>
                  <a:lnTo>
                    <a:pt x="1319" y="7868"/>
                  </a:lnTo>
                  <a:lnTo>
                    <a:pt x="1424" y="7868"/>
                  </a:lnTo>
                  <a:lnTo>
                    <a:pt x="1570" y="8035"/>
                  </a:lnTo>
                  <a:lnTo>
                    <a:pt x="1570" y="8119"/>
                  </a:lnTo>
                  <a:lnTo>
                    <a:pt x="1675" y="8140"/>
                  </a:lnTo>
                  <a:lnTo>
                    <a:pt x="1696" y="8244"/>
                  </a:lnTo>
                  <a:lnTo>
                    <a:pt x="1779" y="8244"/>
                  </a:lnTo>
                  <a:lnTo>
                    <a:pt x="1779" y="8286"/>
                  </a:lnTo>
                  <a:lnTo>
                    <a:pt x="1716" y="8370"/>
                  </a:lnTo>
                  <a:lnTo>
                    <a:pt x="1716" y="8391"/>
                  </a:lnTo>
                  <a:lnTo>
                    <a:pt x="1968" y="8579"/>
                  </a:lnTo>
                  <a:lnTo>
                    <a:pt x="2009" y="8663"/>
                  </a:lnTo>
                  <a:lnTo>
                    <a:pt x="2051" y="8537"/>
                  </a:lnTo>
                  <a:lnTo>
                    <a:pt x="2135" y="8453"/>
                  </a:lnTo>
                  <a:lnTo>
                    <a:pt x="2240" y="8537"/>
                  </a:lnTo>
                  <a:lnTo>
                    <a:pt x="2407" y="8579"/>
                  </a:lnTo>
                  <a:lnTo>
                    <a:pt x="2428" y="8642"/>
                  </a:lnTo>
                  <a:lnTo>
                    <a:pt x="2553" y="8642"/>
                  </a:lnTo>
                  <a:lnTo>
                    <a:pt x="2616" y="8704"/>
                  </a:lnTo>
                  <a:lnTo>
                    <a:pt x="2616" y="8893"/>
                  </a:lnTo>
                  <a:lnTo>
                    <a:pt x="2532" y="8976"/>
                  </a:lnTo>
                  <a:lnTo>
                    <a:pt x="2532" y="9060"/>
                  </a:lnTo>
                  <a:lnTo>
                    <a:pt x="2679" y="9081"/>
                  </a:lnTo>
                  <a:lnTo>
                    <a:pt x="2825" y="8976"/>
                  </a:lnTo>
                  <a:lnTo>
                    <a:pt x="2930" y="8976"/>
                  </a:lnTo>
                  <a:lnTo>
                    <a:pt x="2993" y="9018"/>
                  </a:lnTo>
                  <a:lnTo>
                    <a:pt x="3076" y="8976"/>
                  </a:lnTo>
                  <a:lnTo>
                    <a:pt x="3076" y="8872"/>
                  </a:lnTo>
                  <a:lnTo>
                    <a:pt x="3097" y="8851"/>
                  </a:lnTo>
                  <a:lnTo>
                    <a:pt x="3076" y="8788"/>
                  </a:lnTo>
                  <a:lnTo>
                    <a:pt x="2972" y="8704"/>
                  </a:lnTo>
                  <a:lnTo>
                    <a:pt x="2930" y="8642"/>
                  </a:lnTo>
                  <a:lnTo>
                    <a:pt x="2846" y="8474"/>
                  </a:lnTo>
                  <a:lnTo>
                    <a:pt x="2742" y="8432"/>
                  </a:lnTo>
                  <a:lnTo>
                    <a:pt x="2637" y="8432"/>
                  </a:lnTo>
                  <a:lnTo>
                    <a:pt x="2574" y="8453"/>
                  </a:lnTo>
                  <a:lnTo>
                    <a:pt x="2491" y="8391"/>
                  </a:lnTo>
                  <a:lnTo>
                    <a:pt x="2344" y="8244"/>
                  </a:lnTo>
                  <a:lnTo>
                    <a:pt x="2260" y="8160"/>
                  </a:lnTo>
                  <a:lnTo>
                    <a:pt x="2260" y="8056"/>
                  </a:lnTo>
                  <a:lnTo>
                    <a:pt x="2219" y="8035"/>
                  </a:lnTo>
                  <a:lnTo>
                    <a:pt x="2198" y="8140"/>
                  </a:lnTo>
                  <a:lnTo>
                    <a:pt x="2030" y="8056"/>
                  </a:lnTo>
                  <a:lnTo>
                    <a:pt x="2051" y="7972"/>
                  </a:lnTo>
                  <a:lnTo>
                    <a:pt x="2135" y="7930"/>
                  </a:lnTo>
                  <a:lnTo>
                    <a:pt x="2156" y="7951"/>
                  </a:lnTo>
                  <a:lnTo>
                    <a:pt x="2198" y="7930"/>
                  </a:lnTo>
                  <a:lnTo>
                    <a:pt x="2219" y="7868"/>
                  </a:lnTo>
                  <a:lnTo>
                    <a:pt x="2156" y="7637"/>
                  </a:lnTo>
                  <a:lnTo>
                    <a:pt x="2114" y="7616"/>
                  </a:lnTo>
                  <a:lnTo>
                    <a:pt x="2114" y="7533"/>
                  </a:lnTo>
                  <a:lnTo>
                    <a:pt x="2030" y="7428"/>
                  </a:lnTo>
                  <a:lnTo>
                    <a:pt x="2009" y="7344"/>
                  </a:lnTo>
                  <a:lnTo>
                    <a:pt x="2009" y="7386"/>
                  </a:lnTo>
                  <a:lnTo>
                    <a:pt x="2009" y="7449"/>
                  </a:lnTo>
                  <a:lnTo>
                    <a:pt x="1947" y="7449"/>
                  </a:lnTo>
                  <a:lnTo>
                    <a:pt x="1884" y="7324"/>
                  </a:lnTo>
                  <a:lnTo>
                    <a:pt x="1821" y="7303"/>
                  </a:lnTo>
                  <a:lnTo>
                    <a:pt x="1842" y="7177"/>
                  </a:lnTo>
                  <a:lnTo>
                    <a:pt x="1800" y="7114"/>
                  </a:lnTo>
                  <a:lnTo>
                    <a:pt x="1779" y="6989"/>
                  </a:lnTo>
                  <a:lnTo>
                    <a:pt x="1716" y="6926"/>
                  </a:lnTo>
                  <a:lnTo>
                    <a:pt x="1633" y="6926"/>
                  </a:lnTo>
                  <a:lnTo>
                    <a:pt x="1612" y="6905"/>
                  </a:lnTo>
                  <a:lnTo>
                    <a:pt x="1570" y="6968"/>
                  </a:lnTo>
                  <a:lnTo>
                    <a:pt x="1528" y="7010"/>
                  </a:lnTo>
                  <a:lnTo>
                    <a:pt x="1486" y="7031"/>
                  </a:lnTo>
                  <a:lnTo>
                    <a:pt x="1424" y="6989"/>
                  </a:lnTo>
                  <a:lnTo>
                    <a:pt x="1486" y="6884"/>
                  </a:lnTo>
                  <a:lnTo>
                    <a:pt x="1382" y="6717"/>
                  </a:lnTo>
                  <a:lnTo>
                    <a:pt x="1382" y="6654"/>
                  </a:lnTo>
                  <a:lnTo>
                    <a:pt x="1361" y="6507"/>
                  </a:lnTo>
                  <a:lnTo>
                    <a:pt x="1361" y="6466"/>
                  </a:lnTo>
                  <a:lnTo>
                    <a:pt x="1403" y="6382"/>
                  </a:lnTo>
                  <a:lnTo>
                    <a:pt x="1382" y="6361"/>
                  </a:lnTo>
                  <a:lnTo>
                    <a:pt x="1319" y="6361"/>
                  </a:lnTo>
                  <a:lnTo>
                    <a:pt x="1382" y="6256"/>
                  </a:lnTo>
                  <a:lnTo>
                    <a:pt x="1382" y="6131"/>
                  </a:lnTo>
                  <a:lnTo>
                    <a:pt x="1507" y="5943"/>
                  </a:lnTo>
                  <a:lnTo>
                    <a:pt x="1528" y="5503"/>
                  </a:lnTo>
                  <a:lnTo>
                    <a:pt x="1612" y="5399"/>
                  </a:lnTo>
                  <a:lnTo>
                    <a:pt x="1633" y="5252"/>
                  </a:lnTo>
                  <a:lnTo>
                    <a:pt x="1716" y="5147"/>
                  </a:lnTo>
                  <a:lnTo>
                    <a:pt x="1737" y="5001"/>
                  </a:lnTo>
                  <a:lnTo>
                    <a:pt x="1696" y="4980"/>
                  </a:lnTo>
                  <a:lnTo>
                    <a:pt x="1716" y="4896"/>
                  </a:lnTo>
                  <a:lnTo>
                    <a:pt x="1716" y="4771"/>
                  </a:lnTo>
                  <a:lnTo>
                    <a:pt x="1779" y="4666"/>
                  </a:lnTo>
                  <a:lnTo>
                    <a:pt x="1779" y="4562"/>
                  </a:lnTo>
                  <a:lnTo>
                    <a:pt x="1675" y="4520"/>
                  </a:lnTo>
                  <a:lnTo>
                    <a:pt x="1696" y="4457"/>
                  </a:lnTo>
                  <a:lnTo>
                    <a:pt x="1696" y="4415"/>
                  </a:lnTo>
                  <a:lnTo>
                    <a:pt x="1800" y="4415"/>
                  </a:lnTo>
                  <a:lnTo>
                    <a:pt x="1821" y="4394"/>
                  </a:lnTo>
                  <a:lnTo>
                    <a:pt x="1884" y="4415"/>
                  </a:lnTo>
                  <a:lnTo>
                    <a:pt x="1926" y="4415"/>
                  </a:lnTo>
                  <a:lnTo>
                    <a:pt x="2030" y="4373"/>
                  </a:lnTo>
                  <a:lnTo>
                    <a:pt x="2051" y="4394"/>
                  </a:lnTo>
                  <a:lnTo>
                    <a:pt x="2135" y="4394"/>
                  </a:lnTo>
                  <a:lnTo>
                    <a:pt x="2219" y="4415"/>
                  </a:lnTo>
                  <a:lnTo>
                    <a:pt x="2260" y="4499"/>
                  </a:lnTo>
                  <a:lnTo>
                    <a:pt x="2219" y="4520"/>
                  </a:lnTo>
                  <a:lnTo>
                    <a:pt x="2219" y="4687"/>
                  </a:lnTo>
                  <a:lnTo>
                    <a:pt x="2260" y="4792"/>
                  </a:lnTo>
                  <a:lnTo>
                    <a:pt x="2240" y="4813"/>
                  </a:lnTo>
                  <a:lnTo>
                    <a:pt x="2198" y="4917"/>
                  </a:lnTo>
                  <a:lnTo>
                    <a:pt x="2302" y="4896"/>
                  </a:lnTo>
                  <a:lnTo>
                    <a:pt x="2365" y="4917"/>
                  </a:lnTo>
                  <a:lnTo>
                    <a:pt x="2470" y="4896"/>
                  </a:lnTo>
                  <a:lnTo>
                    <a:pt x="2616" y="4917"/>
                  </a:lnTo>
                  <a:lnTo>
                    <a:pt x="2658" y="4980"/>
                  </a:lnTo>
                  <a:lnTo>
                    <a:pt x="2658" y="4938"/>
                  </a:lnTo>
                  <a:lnTo>
                    <a:pt x="2658" y="4917"/>
                  </a:lnTo>
                  <a:lnTo>
                    <a:pt x="2721" y="4875"/>
                  </a:lnTo>
                  <a:lnTo>
                    <a:pt x="2784" y="4896"/>
                  </a:lnTo>
                  <a:lnTo>
                    <a:pt x="2951" y="5043"/>
                  </a:lnTo>
                  <a:lnTo>
                    <a:pt x="3014" y="5085"/>
                  </a:lnTo>
                  <a:lnTo>
                    <a:pt x="3014" y="5127"/>
                  </a:lnTo>
                  <a:lnTo>
                    <a:pt x="3076" y="5127"/>
                  </a:lnTo>
                  <a:lnTo>
                    <a:pt x="3181" y="5231"/>
                  </a:lnTo>
                  <a:lnTo>
                    <a:pt x="3202" y="5252"/>
                  </a:lnTo>
                  <a:lnTo>
                    <a:pt x="3244" y="5252"/>
                  </a:lnTo>
                  <a:lnTo>
                    <a:pt x="3244" y="5189"/>
                  </a:lnTo>
                  <a:lnTo>
                    <a:pt x="3286" y="5189"/>
                  </a:lnTo>
                  <a:lnTo>
                    <a:pt x="3286" y="5106"/>
                  </a:lnTo>
                  <a:lnTo>
                    <a:pt x="3307" y="4875"/>
                  </a:lnTo>
                  <a:lnTo>
                    <a:pt x="3265" y="4771"/>
                  </a:lnTo>
                  <a:lnTo>
                    <a:pt x="3160" y="4708"/>
                  </a:lnTo>
                  <a:lnTo>
                    <a:pt x="3097" y="4478"/>
                  </a:lnTo>
                  <a:lnTo>
                    <a:pt x="3139" y="4269"/>
                  </a:lnTo>
                  <a:lnTo>
                    <a:pt x="3202" y="4143"/>
                  </a:lnTo>
                  <a:lnTo>
                    <a:pt x="3265" y="3955"/>
                  </a:lnTo>
                  <a:lnTo>
                    <a:pt x="3369" y="3787"/>
                  </a:lnTo>
                  <a:lnTo>
                    <a:pt x="3495" y="3787"/>
                  </a:lnTo>
                  <a:lnTo>
                    <a:pt x="3767" y="3725"/>
                  </a:lnTo>
                  <a:lnTo>
                    <a:pt x="3913" y="3725"/>
                  </a:lnTo>
                  <a:lnTo>
                    <a:pt x="3976" y="3766"/>
                  </a:lnTo>
                  <a:lnTo>
                    <a:pt x="4123" y="3683"/>
                  </a:lnTo>
                  <a:lnTo>
                    <a:pt x="4248" y="3683"/>
                  </a:lnTo>
                  <a:lnTo>
                    <a:pt x="4395" y="3746"/>
                  </a:lnTo>
                  <a:lnTo>
                    <a:pt x="4541" y="3725"/>
                  </a:lnTo>
                  <a:lnTo>
                    <a:pt x="4646" y="3787"/>
                  </a:lnTo>
                  <a:lnTo>
                    <a:pt x="4771" y="3725"/>
                  </a:lnTo>
                  <a:lnTo>
                    <a:pt x="4855" y="3641"/>
                  </a:lnTo>
                  <a:lnTo>
                    <a:pt x="4855" y="3432"/>
                  </a:lnTo>
                  <a:lnTo>
                    <a:pt x="4834" y="3348"/>
                  </a:lnTo>
                  <a:lnTo>
                    <a:pt x="4855" y="3243"/>
                  </a:lnTo>
                  <a:lnTo>
                    <a:pt x="4855" y="3160"/>
                  </a:lnTo>
                  <a:lnTo>
                    <a:pt x="4876" y="3034"/>
                  </a:lnTo>
                  <a:lnTo>
                    <a:pt x="4876" y="2950"/>
                  </a:lnTo>
                  <a:lnTo>
                    <a:pt x="4729" y="2846"/>
                  </a:lnTo>
                  <a:lnTo>
                    <a:pt x="4750" y="2804"/>
                  </a:lnTo>
                  <a:lnTo>
                    <a:pt x="4667" y="2741"/>
                  </a:lnTo>
                  <a:lnTo>
                    <a:pt x="4541" y="2741"/>
                  </a:lnTo>
                  <a:lnTo>
                    <a:pt x="4437" y="2616"/>
                  </a:lnTo>
                  <a:lnTo>
                    <a:pt x="4332" y="2532"/>
                  </a:lnTo>
                  <a:lnTo>
                    <a:pt x="4353" y="2469"/>
                  </a:lnTo>
                  <a:lnTo>
                    <a:pt x="4353" y="2281"/>
                  </a:lnTo>
                  <a:lnTo>
                    <a:pt x="4311" y="2155"/>
                  </a:lnTo>
                  <a:lnTo>
                    <a:pt x="4353" y="2072"/>
                  </a:lnTo>
                  <a:lnTo>
                    <a:pt x="4353" y="1988"/>
                  </a:lnTo>
                  <a:lnTo>
                    <a:pt x="4311" y="1862"/>
                  </a:lnTo>
                  <a:lnTo>
                    <a:pt x="4185" y="1758"/>
                  </a:lnTo>
                  <a:lnTo>
                    <a:pt x="3913" y="1570"/>
                  </a:lnTo>
                  <a:lnTo>
                    <a:pt x="3830" y="1423"/>
                  </a:lnTo>
                  <a:lnTo>
                    <a:pt x="3579" y="1339"/>
                  </a:lnTo>
                  <a:lnTo>
                    <a:pt x="3390" y="1381"/>
                  </a:lnTo>
                  <a:lnTo>
                    <a:pt x="3265" y="1653"/>
                  </a:lnTo>
                  <a:lnTo>
                    <a:pt x="3014" y="1674"/>
                  </a:lnTo>
                  <a:lnTo>
                    <a:pt x="2930" y="1549"/>
                  </a:lnTo>
                  <a:lnTo>
                    <a:pt x="2825" y="1549"/>
                  </a:lnTo>
                  <a:lnTo>
                    <a:pt x="2616" y="1444"/>
                  </a:lnTo>
                  <a:lnTo>
                    <a:pt x="2428" y="1528"/>
                  </a:lnTo>
                  <a:lnTo>
                    <a:pt x="2428" y="1653"/>
                  </a:lnTo>
                  <a:lnTo>
                    <a:pt x="2260" y="1674"/>
                  </a:lnTo>
                  <a:lnTo>
                    <a:pt x="2114" y="1758"/>
                  </a:lnTo>
                  <a:lnTo>
                    <a:pt x="2114" y="1465"/>
                  </a:lnTo>
                  <a:lnTo>
                    <a:pt x="2114" y="1256"/>
                  </a:lnTo>
                  <a:lnTo>
                    <a:pt x="2051" y="1130"/>
                  </a:lnTo>
                  <a:lnTo>
                    <a:pt x="2114" y="1025"/>
                  </a:lnTo>
                  <a:lnTo>
                    <a:pt x="2135" y="942"/>
                  </a:lnTo>
                  <a:lnTo>
                    <a:pt x="2051" y="837"/>
                  </a:lnTo>
                  <a:lnTo>
                    <a:pt x="2135" y="712"/>
                  </a:lnTo>
                  <a:lnTo>
                    <a:pt x="2114" y="607"/>
                  </a:lnTo>
                  <a:lnTo>
                    <a:pt x="1905" y="607"/>
                  </a:lnTo>
                  <a:lnTo>
                    <a:pt x="1821" y="691"/>
                  </a:lnTo>
                  <a:lnTo>
                    <a:pt x="1716" y="628"/>
                  </a:lnTo>
                  <a:lnTo>
                    <a:pt x="1633" y="502"/>
                  </a:lnTo>
                  <a:lnTo>
                    <a:pt x="1716" y="419"/>
                  </a:lnTo>
                  <a:lnTo>
                    <a:pt x="1696" y="230"/>
                  </a:lnTo>
                  <a:lnTo>
                    <a:pt x="1591" y="105"/>
                  </a:lnTo>
                  <a:lnTo>
                    <a:pt x="1424" y="126"/>
                  </a:lnTo>
                  <a:lnTo>
                    <a:pt x="1382"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54"/>
            <p:cNvSpPr/>
            <p:nvPr/>
          </p:nvSpPr>
          <p:spPr>
            <a:xfrm>
              <a:off x="4375443" y="2948079"/>
              <a:ext cx="61050" cy="131125"/>
            </a:xfrm>
            <a:custGeom>
              <a:avLst/>
              <a:gdLst/>
              <a:ahLst/>
              <a:cxnLst/>
              <a:rect l="l" t="t" r="r" b="b"/>
              <a:pathLst>
                <a:path w="5127" h="11530" extrusionOk="0">
                  <a:moveTo>
                    <a:pt x="2407" y="0"/>
                  </a:moveTo>
                  <a:lnTo>
                    <a:pt x="2302" y="42"/>
                  </a:lnTo>
                  <a:lnTo>
                    <a:pt x="2344" y="63"/>
                  </a:lnTo>
                  <a:lnTo>
                    <a:pt x="2365" y="147"/>
                  </a:lnTo>
                  <a:lnTo>
                    <a:pt x="2260" y="251"/>
                  </a:lnTo>
                  <a:lnTo>
                    <a:pt x="2260" y="419"/>
                  </a:lnTo>
                  <a:lnTo>
                    <a:pt x="2281" y="523"/>
                  </a:lnTo>
                  <a:lnTo>
                    <a:pt x="2155" y="461"/>
                  </a:lnTo>
                  <a:lnTo>
                    <a:pt x="2072" y="377"/>
                  </a:lnTo>
                  <a:lnTo>
                    <a:pt x="1925" y="482"/>
                  </a:lnTo>
                  <a:lnTo>
                    <a:pt x="1716" y="544"/>
                  </a:lnTo>
                  <a:lnTo>
                    <a:pt x="1653" y="691"/>
                  </a:lnTo>
                  <a:lnTo>
                    <a:pt x="1528" y="858"/>
                  </a:lnTo>
                  <a:lnTo>
                    <a:pt x="1402" y="900"/>
                  </a:lnTo>
                  <a:lnTo>
                    <a:pt x="1214" y="1193"/>
                  </a:lnTo>
                  <a:lnTo>
                    <a:pt x="1193" y="1360"/>
                  </a:lnTo>
                  <a:lnTo>
                    <a:pt x="1235" y="1402"/>
                  </a:lnTo>
                  <a:lnTo>
                    <a:pt x="1151" y="1632"/>
                  </a:lnTo>
                  <a:lnTo>
                    <a:pt x="1005" y="1904"/>
                  </a:lnTo>
                  <a:lnTo>
                    <a:pt x="1005" y="2009"/>
                  </a:lnTo>
                  <a:lnTo>
                    <a:pt x="1130" y="2051"/>
                  </a:lnTo>
                  <a:lnTo>
                    <a:pt x="1005" y="2365"/>
                  </a:lnTo>
                  <a:lnTo>
                    <a:pt x="942" y="2616"/>
                  </a:lnTo>
                  <a:lnTo>
                    <a:pt x="879" y="2825"/>
                  </a:lnTo>
                  <a:lnTo>
                    <a:pt x="712" y="2825"/>
                  </a:lnTo>
                  <a:lnTo>
                    <a:pt x="607" y="2783"/>
                  </a:lnTo>
                  <a:lnTo>
                    <a:pt x="502" y="2783"/>
                  </a:lnTo>
                  <a:lnTo>
                    <a:pt x="565" y="3076"/>
                  </a:lnTo>
                  <a:lnTo>
                    <a:pt x="565" y="3202"/>
                  </a:lnTo>
                  <a:lnTo>
                    <a:pt x="565" y="3411"/>
                  </a:lnTo>
                  <a:lnTo>
                    <a:pt x="419" y="3411"/>
                  </a:lnTo>
                  <a:lnTo>
                    <a:pt x="440" y="3578"/>
                  </a:lnTo>
                  <a:lnTo>
                    <a:pt x="419" y="3704"/>
                  </a:lnTo>
                  <a:lnTo>
                    <a:pt x="440" y="3808"/>
                  </a:lnTo>
                  <a:lnTo>
                    <a:pt x="398" y="4018"/>
                  </a:lnTo>
                  <a:lnTo>
                    <a:pt x="314" y="4039"/>
                  </a:lnTo>
                  <a:lnTo>
                    <a:pt x="272" y="4018"/>
                  </a:lnTo>
                  <a:lnTo>
                    <a:pt x="251" y="4122"/>
                  </a:lnTo>
                  <a:lnTo>
                    <a:pt x="251" y="4206"/>
                  </a:lnTo>
                  <a:lnTo>
                    <a:pt x="251" y="4332"/>
                  </a:lnTo>
                  <a:lnTo>
                    <a:pt x="189" y="4457"/>
                  </a:lnTo>
                  <a:lnTo>
                    <a:pt x="147" y="4436"/>
                  </a:lnTo>
                  <a:lnTo>
                    <a:pt x="42" y="4562"/>
                  </a:lnTo>
                  <a:lnTo>
                    <a:pt x="0" y="4666"/>
                  </a:lnTo>
                  <a:lnTo>
                    <a:pt x="0" y="4729"/>
                  </a:lnTo>
                  <a:lnTo>
                    <a:pt x="84" y="4834"/>
                  </a:lnTo>
                  <a:lnTo>
                    <a:pt x="105" y="4980"/>
                  </a:lnTo>
                  <a:lnTo>
                    <a:pt x="377" y="5231"/>
                  </a:lnTo>
                  <a:lnTo>
                    <a:pt x="377" y="5231"/>
                  </a:lnTo>
                  <a:lnTo>
                    <a:pt x="314" y="5127"/>
                  </a:lnTo>
                  <a:lnTo>
                    <a:pt x="314" y="5064"/>
                  </a:lnTo>
                  <a:lnTo>
                    <a:pt x="398" y="5148"/>
                  </a:lnTo>
                  <a:lnTo>
                    <a:pt x="523" y="5148"/>
                  </a:lnTo>
                  <a:lnTo>
                    <a:pt x="419" y="5231"/>
                  </a:lnTo>
                  <a:lnTo>
                    <a:pt x="440" y="5273"/>
                  </a:lnTo>
                  <a:lnTo>
                    <a:pt x="565" y="5273"/>
                  </a:lnTo>
                  <a:lnTo>
                    <a:pt x="565" y="5189"/>
                  </a:lnTo>
                  <a:lnTo>
                    <a:pt x="586" y="5273"/>
                  </a:lnTo>
                  <a:lnTo>
                    <a:pt x="691" y="5273"/>
                  </a:lnTo>
                  <a:lnTo>
                    <a:pt x="733" y="5357"/>
                  </a:lnTo>
                  <a:lnTo>
                    <a:pt x="921" y="5399"/>
                  </a:lnTo>
                  <a:lnTo>
                    <a:pt x="1026" y="5566"/>
                  </a:lnTo>
                  <a:lnTo>
                    <a:pt x="1026" y="5671"/>
                  </a:lnTo>
                  <a:lnTo>
                    <a:pt x="942" y="5692"/>
                  </a:lnTo>
                  <a:lnTo>
                    <a:pt x="900" y="5608"/>
                  </a:lnTo>
                  <a:lnTo>
                    <a:pt x="816" y="5671"/>
                  </a:lnTo>
                  <a:lnTo>
                    <a:pt x="900" y="5754"/>
                  </a:lnTo>
                  <a:lnTo>
                    <a:pt x="921" y="5775"/>
                  </a:lnTo>
                  <a:lnTo>
                    <a:pt x="900" y="5796"/>
                  </a:lnTo>
                  <a:lnTo>
                    <a:pt x="795" y="5775"/>
                  </a:lnTo>
                  <a:lnTo>
                    <a:pt x="774" y="5671"/>
                  </a:lnTo>
                  <a:lnTo>
                    <a:pt x="670" y="5671"/>
                  </a:lnTo>
                  <a:lnTo>
                    <a:pt x="670" y="5712"/>
                  </a:lnTo>
                  <a:lnTo>
                    <a:pt x="795" y="5817"/>
                  </a:lnTo>
                  <a:lnTo>
                    <a:pt x="795" y="5880"/>
                  </a:lnTo>
                  <a:lnTo>
                    <a:pt x="900" y="6005"/>
                  </a:lnTo>
                  <a:lnTo>
                    <a:pt x="1109" y="6068"/>
                  </a:lnTo>
                  <a:lnTo>
                    <a:pt x="1088" y="5880"/>
                  </a:lnTo>
                  <a:lnTo>
                    <a:pt x="1026" y="5775"/>
                  </a:lnTo>
                  <a:lnTo>
                    <a:pt x="1151" y="5859"/>
                  </a:lnTo>
                  <a:lnTo>
                    <a:pt x="1151" y="5964"/>
                  </a:lnTo>
                  <a:lnTo>
                    <a:pt x="1214" y="6068"/>
                  </a:lnTo>
                  <a:lnTo>
                    <a:pt x="1298" y="6131"/>
                  </a:lnTo>
                  <a:lnTo>
                    <a:pt x="1319" y="6298"/>
                  </a:lnTo>
                  <a:lnTo>
                    <a:pt x="1402" y="6382"/>
                  </a:lnTo>
                  <a:lnTo>
                    <a:pt x="1360" y="6403"/>
                  </a:lnTo>
                  <a:lnTo>
                    <a:pt x="1402" y="6445"/>
                  </a:lnTo>
                  <a:lnTo>
                    <a:pt x="1465" y="6487"/>
                  </a:lnTo>
                  <a:lnTo>
                    <a:pt x="1465" y="6717"/>
                  </a:lnTo>
                  <a:lnTo>
                    <a:pt x="1570" y="6947"/>
                  </a:lnTo>
                  <a:lnTo>
                    <a:pt x="1632" y="7010"/>
                  </a:lnTo>
                  <a:lnTo>
                    <a:pt x="1486" y="7114"/>
                  </a:lnTo>
                  <a:lnTo>
                    <a:pt x="1402" y="7658"/>
                  </a:lnTo>
                  <a:lnTo>
                    <a:pt x="1444" y="7784"/>
                  </a:lnTo>
                  <a:lnTo>
                    <a:pt x="1423" y="7847"/>
                  </a:lnTo>
                  <a:lnTo>
                    <a:pt x="1444" y="7889"/>
                  </a:lnTo>
                  <a:lnTo>
                    <a:pt x="1528" y="7742"/>
                  </a:lnTo>
                  <a:lnTo>
                    <a:pt x="1653" y="7637"/>
                  </a:lnTo>
                  <a:lnTo>
                    <a:pt x="1716" y="7470"/>
                  </a:lnTo>
                  <a:lnTo>
                    <a:pt x="1716" y="7658"/>
                  </a:lnTo>
                  <a:lnTo>
                    <a:pt x="1549" y="7805"/>
                  </a:lnTo>
                  <a:lnTo>
                    <a:pt x="1549" y="7972"/>
                  </a:lnTo>
                  <a:lnTo>
                    <a:pt x="1632" y="7951"/>
                  </a:lnTo>
                  <a:lnTo>
                    <a:pt x="1632" y="7868"/>
                  </a:lnTo>
                  <a:lnTo>
                    <a:pt x="1779" y="7784"/>
                  </a:lnTo>
                  <a:lnTo>
                    <a:pt x="1863" y="7868"/>
                  </a:lnTo>
                  <a:lnTo>
                    <a:pt x="1925" y="7868"/>
                  </a:lnTo>
                  <a:lnTo>
                    <a:pt x="1925" y="7805"/>
                  </a:lnTo>
                  <a:lnTo>
                    <a:pt x="1946" y="7847"/>
                  </a:lnTo>
                  <a:lnTo>
                    <a:pt x="1988" y="7847"/>
                  </a:lnTo>
                  <a:lnTo>
                    <a:pt x="2009" y="7805"/>
                  </a:lnTo>
                  <a:lnTo>
                    <a:pt x="2135" y="7805"/>
                  </a:lnTo>
                  <a:lnTo>
                    <a:pt x="2365" y="7658"/>
                  </a:lnTo>
                  <a:lnTo>
                    <a:pt x="2386" y="7575"/>
                  </a:lnTo>
                  <a:lnTo>
                    <a:pt x="2448" y="7596"/>
                  </a:lnTo>
                  <a:lnTo>
                    <a:pt x="2511" y="7596"/>
                  </a:lnTo>
                  <a:lnTo>
                    <a:pt x="2658" y="7533"/>
                  </a:lnTo>
                  <a:lnTo>
                    <a:pt x="2574" y="7491"/>
                  </a:lnTo>
                  <a:lnTo>
                    <a:pt x="2574" y="7470"/>
                  </a:lnTo>
                  <a:lnTo>
                    <a:pt x="2511" y="7365"/>
                  </a:lnTo>
                  <a:lnTo>
                    <a:pt x="2574" y="7365"/>
                  </a:lnTo>
                  <a:lnTo>
                    <a:pt x="2616" y="7449"/>
                  </a:lnTo>
                  <a:lnTo>
                    <a:pt x="2720" y="7470"/>
                  </a:lnTo>
                  <a:lnTo>
                    <a:pt x="2888" y="7345"/>
                  </a:lnTo>
                  <a:lnTo>
                    <a:pt x="2867" y="7282"/>
                  </a:lnTo>
                  <a:lnTo>
                    <a:pt x="2909" y="7240"/>
                  </a:lnTo>
                  <a:lnTo>
                    <a:pt x="2909" y="7114"/>
                  </a:lnTo>
                  <a:lnTo>
                    <a:pt x="2867" y="7052"/>
                  </a:lnTo>
                  <a:lnTo>
                    <a:pt x="2867" y="7010"/>
                  </a:lnTo>
                  <a:lnTo>
                    <a:pt x="2888" y="6947"/>
                  </a:lnTo>
                  <a:lnTo>
                    <a:pt x="2804" y="6863"/>
                  </a:lnTo>
                  <a:lnTo>
                    <a:pt x="2909" y="6947"/>
                  </a:lnTo>
                  <a:lnTo>
                    <a:pt x="2909" y="7010"/>
                  </a:lnTo>
                  <a:lnTo>
                    <a:pt x="2992" y="7010"/>
                  </a:lnTo>
                  <a:lnTo>
                    <a:pt x="2992" y="7073"/>
                  </a:lnTo>
                  <a:lnTo>
                    <a:pt x="3118" y="7282"/>
                  </a:lnTo>
                  <a:lnTo>
                    <a:pt x="3181" y="7365"/>
                  </a:lnTo>
                  <a:lnTo>
                    <a:pt x="3202" y="7491"/>
                  </a:lnTo>
                  <a:lnTo>
                    <a:pt x="3306" y="7491"/>
                  </a:lnTo>
                  <a:lnTo>
                    <a:pt x="3390" y="7470"/>
                  </a:lnTo>
                  <a:lnTo>
                    <a:pt x="3411" y="7386"/>
                  </a:lnTo>
                  <a:lnTo>
                    <a:pt x="3411" y="7470"/>
                  </a:lnTo>
                  <a:lnTo>
                    <a:pt x="3390" y="7533"/>
                  </a:lnTo>
                  <a:lnTo>
                    <a:pt x="3432" y="7658"/>
                  </a:lnTo>
                  <a:lnTo>
                    <a:pt x="3432" y="7700"/>
                  </a:lnTo>
                  <a:lnTo>
                    <a:pt x="3411" y="7742"/>
                  </a:lnTo>
                  <a:lnTo>
                    <a:pt x="3432" y="7847"/>
                  </a:lnTo>
                  <a:lnTo>
                    <a:pt x="3495" y="7889"/>
                  </a:lnTo>
                  <a:lnTo>
                    <a:pt x="3536" y="8307"/>
                  </a:lnTo>
                  <a:lnTo>
                    <a:pt x="3578" y="8328"/>
                  </a:lnTo>
                  <a:lnTo>
                    <a:pt x="3578" y="8516"/>
                  </a:lnTo>
                  <a:lnTo>
                    <a:pt x="3725" y="8600"/>
                  </a:lnTo>
                  <a:lnTo>
                    <a:pt x="3704" y="8642"/>
                  </a:lnTo>
                  <a:lnTo>
                    <a:pt x="3704" y="8788"/>
                  </a:lnTo>
                  <a:lnTo>
                    <a:pt x="3767" y="8851"/>
                  </a:lnTo>
                  <a:lnTo>
                    <a:pt x="3767" y="9123"/>
                  </a:lnTo>
                  <a:lnTo>
                    <a:pt x="3829" y="9228"/>
                  </a:lnTo>
                  <a:lnTo>
                    <a:pt x="3829" y="9332"/>
                  </a:lnTo>
                  <a:lnTo>
                    <a:pt x="3850" y="9311"/>
                  </a:lnTo>
                  <a:lnTo>
                    <a:pt x="3871" y="9123"/>
                  </a:lnTo>
                  <a:lnTo>
                    <a:pt x="3955" y="9249"/>
                  </a:lnTo>
                  <a:lnTo>
                    <a:pt x="3976" y="9374"/>
                  </a:lnTo>
                  <a:lnTo>
                    <a:pt x="4059" y="9458"/>
                  </a:lnTo>
                  <a:lnTo>
                    <a:pt x="4080" y="9793"/>
                  </a:lnTo>
                  <a:lnTo>
                    <a:pt x="4164" y="9855"/>
                  </a:lnTo>
                  <a:lnTo>
                    <a:pt x="4185" y="9960"/>
                  </a:lnTo>
                  <a:lnTo>
                    <a:pt x="4143" y="10002"/>
                  </a:lnTo>
                  <a:lnTo>
                    <a:pt x="4164" y="10169"/>
                  </a:lnTo>
                  <a:lnTo>
                    <a:pt x="4227" y="10253"/>
                  </a:lnTo>
                  <a:lnTo>
                    <a:pt x="4290" y="10316"/>
                  </a:lnTo>
                  <a:lnTo>
                    <a:pt x="4227" y="10399"/>
                  </a:lnTo>
                  <a:lnTo>
                    <a:pt x="4269" y="10567"/>
                  </a:lnTo>
                  <a:lnTo>
                    <a:pt x="4248" y="10609"/>
                  </a:lnTo>
                  <a:lnTo>
                    <a:pt x="4227" y="10630"/>
                  </a:lnTo>
                  <a:lnTo>
                    <a:pt x="4185" y="10797"/>
                  </a:lnTo>
                  <a:lnTo>
                    <a:pt x="4227" y="10818"/>
                  </a:lnTo>
                  <a:lnTo>
                    <a:pt x="4227" y="10922"/>
                  </a:lnTo>
                  <a:lnTo>
                    <a:pt x="4143" y="11027"/>
                  </a:lnTo>
                  <a:lnTo>
                    <a:pt x="4101" y="11048"/>
                  </a:lnTo>
                  <a:lnTo>
                    <a:pt x="4059" y="11048"/>
                  </a:lnTo>
                  <a:lnTo>
                    <a:pt x="4059" y="11111"/>
                  </a:lnTo>
                  <a:lnTo>
                    <a:pt x="4101" y="11194"/>
                  </a:lnTo>
                  <a:lnTo>
                    <a:pt x="4101" y="11341"/>
                  </a:lnTo>
                  <a:lnTo>
                    <a:pt x="4164" y="11529"/>
                  </a:lnTo>
                  <a:lnTo>
                    <a:pt x="4185" y="11341"/>
                  </a:lnTo>
                  <a:lnTo>
                    <a:pt x="4248" y="11236"/>
                  </a:lnTo>
                  <a:lnTo>
                    <a:pt x="4248" y="11257"/>
                  </a:lnTo>
                  <a:lnTo>
                    <a:pt x="4269" y="11153"/>
                  </a:lnTo>
                  <a:lnTo>
                    <a:pt x="4332" y="11090"/>
                  </a:lnTo>
                  <a:lnTo>
                    <a:pt x="4332" y="10922"/>
                  </a:lnTo>
                  <a:lnTo>
                    <a:pt x="4457" y="10839"/>
                  </a:lnTo>
                  <a:lnTo>
                    <a:pt x="4583" y="10483"/>
                  </a:lnTo>
                  <a:lnTo>
                    <a:pt x="4666" y="10420"/>
                  </a:lnTo>
                  <a:lnTo>
                    <a:pt x="4666" y="10253"/>
                  </a:lnTo>
                  <a:lnTo>
                    <a:pt x="4583" y="10106"/>
                  </a:lnTo>
                  <a:lnTo>
                    <a:pt x="4604" y="9960"/>
                  </a:lnTo>
                  <a:lnTo>
                    <a:pt x="4562" y="9855"/>
                  </a:lnTo>
                  <a:lnTo>
                    <a:pt x="4541" y="9667"/>
                  </a:lnTo>
                  <a:lnTo>
                    <a:pt x="4457" y="9583"/>
                  </a:lnTo>
                  <a:lnTo>
                    <a:pt x="4478" y="9479"/>
                  </a:lnTo>
                  <a:lnTo>
                    <a:pt x="4457" y="9353"/>
                  </a:lnTo>
                  <a:lnTo>
                    <a:pt x="4478" y="9270"/>
                  </a:lnTo>
                  <a:lnTo>
                    <a:pt x="4436" y="9018"/>
                  </a:lnTo>
                  <a:lnTo>
                    <a:pt x="4269" y="8851"/>
                  </a:lnTo>
                  <a:lnTo>
                    <a:pt x="4080" y="8725"/>
                  </a:lnTo>
                  <a:lnTo>
                    <a:pt x="3934" y="8537"/>
                  </a:lnTo>
                  <a:lnTo>
                    <a:pt x="3934" y="8433"/>
                  </a:lnTo>
                  <a:lnTo>
                    <a:pt x="3850" y="8223"/>
                  </a:lnTo>
                  <a:lnTo>
                    <a:pt x="3955" y="8181"/>
                  </a:lnTo>
                  <a:lnTo>
                    <a:pt x="3976" y="8077"/>
                  </a:lnTo>
                  <a:lnTo>
                    <a:pt x="3934" y="7784"/>
                  </a:lnTo>
                  <a:lnTo>
                    <a:pt x="3955" y="7700"/>
                  </a:lnTo>
                  <a:lnTo>
                    <a:pt x="4059" y="7658"/>
                  </a:lnTo>
                  <a:lnTo>
                    <a:pt x="4059" y="7533"/>
                  </a:lnTo>
                  <a:lnTo>
                    <a:pt x="3934" y="7470"/>
                  </a:lnTo>
                  <a:lnTo>
                    <a:pt x="3934" y="7345"/>
                  </a:lnTo>
                  <a:lnTo>
                    <a:pt x="3850" y="7219"/>
                  </a:lnTo>
                  <a:lnTo>
                    <a:pt x="3767" y="7156"/>
                  </a:lnTo>
                  <a:lnTo>
                    <a:pt x="3620" y="6863"/>
                  </a:lnTo>
                  <a:lnTo>
                    <a:pt x="3495" y="6759"/>
                  </a:lnTo>
                  <a:lnTo>
                    <a:pt x="3432" y="6696"/>
                  </a:lnTo>
                  <a:lnTo>
                    <a:pt x="3348" y="6612"/>
                  </a:lnTo>
                  <a:lnTo>
                    <a:pt x="3243" y="6424"/>
                  </a:lnTo>
                  <a:lnTo>
                    <a:pt x="3181" y="6403"/>
                  </a:lnTo>
                  <a:lnTo>
                    <a:pt x="3181" y="6319"/>
                  </a:lnTo>
                  <a:lnTo>
                    <a:pt x="3306" y="6236"/>
                  </a:lnTo>
                  <a:lnTo>
                    <a:pt x="3411" y="6173"/>
                  </a:lnTo>
                  <a:lnTo>
                    <a:pt x="3390" y="6089"/>
                  </a:lnTo>
                  <a:lnTo>
                    <a:pt x="3390" y="5901"/>
                  </a:lnTo>
                  <a:lnTo>
                    <a:pt x="3453" y="5817"/>
                  </a:lnTo>
                  <a:lnTo>
                    <a:pt x="3432" y="5650"/>
                  </a:lnTo>
                  <a:lnTo>
                    <a:pt x="3515" y="5503"/>
                  </a:lnTo>
                  <a:lnTo>
                    <a:pt x="3746" y="5587"/>
                  </a:lnTo>
                  <a:lnTo>
                    <a:pt x="3871" y="5482"/>
                  </a:lnTo>
                  <a:lnTo>
                    <a:pt x="4018" y="5482"/>
                  </a:lnTo>
                  <a:lnTo>
                    <a:pt x="4039" y="5440"/>
                  </a:lnTo>
                  <a:lnTo>
                    <a:pt x="4039" y="5273"/>
                  </a:lnTo>
                  <a:lnTo>
                    <a:pt x="4101" y="5231"/>
                  </a:lnTo>
                  <a:lnTo>
                    <a:pt x="4269" y="5252"/>
                  </a:lnTo>
                  <a:lnTo>
                    <a:pt x="4290" y="5168"/>
                  </a:lnTo>
                  <a:lnTo>
                    <a:pt x="4248" y="5085"/>
                  </a:lnTo>
                  <a:lnTo>
                    <a:pt x="4248" y="5022"/>
                  </a:lnTo>
                  <a:lnTo>
                    <a:pt x="4373" y="4980"/>
                  </a:lnTo>
                  <a:lnTo>
                    <a:pt x="4541" y="4959"/>
                  </a:lnTo>
                  <a:lnTo>
                    <a:pt x="4562" y="4959"/>
                  </a:lnTo>
                  <a:lnTo>
                    <a:pt x="4604" y="4813"/>
                  </a:lnTo>
                  <a:lnTo>
                    <a:pt x="4666" y="4813"/>
                  </a:lnTo>
                  <a:lnTo>
                    <a:pt x="4792" y="4729"/>
                  </a:lnTo>
                  <a:lnTo>
                    <a:pt x="4750" y="4645"/>
                  </a:lnTo>
                  <a:lnTo>
                    <a:pt x="4792" y="4541"/>
                  </a:lnTo>
                  <a:lnTo>
                    <a:pt x="4813" y="4436"/>
                  </a:lnTo>
                  <a:lnTo>
                    <a:pt x="4980" y="4415"/>
                  </a:lnTo>
                  <a:lnTo>
                    <a:pt x="5085" y="4311"/>
                  </a:lnTo>
                  <a:lnTo>
                    <a:pt x="5127" y="4290"/>
                  </a:lnTo>
                  <a:lnTo>
                    <a:pt x="5127" y="4143"/>
                  </a:lnTo>
                  <a:lnTo>
                    <a:pt x="5022" y="4122"/>
                  </a:lnTo>
                  <a:lnTo>
                    <a:pt x="4771" y="4227"/>
                  </a:lnTo>
                  <a:lnTo>
                    <a:pt x="4624" y="4227"/>
                  </a:lnTo>
                  <a:lnTo>
                    <a:pt x="4562" y="4311"/>
                  </a:lnTo>
                  <a:lnTo>
                    <a:pt x="4436" y="4248"/>
                  </a:lnTo>
                  <a:lnTo>
                    <a:pt x="4394" y="4122"/>
                  </a:lnTo>
                  <a:lnTo>
                    <a:pt x="4436" y="3997"/>
                  </a:lnTo>
                  <a:lnTo>
                    <a:pt x="4352" y="3892"/>
                  </a:lnTo>
                  <a:lnTo>
                    <a:pt x="4269" y="3976"/>
                  </a:lnTo>
                  <a:lnTo>
                    <a:pt x="4227" y="3913"/>
                  </a:lnTo>
                  <a:lnTo>
                    <a:pt x="4039" y="3913"/>
                  </a:lnTo>
                  <a:lnTo>
                    <a:pt x="3955" y="3934"/>
                  </a:lnTo>
                  <a:lnTo>
                    <a:pt x="3934" y="3871"/>
                  </a:lnTo>
                  <a:lnTo>
                    <a:pt x="4039" y="3767"/>
                  </a:lnTo>
                  <a:lnTo>
                    <a:pt x="4185" y="3578"/>
                  </a:lnTo>
                  <a:lnTo>
                    <a:pt x="4164" y="3495"/>
                  </a:lnTo>
                  <a:lnTo>
                    <a:pt x="4227" y="3390"/>
                  </a:lnTo>
                  <a:lnTo>
                    <a:pt x="4227" y="3306"/>
                  </a:lnTo>
                  <a:lnTo>
                    <a:pt x="4101" y="3244"/>
                  </a:lnTo>
                  <a:lnTo>
                    <a:pt x="3955" y="3244"/>
                  </a:lnTo>
                  <a:lnTo>
                    <a:pt x="3934" y="3285"/>
                  </a:lnTo>
                  <a:lnTo>
                    <a:pt x="3871" y="3202"/>
                  </a:lnTo>
                  <a:lnTo>
                    <a:pt x="3913" y="3160"/>
                  </a:lnTo>
                  <a:lnTo>
                    <a:pt x="3767" y="3139"/>
                  </a:lnTo>
                  <a:lnTo>
                    <a:pt x="3704" y="3055"/>
                  </a:lnTo>
                  <a:lnTo>
                    <a:pt x="3725" y="2951"/>
                  </a:lnTo>
                  <a:lnTo>
                    <a:pt x="3704" y="2846"/>
                  </a:lnTo>
                  <a:lnTo>
                    <a:pt x="3557" y="2867"/>
                  </a:lnTo>
                  <a:lnTo>
                    <a:pt x="3495" y="2825"/>
                  </a:lnTo>
                  <a:lnTo>
                    <a:pt x="3515" y="2741"/>
                  </a:lnTo>
                  <a:lnTo>
                    <a:pt x="3495" y="2658"/>
                  </a:lnTo>
                  <a:lnTo>
                    <a:pt x="3223" y="2720"/>
                  </a:lnTo>
                  <a:lnTo>
                    <a:pt x="3097" y="2825"/>
                  </a:lnTo>
                  <a:lnTo>
                    <a:pt x="3034" y="2679"/>
                  </a:lnTo>
                  <a:lnTo>
                    <a:pt x="3055" y="2532"/>
                  </a:lnTo>
                  <a:lnTo>
                    <a:pt x="2992" y="2469"/>
                  </a:lnTo>
                  <a:lnTo>
                    <a:pt x="2930" y="2407"/>
                  </a:lnTo>
                  <a:lnTo>
                    <a:pt x="2825" y="2344"/>
                  </a:lnTo>
                  <a:lnTo>
                    <a:pt x="2825" y="2239"/>
                  </a:lnTo>
                  <a:lnTo>
                    <a:pt x="2888" y="2155"/>
                  </a:lnTo>
                  <a:lnTo>
                    <a:pt x="2825" y="2093"/>
                  </a:lnTo>
                  <a:lnTo>
                    <a:pt x="2888" y="2009"/>
                  </a:lnTo>
                  <a:lnTo>
                    <a:pt x="2971" y="1904"/>
                  </a:lnTo>
                  <a:lnTo>
                    <a:pt x="3034" y="1925"/>
                  </a:lnTo>
                  <a:lnTo>
                    <a:pt x="3097" y="1883"/>
                  </a:lnTo>
                  <a:lnTo>
                    <a:pt x="3034" y="1779"/>
                  </a:lnTo>
                  <a:lnTo>
                    <a:pt x="3055" y="1695"/>
                  </a:lnTo>
                  <a:lnTo>
                    <a:pt x="3118" y="1674"/>
                  </a:lnTo>
                  <a:lnTo>
                    <a:pt x="3139" y="1570"/>
                  </a:lnTo>
                  <a:lnTo>
                    <a:pt x="3243" y="1507"/>
                  </a:lnTo>
                  <a:lnTo>
                    <a:pt x="3285" y="1423"/>
                  </a:lnTo>
                  <a:lnTo>
                    <a:pt x="3285" y="1319"/>
                  </a:lnTo>
                  <a:lnTo>
                    <a:pt x="3306" y="1067"/>
                  </a:lnTo>
                  <a:lnTo>
                    <a:pt x="3285" y="900"/>
                  </a:lnTo>
                  <a:lnTo>
                    <a:pt x="3202" y="691"/>
                  </a:lnTo>
                  <a:lnTo>
                    <a:pt x="3202" y="544"/>
                  </a:lnTo>
                  <a:lnTo>
                    <a:pt x="3097" y="419"/>
                  </a:lnTo>
                  <a:lnTo>
                    <a:pt x="2992" y="419"/>
                  </a:lnTo>
                  <a:lnTo>
                    <a:pt x="2971" y="251"/>
                  </a:lnTo>
                  <a:lnTo>
                    <a:pt x="2825" y="147"/>
                  </a:lnTo>
                  <a:lnTo>
                    <a:pt x="2783" y="0"/>
                  </a:lnTo>
                  <a:lnTo>
                    <a:pt x="2616" y="0"/>
                  </a:lnTo>
                  <a:lnTo>
                    <a:pt x="2532" y="42"/>
                  </a:lnTo>
                  <a:lnTo>
                    <a:pt x="2407"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54"/>
            <p:cNvSpPr/>
            <p:nvPr/>
          </p:nvSpPr>
          <p:spPr>
            <a:xfrm>
              <a:off x="4343054" y="2959975"/>
              <a:ext cx="35389" cy="43557"/>
            </a:xfrm>
            <a:custGeom>
              <a:avLst/>
              <a:gdLst/>
              <a:ahLst/>
              <a:cxnLst/>
              <a:rect l="l" t="t" r="r" b="b"/>
              <a:pathLst>
                <a:path w="2972" h="3830" extrusionOk="0">
                  <a:moveTo>
                    <a:pt x="209" y="1"/>
                  </a:moveTo>
                  <a:lnTo>
                    <a:pt x="189" y="63"/>
                  </a:lnTo>
                  <a:lnTo>
                    <a:pt x="147" y="63"/>
                  </a:lnTo>
                  <a:lnTo>
                    <a:pt x="147" y="147"/>
                  </a:lnTo>
                  <a:lnTo>
                    <a:pt x="189" y="210"/>
                  </a:lnTo>
                  <a:lnTo>
                    <a:pt x="147" y="356"/>
                  </a:lnTo>
                  <a:lnTo>
                    <a:pt x="21" y="482"/>
                  </a:lnTo>
                  <a:lnTo>
                    <a:pt x="0" y="628"/>
                  </a:lnTo>
                  <a:lnTo>
                    <a:pt x="293" y="733"/>
                  </a:lnTo>
                  <a:lnTo>
                    <a:pt x="398" y="670"/>
                  </a:lnTo>
                  <a:lnTo>
                    <a:pt x="523" y="691"/>
                  </a:lnTo>
                  <a:lnTo>
                    <a:pt x="502" y="754"/>
                  </a:lnTo>
                  <a:lnTo>
                    <a:pt x="544" y="900"/>
                  </a:lnTo>
                  <a:lnTo>
                    <a:pt x="481" y="963"/>
                  </a:lnTo>
                  <a:lnTo>
                    <a:pt x="398" y="942"/>
                  </a:lnTo>
                  <a:lnTo>
                    <a:pt x="314" y="984"/>
                  </a:lnTo>
                  <a:lnTo>
                    <a:pt x="272" y="1151"/>
                  </a:lnTo>
                  <a:lnTo>
                    <a:pt x="168" y="1172"/>
                  </a:lnTo>
                  <a:lnTo>
                    <a:pt x="168" y="1402"/>
                  </a:lnTo>
                  <a:lnTo>
                    <a:pt x="293" y="1570"/>
                  </a:lnTo>
                  <a:lnTo>
                    <a:pt x="419" y="1612"/>
                  </a:lnTo>
                  <a:lnTo>
                    <a:pt x="586" y="1800"/>
                  </a:lnTo>
                  <a:lnTo>
                    <a:pt x="586" y="1988"/>
                  </a:lnTo>
                  <a:lnTo>
                    <a:pt x="628" y="2114"/>
                  </a:lnTo>
                  <a:lnTo>
                    <a:pt x="607" y="2218"/>
                  </a:lnTo>
                  <a:lnTo>
                    <a:pt x="628" y="2407"/>
                  </a:lnTo>
                  <a:lnTo>
                    <a:pt x="816" y="2637"/>
                  </a:lnTo>
                  <a:lnTo>
                    <a:pt x="816" y="2783"/>
                  </a:lnTo>
                  <a:lnTo>
                    <a:pt x="837" y="2888"/>
                  </a:lnTo>
                  <a:lnTo>
                    <a:pt x="879" y="3076"/>
                  </a:lnTo>
                  <a:lnTo>
                    <a:pt x="921" y="3055"/>
                  </a:lnTo>
                  <a:lnTo>
                    <a:pt x="984" y="3160"/>
                  </a:lnTo>
                  <a:lnTo>
                    <a:pt x="1005" y="3202"/>
                  </a:lnTo>
                  <a:lnTo>
                    <a:pt x="1046" y="3202"/>
                  </a:lnTo>
                  <a:lnTo>
                    <a:pt x="1067" y="3139"/>
                  </a:lnTo>
                  <a:lnTo>
                    <a:pt x="1130" y="3097"/>
                  </a:lnTo>
                  <a:lnTo>
                    <a:pt x="1214" y="3160"/>
                  </a:lnTo>
                  <a:lnTo>
                    <a:pt x="1214" y="3181"/>
                  </a:lnTo>
                  <a:lnTo>
                    <a:pt x="1256" y="3160"/>
                  </a:lnTo>
                  <a:lnTo>
                    <a:pt x="1298" y="3055"/>
                  </a:lnTo>
                  <a:lnTo>
                    <a:pt x="1214" y="2930"/>
                  </a:lnTo>
                  <a:lnTo>
                    <a:pt x="1256" y="2888"/>
                  </a:lnTo>
                  <a:lnTo>
                    <a:pt x="1256" y="2783"/>
                  </a:lnTo>
                  <a:lnTo>
                    <a:pt x="1318" y="2721"/>
                  </a:lnTo>
                  <a:lnTo>
                    <a:pt x="1318" y="2742"/>
                  </a:lnTo>
                  <a:lnTo>
                    <a:pt x="1256" y="2951"/>
                  </a:lnTo>
                  <a:lnTo>
                    <a:pt x="1339" y="3055"/>
                  </a:lnTo>
                  <a:lnTo>
                    <a:pt x="1423" y="2930"/>
                  </a:lnTo>
                  <a:lnTo>
                    <a:pt x="1507" y="2888"/>
                  </a:lnTo>
                  <a:lnTo>
                    <a:pt x="1507" y="2888"/>
                  </a:lnTo>
                  <a:lnTo>
                    <a:pt x="1465" y="2951"/>
                  </a:lnTo>
                  <a:lnTo>
                    <a:pt x="1423" y="2972"/>
                  </a:lnTo>
                  <a:lnTo>
                    <a:pt x="1360" y="3076"/>
                  </a:lnTo>
                  <a:lnTo>
                    <a:pt x="1465" y="3139"/>
                  </a:lnTo>
                  <a:lnTo>
                    <a:pt x="1549" y="2951"/>
                  </a:lnTo>
                  <a:lnTo>
                    <a:pt x="1653" y="2930"/>
                  </a:lnTo>
                  <a:lnTo>
                    <a:pt x="1674" y="2762"/>
                  </a:lnTo>
                  <a:lnTo>
                    <a:pt x="1590" y="2637"/>
                  </a:lnTo>
                  <a:lnTo>
                    <a:pt x="1528" y="2616"/>
                  </a:lnTo>
                  <a:lnTo>
                    <a:pt x="1632" y="2553"/>
                  </a:lnTo>
                  <a:lnTo>
                    <a:pt x="1653" y="2511"/>
                  </a:lnTo>
                  <a:lnTo>
                    <a:pt x="1570" y="2365"/>
                  </a:lnTo>
                  <a:lnTo>
                    <a:pt x="1549" y="2156"/>
                  </a:lnTo>
                  <a:lnTo>
                    <a:pt x="1590" y="2344"/>
                  </a:lnTo>
                  <a:lnTo>
                    <a:pt x="1716" y="2449"/>
                  </a:lnTo>
                  <a:lnTo>
                    <a:pt x="1779" y="2428"/>
                  </a:lnTo>
                  <a:lnTo>
                    <a:pt x="1779" y="2470"/>
                  </a:lnTo>
                  <a:lnTo>
                    <a:pt x="1988" y="2574"/>
                  </a:lnTo>
                  <a:lnTo>
                    <a:pt x="2093" y="2511"/>
                  </a:lnTo>
                  <a:lnTo>
                    <a:pt x="2155" y="2532"/>
                  </a:lnTo>
                  <a:lnTo>
                    <a:pt x="2155" y="2470"/>
                  </a:lnTo>
                  <a:lnTo>
                    <a:pt x="2197" y="2470"/>
                  </a:lnTo>
                  <a:lnTo>
                    <a:pt x="2365" y="2888"/>
                  </a:lnTo>
                  <a:lnTo>
                    <a:pt x="2448" y="2951"/>
                  </a:lnTo>
                  <a:lnTo>
                    <a:pt x="2448" y="3034"/>
                  </a:lnTo>
                  <a:lnTo>
                    <a:pt x="2406" y="3160"/>
                  </a:lnTo>
                  <a:lnTo>
                    <a:pt x="2469" y="3181"/>
                  </a:lnTo>
                  <a:lnTo>
                    <a:pt x="2406" y="3348"/>
                  </a:lnTo>
                  <a:lnTo>
                    <a:pt x="2448" y="3369"/>
                  </a:lnTo>
                  <a:lnTo>
                    <a:pt x="2511" y="3306"/>
                  </a:lnTo>
                  <a:lnTo>
                    <a:pt x="2553" y="3265"/>
                  </a:lnTo>
                  <a:lnTo>
                    <a:pt x="2553" y="3265"/>
                  </a:lnTo>
                  <a:lnTo>
                    <a:pt x="2511" y="3369"/>
                  </a:lnTo>
                  <a:lnTo>
                    <a:pt x="2490" y="3411"/>
                  </a:lnTo>
                  <a:lnTo>
                    <a:pt x="2553" y="3495"/>
                  </a:lnTo>
                  <a:lnTo>
                    <a:pt x="2637" y="3620"/>
                  </a:lnTo>
                  <a:lnTo>
                    <a:pt x="2720" y="3830"/>
                  </a:lnTo>
                  <a:lnTo>
                    <a:pt x="2762" y="3830"/>
                  </a:lnTo>
                  <a:lnTo>
                    <a:pt x="2720" y="3683"/>
                  </a:lnTo>
                  <a:lnTo>
                    <a:pt x="2720" y="3620"/>
                  </a:lnTo>
                  <a:lnTo>
                    <a:pt x="2762" y="3516"/>
                  </a:lnTo>
                  <a:lnTo>
                    <a:pt x="2867" y="3390"/>
                  </a:lnTo>
                  <a:lnTo>
                    <a:pt x="2909" y="3411"/>
                  </a:lnTo>
                  <a:lnTo>
                    <a:pt x="2971" y="3286"/>
                  </a:lnTo>
                  <a:lnTo>
                    <a:pt x="2971" y="3160"/>
                  </a:lnTo>
                  <a:lnTo>
                    <a:pt x="2930" y="3139"/>
                  </a:lnTo>
                  <a:lnTo>
                    <a:pt x="2909" y="3076"/>
                  </a:lnTo>
                  <a:lnTo>
                    <a:pt x="2909" y="3034"/>
                  </a:lnTo>
                  <a:lnTo>
                    <a:pt x="2888" y="2972"/>
                  </a:lnTo>
                  <a:lnTo>
                    <a:pt x="2867" y="2888"/>
                  </a:lnTo>
                  <a:lnTo>
                    <a:pt x="2804" y="2742"/>
                  </a:lnTo>
                  <a:lnTo>
                    <a:pt x="2783" y="2511"/>
                  </a:lnTo>
                  <a:lnTo>
                    <a:pt x="2720" y="2428"/>
                  </a:lnTo>
                  <a:lnTo>
                    <a:pt x="2720" y="2302"/>
                  </a:lnTo>
                  <a:lnTo>
                    <a:pt x="2699" y="2135"/>
                  </a:lnTo>
                  <a:lnTo>
                    <a:pt x="2637" y="2051"/>
                  </a:lnTo>
                  <a:lnTo>
                    <a:pt x="2595" y="2009"/>
                  </a:lnTo>
                  <a:lnTo>
                    <a:pt x="2511" y="2009"/>
                  </a:lnTo>
                  <a:lnTo>
                    <a:pt x="2448" y="1946"/>
                  </a:lnTo>
                  <a:lnTo>
                    <a:pt x="2386" y="2009"/>
                  </a:lnTo>
                  <a:lnTo>
                    <a:pt x="2406" y="2051"/>
                  </a:lnTo>
                  <a:lnTo>
                    <a:pt x="2386" y="2114"/>
                  </a:lnTo>
                  <a:lnTo>
                    <a:pt x="2386" y="2156"/>
                  </a:lnTo>
                  <a:lnTo>
                    <a:pt x="2344" y="2239"/>
                  </a:lnTo>
                  <a:lnTo>
                    <a:pt x="2365" y="2302"/>
                  </a:lnTo>
                  <a:lnTo>
                    <a:pt x="2365" y="2365"/>
                  </a:lnTo>
                  <a:lnTo>
                    <a:pt x="2281" y="2365"/>
                  </a:lnTo>
                  <a:lnTo>
                    <a:pt x="2197" y="2260"/>
                  </a:lnTo>
                  <a:lnTo>
                    <a:pt x="2093" y="2156"/>
                  </a:lnTo>
                  <a:lnTo>
                    <a:pt x="2093" y="2114"/>
                  </a:lnTo>
                  <a:lnTo>
                    <a:pt x="2030" y="2051"/>
                  </a:lnTo>
                  <a:lnTo>
                    <a:pt x="1967" y="1905"/>
                  </a:lnTo>
                  <a:lnTo>
                    <a:pt x="1967" y="1821"/>
                  </a:lnTo>
                  <a:lnTo>
                    <a:pt x="2030" y="1800"/>
                  </a:lnTo>
                  <a:lnTo>
                    <a:pt x="2051" y="1716"/>
                  </a:lnTo>
                  <a:lnTo>
                    <a:pt x="2155" y="1633"/>
                  </a:lnTo>
                  <a:lnTo>
                    <a:pt x="2176" y="1695"/>
                  </a:lnTo>
                  <a:lnTo>
                    <a:pt x="2260" y="1695"/>
                  </a:lnTo>
                  <a:lnTo>
                    <a:pt x="2302" y="1633"/>
                  </a:lnTo>
                  <a:lnTo>
                    <a:pt x="2302" y="1570"/>
                  </a:lnTo>
                  <a:lnTo>
                    <a:pt x="2365" y="1528"/>
                  </a:lnTo>
                  <a:lnTo>
                    <a:pt x="2448" y="1319"/>
                  </a:lnTo>
                  <a:lnTo>
                    <a:pt x="2469" y="1193"/>
                  </a:lnTo>
                  <a:lnTo>
                    <a:pt x="2511" y="1068"/>
                  </a:lnTo>
                  <a:lnTo>
                    <a:pt x="2469" y="1047"/>
                  </a:lnTo>
                  <a:lnTo>
                    <a:pt x="2365" y="942"/>
                  </a:lnTo>
                  <a:lnTo>
                    <a:pt x="2302" y="963"/>
                  </a:lnTo>
                  <a:lnTo>
                    <a:pt x="2260" y="942"/>
                  </a:lnTo>
                  <a:lnTo>
                    <a:pt x="2176" y="942"/>
                  </a:lnTo>
                  <a:lnTo>
                    <a:pt x="1967" y="963"/>
                  </a:lnTo>
                  <a:lnTo>
                    <a:pt x="1779" y="942"/>
                  </a:lnTo>
                  <a:lnTo>
                    <a:pt x="1423" y="942"/>
                  </a:lnTo>
                  <a:lnTo>
                    <a:pt x="1298" y="879"/>
                  </a:lnTo>
                  <a:lnTo>
                    <a:pt x="1193" y="900"/>
                  </a:lnTo>
                  <a:lnTo>
                    <a:pt x="1067" y="858"/>
                  </a:lnTo>
                  <a:lnTo>
                    <a:pt x="1067" y="775"/>
                  </a:lnTo>
                  <a:lnTo>
                    <a:pt x="1026" y="649"/>
                  </a:lnTo>
                  <a:lnTo>
                    <a:pt x="1026" y="565"/>
                  </a:lnTo>
                  <a:lnTo>
                    <a:pt x="1005" y="440"/>
                  </a:lnTo>
                  <a:lnTo>
                    <a:pt x="921" y="314"/>
                  </a:lnTo>
                  <a:lnTo>
                    <a:pt x="879" y="314"/>
                  </a:lnTo>
                  <a:lnTo>
                    <a:pt x="837" y="356"/>
                  </a:lnTo>
                  <a:lnTo>
                    <a:pt x="733" y="314"/>
                  </a:lnTo>
                  <a:lnTo>
                    <a:pt x="691" y="252"/>
                  </a:lnTo>
                  <a:lnTo>
                    <a:pt x="607" y="168"/>
                  </a:lnTo>
                  <a:lnTo>
                    <a:pt x="544" y="168"/>
                  </a:lnTo>
                  <a:lnTo>
                    <a:pt x="523" y="252"/>
                  </a:lnTo>
                  <a:lnTo>
                    <a:pt x="607" y="314"/>
                  </a:lnTo>
                  <a:lnTo>
                    <a:pt x="544" y="335"/>
                  </a:lnTo>
                  <a:lnTo>
                    <a:pt x="419" y="314"/>
                  </a:lnTo>
                  <a:lnTo>
                    <a:pt x="356" y="210"/>
                  </a:lnTo>
                  <a:lnTo>
                    <a:pt x="356" y="147"/>
                  </a:lnTo>
                  <a:lnTo>
                    <a:pt x="272" y="42"/>
                  </a:lnTo>
                  <a:lnTo>
                    <a:pt x="209"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54"/>
            <p:cNvSpPr/>
            <p:nvPr/>
          </p:nvSpPr>
          <p:spPr>
            <a:xfrm>
              <a:off x="3793178" y="2712975"/>
              <a:ext cx="26423" cy="30945"/>
            </a:xfrm>
            <a:custGeom>
              <a:avLst/>
              <a:gdLst/>
              <a:ahLst/>
              <a:cxnLst/>
              <a:rect l="l" t="t" r="r" b="b"/>
              <a:pathLst>
                <a:path w="2219" h="2721" extrusionOk="0">
                  <a:moveTo>
                    <a:pt x="1298" y="1"/>
                  </a:moveTo>
                  <a:lnTo>
                    <a:pt x="1152" y="168"/>
                  </a:lnTo>
                  <a:lnTo>
                    <a:pt x="984" y="231"/>
                  </a:lnTo>
                  <a:lnTo>
                    <a:pt x="880" y="231"/>
                  </a:lnTo>
                  <a:lnTo>
                    <a:pt x="817" y="336"/>
                  </a:lnTo>
                  <a:lnTo>
                    <a:pt x="754" y="482"/>
                  </a:lnTo>
                  <a:lnTo>
                    <a:pt x="649" y="545"/>
                  </a:lnTo>
                  <a:lnTo>
                    <a:pt x="524" y="545"/>
                  </a:lnTo>
                  <a:lnTo>
                    <a:pt x="357" y="649"/>
                  </a:lnTo>
                  <a:lnTo>
                    <a:pt x="315" y="629"/>
                  </a:lnTo>
                  <a:lnTo>
                    <a:pt x="231" y="629"/>
                  </a:lnTo>
                  <a:lnTo>
                    <a:pt x="210" y="754"/>
                  </a:lnTo>
                  <a:lnTo>
                    <a:pt x="126" y="838"/>
                  </a:lnTo>
                  <a:lnTo>
                    <a:pt x="189" y="901"/>
                  </a:lnTo>
                  <a:lnTo>
                    <a:pt x="231" y="859"/>
                  </a:lnTo>
                  <a:lnTo>
                    <a:pt x="357" y="1005"/>
                  </a:lnTo>
                  <a:lnTo>
                    <a:pt x="336" y="838"/>
                  </a:lnTo>
                  <a:lnTo>
                    <a:pt x="357" y="754"/>
                  </a:lnTo>
                  <a:lnTo>
                    <a:pt x="545" y="629"/>
                  </a:lnTo>
                  <a:lnTo>
                    <a:pt x="566" y="649"/>
                  </a:lnTo>
                  <a:lnTo>
                    <a:pt x="670" y="629"/>
                  </a:lnTo>
                  <a:lnTo>
                    <a:pt x="817" y="649"/>
                  </a:lnTo>
                  <a:lnTo>
                    <a:pt x="859" y="629"/>
                  </a:lnTo>
                  <a:lnTo>
                    <a:pt x="859" y="629"/>
                  </a:lnTo>
                  <a:cubicBezTo>
                    <a:pt x="859" y="649"/>
                    <a:pt x="838" y="649"/>
                    <a:pt x="838" y="691"/>
                  </a:cubicBezTo>
                  <a:lnTo>
                    <a:pt x="754" y="712"/>
                  </a:lnTo>
                  <a:lnTo>
                    <a:pt x="670" y="712"/>
                  </a:lnTo>
                  <a:lnTo>
                    <a:pt x="629" y="733"/>
                  </a:lnTo>
                  <a:lnTo>
                    <a:pt x="733" y="859"/>
                  </a:lnTo>
                  <a:lnTo>
                    <a:pt x="691" y="921"/>
                  </a:lnTo>
                  <a:lnTo>
                    <a:pt x="775" y="1026"/>
                  </a:lnTo>
                  <a:lnTo>
                    <a:pt x="775" y="1047"/>
                  </a:lnTo>
                  <a:lnTo>
                    <a:pt x="691" y="1026"/>
                  </a:lnTo>
                  <a:lnTo>
                    <a:pt x="587" y="1047"/>
                  </a:lnTo>
                  <a:lnTo>
                    <a:pt x="566" y="1005"/>
                  </a:lnTo>
                  <a:lnTo>
                    <a:pt x="629" y="942"/>
                  </a:lnTo>
                  <a:lnTo>
                    <a:pt x="566" y="838"/>
                  </a:lnTo>
                  <a:lnTo>
                    <a:pt x="545" y="838"/>
                  </a:lnTo>
                  <a:lnTo>
                    <a:pt x="461" y="963"/>
                  </a:lnTo>
                  <a:lnTo>
                    <a:pt x="524" y="1047"/>
                  </a:lnTo>
                  <a:lnTo>
                    <a:pt x="419" y="1131"/>
                  </a:lnTo>
                  <a:lnTo>
                    <a:pt x="336" y="1047"/>
                  </a:lnTo>
                  <a:lnTo>
                    <a:pt x="231" y="1047"/>
                  </a:lnTo>
                  <a:lnTo>
                    <a:pt x="147" y="1026"/>
                  </a:lnTo>
                  <a:lnTo>
                    <a:pt x="64" y="1110"/>
                  </a:lnTo>
                  <a:lnTo>
                    <a:pt x="210" y="1173"/>
                  </a:lnTo>
                  <a:lnTo>
                    <a:pt x="210" y="1277"/>
                  </a:lnTo>
                  <a:lnTo>
                    <a:pt x="126" y="1235"/>
                  </a:lnTo>
                  <a:lnTo>
                    <a:pt x="64" y="1256"/>
                  </a:lnTo>
                  <a:lnTo>
                    <a:pt x="105" y="1424"/>
                  </a:lnTo>
                  <a:lnTo>
                    <a:pt x="168" y="1465"/>
                  </a:lnTo>
                  <a:lnTo>
                    <a:pt x="168" y="1591"/>
                  </a:lnTo>
                  <a:lnTo>
                    <a:pt x="231" y="1675"/>
                  </a:lnTo>
                  <a:lnTo>
                    <a:pt x="64" y="1758"/>
                  </a:lnTo>
                  <a:lnTo>
                    <a:pt x="1" y="1905"/>
                  </a:lnTo>
                  <a:lnTo>
                    <a:pt x="64" y="1968"/>
                  </a:lnTo>
                  <a:lnTo>
                    <a:pt x="168" y="1905"/>
                  </a:lnTo>
                  <a:lnTo>
                    <a:pt x="315" y="2051"/>
                  </a:lnTo>
                  <a:lnTo>
                    <a:pt x="336" y="2219"/>
                  </a:lnTo>
                  <a:lnTo>
                    <a:pt x="273" y="2261"/>
                  </a:lnTo>
                  <a:lnTo>
                    <a:pt x="315" y="2323"/>
                  </a:lnTo>
                  <a:lnTo>
                    <a:pt x="461" y="2323"/>
                  </a:lnTo>
                  <a:lnTo>
                    <a:pt x="608" y="2533"/>
                  </a:lnTo>
                  <a:lnTo>
                    <a:pt x="649" y="2574"/>
                  </a:lnTo>
                  <a:lnTo>
                    <a:pt x="754" y="2533"/>
                  </a:lnTo>
                  <a:lnTo>
                    <a:pt x="775" y="2470"/>
                  </a:lnTo>
                  <a:lnTo>
                    <a:pt x="691" y="2386"/>
                  </a:lnTo>
                  <a:lnTo>
                    <a:pt x="649" y="2386"/>
                  </a:lnTo>
                  <a:lnTo>
                    <a:pt x="649" y="2302"/>
                  </a:lnTo>
                  <a:lnTo>
                    <a:pt x="733" y="2261"/>
                  </a:lnTo>
                  <a:lnTo>
                    <a:pt x="733" y="2177"/>
                  </a:lnTo>
                  <a:lnTo>
                    <a:pt x="670" y="2135"/>
                  </a:lnTo>
                  <a:lnTo>
                    <a:pt x="670" y="2072"/>
                  </a:lnTo>
                  <a:lnTo>
                    <a:pt x="754" y="2009"/>
                  </a:lnTo>
                  <a:cubicBezTo>
                    <a:pt x="775" y="2051"/>
                    <a:pt x="817" y="2093"/>
                    <a:pt x="838" y="2135"/>
                  </a:cubicBezTo>
                  <a:lnTo>
                    <a:pt x="838" y="2177"/>
                  </a:lnTo>
                  <a:lnTo>
                    <a:pt x="880" y="2302"/>
                  </a:lnTo>
                  <a:lnTo>
                    <a:pt x="984" y="2407"/>
                  </a:lnTo>
                  <a:lnTo>
                    <a:pt x="1089" y="2407"/>
                  </a:lnTo>
                  <a:lnTo>
                    <a:pt x="1152" y="2449"/>
                  </a:lnTo>
                  <a:lnTo>
                    <a:pt x="1256" y="2428"/>
                  </a:lnTo>
                  <a:cubicBezTo>
                    <a:pt x="1277" y="2428"/>
                    <a:pt x="1298" y="2428"/>
                    <a:pt x="1298" y="2407"/>
                  </a:cubicBezTo>
                  <a:cubicBezTo>
                    <a:pt x="1319" y="2407"/>
                    <a:pt x="1319" y="2428"/>
                    <a:pt x="1361" y="2428"/>
                  </a:cubicBezTo>
                  <a:lnTo>
                    <a:pt x="1361" y="2449"/>
                  </a:lnTo>
                  <a:lnTo>
                    <a:pt x="1298" y="2533"/>
                  </a:lnTo>
                  <a:lnTo>
                    <a:pt x="1319" y="2595"/>
                  </a:lnTo>
                  <a:lnTo>
                    <a:pt x="1382" y="2512"/>
                  </a:lnTo>
                  <a:lnTo>
                    <a:pt x="1403" y="2449"/>
                  </a:lnTo>
                  <a:cubicBezTo>
                    <a:pt x="1445" y="2491"/>
                    <a:pt x="1486" y="2512"/>
                    <a:pt x="1507" y="2553"/>
                  </a:cubicBezTo>
                  <a:lnTo>
                    <a:pt x="1507" y="2595"/>
                  </a:lnTo>
                  <a:lnTo>
                    <a:pt x="1465" y="2616"/>
                  </a:lnTo>
                  <a:lnTo>
                    <a:pt x="1507" y="2658"/>
                  </a:lnTo>
                  <a:lnTo>
                    <a:pt x="1675" y="2721"/>
                  </a:lnTo>
                  <a:lnTo>
                    <a:pt x="1821" y="2700"/>
                  </a:lnTo>
                  <a:lnTo>
                    <a:pt x="1884" y="2616"/>
                  </a:lnTo>
                  <a:lnTo>
                    <a:pt x="1905" y="2700"/>
                  </a:lnTo>
                  <a:lnTo>
                    <a:pt x="1926" y="2721"/>
                  </a:lnTo>
                  <a:lnTo>
                    <a:pt x="1926" y="2616"/>
                  </a:lnTo>
                  <a:lnTo>
                    <a:pt x="1968" y="2574"/>
                  </a:lnTo>
                  <a:cubicBezTo>
                    <a:pt x="2009" y="2533"/>
                    <a:pt x="2030" y="2512"/>
                    <a:pt x="2030" y="2470"/>
                  </a:cubicBezTo>
                  <a:lnTo>
                    <a:pt x="2093" y="2386"/>
                  </a:lnTo>
                  <a:lnTo>
                    <a:pt x="2177" y="2344"/>
                  </a:lnTo>
                  <a:lnTo>
                    <a:pt x="2135" y="2302"/>
                  </a:lnTo>
                  <a:lnTo>
                    <a:pt x="2072" y="2323"/>
                  </a:lnTo>
                  <a:lnTo>
                    <a:pt x="2009" y="2407"/>
                  </a:lnTo>
                  <a:lnTo>
                    <a:pt x="2009" y="2386"/>
                  </a:lnTo>
                  <a:cubicBezTo>
                    <a:pt x="1989" y="2344"/>
                    <a:pt x="1989" y="2344"/>
                    <a:pt x="1989" y="2323"/>
                  </a:cubicBezTo>
                  <a:lnTo>
                    <a:pt x="2009" y="2302"/>
                  </a:lnTo>
                  <a:lnTo>
                    <a:pt x="2009" y="2219"/>
                  </a:lnTo>
                  <a:lnTo>
                    <a:pt x="2135" y="2177"/>
                  </a:lnTo>
                  <a:lnTo>
                    <a:pt x="2198" y="2114"/>
                  </a:lnTo>
                  <a:lnTo>
                    <a:pt x="2177" y="2051"/>
                  </a:lnTo>
                  <a:lnTo>
                    <a:pt x="2072" y="1968"/>
                  </a:lnTo>
                  <a:lnTo>
                    <a:pt x="2072" y="1905"/>
                  </a:lnTo>
                  <a:lnTo>
                    <a:pt x="2198" y="1863"/>
                  </a:lnTo>
                  <a:lnTo>
                    <a:pt x="2219" y="1737"/>
                  </a:lnTo>
                  <a:lnTo>
                    <a:pt x="2219" y="1591"/>
                  </a:lnTo>
                  <a:lnTo>
                    <a:pt x="2198" y="1486"/>
                  </a:lnTo>
                  <a:lnTo>
                    <a:pt x="2072" y="1486"/>
                  </a:lnTo>
                  <a:lnTo>
                    <a:pt x="1905" y="1528"/>
                  </a:lnTo>
                  <a:lnTo>
                    <a:pt x="1863" y="1633"/>
                  </a:lnTo>
                  <a:lnTo>
                    <a:pt x="1905" y="1675"/>
                  </a:lnTo>
                  <a:lnTo>
                    <a:pt x="1989" y="1737"/>
                  </a:lnTo>
                  <a:lnTo>
                    <a:pt x="1989" y="1779"/>
                  </a:lnTo>
                  <a:lnTo>
                    <a:pt x="1926" y="1758"/>
                  </a:lnTo>
                  <a:lnTo>
                    <a:pt x="1905" y="1779"/>
                  </a:lnTo>
                  <a:lnTo>
                    <a:pt x="1800" y="1696"/>
                  </a:lnTo>
                  <a:lnTo>
                    <a:pt x="1800" y="1654"/>
                  </a:lnTo>
                  <a:lnTo>
                    <a:pt x="1758" y="1570"/>
                  </a:lnTo>
                  <a:lnTo>
                    <a:pt x="1696" y="1591"/>
                  </a:lnTo>
                  <a:lnTo>
                    <a:pt x="1654" y="1675"/>
                  </a:lnTo>
                  <a:lnTo>
                    <a:pt x="1570" y="1696"/>
                  </a:lnTo>
                  <a:lnTo>
                    <a:pt x="1591" y="1779"/>
                  </a:lnTo>
                  <a:lnTo>
                    <a:pt x="1654" y="1863"/>
                  </a:lnTo>
                  <a:lnTo>
                    <a:pt x="1654" y="1989"/>
                  </a:lnTo>
                  <a:lnTo>
                    <a:pt x="1717" y="2072"/>
                  </a:lnTo>
                  <a:lnTo>
                    <a:pt x="1800" y="2072"/>
                  </a:lnTo>
                  <a:lnTo>
                    <a:pt x="1926" y="2093"/>
                  </a:lnTo>
                  <a:lnTo>
                    <a:pt x="1968" y="2156"/>
                  </a:lnTo>
                  <a:lnTo>
                    <a:pt x="1905" y="2198"/>
                  </a:lnTo>
                  <a:lnTo>
                    <a:pt x="1968" y="2261"/>
                  </a:lnTo>
                  <a:cubicBezTo>
                    <a:pt x="1926" y="2281"/>
                    <a:pt x="1926" y="2323"/>
                    <a:pt x="1926" y="2365"/>
                  </a:cubicBezTo>
                  <a:lnTo>
                    <a:pt x="1905" y="2386"/>
                  </a:lnTo>
                  <a:lnTo>
                    <a:pt x="1863" y="2386"/>
                  </a:lnTo>
                  <a:lnTo>
                    <a:pt x="1779" y="2407"/>
                  </a:lnTo>
                  <a:lnTo>
                    <a:pt x="1675" y="2261"/>
                  </a:lnTo>
                  <a:lnTo>
                    <a:pt x="1612" y="2281"/>
                  </a:lnTo>
                  <a:cubicBezTo>
                    <a:pt x="1591" y="2261"/>
                    <a:pt x="1570" y="2261"/>
                    <a:pt x="1549" y="2219"/>
                  </a:cubicBezTo>
                  <a:lnTo>
                    <a:pt x="1549" y="2198"/>
                  </a:lnTo>
                  <a:lnTo>
                    <a:pt x="1465" y="2114"/>
                  </a:lnTo>
                  <a:lnTo>
                    <a:pt x="1465" y="2177"/>
                  </a:lnTo>
                  <a:cubicBezTo>
                    <a:pt x="1465" y="2177"/>
                    <a:pt x="1445" y="2177"/>
                    <a:pt x="1445" y="2156"/>
                  </a:cubicBezTo>
                  <a:cubicBezTo>
                    <a:pt x="1403" y="2156"/>
                    <a:pt x="1403" y="2156"/>
                    <a:pt x="1382" y="2177"/>
                  </a:cubicBezTo>
                  <a:lnTo>
                    <a:pt x="1403" y="2093"/>
                  </a:lnTo>
                  <a:lnTo>
                    <a:pt x="1382" y="2009"/>
                  </a:lnTo>
                  <a:lnTo>
                    <a:pt x="1298" y="1863"/>
                  </a:lnTo>
                  <a:lnTo>
                    <a:pt x="1235" y="1863"/>
                  </a:lnTo>
                  <a:lnTo>
                    <a:pt x="1089" y="1779"/>
                  </a:lnTo>
                  <a:lnTo>
                    <a:pt x="1026" y="1612"/>
                  </a:lnTo>
                  <a:lnTo>
                    <a:pt x="1047" y="1654"/>
                  </a:lnTo>
                  <a:lnTo>
                    <a:pt x="1173" y="1591"/>
                  </a:lnTo>
                  <a:lnTo>
                    <a:pt x="1173" y="1445"/>
                  </a:lnTo>
                  <a:lnTo>
                    <a:pt x="1131" y="1340"/>
                  </a:lnTo>
                  <a:lnTo>
                    <a:pt x="1193" y="1256"/>
                  </a:lnTo>
                  <a:lnTo>
                    <a:pt x="1298" y="1235"/>
                  </a:lnTo>
                  <a:lnTo>
                    <a:pt x="1382" y="1298"/>
                  </a:lnTo>
                  <a:lnTo>
                    <a:pt x="1445" y="1277"/>
                  </a:lnTo>
                  <a:lnTo>
                    <a:pt x="1486" y="1298"/>
                  </a:lnTo>
                  <a:lnTo>
                    <a:pt x="1507" y="1256"/>
                  </a:lnTo>
                  <a:lnTo>
                    <a:pt x="1549" y="1152"/>
                  </a:lnTo>
                  <a:lnTo>
                    <a:pt x="1445" y="1047"/>
                  </a:lnTo>
                  <a:lnTo>
                    <a:pt x="1382" y="1110"/>
                  </a:lnTo>
                  <a:lnTo>
                    <a:pt x="1256" y="1110"/>
                  </a:lnTo>
                  <a:lnTo>
                    <a:pt x="1193" y="1026"/>
                  </a:lnTo>
                  <a:lnTo>
                    <a:pt x="1152" y="921"/>
                  </a:lnTo>
                  <a:lnTo>
                    <a:pt x="1089" y="921"/>
                  </a:lnTo>
                  <a:lnTo>
                    <a:pt x="1152" y="859"/>
                  </a:lnTo>
                  <a:lnTo>
                    <a:pt x="1152" y="754"/>
                  </a:lnTo>
                  <a:lnTo>
                    <a:pt x="1131" y="754"/>
                  </a:lnTo>
                  <a:cubicBezTo>
                    <a:pt x="1131" y="733"/>
                    <a:pt x="1152" y="712"/>
                    <a:pt x="1152" y="691"/>
                  </a:cubicBezTo>
                  <a:lnTo>
                    <a:pt x="1173" y="691"/>
                  </a:lnTo>
                  <a:lnTo>
                    <a:pt x="1277" y="503"/>
                  </a:lnTo>
                  <a:lnTo>
                    <a:pt x="1256" y="377"/>
                  </a:lnTo>
                  <a:lnTo>
                    <a:pt x="1277" y="315"/>
                  </a:lnTo>
                  <a:lnTo>
                    <a:pt x="1256" y="210"/>
                  </a:lnTo>
                  <a:lnTo>
                    <a:pt x="1340" y="64"/>
                  </a:lnTo>
                  <a:lnTo>
                    <a:pt x="1298"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54"/>
            <p:cNvSpPr/>
            <p:nvPr/>
          </p:nvSpPr>
          <p:spPr>
            <a:xfrm>
              <a:off x="3772256" y="2560208"/>
              <a:ext cx="138282" cy="153495"/>
            </a:xfrm>
            <a:custGeom>
              <a:avLst/>
              <a:gdLst/>
              <a:ahLst/>
              <a:cxnLst/>
              <a:rect l="l" t="t" r="r" b="b"/>
              <a:pathLst>
                <a:path w="11613" h="13497" extrusionOk="0">
                  <a:moveTo>
                    <a:pt x="9792" y="1"/>
                  </a:moveTo>
                  <a:lnTo>
                    <a:pt x="9709" y="64"/>
                  </a:lnTo>
                  <a:lnTo>
                    <a:pt x="9709" y="126"/>
                  </a:lnTo>
                  <a:lnTo>
                    <a:pt x="9792" y="231"/>
                  </a:lnTo>
                  <a:lnTo>
                    <a:pt x="9730" y="273"/>
                  </a:lnTo>
                  <a:lnTo>
                    <a:pt x="9688" y="273"/>
                  </a:lnTo>
                  <a:lnTo>
                    <a:pt x="9604" y="168"/>
                  </a:lnTo>
                  <a:lnTo>
                    <a:pt x="9541" y="231"/>
                  </a:lnTo>
                  <a:lnTo>
                    <a:pt x="9520" y="336"/>
                  </a:lnTo>
                  <a:lnTo>
                    <a:pt x="9541" y="357"/>
                  </a:lnTo>
                  <a:lnTo>
                    <a:pt x="9625" y="357"/>
                  </a:lnTo>
                  <a:lnTo>
                    <a:pt x="9688" y="419"/>
                  </a:lnTo>
                  <a:lnTo>
                    <a:pt x="9646" y="440"/>
                  </a:lnTo>
                  <a:lnTo>
                    <a:pt x="9604" y="482"/>
                  </a:lnTo>
                  <a:lnTo>
                    <a:pt x="9604" y="566"/>
                  </a:lnTo>
                  <a:lnTo>
                    <a:pt x="9520" y="587"/>
                  </a:lnTo>
                  <a:lnTo>
                    <a:pt x="9520" y="670"/>
                  </a:lnTo>
                  <a:lnTo>
                    <a:pt x="9541" y="691"/>
                  </a:lnTo>
                  <a:lnTo>
                    <a:pt x="9479" y="754"/>
                  </a:lnTo>
                  <a:lnTo>
                    <a:pt x="9520" y="859"/>
                  </a:lnTo>
                  <a:lnTo>
                    <a:pt x="9479" y="901"/>
                  </a:lnTo>
                  <a:lnTo>
                    <a:pt x="9416" y="859"/>
                  </a:lnTo>
                  <a:lnTo>
                    <a:pt x="9332" y="901"/>
                  </a:lnTo>
                  <a:lnTo>
                    <a:pt x="9332" y="942"/>
                  </a:lnTo>
                  <a:lnTo>
                    <a:pt x="9269" y="984"/>
                  </a:lnTo>
                  <a:lnTo>
                    <a:pt x="9228" y="880"/>
                  </a:lnTo>
                  <a:lnTo>
                    <a:pt x="9332" y="670"/>
                  </a:lnTo>
                  <a:lnTo>
                    <a:pt x="9269" y="649"/>
                  </a:lnTo>
                  <a:lnTo>
                    <a:pt x="9269" y="587"/>
                  </a:lnTo>
                  <a:lnTo>
                    <a:pt x="9311" y="545"/>
                  </a:lnTo>
                  <a:lnTo>
                    <a:pt x="9311" y="357"/>
                  </a:lnTo>
                  <a:lnTo>
                    <a:pt x="9290" y="315"/>
                  </a:lnTo>
                  <a:lnTo>
                    <a:pt x="9228" y="315"/>
                  </a:lnTo>
                  <a:lnTo>
                    <a:pt x="9102" y="545"/>
                  </a:lnTo>
                  <a:lnTo>
                    <a:pt x="9081" y="670"/>
                  </a:lnTo>
                  <a:lnTo>
                    <a:pt x="8956" y="880"/>
                  </a:lnTo>
                  <a:lnTo>
                    <a:pt x="8893" y="1005"/>
                  </a:lnTo>
                  <a:lnTo>
                    <a:pt x="8956" y="1068"/>
                  </a:lnTo>
                  <a:lnTo>
                    <a:pt x="8914" y="1193"/>
                  </a:lnTo>
                  <a:lnTo>
                    <a:pt x="8767" y="1361"/>
                  </a:lnTo>
                  <a:lnTo>
                    <a:pt x="8704" y="1382"/>
                  </a:lnTo>
                  <a:lnTo>
                    <a:pt x="8704" y="1298"/>
                  </a:lnTo>
                  <a:lnTo>
                    <a:pt x="8663" y="1214"/>
                  </a:lnTo>
                  <a:lnTo>
                    <a:pt x="8767" y="1068"/>
                  </a:lnTo>
                  <a:lnTo>
                    <a:pt x="8746" y="963"/>
                  </a:lnTo>
                  <a:lnTo>
                    <a:pt x="8788" y="880"/>
                  </a:lnTo>
                  <a:lnTo>
                    <a:pt x="8746" y="775"/>
                  </a:lnTo>
                  <a:lnTo>
                    <a:pt x="8893" y="587"/>
                  </a:lnTo>
                  <a:lnTo>
                    <a:pt x="8914" y="482"/>
                  </a:lnTo>
                  <a:lnTo>
                    <a:pt x="8956" y="461"/>
                  </a:lnTo>
                  <a:lnTo>
                    <a:pt x="8956" y="419"/>
                  </a:lnTo>
                  <a:lnTo>
                    <a:pt x="8851" y="419"/>
                  </a:lnTo>
                  <a:lnTo>
                    <a:pt x="8767" y="315"/>
                  </a:lnTo>
                  <a:lnTo>
                    <a:pt x="8704" y="336"/>
                  </a:lnTo>
                  <a:lnTo>
                    <a:pt x="8746" y="440"/>
                  </a:lnTo>
                  <a:lnTo>
                    <a:pt x="8663" y="482"/>
                  </a:lnTo>
                  <a:lnTo>
                    <a:pt x="8663" y="419"/>
                  </a:lnTo>
                  <a:lnTo>
                    <a:pt x="8579" y="336"/>
                  </a:lnTo>
                  <a:lnTo>
                    <a:pt x="8495" y="315"/>
                  </a:lnTo>
                  <a:lnTo>
                    <a:pt x="8432" y="336"/>
                  </a:lnTo>
                  <a:lnTo>
                    <a:pt x="8453" y="482"/>
                  </a:lnTo>
                  <a:lnTo>
                    <a:pt x="8391" y="545"/>
                  </a:lnTo>
                  <a:lnTo>
                    <a:pt x="8349" y="482"/>
                  </a:lnTo>
                  <a:lnTo>
                    <a:pt x="8286" y="461"/>
                  </a:lnTo>
                  <a:lnTo>
                    <a:pt x="8244" y="482"/>
                  </a:lnTo>
                  <a:lnTo>
                    <a:pt x="8265" y="545"/>
                  </a:lnTo>
                  <a:lnTo>
                    <a:pt x="8391" y="608"/>
                  </a:lnTo>
                  <a:lnTo>
                    <a:pt x="8432" y="733"/>
                  </a:lnTo>
                  <a:lnTo>
                    <a:pt x="8391" y="775"/>
                  </a:lnTo>
                  <a:lnTo>
                    <a:pt x="8349" y="691"/>
                  </a:lnTo>
                  <a:lnTo>
                    <a:pt x="8265" y="775"/>
                  </a:lnTo>
                  <a:lnTo>
                    <a:pt x="8265" y="838"/>
                  </a:lnTo>
                  <a:lnTo>
                    <a:pt x="8286" y="880"/>
                  </a:lnTo>
                  <a:lnTo>
                    <a:pt x="8265" y="901"/>
                  </a:lnTo>
                  <a:lnTo>
                    <a:pt x="8160" y="859"/>
                  </a:lnTo>
                  <a:lnTo>
                    <a:pt x="8119" y="859"/>
                  </a:lnTo>
                  <a:lnTo>
                    <a:pt x="8035" y="963"/>
                  </a:lnTo>
                  <a:lnTo>
                    <a:pt x="7951" y="1005"/>
                  </a:lnTo>
                  <a:lnTo>
                    <a:pt x="7951" y="1047"/>
                  </a:lnTo>
                  <a:lnTo>
                    <a:pt x="8014" y="1068"/>
                  </a:lnTo>
                  <a:lnTo>
                    <a:pt x="7909" y="1131"/>
                  </a:lnTo>
                  <a:lnTo>
                    <a:pt x="7868" y="1214"/>
                  </a:lnTo>
                  <a:lnTo>
                    <a:pt x="7972" y="1319"/>
                  </a:lnTo>
                  <a:lnTo>
                    <a:pt x="7909" y="1382"/>
                  </a:lnTo>
                  <a:lnTo>
                    <a:pt x="7972" y="1424"/>
                  </a:lnTo>
                  <a:lnTo>
                    <a:pt x="8035" y="1466"/>
                  </a:lnTo>
                  <a:lnTo>
                    <a:pt x="7972" y="1507"/>
                  </a:lnTo>
                  <a:lnTo>
                    <a:pt x="7847" y="1507"/>
                  </a:lnTo>
                  <a:lnTo>
                    <a:pt x="7805" y="1361"/>
                  </a:lnTo>
                  <a:lnTo>
                    <a:pt x="7742" y="1319"/>
                  </a:lnTo>
                  <a:lnTo>
                    <a:pt x="7805" y="1277"/>
                  </a:lnTo>
                  <a:lnTo>
                    <a:pt x="7721" y="1214"/>
                  </a:lnTo>
                  <a:lnTo>
                    <a:pt x="7491" y="1214"/>
                  </a:lnTo>
                  <a:lnTo>
                    <a:pt x="7303" y="1089"/>
                  </a:lnTo>
                  <a:lnTo>
                    <a:pt x="7240" y="1089"/>
                  </a:lnTo>
                  <a:lnTo>
                    <a:pt x="7198" y="1131"/>
                  </a:lnTo>
                  <a:lnTo>
                    <a:pt x="7177" y="1068"/>
                  </a:lnTo>
                  <a:lnTo>
                    <a:pt x="7072" y="1173"/>
                  </a:lnTo>
                  <a:lnTo>
                    <a:pt x="6968" y="1173"/>
                  </a:lnTo>
                  <a:lnTo>
                    <a:pt x="6968" y="1214"/>
                  </a:lnTo>
                  <a:lnTo>
                    <a:pt x="7093" y="1382"/>
                  </a:lnTo>
                  <a:lnTo>
                    <a:pt x="7177" y="1382"/>
                  </a:lnTo>
                  <a:lnTo>
                    <a:pt x="7219" y="1424"/>
                  </a:lnTo>
                  <a:lnTo>
                    <a:pt x="7344" y="1424"/>
                  </a:lnTo>
                  <a:lnTo>
                    <a:pt x="7303" y="1528"/>
                  </a:lnTo>
                  <a:lnTo>
                    <a:pt x="7303" y="1633"/>
                  </a:lnTo>
                  <a:lnTo>
                    <a:pt x="7407" y="1779"/>
                  </a:lnTo>
                  <a:lnTo>
                    <a:pt x="7386" y="1842"/>
                  </a:lnTo>
                  <a:lnTo>
                    <a:pt x="7303" y="1800"/>
                  </a:lnTo>
                  <a:lnTo>
                    <a:pt x="7219" y="1654"/>
                  </a:lnTo>
                  <a:lnTo>
                    <a:pt x="7114" y="1612"/>
                  </a:lnTo>
                  <a:lnTo>
                    <a:pt x="7072" y="1528"/>
                  </a:lnTo>
                  <a:lnTo>
                    <a:pt x="7031" y="1633"/>
                  </a:lnTo>
                  <a:lnTo>
                    <a:pt x="6968" y="1717"/>
                  </a:lnTo>
                  <a:lnTo>
                    <a:pt x="6926" y="1591"/>
                  </a:lnTo>
                  <a:lnTo>
                    <a:pt x="6863" y="1633"/>
                  </a:lnTo>
                  <a:lnTo>
                    <a:pt x="6863" y="1717"/>
                  </a:lnTo>
                  <a:lnTo>
                    <a:pt x="6759" y="1800"/>
                  </a:lnTo>
                  <a:lnTo>
                    <a:pt x="6759" y="1884"/>
                  </a:lnTo>
                  <a:lnTo>
                    <a:pt x="6884" y="1947"/>
                  </a:lnTo>
                  <a:lnTo>
                    <a:pt x="6926" y="2051"/>
                  </a:lnTo>
                  <a:lnTo>
                    <a:pt x="6821" y="2030"/>
                  </a:lnTo>
                  <a:lnTo>
                    <a:pt x="6779" y="1989"/>
                  </a:lnTo>
                  <a:lnTo>
                    <a:pt x="6696" y="2114"/>
                  </a:lnTo>
                  <a:lnTo>
                    <a:pt x="6675" y="2177"/>
                  </a:lnTo>
                  <a:lnTo>
                    <a:pt x="6549" y="2302"/>
                  </a:lnTo>
                  <a:lnTo>
                    <a:pt x="6549" y="2219"/>
                  </a:lnTo>
                  <a:lnTo>
                    <a:pt x="6654" y="2156"/>
                  </a:lnTo>
                  <a:lnTo>
                    <a:pt x="6591" y="2093"/>
                  </a:lnTo>
                  <a:lnTo>
                    <a:pt x="6696" y="1926"/>
                  </a:lnTo>
                  <a:lnTo>
                    <a:pt x="6612" y="1612"/>
                  </a:lnTo>
                  <a:lnTo>
                    <a:pt x="6549" y="1654"/>
                  </a:lnTo>
                  <a:lnTo>
                    <a:pt x="6403" y="1842"/>
                  </a:lnTo>
                  <a:lnTo>
                    <a:pt x="6403" y="2010"/>
                  </a:lnTo>
                  <a:lnTo>
                    <a:pt x="6445" y="2051"/>
                  </a:lnTo>
                  <a:lnTo>
                    <a:pt x="6340" y="2156"/>
                  </a:lnTo>
                  <a:lnTo>
                    <a:pt x="6340" y="2051"/>
                  </a:lnTo>
                  <a:lnTo>
                    <a:pt x="6382" y="1947"/>
                  </a:lnTo>
                  <a:lnTo>
                    <a:pt x="6340" y="1800"/>
                  </a:lnTo>
                  <a:lnTo>
                    <a:pt x="6277" y="1779"/>
                  </a:lnTo>
                  <a:lnTo>
                    <a:pt x="6173" y="1842"/>
                  </a:lnTo>
                  <a:lnTo>
                    <a:pt x="6089" y="1989"/>
                  </a:lnTo>
                  <a:lnTo>
                    <a:pt x="6152" y="2114"/>
                  </a:lnTo>
                  <a:lnTo>
                    <a:pt x="6152" y="2177"/>
                  </a:lnTo>
                  <a:lnTo>
                    <a:pt x="6298" y="2323"/>
                  </a:lnTo>
                  <a:lnTo>
                    <a:pt x="6340" y="2407"/>
                  </a:lnTo>
                  <a:lnTo>
                    <a:pt x="6277" y="2512"/>
                  </a:lnTo>
                  <a:lnTo>
                    <a:pt x="6235" y="2344"/>
                  </a:lnTo>
                  <a:lnTo>
                    <a:pt x="6131" y="2302"/>
                  </a:lnTo>
                  <a:lnTo>
                    <a:pt x="6047" y="2114"/>
                  </a:lnTo>
                  <a:lnTo>
                    <a:pt x="5984" y="2093"/>
                  </a:lnTo>
                  <a:lnTo>
                    <a:pt x="5859" y="2135"/>
                  </a:lnTo>
                  <a:lnTo>
                    <a:pt x="5838" y="2219"/>
                  </a:lnTo>
                  <a:lnTo>
                    <a:pt x="5984" y="2323"/>
                  </a:lnTo>
                  <a:lnTo>
                    <a:pt x="6047" y="2323"/>
                  </a:lnTo>
                  <a:lnTo>
                    <a:pt x="6089" y="2365"/>
                  </a:lnTo>
                  <a:lnTo>
                    <a:pt x="5984" y="2344"/>
                  </a:lnTo>
                  <a:lnTo>
                    <a:pt x="5880" y="2407"/>
                  </a:lnTo>
                  <a:lnTo>
                    <a:pt x="5963" y="2512"/>
                  </a:lnTo>
                  <a:lnTo>
                    <a:pt x="5838" y="2428"/>
                  </a:lnTo>
                  <a:lnTo>
                    <a:pt x="5838" y="2302"/>
                  </a:lnTo>
                  <a:lnTo>
                    <a:pt x="5775" y="2261"/>
                  </a:lnTo>
                  <a:lnTo>
                    <a:pt x="5754" y="2156"/>
                  </a:lnTo>
                  <a:lnTo>
                    <a:pt x="5712" y="2219"/>
                  </a:lnTo>
                  <a:lnTo>
                    <a:pt x="5671" y="2365"/>
                  </a:lnTo>
                  <a:lnTo>
                    <a:pt x="5733" y="2428"/>
                  </a:lnTo>
                  <a:lnTo>
                    <a:pt x="5712" y="2554"/>
                  </a:lnTo>
                  <a:lnTo>
                    <a:pt x="5629" y="2512"/>
                  </a:lnTo>
                  <a:lnTo>
                    <a:pt x="5545" y="2533"/>
                  </a:lnTo>
                  <a:lnTo>
                    <a:pt x="5419" y="2658"/>
                  </a:lnTo>
                  <a:lnTo>
                    <a:pt x="5440" y="2679"/>
                  </a:lnTo>
                  <a:lnTo>
                    <a:pt x="5524" y="2658"/>
                  </a:lnTo>
                  <a:lnTo>
                    <a:pt x="5608" y="2763"/>
                  </a:lnTo>
                  <a:lnTo>
                    <a:pt x="5503" y="2763"/>
                  </a:lnTo>
                  <a:lnTo>
                    <a:pt x="5440" y="2826"/>
                  </a:lnTo>
                  <a:lnTo>
                    <a:pt x="5503" y="2846"/>
                  </a:lnTo>
                  <a:lnTo>
                    <a:pt x="5461" y="2888"/>
                  </a:lnTo>
                  <a:lnTo>
                    <a:pt x="5357" y="2930"/>
                  </a:lnTo>
                  <a:lnTo>
                    <a:pt x="5357" y="2972"/>
                  </a:lnTo>
                  <a:lnTo>
                    <a:pt x="5399" y="2993"/>
                  </a:lnTo>
                  <a:lnTo>
                    <a:pt x="5336" y="2993"/>
                  </a:lnTo>
                  <a:lnTo>
                    <a:pt x="5294" y="2951"/>
                  </a:lnTo>
                  <a:lnTo>
                    <a:pt x="5210" y="2972"/>
                  </a:lnTo>
                  <a:lnTo>
                    <a:pt x="5127" y="3077"/>
                  </a:lnTo>
                  <a:lnTo>
                    <a:pt x="5147" y="3139"/>
                  </a:lnTo>
                  <a:lnTo>
                    <a:pt x="5127" y="3160"/>
                  </a:lnTo>
                  <a:lnTo>
                    <a:pt x="5022" y="3160"/>
                  </a:lnTo>
                  <a:lnTo>
                    <a:pt x="4938" y="3265"/>
                  </a:lnTo>
                  <a:lnTo>
                    <a:pt x="5043" y="3307"/>
                  </a:lnTo>
                  <a:lnTo>
                    <a:pt x="5315" y="3223"/>
                  </a:lnTo>
                  <a:lnTo>
                    <a:pt x="5357" y="3265"/>
                  </a:lnTo>
                  <a:lnTo>
                    <a:pt x="5461" y="3202"/>
                  </a:lnTo>
                  <a:lnTo>
                    <a:pt x="5524" y="3202"/>
                  </a:lnTo>
                  <a:lnTo>
                    <a:pt x="5524" y="3286"/>
                  </a:lnTo>
                  <a:lnTo>
                    <a:pt x="5461" y="3370"/>
                  </a:lnTo>
                  <a:lnTo>
                    <a:pt x="5440" y="3516"/>
                  </a:lnTo>
                  <a:lnTo>
                    <a:pt x="5419" y="3558"/>
                  </a:lnTo>
                  <a:lnTo>
                    <a:pt x="5357" y="3495"/>
                  </a:lnTo>
                  <a:lnTo>
                    <a:pt x="5336" y="3411"/>
                  </a:lnTo>
                  <a:lnTo>
                    <a:pt x="5252" y="3453"/>
                  </a:lnTo>
                  <a:lnTo>
                    <a:pt x="5210" y="3390"/>
                  </a:lnTo>
                  <a:lnTo>
                    <a:pt x="5106" y="3390"/>
                  </a:lnTo>
                  <a:lnTo>
                    <a:pt x="5127" y="3453"/>
                  </a:lnTo>
                  <a:lnTo>
                    <a:pt x="5106" y="3495"/>
                  </a:lnTo>
                  <a:lnTo>
                    <a:pt x="5022" y="3453"/>
                  </a:lnTo>
                  <a:lnTo>
                    <a:pt x="4938" y="3474"/>
                  </a:lnTo>
                  <a:lnTo>
                    <a:pt x="5043" y="3516"/>
                  </a:lnTo>
                  <a:lnTo>
                    <a:pt x="5085" y="3600"/>
                  </a:lnTo>
                  <a:lnTo>
                    <a:pt x="5022" y="3621"/>
                  </a:lnTo>
                  <a:lnTo>
                    <a:pt x="5001" y="3683"/>
                  </a:lnTo>
                  <a:lnTo>
                    <a:pt x="5001" y="3746"/>
                  </a:lnTo>
                  <a:lnTo>
                    <a:pt x="4980" y="3809"/>
                  </a:lnTo>
                  <a:lnTo>
                    <a:pt x="4938" y="3725"/>
                  </a:lnTo>
                  <a:lnTo>
                    <a:pt x="4938" y="3621"/>
                  </a:lnTo>
                  <a:lnTo>
                    <a:pt x="4875" y="3558"/>
                  </a:lnTo>
                  <a:lnTo>
                    <a:pt x="4792" y="3621"/>
                  </a:lnTo>
                  <a:lnTo>
                    <a:pt x="4708" y="3662"/>
                  </a:lnTo>
                  <a:lnTo>
                    <a:pt x="4666" y="3579"/>
                  </a:lnTo>
                  <a:lnTo>
                    <a:pt x="4687" y="3516"/>
                  </a:lnTo>
                  <a:lnTo>
                    <a:pt x="4624" y="3516"/>
                  </a:lnTo>
                  <a:lnTo>
                    <a:pt x="4520" y="3621"/>
                  </a:lnTo>
                  <a:lnTo>
                    <a:pt x="4603" y="3704"/>
                  </a:lnTo>
                  <a:lnTo>
                    <a:pt x="4729" y="3704"/>
                  </a:lnTo>
                  <a:lnTo>
                    <a:pt x="4834" y="3746"/>
                  </a:lnTo>
                  <a:lnTo>
                    <a:pt x="4792" y="3830"/>
                  </a:lnTo>
                  <a:lnTo>
                    <a:pt x="4583" y="3893"/>
                  </a:lnTo>
                  <a:lnTo>
                    <a:pt x="4520" y="3830"/>
                  </a:lnTo>
                  <a:lnTo>
                    <a:pt x="4457" y="3830"/>
                  </a:lnTo>
                  <a:lnTo>
                    <a:pt x="4394" y="3934"/>
                  </a:lnTo>
                  <a:lnTo>
                    <a:pt x="4478" y="4018"/>
                  </a:lnTo>
                  <a:lnTo>
                    <a:pt x="4394" y="4102"/>
                  </a:lnTo>
                  <a:lnTo>
                    <a:pt x="4478" y="4102"/>
                  </a:lnTo>
                  <a:lnTo>
                    <a:pt x="4583" y="3976"/>
                  </a:lnTo>
                  <a:lnTo>
                    <a:pt x="4687" y="3976"/>
                  </a:lnTo>
                  <a:lnTo>
                    <a:pt x="4729" y="4039"/>
                  </a:lnTo>
                  <a:lnTo>
                    <a:pt x="4583" y="4081"/>
                  </a:lnTo>
                  <a:lnTo>
                    <a:pt x="4562" y="4186"/>
                  </a:lnTo>
                  <a:lnTo>
                    <a:pt x="4603" y="4248"/>
                  </a:lnTo>
                  <a:lnTo>
                    <a:pt x="4729" y="4332"/>
                  </a:lnTo>
                  <a:lnTo>
                    <a:pt x="4729" y="4416"/>
                  </a:lnTo>
                  <a:lnTo>
                    <a:pt x="4666" y="4353"/>
                  </a:lnTo>
                  <a:lnTo>
                    <a:pt x="4583" y="4353"/>
                  </a:lnTo>
                  <a:lnTo>
                    <a:pt x="4499" y="4248"/>
                  </a:lnTo>
                  <a:lnTo>
                    <a:pt x="4457" y="4248"/>
                  </a:lnTo>
                  <a:lnTo>
                    <a:pt x="4373" y="4332"/>
                  </a:lnTo>
                  <a:lnTo>
                    <a:pt x="4457" y="4395"/>
                  </a:lnTo>
                  <a:lnTo>
                    <a:pt x="4352" y="4416"/>
                  </a:lnTo>
                  <a:lnTo>
                    <a:pt x="4248" y="4499"/>
                  </a:lnTo>
                  <a:lnTo>
                    <a:pt x="4248" y="4541"/>
                  </a:lnTo>
                  <a:lnTo>
                    <a:pt x="4352" y="4604"/>
                  </a:lnTo>
                  <a:lnTo>
                    <a:pt x="4457" y="4541"/>
                  </a:lnTo>
                  <a:lnTo>
                    <a:pt x="4499" y="4604"/>
                  </a:lnTo>
                  <a:lnTo>
                    <a:pt x="4603" y="4562"/>
                  </a:lnTo>
                  <a:lnTo>
                    <a:pt x="4624" y="4646"/>
                  </a:lnTo>
                  <a:lnTo>
                    <a:pt x="4708" y="4709"/>
                  </a:lnTo>
                  <a:lnTo>
                    <a:pt x="4708" y="4751"/>
                  </a:lnTo>
                  <a:lnTo>
                    <a:pt x="4562" y="4667"/>
                  </a:lnTo>
                  <a:lnTo>
                    <a:pt x="4415" y="4667"/>
                  </a:lnTo>
                  <a:lnTo>
                    <a:pt x="4373" y="4709"/>
                  </a:lnTo>
                  <a:lnTo>
                    <a:pt x="4206" y="4730"/>
                  </a:lnTo>
                  <a:lnTo>
                    <a:pt x="4206" y="4792"/>
                  </a:lnTo>
                  <a:lnTo>
                    <a:pt x="4143" y="4855"/>
                  </a:lnTo>
                  <a:lnTo>
                    <a:pt x="4080" y="4834"/>
                  </a:lnTo>
                  <a:lnTo>
                    <a:pt x="3955" y="4918"/>
                  </a:lnTo>
                  <a:lnTo>
                    <a:pt x="3871" y="4918"/>
                  </a:lnTo>
                  <a:lnTo>
                    <a:pt x="3850" y="4960"/>
                  </a:lnTo>
                  <a:lnTo>
                    <a:pt x="3955" y="4981"/>
                  </a:lnTo>
                  <a:lnTo>
                    <a:pt x="3997" y="5064"/>
                  </a:lnTo>
                  <a:lnTo>
                    <a:pt x="3934" y="5127"/>
                  </a:lnTo>
                  <a:lnTo>
                    <a:pt x="3871" y="5085"/>
                  </a:lnTo>
                  <a:lnTo>
                    <a:pt x="3850" y="5127"/>
                  </a:lnTo>
                  <a:lnTo>
                    <a:pt x="3934" y="5169"/>
                  </a:lnTo>
                  <a:lnTo>
                    <a:pt x="3892" y="5232"/>
                  </a:lnTo>
                  <a:lnTo>
                    <a:pt x="3787" y="5190"/>
                  </a:lnTo>
                  <a:lnTo>
                    <a:pt x="3766" y="5169"/>
                  </a:lnTo>
                  <a:lnTo>
                    <a:pt x="3746" y="5190"/>
                  </a:lnTo>
                  <a:lnTo>
                    <a:pt x="3829" y="5274"/>
                  </a:lnTo>
                  <a:lnTo>
                    <a:pt x="3766" y="5295"/>
                  </a:lnTo>
                  <a:lnTo>
                    <a:pt x="3787" y="5378"/>
                  </a:lnTo>
                  <a:lnTo>
                    <a:pt x="3850" y="5378"/>
                  </a:lnTo>
                  <a:lnTo>
                    <a:pt x="3787" y="5399"/>
                  </a:lnTo>
                  <a:lnTo>
                    <a:pt x="3725" y="5441"/>
                  </a:lnTo>
                  <a:lnTo>
                    <a:pt x="3662" y="5378"/>
                  </a:lnTo>
                  <a:lnTo>
                    <a:pt x="3662" y="5462"/>
                  </a:lnTo>
                  <a:lnTo>
                    <a:pt x="3641" y="5504"/>
                  </a:lnTo>
                  <a:lnTo>
                    <a:pt x="3683" y="5546"/>
                  </a:lnTo>
                  <a:lnTo>
                    <a:pt x="3850" y="5587"/>
                  </a:lnTo>
                  <a:lnTo>
                    <a:pt x="3871" y="5671"/>
                  </a:lnTo>
                  <a:lnTo>
                    <a:pt x="3934" y="5671"/>
                  </a:lnTo>
                  <a:lnTo>
                    <a:pt x="4039" y="5650"/>
                  </a:lnTo>
                  <a:lnTo>
                    <a:pt x="3955" y="5692"/>
                  </a:lnTo>
                  <a:lnTo>
                    <a:pt x="3955" y="5755"/>
                  </a:lnTo>
                  <a:lnTo>
                    <a:pt x="3850" y="5755"/>
                  </a:lnTo>
                  <a:lnTo>
                    <a:pt x="3829" y="5713"/>
                  </a:lnTo>
                  <a:lnTo>
                    <a:pt x="3662" y="5713"/>
                  </a:lnTo>
                  <a:lnTo>
                    <a:pt x="3557" y="5818"/>
                  </a:lnTo>
                  <a:lnTo>
                    <a:pt x="3578" y="5839"/>
                  </a:lnTo>
                  <a:lnTo>
                    <a:pt x="3683" y="5839"/>
                  </a:lnTo>
                  <a:lnTo>
                    <a:pt x="3725" y="5922"/>
                  </a:lnTo>
                  <a:lnTo>
                    <a:pt x="3766" y="5985"/>
                  </a:lnTo>
                  <a:lnTo>
                    <a:pt x="3766" y="6069"/>
                  </a:lnTo>
                  <a:lnTo>
                    <a:pt x="3683" y="6006"/>
                  </a:lnTo>
                  <a:lnTo>
                    <a:pt x="3641" y="6006"/>
                  </a:lnTo>
                  <a:lnTo>
                    <a:pt x="3578" y="6069"/>
                  </a:lnTo>
                  <a:lnTo>
                    <a:pt x="3578" y="6131"/>
                  </a:lnTo>
                  <a:lnTo>
                    <a:pt x="3557" y="6173"/>
                  </a:lnTo>
                  <a:lnTo>
                    <a:pt x="3620" y="6215"/>
                  </a:lnTo>
                  <a:lnTo>
                    <a:pt x="3641" y="6299"/>
                  </a:lnTo>
                  <a:lnTo>
                    <a:pt x="3578" y="6299"/>
                  </a:lnTo>
                  <a:lnTo>
                    <a:pt x="3515" y="6236"/>
                  </a:lnTo>
                  <a:lnTo>
                    <a:pt x="3474" y="6278"/>
                  </a:lnTo>
                  <a:lnTo>
                    <a:pt x="3474" y="6341"/>
                  </a:lnTo>
                  <a:lnTo>
                    <a:pt x="3578" y="6362"/>
                  </a:lnTo>
                  <a:lnTo>
                    <a:pt x="3578" y="6424"/>
                  </a:lnTo>
                  <a:lnTo>
                    <a:pt x="3578" y="6508"/>
                  </a:lnTo>
                  <a:lnTo>
                    <a:pt x="3453" y="6403"/>
                  </a:lnTo>
                  <a:lnTo>
                    <a:pt x="3411" y="6445"/>
                  </a:lnTo>
                  <a:lnTo>
                    <a:pt x="3411" y="6529"/>
                  </a:lnTo>
                  <a:lnTo>
                    <a:pt x="3432" y="6529"/>
                  </a:lnTo>
                  <a:lnTo>
                    <a:pt x="3432" y="6634"/>
                  </a:lnTo>
                  <a:lnTo>
                    <a:pt x="3474" y="6738"/>
                  </a:lnTo>
                  <a:lnTo>
                    <a:pt x="3536" y="6738"/>
                  </a:lnTo>
                  <a:lnTo>
                    <a:pt x="3578" y="6634"/>
                  </a:lnTo>
                  <a:lnTo>
                    <a:pt x="3641" y="6634"/>
                  </a:lnTo>
                  <a:lnTo>
                    <a:pt x="3578" y="6759"/>
                  </a:lnTo>
                  <a:lnTo>
                    <a:pt x="3536" y="6801"/>
                  </a:lnTo>
                  <a:lnTo>
                    <a:pt x="3432" y="6885"/>
                  </a:lnTo>
                  <a:lnTo>
                    <a:pt x="3348" y="6885"/>
                  </a:lnTo>
                  <a:lnTo>
                    <a:pt x="3264" y="6927"/>
                  </a:lnTo>
                  <a:lnTo>
                    <a:pt x="3264" y="6968"/>
                  </a:lnTo>
                  <a:lnTo>
                    <a:pt x="3202" y="7031"/>
                  </a:lnTo>
                  <a:lnTo>
                    <a:pt x="3118" y="7073"/>
                  </a:lnTo>
                  <a:lnTo>
                    <a:pt x="3202" y="7136"/>
                  </a:lnTo>
                  <a:lnTo>
                    <a:pt x="3160" y="7157"/>
                  </a:lnTo>
                  <a:lnTo>
                    <a:pt x="3013" y="7178"/>
                  </a:lnTo>
                  <a:lnTo>
                    <a:pt x="2950" y="7261"/>
                  </a:lnTo>
                  <a:lnTo>
                    <a:pt x="2950" y="7324"/>
                  </a:lnTo>
                  <a:lnTo>
                    <a:pt x="3055" y="7345"/>
                  </a:lnTo>
                  <a:lnTo>
                    <a:pt x="2992" y="7387"/>
                  </a:lnTo>
                  <a:lnTo>
                    <a:pt x="2930" y="7492"/>
                  </a:lnTo>
                  <a:lnTo>
                    <a:pt x="2846" y="7492"/>
                  </a:lnTo>
                  <a:lnTo>
                    <a:pt x="2825" y="7408"/>
                  </a:lnTo>
                  <a:lnTo>
                    <a:pt x="2783" y="7366"/>
                  </a:lnTo>
                  <a:lnTo>
                    <a:pt x="2741" y="7408"/>
                  </a:lnTo>
                  <a:lnTo>
                    <a:pt x="2678" y="7408"/>
                  </a:lnTo>
                  <a:lnTo>
                    <a:pt x="2699" y="7492"/>
                  </a:lnTo>
                  <a:lnTo>
                    <a:pt x="2637" y="7554"/>
                  </a:lnTo>
                  <a:lnTo>
                    <a:pt x="2637" y="7596"/>
                  </a:lnTo>
                  <a:lnTo>
                    <a:pt x="2678" y="7659"/>
                  </a:lnTo>
                  <a:lnTo>
                    <a:pt x="2532" y="7659"/>
                  </a:lnTo>
                  <a:lnTo>
                    <a:pt x="2490" y="7680"/>
                  </a:lnTo>
                  <a:lnTo>
                    <a:pt x="2490" y="7805"/>
                  </a:lnTo>
                  <a:lnTo>
                    <a:pt x="2386" y="7868"/>
                  </a:lnTo>
                  <a:lnTo>
                    <a:pt x="2406" y="7910"/>
                  </a:lnTo>
                  <a:lnTo>
                    <a:pt x="2386" y="8015"/>
                  </a:lnTo>
                  <a:lnTo>
                    <a:pt x="2302" y="8098"/>
                  </a:lnTo>
                  <a:lnTo>
                    <a:pt x="2197" y="8182"/>
                  </a:lnTo>
                  <a:lnTo>
                    <a:pt x="2218" y="8224"/>
                  </a:lnTo>
                  <a:lnTo>
                    <a:pt x="2365" y="8161"/>
                  </a:lnTo>
                  <a:lnTo>
                    <a:pt x="2406" y="8161"/>
                  </a:lnTo>
                  <a:lnTo>
                    <a:pt x="2406" y="8224"/>
                  </a:lnTo>
                  <a:lnTo>
                    <a:pt x="2323" y="8266"/>
                  </a:lnTo>
                  <a:lnTo>
                    <a:pt x="2323" y="8370"/>
                  </a:lnTo>
                  <a:lnTo>
                    <a:pt x="2386" y="8454"/>
                  </a:lnTo>
                  <a:lnTo>
                    <a:pt x="2511" y="8391"/>
                  </a:lnTo>
                  <a:lnTo>
                    <a:pt x="2637" y="8370"/>
                  </a:lnTo>
                  <a:lnTo>
                    <a:pt x="2804" y="8203"/>
                  </a:lnTo>
                  <a:lnTo>
                    <a:pt x="2804" y="8119"/>
                  </a:lnTo>
                  <a:lnTo>
                    <a:pt x="2720" y="8161"/>
                  </a:lnTo>
                  <a:lnTo>
                    <a:pt x="2804" y="8056"/>
                  </a:lnTo>
                  <a:lnTo>
                    <a:pt x="2825" y="7910"/>
                  </a:lnTo>
                  <a:lnTo>
                    <a:pt x="2846" y="7910"/>
                  </a:lnTo>
                  <a:lnTo>
                    <a:pt x="2909" y="7868"/>
                  </a:lnTo>
                  <a:lnTo>
                    <a:pt x="3013" y="7889"/>
                  </a:lnTo>
                  <a:lnTo>
                    <a:pt x="3055" y="7889"/>
                  </a:lnTo>
                  <a:lnTo>
                    <a:pt x="2909" y="7994"/>
                  </a:lnTo>
                  <a:lnTo>
                    <a:pt x="2909" y="8056"/>
                  </a:lnTo>
                  <a:lnTo>
                    <a:pt x="3055" y="8098"/>
                  </a:lnTo>
                  <a:lnTo>
                    <a:pt x="3013" y="8182"/>
                  </a:lnTo>
                  <a:lnTo>
                    <a:pt x="2930" y="8182"/>
                  </a:lnTo>
                  <a:lnTo>
                    <a:pt x="2783" y="8370"/>
                  </a:lnTo>
                  <a:lnTo>
                    <a:pt x="2888" y="8412"/>
                  </a:lnTo>
                  <a:lnTo>
                    <a:pt x="2804" y="8496"/>
                  </a:lnTo>
                  <a:lnTo>
                    <a:pt x="2825" y="8600"/>
                  </a:lnTo>
                  <a:lnTo>
                    <a:pt x="2720" y="8580"/>
                  </a:lnTo>
                  <a:lnTo>
                    <a:pt x="2637" y="8496"/>
                  </a:lnTo>
                  <a:lnTo>
                    <a:pt x="2511" y="8496"/>
                  </a:lnTo>
                  <a:lnTo>
                    <a:pt x="2427" y="8538"/>
                  </a:lnTo>
                  <a:lnTo>
                    <a:pt x="2427" y="8642"/>
                  </a:lnTo>
                  <a:lnTo>
                    <a:pt x="2365" y="8705"/>
                  </a:lnTo>
                  <a:lnTo>
                    <a:pt x="2260" y="8747"/>
                  </a:lnTo>
                  <a:lnTo>
                    <a:pt x="2260" y="8747"/>
                  </a:lnTo>
                  <a:lnTo>
                    <a:pt x="2323" y="8684"/>
                  </a:lnTo>
                  <a:lnTo>
                    <a:pt x="2386" y="8642"/>
                  </a:lnTo>
                  <a:lnTo>
                    <a:pt x="2302" y="8538"/>
                  </a:lnTo>
                  <a:lnTo>
                    <a:pt x="2302" y="8433"/>
                  </a:lnTo>
                  <a:lnTo>
                    <a:pt x="2218" y="8328"/>
                  </a:lnTo>
                  <a:lnTo>
                    <a:pt x="2155" y="8328"/>
                  </a:lnTo>
                  <a:lnTo>
                    <a:pt x="2093" y="8412"/>
                  </a:lnTo>
                  <a:lnTo>
                    <a:pt x="1988" y="8412"/>
                  </a:lnTo>
                  <a:lnTo>
                    <a:pt x="1988" y="8454"/>
                  </a:lnTo>
                  <a:lnTo>
                    <a:pt x="2155" y="8454"/>
                  </a:lnTo>
                  <a:lnTo>
                    <a:pt x="1988" y="8600"/>
                  </a:lnTo>
                  <a:lnTo>
                    <a:pt x="1883" y="8580"/>
                  </a:lnTo>
                  <a:lnTo>
                    <a:pt x="1800" y="8580"/>
                  </a:lnTo>
                  <a:lnTo>
                    <a:pt x="1695" y="8684"/>
                  </a:lnTo>
                  <a:lnTo>
                    <a:pt x="1758" y="8705"/>
                  </a:lnTo>
                  <a:lnTo>
                    <a:pt x="1842" y="8684"/>
                  </a:lnTo>
                  <a:lnTo>
                    <a:pt x="1862" y="8705"/>
                  </a:lnTo>
                  <a:lnTo>
                    <a:pt x="1737" y="8789"/>
                  </a:lnTo>
                  <a:lnTo>
                    <a:pt x="1674" y="8831"/>
                  </a:lnTo>
                  <a:lnTo>
                    <a:pt x="1632" y="8789"/>
                  </a:lnTo>
                  <a:lnTo>
                    <a:pt x="1549" y="8789"/>
                  </a:lnTo>
                  <a:lnTo>
                    <a:pt x="1549" y="8831"/>
                  </a:lnTo>
                  <a:lnTo>
                    <a:pt x="1674" y="8914"/>
                  </a:lnTo>
                  <a:lnTo>
                    <a:pt x="1800" y="8914"/>
                  </a:lnTo>
                  <a:lnTo>
                    <a:pt x="1779" y="8977"/>
                  </a:lnTo>
                  <a:lnTo>
                    <a:pt x="1862" y="9019"/>
                  </a:lnTo>
                  <a:lnTo>
                    <a:pt x="1842" y="9103"/>
                  </a:lnTo>
                  <a:lnTo>
                    <a:pt x="1695" y="9040"/>
                  </a:lnTo>
                  <a:lnTo>
                    <a:pt x="1695" y="8956"/>
                  </a:lnTo>
                  <a:lnTo>
                    <a:pt x="1590" y="8956"/>
                  </a:lnTo>
                  <a:lnTo>
                    <a:pt x="1486" y="8893"/>
                  </a:lnTo>
                  <a:lnTo>
                    <a:pt x="1465" y="8810"/>
                  </a:lnTo>
                  <a:lnTo>
                    <a:pt x="1444" y="8810"/>
                  </a:lnTo>
                  <a:lnTo>
                    <a:pt x="1423" y="8914"/>
                  </a:lnTo>
                  <a:lnTo>
                    <a:pt x="1528" y="9040"/>
                  </a:lnTo>
                  <a:lnTo>
                    <a:pt x="1632" y="9124"/>
                  </a:lnTo>
                  <a:lnTo>
                    <a:pt x="1695" y="9124"/>
                  </a:lnTo>
                  <a:lnTo>
                    <a:pt x="1758" y="9165"/>
                  </a:lnTo>
                  <a:lnTo>
                    <a:pt x="1653" y="9165"/>
                  </a:lnTo>
                  <a:lnTo>
                    <a:pt x="1486" y="9124"/>
                  </a:lnTo>
                  <a:lnTo>
                    <a:pt x="1360" y="8956"/>
                  </a:lnTo>
                  <a:lnTo>
                    <a:pt x="1277" y="8977"/>
                  </a:lnTo>
                  <a:lnTo>
                    <a:pt x="1214" y="8935"/>
                  </a:lnTo>
                  <a:lnTo>
                    <a:pt x="1067" y="8935"/>
                  </a:lnTo>
                  <a:lnTo>
                    <a:pt x="1026" y="8893"/>
                  </a:lnTo>
                  <a:lnTo>
                    <a:pt x="963" y="8935"/>
                  </a:lnTo>
                  <a:lnTo>
                    <a:pt x="1005" y="9019"/>
                  </a:lnTo>
                  <a:lnTo>
                    <a:pt x="942" y="9061"/>
                  </a:lnTo>
                  <a:lnTo>
                    <a:pt x="1026" y="9165"/>
                  </a:lnTo>
                  <a:lnTo>
                    <a:pt x="1214" y="9124"/>
                  </a:lnTo>
                  <a:lnTo>
                    <a:pt x="1235" y="9144"/>
                  </a:lnTo>
                  <a:lnTo>
                    <a:pt x="1151" y="9207"/>
                  </a:lnTo>
                  <a:lnTo>
                    <a:pt x="1214" y="9228"/>
                  </a:lnTo>
                  <a:lnTo>
                    <a:pt x="1339" y="9165"/>
                  </a:lnTo>
                  <a:lnTo>
                    <a:pt x="1423" y="9165"/>
                  </a:lnTo>
                  <a:lnTo>
                    <a:pt x="1381" y="9228"/>
                  </a:lnTo>
                  <a:lnTo>
                    <a:pt x="1214" y="9312"/>
                  </a:lnTo>
                  <a:lnTo>
                    <a:pt x="1151" y="9375"/>
                  </a:lnTo>
                  <a:lnTo>
                    <a:pt x="1026" y="9354"/>
                  </a:lnTo>
                  <a:lnTo>
                    <a:pt x="942" y="9228"/>
                  </a:lnTo>
                  <a:lnTo>
                    <a:pt x="900" y="9228"/>
                  </a:lnTo>
                  <a:lnTo>
                    <a:pt x="837" y="9270"/>
                  </a:lnTo>
                  <a:lnTo>
                    <a:pt x="753" y="9207"/>
                  </a:lnTo>
                  <a:lnTo>
                    <a:pt x="691" y="9249"/>
                  </a:lnTo>
                  <a:lnTo>
                    <a:pt x="628" y="9228"/>
                  </a:lnTo>
                  <a:lnTo>
                    <a:pt x="544" y="9270"/>
                  </a:lnTo>
                  <a:lnTo>
                    <a:pt x="586" y="9333"/>
                  </a:lnTo>
                  <a:lnTo>
                    <a:pt x="753" y="9354"/>
                  </a:lnTo>
                  <a:lnTo>
                    <a:pt x="858" y="9416"/>
                  </a:lnTo>
                  <a:lnTo>
                    <a:pt x="1005" y="9479"/>
                  </a:lnTo>
                  <a:lnTo>
                    <a:pt x="963" y="9584"/>
                  </a:lnTo>
                  <a:lnTo>
                    <a:pt x="1026" y="9668"/>
                  </a:lnTo>
                  <a:lnTo>
                    <a:pt x="921" y="9688"/>
                  </a:lnTo>
                  <a:lnTo>
                    <a:pt x="900" y="9668"/>
                  </a:lnTo>
                  <a:lnTo>
                    <a:pt x="900" y="9500"/>
                  </a:lnTo>
                  <a:lnTo>
                    <a:pt x="795" y="9479"/>
                  </a:lnTo>
                  <a:lnTo>
                    <a:pt x="691" y="9479"/>
                  </a:lnTo>
                  <a:lnTo>
                    <a:pt x="733" y="9563"/>
                  </a:lnTo>
                  <a:lnTo>
                    <a:pt x="712" y="9626"/>
                  </a:lnTo>
                  <a:lnTo>
                    <a:pt x="586" y="9542"/>
                  </a:lnTo>
                  <a:lnTo>
                    <a:pt x="481" y="9668"/>
                  </a:lnTo>
                  <a:lnTo>
                    <a:pt x="586" y="9730"/>
                  </a:lnTo>
                  <a:lnTo>
                    <a:pt x="502" y="9751"/>
                  </a:lnTo>
                  <a:lnTo>
                    <a:pt x="440" y="9772"/>
                  </a:lnTo>
                  <a:lnTo>
                    <a:pt x="398" y="9668"/>
                  </a:lnTo>
                  <a:lnTo>
                    <a:pt x="230" y="9647"/>
                  </a:lnTo>
                  <a:lnTo>
                    <a:pt x="293" y="9772"/>
                  </a:lnTo>
                  <a:lnTo>
                    <a:pt x="209" y="9793"/>
                  </a:lnTo>
                  <a:lnTo>
                    <a:pt x="189" y="9688"/>
                  </a:lnTo>
                  <a:lnTo>
                    <a:pt x="105" y="9626"/>
                  </a:lnTo>
                  <a:lnTo>
                    <a:pt x="63" y="9647"/>
                  </a:lnTo>
                  <a:lnTo>
                    <a:pt x="63" y="9688"/>
                  </a:lnTo>
                  <a:lnTo>
                    <a:pt x="168" y="9793"/>
                  </a:lnTo>
                  <a:lnTo>
                    <a:pt x="105" y="9856"/>
                  </a:lnTo>
                  <a:lnTo>
                    <a:pt x="168" y="9898"/>
                  </a:lnTo>
                  <a:lnTo>
                    <a:pt x="293" y="9877"/>
                  </a:lnTo>
                  <a:lnTo>
                    <a:pt x="481" y="9898"/>
                  </a:lnTo>
                  <a:lnTo>
                    <a:pt x="586" y="9981"/>
                  </a:lnTo>
                  <a:lnTo>
                    <a:pt x="733" y="9981"/>
                  </a:lnTo>
                  <a:lnTo>
                    <a:pt x="795" y="9940"/>
                  </a:lnTo>
                  <a:lnTo>
                    <a:pt x="858" y="9940"/>
                  </a:lnTo>
                  <a:lnTo>
                    <a:pt x="753" y="10023"/>
                  </a:lnTo>
                  <a:lnTo>
                    <a:pt x="607" y="10023"/>
                  </a:lnTo>
                  <a:lnTo>
                    <a:pt x="544" y="10065"/>
                  </a:lnTo>
                  <a:lnTo>
                    <a:pt x="377" y="9960"/>
                  </a:lnTo>
                  <a:lnTo>
                    <a:pt x="272" y="9981"/>
                  </a:lnTo>
                  <a:lnTo>
                    <a:pt x="209" y="9981"/>
                  </a:lnTo>
                  <a:lnTo>
                    <a:pt x="126" y="10023"/>
                  </a:lnTo>
                  <a:lnTo>
                    <a:pt x="0" y="10065"/>
                  </a:lnTo>
                  <a:lnTo>
                    <a:pt x="0" y="10107"/>
                  </a:lnTo>
                  <a:lnTo>
                    <a:pt x="189" y="10191"/>
                  </a:lnTo>
                  <a:lnTo>
                    <a:pt x="105" y="10274"/>
                  </a:lnTo>
                  <a:lnTo>
                    <a:pt x="209" y="10295"/>
                  </a:lnTo>
                  <a:lnTo>
                    <a:pt x="272" y="10253"/>
                  </a:lnTo>
                  <a:lnTo>
                    <a:pt x="419" y="10253"/>
                  </a:lnTo>
                  <a:lnTo>
                    <a:pt x="314" y="10316"/>
                  </a:lnTo>
                  <a:lnTo>
                    <a:pt x="126" y="10316"/>
                  </a:lnTo>
                  <a:lnTo>
                    <a:pt x="105" y="10358"/>
                  </a:lnTo>
                  <a:lnTo>
                    <a:pt x="63" y="10358"/>
                  </a:lnTo>
                  <a:lnTo>
                    <a:pt x="63" y="10379"/>
                  </a:lnTo>
                  <a:lnTo>
                    <a:pt x="126" y="10400"/>
                  </a:lnTo>
                  <a:lnTo>
                    <a:pt x="189" y="10400"/>
                  </a:lnTo>
                  <a:lnTo>
                    <a:pt x="105" y="10463"/>
                  </a:lnTo>
                  <a:lnTo>
                    <a:pt x="63" y="10484"/>
                  </a:lnTo>
                  <a:lnTo>
                    <a:pt x="63" y="10525"/>
                  </a:lnTo>
                  <a:lnTo>
                    <a:pt x="105" y="10546"/>
                  </a:lnTo>
                  <a:lnTo>
                    <a:pt x="168" y="10630"/>
                  </a:lnTo>
                  <a:lnTo>
                    <a:pt x="293" y="10630"/>
                  </a:lnTo>
                  <a:lnTo>
                    <a:pt x="335" y="10588"/>
                  </a:lnTo>
                  <a:lnTo>
                    <a:pt x="523" y="10546"/>
                  </a:lnTo>
                  <a:lnTo>
                    <a:pt x="649" y="10588"/>
                  </a:lnTo>
                  <a:lnTo>
                    <a:pt x="691" y="10609"/>
                  </a:lnTo>
                  <a:lnTo>
                    <a:pt x="753" y="10546"/>
                  </a:lnTo>
                  <a:lnTo>
                    <a:pt x="753" y="10484"/>
                  </a:lnTo>
                  <a:lnTo>
                    <a:pt x="837" y="10463"/>
                  </a:lnTo>
                  <a:lnTo>
                    <a:pt x="858" y="10525"/>
                  </a:lnTo>
                  <a:lnTo>
                    <a:pt x="963" y="10525"/>
                  </a:lnTo>
                  <a:lnTo>
                    <a:pt x="1067" y="10421"/>
                  </a:lnTo>
                  <a:lnTo>
                    <a:pt x="1130" y="10463"/>
                  </a:lnTo>
                  <a:lnTo>
                    <a:pt x="1130" y="10505"/>
                  </a:lnTo>
                  <a:lnTo>
                    <a:pt x="1046" y="10525"/>
                  </a:lnTo>
                  <a:lnTo>
                    <a:pt x="1151" y="10588"/>
                  </a:lnTo>
                  <a:lnTo>
                    <a:pt x="1214" y="10525"/>
                  </a:lnTo>
                  <a:lnTo>
                    <a:pt x="1214" y="10463"/>
                  </a:lnTo>
                  <a:lnTo>
                    <a:pt x="1277" y="10358"/>
                  </a:lnTo>
                  <a:lnTo>
                    <a:pt x="1256" y="10421"/>
                  </a:lnTo>
                  <a:lnTo>
                    <a:pt x="1339" y="10525"/>
                  </a:lnTo>
                  <a:lnTo>
                    <a:pt x="1277" y="10609"/>
                  </a:lnTo>
                  <a:lnTo>
                    <a:pt x="1130" y="10672"/>
                  </a:lnTo>
                  <a:lnTo>
                    <a:pt x="1046" y="10714"/>
                  </a:lnTo>
                  <a:lnTo>
                    <a:pt x="1109" y="10735"/>
                  </a:lnTo>
                  <a:lnTo>
                    <a:pt x="1046" y="10839"/>
                  </a:lnTo>
                  <a:lnTo>
                    <a:pt x="921" y="10839"/>
                  </a:lnTo>
                  <a:lnTo>
                    <a:pt x="921" y="10797"/>
                  </a:lnTo>
                  <a:lnTo>
                    <a:pt x="963" y="10735"/>
                  </a:lnTo>
                  <a:lnTo>
                    <a:pt x="942" y="10630"/>
                  </a:lnTo>
                  <a:lnTo>
                    <a:pt x="837" y="10609"/>
                  </a:lnTo>
                  <a:lnTo>
                    <a:pt x="733" y="10735"/>
                  </a:lnTo>
                  <a:lnTo>
                    <a:pt x="712" y="10797"/>
                  </a:lnTo>
                  <a:lnTo>
                    <a:pt x="628" y="10693"/>
                  </a:lnTo>
                  <a:lnTo>
                    <a:pt x="523" y="10672"/>
                  </a:lnTo>
                  <a:lnTo>
                    <a:pt x="419" y="10693"/>
                  </a:lnTo>
                  <a:lnTo>
                    <a:pt x="335" y="10672"/>
                  </a:lnTo>
                  <a:lnTo>
                    <a:pt x="209" y="10735"/>
                  </a:lnTo>
                  <a:lnTo>
                    <a:pt x="126" y="10735"/>
                  </a:lnTo>
                  <a:lnTo>
                    <a:pt x="63" y="10693"/>
                  </a:lnTo>
                  <a:lnTo>
                    <a:pt x="21" y="10693"/>
                  </a:lnTo>
                  <a:lnTo>
                    <a:pt x="63" y="10797"/>
                  </a:lnTo>
                  <a:lnTo>
                    <a:pt x="21" y="10839"/>
                  </a:lnTo>
                  <a:lnTo>
                    <a:pt x="84" y="10902"/>
                  </a:lnTo>
                  <a:lnTo>
                    <a:pt x="168" y="10881"/>
                  </a:lnTo>
                  <a:lnTo>
                    <a:pt x="209" y="10818"/>
                  </a:lnTo>
                  <a:lnTo>
                    <a:pt x="293" y="10818"/>
                  </a:lnTo>
                  <a:lnTo>
                    <a:pt x="209" y="10902"/>
                  </a:lnTo>
                  <a:lnTo>
                    <a:pt x="209" y="11007"/>
                  </a:lnTo>
                  <a:lnTo>
                    <a:pt x="168" y="11049"/>
                  </a:lnTo>
                  <a:lnTo>
                    <a:pt x="84" y="11007"/>
                  </a:lnTo>
                  <a:lnTo>
                    <a:pt x="126" y="11132"/>
                  </a:lnTo>
                  <a:lnTo>
                    <a:pt x="189" y="11195"/>
                  </a:lnTo>
                  <a:lnTo>
                    <a:pt x="335" y="11007"/>
                  </a:lnTo>
                  <a:lnTo>
                    <a:pt x="481" y="11049"/>
                  </a:lnTo>
                  <a:lnTo>
                    <a:pt x="419" y="11111"/>
                  </a:lnTo>
                  <a:lnTo>
                    <a:pt x="419" y="11195"/>
                  </a:lnTo>
                  <a:lnTo>
                    <a:pt x="293" y="11258"/>
                  </a:lnTo>
                  <a:lnTo>
                    <a:pt x="314" y="11300"/>
                  </a:lnTo>
                  <a:lnTo>
                    <a:pt x="398" y="11321"/>
                  </a:lnTo>
                  <a:lnTo>
                    <a:pt x="377" y="11404"/>
                  </a:lnTo>
                  <a:lnTo>
                    <a:pt x="419" y="11467"/>
                  </a:lnTo>
                  <a:lnTo>
                    <a:pt x="377" y="11572"/>
                  </a:lnTo>
                  <a:lnTo>
                    <a:pt x="419" y="11572"/>
                  </a:lnTo>
                  <a:lnTo>
                    <a:pt x="502" y="11446"/>
                  </a:lnTo>
                  <a:lnTo>
                    <a:pt x="586" y="11425"/>
                  </a:lnTo>
                  <a:lnTo>
                    <a:pt x="607" y="11300"/>
                  </a:lnTo>
                  <a:lnTo>
                    <a:pt x="816" y="11216"/>
                  </a:lnTo>
                  <a:lnTo>
                    <a:pt x="921" y="11216"/>
                  </a:lnTo>
                  <a:lnTo>
                    <a:pt x="1005" y="11195"/>
                  </a:lnTo>
                  <a:lnTo>
                    <a:pt x="942" y="11237"/>
                  </a:lnTo>
                  <a:lnTo>
                    <a:pt x="837" y="11321"/>
                  </a:lnTo>
                  <a:lnTo>
                    <a:pt x="837" y="11446"/>
                  </a:lnTo>
                  <a:lnTo>
                    <a:pt x="858" y="11530"/>
                  </a:lnTo>
                  <a:lnTo>
                    <a:pt x="795" y="11467"/>
                  </a:lnTo>
                  <a:lnTo>
                    <a:pt x="753" y="11341"/>
                  </a:lnTo>
                  <a:lnTo>
                    <a:pt x="712" y="11341"/>
                  </a:lnTo>
                  <a:lnTo>
                    <a:pt x="628" y="11467"/>
                  </a:lnTo>
                  <a:lnTo>
                    <a:pt x="586" y="11509"/>
                  </a:lnTo>
                  <a:lnTo>
                    <a:pt x="691" y="11530"/>
                  </a:lnTo>
                  <a:lnTo>
                    <a:pt x="586" y="11655"/>
                  </a:lnTo>
                  <a:lnTo>
                    <a:pt x="502" y="11655"/>
                  </a:lnTo>
                  <a:lnTo>
                    <a:pt x="481" y="11739"/>
                  </a:lnTo>
                  <a:lnTo>
                    <a:pt x="523" y="11760"/>
                  </a:lnTo>
                  <a:lnTo>
                    <a:pt x="691" y="11760"/>
                  </a:lnTo>
                  <a:lnTo>
                    <a:pt x="733" y="11823"/>
                  </a:lnTo>
                  <a:lnTo>
                    <a:pt x="607" y="11844"/>
                  </a:lnTo>
                  <a:lnTo>
                    <a:pt x="586" y="11885"/>
                  </a:lnTo>
                  <a:lnTo>
                    <a:pt x="544" y="11969"/>
                  </a:lnTo>
                  <a:lnTo>
                    <a:pt x="440" y="11885"/>
                  </a:lnTo>
                  <a:lnTo>
                    <a:pt x="398" y="11927"/>
                  </a:lnTo>
                  <a:lnTo>
                    <a:pt x="377" y="12032"/>
                  </a:lnTo>
                  <a:lnTo>
                    <a:pt x="335" y="11885"/>
                  </a:lnTo>
                  <a:lnTo>
                    <a:pt x="272" y="11948"/>
                  </a:lnTo>
                  <a:lnTo>
                    <a:pt x="168" y="12074"/>
                  </a:lnTo>
                  <a:lnTo>
                    <a:pt x="209" y="12178"/>
                  </a:lnTo>
                  <a:lnTo>
                    <a:pt x="335" y="12367"/>
                  </a:lnTo>
                  <a:lnTo>
                    <a:pt x="398" y="12262"/>
                  </a:lnTo>
                  <a:lnTo>
                    <a:pt x="419" y="12283"/>
                  </a:lnTo>
                  <a:lnTo>
                    <a:pt x="502" y="12262"/>
                  </a:lnTo>
                  <a:lnTo>
                    <a:pt x="481" y="12199"/>
                  </a:lnTo>
                  <a:lnTo>
                    <a:pt x="523" y="12095"/>
                  </a:lnTo>
                  <a:lnTo>
                    <a:pt x="649" y="12178"/>
                  </a:lnTo>
                  <a:lnTo>
                    <a:pt x="607" y="12241"/>
                  </a:lnTo>
                  <a:lnTo>
                    <a:pt x="649" y="12304"/>
                  </a:lnTo>
                  <a:lnTo>
                    <a:pt x="628" y="12388"/>
                  </a:lnTo>
                  <a:lnTo>
                    <a:pt x="586" y="12450"/>
                  </a:lnTo>
                  <a:lnTo>
                    <a:pt x="628" y="12597"/>
                  </a:lnTo>
                  <a:lnTo>
                    <a:pt x="691" y="12555"/>
                  </a:lnTo>
                  <a:lnTo>
                    <a:pt x="816" y="12513"/>
                  </a:lnTo>
                  <a:lnTo>
                    <a:pt x="900" y="12597"/>
                  </a:lnTo>
                  <a:lnTo>
                    <a:pt x="753" y="12597"/>
                  </a:lnTo>
                  <a:lnTo>
                    <a:pt x="712" y="12639"/>
                  </a:lnTo>
                  <a:lnTo>
                    <a:pt x="753" y="12722"/>
                  </a:lnTo>
                  <a:lnTo>
                    <a:pt x="753" y="12785"/>
                  </a:lnTo>
                  <a:lnTo>
                    <a:pt x="544" y="12618"/>
                  </a:lnTo>
                  <a:lnTo>
                    <a:pt x="481" y="12639"/>
                  </a:lnTo>
                  <a:lnTo>
                    <a:pt x="419" y="12597"/>
                  </a:lnTo>
                  <a:lnTo>
                    <a:pt x="314" y="12597"/>
                  </a:lnTo>
                  <a:lnTo>
                    <a:pt x="314" y="12701"/>
                  </a:lnTo>
                  <a:lnTo>
                    <a:pt x="272" y="12764"/>
                  </a:lnTo>
                  <a:lnTo>
                    <a:pt x="419" y="12994"/>
                  </a:lnTo>
                  <a:lnTo>
                    <a:pt x="523" y="13015"/>
                  </a:lnTo>
                  <a:lnTo>
                    <a:pt x="691" y="13141"/>
                  </a:lnTo>
                  <a:lnTo>
                    <a:pt x="900" y="13245"/>
                  </a:lnTo>
                  <a:lnTo>
                    <a:pt x="921" y="13308"/>
                  </a:lnTo>
                  <a:lnTo>
                    <a:pt x="858" y="13329"/>
                  </a:lnTo>
                  <a:lnTo>
                    <a:pt x="963" y="13413"/>
                  </a:lnTo>
                  <a:lnTo>
                    <a:pt x="1026" y="13392"/>
                  </a:lnTo>
                  <a:lnTo>
                    <a:pt x="1005" y="13287"/>
                  </a:lnTo>
                  <a:lnTo>
                    <a:pt x="1067" y="13287"/>
                  </a:lnTo>
                  <a:lnTo>
                    <a:pt x="1151" y="13329"/>
                  </a:lnTo>
                  <a:lnTo>
                    <a:pt x="1130" y="13350"/>
                  </a:lnTo>
                  <a:lnTo>
                    <a:pt x="1235" y="13497"/>
                  </a:lnTo>
                  <a:lnTo>
                    <a:pt x="1277" y="13434"/>
                  </a:lnTo>
                  <a:lnTo>
                    <a:pt x="1339" y="13455"/>
                  </a:lnTo>
                  <a:lnTo>
                    <a:pt x="1444" y="13413"/>
                  </a:lnTo>
                  <a:lnTo>
                    <a:pt x="1570" y="13308"/>
                  </a:lnTo>
                  <a:lnTo>
                    <a:pt x="1632" y="13287"/>
                  </a:lnTo>
                  <a:lnTo>
                    <a:pt x="1653" y="13225"/>
                  </a:lnTo>
                  <a:lnTo>
                    <a:pt x="1674" y="13245"/>
                  </a:lnTo>
                  <a:lnTo>
                    <a:pt x="1695" y="13329"/>
                  </a:lnTo>
                  <a:lnTo>
                    <a:pt x="1779" y="13329"/>
                  </a:lnTo>
                  <a:lnTo>
                    <a:pt x="1988" y="13120"/>
                  </a:lnTo>
                  <a:lnTo>
                    <a:pt x="1967" y="13078"/>
                  </a:lnTo>
                  <a:lnTo>
                    <a:pt x="1883" y="12932"/>
                  </a:lnTo>
                  <a:lnTo>
                    <a:pt x="2051" y="13036"/>
                  </a:lnTo>
                  <a:lnTo>
                    <a:pt x="2155" y="12911"/>
                  </a:lnTo>
                  <a:lnTo>
                    <a:pt x="2114" y="12890"/>
                  </a:lnTo>
                  <a:lnTo>
                    <a:pt x="2197" y="12827"/>
                  </a:lnTo>
                  <a:lnTo>
                    <a:pt x="2176" y="12764"/>
                  </a:lnTo>
                  <a:lnTo>
                    <a:pt x="2281" y="12701"/>
                  </a:lnTo>
                  <a:lnTo>
                    <a:pt x="2386" y="12681"/>
                  </a:lnTo>
                  <a:lnTo>
                    <a:pt x="2386" y="12597"/>
                  </a:lnTo>
                  <a:lnTo>
                    <a:pt x="2302" y="12492"/>
                  </a:lnTo>
                  <a:lnTo>
                    <a:pt x="2323" y="12409"/>
                  </a:lnTo>
                  <a:lnTo>
                    <a:pt x="2260" y="12304"/>
                  </a:lnTo>
                  <a:lnTo>
                    <a:pt x="2155" y="12241"/>
                  </a:lnTo>
                  <a:lnTo>
                    <a:pt x="2176" y="12157"/>
                  </a:lnTo>
                  <a:lnTo>
                    <a:pt x="2218" y="12178"/>
                  </a:lnTo>
                  <a:lnTo>
                    <a:pt x="2323" y="12304"/>
                  </a:lnTo>
                  <a:lnTo>
                    <a:pt x="2386" y="12471"/>
                  </a:lnTo>
                  <a:lnTo>
                    <a:pt x="2406" y="12492"/>
                  </a:lnTo>
                  <a:lnTo>
                    <a:pt x="2490" y="12513"/>
                  </a:lnTo>
                  <a:lnTo>
                    <a:pt x="2469" y="12576"/>
                  </a:lnTo>
                  <a:lnTo>
                    <a:pt x="2511" y="12639"/>
                  </a:lnTo>
                  <a:lnTo>
                    <a:pt x="2616" y="12597"/>
                  </a:lnTo>
                  <a:lnTo>
                    <a:pt x="2595" y="12513"/>
                  </a:lnTo>
                  <a:lnTo>
                    <a:pt x="2532" y="12492"/>
                  </a:lnTo>
                  <a:lnTo>
                    <a:pt x="2595" y="12409"/>
                  </a:lnTo>
                  <a:lnTo>
                    <a:pt x="2678" y="12492"/>
                  </a:lnTo>
                  <a:lnTo>
                    <a:pt x="2699" y="12555"/>
                  </a:lnTo>
                  <a:lnTo>
                    <a:pt x="2825" y="12409"/>
                  </a:lnTo>
                  <a:lnTo>
                    <a:pt x="2846" y="12283"/>
                  </a:lnTo>
                  <a:lnTo>
                    <a:pt x="2825" y="12178"/>
                  </a:lnTo>
                  <a:lnTo>
                    <a:pt x="2741" y="12157"/>
                  </a:lnTo>
                  <a:lnTo>
                    <a:pt x="2720" y="12074"/>
                  </a:lnTo>
                  <a:lnTo>
                    <a:pt x="2783" y="12053"/>
                  </a:lnTo>
                  <a:lnTo>
                    <a:pt x="2783" y="11990"/>
                  </a:lnTo>
                  <a:lnTo>
                    <a:pt x="2825" y="11990"/>
                  </a:lnTo>
                  <a:lnTo>
                    <a:pt x="2888" y="11948"/>
                  </a:lnTo>
                  <a:lnTo>
                    <a:pt x="2825" y="11865"/>
                  </a:lnTo>
                  <a:lnTo>
                    <a:pt x="2825" y="11760"/>
                  </a:lnTo>
                  <a:lnTo>
                    <a:pt x="2909" y="11718"/>
                  </a:lnTo>
                  <a:lnTo>
                    <a:pt x="2992" y="11781"/>
                  </a:lnTo>
                  <a:lnTo>
                    <a:pt x="2930" y="11885"/>
                  </a:lnTo>
                  <a:lnTo>
                    <a:pt x="2950" y="12032"/>
                  </a:lnTo>
                  <a:lnTo>
                    <a:pt x="2930" y="12095"/>
                  </a:lnTo>
                  <a:lnTo>
                    <a:pt x="2992" y="12199"/>
                  </a:lnTo>
                  <a:lnTo>
                    <a:pt x="3013" y="12283"/>
                  </a:lnTo>
                  <a:lnTo>
                    <a:pt x="3118" y="12409"/>
                  </a:lnTo>
                  <a:lnTo>
                    <a:pt x="3264" y="12409"/>
                  </a:lnTo>
                  <a:lnTo>
                    <a:pt x="3327" y="12450"/>
                  </a:lnTo>
                  <a:lnTo>
                    <a:pt x="3264" y="12492"/>
                  </a:lnTo>
                  <a:lnTo>
                    <a:pt x="3348" y="12555"/>
                  </a:lnTo>
                  <a:lnTo>
                    <a:pt x="3432" y="12639"/>
                  </a:lnTo>
                  <a:lnTo>
                    <a:pt x="3474" y="12555"/>
                  </a:lnTo>
                  <a:lnTo>
                    <a:pt x="3453" y="12178"/>
                  </a:lnTo>
                  <a:lnTo>
                    <a:pt x="3369" y="12032"/>
                  </a:lnTo>
                  <a:lnTo>
                    <a:pt x="3432" y="11948"/>
                  </a:lnTo>
                  <a:lnTo>
                    <a:pt x="3515" y="11885"/>
                  </a:lnTo>
                  <a:lnTo>
                    <a:pt x="3432" y="11781"/>
                  </a:lnTo>
                  <a:lnTo>
                    <a:pt x="3474" y="11718"/>
                  </a:lnTo>
                  <a:lnTo>
                    <a:pt x="3662" y="11676"/>
                  </a:lnTo>
                  <a:lnTo>
                    <a:pt x="3683" y="11593"/>
                  </a:lnTo>
                  <a:lnTo>
                    <a:pt x="3683" y="11467"/>
                  </a:lnTo>
                  <a:lnTo>
                    <a:pt x="3766" y="11321"/>
                  </a:lnTo>
                  <a:lnTo>
                    <a:pt x="3683" y="11195"/>
                  </a:lnTo>
                  <a:lnTo>
                    <a:pt x="3662" y="10923"/>
                  </a:lnTo>
                  <a:lnTo>
                    <a:pt x="3536" y="10714"/>
                  </a:lnTo>
                  <a:lnTo>
                    <a:pt x="3557" y="10609"/>
                  </a:lnTo>
                  <a:lnTo>
                    <a:pt x="3829" y="10525"/>
                  </a:lnTo>
                  <a:lnTo>
                    <a:pt x="3829" y="10358"/>
                  </a:lnTo>
                  <a:lnTo>
                    <a:pt x="3871" y="10212"/>
                  </a:lnTo>
                  <a:lnTo>
                    <a:pt x="3662" y="10002"/>
                  </a:lnTo>
                  <a:lnTo>
                    <a:pt x="3515" y="9898"/>
                  </a:lnTo>
                  <a:lnTo>
                    <a:pt x="3515" y="9688"/>
                  </a:lnTo>
                  <a:lnTo>
                    <a:pt x="3536" y="9479"/>
                  </a:lnTo>
                  <a:lnTo>
                    <a:pt x="3515" y="9249"/>
                  </a:lnTo>
                  <a:lnTo>
                    <a:pt x="3453" y="9103"/>
                  </a:lnTo>
                  <a:lnTo>
                    <a:pt x="3515" y="8914"/>
                  </a:lnTo>
                  <a:lnTo>
                    <a:pt x="3453" y="8621"/>
                  </a:lnTo>
                  <a:lnTo>
                    <a:pt x="3411" y="8308"/>
                  </a:lnTo>
                  <a:lnTo>
                    <a:pt x="3453" y="8077"/>
                  </a:lnTo>
                  <a:lnTo>
                    <a:pt x="3578" y="7847"/>
                  </a:lnTo>
                  <a:lnTo>
                    <a:pt x="3683" y="7764"/>
                  </a:lnTo>
                  <a:lnTo>
                    <a:pt x="3850" y="7784"/>
                  </a:lnTo>
                  <a:lnTo>
                    <a:pt x="4059" y="7805"/>
                  </a:lnTo>
                  <a:lnTo>
                    <a:pt x="4164" y="7680"/>
                  </a:lnTo>
                  <a:lnTo>
                    <a:pt x="4143" y="7450"/>
                  </a:lnTo>
                  <a:lnTo>
                    <a:pt x="4080" y="7366"/>
                  </a:lnTo>
                  <a:lnTo>
                    <a:pt x="4080" y="7240"/>
                  </a:lnTo>
                  <a:lnTo>
                    <a:pt x="4290" y="6738"/>
                  </a:lnTo>
                  <a:lnTo>
                    <a:pt x="4290" y="6487"/>
                  </a:lnTo>
                  <a:lnTo>
                    <a:pt x="4352" y="6215"/>
                  </a:lnTo>
                  <a:lnTo>
                    <a:pt x="4394" y="6069"/>
                  </a:lnTo>
                  <a:lnTo>
                    <a:pt x="4394" y="5901"/>
                  </a:lnTo>
                  <a:lnTo>
                    <a:pt x="4311" y="5818"/>
                  </a:lnTo>
                  <a:lnTo>
                    <a:pt x="4311" y="5692"/>
                  </a:lnTo>
                  <a:lnTo>
                    <a:pt x="4499" y="5587"/>
                  </a:lnTo>
                  <a:lnTo>
                    <a:pt x="4708" y="5567"/>
                  </a:lnTo>
                  <a:lnTo>
                    <a:pt x="4792" y="5483"/>
                  </a:lnTo>
                  <a:lnTo>
                    <a:pt x="4813" y="5357"/>
                  </a:lnTo>
                  <a:lnTo>
                    <a:pt x="4980" y="5064"/>
                  </a:lnTo>
                  <a:lnTo>
                    <a:pt x="5127" y="4855"/>
                  </a:lnTo>
                  <a:lnTo>
                    <a:pt x="5189" y="4730"/>
                  </a:lnTo>
                  <a:lnTo>
                    <a:pt x="5106" y="4541"/>
                  </a:lnTo>
                  <a:lnTo>
                    <a:pt x="5043" y="4458"/>
                  </a:lnTo>
                  <a:lnTo>
                    <a:pt x="5043" y="4206"/>
                  </a:lnTo>
                  <a:lnTo>
                    <a:pt x="5127" y="4186"/>
                  </a:lnTo>
                  <a:lnTo>
                    <a:pt x="5189" y="4081"/>
                  </a:lnTo>
                  <a:lnTo>
                    <a:pt x="5231" y="3934"/>
                  </a:lnTo>
                  <a:lnTo>
                    <a:pt x="5315" y="3893"/>
                  </a:lnTo>
                  <a:lnTo>
                    <a:pt x="5399" y="3704"/>
                  </a:lnTo>
                  <a:lnTo>
                    <a:pt x="5524" y="3600"/>
                  </a:lnTo>
                  <a:lnTo>
                    <a:pt x="5629" y="3683"/>
                  </a:lnTo>
                  <a:lnTo>
                    <a:pt x="5712" y="3725"/>
                  </a:lnTo>
                  <a:lnTo>
                    <a:pt x="5754" y="3725"/>
                  </a:lnTo>
                  <a:lnTo>
                    <a:pt x="5859" y="3621"/>
                  </a:lnTo>
                  <a:lnTo>
                    <a:pt x="5775" y="3516"/>
                  </a:lnTo>
                  <a:lnTo>
                    <a:pt x="5859" y="3474"/>
                  </a:lnTo>
                  <a:lnTo>
                    <a:pt x="5859" y="3390"/>
                  </a:lnTo>
                  <a:lnTo>
                    <a:pt x="5880" y="3349"/>
                  </a:lnTo>
                  <a:lnTo>
                    <a:pt x="5775" y="3181"/>
                  </a:lnTo>
                  <a:lnTo>
                    <a:pt x="5838" y="3160"/>
                  </a:lnTo>
                  <a:lnTo>
                    <a:pt x="6026" y="3160"/>
                  </a:lnTo>
                  <a:lnTo>
                    <a:pt x="6152" y="3077"/>
                  </a:lnTo>
                  <a:lnTo>
                    <a:pt x="6340" y="3139"/>
                  </a:lnTo>
                  <a:lnTo>
                    <a:pt x="6445" y="3202"/>
                  </a:lnTo>
                  <a:lnTo>
                    <a:pt x="6570" y="3223"/>
                  </a:lnTo>
                  <a:lnTo>
                    <a:pt x="6654" y="3286"/>
                  </a:lnTo>
                  <a:lnTo>
                    <a:pt x="6696" y="3265"/>
                  </a:lnTo>
                  <a:lnTo>
                    <a:pt x="6759" y="3307"/>
                  </a:lnTo>
                  <a:lnTo>
                    <a:pt x="6759" y="3160"/>
                  </a:lnTo>
                  <a:lnTo>
                    <a:pt x="6696" y="3077"/>
                  </a:lnTo>
                  <a:lnTo>
                    <a:pt x="6717" y="2888"/>
                  </a:lnTo>
                  <a:lnTo>
                    <a:pt x="6800" y="2846"/>
                  </a:lnTo>
                  <a:lnTo>
                    <a:pt x="6779" y="2700"/>
                  </a:lnTo>
                  <a:lnTo>
                    <a:pt x="6696" y="2658"/>
                  </a:lnTo>
                  <a:lnTo>
                    <a:pt x="6675" y="2554"/>
                  </a:lnTo>
                  <a:lnTo>
                    <a:pt x="6675" y="2554"/>
                  </a:lnTo>
                  <a:lnTo>
                    <a:pt x="6800" y="2616"/>
                  </a:lnTo>
                  <a:lnTo>
                    <a:pt x="6926" y="2574"/>
                  </a:lnTo>
                  <a:lnTo>
                    <a:pt x="6989" y="2554"/>
                  </a:lnTo>
                  <a:lnTo>
                    <a:pt x="7010" y="2533"/>
                  </a:lnTo>
                  <a:lnTo>
                    <a:pt x="7072" y="2533"/>
                  </a:lnTo>
                  <a:lnTo>
                    <a:pt x="7093" y="2512"/>
                  </a:lnTo>
                  <a:lnTo>
                    <a:pt x="7072" y="2428"/>
                  </a:lnTo>
                  <a:lnTo>
                    <a:pt x="7093" y="2323"/>
                  </a:lnTo>
                  <a:lnTo>
                    <a:pt x="7177" y="2261"/>
                  </a:lnTo>
                  <a:lnTo>
                    <a:pt x="7282" y="2261"/>
                  </a:lnTo>
                  <a:lnTo>
                    <a:pt x="7344" y="2407"/>
                  </a:lnTo>
                  <a:lnTo>
                    <a:pt x="7616" y="2616"/>
                  </a:lnTo>
                  <a:lnTo>
                    <a:pt x="7637" y="2742"/>
                  </a:lnTo>
                  <a:lnTo>
                    <a:pt x="7742" y="2846"/>
                  </a:lnTo>
                  <a:lnTo>
                    <a:pt x="7909" y="2930"/>
                  </a:lnTo>
                  <a:lnTo>
                    <a:pt x="8160" y="2930"/>
                  </a:lnTo>
                  <a:lnTo>
                    <a:pt x="8328" y="2784"/>
                  </a:lnTo>
                  <a:lnTo>
                    <a:pt x="8391" y="2700"/>
                  </a:lnTo>
                  <a:lnTo>
                    <a:pt x="8495" y="2700"/>
                  </a:lnTo>
                  <a:lnTo>
                    <a:pt x="8704" y="2846"/>
                  </a:lnTo>
                  <a:lnTo>
                    <a:pt x="8851" y="2867"/>
                  </a:lnTo>
                  <a:lnTo>
                    <a:pt x="8893" y="2742"/>
                  </a:lnTo>
                  <a:lnTo>
                    <a:pt x="8976" y="2679"/>
                  </a:lnTo>
                  <a:lnTo>
                    <a:pt x="9060" y="2616"/>
                  </a:lnTo>
                  <a:lnTo>
                    <a:pt x="9165" y="2616"/>
                  </a:lnTo>
                  <a:lnTo>
                    <a:pt x="9269" y="2554"/>
                  </a:lnTo>
                  <a:lnTo>
                    <a:pt x="9311" y="2470"/>
                  </a:lnTo>
                  <a:lnTo>
                    <a:pt x="9269" y="2365"/>
                  </a:lnTo>
                  <a:lnTo>
                    <a:pt x="9207" y="2219"/>
                  </a:lnTo>
                  <a:lnTo>
                    <a:pt x="9228" y="1905"/>
                  </a:lnTo>
                  <a:lnTo>
                    <a:pt x="9290" y="1821"/>
                  </a:lnTo>
                  <a:lnTo>
                    <a:pt x="9228" y="1717"/>
                  </a:lnTo>
                  <a:lnTo>
                    <a:pt x="9290" y="1696"/>
                  </a:lnTo>
                  <a:lnTo>
                    <a:pt x="9395" y="1570"/>
                  </a:lnTo>
                  <a:lnTo>
                    <a:pt x="9374" y="1507"/>
                  </a:lnTo>
                  <a:lnTo>
                    <a:pt x="9500" y="1424"/>
                  </a:lnTo>
                  <a:lnTo>
                    <a:pt x="9646" y="1486"/>
                  </a:lnTo>
                  <a:lnTo>
                    <a:pt x="9730" y="1466"/>
                  </a:lnTo>
                  <a:lnTo>
                    <a:pt x="9730" y="1403"/>
                  </a:lnTo>
                  <a:lnTo>
                    <a:pt x="9813" y="1298"/>
                  </a:lnTo>
                  <a:lnTo>
                    <a:pt x="10065" y="1298"/>
                  </a:lnTo>
                  <a:lnTo>
                    <a:pt x="10169" y="1382"/>
                  </a:lnTo>
                  <a:lnTo>
                    <a:pt x="10316" y="1528"/>
                  </a:lnTo>
                  <a:lnTo>
                    <a:pt x="10378" y="1633"/>
                  </a:lnTo>
                  <a:lnTo>
                    <a:pt x="10525" y="1654"/>
                  </a:lnTo>
                  <a:lnTo>
                    <a:pt x="10692" y="1696"/>
                  </a:lnTo>
                  <a:lnTo>
                    <a:pt x="10755" y="1800"/>
                  </a:lnTo>
                  <a:lnTo>
                    <a:pt x="10860" y="1905"/>
                  </a:lnTo>
                  <a:lnTo>
                    <a:pt x="10839" y="2030"/>
                  </a:lnTo>
                  <a:lnTo>
                    <a:pt x="10734" y="2177"/>
                  </a:lnTo>
                  <a:lnTo>
                    <a:pt x="10755" y="2428"/>
                  </a:lnTo>
                  <a:lnTo>
                    <a:pt x="10839" y="2428"/>
                  </a:lnTo>
                  <a:lnTo>
                    <a:pt x="10839" y="2219"/>
                  </a:lnTo>
                  <a:lnTo>
                    <a:pt x="10985" y="2051"/>
                  </a:lnTo>
                  <a:lnTo>
                    <a:pt x="11111" y="2030"/>
                  </a:lnTo>
                  <a:lnTo>
                    <a:pt x="11194" y="1926"/>
                  </a:lnTo>
                  <a:lnTo>
                    <a:pt x="11194" y="1779"/>
                  </a:lnTo>
                  <a:lnTo>
                    <a:pt x="11299" y="1738"/>
                  </a:lnTo>
                  <a:lnTo>
                    <a:pt x="11404" y="1800"/>
                  </a:lnTo>
                  <a:lnTo>
                    <a:pt x="11487" y="1717"/>
                  </a:lnTo>
                  <a:lnTo>
                    <a:pt x="11487" y="1591"/>
                  </a:lnTo>
                  <a:lnTo>
                    <a:pt x="11425" y="1591"/>
                  </a:lnTo>
                  <a:lnTo>
                    <a:pt x="11362" y="1507"/>
                  </a:lnTo>
                  <a:lnTo>
                    <a:pt x="11299" y="1507"/>
                  </a:lnTo>
                  <a:lnTo>
                    <a:pt x="11278" y="1528"/>
                  </a:lnTo>
                  <a:lnTo>
                    <a:pt x="11278" y="1612"/>
                  </a:lnTo>
                  <a:lnTo>
                    <a:pt x="11215" y="1570"/>
                  </a:lnTo>
                  <a:lnTo>
                    <a:pt x="11194" y="1507"/>
                  </a:lnTo>
                  <a:lnTo>
                    <a:pt x="11153" y="1507"/>
                  </a:lnTo>
                  <a:lnTo>
                    <a:pt x="11153" y="1570"/>
                  </a:lnTo>
                  <a:lnTo>
                    <a:pt x="11111" y="1696"/>
                  </a:lnTo>
                  <a:lnTo>
                    <a:pt x="11090" y="1654"/>
                  </a:lnTo>
                  <a:lnTo>
                    <a:pt x="11048" y="1591"/>
                  </a:lnTo>
                  <a:lnTo>
                    <a:pt x="10964" y="1633"/>
                  </a:lnTo>
                  <a:lnTo>
                    <a:pt x="10943" y="1696"/>
                  </a:lnTo>
                  <a:lnTo>
                    <a:pt x="10901" y="1612"/>
                  </a:lnTo>
                  <a:lnTo>
                    <a:pt x="10881" y="1486"/>
                  </a:lnTo>
                  <a:lnTo>
                    <a:pt x="10839" y="1486"/>
                  </a:lnTo>
                  <a:lnTo>
                    <a:pt x="10776" y="1361"/>
                  </a:lnTo>
                  <a:lnTo>
                    <a:pt x="10734" y="1319"/>
                  </a:lnTo>
                  <a:lnTo>
                    <a:pt x="10650" y="1319"/>
                  </a:lnTo>
                  <a:lnTo>
                    <a:pt x="10567" y="1298"/>
                  </a:lnTo>
                  <a:lnTo>
                    <a:pt x="10420" y="1277"/>
                  </a:lnTo>
                  <a:lnTo>
                    <a:pt x="10357" y="1193"/>
                  </a:lnTo>
                  <a:lnTo>
                    <a:pt x="10378" y="1173"/>
                  </a:lnTo>
                  <a:lnTo>
                    <a:pt x="10546" y="1214"/>
                  </a:lnTo>
                  <a:lnTo>
                    <a:pt x="10692" y="1193"/>
                  </a:lnTo>
                  <a:lnTo>
                    <a:pt x="10797" y="1214"/>
                  </a:lnTo>
                  <a:lnTo>
                    <a:pt x="11048" y="1256"/>
                  </a:lnTo>
                  <a:lnTo>
                    <a:pt x="11194" y="1193"/>
                  </a:lnTo>
                  <a:lnTo>
                    <a:pt x="11299" y="984"/>
                  </a:lnTo>
                  <a:lnTo>
                    <a:pt x="11508" y="942"/>
                  </a:lnTo>
                  <a:lnTo>
                    <a:pt x="11613" y="859"/>
                  </a:lnTo>
                  <a:lnTo>
                    <a:pt x="11613" y="838"/>
                  </a:lnTo>
                  <a:lnTo>
                    <a:pt x="11529" y="796"/>
                  </a:lnTo>
                  <a:lnTo>
                    <a:pt x="11508" y="754"/>
                  </a:lnTo>
                  <a:lnTo>
                    <a:pt x="11425" y="733"/>
                  </a:lnTo>
                  <a:lnTo>
                    <a:pt x="11320" y="754"/>
                  </a:lnTo>
                  <a:lnTo>
                    <a:pt x="11194" y="608"/>
                  </a:lnTo>
                  <a:lnTo>
                    <a:pt x="11111" y="608"/>
                  </a:lnTo>
                  <a:lnTo>
                    <a:pt x="11006" y="733"/>
                  </a:lnTo>
                  <a:lnTo>
                    <a:pt x="10964" y="733"/>
                  </a:lnTo>
                  <a:lnTo>
                    <a:pt x="10943" y="691"/>
                  </a:lnTo>
                  <a:lnTo>
                    <a:pt x="11048" y="649"/>
                  </a:lnTo>
                  <a:lnTo>
                    <a:pt x="11048" y="566"/>
                  </a:lnTo>
                  <a:lnTo>
                    <a:pt x="10943" y="524"/>
                  </a:lnTo>
                  <a:lnTo>
                    <a:pt x="10901" y="482"/>
                  </a:lnTo>
                  <a:lnTo>
                    <a:pt x="10839" y="482"/>
                  </a:lnTo>
                  <a:lnTo>
                    <a:pt x="10776" y="608"/>
                  </a:lnTo>
                  <a:lnTo>
                    <a:pt x="10734" y="608"/>
                  </a:lnTo>
                  <a:lnTo>
                    <a:pt x="10734" y="524"/>
                  </a:lnTo>
                  <a:lnTo>
                    <a:pt x="10671" y="545"/>
                  </a:lnTo>
                  <a:lnTo>
                    <a:pt x="10650" y="587"/>
                  </a:lnTo>
                  <a:lnTo>
                    <a:pt x="10588" y="587"/>
                  </a:lnTo>
                  <a:lnTo>
                    <a:pt x="10567" y="545"/>
                  </a:lnTo>
                  <a:lnTo>
                    <a:pt x="10650" y="482"/>
                  </a:lnTo>
                  <a:lnTo>
                    <a:pt x="10650" y="419"/>
                  </a:lnTo>
                  <a:lnTo>
                    <a:pt x="10546" y="357"/>
                  </a:lnTo>
                  <a:lnTo>
                    <a:pt x="10420" y="357"/>
                  </a:lnTo>
                  <a:lnTo>
                    <a:pt x="10357" y="377"/>
                  </a:lnTo>
                  <a:lnTo>
                    <a:pt x="10337" y="545"/>
                  </a:lnTo>
                  <a:lnTo>
                    <a:pt x="10253" y="587"/>
                  </a:lnTo>
                  <a:lnTo>
                    <a:pt x="10253" y="649"/>
                  </a:lnTo>
                  <a:lnTo>
                    <a:pt x="10316" y="796"/>
                  </a:lnTo>
                  <a:lnTo>
                    <a:pt x="10316" y="880"/>
                  </a:lnTo>
                  <a:lnTo>
                    <a:pt x="10253" y="942"/>
                  </a:lnTo>
                  <a:lnTo>
                    <a:pt x="10211" y="838"/>
                  </a:lnTo>
                  <a:lnTo>
                    <a:pt x="10127" y="838"/>
                  </a:lnTo>
                  <a:lnTo>
                    <a:pt x="10127" y="859"/>
                  </a:lnTo>
                  <a:lnTo>
                    <a:pt x="10023" y="838"/>
                  </a:lnTo>
                  <a:lnTo>
                    <a:pt x="9897" y="901"/>
                  </a:lnTo>
                  <a:lnTo>
                    <a:pt x="9897" y="901"/>
                  </a:lnTo>
                  <a:lnTo>
                    <a:pt x="10002" y="754"/>
                  </a:lnTo>
                  <a:lnTo>
                    <a:pt x="10065" y="733"/>
                  </a:lnTo>
                  <a:lnTo>
                    <a:pt x="10127" y="608"/>
                  </a:lnTo>
                  <a:lnTo>
                    <a:pt x="10127" y="566"/>
                  </a:lnTo>
                  <a:lnTo>
                    <a:pt x="10065" y="566"/>
                  </a:lnTo>
                  <a:lnTo>
                    <a:pt x="9960" y="649"/>
                  </a:lnTo>
                  <a:lnTo>
                    <a:pt x="9897" y="649"/>
                  </a:lnTo>
                  <a:lnTo>
                    <a:pt x="9918" y="587"/>
                  </a:lnTo>
                  <a:lnTo>
                    <a:pt x="10002" y="524"/>
                  </a:lnTo>
                  <a:lnTo>
                    <a:pt x="10002" y="482"/>
                  </a:lnTo>
                  <a:lnTo>
                    <a:pt x="9897" y="461"/>
                  </a:lnTo>
                  <a:lnTo>
                    <a:pt x="9855" y="419"/>
                  </a:lnTo>
                  <a:lnTo>
                    <a:pt x="9960" y="377"/>
                  </a:lnTo>
                  <a:lnTo>
                    <a:pt x="10002" y="419"/>
                  </a:lnTo>
                  <a:lnTo>
                    <a:pt x="10127" y="419"/>
                  </a:lnTo>
                  <a:lnTo>
                    <a:pt x="10169" y="231"/>
                  </a:lnTo>
                  <a:lnTo>
                    <a:pt x="10169" y="168"/>
                  </a:lnTo>
                  <a:lnTo>
                    <a:pt x="10044" y="210"/>
                  </a:lnTo>
                  <a:lnTo>
                    <a:pt x="10002" y="147"/>
                  </a:lnTo>
                  <a:lnTo>
                    <a:pt x="10023" y="64"/>
                  </a:lnTo>
                  <a:lnTo>
                    <a:pt x="10002" y="1"/>
                  </a:lnTo>
                  <a:lnTo>
                    <a:pt x="9918" y="64"/>
                  </a:lnTo>
                  <a:lnTo>
                    <a:pt x="9855" y="64"/>
                  </a:lnTo>
                  <a:lnTo>
                    <a:pt x="9792"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54"/>
            <p:cNvSpPr/>
            <p:nvPr/>
          </p:nvSpPr>
          <p:spPr>
            <a:xfrm>
              <a:off x="3810372" y="2589242"/>
              <a:ext cx="68528" cy="147786"/>
            </a:xfrm>
            <a:custGeom>
              <a:avLst/>
              <a:gdLst/>
              <a:ahLst/>
              <a:cxnLst/>
              <a:rect l="l" t="t" r="r" b="b"/>
              <a:pathLst>
                <a:path w="5755" h="12995" extrusionOk="0">
                  <a:moveTo>
                    <a:pt x="3788" y="1"/>
                  </a:moveTo>
                  <a:lnTo>
                    <a:pt x="3725" y="21"/>
                  </a:lnTo>
                  <a:lnTo>
                    <a:pt x="3599" y="63"/>
                  </a:lnTo>
                  <a:lnTo>
                    <a:pt x="3474" y="1"/>
                  </a:lnTo>
                  <a:lnTo>
                    <a:pt x="3474" y="1"/>
                  </a:lnTo>
                  <a:lnTo>
                    <a:pt x="3495" y="105"/>
                  </a:lnTo>
                  <a:lnTo>
                    <a:pt x="3578" y="147"/>
                  </a:lnTo>
                  <a:lnTo>
                    <a:pt x="3599" y="293"/>
                  </a:lnTo>
                  <a:lnTo>
                    <a:pt x="3516" y="335"/>
                  </a:lnTo>
                  <a:lnTo>
                    <a:pt x="3495" y="524"/>
                  </a:lnTo>
                  <a:lnTo>
                    <a:pt x="3558" y="607"/>
                  </a:lnTo>
                  <a:lnTo>
                    <a:pt x="3558" y="754"/>
                  </a:lnTo>
                  <a:lnTo>
                    <a:pt x="3495" y="712"/>
                  </a:lnTo>
                  <a:lnTo>
                    <a:pt x="3453" y="733"/>
                  </a:lnTo>
                  <a:lnTo>
                    <a:pt x="3369" y="670"/>
                  </a:lnTo>
                  <a:lnTo>
                    <a:pt x="3244" y="649"/>
                  </a:lnTo>
                  <a:lnTo>
                    <a:pt x="3139" y="586"/>
                  </a:lnTo>
                  <a:lnTo>
                    <a:pt x="2951" y="524"/>
                  </a:lnTo>
                  <a:lnTo>
                    <a:pt x="2825" y="607"/>
                  </a:lnTo>
                  <a:lnTo>
                    <a:pt x="2637" y="607"/>
                  </a:lnTo>
                  <a:lnTo>
                    <a:pt x="2574" y="628"/>
                  </a:lnTo>
                  <a:lnTo>
                    <a:pt x="2679" y="796"/>
                  </a:lnTo>
                  <a:lnTo>
                    <a:pt x="2658" y="837"/>
                  </a:lnTo>
                  <a:lnTo>
                    <a:pt x="2658" y="921"/>
                  </a:lnTo>
                  <a:lnTo>
                    <a:pt x="2574" y="963"/>
                  </a:lnTo>
                  <a:lnTo>
                    <a:pt x="2658" y="1068"/>
                  </a:lnTo>
                  <a:lnTo>
                    <a:pt x="2553" y="1172"/>
                  </a:lnTo>
                  <a:lnTo>
                    <a:pt x="2511" y="1172"/>
                  </a:lnTo>
                  <a:lnTo>
                    <a:pt x="2428" y="1130"/>
                  </a:lnTo>
                  <a:lnTo>
                    <a:pt x="2323" y="1047"/>
                  </a:lnTo>
                  <a:lnTo>
                    <a:pt x="2198" y="1151"/>
                  </a:lnTo>
                  <a:lnTo>
                    <a:pt x="2114" y="1340"/>
                  </a:lnTo>
                  <a:lnTo>
                    <a:pt x="2030" y="1381"/>
                  </a:lnTo>
                  <a:lnTo>
                    <a:pt x="1988" y="1528"/>
                  </a:lnTo>
                  <a:lnTo>
                    <a:pt x="1926" y="1633"/>
                  </a:lnTo>
                  <a:lnTo>
                    <a:pt x="1842" y="1653"/>
                  </a:lnTo>
                  <a:lnTo>
                    <a:pt x="1842" y="1905"/>
                  </a:lnTo>
                  <a:lnTo>
                    <a:pt x="1905" y="1988"/>
                  </a:lnTo>
                  <a:lnTo>
                    <a:pt x="1988" y="2177"/>
                  </a:lnTo>
                  <a:lnTo>
                    <a:pt x="1926" y="2302"/>
                  </a:lnTo>
                  <a:lnTo>
                    <a:pt x="1779" y="2511"/>
                  </a:lnTo>
                  <a:lnTo>
                    <a:pt x="1612" y="2804"/>
                  </a:lnTo>
                  <a:lnTo>
                    <a:pt x="1591" y="2930"/>
                  </a:lnTo>
                  <a:lnTo>
                    <a:pt x="1507" y="3014"/>
                  </a:lnTo>
                  <a:lnTo>
                    <a:pt x="1298" y="3034"/>
                  </a:lnTo>
                  <a:lnTo>
                    <a:pt x="1110" y="3139"/>
                  </a:lnTo>
                  <a:lnTo>
                    <a:pt x="1110" y="3265"/>
                  </a:lnTo>
                  <a:lnTo>
                    <a:pt x="1193" y="3348"/>
                  </a:lnTo>
                  <a:lnTo>
                    <a:pt x="1193" y="3516"/>
                  </a:lnTo>
                  <a:lnTo>
                    <a:pt x="1151" y="3662"/>
                  </a:lnTo>
                  <a:lnTo>
                    <a:pt x="1089" y="3934"/>
                  </a:lnTo>
                  <a:lnTo>
                    <a:pt x="1089" y="4185"/>
                  </a:lnTo>
                  <a:lnTo>
                    <a:pt x="879" y="4687"/>
                  </a:lnTo>
                  <a:lnTo>
                    <a:pt x="879" y="4813"/>
                  </a:lnTo>
                  <a:lnTo>
                    <a:pt x="942" y="4897"/>
                  </a:lnTo>
                  <a:lnTo>
                    <a:pt x="963" y="5127"/>
                  </a:lnTo>
                  <a:lnTo>
                    <a:pt x="858" y="5252"/>
                  </a:lnTo>
                  <a:lnTo>
                    <a:pt x="649" y="5231"/>
                  </a:lnTo>
                  <a:lnTo>
                    <a:pt x="482" y="5211"/>
                  </a:lnTo>
                  <a:lnTo>
                    <a:pt x="377" y="5294"/>
                  </a:lnTo>
                  <a:lnTo>
                    <a:pt x="252" y="5524"/>
                  </a:lnTo>
                  <a:lnTo>
                    <a:pt x="210" y="5755"/>
                  </a:lnTo>
                  <a:lnTo>
                    <a:pt x="252" y="6068"/>
                  </a:lnTo>
                  <a:lnTo>
                    <a:pt x="314" y="6361"/>
                  </a:lnTo>
                  <a:lnTo>
                    <a:pt x="252" y="6550"/>
                  </a:lnTo>
                  <a:lnTo>
                    <a:pt x="314" y="6696"/>
                  </a:lnTo>
                  <a:lnTo>
                    <a:pt x="335" y="6926"/>
                  </a:lnTo>
                  <a:lnTo>
                    <a:pt x="314" y="7135"/>
                  </a:lnTo>
                  <a:lnTo>
                    <a:pt x="314" y="7345"/>
                  </a:lnTo>
                  <a:lnTo>
                    <a:pt x="461" y="7449"/>
                  </a:lnTo>
                  <a:lnTo>
                    <a:pt x="670" y="7659"/>
                  </a:lnTo>
                  <a:lnTo>
                    <a:pt x="628" y="7805"/>
                  </a:lnTo>
                  <a:lnTo>
                    <a:pt x="628" y="7972"/>
                  </a:lnTo>
                  <a:lnTo>
                    <a:pt x="356" y="8056"/>
                  </a:lnTo>
                  <a:lnTo>
                    <a:pt x="335" y="8161"/>
                  </a:lnTo>
                  <a:lnTo>
                    <a:pt x="461" y="8370"/>
                  </a:lnTo>
                  <a:lnTo>
                    <a:pt x="482" y="8642"/>
                  </a:lnTo>
                  <a:lnTo>
                    <a:pt x="565" y="8768"/>
                  </a:lnTo>
                  <a:lnTo>
                    <a:pt x="482" y="8914"/>
                  </a:lnTo>
                  <a:lnTo>
                    <a:pt x="482" y="9040"/>
                  </a:lnTo>
                  <a:lnTo>
                    <a:pt x="461" y="9123"/>
                  </a:lnTo>
                  <a:lnTo>
                    <a:pt x="273" y="9165"/>
                  </a:lnTo>
                  <a:lnTo>
                    <a:pt x="231" y="9228"/>
                  </a:lnTo>
                  <a:lnTo>
                    <a:pt x="314" y="9332"/>
                  </a:lnTo>
                  <a:lnTo>
                    <a:pt x="231" y="9395"/>
                  </a:lnTo>
                  <a:lnTo>
                    <a:pt x="168" y="9479"/>
                  </a:lnTo>
                  <a:lnTo>
                    <a:pt x="252" y="9625"/>
                  </a:lnTo>
                  <a:lnTo>
                    <a:pt x="273" y="10002"/>
                  </a:lnTo>
                  <a:lnTo>
                    <a:pt x="231" y="10086"/>
                  </a:lnTo>
                  <a:lnTo>
                    <a:pt x="147" y="10002"/>
                  </a:lnTo>
                  <a:lnTo>
                    <a:pt x="63" y="9939"/>
                  </a:lnTo>
                  <a:lnTo>
                    <a:pt x="63" y="9960"/>
                  </a:lnTo>
                  <a:lnTo>
                    <a:pt x="1" y="10023"/>
                  </a:lnTo>
                  <a:lnTo>
                    <a:pt x="21" y="10253"/>
                  </a:lnTo>
                  <a:lnTo>
                    <a:pt x="42" y="10337"/>
                  </a:lnTo>
                  <a:lnTo>
                    <a:pt x="63" y="10525"/>
                  </a:lnTo>
                  <a:lnTo>
                    <a:pt x="147" y="10546"/>
                  </a:lnTo>
                  <a:lnTo>
                    <a:pt x="168" y="10588"/>
                  </a:lnTo>
                  <a:lnTo>
                    <a:pt x="147" y="10734"/>
                  </a:lnTo>
                  <a:lnTo>
                    <a:pt x="273" y="10672"/>
                  </a:lnTo>
                  <a:lnTo>
                    <a:pt x="210" y="10567"/>
                  </a:lnTo>
                  <a:lnTo>
                    <a:pt x="231" y="10483"/>
                  </a:lnTo>
                  <a:lnTo>
                    <a:pt x="273" y="10483"/>
                  </a:lnTo>
                  <a:lnTo>
                    <a:pt x="252" y="10546"/>
                  </a:lnTo>
                  <a:lnTo>
                    <a:pt x="335" y="10588"/>
                  </a:lnTo>
                  <a:lnTo>
                    <a:pt x="377" y="10672"/>
                  </a:lnTo>
                  <a:lnTo>
                    <a:pt x="252" y="10755"/>
                  </a:lnTo>
                  <a:lnTo>
                    <a:pt x="231" y="10860"/>
                  </a:lnTo>
                  <a:lnTo>
                    <a:pt x="273" y="10944"/>
                  </a:lnTo>
                  <a:lnTo>
                    <a:pt x="252" y="11069"/>
                  </a:lnTo>
                  <a:lnTo>
                    <a:pt x="210" y="11111"/>
                  </a:lnTo>
                  <a:lnTo>
                    <a:pt x="273" y="11216"/>
                  </a:lnTo>
                  <a:lnTo>
                    <a:pt x="356" y="11257"/>
                  </a:lnTo>
                  <a:lnTo>
                    <a:pt x="440" y="11383"/>
                  </a:lnTo>
                  <a:lnTo>
                    <a:pt x="482" y="11425"/>
                  </a:lnTo>
                  <a:lnTo>
                    <a:pt x="586" y="11634"/>
                  </a:lnTo>
                  <a:lnTo>
                    <a:pt x="586" y="11801"/>
                  </a:lnTo>
                  <a:lnTo>
                    <a:pt x="733" y="11843"/>
                  </a:lnTo>
                  <a:lnTo>
                    <a:pt x="754" y="11948"/>
                  </a:lnTo>
                  <a:lnTo>
                    <a:pt x="858" y="12094"/>
                  </a:lnTo>
                  <a:lnTo>
                    <a:pt x="984" y="12011"/>
                  </a:lnTo>
                  <a:lnTo>
                    <a:pt x="1005" y="12136"/>
                  </a:lnTo>
                  <a:lnTo>
                    <a:pt x="942" y="12304"/>
                  </a:lnTo>
                  <a:lnTo>
                    <a:pt x="775" y="12325"/>
                  </a:lnTo>
                  <a:lnTo>
                    <a:pt x="754" y="12366"/>
                  </a:lnTo>
                  <a:lnTo>
                    <a:pt x="838" y="12429"/>
                  </a:lnTo>
                  <a:lnTo>
                    <a:pt x="858" y="12534"/>
                  </a:lnTo>
                  <a:lnTo>
                    <a:pt x="984" y="12555"/>
                  </a:lnTo>
                  <a:lnTo>
                    <a:pt x="1047" y="12848"/>
                  </a:lnTo>
                  <a:lnTo>
                    <a:pt x="963" y="12952"/>
                  </a:lnTo>
                  <a:lnTo>
                    <a:pt x="1005" y="12994"/>
                  </a:lnTo>
                  <a:lnTo>
                    <a:pt x="1151" y="12994"/>
                  </a:lnTo>
                  <a:lnTo>
                    <a:pt x="1423" y="12931"/>
                  </a:lnTo>
                  <a:lnTo>
                    <a:pt x="1570" y="12973"/>
                  </a:lnTo>
                  <a:lnTo>
                    <a:pt x="1695" y="12869"/>
                  </a:lnTo>
                  <a:lnTo>
                    <a:pt x="1674" y="12764"/>
                  </a:lnTo>
                  <a:lnTo>
                    <a:pt x="1612" y="12701"/>
                  </a:lnTo>
                  <a:lnTo>
                    <a:pt x="1695" y="12534"/>
                  </a:lnTo>
                  <a:lnTo>
                    <a:pt x="1884" y="12513"/>
                  </a:lnTo>
                  <a:lnTo>
                    <a:pt x="1905" y="12325"/>
                  </a:lnTo>
                  <a:lnTo>
                    <a:pt x="1926" y="12408"/>
                  </a:lnTo>
                  <a:lnTo>
                    <a:pt x="2135" y="12450"/>
                  </a:lnTo>
                  <a:lnTo>
                    <a:pt x="2260" y="12366"/>
                  </a:lnTo>
                  <a:lnTo>
                    <a:pt x="2365" y="12429"/>
                  </a:lnTo>
                  <a:lnTo>
                    <a:pt x="2449" y="12513"/>
                  </a:lnTo>
                  <a:lnTo>
                    <a:pt x="2553" y="12345"/>
                  </a:lnTo>
                  <a:lnTo>
                    <a:pt x="2616" y="12115"/>
                  </a:lnTo>
                  <a:lnTo>
                    <a:pt x="2679" y="12032"/>
                  </a:lnTo>
                  <a:lnTo>
                    <a:pt x="2721" y="11739"/>
                  </a:lnTo>
                  <a:lnTo>
                    <a:pt x="2762" y="11634"/>
                  </a:lnTo>
                  <a:lnTo>
                    <a:pt x="2658" y="11571"/>
                  </a:lnTo>
                  <a:lnTo>
                    <a:pt x="2679" y="11467"/>
                  </a:lnTo>
                  <a:lnTo>
                    <a:pt x="2783" y="11320"/>
                  </a:lnTo>
                  <a:lnTo>
                    <a:pt x="2679" y="11216"/>
                  </a:lnTo>
                  <a:lnTo>
                    <a:pt x="2783" y="11111"/>
                  </a:lnTo>
                  <a:lnTo>
                    <a:pt x="2658" y="11048"/>
                  </a:lnTo>
                  <a:lnTo>
                    <a:pt x="2721" y="10965"/>
                  </a:lnTo>
                  <a:lnTo>
                    <a:pt x="2658" y="10839"/>
                  </a:lnTo>
                  <a:lnTo>
                    <a:pt x="2762" y="10881"/>
                  </a:lnTo>
                  <a:lnTo>
                    <a:pt x="2930" y="10860"/>
                  </a:lnTo>
                  <a:lnTo>
                    <a:pt x="2783" y="10755"/>
                  </a:lnTo>
                  <a:lnTo>
                    <a:pt x="2846" y="10609"/>
                  </a:lnTo>
                  <a:lnTo>
                    <a:pt x="2846" y="10546"/>
                  </a:lnTo>
                  <a:lnTo>
                    <a:pt x="2658" y="10483"/>
                  </a:lnTo>
                  <a:lnTo>
                    <a:pt x="2888" y="10483"/>
                  </a:lnTo>
                  <a:lnTo>
                    <a:pt x="2762" y="10358"/>
                  </a:lnTo>
                  <a:lnTo>
                    <a:pt x="2679" y="10358"/>
                  </a:lnTo>
                  <a:lnTo>
                    <a:pt x="2742" y="10274"/>
                  </a:lnTo>
                  <a:lnTo>
                    <a:pt x="2783" y="10274"/>
                  </a:lnTo>
                  <a:lnTo>
                    <a:pt x="2825" y="10316"/>
                  </a:lnTo>
                  <a:lnTo>
                    <a:pt x="2888" y="10232"/>
                  </a:lnTo>
                  <a:lnTo>
                    <a:pt x="2867" y="10148"/>
                  </a:lnTo>
                  <a:lnTo>
                    <a:pt x="2972" y="10232"/>
                  </a:lnTo>
                  <a:lnTo>
                    <a:pt x="2993" y="10128"/>
                  </a:lnTo>
                  <a:lnTo>
                    <a:pt x="3076" y="10023"/>
                  </a:lnTo>
                  <a:lnTo>
                    <a:pt x="3160" y="10023"/>
                  </a:lnTo>
                  <a:lnTo>
                    <a:pt x="3139" y="9939"/>
                  </a:lnTo>
                  <a:lnTo>
                    <a:pt x="3181" y="9897"/>
                  </a:lnTo>
                  <a:lnTo>
                    <a:pt x="3202" y="9939"/>
                  </a:lnTo>
                  <a:lnTo>
                    <a:pt x="3181" y="10044"/>
                  </a:lnTo>
                  <a:lnTo>
                    <a:pt x="3265" y="10044"/>
                  </a:lnTo>
                  <a:lnTo>
                    <a:pt x="3369" y="9897"/>
                  </a:lnTo>
                  <a:lnTo>
                    <a:pt x="3453" y="9897"/>
                  </a:lnTo>
                  <a:lnTo>
                    <a:pt x="3516" y="9835"/>
                  </a:lnTo>
                  <a:lnTo>
                    <a:pt x="3495" y="9730"/>
                  </a:lnTo>
                  <a:lnTo>
                    <a:pt x="3411" y="9646"/>
                  </a:lnTo>
                  <a:lnTo>
                    <a:pt x="3286" y="9625"/>
                  </a:lnTo>
                  <a:lnTo>
                    <a:pt x="3181" y="9688"/>
                  </a:lnTo>
                  <a:lnTo>
                    <a:pt x="3139" y="9646"/>
                  </a:lnTo>
                  <a:lnTo>
                    <a:pt x="3055" y="9709"/>
                  </a:lnTo>
                  <a:lnTo>
                    <a:pt x="2972" y="9604"/>
                  </a:lnTo>
                  <a:lnTo>
                    <a:pt x="2846" y="9563"/>
                  </a:lnTo>
                  <a:lnTo>
                    <a:pt x="2762" y="9521"/>
                  </a:lnTo>
                  <a:lnTo>
                    <a:pt x="2616" y="9542"/>
                  </a:lnTo>
                  <a:lnTo>
                    <a:pt x="2616" y="9604"/>
                  </a:lnTo>
                  <a:lnTo>
                    <a:pt x="2553" y="9542"/>
                  </a:lnTo>
                  <a:lnTo>
                    <a:pt x="2407" y="9542"/>
                  </a:lnTo>
                  <a:lnTo>
                    <a:pt x="2365" y="9500"/>
                  </a:lnTo>
                  <a:lnTo>
                    <a:pt x="2470" y="9479"/>
                  </a:lnTo>
                  <a:lnTo>
                    <a:pt x="2553" y="9521"/>
                  </a:lnTo>
                  <a:lnTo>
                    <a:pt x="2637" y="9395"/>
                  </a:lnTo>
                  <a:lnTo>
                    <a:pt x="2679" y="9437"/>
                  </a:lnTo>
                  <a:lnTo>
                    <a:pt x="2783" y="9416"/>
                  </a:lnTo>
                  <a:lnTo>
                    <a:pt x="2825" y="9332"/>
                  </a:lnTo>
                  <a:lnTo>
                    <a:pt x="2930" y="9374"/>
                  </a:lnTo>
                  <a:lnTo>
                    <a:pt x="2972" y="9416"/>
                  </a:lnTo>
                  <a:lnTo>
                    <a:pt x="3034" y="9416"/>
                  </a:lnTo>
                  <a:lnTo>
                    <a:pt x="3055" y="9332"/>
                  </a:lnTo>
                  <a:lnTo>
                    <a:pt x="3097" y="9416"/>
                  </a:lnTo>
                  <a:lnTo>
                    <a:pt x="3244" y="9437"/>
                  </a:lnTo>
                  <a:lnTo>
                    <a:pt x="3202" y="9521"/>
                  </a:lnTo>
                  <a:lnTo>
                    <a:pt x="3306" y="9563"/>
                  </a:lnTo>
                  <a:lnTo>
                    <a:pt x="3474" y="9542"/>
                  </a:lnTo>
                  <a:lnTo>
                    <a:pt x="3495" y="9416"/>
                  </a:lnTo>
                  <a:lnTo>
                    <a:pt x="3662" y="9270"/>
                  </a:lnTo>
                  <a:lnTo>
                    <a:pt x="3725" y="9102"/>
                  </a:lnTo>
                  <a:lnTo>
                    <a:pt x="3599" y="8977"/>
                  </a:lnTo>
                  <a:lnTo>
                    <a:pt x="3599" y="8893"/>
                  </a:lnTo>
                  <a:lnTo>
                    <a:pt x="3453" y="8788"/>
                  </a:lnTo>
                  <a:lnTo>
                    <a:pt x="3474" y="8747"/>
                  </a:lnTo>
                  <a:lnTo>
                    <a:pt x="3265" y="8579"/>
                  </a:lnTo>
                  <a:lnTo>
                    <a:pt x="3244" y="8475"/>
                  </a:lnTo>
                  <a:lnTo>
                    <a:pt x="3160" y="8391"/>
                  </a:lnTo>
                  <a:lnTo>
                    <a:pt x="3055" y="8516"/>
                  </a:lnTo>
                  <a:lnTo>
                    <a:pt x="2993" y="8433"/>
                  </a:lnTo>
                  <a:lnTo>
                    <a:pt x="2951" y="8454"/>
                  </a:lnTo>
                  <a:lnTo>
                    <a:pt x="2951" y="8349"/>
                  </a:lnTo>
                  <a:lnTo>
                    <a:pt x="2867" y="8349"/>
                  </a:lnTo>
                  <a:lnTo>
                    <a:pt x="2825" y="8244"/>
                  </a:lnTo>
                  <a:lnTo>
                    <a:pt x="2742" y="8182"/>
                  </a:lnTo>
                  <a:lnTo>
                    <a:pt x="2825" y="8077"/>
                  </a:lnTo>
                  <a:lnTo>
                    <a:pt x="2762" y="7952"/>
                  </a:lnTo>
                  <a:lnTo>
                    <a:pt x="2825" y="7931"/>
                  </a:lnTo>
                  <a:lnTo>
                    <a:pt x="2825" y="7847"/>
                  </a:lnTo>
                  <a:lnTo>
                    <a:pt x="2742" y="7826"/>
                  </a:lnTo>
                  <a:lnTo>
                    <a:pt x="2825" y="7721"/>
                  </a:lnTo>
                  <a:lnTo>
                    <a:pt x="2783" y="7533"/>
                  </a:lnTo>
                  <a:lnTo>
                    <a:pt x="2825" y="7512"/>
                  </a:lnTo>
                  <a:lnTo>
                    <a:pt x="2867" y="7554"/>
                  </a:lnTo>
                  <a:lnTo>
                    <a:pt x="2888" y="7449"/>
                  </a:lnTo>
                  <a:lnTo>
                    <a:pt x="2825" y="7345"/>
                  </a:lnTo>
                  <a:lnTo>
                    <a:pt x="2846" y="7198"/>
                  </a:lnTo>
                  <a:lnTo>
                    <a:pt x="2825" y="7073"/>
                  </a:lnTo>
                  <a:lnTo>
                    <a:pt x="2846" y="7010"/>
                  </a:lnTo>
                  <a:lnTo>
                    <a:pt x="2825" y="6884"/>
                  </a:lnTo>
                  <a:lnTo>
                    <a:pt x="2679" y="6696"/>
                  </a:lnTo>
                  <a:lnTo>
                    <a:pt x="2679" y="6696"/>
                  </a:lnTo>
                  <a:lnTo>
                    <a:pt x="2783" y="6759"/>
                  </a:lnTo>
                  <a:lnTo>
                    <a:pt x="2951" y="6717"/>
                  </a:lnTo>
                  <a:lnTo>
                    <a:pt x="3055" y="6571"/>
                  </a:lnTo>
                  <a:lnTo>
                    <a:pt x="2993" y="6466"/>
                  </a:lnTo>
                  <a:lnTo>
                    <a:pt x="3034" y="6403"/>
                  </a:lnTo>
                  <a:lnTo>
                    <a:pt x="3139" y="6424"/>
                  </a:lnTo>
                  <a:lnTo>
                    <a:pt x="3286" y="6299"/>
                  </a:lnTo>
                  <a:lnTo>
                    <a:pt x="3286" y="6236"/>
                  </a:lnTo>
                  <a:lnTo>
                    <a:pt x="3202" y="6236"/>
                  </a:lnTo>
                  <a:lnTo>
                    <a:pt x="3265" y="6131"/>
                  </a:lnTo>
                  <a:lnTo>
                    <a:pt x="3348" y="6047"/>
                  </a:lnTo>
                  <a:lnTo>
                    <a:pt x="3390" y="6089"/>
                  </a:lnTo>
                  <a:lnTo>
                    <a:pt x="3453" y="6089"/>
                  </a:lnTo>
                  <a:lnTo>
                    <a:pt x="3474" y="5964"/>
                  </a:lnTo>
                  <a:lnTo>
                    <a:pt x="3516" y="5964"/>
                  </a:lnTo>
                  <a:lnTo>
                    <a:pt x="3558" y="6047"/>
                  </a:lnTo>
                  <a:lnTo>
                    <a:pt x="3620" y="5964"/>
                  </a:lnTo>
                  <a:lnTo>
                    <a:pt x="3620" y="5838"/>
                  </a:lnTo>
                  <a:lnTo>
                    <a:pt x="3683" y="5734"/>
                  </a:lnTo>
                  <a:lnTo>
                    <a:pt x="3788" y="5734"/>
                  </a:lnTo>
                  <a:lnTo>
                    <a:pt x="3788" y="5817"/>
                  </a:lnTo>
                  <a:lnTo>
                    <a:pt x="3871" y="5817"/>
                  </a:lnTo>
                  <a:lnTo>
                    <a:pt x="3913" y="5713"/>
                  </a:lnTo>
                  <a:lnTo>
                    <a:pt x="4039" y="5629"/>
                  </a:lnTo>
                  <a:lnTo>
                    <a:pt x="4018" y="5524"/>
                  </a:lnTo>
                  <a:lnTo>
                    <a:pt x="4018" y="5420"/>
                  </a:lnTo>
                  <a:lnTo>
                    <a:pt x="4102" y="5503"/>
                  </a:lnTo>
                  <a:lnTo>
                    <a:pt x="4206" y="5378"/>
                  </a:lnTo>
                  <a:lnTo>
                    <a:pt x="4290" y="5378"/>
                  </a:lnTo>
                  <a:lnTo>
                    <a:pt x="4395" y="5190"/>
                  </a:lnTo>
                  <a:lnTo>
                    <a:pt x="4395" y="5001"/>
                  </a:lnTo>
                  <a:lnTo>
                    <a:pt x="4457" y="4897"/>
                  </a:lnTo>
                  <a:lnTo>
                    <a:pt x="4541" y="4897"/>
                  </a:lnTo>
                  <a:lnTo>
                    <a:pt x="4646" y="4771"/>
                  </a:lnTo>
                  <a:lnTo>
                    <a:pt x="4562" y="4771"/>
                  </a:lnTo>
                  <a:lnTo>
                    <a:pt x="4499" y="4666"/>
                  </a:lnTo>
                  <a:lnTo>
                    <a:pt x="4562" y="4625"/>
                  </a:lnTo>
                  <a:lnTo>
                    <a:pt x="4541" y="4562"/>
                  </a:lnTo>
                  <a:lnTo>
                    <a:pt x="4436" y="4562"/>
                  </a:lnTo>
                  <a:lnTo>
                    <a:pt x="4332" y="4457"/>
                  </a:lnTo>
                  <a:lnTo>
                    <a:pt x="4457" y="4415"/>
                  </a:lnTo>
                  <a:lnTo>
                    <a:pt x="4436" y="4332"/>
                  </a:lnTo>
                  <a:lnTo>
                    <a:pt x="4520" y="4164"/>
                  </a:lnTo>
                  <a:lnTo>
                    <a:pt x="4541" y="4081"/>
                  </a:lnTo>
                  <a:lnTo>
                    <a:pt x="4499" y="3997"/>
                  </a:lnTo>
                  <a:lnTo>
                    <a:pt x="4415" y="3997"/>
                  </a:lnTo>
                  <a:lnTo>
                    <a:pt x="4395" y="3934"/>
                  </a:lnTo>
                  <a:lnTo>
                    <a:pt x="4415" y="3892"/>
                  </a:lnTo>
                  <a:lnTo>
                    <a:pt x="4499" y="3934"/>
                  </a:lnTo>
                  <a:lnTo>
                    <a:pt x="4520" y="3955"/>
                  </a:lnTo>
                  <a:lnTo>
                    <a:pt x="4541" y="3955"/>
                  </a:lnTo>
                  <a:lnTo>
                    <a:pt x="4541" y="3871"/>
                  </a:lnTo>
                  <a:lnTo>
                    <a:pt x="4436" y="3850"/>
                  </a:lnTo>
                  <a:lnTo>
                    <a:pt x="4541" y="3788"/>
                  </a:lnTo>
                  <a:lnTo>
                    <a:pt x="4625" y="3788"/>
                  </a:lnTo>
                  <a:lnTo>
                    <a:pt x="4729" y="3725"/>
                  </a:lnTo>
                  <a:lnTo>
                    <a:pt x="4646" y="3662"/>
                  </a:lnTo>
                  <a:lnTo>
                    <a:pt x="4562" y="3516"/>
                  </a:lnTo>
                  <a:lnTo>
                    <a:pt x="4646" y="3537"/>
                  </a:lnTo>
                  <a:lnTo>
                    <a:pt x="4708" y="3620"/>
                  </a:lnTo>
                  <a:lnTo>
                    <a:pt x="4813" y="3578"/>
                  </a:lnTo>
                  <a:lnTo>
                    <a:pt x="4834" y="3474"/>
                  </a:lnTo>
                  <a:lnTo>
                    <a:pt x="4855" y="3369"/>
                  </a:lnTo>
                  <a:lnTo>
                    <a:pt x="4918" y="3327"/>
                  </a:lnTo>
                  <a:lnTo>
                    <a:pt x="4980" y="3453"/>
                  </a:lnTo>
                  <a:lnTo>
                    <a:pt x="5064" y="3348"/>
                  </a:lnTo>
                  <a:lnTo>
                    <a:pt x="5127" y="3453"/>
                  </a:lnTo>
                  <a:lnTo>
                    <a:pt x="5190" y="3474"/>
                  </a:lnTo>
                  <a:lnTo>
                    <a:pt x="5252" y="3369"/>
                  </a:lnTo>
                  <a:lnTo>
                    <a:pt x="5357" y="3432"/>
                  </a:lnTo>
                  <a:lnTo>
                    <a:pt x="5483" y="3348"/>
                  </a:lnTo>
                  <a:lnTo>
                    <a:pt x="5545" y="3432"/>
                  </a:lnTo>
                  <a:lnTo>
                    <a:pt x="5671" y="3432"/>
                  </a:lnTo>
                  <a:lnTo>
                    <a:pt x="5713" y="3369"/>
                  </a:lnTo>
                  <a:lnTo>
                    <a:pt x="5755" y="3411"/>
                  </a:lnTo>
                  <a:lnTo>
                    <a:pt x="5755" y="3265"/>
                  </a:lnTo>
                  <a:lnTo>
                    <a:pt x="5671" y="3202"/>
                  </a:lnTo>
                  <a:lnTo>
                    <a:pt x="5587" y="2993"/>
                  </a:lnTo>
                  <a:lnTo>
                    <a:pt x="5462" y="2951"/>
                  </a:lnTo>
                  <a:lnTo>
                    <a:pt x="5399" y="2762"/>
                  </a:lnTo>
                  <a:lnTo>
                    <a:pt x="5462" y="2700"/>
                  </a:lnTo>
                  <a:lnTo>
                    <a:pt x="5462" y="2490"/>
                  </a:lnTo>
                  <a:lnTo>
                    <a:pt x="5441" y="2386"/>
                  </a:lnTo>
                  <a:lnTo>
                    <a:pt x="5462" y="2302"/>
                  </a:lnTo>
                  <a:lnTo>
                    <a:pt x="5399" y="2093"/>
                  </a:lnTo>
                  <a:lnTo>
                    <a:pt x="5357" y="1988"/>
                  </a:lnTo>
                  <a:lnTo>
                    <a:pt x="5336" y="1842"/>
                  </a:lnTo>
                  <a:lnTo>
                    <a:pt x="5378" y="1758"/>
                  </a:lnTo>
                  <a:lnTo>
                    <a:pt x="5357" y="1633"/>
                  </a:lnTo>
                  <a:lnTo>
                    <a:pt x="5190" y="1591"/>
                  </a:lnTo>
                  <a:lnTo>
                    <a:pt x="5190" y="1486"/>
                  </a:lnTo>
                  <a:lnTo>
                    <a:pt x="5252" y="1361"/>
                  </a:lnTo>
                  <a:lnTo>
                    <a:pt x="5190" y="1172"/>
                  </a:lnTo>
                  <a:lnTo>
                    <a:pt x="5252" y="1068"/>
                  </a:lnTo>
                  <a:lnTo>
                    <a:pt x="5190" y="1005"/>
                  </a:lnTo>
                  <a:lnTo>
                    <a:pt x="5127" y="1005"/>
                  </a:lnTo>
                  <a:lnTo>
                    <a:pt x="5022" y="858"/>
                  </a:lnTo>
                  <a:lnTo>
                    <a:pt x="4939" y="858"/>
                  </a:lnTo>
                  <a:lnTo>
                    <a:pt x="4876" y="754"/>
                  </a:lnTo>
                  <a:lnTo>
                    <a:pt x="4771" y="628"/>
                  </a:lnTo>
                  <a:lnTo>
                    <a:pt x="4708" y="607"/>
                  </a:lnTo>
                  <a:lnTo>
                    <a:pt x="4604" y="545"/>
                  </a:lnTo>
                  <a:lnTo>
                    <a:pt x="4395" y="524"/>
                  </a:lnTo>
                  <a:lnTo>
                    <a:pt x="4227" y="419"/>
                  </a:lnTo>
                  <a:lnTo>
                    <a:pt x="4018" y="189"/>
                  </a:lnTo>
                  <a:lnTo>
                    <a:pt x="3892" y="105"/>
                  </a:lnTo>
                  <a:lnTo>
                    <a:pt x="3788"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54"/>
            <p:cNvSpPr/>
            <p:nvPr/>
          </p:nvSpPr>
          <p:spPr>
            <a:xfrm>
              <a:off x="3883127" y="2693471"/>
              <a:ext cx="27411" cy="23803"/>
            </a:xfrm>
            <a:custGeom>
              <a:avLst/>
              <a:gdLst/>
              <a:ahLst/>
              <a:cxnLst/>
              <a:rect l="l" t="t" r="r" b="b"/>
              <a:pathLst>
                <a:path w="2302" h="2093" extrusionOk="0">
                  <a:moveTo>
                    <a:pt x="1026" y="0"/>
                  </a:moveTo>
                  <a:lnTo>
                    <a:pt x="1026" y="63"/>
                  </a:lnTo>
                  <a:lnTo>
                    <a:pt x="942" y="63"/>
                  </a:lnTo>
                  <a:lnTo>
                    <a:pt x="942" y="105"/>
                  </a:lnTo>
                  <a:lnTo>
                    <a:pt x="1005" y="167"/>
                  </a:lnTo>
                  <a:lnTo>
                    <a:pt x="900" y="230"/>
                  </a:lnTo>
                  <a:lnTo>
                    <a:pt x="837" y="209"/>
                  </a:lnTo>
                  <a:lnTo>
                    <a:pt x="628" y="209"/>
                  </a:lnTo>
                  <a:lnTo>
                    <a:pt x="607" y="147"/>
                  </a:lnTo>
                  <a:lnTo>
                    <a:pt x="586" y="251"/>
                  </a:lnTo>
                  <a:lnTo>
                    <a:pt x="481" y="230"/>
                  </a:lnTo>
                  <a:lnTo>
                    <a:pt x="335" y="272"/>
                  </a:lnTo>
                  <a:lnTo>
                    <a:pt x="335" y="356"/>
                  </a:lnTo>
                  <a:lnTo>
                    <a:pt x="272" y="356"/>
                  </a:lnTo>
                  <a:lnTo>
                    <a:pt x="84" y="439"/>
                  </a:lnTo>
                  <a:lnTo>
                    <a:pt x="0" y="544"/>
                  </a:lnTo>
                  <a:lnTo>
                    <a:pt x="21" y="900"/>
                  </a:lnTo>
                  <a:lnTo>
                    <a:pt x="84" y="900"/>
                  </a:lnTo>
                  <a:lnTo>
                    <a:pt x="126" y="879"/>
                  </a:lnTo>
                  <a:lnTo>
                    <a:pt x="230" y="900"/>
                  </a:lnTo>
                  <a:lnTo>
                    <a:pt x="189" y="983"/>
                  </a:lnTo>
                  <a:lnTo>
                    <a:pt x="105" y="983"/>
                  </a:lnTo>
                  <a:lnTo>
                    <a:pt x="105" y="1151"/>
                  </a:lnTo>
                  <a:lnTo>
                    <a:pt x="209" y="1276"/>
                  </a:lnTo>
                  <a:lnTo>
                    <a:pt x="377" y="1423"/>
                  </a:lnTo>
                  <a:lnTo>
                    <a:pt x="419" y="1423"/>
                  </a:lnTo>
                  <a:lnTo>
                    <a:pt x="419" y="1318"/>
                  </a:lnTo>
                  <a:lnTo>
                    <a:pt x="544" y="1214"/>
                  </a:lnTo>
                  <a:lnTo>
                    <a:pt x="586" y="1318"/>
                  </a:lnTo>
                  <a:lnTo>
                    <a:pt x="523" y="1611"/>
                  </a:lnTo>
                  <a:lnTo>
                    <a:pt x="523" y="1695"/>
                  </a:lnTo>
                  <a:lnTo>
                    <a:pt x="586" y="1674"/>
                  </a:lnTo>
                  <a:lnTo>
                    <a:pt x="754" y="1569"/>
                  </a:lnTo>
                  <a:lnTo>
                    <a:pt x="900" y="1507"/>
                  </a:lnTo>
                  <a:lnTo>
                    <a:pt x="1046" y="1632"/>
                  </a:lnTo>
                  <a:lnTo>
                    <a:pt x="1130" y="1611"/>
                  </a:lnTo>
                  <a:lnTo>
                    <a:pt x="1151" y="1507"/>
                  </a:lnTo>
                  <a:lnTo>
                    <a:pt x="1235" y="1590"/>
                  </a:lnTo>
                  <a:lnTo>
                    <a:pt x="1277" y="1674"/>
                  </a:lnTo>
                  <a:lnTo>
                    <a:pt x="1339" y="1674"/>
                  </a:lnTo>
                  <a:lnTo>
                    <a:pt x="1528" y="1779"/>
                  </a:lnTo>
                  <a:lnTo>
                    <a:pt x="1570" y="1925"/>
                  </a:lnTo>
                  <a:lnTo>
                    <a:pt x="1695" y="1967"/>
                  </a:lnTo>
                  <a:lnTo>
                    <a:pt x="1779" y="2092"/>
                  </a:lnTo>
                  <a:lnTo>
                    <a:pt x="1988" y="2009"/>
                  </a:lnTo>
                  <a:lnTo>
                    <a:pt x="2155" y="2030"/>
                  </a:lnTo>
                  <a:lnTo>
                    <a:pt x="2260" y="1904"/>
                  </a:lnTo>
                  <a:lnTo>
                    <a:pt x="2218" y="1800"/>
                  </a:lnTo>
                  <a:lnTo>
                    <a:pt x="2302" y="1716"/>
                  </a:lnTo>
                  <a:lnTo>
                    <a:pt x="2302" y="1611"/>
                  </a:lnTo>
                  <a:lnTo>
                    <a:pt x="2051" y="1109"/>
                  </a:lnTo>
                  <a:lnTo>
                    <a:pt x="2093" y="691"/>
                  </a:lnTo>
                  <a:lnTo>
                    <a:pt x="2155" y="649"/>
                  </a:lnTo>
                  <a:lnTo>
                    <a:pt x="2197" y="481"/>
                  </a:lnTo>
                  <a:lnTo>
                    <a:pt x="2281" y="356"/>
                  </a:lnTo>
                  <a:lnTo>
                    <a:pt x="2302" y="335"/>
                  </a:lnTo>
                  <a:lnTo>
                    <a:pt x="2302" y="314"/>
                  </a:lnTo>
                  <a:lnTo>
                    <a:pt x="2260" y="230"/>
                  </a:lnTo>
                  <a:lnTo>
                    <a:pt x="2218" y="272"/>
                  </a:lnTo>
                  <a:lnTo>
                    <a:pt x="1758" y="251"/>
                  </a:lnTo>
                  <a:lnTo>
                    <a:pt x="1570" y="126"/>
                  </a:lnTo>
                  <a:lnTo>
                    <a:pt x="1339" y="126"/>
                  </a:lnTo>
                  <a:lnTo>
                    <a:pt x="1235" y="63"/>
                  </a:lnTo>
                  <a:lnTo>
                    <a:pt x="1130" y="105"/>
                  </a:lnTo>
                  <a:lnTo>
                    <a:pt x="1026"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54"/>
            <p:cNvSpPr/>
            <p:nvPr/>
          </p:nvSpPr>
          <p:spPr>
            <a:xfrm>
              <a:off x="3870422" y="2710598"/>
              <a:ext cx="43605" cy="22620"/>
            </a:xfrm>
            <a:custGeom>
              <a:avLst/>
              <a:gdLst/>
              <a:ahLst/>
              <a:cxnLst/>
              <a:rect l="l" t="t" r="r" b="b"/>
              <a:pathLst>
                <a:path w="3662" h="1989" extrusionOk="0">
                  <a:moveTo>
                    <a:pt x="1967" y="1"/>
                  </a:moveTo>
                  <a:lnTo>
                    <a:pt x="1821" y="63"/>
                  </a:lnTo>
                  <a:lnTo>
                    <a:pt x="1653" y="168"/>
                  </a:lnTo>
                  <a:lnTo>
                    <a:pt x="1590" y="189"/>
                  </a:lnTo>
                  <a:lnTo>
                    <a:pt x="1590" y="314"/>
                  </a:lnTo>
                  <a:lnTo>
                    <a:pt x="1653" y="586"/>
                  </a:lnTo>
                  <a:lnTo>
                    <a:pt x="1590" y="754"/>
                  </a:lnTo>
                  <a:lnTo>
                    <a:pt x="1402" y="963"/>
                  </a:lnTo>
                  <a:lnTo>
                    <a:pt x="1256" y="963"/>
                  </a:lnTo>
                  <a:lnTo>
                    <a:pt x="1130" y="838"/>
                  </a:lnTo>
                  <a:lnTo>
                    <a:pt x="1130" y="733"/>
                  </a:lnTo>
                  <a:lnTo>
                    <a:pt x="837" y="440"/>
                  </a:lnTo>
                  <a:lnTo>
                    <a:pt x="837" y="294"/>
                  </a:lnTo>
                  <a:lnTo>
                    <a:pt x="774" y="294"/>
                  </a:lnTo>
                  <a:lnTo>
                    <a:pt x="670" y="398"/>
                  </a:lnTo>
                  <a:lnTo>
                    <a:pt x="523" y="419"/>
                  </a:lnTo>
                  <a:lnTo>
                    <a:pt x="460" y="461"/>
                  </a:lnTo>
                  <a:lnTo>
                    <a:pt x="335" y="461"/>
                  </a:lnTo>
                  <a:lnTo>
                    <a:pt x="251" y="607"/>
                  </a:lnTo>
                  <a:lnTo>
                    <a:pt x="293" y="733"/>
                  </a:lnTo>
                  <a:lnTo>
                    <a:pt x="230" y="712"/>
                  </a:lnTo>
                  <a:lnTo>
                    <a:pt x="230" y="921"/>
                  </a:lnTo>
                  <a:lnTo>
                    <a:pt x="84" y="1110"/>
                  </a:lnTo>
                  <a:lnTo>
                    <a:pt x="84" y="1214"/>
                  </a:lnTo>
                  <a:lnTo>
                    <a:pt x="84" y="1319"/>
                  </a:lnTo>
                  <a:lnTo>
                    <a:pt x="0" y="1382"/>
                  </a:lnTo>
                  <a:lnTo>
                    <a:pt x="42" y="1674"/>
                  </a:lnTo>
                  <a:lnTo>
                    <a:pt x="126" y="1737"/>
                  </a:lnTo>
                  <a:lnTo>
                    <a:pt x="126" y="1758"/>
                  </a:lnTo>
                  <a:lnTo>
                    <a:pt x="230" y="1737"/>
                  </a:lnTo>
                  <a:lnTo>
                    <a:pt x="251" y="1591"/>
                  </a:lnTo>
                  <a:lnTo>
                    <a:pt x="440" y="1465"/>
                  </a:lnTo>
                  <a:lnTo>
                    <a:pt x="670" y="1382"/>
                  </a:lnTo>
                  <a:lnTo>
                    <a:pt x="879" y="1423"/>
                  </a:lnTo>
                  <a:lnTo>
                    <a:pt x="1025" y="1423"/>
                  </a:lnTo>
                  <a:lnTo>
                    <a:pt x="1088" y="1465"/>
                  </a:lnTo>
                  <a:lnTo>
                    <a:pt x="1235" y="1382"/>
                  </a:lnTo>
                  <a:lnTo>
                    <a:pt x="1339" y="1361"/>
                  </a:lnTo>
                  <a:lnTo>
                    <a:pt x="1360" y="1444"/>
                  </a:lnTo>
                  <a:lnTo>
                    <a:pt x="1465" y="1444"/>
                  </a:lnTo>
                  <a:lnTo>
                    <a:pt x="1548" y="1549"/>
                  </a:lnTo>
                  <a:lnTo>
                    <a:pt x="1716" y="1549"/>
                  </a:lnTo>
                  <a:lnTo>
                    <a:pt x="1779" y="1570"/>
                  </a:lnTo>
                  <a:lnTo>
                    <a:pt x="1967" y="1444"/>
                  </a:lnTo>
                  <a:lnTo>
                    <a:pt x="2176" y="1549"/>
                  </a:lnTo>
                  <a:lnTo>
                    <a:pt x="2344" y="1570"/>
                  </a:lnTo>
                  <a:lnTo>
                    <a:pt x="2511" y="1758"/>
                  </a:lnTo>
                  <a:lnTo>
                    <a:pt x="2637" y="1758"/>
                  </a:lnTo>
                  <a:lnTo>
                    <a:pt x="2762" y="1946"/>
                  </a:lnTo>
                  <a:lnTo>
                    <a:pt x="2929" y="1967"/>
                  </a:lnTo>
                  <a:lnTo>
                    <a:pt x="2971" y="1988"/>
                  </a:lnTo>
                  <a:lnTo>
                    <a:pt x="3160" y="1905"/>
                  </a:lnTo>
                  <a:lnTo>
                    <a:pt x="3390" y="1884"/>
                  </a:lnTo>
                  <a:lnTo>
                    <a:pt x="3432" y="1737"/>
                  </a:lnTo>
                  <a:lnTo>
                    <a:pt x="3536" y="1674"/>
                  </a:lnTo>
                  <a:lnTo>
                    <a:pt x="3578" y="1570"/>
                  </a:lnTo>
                  <a:lnTo>
                    <a:pt x="3662" y="1549"/>
                  </a:lnTo>
                  <a:lnTo>
                    <a:pt x="3662" y="1382"/>
                  </a:lnTo>
                  <a:lnTo>
                    <a:pt x="3578" y="1277"/>
                  </a:lnTo>
                  <a:lnTo>
                    <a:pt x="3494" y="1110"/>
                  </a:lnTo>
                  <a:lnTo>
                    <a:pt x="3473" y="1047"/>
                  </a:lnTo>
                  <a:lnTo>
                    <a:pt x="3390" y="921"/>
                  </a:lnTo>
                  <a:lnTo>
                    <a:pt x="3432" y="838"/>
                  </a:lnTo>
                  <a:lnTo>
                    <a:pt x="3369" y="733"/>
                  </a:lnTo>
                  <a:lnTo>
                    <a:pt x="3327" y="712"/>
                  </a:lnTo>
                  <a:lnTo>
                    <a:pt x="3348" y="649"/>
                  </a:lnTo>
                  <a:lnTo>
                    <a:pt x="3348" y="545"/>
                  </a:lnTo>
                  <a:lnTo>
                    <a:pt x="3055" y="503"/>
                  </a:lnTo>
                  <a:lnTo>
                    <a:pt x="2846" y="586"/>
                  </a:lnTo>
                  <a:lnTo>
                    <a:pt x="2762" y="461"/>
                  </a:lnTo>
                  <a:lnTo>
                    <a:pt x="2637" y="419"/>
                  </a:lnTo>
                  <a:lnTo>
                    <a:pt x="2595" y="273"/>
                  </a:lnTo>
                  <a:lnTo>
                    <a:pt x="2406" y="168"/>
                  </a:lnTo>
                  <a:lnTo>
                    <a:pt x="2344" y="168"/>
                  </a:lnTo>
                  <a:lnTo>
                    <a:pt x="2302" y="84"/>
                  </a:lnTo>
                  <a:lnTo>
                    <a:pt x="2218" y="1"/>
                  </a:lnTo>
                  <a:lnTo>
                    <a:pt x="2197" y="105"/>
                  </a:lnTo>
                  <a:lnTo>
                    <a:pt x="2113" y="126"/>
                  </a:lnTo>
                  <a:lnTo>
                    <a:pt x="1967"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54"/>
            <p:cNvSpPr/>
            <p:nvPr/>
          </p:nvSpPr>
          <p:spPr>
            <a:xfrm>
              <a:off x="3871910" y="2726065"/>
              <a:ext cx="33901" cy="23803"/>
            </a:xfrm>
            <a:custGeom>
              <a:avLst/>
              <a:gdLst/>
              <a:ahLst/>
              <a:cxnLst/>
              <a:rect l="l" t="t" r="r" b="b"/>
              <a:pathLst>
                <a:path w="2847" h="2093" extrusionOk="0">
                  <a:moveTo>
                    <a:pt x="1214" y="1"/>
                  </a:moveTo>
                  <a:lnTo>
                    <a:pt x="1110" y="22"/>
                  </a:lnTo>
                  <a:lnTo>
                    <a:pt x="963" y="105"/>
                  </a:lnTo>
                  <a:lnTo>
                    <a:pt x="900" y="63"/>
                  </a:lnTo>
                  <a:lnTo>
                    <a:pt x="754" y="63"/>
                  </a:lnTo>
                  <a:lnTo>
                    <a:pt x="545" y="22"/>
                  </a:lnTo>
                  <a:lnTo>
                    <a:pt x="315" y="105"/>
                  </a:lnTo>
                  <a:lnTo>
                    <a:pt x="126" y="231"/>
                  </a:lnTo>
                  <a:lnTo>
                    <a:pt x="105" y="377"/>
                  </a:lnTo>
                  <a:lnTo>
                    <a:pt x="1" y="398"/>
                  </a:lnTo>
                  <a:lnTo>
                    <a:pt x="1" y="586"/>
                  </a:lnTo>
                  <a:lnTo>
                    <a:pt x="63" y="712"/>
                  </a:lnTo>
                  <a:lnTo>
                    <a:pt x="1" y="796"/>
                  </a:lnTo>
                  <a:lnTo>
                    <a:pt x="22" y="817"/>
                  </a:lnTo>
                  <a:lnTo>
                    <a:pt x="231" y="754"/>
                  </a:lnTo>
                  <a:lnTo>
                    <a:pt x="398" y="1005"/>
                  </a:lnTo>
                  <a:lnTo>
                    <a:pt x="524" y="1047"/>
                  </a:lnTo>
                  <a:lnTo>
                    <a:pt x="733" y="1005"/>
                  </a:lnTo>
                  <a:lnTo>
                    <a:pt x="817" y="1047"/>
                  </a:lnTo>
                  <a:lnTo>
                    <a:pt x="838" y="1151"/>
                  </a:lnTo>
                  <a:lnTo>
                    <a:pt x="921" y="1172"/>
                  </a:lnTo>
                  <a:lnTo>
                    <a:pt x="963" y="1235"/>
                  </a:lnTo>
                  <a:lnTo>
                    <a:pt x="921" y="1340"/>
                  </a:lnTo>
                  <a:lnTo>
                    <a:pt x="921" y="1549"/>
                  </a:lnTo>
                  <a:lnTo>
                    <a:pt x="1047" y="1528"/>
                  </a:lnTo>
                  <a:lnTo>
                    <a:pt x="1172" y="1633"/>
                  </a:lnTo>
                  <a:lnTo>
                    <a:pt x="1256" y="1633"/>
                  </a:lnTo>
                  <a:lnTo>
                    <a:pt x="1319" y="1863"/>
                  </a:lnTo>
                  <a:lnTo>
                    <a:pt x="1319" y="1988"/>
                  </a:lnTo>
                  <a:lnTo>
                    <a:pt x="1361" y="2093"/>
                  </a:lnTo>
                  <a:lnTo>
                    <a:pt x="1486" y="2009"/>
                  </a:lnTo>
                  <a:lnTo>
                    <a:pt x="1696" y="1947"/>
                  </a:lnTo>
                  <a:lnTo>
                    <a:pt x="1863" y="2009"/>
                  </a:lnTo>
                  <a:lnTo>
                    <a:pt x="2009" y="1947"/>
                  </a:lnTo>
                  <a:lnTo>
                    <a:pt x="2114" y="1947"/>
                  </a:lnTo>
                  <a:lnTo>
                    <a:pt x="2051" y="1779"/>
                  </a:lnTo>
                  <a:lnTo>
                    <a:pt x="2219" y="1758"/>
                  </a:lnTo>
                  <a:lnTo>
                    <a:pt x="2281" y="1633"/>
                  </a:lnTo>
                  <a:lnTo>
                    <a:pt x="2386" y="1570"/>
                  </a:lnTo>
                  <a:lnTo>
                    <a:pt x="2407" y="1654"/>
                  </a:lnTo>
                  <a:lnTo>
                    <a:pt x="2532" y="1654"/>
                  </a:lnTo>
                  <a:lnTo>
                    <a:pt x="2532" y="1528"/>
                  </a:lnTo>
                  <a:lnTo>
                    <a:pt x="2386" y="1444"/>
                  </a:lnTo>
                  <a:lnTo>
                    <a:pt x="2428" y="1277"/>
                  </a:lnTo>
                  <a:lnTo>
                    <a:pt x="2512" y="1256"/>
                  </a:lnTo>
                  <a:lnTo>
                    <a:pt x="2616" y="1068"/>
                  </a:lnTo>
                  <a:lnTo>
                    <a:pt x="2825" y="963"/>
                  </a:lnTo>
                  <a:lnTo>
                    <a:pt x="2825" y="858"/>
                  </a:lnTo>
                  <a:lnTo>
                    <a:pt x="2721" y="817"/>
                  </a:lnTo>
                  <a:lnTo>
                    <a:pt x="2846" y="628"/>
                  </a:lnTo>
                  <a:lnTo>
                    <a:pt x="2804" y="607"/>
                  </a:lnTo>
                  <a:lnTo>
                    <a:pt x="2637" y="586"/>
                  </a:lnTo>
                  <a:lnTo>
                    <a:pt x="2512" y="398"/>
                  </a:lnTo>
                  <a:lnTo>
                    <a:pt x="2386" y="398"/>
                  </a:lnTo>
                  <a:lnTo>
                    <a:pt x="2219" y="210"/>
                  </a:lnTo>
                  <a:lnTo>
                    <a:pt x="2051" y="189"/>
                  </a:lnTo>
                  <a:lnTo>
                    <a:pt x="1842" y="84"/>
                  </a:lnTo>
                  <a:lnTo>
                    <a:pt x="1654" y="210"/>
                  </a:lnTo>
                  <a:lnTo>
                    <a:pt x="1591" y="189"/>
                  </a:lnTo>
                  <a:lnTo>
                    <a:pt x="1423" y="189"/>
                  </a:lnTo>
                  <a:lnTo>
                    <a:pt x="1340" y="84"/>
                  </a:lnTo>
                  <a:lnTo>
                    <a:pt x="1235" y="84"/>
                  </a:lnTo>
                  <a:lnTo>
                    <a:pt x="1214"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54"/>
            <p:cNvSpPr/>
            <p:nvPr/>
          </p:nvSpPr>
          <p:spPr>
            <a:xfrm>
              <a:off x="3888104" y="2727737"/>
              <a:ext cx="57573" cy="42601"/>
            </a:xfrm>
            <a:custGeom>
              <a:avLst/>
              <a:gdLst/>
              <a:ahLst/>
              <a:cxnLst/>
              <a:rect l="l" t="t" r="r" b="b"/>
              <a:pathLst>
                <a:path w="4835" h="3746" extrusionOk="0">
                  <a:moveTo>
                    <a:pt x="2470" y="0"/>
                  </a:moveTo>
                  <a:lnTo>
                    <a:pt x="2323" y="84"/>
                  </a:lnTo>
                  <a:lnTo>
                    <a:pt x="2219" y="42"/>
                  </a:lnTo>
                  <a:lnTo>
                    <a:pt x="2093" y="63"/>
                  </a:lnTo>
                  <a:lnTo>
                    <a:pt x="2051" y="167"/>
                  </a:lnTo>
                  <a:lnTo>
                    <a:pt x="1947" y="230"/>
                  </a:lnTo>
                  <a:lnTo>
                    <a:pt x="1905" y="377"/>
                  </a:lnTo>
                  <a:lnTo>
                    <a:pt x="1675" y="398"/>
                  </a:lnTo>
                  <a:lnTo>
                    <a:pt x="1486" y="481"/>
                  </a:lnTo>
                  <a:lnTo>
                    <a:pt x="1361" y="670"/>
                  </a:lnTo>
                  <a:lnTo>
                    <a:pt x="1465" y="711"/>
                  </a:lnTo>
                  <a:lnTo>
                    <a:pt x="1465" y="816"/>
                  </a:lnTo>
                  <a:lnTo>
                    <a:pt x="1256" y="921"/>
                  </a:lnTo>
                  <a:lnTo>
                    <a:pt x="1152" y="1109"/>
                  </a:lnTo>
                  <a:lnTo>
                    <a:pt x="1068" y="1130"/>
                  </a:lnTo>
                  <a:lnTo>
                    <a:pt x="1026" y="1297"/>
                  </a:lnTo>
                  <a:lnTo>
                    <a:pt x="1172" y="1381"/>
                  </a:lnTo>
                  <a:lnTo>
                    <a:pt x="1172" y="1507"/>
                  </a:lnTo>
                  <a:lnTo>
                    <a:pt x="1047" y="1507"/>
                  </a:lnTo>
                  <a:lnTo>
                    <a:pt x="1026" y="1423"/>
                  </a:lnTo>
                  <a:lnTo>
                    <a:pt x="921" y="1486"/>
                  </a:lnTo>
                  <a:lnTo>
                    <a:pt x="859" y="1611"/>
                  </a:lnTo>
                  <a:lnTo>
                    <a:pt x="691" y="1632"/>
                  </a:lnTo>
                  <a:lnTo>
                    <a:pt x="754" y="1800"/>
                  </a:lnTo>
                  <a:lnTo>
                    <a:pt x="649" y="1800"/>
                  </a:lnTo>
                  <a:lnTo>
                    <a:pt x="503" y="1862"/>
                  </a:lnTo>
                  <a:lnTo>
                    <a:pt x="336" y="1800"/>
                  </a:lnTo>
                  <a:lnTo>
                    <a:pt x="126" y="1862"/>
                  </a:lnTo>
                  <a:lnTo>
                    <a:pt x="1" y="1946"/>
                  </a:lnTo>
                  <a:lnTo>
                    <a:pt x="22" y="2009"/>
                  </a:lnTo>
                  <a:lnTo>
                    <a:pt x="126" y="2260"/>
                  </a:lnTo>
                  <a:lnTo>
                    <a:pt x="210" y="2385"/>
                  </a:lnTo>
                  <a:lnTo>
                    <a:pt x="231" y="2532"/>
                  </a:lnTo>
                  <a:lnTo>
                    <a:pt x="294" y="2574"/>
                  </a:lnTo>
                  <a:lnTo>
                    <a:pt x="294" y="2950"/>
                  </a:lnTo>
                  <a:lnTo>
                    <a:pt x="189" y="2992"/>
                  </a:lnTo>
                  <a:lnTo>
                    <a:pt x="105" y="3118"/>
                  </a:lnTo>
                  <a:lnTo>
                    <a:pt x="126" y="3306"/>
                  </a:lnTo>
                  <a:lnTo>
                    <a:pt x="273" y="3494"/>
                  </a:lnTo>
                  <a:lnTo>
                    <a:pt x="273" y="3536"/>
                  </a:lnTo>
                  <a:lnTo>
                    <a:pt x="336" y="3536"/>
                  </a:lnTo>
                  <a:lnTo>
                    <a:pt x="524" y="3620"/>
                  </a:lnTo>
                  <a:lnTo>
                    <a:pt x="628" y="3578"/>
                  </a:lnTo>
                  <a:lnTo>
                    <a:pt x="1047" y="3515"/>
                  </a:lnTo>
                  <a:lnTo>
                    <a:pt x="1235" y="3515"/>
                  </a:lnTo>
                  <a:lnTo>
                    <a:pt x="1340" y="3411"/>
                  </a:lnTo>
                  <a:lnTo>
                    <a:pt x="1424" y="3411"/>
                  </a:lnTo>
                  <a:lnTo>
                    <a:pt x="1549" y="3494"/>
                  </a:lnTo>
                  <a:lnTo>
                    <a:pt x="1884" y="3536"/>
                  </a:lnTo>
                  <a:lnTo>
                    <a:pt x="2009" y="3620"/>
                  </a:lnTo>
                  <a:lnTo>
                    <a:pt x="2051" y="3683"/>
                  </a:lnTo>
                  <a:lnTo>
                    <a:pt x="2260" y="3599"/>
                  </a:lnTo>
                  <a:lnTo>
                    <a:pt x="2365" y="3683"/>
                  </a:lnTo>
                  <a:lnTo>
                    <a:pt x="2428" y="3683"/>
                  </a:lnTo>
                  <a:lnTo>
                    <a:pt x="2470" y="3620"/>
                  </a:lnTo>
                  <a:lnTo>
                    <a:pt x="2637" y="3641"/>
                  </a:lnTo>
                  <a:lnTo>
                    <a:pt x="2721" y="3704"/>
                  </a:lnTo>
                  <a:lnTo>
                    <a:pt x="2909" y="3599"/>
                  </a:lnTo>
                  <a:lnTo>
                    <a:pt x="3056" y="3599"/>
                  </a:lnTo>
                  <a:lnTo>
                    <a:pt x="3097" y="3724"/>
                  </a:lnTo>
                  <a:lnTo>
                    <a:pt x="3202" y="3745"/>
                  </a:lnTo>
                  <a:lnTo>
                    <a:pt x="3307" y="3620"/>
                  </a:lnTo>
                  <a:lnTo>
                    <a:pt x="3411" y="3599"/>
                  </a:lnTo>
                  <a:lnTo>
                    <a:pt x="3516" y="3683"/>
                  </a:lnTo>
                  <a:lnTo>
                    <a:pt x="3662" y="3620"/>
                  </a:lnTo>
                  <a:lnTo>
                    <a:pt x="3767" y="3704"/>
                  </a:lnTo>
                  <a:lnTo>
                    <a:pt x="3893" y="3704"/>
                  </a:lnTo>
                  <a:lnTo>
                    <a:pt x="3893" y="3494"/>
                  </a:lnTo>
                  <a:lnTo>
                    <a:pt x="3997" y="3285"/>
                  </a:lnTo>
                  <a:lnTo>
                    <a:pt x="4165" y="3264"/>
                  </a:lnTo>
                  <a:lnTo>
                    <a:pt x="4395" y="3201"/>
                  </a:lnTo>
                  <a:lnTo>
                    <a:pt x="4416" y="3201"/>
                  </a:lnTo>
                  <a:lnTo>
                    <a:pt x="4416" y="3055"/>
                  </a:lnTo>
                  <a:lnTo>
                    <a:pt x="4290" y="2908"/>
                  </a:lnTo>
                  <a:lnTo>
                    <a:pt x="4311" y="2762"/>
                  </a:lnTo>
                  <a:lnTo>
                    <a:pt x="4185" y="2574"/>
                  </a:lnTo>
                  <a:lnTo>
                    <a:pt x="4185" y="2427"/>
                  </a:lnTo>
                  <a:lnTo>
                    <a:pt x="4248" y="2344"/>
                  </a:lnTo>
                  <a:lnTo>
                    <a:pt x="4374" y="2448"/>
                  </a:lnTo>
                  <a:lnTo>
                    <a:pt x="4667" y="2427"/>
                  </a:lnTo>
                  <a:lnTo>
                    <a:pt x="4771" y="2218"/>
                  </a:lnTo>
                  <a:lnTo>
                    <a:pt x="4834" y="2155"/>
                  </a:lnTo>
                  <a:lnTo>
                    <a:pt x="4688" y="2051"/>
                  </a:lnTo>
                  <a:lnTo>
                    <a:pt x="4688" y="1946"/>
                  </a:lnTo>
                  <a:lnTo>
                    <a:pt x="4457" y="1758"/>
                  </a:lnTo>
                  <a:lnTo>
                    <a:pt x="4269" y="1716"/>
                  </a:lnTo>
                  <a:lnTo>
                    <a:pt x="4206" y="1527"/>
                  </a:lnTo>
                  <a:lnTo>
                    <a:pt x="4102" y="1423"/>
                  </a:lnTo>
                  <a:lnTo>
                    <a:pt x="3955" y="1214"/>
                  </a:lnTo>
                  <a:lnTo>
                    <a:pt x="3872" y="1046"/>
                  </a:lnTo>
                  <a:lnTo>
                    <a:pt x="3746" y="921"/>
                  </a:lnTo>
                  <a:lnTo>
                    <a:pt x="3746" y="753"/>
                  </a:lnTo>
                  <a:lnTo>
                    <a:pt x="3662" y="649"/>
                  </a:lnTo>
                  <a:lnTo>
                    <a:pt x="3683" y="481"/>
                  </a:lnTo>
                  <a:lnTo>
                    <a:pt x="3662" y="356"/>
                  </a:lnTo>
                  <a:lnTo>
                    <a:pt x="3411" y="272"/>
                  </a:lnTo>
                  <a:lnTo>
                    <a:pt x="3328" y="272"/>
                  </a:lnTo>
                  <a:lnTo>
                    <a:pt x="3265" y="167"/>
                  </a:lnTo>
                  <a:lnTo>
                    <a:pt x="3097" y="230"/>
                  </a:lnTo>
                  <a:lnTo>
                    <a:pt x="2930" y="356"/>
                  </a:lnTo>
                  <a:lnTo>
                    <a:pt x="2825" y="147"/>
                  </a:lnTo>
                  <a:lnTo>
                    <a:pt x="2721" y="147"/>
                  </a:lnTo>
                  <a:lnTo>
                    <a:pt x="2574" y="188"/>
                  </a:lnTo>
                  <a:lnTo>
                    <a:pt x="2470"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54"/>
            <p:cNvSpPr/>
            <p:nvPr/>
          </p:nvSpPr>
          <p:spPr>
            <a:xfrm>
              <a:off x="3848488" y="2796972"/>
              <a:ext cx="39628" cy="24519"/>
            </a:xfrm>
            <a:custGeom>
              <a:avLst/>
              <a:gdLst/>
              <a:ahLst/>
              <a:cxnLst/>
              <a:rect l="l" t="t" r="r" b="b"/>
              <a:pathLst>
                <a:path w="3328" h="2156" extrusionOk="0">
                  <a:moveTo>
                    <a:pt x="2993" y="1"/>
                  </a:moveTo>
                  <a:lnTo>
                    <a:pt x="2867" y="64"/>
                  </a:lnTo>
                  <a:lnTo>
                    <a:pt x="2679" y="43"/>
                  </a:lnTo>
                  <a:lnTo>
                    <a:pt x="2449" y="43"/>
                  </a:lnTo>
                  <a:lnTo>
                    <a:pt x="2302" y="22"/>
                  </a:lnTo>
                  <a:lnTo>
                    <a:pt x="2135" y="43"/>
                  </a:lnTo>
                  <a:lnTo>
                    <a:pt x="2030" y="210"/>
                  </a:lnTo>
                  <a:lnTo>
                    <a:pt x="1926" y="273"/>
                  </a:lnTo>
                  <a:lnTo>
                    <a:pt x="1926" y="377"/>
                  </a:lnTo>
                  <a:lnTo>
                    <a:pt x="1758" y="210"/>
                  </a:lnTo>
                  <a:lnTo>
                    <a:pt x="1549" y="357"/>
                  </a:lnTo>
                  <a:lnTo>
                    <a:pt x="1403" y="419"/>
                  </a:lnTo>
                  <a:lnTo>
                    <a:pt x="1403" y="545"/>
                  </a:lnTo>
                  <a:lnTo>
                    <a:pt x="1089" y="566"/>
                  </a:lnTo>
                  <a:lnTo>
                    <a:pt x="880" y="629"/>
                  </a:lnTo>
                  <a:lnTo>
                    <a:pt x="691" y="587"/>
                  </a:lnTo>
                  <a:lnTo>
                    <a:pt x="294" y="357"/>
                  </a:lnTo>
                  <a:lnTo>
                    <a:pt x="294" y="440"/>
                  </a:lnTo>
                  <a:lnTo>
                    <a:pt x="315" y="566"/>
                  </a:lnTo>
                  <a:lnTo>
                    <a:pt x="294" y="670"/>
                  </a:lnTo>
                  <a:lnTo>
                    <a:pt x="64" y="670"/>
                  </a:lnTo>
                  <a:lnTo>
                    <a:pt x="43" y="733"/>
                  </a:lnTo>
                  <a:lnTo>
                    <a:pt x="147" y="838"/>
                  </a:lnTo>
                  <a:lnTo>
                    <a:pt x="85" y="984"/>
                  </a:lnTo>
                  <a:lnTo>
                    <a:pt x="64" y="1089"/>
                  </a:lnTo>
                  <a:lnTo>
                    <a:pt x="147" y="1193"/>
                  </a:lnTo>
                  <a:lnTo>
                    <a:pt x="43" y="1298"/>
                  </a:lnTo>
                  <a:lnTo>
                    <a:pt x="1" y="1298"/>
                  </a:lnTo>
                  <a:lnTo>
                    <a:pt x="168" y="1486"/>
                  </a:lnTo>
                  <a:lnTo>
                    <a:pt x="189" y="1675"/>
                  </a:lnTo>
                  <a:lnTo>
                    <a:pt x="273" y="1696"/>
                  </a:lnTo>
                  <a:lnTo>
                    <a:pt x="524" y="1905"/>
                  </a:lnTo>
                  <a:lnTo>
                    <a:pt x="629" y="1947"/>
                  </a:lnTo>
                  <a:lnTo>
                    <a:pt x="733" y="2030"/>
                  </a:lnTo>
                  <a:lnTo>
                    <a:pt x="1026" y="2093"/>
                  </a:lnTo>
                  <a:lnTo>
                    <a:pt x="1235" y="2156"/>
                  </a:lnTo>
                  <a:lnTo>
                    <a:pt x="1340" y="2030"/>
                  </a:lnTo>
                  <a:lnTo>
                    <a:pt x="1403" y="2051"/>
                  </a:lnTo>
                  <a:lnTo>
                    <a:pt x="1466" y="1989"/>
                  </a:lnTo>
                  <a:lnTo>
                    <a:pt x="1612" y="1926"/>
                  </a:lnTo>
                  <a:lnTo>
                    <a:pt x="1717" y="1926"/>
                  </a:lnTo>
                  <a:lnTo>
                    <a:pt x="1738" y="1884"/>
                  </a:lnTo>
                  <a:lnTo>
                    <a:pt x="1863" y="1779"/>
                  </a:lnTo>
                  <a:lnTo>
                    <a:pt x="1968" y="1800"/>
                  </a:lnTo>
                  <a:lnTo>
                    <a:pt x="2072" y="1821"/>
                  </a:lnTo>
                  <a:lnTo>
                    <a:pt x="2156" y="1842"/>
                  </a:lnTo>
                  <a:lnTo>
                    <a:pt x="2282" y="1717"/>
                  </a:lnTo>
                  <a:lnTo>
                    <a:pt x="2386" y="1696"/>
                  </a:lnTo>
                  <a:lnTo>
                    <a:pt x="2449" y="1591"/>
                  </a:lnTo>
                  <a:lnTo>
                    <a:pt x="2595" y="1612"/>
                  </a:lnTo>
                  <a:lnTo>
                    <a:pt x="2700" y="1507"/>
                  </a:lnTo>
                  <a:lnTo>
                    <a:pt x="2679" y="1403"/>
                  </a:lnTo>
                  <a:lnTo>
                    <a:pt x="2888" y="1089"/>
                  </a:lnTo>
                  <a:lnTo>
                    <a:pt x="3014" y="754"/>
                  </a:lnTo>
                  <a:lnTo>
                    <a:pt x="3118" y="524"/>
                  </a:lnTo>
                  <a:lnTo>
                    <a:pt x="3286" y="482"/>
                  </a:lnTo>
                  <a:lnTo>
                    <a:pt x="3328" y="357"/>
                  </a:lnTo>
                  <a:lnTo>
                    <a:pt x="3307" y="336"/>
                  </a:lnTo>
                  <a:lnTo>
                    <a:pt x="3286" y="231"/>
                  </a:lnTo>
                  <a:lnTo>
                    <a:pt x="3118" y="126"/>
                  </a:lnTo>
                  <a:lnTo>
                    <a:pt x="2993"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54"/>
            <p:cNvSpPr/>
            <p:nvPr/>
          </p:nvSpPr>
          <p:spPr>
            <a:xfrm>
              <a:off x="3851727" y="2789842"/>
              <a:ext cx="34151" cy="14284"/>
            </a:xfrm>
            <a:custGeom>
              <a:avLst/>
              <a:gdLst/>
              <a:ahLst/>
              <a:cxnLst/>
              <a:rect l="l" t="t" r="r" b="b"/>
              <a:pathLst>
                <a:path w="2868" h="1256" extrusionOk="0">
                  <a:moveTo>
                    <a:pt x="2240" y="0"/>
                  </a:moveTo>
                  <a:lnTo>
                    <a:pt x="2177" y="21"/>
                  </a:lnTo>
                  <a:lnTo>
                    <a:pt x="2093" y="105"/>
                  </a:lnTo>
                  <a:lnTo>
                    <a:pt x="2010" y="42"/>
                  </a:lnTo>
                  <a:lnTo>
                    <a:pt x="1884" y="42"/>
                  </a:lnTo>
                  <a:lnTo>
                    <a:pt x="1779" y="21"/>
                  </a:lnTo>
                  <a:lnTo>
                    <a:pt x="1696" y="42"/>
                  </a:lnTo>
                  <a:lnTo>
                    <a:pt x="1612" y="147"/>
                  </a:lnTo>
                  <a:lnTo>
                    <a:pt x="1507" y="168"/>
                  </a:lnTo>
                  <a:lnTo>
                    <a:pt x="1486" y="147"/>
                  </a:lnTo>
                  <a:lnTo>
                    <a:pt x="1235" y="126"/>
                  </a:lnTo>
                  <a:lnTo>
                    <a:pt x="1089" y="230"/>
                  </a:lnTo>
                  <a:lnTo>
                    <a:pt x="942" y="251"/>
                  </a:lnTo>
                  <a:lnTo>
                    <a:pt x="775" y="419"/>
                  </a:lnTo>
                  <a:lnTo>
                    <a:pt x="566" y="440"/>
                  </a:lnTo>
                  <a:lnTo>
                    <a:pt x="336" y="523"/>
                  </a:lnTo>
                  <a:lnTo>
                    <a:pt x="294" y="460"/>
                  </a:lnTo>
                  <a:lnTo>
                    <a:pt x="147" y="481"/>
                  </a:lnTo>
                  <a:lnTo>
                    <a:pt x="22" y="565"/>
                  </a:lnTo>
                  <a:lnTo>
                    <a:pt x="1" y="565"/>
                  </a:lnTo>
                  <a:lnTo>
                    <a:pt x="1" y="753"/>
                  </a:lnTo>
                  <a:lnTo>
                    <a:pt x="22" y="984"/>
                  </a:lnTo>
                  <a:lnTo>
                    <a:pt x="419" y="1214"/>
                  </a:lnTo>
                  <a:lnTo>
                    <a:pt x="608" y="1256"/>
                  </a:lnTo>
                  <a:lnTo>
                    <a:pt x="817" y="1193"/>
                  </a:lnTo>
                  <a:lnTo>
                    <a:pt x="1131" y="1172"/>
                  </a:lnTo>
                  <a:lnTo>
                    <a:pt x="1131" y="1046"/>
                  </a:lnTo>
                  <a:lnTo>
                    <a:pt x="1277" y="984"/>
                  </a:lnTo>
                  <a:lnTo>
                    <a:pt x="1486" y="837"/>
                  </a:lnTo>
                  <a:lnTo>
                    <a:pt x="1654" y="1004"/>
                  </a:lnTo>
                  <a:lnTo>
                    <a:pt x="1654" y="900"/>
                  </a:lnTo>
                  <a:lnTo>
                    <a:pt x="1758" y="837"/>
                  </a:lnTo>
                  <a:lnTo>
                    <a:pt x="1863" y="670"/>
                  </a:lnTo>
                  <a:lnTo>
                    <a:pt x="2030" y="649"/>
                  </a:lnTo>
                  <a:lnTo>
                    <a:pt x="2177" y="670"/>
                  </a:lnTo>
                  <a:lnTo>
                    <a:pt x="2407" y="670"/>
                  </a:lnTo>
                  <a:lnTo>
                    <a:pt x="2595" y="691"/>
                  </a:lnTo>
                  <a:lnTo>
                    <a:pt x="2742" y="628"/>
                  </a:lnTo>
                  <a:lnTo>
                    <a:pt x="2763" y="419"/>
                  </a:lnTo>
                  <a:lnTo>
                    <a:pt x="2867" y="147"/>
                  </a:lnTo>
                  <a:lnTo>
                    <a:pt x="2637" y="21"/>
                  </a:lnTo>
                  <a:lnTo>
                    <a:pt x="2407" y="21"/>
                  </a:lnTo>
                  <a:lnTo>
                    <a:pt x="2344" y="42"/>
                  </a:lnTo>
                  <a:lnTo>
                    <a:pt x="2240"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54"/>
            <p:cNvSpPr/>
            <p:nvPr/>
          </p:nvSpPr>
          <p:spPr>
            <a:xfrm>
              <a:off x="3869672" y="2845760"/>
              <a:ext cx="12967" cy="23803"/>
            </a:xfrm>
            <a:custGeom>
              <a:avLst/>
              <a:gdLst/>
              <a:ahLst/>
              <a:cxnLst/>
              <a:rect l="l" t="t" r="r" b="b"/>
              <a:pathLst>
                <a:path w="1089" h="2093" extrusionOk="0">
                  <a:moveTo>
                    <a:pt x="419" y="0"/>
                  </a:moveTo>
                  <a:lnTo>
                    <a:pt x="314" y="126"/>
                  </a:lnTo>
                  <a:lnTo>
                    <a:pt x="272" y="21"/>
                  </a:lnTo>
                  <a:lnTo>
                    <a:pt x="210" y="21"/>
                  </a:lnTo>
                  <a:lnTo>
                    <a:pt x="84" y="147"/>
                  </a:lnTo>
                  <a:lnTo>
                    <a:pt x="0" y="314"/>
                  </a:lnTo>
                  <a:lnTo>
                    <a:pt x="0" y="544"/>
                  </a:lnTo>
                  <a:lnTo>
                    <a:pt x="189" y="628"/>
                  </a:lnTo>
                  <a:lnTo>
                    <a:pt x="168" y="691"/>
                  </a:lnTo>
                  <a:lnTo>
                    <a:pt x="105" y="733"/>
                  </a:lnTo>
                  <a:lnTo>
                    <a:pt x="63" y="984"/>
                  </a:lnTo>
                  <a:lnTo>
                    <a:pt x="105" y="1172"/>
                  </a:lnTo>
                  <a:lnTo>
                    <a:pt x="63" y="1277"/>
                  </a:lnTo>
                  <a:lnTo>
                    <a:pt x="63" y="1423"/>
                  </a:lnTo>
                  <a:lnTo>
                    <a:pt x="147" y="1528"/>
                  </a:lnTo>
                  <a:lnTo>
                    <a:pt x="84" y="1674"/>
                  </a:lnTo>
                  <a:lnTo>
                    <a:pt x="147" y="1716"/>
                  </a:lnTo>
                  <a:lnTo>
                    <a:pt x="377" y="1737"/>
                  </a:lnTo>
                  <a:lnTo>
                    <a:pt x="482" y="2009"/>
                  </a:lnTo>
                  <a:lnTo>
                    <a:pt x="565" y="2093"/>
                  </a:lnTo>
                  <a:lnTo>
                    <a:pt x="628" y="2030"/>
                  </a:lnTo>
                  <a:lnTo>
                    <a:pt x="712" y="1883"/>
                  </a:lnTo>
                  <a:lnTo>
                    <a:pt x="733" y="1737"/>
                  </a:lnTo>
                  <a:lnTo>
                    <a:pt x="942" y="1674"/>
                  </a:lnTo>
                  <a:lnTo>
                    <a:pt x="1047" y="1507"/>
                  </a:lnTo>
                  <a:lnTo>
                    <a:pt x="1088" y="1360"/>
                  </a:lnTo>
                  <a:lnTo>
                    <a:pt x="942" y="1256"/>
                  </a:lnTo>
                  <a:lnTo>
                    <a:pt x="900" y="1109"/>
                  </a:lnTo>
                  <a:lnTo>
                    <a:pt x="795" y="963"/>
                  </a:lnTo>
                  <a:lnTo>
                    <a:pt x="775" y="753"/>
                  </a:lnTo>
                  <a:lnTo>
                    <a:pt x="795" y="544"/>
                  </a:lnTo>
                  <a:lnTo>
                    <a:pt x="775" y="481"/>
                  </a:lnTo>
                  <a:lnTo>
                    <a:pt x="775" y="335"/>
                  </a:lnTo>
                  <a:lnTo>
                    <a:pt x="712" y="230"/>
                  </a:lnTo>
                  <a:lnTo>
                    <a:pt x="607" y="147"/>
                  </a:lnTo>
                  <a:lnTo>
                    <a:pt x="565" y="147"/>
                  </a:lnTo>
                  <a:lnTo>
                    <a:pt x="482" y="21"/>
                  </a:lnTo>
                  <a:lnTo>
                    <a:pt x="419"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54"/>
            <p:cNvSpPr/>
            <p:nvPr/>
          </p:nvSpPr>
          <p:spPr>
            <a:xfrm>
              <a:off x="3863444" y="2836958"/>
              <a:ext cx="12467" cy="15000"/>
            </a:xfrm>
            <a:custGeom>
              <a:avLst/>
              <a:gdLst/>
              <a:ahLst/>
              <a:cxnLst/>
              <a:rect l="l" t="t" r="r" b="b"/>
              <a:pathLst>
                <a:path w="1047" h="1319" extrusionOk="0">
                  <a:moveTo>
                    <a:pt x="293" y="0"/>
                  </a:moveTo>
                  <a:lnTo>
                    <a:pt x="210" y="63"/>
                  </a:lnTo>
                  <a:lnTo>
                    <a:pt x="210" y="167"/>
                  </a:lnTo>
                  <a:lnTo>
                    <a:pt x="314" y="209"/>
                  </a:lnTo>
                  <a:lnTo>
                    <a:pt x="356" y="293"/>
                  </a:lnTo>
                  <a:lnTo>
                    <a:pt x="272" y="356"/>
                  </a:lnTo>
                  <a:lnTo>
                    <a:pt x="189" y="356"/>
                  </a:lnTo>
                  <a:lnTo>
                    <a:pt x="147" y="481"/>
                  </a:lnTo>
                  <a:lnTo>
                    <a:pt x="147" y="628"/>
                  </a:lnTo>
                  <a:lnTo>
                    <a:pt x="84" y="732"/>
                  </a:lnTo>
                  <a:lnTo>
                    <a:pt x="0" y="795"/>
                  </a:lnTo>
                  <a:lnTo>
                    <a:pt x="63" y="837"/>
                  </a:lnTo>
                  <a:lnTo>
                    <a:pt x="168" y="879"/>
                  </a:lnTo>
                  <a:lnTo>
                    <a:pt x="377" y="1151"/>
                  </a:lnTo>
                  <a:lnTo>
                    <a:pt x="398" y="1235"/>
                  </a:lnTo>
                  <a:lnTo>
                    <a:pt x="523" y="1318"/>
                  </a:lnTo>
                  <a:lnTo>
                    <a:pt x="523" y="1088"/>
                  </a:lnTo>
                  <a:lnTo>
                    <a:pt x="607" y="921"/>
                  </a:lnTo>
                  <a:lnTo>
                    <a:pt x="733" y="795"/>
                  </a:lnTo>
                  <a:lnTo>
                    <a:pt x="795" y="795"/>
                  </a:lnTo>
                  <a:lnTo>
                    <a:pt x="837" y="900"/>
                  </a:lnTo>
                  <a:lnTo>
                    <a:pt x="942" y="774"/>
                  </a:lnTo>
                  <a:lnTo>
                    <a:pt x="984" y="711"/>
                  </a:lnTo>
                  <a:lnTo>
                    <a:pt x="1046" y="628"/>
                  </a:lnTo>
                  <a:lnTo>
                    <a:pt x="1046" y="502"/>
                  </a:lnTo>
                  <a:lnTo>
                    <a:pt x="900" y="481"/>
                  </a:lnTo>
                  <a:lnTo>
                    <a:pt x="816" y="398"/>
                  </a:lnTo>
                  <a:lnTo>
                    <a:pt x="691" y="398"/>
                  </a:lnTo>
                  <a:lnTo>
                    <a:pt x="628" y="314"/>
                  </a:lnTo>
                  <a:lnTo>
                    <a:pt x="628" y="251"/>
                  </a:lnTo>
                  <a:lnTo>
                    <a:pt x="502" y="105"/>
                  </a:lnTo>
                  <a:lnTo>
                    <a:pt x="502" y="146"/>
                  </a:lnTo>
                  <a:lnTo>
                    <a:pt x="398" y="84"/>
                  </a:lnTo>
                  <a:lnTo>
                    <a:pt x="293"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54"/>
            <p:cNvSpPr/>
            <p:nvPr/>
          </p:nvSpPr>
          <p:spPr>
            <a:xfrm>
              <a:off x="3844761" y="2824346"/>
              <a:ext cx="25923" cy="21665"/>
            </a:xfrm>
            <a:custGeom>
              <a:avLst/>
              <a:gdLst/>
              <a:ahLst/>
              <a:cxnLst/>
              <a:rect l="l" t="t" r="r" b="b"/>
              <a:pathLst>
                <a:path w="2177" h="1905" extrusionOk="0">
                  <a:moveTo>
                    <a:pt x="105" y="0"/>
                  </a:moveTo>
                  <a:lnTo>
                    <a:pt x="63" y="42"/>
                  </a:lnTo>
                  <a:lnTo>
                    <a:pt x="63" y="167"/>
                  </a:lnTo>
                  <a:lnTo>
                    <a:pt x="0" y="230"/>
                  </a:lnTo>
                  <a:lnTo>
                    <a:pt x="42" y="314"/>
                  </a:lnTo>
                  <a:lnTo>
                    <a:pt x="84" y="314"/>
                  </a:lnTo>
                  <a:lnTo>
                    <a:pt x="209" y="439"/>
                  </a:lnTo>
                  <a:lnTo>
                    <a:pt x="251" y="544"/>
                  </a:lnTo>
                  <a:lnTo>
                    <a:pt x="314" y="649"/>
                  </a:lnTo>
                  <a:lnTo>
                    <a:pt x="272" y="670"/>
                  </a:lnTo>
                  <a:lnTo>
                    <a:pt x="293" y="753"/>
                  </a:lnTo>
                  <a:lnTo>
                    <a:pt x="774" y="1151"/>
                  </a:lnTo>
                  <a:lnTo>
                    <a:pt x="1151" y="1611"/>
                  </a:lnTo>
                  <a:lnTo>
                    <a:pt x="1109" y="1695"/>
                  </a:lnTo>
                  <a:lnTo>
                    <a:pt x="1193" y="1716"/>
                  </a:lnTo>
                  <a:lnTo>
                    <a:pt x="1402" y="1737"/>
                  </a:lnTo>
                  <a:lnTo>
                    <a:pt x="1465" y="1716"/>
                  </a:lnTo>
                  <a:lnTo>
                    <a:pt x="1569" y="1904"/>
                  </a:lnTo>
                  <a:lnTo>
                    <a:pt x="1653" y="1841"/>
                  </a:lnTo>
                  <a:lnTo>
                    <a:pt x="1716" y="1737"/>
                  </a:lnTo>
                  <a:lnTo>
                    <a:pt x="1716" y="1590"/>
                  </a:lnTo>
                  <a:lnTo>
                    <a:pt x="1758" y="1465"/>
                  </a:lnTo>
                  <a:lnTo>
                    <a:pt x="1841" y="1465"/>
                  </a:lnTo>
                  <a:lnTo>
                    <a:pt x="1925" y="1402"/>
                  </a:lnTo>
                  <a:lnTo>
                    <a:pt x="1883" y="1318"/>
                  </a:lnTo>
                  <a:lnTo>
                    <a:pt x="1779" y="1276"/>
                  </a:lnTo>
                  <a:lnTo>
                    <a:pt x="1779" y="1172"/>
                  </a:lnTo>
                  <a:lnTo>
                    <a:pt x="1862" y="1109"/>
                  </a:lnTo>
                  <a:lnTo>
                    <a:pt x="1967" y="1193"/>
                  </a:lnTo>
                  <a:lnTo>
                    <a:pt x="2071" y="1255"/>
                  </a:lnTo>
                  <a:lnTo>
                    <a:pt x="2134" y="1193"/>
                  </a:lnTo>
                  <a:lnTo>
                    <a:pt x="1988" y="1046"/>
                  </a:lnTo>
                  <a:lnTo>
                    <a:pt x="1988" y="900"/>
                  </a:lnTo>
                  <a:lnTo>
                    <a:pt x="2051" y="879"/>
                  </a:lnTo>
                  <a:lnTo>
                    <a:pt x="2155" y="942"/>
                  </a:lnTo>
                  <a:lnTo>
                    <a:pt x="2176" y="858"/>
                  </a:lnTo>
                  <a:lnTo>
                    <a:pt x="2134" y="795"/>
                  </a:lnTo>
                  <a:lnTo>
                    <a:pt x="2030" y="774"/>
                  </a:lnTo>
                  <a:lnTo>
                    <a:pt x="1862" y="649"/>
                  </a:lnTo>
                  <a:lnTo>
                    <a:pt x="1862" y="565"/>
                  </a:lnTo>
                  <a:lnTo>
                    <a:pt x="1967" y="419"/>
                  </a:lnTo>
                  <a:lnTo>
                    <a:pt x="1988" y="251"/>
                  </a:lnTo>
                  <a:lnTo>
                    <a:pt x="1925" y="251"/>
                  </a:lnTo>
                  <a:lnTo>
                    <a:pt x="1862" y="272"/>
                  </a:lnTo>
                  <a:lnTo>
                    <a:pt x="1820" y="230"/>
                  </a:lnTo>
                  <a:lnTo>
                    <a:pt x="1653" y="230"/>
                  </a:lnTo>
                  <a:lnTo>
                    <a:pt x="1548" y="126"/>
                  </a:lnTo>
                  <a:lnTo>
                    <a:pt x="1465" y="147"/>
                  </a:lnTo>
                  <a:lnTo>
                    <a:pt x="1339" y="105"/>
                  </a:lnTo>
                  <a:lnTo>
                    <a:pt x="1214" y="126"/>
                  </a:lnTo>
                  <a:lnTo>
                    <a:pt x="1193" y="63"/>
                  </a:lnTo>
                  <a:lnTo>
                    <a:pt x="1088" y="126"/>
                  </a:lnTo>
                  <a:lnTo>
                    <a:pt x="942" y="63"/>
                  </a:lnTo>
                  <a:lnTo>
                    <a:pt x="900" y="126"/>
                  </a:lnTo>
                  <a:lnTo>
                    <a:pt x="837" y="21"/>
                  </a:lnTo>
                  <a:lnTo>
                    <a:pt x="732" y="0"/>
                  </a:lnTo>
                  <a:lnTo>
                    <a:pt x="690" y="42"/>
                  </a:lnTo>
                  <a:lnTo>
                    <a:pt x="607" y="0"/>
                  </a:lnTo>
                  <a:lnTo>
                    <a:pt x="565" y="63"/>
                  </a:lnTo>
                  <a:lnTo>
                    <a:pt x="481" y="42"/>
                  </a:lnTo>
                  <a:lnTo>
                    <a:pt x="377" y="63"/>
                  </a:lnTo>
                  <a:lnTo>
                    <a:pt x="377" y="147"/>
                  </a:lnTo>
                  <a:lnTo>
                    <a:pt x="293" y="167"/>
                  </a:lnTo>
                  <a:lnTo>
                    <a:pt x="251" y="105"/>
                  </a:lnTo>
                  <a:lnTo>
                    <a:pt x="105"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54"/>
            <p:cNvSpPr/>
            <p:nvPr/>
          </p:nvSpPr>
          <p:spPr>
            <a:xfrm>
              <a:off x="3830555" y="2811734"/>
              <a:ext cx="20195" cy="12146"/>
            </a:xfrm>
            <a:custGeom>
              <a:avLst/>
              <a:gdLst/>
              <a:ahLst/>
              <a:cxnLst/>
              <a:rect l="l" t="t" r="r" b="b"/>
              <a:pathLst>
                <a:path w="1696" h="1068" extrusionOk="0">
                  <a:moveTo>
                    <a:pt x="1507" y="0"/>
                  </a:moveTo>
                  <a:lnTo>
                    <a:pt x="1381" y="63"/>
                  </a:lnTo>
                  <a:lnTo>
                    <a:pt x="1130" y="209"/>
                  </a:lnTo>
                  <a:lnTo>
                    <a:pt x="1067" y="188"/>
                  </a:lnTo>
                  <a:lnTo>
                    <a:pt x="984" y="209"/>
                  </a:lnTo>
                  <a:lnTo>
                    <a:pt x="858" y="272"/>
                  </a:lnTo>
                  <a:lnTo>
                    <a:pt x="733" y="272"/>
                  </a:lnTo>
                  <a:lnTo>
                    <a:pt x="607" y="314"/>
                  </a:lnTo>
                  <a:lnTo>
                    <a:pt x="523" y="230"/>
                  </a:lnTo>
                  <a:lnTo>
                    <a:pt x="251" y="230"/>
                  </a:lnTo>
                  <a:lnTo>
                    <a:pt x="147" y="209"/>
                  </a:lnTo>
                  <a:lnTo>
                    <a:pt x="21" y="419"/>
                  </a:lnTo>
                  <a:lnTo>
                    <a:pt x="84" y="502"/>
                  </a:lnTo>
                  <a:lnTo>
                    <a:pt x="0" y="628"/>
                  </a:lnTo>
                  <a:lnTo>
                    <a:pt x="21" y="816"/>
                  </a:lnTo>
                  <a:lnTo>
                    <a:pt x="42" y="816"/>
                  </a:lnTo>
                  <a:lnTo>
                    <a:pt x="147" y="858"/>
                  </a:lnTo>
                  <a:lnTo>
                    <a:pt x="147" y="942"/>
                  </a:lnTo>
                  <a:lnTo>
                    <a:pt x="42" y="963"/>
                  </a:lnTo>
                  <a:lnTo>
                    <a:pt x="42" y="1067"/>
                  </a:lnTo>
                  <a:lnTo>
                    <a:pt x="251" y="1067"/>
                  </a:lnTo>
                  <a:lnTo>
                    <a:pt x="398" y="963"/>
                  </a:lnTo>
                  <a:lnTo>
                    <a:pt x="523" y="921"/>
                  </a:lnTo>
                  <a:lnTo>
                    <a:pt x="733" y="1025"/>
                  </a:lnTo>
                  <a:lnTo>
                    <a:pt x="858" y="1025"/>
                  </a:lnTo>
                  <a:lnTo>
                    <a:pt x="879" y="816"/>
                  </a:lnTo>
                  <a:lnTo>
                    <a:pt x="1067" y="732"/>
                  </a:lnTo>
                  <a:lnTo>
                    <a:pt x="1088" y="586"/>
                  </a:lnTo>
                  <a:lnTo>
                    <a:pt x="1444" y="398"/>
                  </a:lnTo>
                  <a:lnTo>
                    <a:pt x="1695" y="398"/>
                  </a:lnTo>
                  <a:lnTo>
                    <a:pt x="1674" y="188"/>
                  </a:lnTo>
                  <a:lnTo>
                    <a:pt x="1507"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54"/>
            <p:cNvSpPr/>
            <p:nvPr/>
          </p:nvSpPr>
          <p:spPr>
            <a:xfrm>
              <a:off x="3804645" y="2793401"/>
              <a:ext cx="47594" cy="21903"/>
            </a:xfrm>
            <a:custGeom>
              <a:avLst/>
              <a:gdLst/>
              <a:ahLst/>
              <a:cxnLst/>
              <a:rect l="l" t="t" r="r" b="b"/>
              <a:pathLst>
                <a:path w="3997" h="1926" extrusionOk="0">
                  <a:moveTo>
                    <a:pt x="2846" y="1"/>
                  </a:moveTo>
                  <a:lnTo>
                    <a:pt x="2804" y="106"/>
                  </a:lnTo>
                  <a:lnTo>
                    <a:pt x="2741" y="147"/>
                  </a:lnTo>
                  <a:lnTo>
                    <a:pt x="2720" y="252"/>
                  </a:lnTo>
                  <a:lnTo>
                    <a:pt x="2574" y="252"/>
                  </a:lnTo>
                  <a:lnTo>
                    <a:pt x="2511" y="315"/>
                  </a:lnTo>
                  <a:lnTo>
                    <a:pt x="2218" y="147"/>
                  </a:lnTo>
                  <a:lnTo>
                    <a:pt x="2155" y="147"/>
                  </a:lnTo>
                  <a:lnTo>
                    <a:pt x="2114" y="252"/>
                  </a:lnTo>
                  <a:lnTo>
                    <a:pt x="2114" y="357"/>
                  </a:lnTo>
                  <a:lnTo>
                    <a:pt x="2051" y="357"/>
                  </a:lnTo>
                  <a:lnTo>
                    <a:pt x="1967" y="461"/>
                  </a:lnTo>
                  <a:lnTo>
                    <a:pt x="1842" y="545"/>
                  </a:lnTo>
                  <a:lnTo>
                    <a:pt x="1674" y="733"/>
                  </a:lnTo>
                  <a:lnTo>
                    <a:pt x="1674" y="796"/>
                  </a:lnTo>
                  <a:lnTo>
                    <a:pt x="1842" y="880"/>
                  </a:lnTo>
                  <a:lnTo>
                    <a:pt x="1863" y="984"/>
                  </a:lnTo>
                  <a:lnTo>
                    <a:pt x="1779" y="1047"/>
                  </a:lnTo>
                  <a:lnTo>
                    <a:pt x="1653" y="963"/>
                  </a:lnTo>
                  <a:lnTo>
                    <a:pt x="1528" y="984"/>
                  </a:lnTo>
                  <a:lnTo>
                    <a:pt x="1381" y="963"/>
                  </a:lnTo>
                  <a:lnTo>
                    <a:pt x="1319" y="963"/>
                  </a:lnTo>
                  <a:lnTo>
                    <a:pt x="1130" y="1089"/>
                  </a:lnTo>
                  <a:lnTo>
                    <a:pt x="1026" y="1110"/>
                  </a:lnTo>
                  <a:lnTo>
                    <a:pt x="942" y="1089"/>
                  </a:lnTo>
                  <a:lnTo>
                    <a:pt x="837" y="1110"/>
                  </a:lnTo>
                  <a:lnTo>
                    <a:pt x="754" y="1047"/>
                  </a:lnTo>
                  <a:lnTo>
                    <a:pt x="440" y="1047"/>
                  </a:lnTo>
                  <a:lnTo>
                    <a:pt x="440" y="1110"/>
                  </a:lnTo>
                  <a:lnTo>
                    <a:pt x="419" y="1173"/>
                  </a:lnTo>
                  <a:lnTo>
                    <a:pt x="272" y="1152"/>
                  </a:lnTo>
                  <a:lnTo>
                    <a:pt x="189" y="1047"/>
                  </a:lnTo>
                  <a:lnTo>
                    <a:pt x="84" y="1089"/>
                  </a:lnTo>
                  <a:lnTo>
                    <a:pt x="21" y="1110"/>
                  </a:lnTo>
                  <a:lnTo>
                    <a:pt x="0" y="1110"/>
                  </a:lnTo>
                  <a:lnTo>
                    <a:pt x="63" y="1173"/>
                  </a:lnTo>
                  <a:lnTo>
                    <a:pt x="63" y="1256"/>
                  </a:lnTo>
                  <a:lnTo>
                    <a:pt x="105" y="1298"/>
                  </a:lnTo>
                  <a:lnTo>
                    <a:pt x="105" y="1403"/>
                  </a:lnTo>
                  <a:lnTo>
                    <a:pt x="210" y="1403"/>
                  </a:lnTo>
                  <a:lnTo>
                    <a:pt x="293" y="1382"/>
                  </a:lnTo>
                  <a:lnTo>
                    <a:pt x="398" y="1507"/>
                  </a:lnTo>
                  <a:lnTo>
                    <a:pt x="502" y="1403"/>
                  </a:lnTo>
                  <a:lnTo>
                    <a:pt x="586" y="1403"/>
                  </a:lnTo>
                  <a:lnTo>
                    <a:pt x="628" y="1507"/>
                  </a:lnTo>
                  <a:lnTo>
                    <a:pt x="837" y="1591"/>
                  </a:lnTo>
                  <a:lnTo>
                    <a:pt x="1130" y="1403"/>
                  </a:lnTo>
                  <a:lnTo>
                    <a:pt x="1256" y="1424"/>
                  </a:lnTo>
                  <a:lnTo>
                    <a:pt x="1444" y="1424"/>
                  </a:lnTo>
                  <a:lnTo>
                    <a:pt x="1444" y="1528"/>
                  </a:lnTo>
                  <a:lnTo>
                    <a:pt x="1737" y="1717"/>
                  </a:lnTo>
                  <a:lnTo>
                    <a:pt x="2072" y="1779"/>
                  </a:lnTo>
                  <a:lnTo>
                    <a:pt x="2260" y="1738"/>
                  </a:lnTo>
                  <a:lnTo>
                    <a:pt x="2323" y="1821"/>
                  </a:lnTo>
                  <a:lnTo>
                    <a:pt x="2427" y="1842"/>
                  </a:lnTo>
                  <a:lnTo>
                    <a:pt x="2699" y="1842"/>
                  </a:lnTo>
                  <a:lnTo>
                    <a:pt x="2783" y="1926"/>
                  </a:lnTo>
                  <a:lnTo>
                    <a:pt x="2909" y="1884"/>
                  </a:lnTo>
                  <a:lnTo>
                    <a:pt x="3034" y="1884"/>
                  </a:lnTo>
                  <a:lnTo>
                    <a:pt x="3160" y="1821"/>
                  </a:lnTo>
                  <a:lnTo>
                    <a:pt x="3243" y="1800"/>
                  </a:lnTo>
                  <a:lnTo>
                    <a:pt x="3306" y="1821"/>
                  </a:lnTo>
                  <a:lnTo>
                    <a:pt x="3557" y="1675"/>
                  </a:lnTo>
                  <a:lnTo>
                    <a:pt x="3683" y="1612"/>
                  </a:lnTo>
                  <a:lnTo>
                    <a:pt x="3725" y="1612"/>
                  </a:lnTo>
                  <a:lnTo>
                    <a:pt x="3829" y="1507"/>
                  </a:lnTo>
                  <a:lnTo>
                    <a:pt x="3746" y="1403"/>
                  </a:lnTo>
                  <a:lnTo>
                    <a:pt x="3767" y="1298"/>
                  </a:lnTo>
                  <a:lnTo>
                    <a:pt x="3829" y="1152"/>
                  </a:lnTo>
                  <a:lnTo>
                    <a:pt x="3725" y="1047"/>
                  </a:lnTo>
                  <a:lnTo>
                    <a:pt x="3746" y="984"/>
                  </a:lnTo>
                  <a:lnTo>
                    <a:pt x="3976" y="984"/>
                  </a:lnTo>
                  <a:lnTo>
                    <a:pt x="3997" y="880"/>
                  </a:lnTo>
                  <a:lnTo>
                    <a:pt x="3976" y="754"/>
                  </a:lnTo>
                  <a:lnTo>
                    <a:pt x="3976" y="671"/>
                  </a:lnTo>
                  <a:lnTo>
                    <a:pt x="3955" y="440"/>
                  </a:lnTo>
                  <a:lnTo>
                    <a:pt x="3955" y="252"/>
                  </a:lnTo>
                  <a:lnTo>
                    <a:pt x="3725" y="210"/>
                  </a:lnTo>
                  <a:lnTo>
                    <a:pt x="3641" y="127"/>
                  </a:lnTo>
                  <a:lnTo>
                    <a:pt x="3474" y="147"/>
                  </a:lnTo>
                  <a:lnTo>
                    <a:pt x="3327" y="147"/>
                  </a:lnTo>
                  <a:lnTo>
                    <a:pt x="3160" y="43"/>
                  </a:lnTo>
                  <a:lnTo>
                    <a:pt x="2951" y="43"/>
                  </a:lnTo>
                  <a:lnTo>
                    <a:pt x="2846"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54"/>
            <p:cNvSpPr/>
            <p:nvPr/>
          </p:nvSpPr>
          <p:spPr>
            <a:xfrm>
              <a:off x="3831556" y="2741054"/>
              <a:ext cx="63038" cy="50699"/>
            </a:xfrm>
            <a:custGeom>
              <a:avLst/>
              <a:gdLst/>
              <a:ahLst/>
              <a:cxnLst/>
              <a:rect l="l" t="t" r="r" b="b"/>
              <a:pathLst>
                <a:path w="5294" h="4458" extrusionOk="0">
                  <a:moveTo>
                    <a:pt x="1883" y="1"/>
                  </a:moveTo>
                  <a:lnTo>
                    <a:pt x="1632" y="105"/>
                  </a:lnTo>
                  <a:lnTo>
                    <a:pt x="1486" y="105"/>
                  </a:lnTo>
                  <a:lnTo>
                    <a:pt x="1318" y="147"/>
                  </a:lnTo>
                  <a:lnTo>
                    <a:pt x="1214" y="315"/>
                  </a:lnTo>
                  <a:lnTo>
                    <a:pt x="1046" y="315"/>
                  </a:lnTo>
                  <a:lnTo>
                    <a:pt x="942" y="398"/>
                  </a:lnTo>
                  <a:lnTo>
                    <a:pt x="942" y="524"/>
                  </a:lnTo>
                  <a:lnTo>
                    <a:pt x="753" y="524"/>
                  </a:lnTo>
                  <a:lnTo>
                    <a:pt x="481" y="670"/>
                  </a:lnTo>
                  <a:lnTo>
                    <a:pt x="314" y="670"/>
                  </a:lnTo>
                  <a:lnTo>
                    <a:pt x="251" y="796"/>
                  </a:lnTo>
                  <a:lnTo>
                    <a:pt x="209" y="963"/>
                  </a:lnTo>
                  <a:lnTo>
                    <a:pt x="147" y="984"/>
                  </a:lnTo>
                  <a:lnTo>
                    <a:pt x="167" y="1047"/>
                  </a:lnTo>
                  <a:lnTo>
                    <a:pt x="126" y="1047"/>
                  </a:lnTo>
                  <a:lnTo>
                    <a:pt x="167" y="1298"/>
                  </a:lnTo>
                  <a:lnTo>
                    <a:pt x="147" y="1486"/>
                  </a:lnTo>
                  <a:lnTo>
                    <a:pt x="0" y="1570"/>
                  </a:lnTo>
                  <a:lnTo>
                    <a:pt x="0" y="1633"/>
                  </a:lnTo>
                  <a:lnTo>
                    <a:pt x="167" y="1842"/>
                  </a:lnTo>
                  <a:lnTo>
                    <a:pt x="147" y="1947"/>
                  </a:lnTo>
                  <a:lnTo>
                    <a:pt x="230" y="2051"/>
                  </a:lnTo>
                  <a:lnTo>
                    <a:pt x="230" y="2135"/>
                  </a:lnTo>
                  <a:lnTo>
                    <a:pt x="272" y="2261"/>
                  </a:lnTo>
                  <a:lnTo>
                    <a:pt x="230" y="2365"/>
                  </a:lnTo>
                  <a:lnTo>
                    <a:pt x="335" y="2616"/>
                  </a:lnTo>
                  <a:lnTo>
                    <a:pt x="419" y="2658"/>
                  </a:lnTo>
                  <a:lnTo>
                    <a:pt x="481" y="2742"/>
                  </a:lnTo>
                  <a:lnTo>
                    <a:pt x="481" y="3056"/>
                  </a:lnTo>
                  <a:lnTo>
                    <a:pt x="460" y="3097"/>
                  </a:lnTo>
                  <a:lnTo>
                    <a:pt x="523" y="3181"/>
                  </a:lnTo>
                  <a:lnTo>
                    <a:pt x="565" y="3139"/>
                  </a:lnTo>
                  <a:lnTo>
                    <a:pt x="649" y="3160"/>
                  </a:lnTo>
                  <a:lnTo>
                    <a:pt x="732" y="3097"/>
                  </a:lnTo>
                  <a:lnTo>
                    <a:pt x="963" y="3160"/>
                  </a:lnTo>
                  <a:lnTo>
                    <a:pt x="942" y="3202"/>
                  </a:lnTo>
                  <a:lnTo>
                    <a:pt x="1046" y="3307"/>
                  </a:lnTo>
                  <a:lnTo>
                    <a:pt x="1151" y="3307"/>
                  </a:lnTo>
                  <a:lnTo>
                    <a:pt x="1214" y="3390"/>
                  </a:lnTo>
                  <a:lnTo>
                    <a:pt x="1172" y="3495"/>
                  </a:lnTo>
                  <a:lnTo>
                    <a:pt x="1193" y="3579"/>
                  </a:lnTo>
                  <a:lnTo>
                    <a:pt x="1255" y="3600"/>
                  </a:lnTo>
                  <a:lnTo>
                    <a:pt x="1255" y="3704"/>
                  </a:lnTo>
                  <a:lnTo>
                    <a:pt x="1318" y="3725"/>
                  </a:lnTo>
                  <a:lnTo>
                    <a:pt x="1381" y="3683"/>
                  </a:lnTo>
                  <a:lnTo>
                    <a:pt x="1465" y="3683"/>
                  </a:lnTo>
                  <a:lnTo>
                    <a:pt x="1318" y="3516"/>
                  </a:lnTo>
                  <a:lnTo>
                    <a:pt x="1381" y="3474"/>
                  </a:lnTo>
                  <a:lnTo>
                    <a:pt x="1632" y="3621"/>
                  </a:lnTo>
                  <a:lnTo>
                    <a:pt x="1820" y="3600"/>
                  </a:lnTo>
                  <a:lnTo>
                    <a:pt x="1779" y="3704"/>
                  </a:lnTo>
                  <a:lnTo>
                    <a:pt x="1904" y="3809"/>
                  </a:lnTo>
                  <a:lnTo>
                    <a:pt x="2134" y="3767"/>
                  </a:lnTo>
                  <a:lnTo>
                    <a:pt x="2302" y="3809"/>
                  </a:lnTo>
                  <a:lnTo>
                    <a:pt x="2636" y="4081"/>
                  </a:lnTo>
                  <a:lnTo>
                    <a:pt x="2762" y="4248"/>
                  </a:lnTo>
                  <a:lnTo>
                    <a:pt x="2846" y="4248"/>
                  </a:lnTo>
                  <a:lnTo>
                    <a:pt x="2888" y="4206"/>
                  </a:lnTo>
                  <a:lnTo>
                    <a:pt x="3055" y="4206"/>
                  </a:lnTo>
                  <a:lnTo>
                    <a:pt x="3139" y="4290"/>
                  </a:lnTo>
                  <a:lnTo>
                    <a:pt x="3180" y="4437"/>
                  </a:lnTo>
                  <a:lnTo>
                    <a:pt x="3201" y="4458"/>
                  </a:lnTo>
                  <a:lnTo>
                    <a:pt x="3306" y="4437"/>
                  </a:lnTo>
                  <a:lnTo>
                    <a:pt x="3390" y="4332"/>
                  </a:lnTo>
                  <a:lnTo>
                    <a:pt x="3473" y="4311"/>
                  </a:lnTo>
                  <a:lnTo>
                    <a:pt x="3578" y="4332"/>
                  </a:lnTo>
                  <a:lnTo>
                    <a:pt x="3704" y="4332"/>
                  </a:lnTo>
                  <a:lnTo>
                    <a:pt x="3787" y="4395"/>
                  </a:lnTo>
                  <a:lnTo>
                    <a:pt x="3871" y="4311"/>
                  </a:lnTo>
                  <a:lnTo>
                    <a:pt x="3934" y="4290"/>
                  </a:lnTo>
                  <a:lnTo>
                    <a:pt x="4038" y="4332"/>
                  </a:lnTo>
                  <a:lnTo>
                    <a:pt x="4101" y="4311"/>
                  </a:lnTo>
                  <a:lnTo>
                    <a:pt x="4331" y="4311"/>
                  </a:lnTo>
                  <a:lnTo>
                    <a:pt x="4561" y="4437"/>
                  </a:lnTo>
                  <a:lnTo>
                    <a:pt x="4708" y="4458"/>
                  </a:lnTo>
                  <a:lnTo>
                    <a:pt x="4708" y="4290"/>
                  </a:lnTo>
                  <a:lnTo>
                    <a:pt x="4666" y="4123"/>
                  </a:lnTo>
                  <a:lnTo>
                    <a:pt x="5043" y="3725"/>
                  </a:lnTo>
                  <a:lnTo>
                    <a:pt x="5064" y="3558"/>
                  </a:lnTo>
                  <a:lnTo>
                    <a:pt x="5168" y="3474"/>
                  </a:lnTo>
                  <a:lnTo>
                    <a:pt x="5252" y="3474"/>
                  </a:lnTo>
                  <a:lnTo>
                    <a:pt x="5294" y="3286"/>
                  </a:lnTo>
                  <a:lnTo>
                    <a:pt x="5252" y="3202"/>
                  </a:lnTo>
                  <a:lnTo>
                    <a:pt x="5231" y="3139"/>
                  </a:lnTo>
                  <a:lnTo>
                    <a:pt x="5273" y="3056"/>
                  </a:lnTo>
                  <a:lnTo>
                    <a:pt x="5147" y="2972"/>
                  </a:lnTo>
                  <a:lnTo>
                    <a:pt x="5064" y="2825"/>
                  </a:lnTo>
                  <a:lnTo>
                    <a:pt x="5022" y="2742"/>
                  </a:lnTo>
                  <a:lnTo>
                    <a:pt x="4980" y="2470"/>
                  </a:lnTo>
                  <a:lnTo>
                    <a:pt x="5022" y="2365"/>
                  </a:lnTo>
                  <a:lnTo>
                    <a:pt x="5022" y="2323"/>
                  </a:lnTo>
                  <a:lnTo>
                    <a:pt x="4875" y="2135"/>
                  </a:lnTo>
                  <a:lnTo>
                    <a:pt x="4854" y="1947"/>
                  </a:lnTo>
                  <a:lnTo>
                    <a:pt x="4938" y="1821"/>
                  </a:lnTo>
                  <a:lnTo>
                    <a:pt x="5043" y="1779"/>
                  </a:lnTo>
                  <a:lnTo>
                    <a:pt x="5043" y="1403"/>
                  </a:lnTo>
                  <a:lnTo>
                    <a:pt x="4980" y="1361"/>
                  </a:lnTo>
                  <a:lnTo>
                    <a:pt x="4959" y="1214"/>
                  </a:lnTo>
                  <a:lnTo>
                    <a:pt x="4875" y="1089"/>
                  </a:lnTo>
                  <a:lnTo>
                    <a:pt x="4771" y="838"/>
                  </a:lnTo>
                  <a:lnTo>
                    <a:pt x="4750" y="775"/>
                  </a:lnTo>
                  <a:lnTo>
                    <a:pt x="4708" y="670"/>
                  </a:lnTo>
                  <a:lnTo>
                    <a:pt x="4708" y="545"/>
                  </a:lnTo>
                  <a:lnTo>
                    <a:pt x="4645" y="315"/>
                  </a:lnTo>
                  <a:lnTo>
                    <a:pt x="4561" y="315"/>
                  </a:lnTo>
                  <a:lnTo>
                    <a:pt x="4436" y="210"/>
                  </a:lnTo>
                  <a:lnTo>
                    <a:pt x="4310" y="231"/>
                  </a:lnTo>
                  <a:lnTo>
                    <a:pt x="3683" y="273"/>
                  </a:lnTo>
                  <a:lnTo>
                    <a:pt x="2950" y="231"/>
                  </a:lnTo>
                  <a:lnTo>
                    <a:pt x="2867" y="252"/>
                  </a:lnTo>
                  <a:lnTo>
                    <a:pt x="2678" y="440"/>
                  </a:lnTo>
                  <a:lnTo>
                    <a:pt x="2511" y="482"/>
                  </a:lnTo>
                  <a:lnTo>
                    <a:pt x="2469" y="440"/>
                  </a:lnTo>
                  <a:lnTo>
                    <a:pt x="2636" y="356"/>
                  </a:lnTo>
                  <a:lnTo>
                    <a:pt x="2783" y="210"/>
                  </a:lnTo>
                  <a:lnTo>
                    <a:pt x="2741" y="210"/>
                  </a:lnTo>
                  <a:lnTo>
                    <a:pt x="2616" y="315"/>
                  </a:lnTo>
                  <a:lnTo>
                    <a:pt x="2406" y="398"/>
                  </a:lnTo>
                  <a:lnTo>
                    <a:pt x="2134" y="356"/>
                  </a:lnTo>
                  <a:lnTo>
                    <a:pt x="2092" y="210"/>
                  </a:lnTo>
                  <a:lnTo>
                    <a:pt x="2134" y="126"/>
                  </a:lnTo>
                  <a:lnTo>
                    <a:pt x="2260" y="126"/>
                  </a:lnTo>
                  <a:lnTo>
                    <a:pt x="2323" y="168"/>
                  </a:lnTo>
                  <a:lnTo>
                    <a:pt x="2323" y="126"/>
                  </a:lnTo>
                  <a:lnTo>
                    <a:pt x="2155" y="43"/>
                  </a:lnTo>
                  <a:lnTo>
                    <a:pt x="1883"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54"/>
            <p:cNvSpPr/>
            <p:nvPr/>
          </p:nvSpPr>
          <p:spPr>
            <a:xfrm>
              <a:off x="3819089" y="2776036"/>
              <a:ext cx="50345" cy="20948"/>
            </a:xfrm>
            <a:custGeom>
              <a:avLst/>
              <a:gdLst/>
              <a:ahLst/>
              <a:cxnLst/>
              <a:rect l="l" t="t" r="r" b="b"/>
              <a:pathLst>
                <a:path w="4228" h="1842" extrusionOk="0">
                  <a:moveTo>
                    <a:pt x="1403" y="1"/>
                  </a:moveTo>
                  <a:lnTo>
                    <a:pt x="1319" y="63"/>
                  </a:lnTo>
                  <a:lnTo>
                    <a:pt x="1152" y="21"/>
                  </a:lnTo>
                  <a:lnTo>
                    <a:pt x="1152" y="126"/>
                  </a:lnTo>
                  <a:lnTo>
                    <a:pt x="1068" y="189"/>
                  </a:lnTo>
                  <a:lnTo>
                    <a:pt x="984" y="168"/>
                  </a:lnTo>
                  <a:lnTo>
                    <a:pt x="775" y="168"/>
                  </a:lnTo>
                  <a:lnTo>
                    <a:pt x="733" y="273"/>
                  </a:lnTo>
                  <a:lnTo>
                    <a:pt x="587" y="273"/>
                  </a:lnTo>
                  <a:lnTo>
                    <a:pt x="482" y="398"/>
                  </a:lnTo>
                  <a:lnTo>
                    <a:pt x="378" y="398"/>
                  </a:lnTo>
                  <a:lnTo>
                    <a:pt x="168" y="586"/>
                  </a:lnTo>
                  <a:lnTo>
                    <a:pt x="106" y="545"/>
                  </a:lnTo>
                  <a:lnTo>
                    <a:pt x="22" y="503"/>
                  </a:lnTo>
                  <a:lnTo>
                    <a:pt x="1" y="524"/>
                  </a:lnTo>
                  <a:lnTo>
                    <a:pt x="1" y="628"/>
                  </a:lnTo>
                  <a:lnTo>
                    <a:pt x="147" y="712"/>
                  </a:lnTo>
                  <a:lnTo>
                    <a:pt x="252" y="900"/>
                  </a:lnTo>
                  <a:lnTo>
                    <a:pt x="252" y="1047"/>
                  </a:lnTo>
                  <a:lnTo>
                    <a:pt x="273" y="1130"/>
                  </a:lnTo>
                  <a:lnTo>
                    <a:pt x="378" y="1172"/>
                  </a:lnTo>
                  <a:lnTo>
                    <a:pt x="587" y="1319"/>
                  </a:lnTo>
                  <a:lnTo>
                    <a:pt x="691" y="1382"/>
                  </a:lnTo>
                  <a:lnTo>
                    <a:pt x="942" y="1674"/>
                  </a:lnTo>
                  <a:lnTo>
                    <a:pt x="1005" y="1674"/>
                  </a:lnTo>
                  <a:lnTo>
                    <a:pt x="1298" y="1842"/>
                  </a:lnTo>
                  <a:lnTo>
                    <a:pt x="1361" y="1779"/>
                  </a:lnTo>
                  <a:lnTo>
                    <a:pt x="1507" y="1779"/>
                  </a:lnTo>
                  <a:lnTo>
                    <a:pt x="1528" y="1674"/>
                  </a:lnTo>
                  <a:lnTo>
                    <a:pt x="1591" y="1633"/>
                  </a:lnTo>
                  <a:lnTo>
                    <a:pt x="1633" y="1528"/>
                  </a:lnTo>
                  <a:lnTo>
                    <a:pt x="1738" y="1570"/>
                  </a:lnTo>
                  <a:lnTo>
                    <a:pt x="1947" y="1570"/>
                  </a:lnTo>
                  <a:lnTo>
                    <a:pt x="2114" y="1674"/>
                  </a:lnTo>
                  <a:lnTo>
                    <a:pt x="2261" y="1674"/>
                  </a:lnTo>
                  <a:lnTo>
                    <a:pt x="2428" y="1654"/>
                  </a:lnTo>
                  <a:lnTo>
                    <a:pt x="2512" y="1737"/>
                  </a:lnTo>
                  <a:lnTo>
                    <a:pt x="2742" y="1779"/>
                  </a:lnTo>
                  <a:lnTo>
                    <a:pt x="2763" y="1779"/>
                  </a:lnTo>
                  <a:lnTo>
                    <a:pt x="2888" y="1695"/>
                  </a:lnTo>
                  <a:lnTo>
                    <a:pt x="3035" y="1674"/>
                  </a:lnTo>
                  <a:lnTo>
                    <a:pt x="3077" y="1737"/>
                  </a:lnTo>
                  <a:lnTo>
                    <a:pt x="3307" y="1654"/>
                  </a:lnTo>
                  <a:lnTo>
                    <a:pt x="3516" y="1633"/>
                  </a:lnTo>
                  <a:lnTo>
                    <a:pt x="3683" y="1465"/>
                  </a:lnTo>
                  <a:lnTo>
                    <a:pt x="3830" y="1444"/>
                  </a:lnTo>
                  <a:lnTo>
                    <a:pt x="3976" y="1340"/>
                  </a:lnTo>
                  <a:lnTo>
                    <a:pt x="4227" y="1361"/>
                  </a:lnTo>
                  <a:lnTo>
                    <a:pt x="4186" y="1214"/>
                  </a:lnTo>
                  <a:lnTo>
                    <a:pt x="4102" y="1130"/>
                  </a:lnTo>
                  <a:lnTo>
                    <a:pt x="3935" y="1130"/>
                  </a:lnTo>
                  <a:lnTo>
                    <a:pt x="3893" y="1172"/>
                  </a:lnTo>
                  <a:lnTo>
                    <a:pt x="3809" y="1172"/>
                  </a:lnTo>
                  <a:lnTo>
                    <a:pt x="3683" y="1005"/>
                  </a:lnTo>
                  <a:lnTo>
                    <a:pt x="3349" y="733"/>
                  </a:lnTo>
                  <a:lnTo>
                    <a:pt x="3181" y="691"/>
                  </a:lnTo>
                  <a:lnTo>
                    <a:pt x="2951" y="733"/>
                  </a:lnTo>
                  <a:lnTo>
                    <a:pt x="2826" y="628"/>
                  </a:lnTo>
                  <a:lnTo>
                    <a:pt x="2867" y="524"/>
                  </a:lnTo>
                  <a:lnTo>
                    <a:pt x="2679" y="545"/>
                  </a:lnTo>
                  <a:lnTo>
                    <a:pt x="2428" y="398"/>
                  </a:lnTo>
                  <a:lnTo>
                    <a:pt x="2365" y="440"/>
                  </a:lnTo>
                  <a:lnTo>
                    <a:pt x="2512" y="607"/>
                  </a:lnTo>
                  <a:lnTo>
                    <a:pt x="2428" y="607"/>
                  </a:lnTo>
                  <a:lnTo>
                    <a:pt x="2365" y="649"/>
                  </a:lnTo>
                  <a:lnTo>
                    <a:pt x="2302" y="628"/>
                  </a:lnTo>
                  <a:lnTo>
                    <a:pt x="2302" y="524"/>
                  </a:lnTo>
                  <a:lnTo>
                    <a:pt x="2240" y="503"/>
                  </a:lnTo>
                  <a:lnTo>
                    <a:pt x="2219" y="419"/>
                  </a:lnTo>
                  <a:lnTo>
                    <a:pt x="2261" y="314"/>
                  </a:lnTo>
                  <a:lnTo>
                    <a:pt x="2198" y="231"/>
                  </a:lnTo>
                  <a:lnTo>
                    <a:pt x="2093" y="231"/>
                  </a:lnTo>
                  <a:lnTo>
                    <a:pt x="1989" y="126"/>
                  </a:lnTo>
                  <a:lnTo>
                    <a:pt x="2010" y="84"/>
                  </a:lnTo>
                  <a:lnTo>
                    <a:pt x="1779" y="21"/>
                  </a:lnTo>
                  <a:lnTo>
                    <a:pt x="1696" y="84"/>
                  </a:lnTo>
                  <a:lnTo>
                    <a:pt x="1612" y="63"/>
                  </a:lnTo>
                  <a:lnTo>
                    <a:pt x="1570" y="105"/>
                  </a:lnTo>
                  <a:lnTo>
                    <a:pt x="1507" y="21"/>
                  </a:lnTo>
                  <a:lnTo>
                    <a:pt x="1486" y="63"/>
                  </a:lnTo>
                  <a:lnTo>
                    <a:pt x="1403"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54"/>
            <p:cNvSpPr/>
            <p:nvPr/>
          </p:nvSpPr>
          <p:spPr>
            <a:xfrm>
              <a:off x="3779972" y="2741293"/>
              <a:ext cx="57323" cy="65449"/>
            </a:xfrm>
            <a:custGeom>
              <a:avLst/>
              <a:gdLst/>
              <a:ahLst/>
              <a:cxnLst/>
              <a:rect l="l" t="t" r="r" b="b"/>
              <a:pathLst>
                <a:path w="4814" h="5755" extrusionOk="0">
                  <a:moveTo>
                    <a:pt x="1340" y="1"/>
                  </a:moveTo>
                  <a:lnTo>
                    <a:pt x="1340" y="22"/>
                  </a:lnTo>
                  <a:lnTo>
                    <a:pt x="1340" y="126"/>
                  </a:lnTo>
                  <a:lnTo>
                    <a:pt x="1424" y="189"/>
                  </a:lnTo>
                  <a:lnTo>
                    <a:pt x="1466" y="189"/>
                  </a:lnTo>
                  <a:lnTo>
                    <a:pt x="1466" y="252"/>
                  </a:lnTo>
                  <a:lnTo>
                    <a:pt x="1612" y="377"/>
                  </a:lnTo>
                  <a:lnTo>
                    <a:pt x="1507" y="419"/>
                  </a:lnTo>
                  <a:lnTo>
                    <a:pt x="1403" y="419"/>
                  </a:lnTo>
                  <a:lnTo>
                    <a:pt x="1403" y="524"/>
                  </a:lnTo>
                  <a:lnTo>
                    <a:pt x="1507" y="461"/>
                  </a:lnTo>
                  <a:lnTo>
                    <a:pt x="1507" y="628"/>
                  </a:lnTo>
                  <a:lnTo>
                    <a:pt x="1612" y="670"/>
                  </a:lnTo>
                  <a:lnTo>
                    <a:pt x="1528" y="754"/>
                  </a:lnTo>
                  <a:lnTo>
                    <a:pt x="1528" y="838"/>
                  </a:lnTo>
                  <a:lnTo>
                    <a:pt x="1612" y="880"/>
                  </a:lnTo>
                  <a:lnTo>
                    <a:pt x="1738" y="880"/>
                  </a:lnTo>
                  <a:lnTo>
                    <a:pt x="1926" y="1068"/>
                  </a:lnTo>
                  <a:lnTo>
                    <a:pt x="2156" y="1172"/>
                  </a:lnTo>
                  <a:lnTo>
                    <a:pt x="1926" y="1131"/>
                  </a:lnTo>
                  <a:lnTo>
                    <a:pt x="1738" y="942"/>
                  </a:lnTo>
                  <a:lnTo>
                    <a:pt x="1612" y="963"/>
                  </a:lnTo>
                  <a:lnTo>
                    <a:pt x="1507" y="942"/>
                  </a:lnTo>
                  <a:lnTo>
                    <a:pt x="1424" y="942"/>
                  </a:lnTo>
                  <a:lnTo>
                    <a:pt x="1340" y="1068"/>
                  </a:lnTo>
                  <a:lnTo>
                    <a:pt x="1361" y="1152"/>
                  </a:lnTo>
                  <a:lnTo>
                    <a:pt x="1361" y="1340"/>
                  </a:lnTo>
                  <a:lnTo>
                    <a:pt x="1424" y="1444"/>
                  </a:lnTo>
                  <a:lnTo>
                    <a:pt x="1298" y="1277"/>
                  </a:lnTo>
                  <a:lnTo>
                    <a:pt x="1319" y="1152"/>
                  </a:lnTo>
                  <a:lnTo>
                    <a:pt x="1235" y="1068"/>
                  </a:lnTo>
                  <a:lnTo>
                    <a:pt x="1194" y="1089"/>
                  </a:lnTo>
                  <a:lnTo>
                    <a:pt x="1194" y="1172"/>
                  </a:lnTo>
                  <a:lnTo>
                    <a:pt x="1235" y="1277"/>
                  </a:lnTo>
                  <a:lnTo>
                    <a:pt x="1152" y="1361"/>
                  </a:lnTo>
                  <a:lnTo>
                    <a:pt x="1089" y="1235"/>
                  </a:lnTo>
                  <a:lnTo>
                    <a:pt x="1089" y="1089"/>
                  </a:lnTo>
                  <a:lnTo>
                    <a:pt x="942" y="1026"/>
                  </a:lnTo>
                  <a:lnTo>
                    <a:pt x="880" y="1047"/>
                  </a:lnTo>
                  <a:lnTo>
                    <a:pt x="608" y="1131"/>
                  </a:lnTo>
                  <a:lnTo>
                    <a:pt x="587" y="1235"/>
                  </a:lnTo>
                  <a:lnTo>
                    <a:pt x="629" y="1340"/>
                  </a:lnTo>
                  <a:lnTo>
                    <a:pt x="775" y="1361"/>
                  </a:lnTo>
                  <a:lnTo>
                    <a:pt x="796" y="1465"/>
                  </a:lnTo>
                  <a:lnTo>
                    <a:pt x="796" y="1486"/>
                  </a:lnTo>
                  <a:lnTo>
                    <a:pt x="733" y="1507"/>
                  </a:lnTo>
                  <a:lnTo>
                    <a:pt x="733" y="1591"/>
                  </a:lnTo>
                  <a:lnTo>
                    <a:pt x="691" y="1696"/>
                  </a:lnTo>
                  <a:lnTo>
                    <a:pt x="691" y="1800"/>
                  </a:lnTo>
                  <a:lnTo>
                    <a:pt x="608" y="1863"/>
                  </a:lnTo>
                  <a:lnTo>
                    <a:pt x="503" y="1800"/>
                  </a:lnTo>
                  <a:lnTo>
                    <a:pt x="461" y="1926"/>
                  </a:lnTo>
                  <a:lnTo>
                    <a:pt x="482" y="1988"/>
                  </a:lnTo>
                  <a:lnTo>
                    <a:pt x="608" y="1988"/>
                  </a:lnTo>
                  <a:lnTo>
                    <a:pt x="670" y="2030"/>
                  </a:lnTo>
                  <a:lnTo>
                    <a:pt x="629" y="2114"/>
                  </a:lnTo>
                  <a:lnTo>
                    <a:pt x="608" y="2240"/>
                  </a:lnTo>
                  <a:lnTo>
                    <a:pt x="524" y="2302"/>
                  </a:lnTo>
                  <a:lnTo>
                    <a:pt x="608" y="2407"/>
                  </a:lnTo>
                  <a:lnTo>
                    <a:pt x="524" y="2449"/>
                  </a:lnTo>
                  <a:lnTo>
                    <a:pt x="378" y="2407"/>
                  </a:lnTo>
                  <a:lnTo>
                    <a:pt x="210" y="2449"/>
                  </a:lnTo>
                  <a:lnTo>
                    <a:pt x="168" y="2553"/>
                  </a:lnTo>
                  <a:lnTo>
                    <a:pt x="85" y="2658"/>
                  </a:lnTo>
                  <a:lnTo>
                    <a:pt x="105" y="2825"/>
                  </a:lnTo>
                  <a:lnTo>
                    <a:pt x="85" y="3035"/>
                  </a:lnTo>
                  <a:lnTo>
                    <a:pt x="43" y="3139"/>
                  </a:lnTo>
                  <a:lnTo>
                    <a:pt x="43" y="3160"/>
                  </a:lnTo>
                  <a:lnTo>
                    <a:pt x="1" y="3244"/>
                  </a:lnTo>
                  <a:lnTo>
                    <a:pt x="85" y="3432"/>
                  </a:lnTo>
                  <a:lnTo>
                    <a:pt x="85" y="3474"/>
                  </a:lnTo>
                  <a:lnTo>
                    <a:pt x="168" y="3579"/>
                  </a:lnTo>
                  <a:lnTo>
                    <a:pt x="85" y="3746"/>
                  </a:lnTo>
                  <a:lnTo>
                    <a:pt x="147" y="3746"/>
                  </a:lnTo>
                  <a:lnTo>
                    <a:pt x="273" y="3913"/>
                  </a:lnTo>
                  <a:lnTo>
                    <a:pt x="294" y="4060"/>
                  </a:lnTo>
                  <a:lnTo>
                    <a:pt x="357" y="4102"/>
                  </a:lnTo>
                  <a:lnTo>
                    <a:pt x="357" y="4290"/>
                  </a:lnTo>
                  <a:lnTo>
                    <a:pt x="461" y="4374"/>
                  </a:lnTo>
                  <a:lnTo>
                    <a:pt x="461" y="4437"/>
                  </a:lnTo>
                  <a:lnTo>
                    <a:pt x="566" y="4520"/>
                  </a:lnTo>
                  <a:lnTo>
                    <a:pt x="629" y="4478"/>
                  </a:lnTo>
                  <a:lnTo>
                    <a:pt x="733" y="4478"/>
                  </a:lnTo>
                  <a:lnTo>
                    <a:pt x="817" y="4520"/>
                  </a:lnTo>
                  <a:lnTo>
                    <a:pt x="922" y="4478"/>
                  </a:lnTo>
                  <a:lnTo>
                    <a:pt x="1047" y="4541"/>
                  </a:lnTo>
                  <a:lnTo>
                    <a:pt x="1152" y="4541"/>
                  </a:lnTo>
                  <a:lnTo>
                    <a:pt x="1298" y="4625"/>
                  </a:lnTo>
                  <a:lnTo>
                    <a:pt x="1152" y="4750"/>
                  </a:lnTo>
                  <a:lnTo>
                    <a:pt x="1089" y="4918"/>
                  </a:lnTo>
                  <a:lnTo>
                    <a:pt x="1089" y="5022"/>
                  </a:lnTo>
                  <a:lnTo>
                    <a:pt x="1005" y="5106"/>
                  </a:lnTo>
                  <a:lnTo>
                    <a:pt x="942" y="5273"/>
                  </a:lnTo>
                  <a:lnTo>
                    <a:pt x="942" y="5441"/>
                  </a:lnTo>
                  <a:lnTo>
                    <a:pt x="1047" y="5525"/>
                  </a:lnTo>
                  <a:lnTo>
                    <a:pt x="1110" y="5629"/>
                  </a:lnTo>
                  <a:lnTo>
                    <a:pt x="1214" y="5650"/>
                  </a:lnTo>
                  <a:lnTo>
                    <a:pt x="1319" y="5587"/>
                  </a:lnTo>
                  <a:lnTo>
                    <a:pt x="1445" y="5650"/>
                  </a:lnTo>
                  <a:lnTo>
                    <a:pt x="1507" y="5566"/>
                  </a:lnTo>
                  <a:lnTo>
                    <a:pt x="1466" y="5525"/>
                  </a:lnTo>
                  <a:lnTo>
                    <a:pt x="1612" y="5462"/>
                  </a:lnTo>
                  <a:lnTo>
                    <a:pt x="1633" y="5566"/>
                  </a:lnTo>
                  <a:lnTo>
                    <a:pt x="1717" y="5587"/>
                  </a:lnTo>
                  <a:lnTo>
                    <a:pt x="1758" y="5545"/>
                  </a:lnTo>
                  <a:lnTo>
                    <a:pt x="1842" y="5545"/>
                  </a:lnTo>
                  <a:lnTo>
                    <a:pt x="1989" y="5671"/>
                  </a:lnTo>
                  <a:lnTo>
                    <a:pt x="2072" y="5692"/>
                  </a:lnTo>
                  <a:lnTo>
                    <a:pt x="2093" y="5692"/>
                  </a:lnTo>
                  <a:lnTo>
                    <a:pt x="2156" y="5671"/>
                  </a:lnTo>
                  <a:lnTo>
                    <a:pt x="2261" y="5629"/>
                  </a:lnTo>
                  <a:lnTo>
                    <a:pt x="2344" y="5734"/>
                  </a:lnTo>
                  <a:lnTo>
                    <a:pt x="2491" y="5755"/>
                  </a:lnTo>
                  <a:lnTo>
                    <a:pt x="2512" y="5692"/>
                  </a:lnTo>
                  <a:lnTo>
                    <a:pt x="2512" y="5629"/>
                  </a:lnTo>
                  <a:lnTo>
                    <a:pt x="2826" y="5629"/>
                  </a:lnTo>
                  <a:lnTo>
                    <a:pt x="2909" y="5692"/>
                  </a:lnTo>
                  <a:lnTo>
                    <a:pt x="3014" y="5671"/>
                  </a:lnTo>
                  <a:lnTo>
                    <a:pt x="3098" y="5692"/>
                  </a:lnTo>
                  <a:lnTo>
                    <a:pt x="3202" y="5671"/>
                  </a:lnTo>
                  <a:lnTo>
                    <a:pt x="3391" y="5545"/>
                  </a:lnTo>
                  <a:lnTo>
                    <a:pt x="3453" y="5545"/>
                  </a:lnTo>
                  <a:lnTo>
                    <a:pt x="3600" y="5566"/>
                  </a:lnTo>
                  <a:lnTo>
                    <a:pt x="3725" y="5545"/>
                  </a:lnTo>
                  <a:lnTo>
                    <a:pt x="3851" y="5629"/>
                  </a:lnTo>
                  <a:lnTo>
                    <a:pt x="3935" y="5566"/>
                  </a:lnTo>
                  <a:lnTo>
                    <a:pt x="3914" y="5462"/>
                  </a:lnTo>
                  <a:lnTo>
                    <a:pt x="3746" y="5378"/>
                  </a:lnTo>
                  <a:lnTo>
                    <a:pt x="3746" y="5315"/>
                  </a:lnTo>
                  <a:lnTo>
                    <a:pt x="3914" y="5127"/>
                  </a:lnTo>
                  <a:lnTo>
                    <a:pt x="4039" y="5043"/>
                  </a:lnTo>
                  <a:lnTo>
                    <a:pt x="4123" y="4939"/>
                  </a:lnTo>
                  <a:lnTo>
                    <a:pt x="4186" y="4939"/>
                  </a:lnTo>
                  <a:lnTo>
                    <a:pt x="4186" y="4834"/>
                  </a:lnTo>
                  <a:lnTo>
                    <a:pt x="4227" y="4729"/>
                  </a:lnTo>
                  <a:lnTo>
                    <a:pt x="3976" y="4437"/>
                  </a:lnTo>
                  <a:lnTo>
                    <a:pt x="3872" y="4374"/>
                  </a:lnTo>
                  <a:lnTo>
                    <a:pt x="3663" y="4227"/>
                  </a:lnTo>
                  <a:lnTo>
                    <a:pt x="3558" y="4185"/>
                  </a:lnTo>
                  <a:lnTo>
                    <a:pt x="3537" y="4102"/>
                  </a:lnTo>
                  <a:lnTo>
                    <a:pt x="3537" y="3955"/>
                  </a:lnTo>
                  <a:lnTo>
                    <a:pt x="3432" y="3767"/>
                  </a:lnTo>
                  <a:lnTo>
                    <a:pt x="3286" y="3683"/>
                  </a:lnTo>
                  <a:lnTo>
                    <a:pt x="3286" y="3579"/>
                  </a:lnTo>
                  <a:lnTo>
                    <a:pt x="3307" y="3558"/>
                  </a:lnTo>
                  <a:lnTo>
                    <a:pt x="3391" y="3600"/>
                  </a:lnTo>
                  <a:lnTo>
                    <a:pt x="3453" y="3641"/>
                  </a:lnTo>
                  <a:lnTo>
                    <a:pt x="3663" y="3453"/>
                  </a:lnTo>
                  <a:lnTo>
                    <a:pt x="3767" y="3453"/>
                  </a:lnTo>
                  <a:lnTo>
                    <a:pt x="3872" y="3328"/>
                  </a:lnTo>
                  <a:lnTo>
                    <a:pt x="4018" y="3328"/>
                  </a:lnTo>
                  <a:lnTo>
                    <a:pt x="4060" y="3223"/>
                  </a:lnTo>
                  <a:lnTo>
                    <a:pt x="4269" y="3223"/>
                  </a:lnTo>
                  <a:lnTo>
                    <a:pt x="4353" y="3244"/>
                  </a:lnTo>
                  <a:lnTo>
                    <a:pt x="4437" y="3181"/>
                  </a:lnTo>
                  <a:lnTo>
                    <a:pt x="4437" y="3076"/>
                  </a:lnTo>
                  <a:lnTo>
                    <a:pt x="4604" y="3118"/>
                  </a:lnTo>
                  <a:lnTo>
                    <a:pt x="4688" y="3056"/>
                  </a:lnTo>
                  <a:lnTo>
                    <a:pt x="4771" y="3118"/>
                  </a:lnTo>
                  <a:lnTo>
                    <a:pt x="4792" y="3076"/>
                  </a:lnTo>
                  <a:lnTo>
                    <a:pt x="4813" y="3035"/>
                  </a:lnTo>
                  <a:lnTo>
                    <a:pt x="4813" y="2721"/>
                  </a:lnTo>
                  <a:lnTo>
                    <a:pt x="4751" y="2637"/>
                  </a:lnTo>
                  <a:lnTo>
                    <a:pt x="4667" y="2595"/>
                  </a:lnTo>
                  <a:lnTo>
                    <a:pt x="4562" y="2344"/>
                  </a:lnTo>
                  <a:lnTo>
                    <a:pt x="4604" y="2240"/>
                  </a:lnTo>
                  <a:lnTo>
                    <a:pt x="4562" y="2114"/>
                  </a:lnTo>
                  <a:lnTo>
                    <a:pt x="4562" y="2030"/>
                  </a:lnTo>
                  <a:lnTo>
                    <a:pt x="4479" y="1926"/>
                  </a:lnTo>
                  <a:lnTo>
                    <a:pt x="4499" y="1821"/>
                  </a:lnTo>
                  <a:lnTo>
                    <a:pt x="4332" y="1612"/>
                  </a:lnTo>
                  <a:lnTo>
                    <a:pt x="4332" y="1549"/>
                  </a:lnTo>
                  <a:lnTo>
                    <a:pt x="4479" y="1465"/>
                  </a:lnTo>
                  <a:lnTo>
                    <a:pt x="4499" y="1277"/>
                  </a:lnTo>
                  <a:lnTo>
                    <a:pt x="4458" y="1026"/>
                  </a:lnTo>
                  <a:lnTo>
                    <a:pt x="4353" y="1026"/>
                  </a:lnTo>
                  <a:lnTo>
                    <a:pt x="4269" y="963"/>
                  </a:lnTo>
                  <a:lnTo>
                    <a:pt x="4165" y="963"/>
                  </a:lnTo>
                  <a:lnTo>
                    <a:pt x="4060" y="880"/>
                  </a:lnTo>
                  <a:lnTo>
                    <a:pt x="4081" y="775"/>
                  </a:lnTo>
                  <a:lnTo>
                    <a:pt x="4039" y="670"/>
                  </a:lnTo>
                  <a:lnTo>
                    <a:pt x="3914" y="712"/>
                  </a:lnTo>
                  <a:lnTo>
                    <a:pt x="3767" y="545"/>
                  </a:lnTo>
                  <a:lnTo>
                    <a:pt x="3663" y="545"/>
                  </a:lnTo>
                  <a:lnTo>
                    <a:pt x="3621" y="461"/>
                  </a:lnTo>
                  <a:lnTo>
                    <a:pt x="3558" y="503"/>
                  </a:lnTo>
                  <a:lnTo>
                    <a:pt x="3432" y="524"/>
                  </a:lnTo>
                  <a:lnTo>
                    <a:pt x="3328" y="608"/>
                  </a:lnTo>
                  <a:lnTo>
                    <a:pt x="3286" y="545"/>
                  </a:lnTo>
                  <a:lnTo>
                    <a:pt x="3349" y="503"/>
                  </a:lnTo>
                  <a:lnTo>
                    <a:pt x="3349" y="524"/>
                  </a:lnTo>
                  <a:lnTo>
                    <a:pt x="3411" y="461"/>
                  </a:lnTo>
                  <a:lnTo>
                    <a:pt x="3516" y="419"/>
                  </a:lnTo>
                  <a:lnTo>
                    <a:pt x="3391" y="419"/>
                  </a:lnTo>
                  <a:lnTo>
                    <a:pt x="3328" y="440"/>
                  </a:lnTo>
                  <a:lnTo>
                    <a:pt x="3307" y="503"/>
                  </a:lnTo>
                  <a:lnTo>
                    <a:pt x="3202" y="545"/>
                  </a:lnTo>
                  <a:lnTo>
                    <a:pt x="3202" y="608"/>
                  </a:lnTo>
                  <a:lnTo>
                    <a:pt x="2993" y="628"/>
                  </a:lnTo>
                  <a:lnTo>
                    <a:pt x="2909" y="733"/>
                  </a:lnTo>
                  <a:lnTo>
                    <a:pt x="2888" y="838"/>
                  </a:lnTo>
                  <a:lnTo>
                    <a:pt x="2763" y="838"/>
                  </a:lnTo>
                  <a:lnTo>
                    <a:pt x="2721" y="775"/>
                  </a:lnTo>
                  <a:lnTo>
                    <a:pt x="2616" y="754"/>
                  </a:lnTo>
                  <a:lnTo>
                    <a:pt x="2574" y="775"/>
                  </a:lnTo>
                  <a:lnTo>
                    <a:pt x="2407" y="733"/>
                  </a:lnTo>
                  <a:lnTo>
                    <a:pt x="2512" y="670"/>
                  </a:lnTo>
                  <a:lnTo>
                    <a:pt x="2595" y="670"/>
                  </a:lnTo>
                  <a:lnTo>
                    <a:pt x="2679" y="608"/>
                  </a:lnTo>
                  <a:lnTo>
                    <a:pt x="2679" y="503"/>
                  </a:lnTo>
                  <a:lnTo>
                    <a:pt x="2616" y="461"/>
                  </a:lnTo>
                  <a:lnTo>
                    <a:pt x="2512" y="545"/>
                  </a:lnTo>
                  <a:lnTo>
                    <a:pt x="2491" y="566"/>
                  </a:lnTo>
                  <a:lnTo>
                    <a:pt x="2365" y="461"/>
                  </a:lnTo>
                  <a:lnTo>
                    <a:pt x="2302" y="419"/>
                  </a:lnTo>
                  <a:lnTo>
                    <a:pt x="2261" y="440"/>
                  </a:lnTo>
                  <a:lnTo>
                    <a:pt x="2240" y="524"/>
                  </a:lnTo>
                  <a:lnTo>
                    <a:pt x="2135" y="566"/>
                  </a:lnTo>
                  <a:lnTo>
                    <a:pt x="2093" y="461"/>
                  </a:lnTo>
                  <a:lnTo>
                    <a:pt x="2030" y="440"/>
                  </a:lnTo>
                  <a:lnTo>
                    <a:pt x="1968" y="377"/>
                  </a:lnTo>
                  <a:lnTo>
                    <a:pt x="2051" y="335"/>
                  </a:lnTo>
                  <a:lnTo>
                    <a:pt x="2093" y="210"/>
                  </a:lnTo>
                  <a:lnTo>
                    <a:pt x="1989" y="189"/>
                  </a:lnTo>
                  <a:lnTo>
                    <a:pt x="1863" y="84"/>
                  </a:lnTo>
                  <a:lnTo>
                    <a:pt x="1758" y="84"/>
                  </a:lnTo>
                  <a:lnTo>
                    <a:pt x="1717" y="43"/>
                  </a:lnTo>
                  <a:lnTo>
                    <a:pt x="1507"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54"/>
            <p:cNvSpPr/>
            <p:nvPr/>
          </p:nvSpPr>
          <p:spPr>
            <a:xfrm>
              <a:off x="3764778" y="2755577"/>
              <a:ext cx="24672" cy="21426"/>
            </a:xfrm>
            <a:custGeom>
              <a:avLst/>
              <a:gdLst/>
              <a:ahLst/>
              <a:cxnLst/>
              <a:rect l="l" t="t" r="r" b="b"/>
              <a:pathLst>
                <a:path w="2072" h="1884" extrusionOk="0">
                  <a:moveTo>
                    <a:pt x="1695" y="0"/>
                  </a:moveTo>
                  <a:lnTo>
                    <a:pt x="1549" y="21"/>
                  </a:lnTo>
                  <a:lnTo>
                    <a:pt x="1444" y="126"/>
                  </a:lnTo>
                  <a:lnTo>
                    <a:pt x="1340" y="84"/>
                  </a:lnTo>
                  <a:lnTo>
                    <a:pt x="1277" y="126"/>
                  </a:lnTo>
                  <a:lnTo>
                    <a:pt x="1130" y="126"/>
                  </a:lnTo>
                  <a:lnTo>
                    <a:pt x="1005" y="251"/>
                  </a:lnTo>
                  <a:lnTo>
                    <a:pt x="796" y="398"/>
                  </a:lnTo>
                  <a:lnTo>
                    <a:pt x="754" y="335"/>
                  </a:lnTo>
                  <a:lnTo>
                    <a:pt x="628" y="398"/>
                  </a:lnTo>
                  <a:lnTo>
                    <a:pt x="628" y="544"/>
                  </a:lnTo>
                  <a:lnTo>
                    <a:pt x="524" y="628"/>
                  </a:lnTo>
                  <a:lnTo>
                    <a:pt x="545" y="753"/>
                  </a:lnTo>
                  <a:lnTo>
                    <a:pt x="524" y="879"/>
                  </a:lnTo>
                  <a:lnTo>
                    <a:pt x="482" y="984"/>
                  </a:lnTo>
                  <a:lnTo>
                    <a:pt x="440" y="1046"/>
                  </a:lnTo>
                  <a:lnTo>
                    <a:pt x="335" y="1130"/>
                  </a:lnTo>
                  <a:lnTo>
                    <a:pt x="335" y="1193"/>
                  </a:lnTo>
                  <a:lnTo>
                    <a:pt x="482" y="1339"/>
                  </a:lnTo>
                  <a:lnTo>
                    <a:pt x="607" y="1360"/>
                  </a:lnTo>
                  <a:lnTo>
                    <a:pt x="482" y="1360"/>
                  </a:lnTo>
                  <a:lnTo>
                    <a:pt x="419" y="1402"/>
                  </a:lnTo>
                  <a:lnTo>
                    <a:pt x="377" y="1444"/>
                  </a:lnTo>
                  <a:lnTo>
                    <a:pt x="419" y="1507"/>
                  </a:lnTo>
                  <a:lnTo>
                    <a:pt x="503" y="1507"/>
                  </a:lnTo>
                  <a:lnTo>
                    <a:pt x="503" y="1569"/>
                  </a:lnTo>
                  <a:lnTo>
                    <a:pt x="398" y="1569"/>
                  </a:lnTo>
                  <a:lnTo>
                    <a:pt x="293" y="1486"/>
                  </a:lnTo>
                  <a:lnTo>
                    <a:pt x="189" y="1444"/>
                  </a:lnTo>
                  <a:lnTo>
                    <a:pt x="105" y="1465"/>
                  </a:lnTo>
                  <a:lnTo>
                    <a:pt x="126" y="1507"/>
                  </a:lnTo>
                  <a:lnTo>
                    <a:pt x="210" y="1548"/>
                  </a:lnTo>
                  <a:lnTo>
                    <a:pt x="314" y="1611"/>
                  </a:lnTo>
                  <a:lnTo>
                    <a:pt x="335" y="1590"/>
                  </a:lnTo>
                  <a:lnTo>
                    <a:pt x="440" y="1674"/>
                  </a:lnTo>
                  <a:lnTo>
                    <a:pt x="335" y="1611"/>
                  </a:lnTo>
                  <a:lnTo>
                    <a:pt x="273" y="1653"/>
                  </a:lnTo>
                  <a:lnTo>
                    <a:pt x="105" y="1590"/>
                  </a:lnTo>
                  <a:lnTo>
                    <a:pt x="1" y="1590"/>
                  </a:lnTo>
                  <a:lnTo>
                    <a:pt x="84" y="1611"/>
                  </a:lnTo>
                  <a:lnTo>
                    <a:pt x="126" y="1695"/>
                  </a:lnTo>
                  <a:lnTo>
                    <a:pt x="210" y="1695"/>
                  </a:lnTo>
                  <a:lnTo>
                    <a:pt x="293" y="1758"/>
                  </a:lnTo>
                  <a:lnTo>
                    <a:pt x="335" y="1695"/>
                  </a:lnTo>
                  <a:lnTo>
                    <a:pt x="440" y="1674"/>
                  </a:lnTo>
                  <a:lnTo>
                    <a:pt x="482" y="1653"/>
                  </a:lnTo>
                  <a:lnTo>
                    <a:pt x="545" y="1653"/>
                  </a:lnTo>
                  <a:lnTo>
                    <a:pt x="586" y="1548"/>
                  </a:lnTo>
                  <a:lnTo>
                    <a:pt x="796" y="1548"/>
                  </a:lnTo>
                  <a:lnTo>
                    <a:pt x="837" y="1611"/>
                  </a:lnTo>
                  <a:lnTo>
                    <a:pt x="942" y="1611"/>
                  </a:lnTo>
                  <a:lnTo>
                    <a:pt x="1005" y="1695"/>
                  </a:lnTo>
                  <a:lnTo>
                    <a:pt x="1151" y="1695"/>
                  </a:lnTo>
                  <a:lnTo>
                    <a:pt x="1214" y="1779"/>
                  </a:lnTo>
                  <a:lnTo>
                    <a:pt x="1214" y="1862"/>
                  </a:lnTo>
                  <a:lnTo>
                    <a:pt x="1319" y="1883"/>
                  </a:lnTo>
                  <a:lnTo>
                    <a:pt x="1361" y="1779"/>
                  </a:lnTo>
                  <a:lnTo>
                    <a:pt x="1381" y="1569"/>
                  </a:lnTo>
                  <a:lnTo>
                    <a:pt x="1361" y="1402"/>
                  </a:lnTo>
                  <a:lnTo>
                    <a:pt x="1444" y="1297"/>
                  </a:lnTo>
                  <a:lnTo>
                    <a:pt x="1486" y="1193"/>
                  </a:lnTo>
                  <a:lnTo>
                    <a:pt x="1654" y="1151"/>
                  </a:lnTo>
                  <a:lnTo>
                    <a:pt x="1800" y="1193"/>
                  </a:lnTo>
                  <a:lnTo>
                    <a:pt x="1884" y="1151"/>
                  </a:lnTo>
                  <a:lnTo>
                    <a:pt x="1800" y="1046"/>
                  </a:lnTo>
                  <a:lnTo>
                    <a:pt x="1884" y="984"/>
                  </a:lnTo>
                  <a:lnTo>
                    <a:pt x="1905" y="858"/>
                  </a:lnTo>
                  <a:lnTo>
                    <a:pt x="1946" y="774"/>
                  </a:lnTo>
                  <a:lnTo>
                    <a:pt x="1884" y="732"/>
                  </a:lnTo>
                  <a:lnTo>
                    <a:pt x="1758" y="732"/>
                  </a:lnTo>
                  <a:lnTo>
                    <a:pt x="1737" y="670"/>
                  </a:lnTo>
                  <a:lnTo>
                    <a:pt x="1779" y="544"/>
                  </a:lnTo>
                  <a:lnTo>
                    <a:pt x="1884" y="607"/>
                  </a:lnTo>
                  <a:lnTo>
                    <a:pt x="1967" y="544"/>
                  </a:lnTo>
                  <a:lnTo>
                    <a:pt x="1967" y="440"/>
                  </a:lnTo>
                  <a:lnTo>
                    <a:pt x="2009" y="335"/>
                  </a:lnTo>
                  <a:lnTo>
                    <a:pt x="2009" y="251"/>
                  </a:lnTo>
                  <a:lnTo>
                    <a:pt x="2072" y="230"/>
                  </a:lnTo>
                  <a:lnTo>
                    <a:pt x="2072" y="209"/>
                  </a:lnTo>
                  <a:lnTo>
                    <a:pt x="1967" y="147"/>
                  </a:lnTo>
                  <a:lnTo>
                    <a:pt x="1863" y="84"/>
                  </a:lnTo>
                  <a:lnTo>
                    <a:pt x="1695"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54"/>
            <p:cNvSpPr/>
            <p:nvPr/>
          </p:nvSpPr>
          <p:spPr>
            <a:xfrm>
              <a:off x="3762540" y="2773181"/>
              <a:ext cx="19445" cy="15956"/>
            </a:xfrm>
            <a:custGeom>
              <a:avLst/>
              <a:gdLst/>
              <a:ahLst/>
              <a:cxnLst/>
              <a:rect l="l" t="t" r="r" b="b"/>
              <a:pathLst>
                <a:path w="1633" h="1403" extrusionOk="0">
                  <a:moveTo>
                    <a:pt x="774" y="0"/>
                  </a:moveTo>
                  <a:lnTo>
                    <a:pt x="733" y="105"/>
                  </a:lnTo>
                  <a:lnTo>
                    <a:pt x="670" y="105"/>
                  </a:lnTo>
                  <a:lnTo>
                    <a:pt x="628" y="126"/>
                  </a:lnTo>
                  <a:lnTo>
                    <a:pt x="523" y="147"/>
                  </a:lnTo>
                  <a:lnTo>
                    <a:pt x="481" y="210"/>
                  </a:lnTo>
                  <a:lnTo>
                    <a:pt x="398" y="147"/>
                  </a:lnTo>
                  <a:lnTo>
                    <a:pt x="314" y="147"/>
                  </a:lnTo>
                  <a:lnTo>
                    <a:pt x="272" y="63"/>
                  </a:lnTo>
                  <a:lnTo>
                    <a:pt x="189" y="42"/>
                  </a:lnTo>
                  <a:lnTo>
                    <a:pt x="84" y="126"/>
                  </a:lnTo>
                  <a:lnTo>
                    <a:pt x="0" y="272"/>
                  </a:lnTo>
                  <a:lnTo>
                    <a:pt x="63" y="335"/>
                  </a:lnTo>
                  <a:lnTo>
                    <a:pt x="84" y="524"/>
                  </a:lnTo>
                  <a:lnTo>
                    <a:pt x="209" y="565"/>
                  </a:lnTo>
                  <a:lnTo>
                    <a:pt x="251" y="670"/>
                  </a:lnTo>
                  <a:lnTo>
                    <a:pt x="398" y="796"/>
                  </a:lnTo>
                  <a:lnTo>
                    <a:pt x="481" y="796"/>
                  </a:lnTo>
                  <a:lnTo>
                    <a:pt x="565" y="858"/>
                  </a:lnTo>
                  <a:lnTo>
                    <a:pt x="628" y="879"/>
                  </a:lnTo>
                  <a:lnTo>
                    <a:pt x="628" y="1047"/>
                  </a:lnTo>
                  <a:lnTo>
                    <a:pt x="774" y="1109"/>
                  </a:lnTo>
                  <a:lnTo>
                    <a:pt x="816" y="1068"/>
                  </a:lnTo>
                  <a:lnTo>
                    <a:pt x="900" y="1068"/>
                  </a:lnTo>
                  <a:lnTo>
                    <a:pt x="942" y="1109"/>
                  </a:lnTo>
                  <a:lnTo>
                    <a:pt x="1025" y="1151"/>
                  </a:lnTo>
                  <a:lnTo>
                    <a:pt x="1151" y="1298"/>
                  </a:lnTo>
                  <a:lnTo>
                    <a:pt x="1256" y="1319"/>
                  </a:lnTo>
                  <a:lnTo>
                    <a:pt x="1360" y="1402"/>
                  </a:lnTo>
                  <a:lnTo>
                    <a:pt x="1423" y="1361"/>
                  </a:lnTo>
                  <a:lnTo>
                    <a:pt x="1507" y="1361"/>
                  </a:lnTo>
                  <a:lnTo>
                    <a:pt x="1507" y="1298"/>
                  </a:lnTo>
                  <a:lnTo>
                    <a:pt x="1444" y="1256"/>
                  </a:lnTo>
                  <a:lnTo>
                    <a:pt x="1444" y="1172"/>
                  </a:lnTo>
                  <a:lnTo>
                    <a:pt x="1423" y="1109"/>
                  </a:lnTo>
                  <a:lnTo>
                    <a:pt x="1465" y="1047"/>
                  </a:lnTo>
                  <a:lnTo>
                    <a:pt x="1528" y="942"/>
                  </a:lnTo>
                  <a:lnTo>
                    <a:pt x="1549" y="942"/>
                  </a:lnTo>
                  <a:lnTo>
                    <a:pt x="1632" y="775"/>
                  </a:lnTo>
                  <a:lnTo>
                    <a:pt x="1549" y="670"/>
                  </a:lnTo>
                  <a:lnTo>
                    <a:pt x="1549" y="628"/>
                  </a:lnTo>
                  <a:lnTo>
                    <a:pt x="1465" y="440"/>
                  </a:lnTo>
                  <a:lnTo>
                    <a:pt x="1507" y="356"/>
                  </a:lnTo>
                  <a:lnTo>
                    <a:pt x="1507" y="335"/>
                  </a:lnTo>
                  <a:lnTo>
                    <a:pt x="1402" y="314"/>
                  </a:lnTo>
                  <a:lnTo>
                    <a:pt x="1402" y="231"/>
                  </a:lnTo>
                  <a:lnTo>
                    <a:pt x="1339" y="147"/>
                  </a:lnTo>
                  <a:lnTo>
                    <a:pt x="1193" y="147"/>
                  </a:lnTo>
                  <a:lnTo>
                    <a:pt x="1130" y="63"/>
                  </a:lnTo>
                  <a:lnTo>
                    <a:pt x="1025" y="63"/>
                  </a:lnTo>
                  <a:lnTo>
                    <a:pt x="984"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54"/>
            <p:cNvSpPr/>
            <p:nvPr/>
          </p:nvSpPr>
          <p:spPr>
            <a:xfrm>
              <a:off x="3779484" y="2783894"/>
              <a:ext cx="4739" cy="6425"/>
            </a:xfrm>
            <a:custGeom>
              <a:avLst/>
              <a:gdLst/>
              <a:ahLst/>
              <a:cxnLst/>
              <a:rect l="l" t="t" r="r" b="b"/>
              <a:pathLst>
                <a:path w="398" h="565" extrusionOk="0">
                  <a:moveTo>
                    <a:pt x="105" y="0"/>
                  </a:moveTo>
                  <a:lnTo>
                    <a:pt x="42" y="105"/>
                  </a:lnTo>
                  <a:lnTo>
                    <a:pt x="0" y="167"/>
                  </a:lnTo>
                  <a:lnTo>
                    <a:pt x="21" y="230"/>
                  </a:lnTo>
                  <a:lnTo>
                    <a:pt x="21" y="314"/>
                  </a:lnTo>
                  <a:lnTo>
                    <a:pt x="84" y="356"/>
                  </a:lnTo>
                  <a:lnTo>
                    <a:pt x="84" y="419"/>
                  </a:lnTo>
                  <a:lnTo>
                    <a:pt x="105" y="419"/>
                  </a:lnTo>
                  <a:lnTo>
                    <a:pt x="146" y="523"/>
                  </a:lnTo>
                  <a:lnTo>
                    <a:pt x="314" y="565"/>
                  </a:lnTo>
                  <a:lnTo>
                    <a:pt x="398" y="544"/>
                  </a:lnTo>
                  <a:lnTo>
                    <a:pt x="398" y="356"/>
                  </a:lnTo>
                  <a:lnTo>
                    <a:pt x="335" y="314"/>
                  </a:lnTo>
                  <a:lnTo>
                    <a:pt x="314" y="167"/>
                  </a:lnTo>
                  <a:lnTo>
                    <a:pt x="188"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54"/>
            <p:cNvSpPr/>
            <p:nvPr/>
          </p:nvSpPr>
          <p:spPr>
            <a:xfrm>
              <a:off x="3681319" y="2737017"/>
              <a:ext cx="27661" cy="34982"/>
            </a:xfrm>
            <a:custGeom>
              <a:avLst/>
              <a:gdLst/>
              <a:ahLst/>
              <a:cxnLst/>
              <a:rect l="l" t="t" r="r" b="b"/>
              <a:pathLst>
                <a:path w="2323" h="3076" extrusionOk="0">
                  <a:moveTo>
                    <a:pt x="1737" y="0"/>
                  </a:moveTo>
                  <a:lnTo>
                    <a:pt x="1779" y="84"/>
                  </a:lnTo>
                  <a:lnTo>
                    <a:pt x="1653" y="84"/>
                  </a:lnTo>
                  <a:lnTo>
                    <a:pt x="1674" y="209"/>
                  </a:lnTo>
                  <a:lnTo>
                    <a:pt x="1590" y="314"/>
                  </a:lnTo>
                  <a:lnTo>
                    <a:pt x="1590" y="230"/>
                  </a:lnTo>
                  <a:lnTo>
                    <a:pt x="1653" y="188"/>
                  </a:lnTo>
                  <a:lnTo>
                    <a:pt x="1590" y="84"/>
                  </a:lnTo>
                  <a:lnTo>
                    <a:pt x="1528" y="105"/>
                  </a:lnTo>
                  <a:lnTo>
                    <a:pt x="1569" y="167"/>
                  </a:lnTo>
                  <a:lnTo>
                    <a:pt x="1465" y="188"/>
                  </a:lnTo>
                  <a:lnTo>
                    <a:pt x="1423" y="147"/>
                  </a:lnTo>
                  <a:lnTo>
                    <a:pt x="1256" y="167"/>
                  </a:lnTo>
                  <a:lnTo>
                    <a:pt x="1256" y="230"/>
                  </a:lnTo>
                  <a:lnTo>
                    <a:pt x="1214" y="230"/>
                  </a:lnTo>
                  <a:lnTo>
                    <a:pt x="1172" y="356"/>
                  </a:lnTo>
                  <a:lnTo>
                    <a:pt x="1256" y="377"/>
                  </a:lnTo>
                  <a:lnTo>
                    <a:pt x="1235" y="419"/>
                  </a:lnTo>
                  <a:lnTo>
                    <a:pt x="1151" y="419"/>
                  </a:lnTo>
                  <a:lnTo>
                    <a:pt x="1151" y="481"/>
                  </a:lnTo>
                  <a:lnTo>
                    <a:pt x="1046" y="502"/>
                  </a:lnTo>
                  <a:lnTo>
                    <a:pt x="1067" y="586"/>
                  </a:lnTo>
                  <a:lnTo>
                    <a:pt x="1214" y="586"/>
                  </a:lnTo>
                  <a:lnTo>
                    <a:pt x="1172" y="607"/>
                  </a:lnTo>
                  <a:lnTo>
                    <a:pt x="1276" y="586"/>
                  </a:lnTo>
                  <a:lnTo>
                    <a:pt x="1360" y="586"/>
                  </a:lnTo>
                  <a:lnTo>
                    <a:pt x="1235" y="711"/>
                  </a:lnTo>
                  <a:lnTo>
                    <a:pt x="1046" y="795"/>
                  </a:lnTo>
                  <a:lnTo>
                    <a:pt x="1130" y="837"/>
                  </a:lnTo>
                  <a:lnTo>
                    <a:pt x="942" y="879"/>
                  </a:lnTo>
                  <a:lnTo>
                    <a:pt x="858" y="837"/>
                  </a:lnTo>
                  <a:lnTo>
                    <a:pt x="795" y="921"/>
                  </a:lnTo>
                  <a:lnTo>
                    <a:pt x="753" y="816"/>
                  </a:lnTo>
                  <a:lnTo>
                    <a:pt x="502" y="753"/>
                  </a:lnTo>
                  <a:lnTo>
                    <a:pt x="502" y="816"/>
                  </a:lnTo>
                  <a:lnTo>
                    <a:pt x="335" y="753"/>
                  </a:lnTo>
                  <a:lnTo>
                    <a:pt x="314" y="942"/>
                  </a:lnTo>
                  <a:lnTo>
                    <a:pt x="398" y="879"/>
                  </a:lnTo>
                  <a:lnTo>
                    <a:pt x="419" y="942"/>
                  </a:lnTo>
                  <a:lnTo>
                    <a:pt x="440" y="984"/>
                  </a:lnTo>
                  <a:lnTo>
                    <a:pt x="481" y="1088"/>
                  </a:lnTo>
                  <a:lnTo>
                    <a:pt x="419" y="1088"/>
                  </a:lnTo>
                  <a:lnTo>
                    <a:pt x="398" y="1025"/>
                  </a:lnTo>
                  <a:lnTo>
                    <a:pt x="272" y="1025"/>
                  </a:lnTo>
                  <a:lnTo>
                    <a:pt x="419" y="1130"/>
                  </a:lnTo>
                  <a:lnTo>
                    <a:pt x="544" y="1109"/>
                  </a:lnTo>
                  <a:lnTo>
                    <a:pt x="586" y="1214"/>
                  </a:lnTo>
                  <a:lnTo>
                    <a:pt x="440" y="1235"/>
                  </a:lnTo>
                  <a:lnTo>
                    <a:pt x="419" y="1276"/>
                  </a:lnTo>
                  <a:lnTo>
                    <a:pt x="440" y="1339"/>
                  </a:lnTo>
                  <a:lnTo>
                    <a:pt x="293" y="1360"/>
                  </a:lnTo>
                  <a:lnTo>
                    <a:pt x="335" y="1444"/>
                  </a:lnTo>
                  <a:lnTo>
                    <a:pt x="272" y="1465"/>
                  </a:lnTo>
                  <a:lnTo>
                    <a:pt x="377" y="1528"/>
                  </a:lnTo>
                  <a:lnTo>
                    <a:pt x="419" y="1507"/>
                  </a:lnTo>
                  <a:lnTo>
                    <a:pt x="398" y="1548"/>
                  </a:lnTo>
                  <a:lnTo>
                    <a:pt x="523" y="1528"/>
                  </a:lnTo>
                  <a:lnTo>
                    <a:pt x="544" y="1674"/>
                  </a:lnTo>
                  <a:lnTo>
                    <a:pt x="858" y="1674"/>
                  </a:lnTo>
                  <a:lnTo>
                    <a:pt x="753" y="1758"/>
                  </a:lnTo>
                  <a:lnTo>
                    <a:pt x="691" y="1737"/>
                  </a:lnTo>
                  <a:lnTo>
                    <a:pt x="586" y="1925"/>
                  </a:lnTo>
                  <a:lnTo>
                    <a:pt x="628" y="1925"/>
                  </a:lnTo>
                  <a:lnTo>
                    <a:pt x="523" y="2051"/>
                  </a:lnTo>
                  <a:lnTo>
                    <a:pt x="335" y="2176"/>
                  </a:lnTo>
                  <a:lnTo>
                    <a:pt x="419" y="2176"/>
                  </a:lnTo>
                  <a:lnTo>
                    <a:pt x="523" y="2134"/>
                  </a:lnTo>
                  <a:lnTo>
                    <a:pt x="586" y="2155"/>
                  </a:lnTo>
                  <a:lnTo>
                    <a:pt x="732" y="2155"/>
                  </a:lnTo>
                  <a:lnTo>
                    <a:pt x="816" y="2072"/>
                  </a:lnTo>
                  <a:lnTo>
                    <a:pt x="816" y="2092"/>
                  </a:lnTo>
                  <a:lnTo>
                    <a:pt x="942" y="2134"/>
                  </a:lnTo>
                  <a:lnTo>
                    <a:pt x="691" y="2176"/>
                  </a:lnTo>
                  <a:lnTo>
                    <a:pt x="502" y="2197"/>
                  </a:lnTo>
                  <a:lnTo>
                    <a:pt x="440" y="2281"/>
                  </a:lnTo>
                  <a:lnTo>
                    <a:pt x="314" y="2302"/>
                  </a:lnTo>
                  <a:lnTo>
                    <a:pt x="377" y="2364"/>
                  </a:lnTo>
                  <a:lnTo>
                    <a:pt x="335" y="2406"/>
                  </a:lnTo>
                  <a:lnTo>
                    <a:pt x="398" y="2448"/>
                  </a:lnTo>
                  <a:lnTo>
                    <a:pt x="293" y="2469"/>
                  </a:lnTo>
                  <a:lnTo>
                    <a:pt x="209" y="2385"/>
                  </a:lnTo>
                  <a:lnTo>
                    <a:pt x="188" y="2448"/>
                  </a:lnTo>
                  <a:lnTo>
                    <a:pt x="168" y="2406"/>
                  </a:lnTo>
                  <a:lnTo>
                    <a:pt x="0" y="2490"/>
                  </a:lnTo>
                  <a:lnTo>
                    <a:pt x="21" y="2511"/>
                  </a:lnTo>
                  <a:lnTo>
                    <a:pt x="398" y="2511"/>
                  </a:lnTo>
                  <a:lnTo>
                    <a:pt x="272" y="2595"/>
                  </a:lnTo>
                  <a:lnTo>
                    <a:pt x="105" y="2657"/>
                  </a:lnTo>
                  <a:lnTo>
                    <a:pt x="63" y="2762"/>
                  </a:lnTo>
                  <a:lnTo>
                    <a:pt x="168" y="2762"/>
                  </a:lnTo>
                  <a:lnTo>
                    <a:pt x="188" y="2825"/>
                  </a:lnTo>
                  <a:lnTo>
                    <a:pt x="440" y="2762"/>
                  </a:lnTo>
                  <a:lnTo>
                    <a:pt x="440" y="2762"/>
                  </a:lnTo>
                  <a:lnTo>
                    <a:pt x="230" y="2888"/>
                  </a:lnTo>
                  <a:lnTo>
                    <a:pt x="168" y="2929"/>
                  </a:lnTo>
                  <a:lnTo>
                    <a:pt x="314" y="2929"/>
                  </a:lnTo>
                  <a:lnTo>
                    <a:pt x="502" y="2825"/>
                  </a:lnTo>
                  <a:lnTo>
                    <a:pt x="481" y="2908"/>
                  </a:lnTo>
                  <a:lnTo>
                    <a:pt x="314" y="2992"/>
                  </a:lnTo>
                  <a:lnTo>
                    <a:pt x="419" y="2992"/>
                  </a:lnTo>
                  <a:lnTo>
                    <a:pt x="398" y="3034"/>
                  </a:lnTo>
                  <a:lnTo>
                    <a:pt x="398" y="3034"/>
                  </a:lnTo>
                  <a:lnTo>
                    <a:pt x="523" y="3013"/>
                  </a:lnTo>
                  <a:lnTo>
                    <a:pt x="607" y="3076"/>
                  </a:lnTo>
                  <a:lnTo>
                    <a:pt x="795" y="3034"/>
                  </a:lnTo>
                  <a:lnTo>
                    <a:pt x="963" y="2992"/>
                  </a:lnTo>
                  <a:lnTo>
                    <a:pt x="1130" y="2888"/>
                  </a:lnTo>
                  <a:lnTo>
                    <a:pt x="1067" y="2783"/>
                  </a:lnTo>
                  <a:lnTo>
                    <a:pt x="1172" y="2783"/>
                  </a:lnTo>
                  <a:lnTo>
                    <a:pt x="1151" y="2867"/>
                  </a:lnTo>
                  <a:lnTo>
                    <a:pt x="1256" y="2867"/>
                  </a:lnTo>
                  <a:lnTo>
                    <a:pt x="1360" y="2720"/>
                  </a:lnTo>
                  <a:lnTo>
                    <a:pt x="1444" y="2762"/>
                  </a:lnTo>
                  <a:lnTo>
                    <a:pt x="1465" y="2657"/>
                  </a:lnTo>
                  <a:lnTo>
                    <a:pt x="1800" y="2595"/>
                  </a:lnTo>
                  <a:lnTo>
                    <a:pt x="1841" y="2511"/>
                  </a:lnTo>
                  <a:lnTo>
                    <a:pt x="1862" y="2616"/>
                  </a:lnTo>
                  <a:lnTo>
                    <a:pt x="1946" y="2553"/>
                  </a:lnTo>
                  <a:lnTo>
                    <a:pt x="2009" y="2574"/>
                  </a:lnTo>
                  <a:lnTo>
                    <a:pt x="2176" y="2574"/>
                  </a:lnTo>
                  <a:lnTo>
                    <a:pt x="2072" y="2406"/>
                  </a:lnTo>
                  <a:lnTo>
                    <a:pt x="2155" y="2385"/>
                  </a:lnTo>
                  <a:lnTo>
                    <a:pt x="2218" y="2281"/>
                  </a:lnTo>
                  <a:lnTo>
                    <a:pt x="2218" y="2176"/>
                  </a:lnTo>
                  <a:lnTo>
                    <a:pt x="2302" y="2072"/>
                  </a:lnTo>
                  <a:lnTo>
                    <a:pt x="2323" y="1967"/>
                  </a:lnTo>
                  <a:lnTo>
                    <a:pt x="2302" y="1716"/>
                  </a:lnTo>
                  <a:lnTo>
                    <a:pt x="2218" y="1674"/>
                  </a:lnTo>
                  <a:lnTo>
                    <a:pt x="2302" y="1632"/>
                  </a:lnTo>
                  <a:lnTo>
                    <a:pt x="2302" y="1507"/>
                  </a:lnTo>
                  <a:lnTo>
                    <a:pt x="2218" y="1402"/>
                  </a:lnTo>
                  <a:lnTo>
                    <a:pt x="2260" y="1256"/>
                  </a:lnTo>
                  <a:lnTo>
                    <a:pt x="2176" y="1214"/>
                  </a:lnTo>
                  <a:lnTo>
                    <a:pt x="2197" y="1130"/>
                  </a:lnTo>
                  <a:lnTo>
                    <a:pt x="2281" y="1151"/>
                  </a:lnTo>
                  <a:lnTo>
                    <a:pt x="2281" y="1151"/>
                  </a:lnTo>
                  <a:lnTo>
                    <a:pt x="2155" y="1088"/>
                  </a:lnTo>
                  <a:lnTo>
                    <a:pt x="2072" y="1046"/>
                  </a:lnTo>
                  <a:lnTo>
                    <a:pt x="1967" y="837"/>
                  </a:lnTo>
                  <a:lnTo>
                    <a:pt x="1800" y="732"/>
                  </a:lnTo>
                  <a:lnTo>
                    <a:pt x="1737" y="795"/>
                  </a:lnTo>
                  <a:lnTo>
                    <a:pt x="1695" y="942"/>
                  </a:lnTo>
                  <a:lnTo>
                    <a:pt x="1632" y="984"/>
                  </a:lnTo>
                  <a:lnTo>
                    <a:pt x="1360" y="732"/>
                  </a:lnTo>
                  <a:lnTo>
                    <a:pt x="1486" y="502"/>
                  </a:lnTo>
                  <a:lnTo>
                    <a:pt x="1632" y="481"/>
                  </a:lnTo>
                  <a:lnTo>
                    <a:pt x="1653" y="377"/>
                  </a:lnTo>
                  <a:lnTo>
                    <a:pt x="1737" y="356"/>
                  </a:lnTo>
                  <a:lnTo>
                    <a:pt x="1779" y="272"/>
                  </a:lnTo>
                  <a:lnTo>
                    <a:pt x="1737" y="293"/>
                  </a:lnTo>
                  <a:lnTo>
                    <a:pt x="1737" y="293"/>
                  </a:lnTo>
                  <a:lnTo>
                    <a:pt x="1841" y="188"/>
                  </a:lnTo>
                  <a:lnTo>
                    <a:pt x="1946" y="147"/>
                  </a:lnTo>
                  <a:lnTo>
                    <a:pt x="1841" y="84"/>
                  </a:lnTo>
                  <a:lnTo>
                    <a:pt x="1737"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96" name="Google Shape;1796;p54"/>
            <p:cNvGrpSpPr/>
            <p:nvPr/>
          </p:nvGrpSpPr>
          <p:grpSpPr>
            <a:xfrm>
              <a:off x="3697513" y="2707266"/>
              <a:ext cx="59549" cy="79733"/>
              <a:chOff x="3586375" y="2281300"/>
              <a:chExt cx="125025" cy="175275"/>
            </a:xfrm>
          </p:grpSpPr>
          <p:sp>
            <p:nvSpPr>
              <p:cNvPr id="1797" name="Google Shape;1797;p54"/>
              <p:cNvSpPr/>
              <p:nvPr/>
            </p:nvSpPr>
            <p:spPr>
              <a:xfrm>
                <a:off x="3609900" y="2281300"/>
                <a:ext cx="101500" cy="175275"/>
              </a:xfrm>
              <a:custGeom>
                <a:avLst/>
                <a:gdLst/>
                <a:ahLst/>
                <a:cxnLst/>
                <a:rect l="l" t="t" r="r" b="b"/>
                <a:pathLst>
                  <a:path w="4060" h="7011" extrusionOk="0">
                    <a:moveTo>
                      <a:pt x="1340" y="1"/>
                    </a:moveTo>
                    <a:lnTo>
                      <a:pt x="1277" y="63"/>
                    </a:lnTo>
                    <a:lnTo>
                      <a:pt x="1235" y="42"/>
                    </a:lnTo>
                    <a:lnTo>
                      <a:pt x="1110" y="84"/>
                    </a:lnTo>
                    <a:lnTo>
                      <a:pt x="1026" y="84"/>
                    </a:lnTo>
                    <a:lnTo>
                      <a:pt x="921" y="105"/>
                    </a:lnTo>
                    <a:lnTo>
                      <a:pt x="859" y="105"/>
                    </a:lnTo>
                    <a:lnTo>
                      <a:pt x="838" y="168"/>
                    </a:lnTo>
                    <a:lnTo>
                      <a:pt x="838" y="105"/>
                    </a:lnTo>
                    <a:lnTo>
                      <a:pt x="796" y="84"/>
                    </a:lnTo>
                    <a:lnTo>
                      <a:pt x="712" y="168"/>
                    </a:lnTo>
                    <a:lnTo>
                      <a:pt x="733" y="105"/>
                    </a:lnTo>
                    <a:lnTo>
                      <a:pt x="608" y="42"/>
                    </a:lnTo>
                    <a:lnTo>
                      <a:pt x="587" y="105"/>
                    </a:lnTo>
                    <a:lnTo>
                      <a:pt x="524" y="168"/>
                    </a:lnTo>
                    <a:lnTo>
                      <a:pt x="545" y="231"/>
                    </a:lnTo>
                    <a:lnTo>
                      <a:pt x="524" y="231"/>
                    </a:lnTo>
                    <a:lnTo>
                      <a:pt x="524" y="314"/>
                    </a:lnTo>
                    <a:lnTo>
                      <a:pt x="419" y="356"/>
                    </a:lnTo>
                    <a:lnTo>
                      <a:pt x="482" y="419"/>
                    </a:lnTo>
                    <a:lnTo>
                      <a:pt x="440" y="503"/>
                    </a:lnTo>
                    <a:lnTo>
                      <a:pt x="398" y="503"/>
                    </a:lnTo>
                    <a:lnTo>
                      <a:pt x="503" y="607"/>
                    </a:lnTo>
                    <a:lnTo>
                      <a:pt x="545" y="670"/>
                    </a:lnTo>
                    <a:lnTo>
                      <a:pt x="419" y="607"/>
                    </a:lnTo>
                    <a:lnTo>
                      <a:pt x="398" y="670"/>
                    </a:lnTo>
                    <a:lnTo>
                      <a:pt x="315" y="587"/>
                    </a:lnTo>
                    <a:lnTo>
                      <a:pt x="294" y="628"/>
                    </a:lnTo>
                    <a:lnTo>
                      <a:pt x="315" y="691"/>
                    </a:lnTo>
                    <a:lnTo>
                      <a:pt x="294" y="733"/>
                    </a:lnTo>
                    <a:lnTo>
                      <a:pt x="273" y="628"/>
                    </a:lnTo>
                    <a:lnTo>
                      <a:pt x="210" y="733"/>
                    </a:lnTo>
                    <a:lnTo>
                      <a:pt x="273" y="796"/>
                    </a:lnTo>
                    <a:lnTo>
                      <a:pt x="210" y="817"/>
                    </a:lnTo>
                    <a:lnTo>
                      <a:pt x="294" y="900"/>
                    </a:lnTo>
                    <a:lnTo>
                      <a:pt x="336" y="900"/>
                    </a:lnTo>
                    <a:lnTo>
                      <a:pt x="294" y="942"/>
                    </a:lnTo>
                    <a:lnTo>
                      <a:pt x="210" y="900"/>
                    </a:lnTo>
                    <a:lnTo>
                      <a:pt x="210" y="1026"/>
                    </a:lnTo>
                    <a:lnTo>
                      <a:pt x="210" y="1047"/>
                    </a:lnTo>
                    <a:lnTo>
                      <a:pt x="377" y="1026"/>
                    </a:lnTo>
                    <a:lnTo>
                      <a:pt x="273" y="1089"/>
                    </a:lnTo>
                    <a:lnTo>
                      <a:pt x="273" y="1110"/>
                    </a:lnTo>
                    <a:lnTo>
                      <a:pt x="294" y="1131"/>
                    </a:lnTo>
                    <a:lnTo>
                      <a:pt x="377" y="1110"/>
                    </a:lnTo>
                    <a:lnTo>
                      <a:pt x="336" y="1131"/>
                    </a:lnTo>
                    <a:lnTo>
                      <a:pt x="398" y="1151"/>
                    </a:lnTo>
                    <a:lnTo>
                      <a:pt x="398" y="1151"/>
                    </a:lnTo>
                    <a:lnTo>
                      <a:pt x="315" y="1131"/>
                    </a:lnTo>
                    <a:lnTo>
                      <a:pt x="294" y="1151"/>
                    </a:lnTo>
                    <a:lnTo>
                      <a:pt x="294" y="1214"/>
                    </a:lnTo>
                    <a:lnTo>
                      <a:pt x="315" y="1235"/>
                    </a:lnTo>
                    <a:lnTo>
                      <a:pt x="273" y="1256"/>
                    </a:lnTo>
                    <a:lnTo>
                      <a:pt x="231" y="1319"/>
                    </a:lnTo>
                    <a:lnTo>
                      <a:pt x="294" y="1319"/>
                    </a:lnTo>
                    <a:lnTo>
                      <a:pt x="294" y="1361"/>
                    </a:lnTo>
                    <a:lnTo>
                      <a:pt x="210" y="1340"/>
                    </a:lnTo>
                    <a:lnTo>
                      <a:pt x="189" y="1403"/>
                    </a:lnTo>
                    <a:lnTo>
                      <a:pt x="210" y="1444"/>
                    </a:lnTo>
                    <a:lnTo>
                      <a:pt x="189" y="1465"/>
                    </a:lnTo>
                    <a:lnTo>
                      <a:pt x="168" y="1528"/>
                    </a:lnTo>
                    <a:lnTo>
                      <a:pt x="63" y="1528"/>
                    </a:lnTo>
                    <a:lnTo>
                      <a:pt x="1" y="1549"/>
                    </a:lnTo>
                    <a:lnTo>
                      <a:pt x="63" y="1570"/>
                    </a:lnTo>
                    <a:lnTo>
                      <a:pt x="126" y="1570"/>
                    </a:lnTo>
                    <a:lnTo>
                      <a:pt x="189" y="1612"/>
                    </a:lnTo>
                    <a:lnTo>
                      <a:pt x="168" y="1633"/>
                    </a:lnTo>
                    <a:lnTo>
                      <a:pt x="105" y="1633"/>
                    </a:lnTo>
                    <a:lnTo>
                      <a:pt x="189" y="1716"/>
                    </a:lnTo>
                    <a:lnTo>
                      <a:pt x="210" y="1716"/>
                    </a:lnTo>
                    <a:lnTo>
                      <a:pt x="273" y="1737"/>
                    </a:lnTo>
                    <a:lnTo>
                      <a:pt x="503" y="1507"/>
                    </a:lnTo>
                    <a:lnTo>
                      <a:pt x="482" y="1570"/>
                    </a:lnTo>
                    <a:lnTo>
                      <a:pt x="503" y="1612"/>
                    </a:lnTo>
                    <a:lnTo>
                      <a:pt x="419" y="1633"/>
                    </a:lnTo>
                    <a:lnTo>
                      <a:pt x="377" y="1758"/>
                    </a:lnTo>
                    <a:lnTo>
                      <a:pt x="377" y="1779"/>
                    </a:lnTo>
                    <a:lnTo>
                      <a:pt x="315" y="1947"/>
                    </a:lnTo>
                    <a:lnTo>
                      <a:pt x="336" y="1947"/>
                    </a:lnTo>
                    <a:lnTo>
                      <a:pt x="294" y="2135"/>
                    </a:lnTo>
                    <a:lnTo>
                      <a:pt x="294" y="2239"/>
                    </a:lnTo>
                    <a:lnTo>
                      <a:pt x="231" y="2281"/>
                    </a:lnTo>
                    <a:lnTo>
                      <a:pt x="294" y="2323"/>
                    </a:lnTo>
                    <a:lnTo>
                      <a:pt x="315" y="2302"/>
                    </a:lnTo>
                    <a:lnTo>
                      <a:pt x="231" y="2449"/>
                    </a:lnTo>
                    <a:lnTo>
                      <a:pt x="231" y="2595"/>
                    </a:lnTo>
                    <a:lnTo>
                      <a:pt x="189" y="2658"/>
                    </a:lnTo>
                    <a:lnTo>
                      <a:pt x="189" y="2700"/>
                    </a:lnTo>
                    <a:lnTo>
                      <a:pt x="315" y="2700"/>
                    </a:lnTo>
                    <a:lnTo>
                      <a:pt x="294" y="2595"/>
                    </a:lnTo>
                    <a:lnTo>
                      <a:pt x="336" y="2491"/>
                    </a:lnTo>
                    <a:lnTo>
                      <a:pt x="336" y="2407"/>
                    </a:lnTo>
                    <a:lnTo>
                      <a:pt x="398" y="2323"/>
                    </a:lnTo>
                    <a:lnTo>
                      <a:pt x="336" y="2135"/>
                    </a:lnTo>
                    <a:lnTo>
                      <a:pt x="398" y="2135"/>
                    </a:lnTo>
                    <a:lnTo>
                      <a:pt x="545" y="1947"/>
                    </a:lnTo>
                    <a:lnTo>
                      <a:pt x="440" y="2135"/>
                    </a:lnTo>
                    <a:lnTo>
                      <a:pt x="419" y="2239"/>
                    </a:lnTo>
                    <a:lnTo>
                      <a:pt x="482" y="2260"/>
                    </a:lnTo>
                    <a:lnTo>
                      <a:pt x="482" y="2198"/>
                    </a:lnTo>
                    <a:lnTo>
                      <a:pt x="545" y="2135"/>
                    </a:lnTo>
                    <a:lnTo>
                      <a:pt x="587" y="2260"/>
                    </a:lnTo>
                    <a:lnTo>
                      <a:pt x="628" y="2135"/>
                    </a:lnTo>
                    <a:lnTo>
                      <a:pt x="628" y="2030"/>
                    </a:lnTo>
                    <a:lnTo>
                      <a:pt x="691" y="1988"/>
                    </a:lnTo>
                    <a:lnTo>
                      <a:pt x="649" y="2135"/>
                    </a:lnTo>
                    <a:lnTo>
                      <a:pt x="754" y="2198"/>
                    </a:lnTo>
                    <a:lnTo>
                      <a:pt x="649" y="2177"/>
                    </a:lnTo>
                    <a:lnTo>
                      <a:pt x="628" y="2323"/>
                    </a:lnTo>
                    <a:lnTo>
                      <a:pt x="649" y="2449"/>
                    </a:lnTo>
                    <a:lnTo>
                      <a:pt x="712" y="2470"/>
                    </a:lnTo>
                    <a:lnTo>
                      <a:pt x="754" y="2574"/>
                    </a:lnTo>
                    <a:lnTo>
                      <a:pt x="649" y="2658"/>
                    </a:lnTo>
                    <a:lnTo>
                      <a:pt x="587" y="2909"/>
                    </a:lnTo>
                    <a:lnTo>
                      <a:pt x="587" y="3014"/>
                    </a:lnTo>
                    <a:lnTo>
                      <a:pt x="503" y="2972"/>
                    </a:lnTo>
                    <a:lnTo>
                      <a:pt x="503" y="3097"/>
                    </a:lnTo>
                    <a:lnTo>
                      <a:pt x="628" y="3244"/>
                    </a:lnTo>
                    <a:lnTo>
                      <a:pt x="587" y="3097"/>
                    </a:lnTo>
                    <a:lnTo>
                      <a:pt x="649" y="3076"/>
                    </a:lnTo>
                    <a:lnTo>
                      <a:pt x="859" y="3223"/>
                    </a:lnTo>
                    <a:lnTo>
                      <a:pt x="859" y="3097"/>
                    </a:lnTo>
                    <a:lnTo>
                      <a:pt x="796" y="3035"/>
                    </a:lnTo>
                    <a:lnTo>
                      <a:pt x="838" y="3014"/>
                    </a:lnTo>
                    <a:lnTo>
                      <a:pt x="1005" y="3118"/>
                    </a:lnTo>
                    <a:lnTo>
                      <a:pt x="1131" y="3118"/>
                    </a:lnTo>
                    <a:lnTo>
                      <a:pt x="1131" y="3076"/>
                    </a:lnTo>
                    <a:lnTo>
                      <a:pt x="1235" y="3076"/>
                    </a:lnTo>
                    <a:lnTo>
                      <a:pt x="1256" y="2972"/>
                    </a:lnTo>
                    <a:lnTo>
                      <a:pt x="1549" y="2993"/>
                    </a:lnTo>
                    <a:lnTo>
                      <a:pt x="1361" y="3014"/>
                    </a:lnTo>
                    <a:lnTo>
                      <a:pt x="1235" y="3348"/>
                    </a:lnTo>
                    <a:lnTo>
                      <a:pt x="1382" y="3620"/>
                    </a:lnTo>
                    <a:lnTo>
                      <a:pt x="1444" y="3558"/>
                    </a:lnTo>
                    <a:lnTo>
                      <a:pt x="1444" y="3704"/>
                    </a:lnTo>
                    <a:lnTo>
                      <a:pt x="1549" y="3600"/>
                    </a:lnTo>
                    <a:lnTo>
                      <a:pt x="1654" y="3600"/>
                    </a:lnTo>
                    <a:lnTo>
                      <a:pt x="1633" y="3746"/>
                    </a:lnTo>
                    <a:lnTo>
                      <a:pt x="1654" y="3767"/>
                    </a:lnTo>
                    <a:lnTo>
                      <a:pt x="1549" y="3851"/>
                    </a:lnTo>
                    <a:lnTo>
                      <a:pt x="1570" y="4018"/>
                    </a:lnTo>
                    <a:lnTo>
                      <a:pt x="1528" y="4123"/>
                    </a:lnTo>
                    <a:lnTo>
                      <a:pt x="1570" y="4227"/>
                    </a:lnTo>
                    <a:lnTo>
                      <a:pt x="1654" y="4290"/>
                    </a:lnTo>
                    <a:lnTo>
                      <a:pt x="1737" y="4290"/>
                    </a:lnTo>
                    <a:lnTo>
                      <a:pt x="1675" y="4332"/>
                    </a:lnTo>
                    <a:lnTo>
                      <a:pt x="1591" y="4332"/>
                    </a:lnTo>
                    <a:lnTo>
                      <a:pt x="1549" y="4248"/>
                    </a:lnTo>
                    <a:lnTo>
                      <a:pt x="1465" y="4269"/>
                    </a:lnTo>
                    <a:lnTo>
                      <a:pt x="1528" y="4353"/>
                    </a:lnTo>
                    <a:lnTo>
                      <a:pt x="1591" y="4395"/>
                    </a:lnTo>
                    <a:lnTo>
                      <a:pt x="1486" y="4374"/>
                    </a:lnTo>
                    <a:lnTo>
                      <a:pt x="1424" y="4290"/>
                    </a:lnTo>
                    <a:lnTo>
                      <a:pt x="1235" y="4353"/>
                    </a:lnTo>
                    <a:lnTo>
                      <a:pt x="1152" y="4353"/>
                    </a:lnTo>
                    <a:lnTo>
                      <a:pt x="963" y="4436"/>
                    </a:lnTo>
                    <a:lnTo>
                      <a:pt x="859" y="4583"/>
                    </a:lnTo>
                    <a:lnTo>
                      <a:pt x="733" y="4667"/>
                    </a:lnTo>
                    <a:lnTo>
                      <a:pt x="691" y="4750"/>
                    </a:lnTo>
                    <a:lnTo>
                      <a:pt x="817" y="4750"/>
                    </a:lnTo>
                    <a:lnTo>
                      <a:pt x="817" y="4688"/>
                    </a:lnTo>
                    <a:lnTo>
                      <a:pt x="1026" y="4646"/>
                    </a:lnTo>
                    <a:lnTo>
                      <a:pt x="1005" y="4750"/>
                    </a:lnTo>
                    <a:lnTo>
                      <a:pt x="1068" y="4813"/>
                    </a:lnTo>
                    <a:lnTo>
                      <a:pt x="1005" y="4876"/>
                    </a:lnTo>
                    <a:lnTo>
                      <a:pt x="1026" y="4960"/>
                    </a:lnTo>
                    <a:lnTo>
                      <a:pt x="1068" y="4960"/>
                    </a:lnTo>
                    <a:lnTo>
                      <a:pt x="942" y="5190"/>
                    </a:lnTo>
                    <a:lnTo>
                      <a:pt x="859" y="5232"/>
                    </a:lnTo>
                    <a:lnTo>
                      <a:pt x="754" y="5294"/>
                    </a:lnTo>
                    <a:lnTo>
                      <a:pt x="733" y="5294"/>
                    </a:lnTo>
                    <a:lnTo>
                      <a:pt x="608" y="5378"/>
                    </a:lnTo>
                    <a:lnTo>
                      <a:pt x="524" y="5378"/>
                    </a:lnTo>
                    <a:lnTo>
                      <a:pt x="398" y="5483"/>
                    </a:lnTo>
                    <a:lnTo>
                      <a:pt x="503" y="5483"/>
                    </a:lnTo>
                    <a:lnTo>
                      <a:pt x="503" y="5545"/>
                    </a:lnTo>
                    <a:lnTo>
                      <a:pt x="419" y="5608"/>
                    </a:lnTo>
                    <a:lnTo>
                      <a:pt x="545" y="5629"/>
                    </a:lnTo>
                    <a:lnTo>
                      <a:pt x="524" y="5650"/>
                    </a:lnTo>
                    <a:lnTo>
                      <a:pt x="587" y="5692"/>
                    </a:lnTo>
                    <a:lnTo>
                      <a:pt x="649" y="5650"/>
                    </a:lnTo>
                    <a:lnTo>
                      <a:pt x="754" y="5608"/>
                    </a:lnTo>
                    <a:lnTo>
                      <a:pt x="900" y="5545"/>
                    </a:lnTo>
                    <a:lnTo>
                      <a:pt x="921" y="5629"/>
                    </a:lnTo>
                    <a:lnTo>
                      <a:pt x="1026" y="5650"/>
                    </a:lnTo>
                    <a:lnTo>
                      <a:pt x="942" y="5692"/>
                    </a:lnTo>
                    <a:lnTo>
                      <a:pt x="921" y="5734"/>
                    </a:lnTo>
                    <a:lnTo>
                      <a:pt x="1068" y="5734"/>
                    </a:lnTo>
                    <a:lnTo>
                      <a:pt x="1068" y="5713"/>
                    </a:lnTo>
                    <a:lnTo>
                      <a:pt x="1152" y="5692"/>
                    </a:lnTo>
                    <a:lnTo>
                      <a:pt x="1256" y="5796"/>
                    </a:lnTo>
                    <a:lnTo>
                      <a:pt x="1319" y="5859"/>
                    </a:lnTo>
                    <a:lnTo>
                      <a:pt x="1486" y="5859"/>
                    </a:lnTo>
                    <a:lnTo>
                      <a:pt x="1549" y="5796"/>
                    </a:lnTo>
                    <a:lnTo>
                      <a:pt x="1633" y="5755"/>
                    </a:lnTo>
                    <a:lnTo>
                      <a:pt x="1758" y="5713"/>
                    </a:lnTo>
                    <a:lnTo>
                      <a:pt x="1800" y="5650"/>
                    </a:lnTo>
                    <a:lnTo>
                      <a:pt x="1905" y="5608"/>
                    </a:lnTo>
                    <a:lnTo>
                      <a:pt x="1758" y="5755"/>
                    </a:lnTo>
                    <a:lnTo>
                      <a:pt x="1633" y="5901"/>
                    </a:lnTo>
                    <a:lnTo>
                      <a:pt x="1633" y="6048"/>
                    </a:lnTo>
                    <a:lnTo>
                      <a:pt x="1528" y="6048"/>
                    </a:lnTo>
                    <a:lnTo>
                      <a:pt x="1444" y="6068"/>
                    </a:lnTo>
                    <a:lnTo>
                      <a:pt x="1361" y="6027"/>
                    </a:lnTo>
                    <a:lnTo>
                      <a:pt x="1131" y="6006"/>
                    </a:lnTo>
                    <a:lnTo>
                      <a:pt x="963" y="6048"/>
                    </a:lnTo>
                    <a:lnTo>
                      <a:pt x="963" y="6131"/>
                    </a:lnTo>
                    <a:lnTo>
                      <a:pt x="900" y="6215"/>
                    </a:lnTo>
                    <a:lnTo>
                      <a:pt x="796" y="6215"/>
                    </a:lnTo>
                    <a:lnTo>
                      <a:pt x="796" y="6382"/>
                    </a:lnTo>
                    <a:lnTo>
                      <a:pt x="691" y="6487"/>
                    </a:lnTo>
                    <a:lnTo>
                      <a:pt x="649" y="6550"/>
                    </a:lnTo>
                    <a:lnTo>
                      <a:pt x="545" y="6550"/>
                    </a:lnTo>
                    <a:lnTo>
                      <a:pt x="524" y="6675"/>
                    </a:lnTo>
                    <a:lnTo>
                      <a:pt x="482" y="6675"/>
                    </a:lnTo>
                    <a:lnTo>
                      <a:pt x="440" y="6738"/>
                    </a:lnTo>
                    <a:lnTo>
                      <a:pt x="315" y="6843"/>
                    </a:lnTo>
                    <a:lnTo>
                      <a:pt x="231" y="6801"/>
                    </a:lnTo>
                    <a:lnTo>
                      <a:pt x="168" y="6864"/>
                    </a:lnTo>
                    <a:lnTo>
                      <a:pt x="168" y="6968"/>
                    </a:lnTo>
                    <a:lnTo>
                      <a:pt x="273" y="6968"/>
                    </a:lnTo>
                    <a:lnTo>
                      <a:pt x="273" y="6885"/>
                    </a:lnTo>
                    <a:lnTo>
                      <a:pt x="377" y="6905"/>
                    </a:lnTo>
                    <a:lnTo>
                      <a:pt x="419" y="7010"/>
                    </a:lnTo>
                    <a:lnTo>
                      <a:pt x="503" y="6968"/>
                    </a:lnTo>
                    <a:lnTo>
                      <a:pt x="482" y="6905"/>
                    </a:lnTo>
                    <a:lnTo>
                      <a:pt x="524" y="6843"/>
                    </a:lnTo>
                    <a:lnTo>
                      <a:pt x="545" y="6864"/>
                    </a:lnTo>
                    <a:lnTo>
                      <a:pt x="628" y="6801"/>
                    </a:lnTo>
                    <a:lnTo>
                      <a:pt x="649" y="6801"/>
                    </a:lnTo>
                    <a:lnTo>
                      <a:pt x="712" y="6696"/>
                    </a:lnTo>
                    <a:lnTo>
                      <a:pt x="817" y="6759"/>
                    </a:lnTo>
                    <a:lnTo>
                      <a:pt x="900" y="6696"/>
                    </a:lnTo>
                    <a:lnTo>
                      <a:pt x="963" y="6738"/>
                    </a:lnTo>
                    <a:lnTo>
                      <a:pt x="1005" y="6696"/>
                    </a:lnTo>
                    <a:lnTo>
                      <a:pt x="1047" y="6759"/>
                    </a:lnTo>
                    <a:lnTo>
                      <a:pt x="1110" y="6759"/>
                    </a:lnTo>
                    <a:lnTo>
                      <a:pt x="1172" y="6801"/>
                    </a:lnTo>
                    <a:lnTo>
                      <a:pt x="1277" y="6801"/>
                    </a:lnTo>
                    <a:lnTo>
                      <a:pt x="1256" y="6759"/>
                    </a:lnTo>
                    <a:lnTo>
                      <a:pt x="1340" y="6738"/>
                    </a:lnTo>
                    <a:lnTo>
                      <a:pt x="1361" y="6654"/>
                    </a:lnTo>
                    <a:lnTo>
                      <a:pt x="1340" y="6571"/>
                    </a:lnTo>
                    <a:lnTo>
                      <a:pt x="1382" y="6487"/>
                    </a:lnTo>
                    <a:lnTo>
                      <a:pt x="1444" y="6487"/>
                    </a:lnTo>
                    <a:lnTo>
                      <a:pt x="1465" y="6445"/>
                    </a:lnTo>
                    <a:lnTo>
                      <a:pt x="1675" y="6424"/>
                    </a:lnTo>
                    <a:lnTo>
                      <a:pt x="1779" y="6424"/>
                    </a:lnTo>
                    <a:lnTo>
                      <a:pt x="1905" y="6487"/>
                    </a:lnTo>
                    <a:lnTo>
                      <a:pt x="2093" y="6487"/>
                    </a:lnTo>
                    <a:lnTo>
                      <a:pt x="2177" y="6529"/>
                    </a:lnTo>
                    <a:lnTo>
                      <a:pt x="2198" y="6445"/>
                    </a:lnTo>
                    <a:lnTo>
                      <a:pt x="2323" y="6361"/>
                    </a:lnTo>
                    <a:lnTo>
                      <a:pt x="2407" y="6382"/>
                    </a:lnTo>
                    <a:lnTo>
                      <a:pt x="2512" y="6320"/>
                    </a:lnTo>
                    <a:lnTo>
                      <a:pt x="2616" y="6340"/>
                    </a:lnTo>
                    <a:lnTo>
                      <a:pt x="2637" y="6320"/>
                    </a:lnTo>
                    <a:lnTo>
                      <a:pt x="2721" y="6278"/>
                    </a:lnTo>
                    <a:lnTo>
                      <a:pt x="2721" y="6320"/>
                    </a:lnTo>
                    <a:lnTo>
                      <a:pt x="2804" y="6361"/>
                    </a:lnTo>
                    <a:lnTo>
                      <a:pt x="2888" y="6320"/>
                    </a:lnTo>
                    <a:lnTo>
                      <a:pt x="3056" y="6320"/>
                    </a:lnTo>
                    <a:lnTo>
                      <a:pt x="3202" y="6278"/>
                    </a:lnTo>
                    <a:lnTo>
                      <a:pt x="3307" y="6320"/>
                    </a:lnTo>
                    <a:lnTo>
                      <a:pt x="3349" y="6340"/>
                    </a:lnTo>
                    <a:lnTo>
                      <a:pt x="3453" y="6257"/>
                    </a:lnTo>
                    <a:lnTo>
                      <a:pt x="3537" y="6236"/>
                    </a:lnTo>
                    <a:lnTo>
                      <a:pt x="3621" y="6152"/>
                    </a:lnTo>
                    <a:lnTo>
                      <a:pt x="3683" y="6152"/>
                    </a:lnTo>
                    <a:lnTo>
                      <a:pt x="3746" y="6173"/>
                    </a:lnTo>
                    <a:lnTo>
                      <a:pt x="3725" y="6110"/>
                    </a:lnTo>
                    <a:lnTo>
                      <a:pt x="3851" y="6027"/>
                    </a:lnTo>
                    <a:lnTo>
                      <a:pt x="3955" y="6006"/>
                    </a:lnTo>
                    <a:lnTo>
                      <a:pt x="3955" y="5922"/>
                    </a:lnTo>
                    <a:lnTo>
                      <a:pt x="3934" y="5859"/>
                    </a:lnTo>
                    <a:lnTo>
                      <a:pt x="3955" y="5796"/>
                    </a:lnTo>
                    <a:lnTo>
                      <a:pt x="3788" y="5796"/>
                    </a:lnTo>
                    <a:lnTo>
                      <a:pt x="3683" y="5838"/>
                    </a:lnTo>
                    <a:lnTo>
                      <a:pt x="3641" y="5838"/>
                    </a:lnTo>
                    <a:lnTo>
                      <a:pt x="3537" y="5817"/>
                    </a:lnTo>
                    <a:lnTo>
                      <a:pt x="3474" y="5796"/>
                    </a:lnTo>
                    <a:lnTo>
                      <a:pt x="3537" y="5755"/>
                    </a:lnTo>
                    <a:lnTo>
                      <a:pt x="3558" y="5755"/>
                    </a:lnTo>
                    <a:lnTo>
                      <a:pt x="3558" y="5734"/>
                    </a:lnTo>
                    <a:lnTo>
                      <a:pt x="3474" y="5713"/>
                    </a:lnTo>
                    <a:lnTo>
                      <a:pt x="3411" y="5734"/>
                    </a:lnTo>
                    <a:lnTo>
                      <a:pt x="3516" y="5650"/>
                    </a:lnTo>
                    <a:lnTo>
                      <a:pt x="3579" y="5692"/>
                    </a:lnTo>
                    <a:lnTo>
                      <a:pt x="3662" y="5629"/>
                    </a:lnTo>
                    <a:lnTo>
                      <a:pt x="3641" y="5545"/>
                    </a:lnTo>
                    <a:lnTo>
                      <a:pt x="3558" y="5545"/>
                    </a:lnTo>
                    <a:lnTo>
                      <a:pt x="3621" y="5504"/>
                    </a:lnTo>
                    <a:lnTo>
                      <a:pt x="3662" y="5441"/>
                    </a:lnTo>
                    <a:lnTo>
                      <a:pt x="3725" y="5504"/>
                    </a:lnTo>
                    <a:lnTo>
                      <a:pt x="3788" y="5441"/>
                    </a:lnTo>
                    <a:lnTo>
                      <a:pt x="3851" y="5399"/>
                    </a:lnTo>
                    <a:lnTo>
                      <a:pt x="3788" y="5378"/>
                    </a:lnTo>
                    <a:lnTo>
                      <a:pt x="3830" y="5336"/>
                    </a:lnTo>
                    <a:lnTo>
                      <a:pt x="3725" y="5336"/>
                    </a:lnTo>
                    <a:lnTo>
                      <a:pt x="3767" y="5273"/>
                    </a:lnTo>
                    <a:lnTo>
                      <a:pt x="3830" y="5294"/>
                    </a:lnTo>
                    <a:lnTo>
                      <a:pt x="3851" y="5315"/>
                    </a:lnTo>
                    <a:lnTo>
                      <a:pt x="3893" y="5232"/>
                    </a:lnTo>
                    <a:lnTo>
                      <a:pt x="3976" y="5211"/>
                    </a:lnTo>
                    <a:lnTo>
                      <a:pt x="3976" y="5064"/>
                    </a:lnTo>
                    <a:lnTo>
                      <a:pt x="4060" y="4897"/>
                    </a:lnTo>
                    <a:lnTo>
                      <a:pt x="3997" y="4813"/>
                    </a:lnTo>
                    <a:lnTo>
                      <a:pt x="3976" y="4688"/>
                    </a:lnTo>
                    <a:lnTo>
                      <a:pt x="3767" y="4541"/>
                    </a:lnTo>
                    <a:lnTo>
                      <a:pt x="3349" y="4541"/>
                    </a:lnTo>
                    <a:lnTo>
                      <a:pt x="3328" y="4667"/>
                    </a:lnTo>
                    <a:lnTo>
                      <a:pt x="3307" y="4708"/>
                    </a:lnTo>
                    <a:lnTo>
                      <a:pt x="3202" y="4646"/>
                    </a:lnTo>
                    <a:lnTo>
                      <a:pt x="3097" y="4604"/>
                    </a:lnTo>
                    <a:lnTo>
                      <a:pt x="3265" y="4436"/>
                    </a:lnTo>
                    <a:lnTo>
                      <a:pt x="3265" y="4332"/>
                    </a:lnTo>
                    <a:lnTo>
                      <a:pt x="3139" y="4123"/>
                    </a:lnTo>
                    <a:lnTo>
                      <a:pt x="3097" y="4123"/>
                    </a:lnTo>
                    <a:lnTo>
                      <a:pt x="2951" y="4039"/>
                    </a:lnTo>
                    <a:lnTo>
                      <a:pt x="2909" y="3955"/>
                    </a:lnTo>
                    <a:lnTo>
                      <a:pt x="2846" y="3976"/>
                    </a:lnTo>
                    <a:lnTo>
                      <a:pt x="2825" y="3976"/>
                    </a:lnTo>
                    <a:lnTo>
                      <a:pt x="2742" y="3955"/>
                    </a:lnTo>
                    <a:lnTo>
                      <a:pt x="2825" y="3955"/>
                    </a:lnTo>
                    <a:lnTo>
                      <a:pt x="2930" y="3934"/>
                    </a:lnTo>
                    <a:lnTo>
                      <a:pt x="2993" y="3955"/>
                    </a:lnTo>
                    <a:lnTo>
                      <a:pt x="3014" y="4018"/>
                    </a:lnTo>
                    <a:lnTo>
                      <a:pt x="3139" y="4018"/>
                    </a:lnTo>
                    <a:lnTo>
                      <a:pt x="2993" y="3830"/>
                    </a:lnTo>
                    <a:lnTo>
                      <a:pt x="2909" y="3725"/>
                    </a:lnTo>
                    <a:lnTo>
                      <a:pt x="2951" y="3641"/>
                    </a:lnTo>
                    <a:lnTo>
                      <a:pt x="2993" y="3641"/>
                    </a:lnTo>
                    <a:lnTo>
                      <a:pt x="2909" y="3600"/>
                    </a:lnTo>
                    <a:lnTo>
                      <a:pt x="2888" y="3537"/>
                    </a:lnTo>
                    <a:lnTo>
                      <a:pt x="2846" y="3537"/>
                    </a:lnTo>
                    <a:lnTo>
                      <a:pt x="2784" y="3348"/>
                    </a:lnTo>
                    <a:lnTo>
                      <a:pt x="2616" y="3307"/>
                    </a:lnTo>
                    <a:lnTo>
                      <a:pt x="2428" y="3244"/>
                    </a:lnTo>
                    <a:lnTo>
                      <a:pt x="2428" y="3181"/>
                    </a:lnTo>
                    <a:lnTo>
                      <a:pt x="2386" y="3139"/>
                    </a:lnTo>
                    <a:lnTo>
                      <a:pt x="2323" y="2930"/>
                    </a:lnTo>
                    <a:lnTo>
                      <a:pt x="2260" y="2825"/>
                    </a:lnTo>
                    <a:lnTo>
                      <a:pt x="2198" y="2574"/>
                    </a:lnTo>
                    <a:lnTo>
                      <a:pt x="2156" y="2470"/>
                    </a:lnTo>
                    <a:lnTo>
                      <a:pt x="2093" y="2470"/>
                    </a:lnTo>
                    <a:lnTo>
                      <a:pt x="1947" y="2239"/>
                    </a:lnTo>
                    <a:lnTo>
                      <a:pt x="1842" y="2198"/>
                    </a:lnTo>
                    <a:lnTo>
                      <a:pt x="1758" y="2156"/>
                    </a:lnTo>
                    <a:lnTo>
                      <a:pt x="1654" y="2093"/>
                    </a:lnTo>
                    <a:lnTo>
                      <a:pt x="1591" y="2156"/>
                    </a:lnTo>
                    <a:lnTo>
                      <a:pt x="1486" y="2198"/>
                    </a:lnTo>
                    <a:lnTo>
                      <a:pt x="1361" y="2177"/>
                    </a:lnTo>
                    <a:lnTo>
                      <a:pt x="1277" y="2177"/>
                    </a:lnTo>
                    <a:lnTo>
                      <a:pt x="1172" y="2156"/>
                    </a:lnTo>
                    <a:lnTo>
                      <a:pt x="1152" y="2072"/>
                    </a:lnTo>
                    <a:lnTo>
                      <a:pt x="1152" y="2072"/>
                    </a:lnTo>
                    <a:lnTo>
                      <a:pt x="1214" y="2093"/>
                    </a:lnTo>
                    <a:lnTo>
                      <a:pt x="1340" y="2135"/>
                    </a:lnTo>
                    <a:lnTo>
                      <a:pt x="1465" y="2093"/>
                    </a:lnTo>
                    <a:lnTo>
                      <a:pt x="1486" y="1988"/>
                    </a:lnTo>
                    <a:lnTo>
                      <a:pt x="1591" y="1988"/>
                    </a:lnTo>
                    <a:lnTo>
                      <a:pt x="1696" y="1926"/>
                    </a:lnTo>
                    <a:lnTo>
                      <a:pt x="1591" y="1884"/>
                    </a:lnTo>
                    <a:lnTo>
                      <a:pt x="1591" y="1800"/>
                    </a:lnTo>
                    <a:lnTo>
                      <a:pt x="1549" y="1779"/>
                    </a:lnTo>
                    <a:lnTo>
                      <a:pt x="1424" y="1863"/>
                    </a:lnTo>
                    <a:lnTo>
                      <a:pt x="1382" y="1842"/>
                    </a:lnTo>
                    <a:lnTo>
                      <a:pt x="1486" y="1758"/>
                    </a:lnTo>
                    <a:lnTo>
                      <a:pt x="1633" y="1758"/>
                    </a:lnTo>
                    <a:lnTo>
                      <a:pt x="1696" y="1716"/>
                    </a:lnTo>
                    <a:lnTo>
                      <a:pt x="1696" y="1633"/>
                    </a:lnTo>
                    <a:lnTo>
                      <a:pt x="1758" y="1612"/>
                    </a:lnTo>
                    <a:lnTo>
                      <a:pt x="1842" y="1444"/>
                    </a:lnTo>
                    <a:lnTo>
                      <a:pt x="1884" y="1403"/>
                    </a:lnTo>
                    <a:lnTo>
                      <a:pt x="1884" y="1340"/>
                    </a:lnTo>
                    <a:lnTo>
                      <a:pt x="1947" y="1235"/>
                    </a:lnTo>
                    <a:lnTo>
                      <a:pt x="1905" y="1214"/>
                    </a:lnTo>
                    <a:lnTo>
                      <a:pt x="1968" y="1047"/>
                    </a:lnTo>
                    <a:lnTo>
                      <a:pt x="2072" y="984"/>
                    </a:lnTo>
                    <a:lnTo>
                      <a:pt x="2072" y="900"/>
                    </a:lnTo>
                    <a:lnTo>
                      <a:pt x="1905" y="754"/>
                    </a:lnTo>
                    <a:lnTo>
                      <a:pt x="1884" y="796"/>
                    </a:lnTo>
                    <a:lnTo>
                      <a:pt x="1675" y="796"/>
                    </a:lnTo>
                    <a:lnTo>
                      <a:pt x="1528" y="754"/>
                    </a:lnTo>
                    <a:lnTo>
                      <a:pt x="1486" y="817"/>
                    </a:lnTo>
                    <a:lnTo>
                      <a:pt x="1424" y="817"/>
                    </a:lnTo>
                    <a:lnTo>
                      <a:pt x="1340" y="754"/>
                    </a:lnTo>
                    <a:lnTo>
                      <a:pt x="1256" y="796"/>
                    </a:lnTo>
                    <a:lnTo>
                      <a:pt x="1256" y="817"/>
                    </a:lnTo>
                    <a:lnTo>
                      <a:pt x="1172" y="838"/>
                    </a:lnTo>
                    <a:lnTo>
                      <a:pt x="1068" y="900"/>
                    </a:lnTo>
                    <a:lnTo>
                      <a:pt x="1047" y="900"/>
                    </a:lnTo>
                    <a:lnTo>
                      <a:pt x="963" y="942"/>
                    </a:lnTo>
                    <a:lnTo>
                      <a:pt x="942" y="921"/>
                    </a:lnTo>
                    <a:lnTo>
                      <a:pt x="1047" y="817"/>
                    </a:lnTo>
                    <a:lnTo>
                      <a:pt x="1131" y="691"/>
                    </a:lnTo>
                    <a:lnTo>
                      <a:pt x="1131" y="691"/>
                    </a:lnTo>
                    <a:lnTo>
                      <a:pt x="1068" y="712"/>
                    </a:lnTo>
                    <a:lnTo>
                      <a:pt x="963" y="691"/>
                    </a:lnTo>
                    <a:lnTo>
                      <a:pt x="1026" y="670"/>
                    </a:lnTo>
                    <a:lnTo>
                      <a:pt x="1047" y="587"/>
                    </a:lnTo>
                    <a:lnTo>
                      <a:pt x="1277" y="419"/>
                    </a:lnTo>
                    <a:lnTo>
                      <a:pt x="1340" y="294"/>
                    </a:lnTo>
                    <a:lnTo>
                      <a:pt x="1424" y="273"/>
                    </a:lnTo>
                    <a:lnTo>
                      <a:pt x="1444" y="168"/>
                    </a:lnTo>
                    <a:lnTo>
                      <a:pt x="1424" y="147"/>
                    </a:lnTo>
                    <a:lnTo>
                      <a:pt x="1465" y="63"/>
                    </a:lnTo>
                    <a:lnTo>
                      <a:pt x="1444"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54"/>
              <p:cNvSpPr/>
              <p:nvPr/>
            </p:nvSpPr>
            <p:spPr>
              <a:xfrm>
                <a:off x="3586375" y="2350350"/>
                <a:ext cx="31925" cy="25125"/>
              </a:xfrm>
              <a:custGeom>
                <a:avLst/>
                <a:gdLst/>
                <a:ahLst/>
                <a:cxnLst/>
                <a:rect l="l" t="t" r="r" b="b"/>
                <a:pathLst>
                  <a:path w="1277" h="1005" extrusionOk="0">
                    <a:moveTo>
                      <a:pt x="732" y="1"/>
                    </a:moveTo>
                    <a:lnTo>
                      <a:pt x="628" y="63"/>
                    </a:lnTo>
                    <a:lnTo>
                      <a:pt x="544" y="63"/>
                    </a:lnTo>
                    <a:lnTo>
                      <a:pt x="523" y="126"/>
                    </a:lnTo>
                    <a:lnTo>
                      <a:pt x="419" y="126"/>
                    </a:lnTo>
                    <a:lnTo>
                      <a:pt x="377" y="210"/>
                    </a:lnTo>
                    <a:lnTo>
                      <a:pt x="293" y="231"/>
                    </a:lnTo>
                    <a:lnTo>
                      <a:pt x="272" y="335"/>
                    </a:lnTo>
                    <a:lnTo>
                      <a:pt x="126" y="356"/>
                    </a:lnTo>
                    <a:lnTo>
                      <a:pt x="0" y="586"/>
                    </a:lnTo>
                    <a:lnTo>
                      <a:pt x="272" y="838"/>
                    </a:lnTo>
                    <a:lnTo>
                      <a:pt x="335" y="796"/>
                    </a:lnTo>
                    <a:lnTo>
                      <a:pt x="377" y="649"/>
                    </a:lnTo>
                    <a:lnTo>
                      <a:pt x="440" y="586"/>
                    </a:lnTo>
                    <a:lnTo>
                      <a:pt x="607" y="691"/>
                    </a:lnTo>
                    <a:lnTo>
                      <a:pt x="712" y="900"/>
                    </a:lnTo>
                    <a:lnTo>
                      <a:pt x="795" y="942"/>
                    </a:lnTo>
                    <a:lnTo>
                      <a:pt x="921" y="1005"/>
                    </a:lnTo>
                    <a:lnTo>
                      <a:pt x="942" y="1005"/>
                    </a:lnTo>
                    <a:lnTo>
                      <a:pt x="942" y="942"/>
                    </a:lnTo>
                    <a:lnTo>
                      <a:pt x="1004" y="942"/>
                    </a:lnTo>
                    <a:lnTo>
                      <a:pt x="1067" y="858"/>
                    </a:lnTo>
                    <a:lnTo>
                      <a:pt x="1067" y="775"/>
                    </a:lnTo>
                    <a:lnTo>
                      <a:pt x="1214" y="796"/>
                    </a:lnTo>
                    <a:lnTo>
                      <a:pt x="1235" y="691"/>
                    </a:lnTo>
                    <a:lnTo>
                      <a:pt x="1151" y="691"/>
                    </a:lnTo>
                    <a:lnTo>
                      <a:pt x="1172" y="586"/>
                    </a:lnTo>
                    <a:lnTo>
                      <a:pt x="1151" y="545"/>
                    </a:lnTo>
                    <a:lnTo>
                      <a:pt x="1214" y="524"/>
                    </a:lnTo>
                    <a:lnTo>
                      <a:pt x="1277" y="733"/>
                    </a:lnTo>
                    <a:lnTo>
                      <a:pt x="1235" y="461"/>
                    </a:lnTo>
                    <a:lnTo>
                      <a:pt x="1109" y="461"/>
                    </a:lnTo>
                    <a:lnTo>
                      <a:pt x="1172" y="419"/>
                    </a:lnTo>
                    <a:lnTo>
                      <a:pt x="1004" y="147"/>
                    </a:lnTo>
                    <a:lnTo>
                      <a:pt x="1004" y="42"/>
                    </a:lnTo>
                    <a:lnTo>
                      <a:pt x="921" y="21"/>
                    </a:lnTo>
                    <a:lnTo>
                      <a:pt x="732"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99" name="Google Shape;1799;p54"/>
            <p:cNvSpPr/>
            <p:nvPr/>
          </p:nvSpPr>
          <p:spPr>
            <a:xfrm>
              <a:off x="4037841" y="3224817"/>
              <a:ext cx="52333" cy="93527"/>
            </a:xfrm>
            <a:custGeom>
              <a:avLst/>
              <a:gdLst/>
              <a:ahLst/>
              <a:cxnLst/>
              <a:rect l="l" t="t" r="r" b="b"/>
              <a:pathLst>
                <a:path w="4395" h="8224" extrusionOk="0">
                  <a:moveTo>
                    <a:pt x="3914" y="1"/>
                  </a:moveTo>
                  <a:lnTo>
                    <a:pt x="3746" y="168"/>
                  </a:lnTo>
                  <a:lnTo>
                    <a:pt x="3809" y="252"/>
                  </a:lnTo>
                  <a:lnTo>
                    <a:pt x="3704" y="293"/>
                  </a:lnTo>
                  <a:lnTo>
                    <a:pt x="3600" y="252"/>
                  </a:lnTo>
                  <a:lnTo>
                    <a:pt x="3537" y="252"/>
                  </a:lnTo>
                  <a:lnTo>
                    <a:pt x="3621" y="377"/>
                  </a:lnTo>
                  <a:lnTo>
                    <a:pt x="3621" y="419"/>
                  </a:lnTo>
                  <a:lnTo>
                    <a:pt x="3704" y="503"/>
                  </a:lnTo>
                  <a:lnTo>
                    <a:pt x="3704" y="524"/>
                  </a:lnTo>
                  <a:lnTo>
                    <a:pt x="3600" y="670"/>
                  </a:lnTo>
                  <a:lnTo>
                    <a:pt x="3600" y="817"/>
                  </a:lnTo>
                  <a:lnTo>
                    <a:pt x="3516" y="921"/>
                  </a:lnTo>
                  <a:lnTo>
                    <a:pt x="3432" y="900"/>
                  </a:lnTo>
                  <a:lnTo>
                    <a:pt x="3328" y="1026"/>
                  </a:lnTo>
                  <a:lnTo>
                    <a:pt x="3328" y="1109"/>
                  </a:lnTo>
                  <a:lnTo>
                    <a:pt x="3244" y="1151"/>
                  </a:lnTo>
                  <a:lnTo>
                    <a:pt x="3181" y="1130"/>
                  </a:lnTo>
                  <a:lnTo>
                    <a:pt x="3181" y="1005"/>
                  </a:lnTo>
                  <a:lnTo>
                    <a:pt x="3118" y="984"/>
                  </a:lnTo>
                  <a:lnTo>
                    <a:pt x="3035" y="1047"/>
                  </a:lnTo>
                  <a:lnTo>
                    <a:pt x="3035" y="1193"/>
                  </a:lnTo>
                  <a:lnTo>
                    <a:pt x="3139" y="1298"/>
                  </a:lnTo>
                  <a:lnTo>
                    <a:pt x="3181" y="1340"/>
                  </a:lnTo>
                  <a:lnTo>
                    <a:pt x="3139" y="1402"/>
                  </a:lnTo>
                  <a:lnTo>
                    <a:pt x="3077" y="1361"/>
                  </a:lnTo>
                  <a:lnTo>
                    <a:pt x="2930" y="1402"/>
                  </a:lnTo>
                  <a:lnTo>
                    <a:pt x="2993" y="1507"/>
                  </a:lnTo>
                  <a:lnTo>
                    <a:pt x="3098" y="1549"/>
                  </a:lnTo>
                  <a:lnTo>
                    <a:pt x="3098" y="1612"/>
                  </a:lnTo>
                  <a:lnTo>
                    <a:pt x="3077" y="1674"/>
                  </a:lnTo>
                  <a:lnTo>
                    <a:pt x="2993" y="1612"/>
                  </a:lnTo>
                  <a:lnTo>
                    <a:pt x="2909" y="1633"/>
                  </a:lnTo>
                  <a:lnTo>
                    <a:pt x="2888" y="1716"/>
                  </a:lnTo>
                  <a:lnTo>
                    <a:pt x="2721" y="1842"/>
                  </a:lnTo>
                  <a:lnTo>
                    <a:pt x="2721" y="1716"/>
                  </a:lnTo>
                  <a:lnTo>
                    <a:pt x="2763" y="1674"/>
                  </a:lnTo>
                  <a:lnTo>
                    <a:pt x="2721" y="1612"/>
                  </a:lnTo>
                  <a:lnTo>
                    <a:pt x="2616" y="1716"/>
                  </a:lnTo>
                  <a:lnTo>
                    <a:pt x="2679" y="1758"/>
                  </a:lnTo>
                  <a:lnTo>
                    <a:pt x="2658" y="1821"/>
                  </a:lnTo>
                  <a:lnTo>
                    <a:pt x="2512" y="1884"/>
                  </a:lnTo>
                  <a:lnTo>
                    <a:pt x="2574" y="1988"/>
                  </a:lnTo>
                  <a:lnTo>
                    <a:pt x="2658" y="2030"/>
                  </a:lnTo>
                  <a:lnTo>
                    <a:pt x="2658" y="2072"/>
                  </a:lnTo>
                  <a:lnTo>
                    <a:pt x="2574" y="2093"/>
                  </a:lnTo>
                  <a:lnTo>
                    <a:pt x="2470" y="2156"/>
                  </a:lnTo>
                  <a:lnTo>
                    <a:pt x="2470" y="2072"/>
                  </a:lnTo>
                  <a:lnTo>
                    <a:pt x="2407" y="2072"/>
                  </a:lnTo>
                  <a:lnTo>
                    <a:pt x="2470" y="1967"/>
                  </a:lnTo>
                  <a:lnTo>
                    <a:pt x="2407" y="1946"/>
                  </a:lnTo>
                  <a:lnTo>
                    <a:pt x="2198" y="2135"/>
                  </a:lnTo>
                  <a:lnTo>
                    <a:pt x="2177" y="2281"/>
                  </a:lnTo>
                  <a:lnTo>
                    <a:pt x="2198" y="2365"/>
                  </a:lnTo>
                  <a:lnTo>
                    <a:pt x="2156" y="2407"/>
                  </a:lnTo>
                  <a:lnTo>
                    <a:pt x="2093" y="2386"/>
                  </a:lnTo>
                  <a:lnTo>
                    <a:pt x="2051" y="2365"/>
                  </a:lnTo>
                  <a:lnTo>
                    <a:pt x="2051" y="2197"/>
                  </a:lnTo>
                  <a:lnTo>
                    <a:pt x="1989" y="2197"/>
                  </a:lnTo>
                  <a:lnTo>
                    <a:pt x="1863" y="2344"/>
                  </a:lnTo>
                  <a:lnTo>
                    <a:pt x="1717" y="2239"/>
                  </a:lnTo>
                  <a:lnTo>
                    <a:pt x="1675" y="2281"/>
                  </a:lnTo>
                  <a:lnTo>
                    <a:pt x="1633" y="2281"/>
                  </a:lnTo>
                  <a:lnTo>
                    <a:pt x="1654" y="2449"/>
                  </a:lnTo>
                  <a:lnTo>
                    <a:pt x="1612" y="2449"/>
                  </a:lnTo>
                  <a:lnTo>
                    <a:pt x="1549" y="2469"/>
                  </a:lnTo>
                  <a:lnTo>
                    <a:pt x="1549" y="2365"/>
                  </a:lnTo>
                  <a:lnTo>
                    <a:pt x="1507" y="2344"/>
                  </a:lnTo>
                  <a:lnTo>
                    <a:pt x="1445" y="2449"/>
                  </a:lnTo>
                  <a:lnTo>
                    <a:pt x="1403" y="2344"/>
                  </a:lnTo>
                  <a:lnTo>
                    <a:pt x="1152" y="2553"/>
                  </a:lnTo>
                  <a:lnTo>
                    <a:pt x="1110" y="2553"/>
                  </a:lnTo>
                  <a:lnTo>
                    <a:pt x="1047" y="2511"/>
                  </a:lnTo>
                  <a:lnTo>
                    <a:pt x="921" y="2511"/>
                  </a:lnTo>
                  <a:lnTo>
                    <a:pt x="880" y="2595"/>
                  </a:lnTo>
                  <a:lnTo>
                    <a:pt x="901" y="2783"/>
                  </a:lnTo>
                  <a:lnTo>
                    <a:pt x="733" y="3034"/>
                  </a:lnTo>
                  <a:lnTo>
                    <a:pt x="733" y="3097"/>
                  </a:lnTo>
                  <a:lnTo>
                    <a:pt x="587" y="3244"/>
                  </a:lnTo>
                  <a:lnTo>
                    <a:pt x="587" y="3327"/>
                  </a:lnTo>
                  <a:lnTo>
                    <a:pt x="670" y="3411"/>
                  </a:lnTo>
                  <a:lnTo>
                    <a:pt x="587" y="3516"/>
                  </a:lnTo>
                  <a:lnTo>
                    <a:pt x="629" y="3704"/>
                  </a:lnTo>
                  <a:lnTo>
                    <a:pt x="629" y="3830"/>
                  </a:lnTo>
                  <a:lnTo>
                    <a:pt x="796" y="4143"/>
                  </a:lnTo>
                  <a:lnTo>
                    <a:pt x="796" y="4227"/>
                  </a:lnTo>
                  <a:lnTo>
                    <a:pt x="880" y="4332"/>
                  </a:lnTo>
                  <a:lnTo>
                    <a:pt x="880" y="4374"/>
                  </a:lnTo>
                  <a:lnTo>
                    <a:pt x="796" y="4457"/>
                  </a:lnTo>
                  <a:lnTo>
                    <a:pt x="817" y="4541"/>
                  </a:lnTo>
                  <a:lnTo>
                    <a:pt x="775" y="4792"/>
                  </a:lnTo>
                  <a:lnTo>
                    <a:pt x="670" y="4876"/>
                  </a:lnTo>
                  <a:lnTo>
                    <a:pt x="629" y="5022"/>
                  </a:lnTo>
                  <a:lnTo>
                    <a:pt x="566" y="5064"/>
                  </a:lnTo>
                  <a:lnTo>
                    <a:pt x="524" y="5127"/>
                  </a:lnTo>
                  <a:lnTo>
                    <a:pt x="419" y="5231"/>
                  </a:lnTo>
                  <a:lnTo>
                    <a:pt x="419" y="5441"/>
                  </a:lnTo>
                  <a:lnTo>
                    <a:pt x="357" y="5524"/>
                  </a:lnTo>
                  <a:lnTo>
                    <a:pt x="168" y="5545"/>
                  </a:lnTo>
                  <a:lnTo>
                    <a:pt x="147" y="5608"/>
                  </a:lnTo>
                  <a:lnTo>
                    <a:pt x="147" y="5796"/>
                  </a:lnTo>
                  <a:lnTo>
                    <a:pt x="43" y="5943"/>
                  </a:lnTo>
                  <a:lnTo>
                    <a:pt x="43" y="6068"/>
                  </a:lnTo>
                  <a:lnTo>
                    <a:pt x="1" y="6173"/>
                  </a:lnTo>
                  <a:lnTo>
                    <a:pt x="43" y="6236"/>
                  </a:lnTo>
                  <a:lnTo>
                    <a:pt x="43" y="6424"/>
                  </a:lnTo>
                  <a:lnTo>
                    <a:pt x="189" y="6591"/>
                  </a:lnTo>
                  <a:lnTo>
                    <a:pt x="168" y="6738"/>
                  </a:lnTo>
                  <a:lnTo>
                    <a:pt x="189" y="6843"/>
                  </a:lnTo>
                  <a:lnTo>
                    <a:pt x="273" y="6863"/>
                  </a:lnTo>
                  <a:lnTo>
                    <a:pt x="294" y="6863"/>
                  </a:lnTo>
                  <a:lnTo>
                    <a:pt x="273" y="6884"/>
                  </a:lnTo>
                  <a:lnTo>
                    <a:pt x="147" y="6905"/>
                  </a:lnTo>
                  <a:lnTo>
                    <a:pt x="147" y="7052"/>
                  </a:lnTo>
                  <a:lnTo>
                    <a:pt x="168" y="7219"/>
                  </a:lnTo>
                  <a:lnTo>
                    <a:pt x="147" y="7470"/>
                  </a:lnTo>
                  <a:lnTo>
                    <a:pt x="189" y="7512"/>
                  </a:lnTo>
                  <a:lnTo>
                    <a:pt x="189" y="7596"/>
                  </a:lnTo>
                  <a:lnTo>
                    <a:pt x="273" y="7638"/>
                  </a:lnTo>
                  <a:lnTo>
                    <a:pt x="357" y="7742"/>
                  </a:lnTo>
                  <a:lnTo>
                    <a:pt x="398" y="7784"/>
                  </a:lnTo>
                  <a:lnTo>
                    <a:pt x="461" y="7847"/>
                  </a:lnTo>
                  <a:lnTo>
                    <a:pt x="524" y="7951"/>
                  </a:lnTo>
                  <a:lnTo>
                    <a:pt x="608" y="7931"/>
                  </a:lnTo>
                  <a:lnTo>
                    <a:pt x="629" y="7951"/>
                  </a:lnTo>
                  <a:lnTo>
                    <a:pt x="733" y="7993"/>
                  </a:lnTo>
                  <a:lnTo>
                    <a:pt x="817" y="8119"/>
                  </a:lnTo>
                  <a:lnTo>
                    <a:pt x="901" y="8140"/>
                  </a:lnTo>
                  <a:lnTo>
                    <a:pt x="901" y="8161"/>
                  </a:lnTo>
                  <a:lnTo>
                    <a:pt x="921" y="8223"/>
                  </a:lnTo>
                  <a:lnTo>
                    <a:pt x="1005" y="8161"/>
                  </a:lnTo>
                  <a:lnTo>
                    <a:pt x="1131" y="8161"/>
                  </a:lnTo>
                  <a:lnTo>
                    <a:pt x="1256" y="8098"/>
                  </a:lnTo>
                  <a:lnTo>
                    <a:pt x="1361" y="7951"/>
                  </a:lnTo>
                  <a:lnTo>
                    <a:pt x="1737" y="7931"/>
                  </a:lnTo>
                  <a:lnTo>
                    <a:pt x="1842" y="7951"/>
                  </a:lnTo>
                  <a:lnTo>
                    <a:pt x="2030" y="7889"/>
                  </a:lnTo>
                  <a:lnTo>
                    <a:pt x="2093" y="7784"/>
                  </a:lnTo>
                  <a:lnTo>
                    <a:pt x="2177" y="7742"/>
                  </a:lnTo>
                  <a:lnTo>
                    <a:pt x="2240" y="7596"/>
                  </a:lnTo>
                  <a:lnTo>
                    <a:pt x="2344" y="7428"/>
                  </a:lnTo>
                  <a:lnTo>
                    <a:pt x="2344" y="7324"/>
                  </a:lnTo>
                  <a:lnTo>
                    <a:pt x="2449" y="7261"/>
                  </a:lnTo>
                  <a:lnTo>
                    <a:pt x="2449" y="7094"/>
                  </a:lnTo>
                  <a:lnTo>
                    <a:pt x="2407" y="7073"/>
                  </a:lnTo>
                  <a:lnTo>
                    <a:pt x="2491" y="6989"/>
                  </a:lnTo>
                  <a:lnTo>
                    <a:pt x="2554" y="6801"/>
                  </a:lnTo>
                  <a:lnTo>
                    <a:pt x="2512" y="6780"/>
                  </a:lnTo>
                  <a:lnTo>
                    <a:pt x="2574" y="6780"/>
                  </a:lnTo>
                  <a:lnTo>
                    <a:pt x="2679" y="6591"/>
                  </a:lnTo>
                  <a:lnTo>
                    <a:pt x="2763" y="6236"/>
                  </a:lnTo>
                  <a:lnTo>
                    <a:pt x="2805" y="6027"/>
                  </a:lnTo>
                  <a:lnTo>
                    <a:pt x="2909" y="5922"/>
                  </a:lnTo>
                  <a:lnTo>
                    <a:pt x="2972" y="5692"/>
                  </a:lnTo>
                  <a:lnTo>
                    <a:pt x="3118" y="5420"/>
                  </a:lnTo>
                  <a:lnTo>
                    <a:pt x="3286" y="4959"/>
                  </a:lnTo>
                  <a:lnTo>
                    <a:pt x="3390" y="4792"/>
                  </a:lnTo>
                  <a:lnTo>
                    <a:pt x="3390" y="4583"/>
                  </a:lnTo>
                  <a:lnTo>
                    <a:pt x="3495" y="4374"/>
                  </a:lnTo>
                  <a:lnTo>
                    <a:pt x="3516" y="4269"/>
                  </a:lnTo>
                  <a:lnTo>
                    <a:pt x="3642" y="4060"/>
                  </a:lnTo>
                  <a:lnTo>
                    <a:pt x="3704" y="3746"/>
                  </a:lnTo>
                  <a:lnTo>
                    <a:pt x="3746" y="3516"/>
                  </a:lnTo>
                  <a:lnTo>
                    <a:pt x="3809" y="3453"/>
                  </a:lnTo>
                  <a:lnTo>
                    <a:pt x="3830" y="3286"/>
                  </a:lnTo>
                  <a:lnTo>
                    <a:pt x="3809" y="3202"/>
                  </a:lnTo>
                  <a:lnTo>
                    <a:pt x="3830" y="3076"/>
                  </a:lnTo>
                  <a:lnTo>
                    <a:pt x="3934" y="2888"/>
                  </a:lnTo>
                  <a:lnTo>
                    <a:pt x="3934" y="2804"/>
                  </a:lnTo>
                  <a:lnTo>
                    <a:pt x="4018" y="2700"/>
                  </a:lnTo>
                  <a:lnTo>
                    <a:pt x="3976" y="2574"/>
                  </a:lnTo>
                  <a:lnTo>
                    <a:pt x="3934" y="2511"/>
                  </a:lnTo>
                  <a:lnTo>
                    <a:pt x="3976" y="2449"/>
                  </a:lnTo>
                  <a:lnTo>
                    <a:pt x="3976" y="2281"/>
                  </a:lnTo>
                  <a:lnTo>
                    <a:pt x="3934" y="2260"/>
                  </a:lnTo>
                  <a:lnTo>
                    <a:pt x="3934" y="2135"/>
                  </a:lnTo>
                  <a:lnTo>
                    <a:pt x="4018" y="2072"/>
                  </a:lnTo>
                  <a:lnTo>
                    <a:pt x="4060" y="2135"/>
                  </a:lnTo>
                  <a:lnTo>
                    <a:pt x="4081" y="2260"/>
                  </a:lnTo>
                  <a:lnTo>
                    <a:pt x="4186" y="2386"/>
                  </a:lnTo>
                  <a:lnTo>
                    <a:pt x="4269" y="2386"/>
                  </a:lnTo>
                  <a:lnTo>
                    <a:pt x="4290" y="2302"/>
                  </a:lnTo>
                  <a:lnTo>
                    <a:pt x="4332" y="2239"/>
                  </a:lnTo>
                  <a:lnTo>
                    <a:pt x="4353" y="2177"/>
                  </a:lnTo>
                  <a:lnTo>
                    <a:pt x="4353" y="2072"/>
                  </a:lnTo>
                  <a:lnTo>
                    <a:pt x="4395" y="2051"/>
                  </a:lnTo>
                  <a:lnTo>
                    <a:pt x="4374" y="1925"/>
                  </a:lnTo>
                  <a:lnTo>
                    <a:pt x="4269" y="1779"/>
                  </a:lnTo>
                  <a:lnTo>
                    <a:pt x="4248" y="1674"/>
                  </a:lnTo>
                  <a:lnTo>
                    <a:pt x="4269" y="1633"/>
                  </a:lnTo>
                  <a:lnTo>
                    <a:pt x="4269" y="1507"/>
                  </a:lnTo>
                  <a:lnTo>
                    <a:pt x="4248" y="1340"/>
                  </a:lnTo>
                  <a:lnTo>
                    <a:pt x="4269" y="1256"/>
                  </a:lnTo>
                  <a:lnTo>
                    <a:pt x="4269" y="984"/>
                  </a:lnTo>
                  <a:lnTo>
                    <a:pt x="4186" y="879"/>
                  </a:lnTo>
                  <a:lnTo>
                    <a:pt x="4186" y="607"/>
                  </a:lnTo>
                  <a:lnTo>
                    <a:pt x="4144" y="524"/>
                  </a:lnTo>
                  <a:lnTo>
                    <a:pt x="4081" y="524"/>
                  </a:lnTo>
                  <a:lnTo>
                    <a:pt x="3976" y="398"/>
                  </a:lnTo>
                  <a:lnTo>
                    <a:pt x="3976" y="293"/>
                  </a:lnTo>
                  <a:lnTo>
                    <a:pt x="3872" y="252"/>
                  </a:lnTo>
                  <a:lnTo>
                    <a:pt x="3934" y="147"/>
                  </a:lnTo>
                  <a:lnTo>
                    <a:pt x="3914"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00" name="Google Shape;1800;p54"/>
            <p:cNvGrpSpPr/>
            <p:nvPr/>
          </p:nvGrpSpPr>
          <p:grpSpPr>
            <a:xfrm>
              <a:off x="4513224" y="3221724"/>
              <a:ext cx="274563" cy="280321"/>
              <a:chOff x="5298975" y="3412225"/>
              <a:chExt cx="576450" cy="616225"/>
            </a:xfrm>
          </p:grpSpPr>
          <p:sp>
            <p:nvSpPr>
              <p:cNvPr id="1801" name="Google Shape;1801;p54"/>
              <p:cNvSpPr/>
              <p:nvPr/>
            </p:nvSpPr>
            <p:spPr>
              <a:xfrm>
                <a:off x="5298975" y="3412225"/>
                <a:ext cx="576450" cy="515275"/>
              </a:xfrm>
              <a:custGeom>
                <a:avLst/>
                <a:gdLst/>
                <a:ahLst/>
                <a:cxnLst/>
                <a:rect l="l" t="t" r="r" b="b"/>
                <a:pathLst>
                  <a:path w="23058" h="20611" extrusionOk="0">
                    <a:moveTo>
                      <a:pt x="18015" y="1"/>
                    </a:moveTo>
                    <a:lnTo>
                      <a:pt x="17890" y="42"/>
                    </a:lnTo>
                    <a:lnTo>
                      <a:pt x="17806" y="147"/>
                    </a:lnTo>
                    <a:lnTo>
                      <a:pt x="17806" y="335"/>
                    </a:lnTo>
                    <a:lnTo>
                      <a:pt x="17764" y="524"/>
                    </a:lnTo>
                    <a:lnTo>
                      <a:pt x="17764" y="565"/>
                    </a:lnTo>
                    <a:lnTo>
                      <a:pt x="17722" y="670"/>
                    </a:lnTo>
                    <a:lnTo>
                      <a:pt x="17660" y="670"/>
                    </a:lnTo>
                    <a:lnTo>
                      <a:pt x="17597" y="858"/>
                    </a:lnTo>
                    <a:lnTo>
                      <a:pt x="17492" y="1005"/>
                    </a:lnTo>
                    <a:lnTo>
                      <a:pt x="17576" y="1089"/>
                    </a:lnTo>
                    <a:lnTo>
                      <a:pt x="17681" y="1172"/>
                    </a:lnTo>
                    <a:lnTo>
                      <a:pt x="17618" y="1214"/>
                    </a:lnTo>
                    <a:lnTo>
                      <a:pt x="17555" y="1193"/>
                    </a:lnTo>
                    <a:lnTo>
                      <a:pt x="17492" y="1319"/>
                    </a:lnTo>
                    <a:lnTo>
                      <a:pt x="17450" y="1423"/>
                    </a:lnTo>
                    <a:lnTo>
                      <a:pt x="17513" y="1570"/>
                    </a:lnTo>
                    <a:lnTo>
                      <a:pt x="17513" y="1674"/>
                    </a:lnTo>
                    <a:lnTo>
                      <a:pt x="17450" y="1633"/>
                    </a:lnTo>
                    <a:lnTo>
                      <a:pt x="17367" y="1674"/>
                    </a:lnTo>
                    <a:lnTo>
                      <a:pt x="17304" y="1946"/>
                    </a:lnTo>
                    <a:lnTo>
                      <a:pt x="17367" y="2156"/>
                    </a:lnTo>
                    <a:lnTo>
                      <a:pt x="17346" y="2365"/>
                    </a:lnTo>
                    <a:lnTo>
                      <a:pt x="17388" y="2511"/>
                    </a:lnTo>
                    <a:lnTo>
                      <a:pt x="17388" y="2679"/>
                    </a:lnTo>
                    <a:lnTo>
                      <a:pt x="17262" y="2783"/>
                    </a:lnTo>
                    <a:lnTo>
                      <a:pt x="17262" y="2867"/>
                    </a:lnTo>
                    <a:lnTo>
                      <a:pt x="17157" y="3097"/>
                    </a:lnTo>
                    <a:lnTo>
                      <a:pt x="17137" y="3411"/>
                    </a:lnTo>
                    <a:lnTo>
                      <a:pt x="17032" y="3558"/>
                    </a:lnTo>
                    <a:lnTo>
                      <a:pt x="17074" y="3662"/>
                    </a:lnTo>
                    <a:lnTo>
                      <a:pt x="16990" y="3830"/>
                    </a:lnTo>
                    <a:lnTo>
                      <a:pt x="16885" y="3934"/>
                    </a:lnTo>
                    <a:lnTo>
                      <a:pt x="16885" y="4143"/>
                    </a:lnTo>
                    <a:lnTo>
                      <a:pt x="16718" y="4290"/>
                    </a:lnTo>
                    <a:lnTo>
                      <a:pt x="16341" y="4436"/>
                    </a:lnTo>
                    <a:lnTo>
                      <a:pt x="16195" y="4332"/>
                    </a:lnTo>
                    <a:lnTo>
                      <a:pt x="16028" y="4311"/>
                    </a:lnTo>
                    <a:lnTo>
                      <a:pt x="15944" y="4227"/>
                    </a:lnTo>
                    <a:lnTo>
                      <a:pt x="15818" y="4102"/>
                    </a:lnTo>
                    <a:lnTo>
                      <a:pt x="15818" y="4039"/>
                    </a:lnTo>
                    <a:lnTo>
                      <a:pt x="15776" y="3997"/>
                    </a:lnTo>
                    <a:lnTo>
                      <a:pt x="15735" y="3871"/>
                    </a:lnTo>
                    <a:lnTo>
                      <a:pt x="15609" y="3830"/>
                    </a:lnTo>
                    <a:lnTo>
                      <a:pt x="15484" y="3788"/>
                    </a:lnTo>
                    <a:lnTo>
                      <a:pt x="15316" y="3788"/>
                    </a:lnTo>
                    <a:lnTo>
                      <a:pt x="15149" y="3683"/>
                    </a:lnTo>
                    <a:lnTo>
                      <a:pt x="15107" y="3578"/>
                    </a:lnTo>
                    <a:lnTo>
                      <a:pt x="14981" y="3411"/>
                    </a:lnTo>
                    <a:lnTo>
                      <a:pt x="14835" y="3390"/>
                    </a:lnTo>
                    <a:lnTo>
                      <a:pt x="14688" y="3306"/>
                    </a:lnTo>
                    <a:lnTo>
                      <a:pt x="14688" y="3244"/>
                    </a:lnTo>
                    <a:lnTo>
                      <a:pt x="14626" y="3244"/>
                    </a:lnTo>
                    <a:lnTo>
                      <a:pt x="14563" y="3181"/>
                    </a:lnTo>
                    <a:lnTo>
                      <a:pt x="14437" y="3181"/>
                    </a:lnTo>
                    <a:lnTo>
                      <a:pt x="14333" y="3160"/>
                    </a:lnTo>
                    <a:lnTo>
                      <a:pt x="14354" y="3097"/>
                    </a:lnTo>
                    <a:lnTo>
                      <a:pt x="14207" y="2993"/>
                    </a:lnTo>
                    <a:lnTo>
                      <a:pt x="14165" y="2867"/>
                    </a:lnTo>
                    <a:lnTo>
                      <a:pt x="14040" y="2721"/>
                    </a:lnTo>
                    <a:lnTo>
                      <a:pt x="13935" y="2721"/>
                    </a:lnTo>
                    <a:lnTo>
                      <a:pt x="13810" y="2553"/>
                    </a:lnTo>
                    <a:lnTo>
                      <a:pt x="13810" y="2428"/>
                    </a:lnTo>
                    <a:lnTo>
                      <a:pt x="13914" y="2239"/>
                    </a:lnTo>
                    <a:lnTo>
                      <a:pt x="13935" y="2114"/>
                    </a:lnTo>
                    <a:lnTo>
                      <a:pt x="14061" y="2030"/>
                    </a:lnTo>
                    <a:lnTo>
                      <a:pt x="14103" y="1884"/>
                    </a:lnTo>
                    <a:lnTo>
                      <a:pt x="14144" y="1779"/>
                    </a:lnTo>
                    <a:lnTo>
                      <a:pt x="14040" y="1821"/>
                    </a:lnTo>
                    <a:lnTo>
                      <a:pt x="13956" y="1674"/>
                    </a:lnTo>
                    <a:lnTo>
                      <a:pt x="14061" y="1591"/>
                    </a:lnTo>
                    <a:lnTo>
                      <a:pt x="14040" y="1486"/>
                    </a:lnTo>
                    <a:lnTo>
                      <a:pt x="14124" y="1486"/>
                    </a:lnTo>
                    <a:lnTo>
                      <a:pt x="14165" y="1465"/>
                    </a:lnTo>
                    <a:lnTo>
                      <a:pt x="14228" y="1486"/>
                    </a:lnTo>
                    <a:lnTo>
                      <a:pt x="14333" y="1507"/>
                    </a:lnTo>
                    <a:lnTo>
                      <a:pt x="14458" y="1465"/>
                    </a:lnTo>
                    <a:lnTo>
                      <a:pt x="14521" y="1319"/>
                    </a:lnTo>
                    <a:lnTo>
                      <a:pt x="14416" y="1256"/>
                    </a:lnTo>
                    <a:lnTo>
                      <a:pt x="14479" y="1172"/>
                    </a:lnTo>
                    <a:lnTo>
                      <a:pt x="14563" y="1193"/>
                    </a:lnTo>
                    <a:lnTo>
                      <a:pt x="14626" y="1005"/>
                    </a:lnTo>
                    <a:lnTo>
                      <a:pt x="14688" y="963"/>
                    </a:lnTo>
                    <a:lnTo>
                      <a:pt x="14772" y="858"/>
                    </a:lnTo>
                    <a:lnTo>
                      <a:pt x="14772" y="796"/>
                    </a:lnTo>
                    <a:lnTo>
                      <a:pt x="14668" y="754"/>
                    </a:lnTo>
                    <a:lnTo>
                      <a:pt x="14584" y="837"/>
                    </a:lnTo>
                    <a:lnTo>
                      <a:pt x="14521" y="796"/>
                    </a:lnTo>
                    <a:lnTo>
                      <a:pt x="14521" y="586"/>
                    </a:lnTo>
                    <a:lnTo>
                      <a:pt x="14416" y="649"/>
                    </a:lnTo>
                    <a:lnTo>
                      <a:pt x="14270" y="796"/>
                    </a:lnTo>
                    <a:lnTo>
                      <a:pt x="14333" y="837"/>
                    </a:lnTo>
                    <a:lnTo>
                      <a:pt x="14333" y="900"/>
                    </a:lnTo>
                    <a:lnTo>
                      <a:pt x="14249" y="963"/>
                    </a:lnTo>
                    <a:lnTo>
                      <a:pt x="14144" y="900"/>
                    </a:lnTo>
                    <a:lnTo>
                      <a:pt x="14124" y="837"/>
                    </a:lnTo>
                    <a:lnTo>
                      <a:pt x="14103" y="775"/>
                    </a:lnTo>
                    <a:lnTo>
                      <a:pt x="14040" y="858"/>
                    </a:lnTo>
                    <a:lnTo>
                      <a:pt x="13956" y="879"/>
                    </a:lnTo>
                    <a:lnTo>
                      <a:pt x="13956" y="796"/>
                    </a:lnTo>
                    <a:lnTo>
                      <a:pt x="14040" y="733"/>
                    </a:lnTo>
                    <a:lnTo>
                      <a:pt x="14061" y="670"/>
                    </a:lnTo>
                    <a:lnTo>
                      <a:pt x="13998" y="691"/>
                    </a:lnTo>
                    <a:lnTo>
                      <a:pt x="13914" y="775"/>
                    </a:lnTo>
                    <a:lnTo>
                      <a:pt x="13789" y="837"/>
                    </a:lnTo>
                    <a:lnTo>
                      <a:pt x="13789" y="858"/>
                    </a:lnTo>
                    <a:lnTo>
                      <a:pt x="13705" y="879"/>
                    </a:lnTo>
                    <a:lnTo>
                      <a:pt x="13684" y="837"/>
                    </a:lnTo>
                    <a:lnTo>
                      <a:pt x="13538" y="837"/>
                    </a:lnTo>
                    <a:lnTo>
                      <a:pt x="13538" y="775"/>
                    </a:lnTo>
                    <a:lnTo>
                      <a:pt x="13475" y="649"/>
                    </a:lnTo>
                    <a:lnTo>
                      <a:pt x="13412" y="649"/>
                    </a:lnTo>
                    <a:lnTo>
                      <a:pt x="13287" y="691"/>
                    </a:lnTo>
                    <a:lnTo>
                      <a:pt x="13182" y="670"/>
                    </a:lnTo>
                    <a:lnTo>
                      <a:pt x="13119" y="691"/>
                    </a:lnTo>
                    <a:lnTo>
                      <a:pt x="13077" y="628"/>
                    </a:lnTo>
                    <a:lnTo>
                      <a:pt x="13015" y="628"/>
                    </a:lnTo>
                    <a:lnTo>
                      <a:pt x="12973" y="482"/>
                    </a:lnTo>
                    <a:lnTo>
                      <a:pt x="12847" y="545"/>
                    </a:lnTo>
                    <a:lnTo>
                      <a:pt x="12701" y="524"/>
                    </a:lnTo>
                    <a:lnTo>
                      <a:pt x="12575" y="461"/>
                    </a:lnTo>
                    <a:lnTo>
                      <a:pt x="12575" y="377"/>
                    </a:lnTo>
                    <a:lnTo>
                      <a:pt x="12491" y="273"/>
                    </a:lnTo>
                    <a:lnTo>
                      <a:pt x="12450" y="273"/>
                    </a:lnTo>
                    <a:lnTo>
                      <a:pt x="12450" y="335"/>
                    </a:lnTo>
                    <a:lnTo>
                      <a:pt x="12282" y="377"/>
                    </a:lnTo>
                    <a:lnTo>
                      <a:pt x="12240" y="273"/>
                    </a:lnTo>
                    <a:lnTo>
                      <a:pt x="12136" y="252"/>
                    </a:lnTo>
                    <a:lnTo>
                      <a:pt x="11968" y="168"/>
                    </a:lnTo>
                    <a:lnTo>
                      <a:pt x="11968" y="210"/>
                    </a:lnTo>
                    <a:lnTo>
                      <a:pt x="11906" y="147"/>
                    </a:lnTo>
                    <a:lnTo>
                      <a:pt x="11801" y="231"/>
                    </a:lnTo>
                    <a:lnTo>
                      <a:pt x="11906" y="314"/>
                    </a:lnTo>
                    <a:lnTo>
                      <a:pt x="11864" y="335"/>
                    </a:lnTo>
                    <a:lnTo>
                      <a:pt x="11968" y="356"/>
                    </a:lnTo>
                    <a:lnTo>
                      <a:pt x="12073" y="335"/>
                    </a:lnTo>
                    <a:lnTo>
                      <a:pt x="12240" y="461"/>
                    </a:lnTo>
                    <a:lnTo>
                      <a:pt x="12240" y="545"/>
                    </a:lnTo>
                    <a:lnTo>
                      <a:pt x="12261" y="733"/>
                    </a:lnTo>
                    <a:lnTo>
                      <a:pt x="12136" y="733"/>
                    </a:lnTo>
                    <a:lnTo>
                      <a:pt x="12115" y="858"/>
                    </a:lnTo>
                    <a:lnTo>
                      <a:pt x="12052" y="775"/>
                    </a:lnTo>
                    <a:lnTo>
                      <a:pt x="11968" y="754"/>
                    </a:lnTo>
                    <a:lnTo>
                      <a:pt x="11864" y="837"/>
                    </a:lnTo>
                    <a:lnTo>
                      <a:pt x="11550" y="837"/>
                    </a:lnTo>
                    <a:lnTo>
                      <a:pt x="11424" y="733"/>
                    </a:lnTo>
                    <a:lnTo>
                      <a:pt x="11403" y="775"/>
                    </a:lnTo>
                    <a:lnTo>
                      <a:pt x="11278" y="837"/>
                    </a:lnTo>
                    <a:lnTo>
                      <a:pt x="11299" y="942"/>
                    </a:lnTo>
                    <a:lnTo>
                      <a:pt x="11194" y="900"/>
                    </a:lnTo>
                    <a:lnTo>
                      <a:pt x="11215" y="1068"/>
                    </a:lnTo>
                    <a:lnTo>
                      <a:pt x="11173" y="1005"/>
                    </a:lnTo>
                    <a:lnTo>
                      <a:pt x="11027" y="963"/>
                    </a:lnTo>
                    <a:lnTo>
                      <a:pt x="10985" y="1047"/>
                    </a:lnTo>
                    <a:lnTo>
                      <a:pt x="11027" y="1109"/>
                    </a:lnTo>
                    <a:lnTo>
                      <a:pt x="11027" y="1172"/>
                    </a:lnTo>
                    <a:lnTo>
                      <a:pt x="10880" y="1109"/>
                    </a:lnTo>
                    <a:lnTo>
                      <a:pt x="10818" y="1193"/>
                    </a:lnTo>
                    <a:lnTo>
                      <a:pt x="10880" y="1256"/>
                    </a:lnTo>
                    <a:lnTo>
                      <a:pt x="10797" y="1298"/>
                    </a:lnTo>
                    <a:lnTo>
                      <a:pt x="10713" y="1361"/>
                    </a:lnTo>
                    <a:lnTo>
                      <a:pt x="10713" y="1402"/>
                    </a:lnTo>
                    <a:lnTo>
                      <a:pt x="10797" y="1507"/>
                    </a:lnTo>
                    <a:lnTo>
                      <a:pt x="10818" y="1570"/>
                    </a:lnTo>
                    <a:lnTo>
                      <a:pt x="10818" y="1570"/>
                    </a:lnTo>
                    <a:lnTo>
                      <a:pt x="10713" y="1507"/>
                    </a:lnTo>
                    <a:lnTo>
                      <a:pt x="10650" y="1591"/>
                    </a:lnTo>
                    <a:lnTo>
                      <a:pt x="10546" y="1591"/>
                    </a:lnTo>
                    <a:lnTo>
                      <a:pt x="10462" y="1737"/>
                    </a:lnTo>
                    <a:lnTo>
                      <a:pt x="10357" y="1925"/>
                    </a:lnTo>
                    <a:lnTo>
                      <a:pt x="10274" y="1946"/>
                    </a:lnTo>
                    <a:lnTo>
                      <a:pt x="10253" y="2114"/>
                    </a:lnTo>
                    <a:lnTo>
                      <a:pt x="10148" y="2156"/>
                    </a:lnTo>
                    <a:lnTo>
                      <a:pt x="10232" y="2239"/>
                    </a:lnTo>
                    <a:lnTo>
                      <a:pt x="10441" y="2260"/>
                    </a:lnTo>
                    <a:lnTo>
                      <a:pt x="10357" y="2302"/>
                    </a:lnTo>
                    <a:lnTo>
                      <a:pt x="10294" y="2365"/>
                    </a:lnTo>
                    <a:lnTo>
                      <a:pt x="10546" y="2449"/>
                    </a:lnTo>
                    <a:lnTo>
                      <a:pt x="10462" y="2511"/>
                    </a:lnTo>
                    <a:lnTo>
                      <a:pt x="10294" y="2469"/>
                    </a:lnTo>
                    <a:lnTo>
                      <a:pt x="10253" y="2407"/>
                    </a:lnTo>
                    <a:lnTo>
                      <a:pt x="10253" y="2407"/>
                    </a:lnTo>
                    <a:lnTo>
                      <a:pt x="10274" y="2469"/>
                    </a:lnTo>
                    <a:lnTo>
                      <a:pt x="10357" y="2553"/>
                    </a:lnTo>
                    <a:lnTo>
                      <a:pt x="10357" y="2679"/>
                    </a:lnTo>
                    <a:lnTo>
                      <a:pt x="10462" y="2825"/>
                    </a:lnTo>
                    <a:lnTo>
                      <a:pt x="10294" y="2679"/>
                    </a:lnTo>
                    <a:lnTo>
                      <a:pt x="10232" y="2532"/>
                    </a:lnTo>
                    <a:lnTo>
                      <a:pt x="10127" y="2511"/>
                    </a:lnTo>
                    <a:lnTo>
                      <a:pt x="10085" y="2574"/>
                    </a:lnTo>
                    <a:lnTo>
                      <a:pt x="10064" y="2658"/>
                    </a:lnTo>
                    <a:lnTo>
                      <a:pt x="10043" y="2574"/>
                    </a:lnTo>
                    <a:lnTo>
                      <a:pt x="9813" y="2428"/>
                    </a:lnTo>
                    <a:lnTo>
                      <a:pt x="9625" y="2449"/>
                    </a:lnTo>
                    <a:lnTo>
                      <a:pt x="9667" y="2511"/>
                    </a:lnTo>
                    <a:lnTo>
                      <a:pt x="9625" y="2574"/>
                    </a:lnTo>
                    <a:lnTo>
                      <a:pt x="9562" y="2532"/>
                    </a:lnTo>
                    <a:lnTo>
                      <a:pt x="9520" y="2532"/>
                    </a:lnTo>
                    <a:lnTo>
                      <a:pt x="9458" y="2574"/>
                    </a:lnTo>
                    <a:lnTo>
                      <a:pt x="9541" y="2721"/>
                    </a:lnTo>
                    <a:lnTo>
                      <a:pt x="9520" y="2762"/>
                    </a:lnTo>
                    <a:lnTo>
                      <a:pt x="9499" y="2721"/>
                    </a:lnTo>
                    <a:lnTo>
                      <a:pt x="9437" y="2741"/>
                    </a:lnTo>
                    <a:lnTo>
                      <a:pt x="9437" y="2783"/>
                    </a:lnTo>
                    <a:lnTo>
                      <a:pt x="9332" y="2846"/>
                    </a:lnTo>
                    <a:lnTo>
                      <a:pt x="9186" y="2888"/>
                    </a:lnTo>
                    <a:lnTo>
                      <a:pt x="9311" y="2825"/>
                    </a:lnTo>
                    <a:lnTo>
                      <a:pt x="9395" y="2721"/>
                    </a:lnTo>
                    <a:lnTo>
                      <a:pt x="9395" y="2532"/>
                    </a:lnTo>
                    <a:lnTo>
                      <a:pt x="9458" y="2428"/>
                    </a:lnTo>
                    <a:lnTo>
                      <a:pt x="9416" y="2344"/>
                    </a:lnTo>
                    <a:lnTo>
                      <a:pt x="9311" y="2323"/>
                    </a:lnTo>
                    <a:lnTo>
                      <a:pt x="9144" y="2030"/>
                    </a:lnTo>
                    <a:lnTo>
                      <a:pt x="9081" y="1905"/>
                    </a:lnTo>
                    <a:lnTo>
                      <a:pt x="8893" y="1842"/>
                    </a:lnTo>
                    <a:lnTo>
                      <a:pt x="8788" y="1800"/>
                    </a:lnTo>
                    <a:lnTo>
                      <a:pt x="8725" y="1821"/>
                    </a:lnTo>
                    <a:lnTo>
                      <a:pt x="8788" y="1884"/>
                    </a:lnTo>
                    <a:lnTo>
                      <a:pt x="8704" y="1905"/>
                    </a:lnTo>
                    <a:lnTo>
                      <a:pt x="8621" y="2030"/>
                    </a:lnTo>
                    <a:lnTo>
                      <a:pt x="8558" y="2009"/>
                    </a:lnTo>
                    <a:lnTo>
                      <a:pt x="8579" y="1946"/>
                    </a:lnTo>
                    <a:lnTo>
                      <a:pt x="8474" y="1988"/>
                    </a:lnTo>
                    <a:lnTo>
                      <a:pt x="8453" y="2051"/>
                    </a:lnTo>
                    <a:lnTo>
                      <a:pt x="8370" y="1884"/>
                    </a:lnTo>
                    <a:lnTo>
                      <a:pt x="8307" y="1884"/>
                    </a:lnTo>
                    <a:lnTo>
                      <a:pt x="8286" y="1946"/>
                    </a:lnTo>
                    <a:lnTo>
                      <a:pt x="8370" y="2009"/>
                    </a:lnTo>
                    <a:lnTo>
                      <a:pt x="8265" y="2093"/>
                    </a:lnTo>
                    <a:lnTo>
                      <a:pt x="8202" y="2218"/>
                    </a:lnTo>
                    <a:lnTo>
                      <a:pt x="8265" y="2260"/>
                    </a:lnTo>
                    <a:lnTo>
                      <a:pt x="8139" y="2344"/>
                    </a:lnTo>
                    <a:lnTo>
                      <a:pt x="8077" y="2260"/>
                    </a:lnTo>
                    <a:lnTo>
                      <a:pt x="8035" y="2260"/>
                    </a:lnTo>
                    <a:lnTo>
                      <a:pt x="7993" y="2197"/>
                    </a:lnTo>
                    <a:lnTo>
                      <a:pt x="8077" y="2114"/>
                    </a:lnTo>
                    <a:lnTo>
                      <a:pt x="7993" y="2114"/>
                    </a:lnTo>
                    <a:lnTo>
                      <a:pt x="7951" y="2239"/>
                    </a:lnTo>
                    <a:lnTo>
                      <a:pt x="7846" y="2260"/>
                    </a:lnTo>
                    <a:lnTo>
                      <a:pt x="7784" y="2323"/>
                    </a:lnTo>
                    <a:lnTo>
                      <a:pt x="7763" y="2449"/>
                    </a:lnTo>
                    <a:lnTo>
                      <a:pt x="7951" y="2511"/>
                    </a:lnTo>
                    <a:lnTo>
                      <a:pt x="7784" y="2637"/>
                    </a:lnTo>
                    <a:lnTo>
                      <a:pt x="7679" y="2574"/>
                    </a:lnTo>
                    <a:lnTo>
                      <a:pt x="7533" y="2658"/>
                    </a:lnTo>
                    <a:lnTo>
                      <a:pt x="7554" y="2741"/>
                    </a:lnTo>
                    <a:lnTo>
                      <a:pt x="7742" y="2762"/>
                    </a:lnTo>
                    <a:lnTo>
                      <a:pt x="7658" y="2846"/>
                    </a:lnTo>
                    <a:lnTo>
                      <a:pt x="7574" y="2867"/>
                    </a:lnTo>
                    <a:lnTo>
                      <a:pt x="7470" y="2741"/>
                    </a:lnTo>
                    <a:lnTo>
                      <a:pt x="7365" y="2846"/>
                    </a:lnTo>
                    <a:lnTo>
                      <a:pt x="7261" y="2867"/>
                    </a:lnTo>
                    <a:lnTo>
                      <a:pt x="7302" y="2951"/>
                    </a:lnTo>
                    <a:lnTo>
                      <a:pt x="7323" y="3034"/>
                    </a:lnTo>
                    <a:lnTo>
                      <a:pt x="7323" y="3097"/>
                    </a:lnTo>
                    <a:lnTo>
                      <a:pt x="7407" y="3076"/>
                    </a:lnTo>
                    <a:lnTo>
                      <a:pt x="7323" y="3181"/>
                    </a:lnTo>
                    <a:lnTo>
                      <a:pt x="7365" y="3286"/>
                    </a:lnTo>
                    <a:lnTo>
                      <a:pt x="7261" y="3306"/>
                    </a:lnTo>
                    <a:lnTo>
                      <a:pt x="7219" y="3390"/>
                    </a:lnTo>
                    <a:lnTo>
                      <a:pt x="7407" y="3453"/>
                    </a:lnTo>
                    <a:lnTo>
                      <a:pt x="7302" y="3495"/>
                    </a:lnTo>
                    <a:lnTo>
                      <a:pt x="7261" y="3558"/>
                    </a:lnTo>
                    <a:lnTo>
                      <a:pt x="7135" y="3516"/>
                    </a:lnTo>
                    <a:lnTo>
                      <a:pt x="7093" y="3453"/>
                    </a:lnTo>
                    <a:lnTo>
                      <a:pt x="7009" y="3390"/>
                    </a:lnTo>
                    <a:lnTo>
                      <a:pt x="6905" y="3474"/>
                    </a:lnTo>
                    <a:lnTo>
                      <a:pt x="6884" y="3369"/>
                    </a:lnTo>
                    <a:lnTo>
                      <a:pt x="6779" y="3306"/>
                    </a:lnTo>
                    <a:lnTo>
                      <a:pt x="6696" y="3369"/>
                    </a:lnTo>
                    <a:lnTo>
                      <a:pt x="6821" y="3474"/>
                    </a:lnTo>
                    <a:lnTo>
                      <a:pt x="6779" y="3495"/>
                    </a:lnTo>
                    <a:lnTo>
                      <a:pt x="6717" y="3599"/>
                    </a:lnTo>
                    <a:lnTo>
                      <a:pt x="6821" y="3704"/>
                    </a:lnTo>
                    <a:lnTo>
                      <a:pt x="6947" y="3704"/>
                    </a:lnTo>
                    <a:lnTo>
                      <a:pt x="6905" y="3809"/>
                    </a:lnTo>
                    <a:lnTo>
                      <a:pt x="6905" y="3913"/>
                    </a:lnTo>
                    <a:lnTo>
                      <a:pt x="6842" y="3871"/>
                    </a:lnTo>
                    <a:lnTo>
                      <a:pt x="6779" y="3871"/>
                    </a:lnTo>
                    <a:lnTo>
                      <a:pt x="6800" y="3997"/>
                    </a:lnTo>
                    <a:lnTo>
                      <a:pt x="6737" y="4122"/>
                    </a:lnTo>
                    <a:lnTo>
                      <a:pt x="6737" y="4248"/>
                    </a:lnTo>
                    <a:lnTo>
                      <a:pt x="6570" y="3871"/>
                    </a:lnTo>
                    <a:lnTo>
                      <a:pt x="6424" y="3620"/>
                    </a:lnTo>
                    <a:lnTo>
                      <a:pt x="6382" y="3558"/>
                    </a:lnTo>
                    <a:lnTo>
                      <a:pt x="6403" y="3390"/>
                    </a:lnTo>
                    <a:lnTo>
                      <a:pt x="6361" y="3474"/>
                    </a:lnTo>
                    <a:lnTo>
                      <a:pt x="6214" y="3558"/>
                    </a:lnTo>
                    <a:lnTo>
                      <a:pt x="6193" y="3704"/>
                    </a:lnTo>
                    <a:lnTo>
                      <a:pt x="6110" y="3725"/>
                    </a:lnTo>
                    <a:lnTo>
                      <a:pt x="6089" y="3809"/>
                    </a:lnTo>
                    <a:lnTo>
                      <a:pt x="5984" y="3788"/>
                    </a:lnTo>
                    <a:lnTo>
                      <a:pt x="5901" y="3892"/>
                    </a:lnTo>
                    <a:lnTo>
                      <a:pt x="5838" y="3976"/>
                    </a:lnTo>
                    <a:lnTo>
                      <a:pt x="5859" y="4102"/>
                    </a:lnTo>
                    <a:lnTo>
                      <a:pt x="5859" y="4415"/>
                    </a:lnTo>
                    <a:lnTo>
                      <a:pt x="5901" y="4436"/>
                    </a:lnTo>
                    <a:lnTo>
                      <a:pt x="5901" y="4541"/>
                    </a:lnTo>
                    <a:lnTo>
                      <a:pt x="5796" y="4604"/>
                    </a:lnTo>
                    <a:lnTo>
                      <a:pt x="5733" y="4708"/>
                    </a:lnTo>
                    <a:lnTo>
                      <a:pt x="5566" y="4750"/>
                    </a:lnTo>
                    <a:lnTo>
                      <a:pt x="5587" y="4834"/>
                    </a:lnTo>
                    <a:lnTo>
                      <a:pt x="5461" y="4918"/>
                    </a:lnTo>
                    <a:lnTo>
                      <a:pt x="5461" y="5064"/>
                    </a:lnTo>
                    <a:lnTo>
                      <a:pt x="5377" y="5127"/>
                    </a:lnTo>
                    <a:lnTo>
                      <a:pt x="5210" y="5378"/>
                    </a:lnTo>
                    <a:lnTo>
                      <a:pt x="4854" y="5587"/>
                    </a:lnTo>
                    <a:lnTo>
                      <a:pt x="4561" y="5608"/>
                    </a:lnTo>
                    <a:lnTo>
                      <a:pt x="4436" y="5650"/>
                    </a:lnTo>
                    <a:lnTo>
                      <a:pt x="4268" y="5671"/>
                    </a:lnTo>
                    <a:lnTo>
                      <a:pt x="4122" y="5692"/>
                    </a:lnTo>
                    <a:lnTo>
                      <a:pt x="3996" y="5671"/>
                    </a:lnTo>
                    <a:lnTo>
                      <a:pt x="3808" y="5754"/>
                    </a:lnTo>
                    <a:lnTo>
                      <a:pt x="3787" y="5859"/>
                    </a:lnTo>
                    <a:lnTo>
                      <a:pt x="3683" y="5901"/>
                    </a:lnTo>
                    <a:lnTo>
                      <a:pt x="3285" y="5880"/>
                    </a:lnTo>
                    <a:lnTo>
                      <a:pt x="3222" y="5922"/>
                    </a:lnTo>
                    <a:lnTo>
                      <a:pt x="3160" y="6027"/>
                    </a:lnTo>
                    <a:lnTo>
                      <a:pt x="2929" y="6131"/>
                    </a:lnTo>
                    <a:lnTo>
                      <a:pt x="2762" y="6131"/>
                    </a:lnTo>
                    <a:lnTo>
                      <a:pt x="2657" y="6089"/>
                    </a:lnTo>
                    <a:lnTo>
                      <a:pt x="2553" y="6110"/>
                    </a:lnTo>
                    <a:lnTo>
                      <a:pt x="2532" y="6027"/>
                    </a:lnTo>
                    <a:lnTo>
                      <a:pt x="2427" y="6089"/>
                    </a:lnTo>
                    <a:lnTo>
                      <a:pt x="2344" y="6215"/>
                    </a:lnTo>
                    <a:lnTo>
                      <a:pt x="2113" y="6278"/>
                    </a:lnTo>
                    <a:lnTo>
                      <a:pt x="2092" y="6319"/>
                    </a:lnTo>
                    <a:lnTo>
                      <a:pt x="2009" y="6319"/>
                    </a:lnTo>
                    <a:lnTo>
                      <a:pt x="1820" y="6487"/>
                    </a:lnTo>
                    <a:lnTo>
                      <a:pt x="1569" y="6612"/>
                    </a:lnTo>
                    <a:lnTo>
                      <a:pt x="1255" y="6717"/>
                    </a:lnTo>
                    <a:lnTo>
                      <a:pt x="1088" y="6905"/>
                    </a:lnTo>
                    <a:lnTo>
                      <a:pt x="1088" y="7115"/>
                    </a:lnTo>
                    <a:lnTo>
                      <a:pt x="963" y="7219"/>
                    </a:lnTo>
                    <a:lnTo>
                      <a:pt x="879" y="7156"/>
                    </a:lnTo>
                    <a:lnTo>
                      <a:pt x="900" y="7073"/>
                    </a:lnTo>
                    <a:lnTo>
                      <a:pt x="900" y="7010"/>
                    </a:lnTo>
                    <a:lnTo>
                      <a:pt x="963" y="6843"/>
                    </a:lnTo>
                    <a:lnTo>
                      <a:pt x="963" y="6738"/>
                    </a:lnTo>
                    <a:lnTo>
                      <a:pt x="774" y="6863"/>
                    </a:lnTo>
                    <a:lnTo>
                      <a:pt x="732" y="7052"/>
                    </a:lnTo>
                    <a:lnTo>
                      <a:pt x="607" y="7282"/>
                    </a:lnTo>
                    <a:lnTo>
                      <a:pt x="711" y="7470"/>
                    </a:lnTo>
                    <a:lnTo>
                      <a:pt x="628" y="7638"/>
                    </a:lnTo>
                    <a:lnTo>
                      <a:pt x="649" y="7889"/>
                    </a:lnTo>
                    <a:lnTo>
                      <a:pt x="419" y="8161"/>
                    </a:lnTo>
                    <a:lnTo>
                      <a:pt x="335" y="8537"/>
                    </a:lnTo>
                    <a:lnTo>
                      <a:pt x="377" y="8726"/>
                    </a:lnTo>
                    <a:lnTo>
                      <a:pt x="356" y="9019"/>
                    </a:lnTo>
                    <a:lnTo>
                      <a:pt x="565" y="9353"/>
                    </a:lnTo>
                    <a:lnTo>
                      <a:pt x="565" y="9479"/>
                    </a:lnTo>
                    <a:lnTo>
                      <a:pt x="649" y="9584"/>
                    </a:lnTo>
                    <a:lnTo>
                      <a:pt x="565" y="9751"/>
                    </a:lnTo>
                    <a:lnTo>
                      <a:pt x="628" y="9897"/>
                    </a:lnTo>
                    <a:lnTo>
                      <a:pt x="502" y="9960"/>
                    </a:lnTo>
                    <a:lnTo>
                      <a:pt x="439" y="9856"/>
                    </a:lnTo>
                    <a:lnTo>
                      <a:pt x="439" y="9667"/>
                    </a:lnTo>
                    <a:lnTo>
                      <a:pt x="356" y="9772"/>
                    </a:lnTo>
                    <a:lnTo>
                      <a:pt x="335" y="9730"/>
                    </a:lnTo>
                    <a:lnTo>
                      <a:pt x="335" y="9542"/>
                    </a:lnTo>
                    <a:lnTo>
                      <a:pt x="230" y="9312"/>
                    </a:lnTo>
                    <a:lnTo>
                      <a:pt x="147" y="9416"/>
                    </a:lnTo>
                    <a:lnTo>
                      <a:pt x="188" y="9667"/>
                    </a:lnTo>
                    <a:lnTo>
                      <a:pt x="335" y="9835"/>
                    </a:lnTo>
                    <a:lnTo>
                      <a:pt x="439" y="10023"/>
                    </a:lnTo>
                    <a:lnTo>
                      <a:pt x="293" y="10065"/>
                    </a:lnTo>
                    <a:lnTo>
                      <a:pt x="147" y="9897"/>
                    </a:lnTo>
                    <a:lnTo>
                      <a:pt x="126" y="9688"/>
                    </a:lnTo>
                    <a:lnTo>
                      <a:pt x="84" y="9772"/>
                    </a:lnTo>
                    <a:lnTo>
                      <a:pt x="0" y="9835"/>
                    </a:lnTo>
                    <a:lnTo>
                      <a:pt x="105" y="10002"/>
                    </a:lnTo>
                    <a:lnTo>
                      <a:pt x="314" y="10253"/>
                    </a:lnTo>
                    <a:lnTo>
                      <a:pt x="419" y="10588"/>
                    </a:lnTo>
                    <a:lnTo>
                      <a:pt x="377" y="11153"/>
                    </a:lnTo>
                    <a:lnTo>
                      <a:pt x="460" y="11257"/>
                    </a:lnTo>
                    <a:lnTo>
                      <a:pt x="544" y="11592"/>
                    </a:lnTo>
                    <a:lnTo>
                      <a:pt x="711" y="12032"/>
                    </a:lnTo>
                    <a:lnTo>
                      <a:pt x="649" y="12178"/>
                    </a:lnTo>
                    <a:lnTo>
                      <a:pt x="670" y="12827"/>
                    </a:lnTo>
                    <a:lnTo>
                      <a:pt x="649" y="12910"/>
                    </a:lnTo>
                    <a:lnTo>
                      <a:pt x="711" y="13099"/>
                    </a:lnTo>
                    <a:lnTo>
                      <a:pt x="711" y="13308"/>
                    </a:lnTo>
                    <a:lnTo>
                      <a:pt x="837" y="13559"/>
                    </a:lnTo>
                    <a:lnTo>
                      <a:pt x="837" y="13726"/>
                    </a:lnTo>
                    <a:lnTo>
                      <a:pt x="732" y="13810"/>
                    </a:lnTo>
                    <a:lnTo>
                      <a:pt x="774" y="13852"/>
                    </a:lnTo>
                    <a:lnTo>
                      <a:pt x="732" y="14019"/>
                    </a:lnTo>
                    <a:lnTo>
                      <a:pt x="711" y="14270"/>
                    </a:lnTo>
                    <a:lnTo>
                      <a:pt x="628" y="14354"/>
                    </a:lnTo>
                    <a:lnTo>
                      <a:pt x="649" y="14438"/>
                    </a:lnTo>
                    <a:lnTo>
                      <a:pt x="628" y="14584"/>
                    </a:lnTo>
                    <a:lnTo>
                      <a:pt x="523" y="14668"/>
                    </a:lnTo>
                    <a:lnTo>
                      <a:pt x="544" y="14793"/>
                    </a:lnTo>
                    <a:lnTo>
                      <a:pt x="335" y="14961"/>
                    </a:lnTo>
                    <a:lnTo>
                      <a:pt x="251" y="14877"/>
                    </a:lnTo>
                    <a:lnTo>
                      <a:pt x="126" y="15086"/>
                    </a:lnTo>
                    <a:lnTo>
                      <a:pt x="126" y="15442"/>
                    </a:lnTo>
                    <a:lnTo>
                      <a:pt x="209" y="15526"/>
                    </a:lnTo>
                    <a:lnTo>
                      <a:pt x="293" y="15526"/>
                    </a:lnTo>
                    <a:lnTo>
                      <a:pt x="544" y="15756"/>
                    </a:lnTo>
                    <a:lnTo>
                      <a:pt x="544" y="15861"/>
                    </a:lnTo>
                    <a:lnTo>
                      <a:pt x="565" y="15923"/>
                    </a:lnTo>
                    <a:lnTo>
                      <a:pt x="711" y="15944"/>
                    </a:lnTo>
                    <a:lnTo>
                      <a:pt x="753" y="16007"/>
                    </a:lnTo>
                    <a:lnTo>
                      <a:pt x="942" y="16028"/>
                    </a:lnTo>
                    <a:lnTo>
                      <a:pt x="983" y="16028"/>
                    </a:lnTo>
                    <a:lnTo>
                      <a:pt x="1025" y="16070"/>
                    </a:lnTo>
                    <a:lnTo>
                      <a:pt x="1151" y="16070"/>
                    </a:lnTo>
                    <a:lnTo>
                      <a:pt x="1297" y="16049"/>
                    </a:lnTo>
                    <a:lnTo>
                      <a:pt x="1339" y="16133"/>
                    </a:lnTo>
                    <a:lnTo>
                      <a:pt x="1402" y="16070"/>
                    </a:lnTo>
                    <a:lnTo>
                      <a:pt x="1423" y="16112"/>
                    </a:lnTo>
                    <a:lnTo>
                      <a:pt x="1611" y="16070"/>
                    </a:lnTo>
                    <a:lnTo>
                      <a:pt x="1758" y="16070"/>
                    </a:lnTo>
                    <a:lnTo>
                      <a:pt x="1779" y="16007"/>
                    </a:lnTo>
                    <a:lnTo>
                      <a:pt x="1862" y="15965"/>
                    </a:lnTo>
                    <a:lnTo>
                      <a:pt x="1946" y="15840"/>
                    </a:lnTo>
                    <a:lnTo>
                      <a:pt x="2113" y="15861"/>
                    </a:lnTo>
                    <a:lnTo>
                      <a:pt x="2113" y="15756"/>
                    </a:lnTo>
                    <a:lnTo>
                      <a:pt x="2218" y="15693"/>
                    </a:lnTo>
                    <a:lnTo>
                      <a:pt x="2323" y="15693"/>
                    </a:lnTo>
                    <a:lnTo>
                      <a:pt x="2406" y="15777"/>
                    </a:lnTo>
                    <a:lnTo>
                      <a:pt x="2511" y="15651"/>
                    </a:lnTo>
                    <a:lnTo>
                      <a:pt x="2532" y="15693"/>
                    </a:lnTo>
                    <a:lnTo>
                      <a:pt x="2616" y="15651"/>
                    </a:lnTo>
                    <a:lnTo>
                      <a:pt x="2636" y="15526"/>
                    </a:lnTo>
                    <a:lnTo>
                      <a:pt x="2950" y="15317"/>
                    </a:lnTo>
                    <a:lnTo>
                      <a:pt x="3076" y="15338"/>
                    </a:lnTo>
                    <a:lnTo>
                      <a:pt x="3160" y="15379"/>
                    </a:lnTo>
                    <a:lnTo>
                      <a:pt x="3264" y="15317"/>
                    </a:lnTo>
                    <a:lnTo>
                      <a:pt x="3557" y="15233"/>
                    </a:lnTo>
                    <a:lnTo>
                      <a:pt x="3599" y="15317"/>
                    </a:lnTo>
                    <a:lnTo>
                      <a:pt x="3787" y="15254"/>
                    </a:lnTo>
                    <a:lnTo>
                      <a:pt x="3850" y="15296"/>
                    </a:lnTo>
                    <a:lnTo>
                      <a:pt x="3955" y="15317"/>
                    </a:lnTo>
                    <a:lnTo>
                      <a:pt x="4038" y="15254"/>
                    </a:lnTo>
                    <a:lnTo>
                      <a:pt x="4101" y="15400"/>
                    </a:lnTo>
                    <a:lnTo>
                      <a:pt x="4185" y="15400"/>
                    </a:lnTo>
                    <a:lnTo>
                      <a:pt x="4268" y="15338"/>
                    </a:lnTo>
                    <a:lnTo>
                      <a:pt x="4310" y="15400"/>
                    </a:lnTo>
                    <a:lnTo>
                      <a:pt x="4415" y="15338"/>
                    </a:lnTo>
                    <a:lnTo>
                      <a:pt x="4624" y="15338"/>
                    </a:lnTo>
                    <a:lnTo>
                      <a:pt x="4624" y="15442"/>
                    </a:lnTo>
                    <a:lnTo>
                      <a:pt x="4645" y="15442"/>
                    </a:lnTo>
                    <a:lnTo>
                      <a:pt x="4792" y="15338"/>
                    </a:lnTo>
                    <a:lnTo>
                      <a:pt x="4917" y="15379"/>
                    </a:lnTo>
                    <a:lnTo>
                      <a:pt x="5064" y="15254"/>
                    </a:lnTo>
                    <a:lnTo>
                      <a:pt x="5126" y="15128"/>
                    </a:lnTo>
                    <a:lnTo>
                      <a:pt x="5168" y="15107"/>
                    </a:lnTo>
                    <a:lnTo>
                      <a:pt x="5315" y="14982"/>
                    </a:lnTo>
                    <a:lnTo>
                      <a:pt x="5377" y="14773"/>
                    </a:lnTo>
                    <a:lnTo>
                      <a:pt x="5524" y="14668"/>
                    </a:lnTo>
                    <a:lnTo>
                      <a:pt x="5670" y="14647"/>
                    </a:lnTo>
                    <a:lnTo>
                      <a:pt x="5754" y="14668"/>
                    </a:lnTo>
                    <a:lnTo>
                      <a:pt x="5984" y="14584"/>
                    </a:lnTo>
                    <a:lnTo>
                      <a:pt x="6277" y="14396"/>
                    </a:lnTo>
                    <a:lnTo>
                      <a:pt x="6486" y="14208"/>
                    </a:lnTo>
                    <a:lnTo>
                      <a:pt x="6570" y="14187"/>
                    </a:lnTo>
                    <a:lnTo>
                      <a:pt x="6737" y="14187"/>
                    </a:lnTo>
                    <a:lnTo>
                      <a:pt x="6905" y="14249"/>
                    </a:lnTo>
                    <a:lnTo>
                      <a:pt x="7051" y="14270"/>
                    </a:lnTo>
                    <a:lnTo>
                      <a:pt x="7198" y="14208"/>
                    </a:lnTo>
                    <a:lnTo>
                      <a:pt x="7407" y="14249"/>
                    </a:lnTo>
                    <a:lnTo>
                      <a:pt x="7742" y="14145"/>
                    </a:lnTo>
                    <a:lnTo>
                      <a:pt x="7930" y="14082"/>
                    </a:lnTo>
                    <a:lnTo>
                      <a:pt x="8056" y="13977"/>
                    </a:lnTo>
                    <a:lnTo>
                      <a:pt x="8139" y="13977"/>
                    </a:lnTo>
                    <a:lnTo>
                      <a:pt x="8307" y="13852"/>
                    </a:lnTo>
                    <a:lnTo>
                      <a:pt x="8558" y="13852"/>
                    </a:lnTo>
                    <a:lnTo>
                      <a:pt x="9186" y="13810"/>
                    </a:lnTo>
                    <a:lnTo>
                      <a:pt x="9395" y="13852"/>
                    </a:lnTo>
                    <a:lnTo>
                      <a:pt x="9520" y="13852"/>
                    </a:lnTo>
                    <a:lnTo>
                      <a:pt x="9709" y="13810"/>
                    </a:lnTo>
                    <a:lnTo>
                      <a:pt x="9834" y="13831"/>
                    </a:lnTo>
                    <a:lnTo>
                      <a:pt x="10022" y="13977"/>
                    </a:lnTo>
                    <a:lnTo>
                      <a:pt x="10148" y="14208"/>
                    </a:lnTo>
                    <a:lnTo>
                      <a:pt x="10253" y="14249"/>
                    </a:lnTo>
                    <a:lnTo>
                      <a:pt x="10336" y="14187"/>
                    </a:lnTo>
                    <a:lnTo>
                      <a:pt x="10378" y="14166"/>
                    </a:lnTo>
                    <a:lnTo>
                      <a:pt x="10441" y="14208"/>
                    </a:lnTo>
                    <a:lnTo>
                      <a:pt x="10504" y="14187"/>
                    </a:lnTo>
                    <a:lnTo>
                      <a:pt x="10650" y="14208"/>
                    </a:lnTo>
                    <a:lnTo>
                      <a:pt x="10755" y="14354"/>
                    </a:lnTo>
                    <a:lnTo>
                      <a:pt x="10880" y="14375"/>
                    </a:lnTo>
                    <a:lnTo>
                      <a:pt x="10964" y="14354"/>
                    </a:lnTo>
                    <a:lnTo>
                      <a:pt x="11194" y="14542"/>
                    </a:lnTo>
                    <a:lnTo>
                      <a:pt x="11194" y="14647"/>
                    </a:lnTo>
                    <a:lnTo>
                      <a:pt x="11278" y="14647"/>
                    </a:lnTo>
                    <a:lnTo>
                      <a:pt x="11341" y="14731"/>
                    </a:lnTo>
                    <a:lnTo>
                      <a:pt x="11320" y="14814"/>
                    </a:lnTo>
                    <a:lnTo>
                      <a:pt x="11215" y="14814"/>
                    </a:lnTo>
                    <a:lnTo>
                      <a:pt x="11194" y="14898"/>
                    </a:lnTo>
                    <a:lnTo>
                      <a:pt x="11299" y="15107"/>
                    </a:lnTo>
                    <a:lnTo>
                      <a:pt x="11403" y="15128"/>
                    </a:lnTo>
                    <a:lnTo>
                      <a:pt x="11508" y="15254"/>
                    </a:lnTo>
                    <a:lnTo>
                      <a:pt x="11550" y="15421"/>
                    </a:lnTo>
                    <a:lnTo>
                      <a:pt x="11529" y="15526"/>
                    </a:lnTo>
                    <a:lnTo>
                      <a:pt x="11655" y="15819"/>
                    </a:lnTo>
                    <a:lnTo>
                      <a:pt x="11613" y="15944"/>
                    </a:lnTo>
                    <a:lnTo>
                      <a:pt x="11655" y="16007"/>
                    </a:lnTo>
                    <a:lnTo>
                      <a:pt x="11634" y="16154"/>
                    </a:lnTo>
                    <a:lnTo>
                      <a:pt x="11613" y="16237"/>
                    </a:lnTo>
                    <a:lnTo>
                      <a:pt x="11529" y="16216"/>
                    </a:lnTo>
                    <a:lnTo>
                      <a:pt x="11508" y="16237"/>
                    </a:lnTo>
                    <a:lnTo>
                      <a:pt x="11592" y="16363"/>
                    </a:lnTo>
                    <a:lnTo>
                      <a:pt x="11655" y="16384"/>
                    </a:lnTo>
                    <a:lnTo>
                      <a:pt x="11717" y="16530"/>
                    </a:lnTo>
                    <a:lnTo>
                      <a:pt x="11822" y="16488"/>
                    </a:lnTo>
                    <a:lnTo>
                      <a:pt x="11927" y="16572"/>
                    </a:lnTo>
                    <a:lnTo>
                      <a:pt x="11927" y="16467"/>
                    </a:lnTo>
                    <a:lnTo>
                      <a:pt x="11864" y="16363"/>
                    </a:lnTo>
                    <a:lnTo>
                      <a:pt x="11927" y="16300"/>
                    </a:lnTo>
                    <a:lnTo>
                      <a:pt x="11968" y="16174"/>
                    </a:lnTo>
                    <a:lnTo>
                      <a:pt x="12073" y="16174"/>
                    </a:lnTo>
                    <a:lnTo>
                      <a:pt x="12136" y="16070"/>
                    </a:lnTo>
                    <a:lnTo>
                      <a:pt x="12240" y="16028"/>
                    </a:lnTo>
                    <a:lnTo>
                      <a:pt x="12261" y="15923"/>
                    </a:lnTo>
                    <a:lnTo>
                      <a:pt x="12366" y="15777"/>
                    </a:lnTo>
                    <a:lnTo>
                      <a:pt x="12596" y="15693"/>
                    </a:lnTo>
                    <a:lnTo>
                      <a:pt x="12638" y="15610"/>
                    </a:lnTo>
                    <a:lnTo>
                      <a:pt x="12680" y="15610"/>
                    </a:lnTo>
                    <a:lnTo>
                      <a:pt x="12868" y="15505"/>
                    </a:lnTo>
                    <a:lnTo>
                      <a:pt x="12910" y="15338"/>
                    </a:lnTo>
                    <a:lnTo>
                      <a:pt x="13077" y="15107"/>
                    </a:lnTo>
                    <a:lnTo>
                      <a:pt x="13224" y="15086"/>
                    </a:lnTo>
                    <a:lnTo>
                      <a:pt x="13307" y="14982"/>
                    </a:lnTo>
                    <a:lnTo>
                      <a:pt x="13266" y="14856"/>
                    </a:lnTo>
                    <a:lnTo>
                      <a:pt x="13287" y="14710"/>
                    </a:lnTo>
                    <a:lnTo>
                      <a:pt x="13370" y="14877"/>
                    </a:lnTo>
                    <a:lnTo>
                      <a:pt x="13370" y="15024"/>
                    </a:lnTo>
                    <a:lnTo>
                      <a:pt x="13370" y="15191"/>
                    </a:lnTo>
                    <a:lnTo>
                      <a:pt x="13287" y="15254"/>
                    </a:lnTo>
                    <a:lnTo>
                      <a:pt x="13266" y="15547"/>
                    </a:lnTo>
                    <a:lnTo>
                      <a:pt x="13015" y="15714"/>
                    </a:lnTo>
                    <a:lnTo>
                      <a:pt x="12973" y="15840"/>
                    </a:lnTo>
                    <a:lnTo>
                      <a:pt x="12910" y="15923"/>
                    </a:lnTo>
                    <a:lnTo>
                      <a:pt x="12910" y="16070"/>
                    </a:lnTo>
                    <a:lnTo>
                      <a:pt x="12784" y="16258"/>
                    </a:lnTo>
                    <a:lnTo>
                      <a:pt x="12805" y="16300"/>
                    </a:lnTo>
                    <a:lnTo>
                      <a:pt x="12743" y="16593"/>
                    </a:lnTo>
                    <a:lnTo>
                      <a:pt x="12450" y="16572"/>
                    </a:lnTo>
                    <a:lnTo>
                      <a:pt x="12387" y="16739"/>
                    </a:lnTo>
                    <a:lnTo>
                      <a:pt x="12324" y="16823"/>
                    </a:lnTo>
                    <a:lnTo>
                      <a:pt x="12324" y="16886"/>
                    </a:lnTo>
                    <a:lnTo>
                      <a:pt x="12491" y="16823"/>
                    </a:lnTo>
                    <a:lnTo>
                      <a:pt x="12659" y="16760"/>
                    </a:lnTo>
                    <a:lnTo>
                      <a:pt x="12868" y="16823"/>
                    </a:lnTo>
                    <a:lnTo>
                      <a:pt x="13056" y="16530"/>
                    </a:lnTo>
                    <a:lnTo>
                      <a:pt x="13098" y="16216"/>
                    </a:lnTo>
                    <a:lnTo>
                      <a:pt x="13266" y="16049"/>
                    </a:lnTo>
                    <a:lnTo>
                      <a:pt x="13307" y="16112"/>
                    </a:lnTo>
                    <a:lnTo>
                      <a:pt x="13307" y="16384"/>
                    </a:lnTo>
                    <a:lnTo>
                      <a:pt x="13370" y="16551"/>
                    </a:lnTo>
                    <a:lnTo>
                      <a:pt x="13307" y="16551"/>
                    </a:lnTo>
                    <a:lnTo>
                      <a:pt x="13328" y="16823"/>
                    </a:lnTo>
                    <a:lnTo>
                      <a:pt x="13203" y="17074"/>
                    </a:lnTo>
                    <a:lnTo>
                      <a:pt x="12994" y="17158"/>
                    </a:lnTo>
                    <a:lnTo>
                      <a:pt x="13015" y="17221"/>
                    </a:lnTo>
                    <a:lnTo>
                      <a:pt x="13161" y="17200"/>
                    </a:lnTo>
                    <a:lnTo>
                      <a:pt x="13307" y="17221"/>
                    </a:lnTo>
                    <a:lnTo>
                      <a:pt x="13391" y="17158"/>
                    </a:lnTo>
                    <a:lnTo>
                      <a:pt x="13496" y="17116"/>
                    </a:lnTo>
                    <a:lnTo>
                      <a:pt x="13600" y="17011"/>
                    </a:lnTo>
                    <a:lnTo>
                      <a:pt x="13705" y="17053"/>
                    </a:lnTo>
                    <a:lnTo>
                      <a:pt x="13789" y="17053"/>
                    </a:lnTo>
                    <a:lnTo>
                      <a:pt x="13705" y="17158"/>
                    </a:lnTo>
                    <a:lnTo>
                      <a:pt x="13642" y="17221"/>
                    </a:lnTo>
                    <a:lnTo>
                      <a:pt x="13538" y="17221"/>
                    </a:lnTo>
                    <a:lnTo>
                      <a:pt x="13517" y="17283"/>
                    </a:lnTo>
                    <a:lnTo>
                      <a:pt x="13621" y="17430"/>
                    </a:lnTo>
                    <a:lnTo>
                      <a:pt x="13684" y="17576"/>
                    </a:lnTo>
                    <a:lnTo>
                      <a:pt x="13747" y="17744"/>
                    </a:lnTo>
                    <a:lnTo>
                      <a:pt x="13747" y="17953"/>
                    </a:lnTo>
                    <a:lnTo>
                      <a:pt x="13726" y="18225"/>
                    </a:lnTo>
                    <a:lnTo>
                      <a:pt x="13600" y="18371"/>
                    </a:lnTo>
                    <a:lnTo>
                      <a:pt x="13621" y="18455"/>
                    </a:lnTo>
                    <a:lnTo>
                      <a:pt x="13600" y="18664"/>
                    </a:lnTo>
                    <a:lnTo>
                      <a:pt x="13705" y="18748"/>
                    </a:lnTo>
                    <a:lnTo>
                      <a:pt x="13789" y="18895"/>
                    </a:lnTo>
                    <a:lnTo>
                      <a:pt x="13810" y="19083"/>
                    </a:lnTo>
                    <a:lnTo>
                      <a:pt x="14019" y="19355"/>
                    </a:lnTo>
                    <a:lnTo>
                      <a:pt x="14165" y="19397"/>
                    </a:lnTo>
                    <a:lnTo>
                      <a:pt x="14270" y="19480"/>
                    </a:lnTo>
                    <a:lnTo>
                      <a:pt x="14333" y="19606"/>
                    </a:lnTo>
                    <a:lnTo>
                      <a:pt x="14437" y="19627"/>
                    </a:lnTo>
                    <a:lnTo>
                      <a:pt x="14458" y="19585"/>
                    </a:lnTo>
                    <a:lnTo>
                      <a:pt x="14542" y="19564"/>
                    </a:lnTo>
                    <a:lnTo>
                      <a:pt x="14688" y="19585"/>
                    </a:lnTo>
                    <a:lnTo>
                      <a:pt x="14835" y="19731"/>
                    </a:lnTo>
                    <a:lnTo>
                      <a:pt x="14960" y="19773"/>
                    </a:lnTo>
                    <a:lnTo>
                      <a:pt x="15086" y="19899"/>
                    </a:lnTo>
                    <a:lnTo>
                      <a:pt x="15107" y="20003"/>
                    </a:lnTo>
                    <a:lnTo>
                      <a:pt x="15212" y="20045"/>
                    </a:lnTo>
                    <a:lnTo>
                      <a:pt x="15358" y="20192"/>
                    </a:lnTo>
                    <a:lnTo>
                      <a:pt x="15421" y="20192"/>
                    </a:lnTo>
                    <a:lnTo>
                      <a:pt x="15463" y="20108"/>
                    </a:lnTo>
                    <a:lnTo>
                      <a:pt x="15693" y="20003"/>
                    </a:lnTo>
                    <a:lnTo>
                      <a:pt x="15776" y="19899"/>
                    </a:lnTo>
                    <a:lnTo>
                      <a:pt x="15902" y="19899"/>
                    </a:lnTo>
                    <a:lnTo>
                      <a:pt x="16048" y="19773"/>
                    </a:lnTo>
                    <a:lnTo>
                      <a:pt x="16153" y="19773"/>
                    </a:lnTo>
                    <a:lnTo>
                      <a:pt x="16195" y="19711"/>
                    </a:lnTo>
                    <a:lnTo>
                      <a:pt x="16153" y="19669"/>
                    </a:lnTo>
                    <a:lnTo>
                      <a:pt x="16048" y="19627"/>
                    </a:lnTo>
                    <a:lnTo>
                      <a:pt x="16090" y="19564"/>
                    </a:lnTo>
                    <a:lnTo>
                      <a:pt x="16320" y="19397"/>
                    </a:lnTo>
                    <a:lnTo>
                      <a:pt x="16509" y="19522"/>
                    </a:lnTo>
                    <a:lnTo>
                      <a:pt x="16509" y="19669"/>
                    </a:lnTo>
                    <a:lnTo>
                      <a:pt x="16258" y="19794"/>
                    </a:lnTo>
                    <a:lnTo>
                      <a:pt x="16320" y="19899"/>
                    </a:lnTo>
                    <a:lnTo>
                      <a:pt x="16404" y="19920"/>
                    </a:lnTo>
                    <a:lnTo>
                      <a:pt x="16467" y="19815"/>
                    </a:lnTo>
                    <a:lnTo>
                      <a:pt x="16572" y="19731"/>
                    </a:lnTo>
                    <a:lnTo>
                      <a:pt x="16676" y="19815"/>
                    </a:lnTo>
                    <a:lnTo>
                      <a:pt x="16676" y="19920"/>
                    </a:lnTo>
                    <a:lnTo>
                      <a:pt x="16613" y="19920"/>
                    </a:lnTo>
                    <a:lnTo>
                      <a:pt x="16509" y="20003"/>
                    </a:lnTo>
                    <a:lnTo>
                      <a:pt x="16655" y="20192"/>
                    </a:lnTo>
                    <a:lnTo>
                      <a:pt x="16676" y="20401"/>
                    </a:lnTo>
                    <a:lnTo>
                      <a:pt x="16760" y="20338"/>
                    </a:lnTo>
                    <a:lnTo>
                      <a:pt x="16844" y="20359"/>
                    </a:lnTo>
                    <a:lnTo>
                      <a:pt x="16844" y="20464"/>
                    </a:lnTo>
                    <a:lnTo>
                      <a:pt x="16927" y="20610"/>
                    </a:lnTo>
                    <a:lnTo>
                      <a:pt x="16990" y="20443"/>
                    </a:lnTo>
                    <a:lnTo>
                      <a:pt x="16990" y="20296"/>
                    </a:lnTo>
                    <a:lnTo>
                      <a:pt x="16885" y="20359"/>
                    </a:lnTo>
                    <a:lnTo>
                      <a:pt x="16885" y="20317"/>
                    </a:lnTo>
                    <a:lnTo>
                      <a:pt x="16948" y="20234"/>
                    </a:lnTo>
                    <a:lnTo>
                      <a:pt x="17241" y="20234"/>
                    </a:lnTo>
                    <a:lnTo>
                      <a:pt x="17262" y="20296"/>
                    </a:lnTo>
                    <a:lnTo>
                      <a:pt x="17304" y="20234"/>
                    </a:lnTo>
                    <a:lnTo>
                      <a:pt x="17450" y="20024"/>
                    </a:lnTo>
                    <a:lnTo>
                      <a:pt x="17764" y="19836"/>
                    </a:lnTo>
                    <a:lnTo>
                      <a:pt x="17911" y="19711"/>
                    </a:lnTo>
                    <a:lnTo>
                      <a:pt x="17827" y="19711"/>
                    </a:lnTo>
                    <a:lnTo>
                      <a:pt x="17764" y="19731"/>
                    </a:lnTo>
                    <a:lnTo>
                      <a:pt x="17785" y="19711"/>
                    </a:lnTo>
                    <a:lnTo>
                      <a:pt x="17681" y="19669"/>
                    </a:lnTo>
                    <a:lnTo>
                      <a:pt x="17932" y="19669"/>
                    </a:lnTo>
                    <a:lnTo>
                      <a:pt x="18183" y="19606"/>
                    </a:lnTo>
                    <a:lnTo>
                      <a:pt x="18622" y="19501"/>
                    </a:lnTo>
                    <a:lnTo>
                      <a:pt x="18957" y="19585"/>
                    </a:lnTo>
                    <a:lnTo>
                      <a:pt x="19124" y="19501"/>
                    </a:lnTo>
                    <a:lnTo>
                      <a:pt x="19124" y="19397"/>
                    </a:lnTo>
                    <a:lnTo>
                      <a:pt x="19229" y="19397"/>
                    </a:lnTo>
                    <a:lnTo>
                      <a:pt x="19333" y="19313"/>
                    </a:lnTo>
                    <a:lnTo>
                      <a:pt x="19438" y="19104"/>
                    </a:lnTo>
                    <a:lnTo>
                      <a:pt x="19375" y="18895"/>
                    </a:lnTo>
                    <a:lnTo>
                      <a:pt x="19375" y="18769"/>
                    </a:lnTo>
                    <a:lnTo>
                      <a:pt x="19585" y="18560"/>
                    </a:lnTo>
                    <a:lnTo>
                      <a:pt x="19585" y="18225"/>
                    </a:lnTo>
                    <a:lnTo>
                      <a:pt x="19668" y="18099"/>
                    </a:lnTo>
                    <a:lnTo>
                      <a:pt x="19710" y="17869"/>
                    </a:lnTo>
                    <a:lnTo>
                      <a:pt x="19815" y="17827"/>
                    </a:lnTo>
                    <a:lnTo>
                      <a:pt x="19815" y="17702"/>
                    </a:lnTo>
                    <a:lnTo>
                      <a:pt x="20170" y="17283"/>
                    </a:lnTo>
                    <a:lnTo>
                      <a:pt x="20275" y="17262"/>
                    </a:lnTo>
                    <a:lnTo>
                      <a:pt x="20317" y="17011"/>
                    </a:lnTo>
                    <a:lnTo>
                      <a:pt x="20442" y="16823"/>
                    </a:lnTo>
                    <a:lnTo>
                      <a:pt x="20547" y="16593"/>
                    </a:lnTo>
                    <a:lnTo>
                      <a:pt x="20694" y="16446"/>
                    </a:lnTo>
                    <a:lnTo>
                      <a:pt x="20652" y="16342"/>
                    </a:lnTo>
                    <a:lnTo>
                      <a:pt x="20756" y="16258"/>
                    </a:lnTo>
                    <a:lnTo>
                      <a:pt x="20861" y="16049"/>
                    </a:lnTo>
                    <a:lnTo>
                      <a:pt x="20798" y="15965"/>
                    </a:lnTo>
                    <a:lnTo>
                      <a:pt x="20966" y="15902"/>
                    </a:lnTo>
                    <a:lnTo>
                      <a:pt x="21070" y="15714"/>
                    </a:lnTo>
                    <a:lnTo>
                      <a:pt x="21154" y="15630"/>
                    </a:lnTo>
                    <a:lnTo>
                      <a:pt x="21258" y="15442"/>
                    </a:lnTo>
                    <a:lnTo>
                      <a:pt x="21426" y="15400"/>
                    </a:lnTo>
                    <a:lnTo>
                      <a:pt x="21530" y="15338"/>
                    </a:lnTo>
                    <a:lnTo>
                      <a:pt x="21342" y="15338"/>
                    </a:lnTo>
                    <a:lnTo>
                      <a:pt x="21384" y="15296"/>
                    </a:lnTo>
                    <a:lnTo>
                      <a:pt x="21593" y="15254"/>
                    </a:lnTo>
                    <a:lnTo>
                      <a:pt x="21782" y="15170"/>
                    </a:lnTo>
                    <a:lnTo>
                      <a:pt x="21802" y="15003"/>
                    </a:lnTo>
                    <a:lnTo>
                      <a:pt x="21782" y="14961"/>
                    </a:lnTo>
                    <a:lnTo>
                      <a:pt x="21802" y="14814"/>
                    </a:lnTo>
                    <a:lnTo>
                      <a:pt x="22012" y="14689"/>
                    </a:lnTo>
                    <a:lnTo>
                      <a:pt x="22012" y="14563"/>
                    </a:lnTo>
                    <a:lnTo>
                      <a:pt x="22158" y="14501"/>
                    </a:lnTo>
                    <a:lnTo>
                      <a:pt x="22284" y="14291"/>
                    </a:lnTo>
                    <a:lnTo>
                      <a:pt x="22263" y="14187"/>
                    </a:lnTo>
                    <a:lnTo>
                      <a:pt x="22305" y="14019"/>
                    </a:lnTo>
                    <a:lnTo>
                      <a:pt x="22284" y="13957"/>
                    </a:lnTo>
                    <a:lnTo>
                      <a:pt x="22284" y="13852"/>
                    </a:lnTo>
                    <a:lnTo>
                      <a:pt x="22430" y="13496"/>
                    </a:lnTo>
                    <a:lnTo>
                      <a:pt x="22493" y="13287"/>
                    </a:lnTo>
                    <a:lnTo>
                      <a:pt x="22702" y="12910"/>
                    </a:lnTo>
                    <a:lnTo>
                      <a:pt x="22702" y="12785"/>
                    </a:lnTo>
                    <a:lnTo>
                      <a:pt x="22807" y="12492"/>
                    </a:lnTo>
                    <a:lnTo>
                      <a:pt x="22953" y="12366"/>
                    </a:lnTo>
                    <a:lnTo>
                      <a:pt x="23016" y="12199"/>
                    </a:lnTo>
                    <a:lnTo>
                      <a:pt x="22953" y="12053"/>
                    </a:lnTo>
                    <a:lnTo>
                      <a:pt x="23058" y="11927"/>
                    </a:lnTo>
                    <a:lnTo>
                      <a:pt x="22995" y="11655"/>
                    </a:lnTo>
                    <a:lnTo>
                      <a:pt x="22995" y="11529"/>
                    </a:lnTo>
                    <a:lnTo>
                      <a:pt x="22911" y="11320"/>
                    </a:lnTo>
                    <a:lnTo>
                      <a:pt x="22891" y="11236"/>
                    </a:lnTo>
                    <a:lnTo>
                      <a:pt x="22849" y="11111"/>
                    </a:lnTo>
                    <a:lnTo>
                      <a:pt x="22911" y="11069"/>
                    </a:lnTo>
                    <a:lnTo>
                      <a:pt x="22911" y="10923"/>
                    </a:lnTo>
                    <a:lnTo>
                      <a:pt x="23016" y="10776"/>
                    </a:lnTo>
                    <a:lnTo>
                      <a:pt x="23016" y="10713"/>
                    </a:lnTo>
                    <a:lnTo>
                      <a:pt x="22995" y="10379"/>
                    </a:lnTo>
                    <a:lnTo>
                      <a:pt x="23058" y="10253"/>
                    </a:lnTo>
                    <a:lnTo>
                      <a:pt x="23016" y="10190"/>
                    </a:lnTo>
                    <a:lnTo>
                      <a:pt x="22995" y="10065"/>
                    </a:lnTo>
                    <a:lnTo>
                      <a:pt x="22995" y="9856"/>
                    </a:lnTo>
                    <a:lnTo>
                      <a:pt x="22932" y="9835"/>
                    </a:lnTo>
                    <a:lnTo>
                      <a:pt x="22995" y="9688"/>
                    </a:lnTo>
                    <a:lnTo>
                      <a:pt x="22891" y="9667"/>
                    </a:lnTo>
                    <a:lnTo>
                      <a:pt x="22828" y="9542"/>
                    </a:lnTo>
                    <a:lnTo>
                      <a:pt x="22828" y="9416"/>
                    </a:lnTo>
                    <a:lnTo>
                      <a:pt x="22702" y="9312"/>
                    </a:lnTo>
                    <a:lnTo>
                      <a:pt x="22619" y="9144"/>
                    </a:lnTo>
                    <a:lnTo>
                      <a:pt x="22598" y="8956"/>
                    </a:lnTo>
                    <a:lnTo>
                      <a:pt x="22514" y="8830"/>
                    </a:lnTo>
                    <a:lnTo>
                      <a:pt x="22430" y="8830"/>
                    </a:lnTo>
                    <a:lnTo>
                      <a:pt x="22367" y="8851"/>
                    </a:lnTo>
                    <a:lnTo>
                      <a:pt x="22284" y="8809"/>
                    </a:lnTo>
                    <a:lnTo>
                      <a:pt x="22263" y="8642"/>
                    </a:lnTo>
                    <a:lnTo>
                      <a:pt x="22200" y="8621"/>
                    </a:lnTo>
                    <a:lnTo>
                      <a:pt x="22179" y="8537"/>
                    </a:lnTo>
                    <a:lnTo>
                      <a:pt x="22054" y="8412"/>
                    </a:lnTo>
                    <a:lnTo>
                      <a:pt x="21970" y="8370"/>
                    </a:lnTo>
                    <a:lnTo>
                      <a:pt x="22012" y="8265"/>
                    </a:lnTo>
                    <a:lnTo>
                      <a:pt x="21949" y="8119"/>
                    </a:lnTo>
                    <a:lnTo>
                      <a:pt x="22054" y="7993"/>
                    </a:lnTo>
                    <a:lnTo>
                      <a:pt x="22074" y="7805"/>
                    </a:lnTo>
                    <a:lnTo>
                      <a:pt x="22012" y="7742"/>
                    </a:lnTo>
                    <a:lnTo>
                      <a:pt x="22054" y="7638"/>
                    </a:lnTo>
                    <a:lnTo>
                      <a:pt x="21970" y="7575"/>
                    </a:lnTo>
                    <a:lnTo>
                      <a:pt x="21949" y="7638"/>
                    </a:lnTo>
                    <a:lnTo>
                      <a:pt x="21991" y="7679"/>
                    </a:lnTo>
                    <a:lnTo>
                      <a:pt x="21949" y="7763"/>
                    </a:lnTo>
                    <a:lnTo>
                      <a:pt x="21677" y="7533"/>
                    </a:lnTo>
                    <a:lnTo>
                      <a:pt x="21635" y="7366"/>
                    </a:lnTo>
                    <a:lnTo>
                      <a:pt x="21572" y="7387"/>
                    </a:lnTo>
                    <a:lnTo>
                      <a:pt x="21572" y="7470"/>
                    </a:lnTo>
                    <a:lnTo>
                      <a:pt x="21551" y="7575"/>
                    </a:lnTo>
                    <a:lnTo>
                      <a:pt x="21593" y="7763"/>
                    </a:lnTo>
                    <a:lnTo>
                      <a:pt x="21468" y="7596"/>
                    </a:lnTo>
                    <a:lnTo>
                      <a:pt x="21426" y="7659"/>
                    </a:lnTo>
                    <a:lnTo>
                      <a:pt x="21426" y="7554"/>
                    </a:lnTo>
                    <a:lnTo>
                      <a:pt x="21363" y="7470"/>
                    </a:lnTo>
                    <a:lnTo>
                      <a:pt x="21342" y="7135"/>
                    </a:lnTo>
                    <a:lnTo>
                      <a:pt x="21384" y="7115"/>
                    </a:lnTo>
                    <a:lnTo>
                      <a:pt x="21384" y="7031"/>
                    </a:lnTo>
                    <a:lnTo>
                      <a:pt x="21279" y="6947"/>
                    </a:lnTo>
                    <a:lnTo>
                      <a:pt x="21321" y="6863"/>
                    </a:lnTo>
                    <a:lnTo>
                      <a:pt x="21238" y="6801"/>
                    </a:lnTo>
                    <a:lnTo>
                      <a:pt x="21258" y="6696"/>
                    </a:lnTo>
                    <a:lnTo>
                      <a:pt x="21070" y="6529"/>
                    </a:lnTo>
                    <a:lnTo>
                      <a:pt x="21028" y="6424"/>
                    </a:lnTo>
                    <a:lnTo>
                      <a:pt x="21028" y="6299"/>
                    </a:lnTo>
                    <a:lnTo>
                      <a:pt x="21133" y="6319"/>
                    </a:lnTo>
                    <a:lnTo>
                      <a:pt x="21133" y="6194"/>
                    </a:lnTo>
                    <a:lnTo>
                      <a:pt x="21028" y="6027"/>
                    </a:lnTo>
                    <a:lnTo>
                      <a:pt x="20966" y="6068"/>
                    </a:lnTo>
                    <a:lnTo>
                      <a:pt x="20861" y="6068"/>
                    </a:lnTo>
                    <a:lnTo>
                      <a:pt x="20756" y="5880"/>
                    </a:lnTo>
                    <a:lnTo>
                      <a:pt x="20694" y="5880"/>
                    </a:lnTo>
                    <a:lnTo>
                      <a:pt x="20589" y="5796"/>
                    </a:lnTo>
                    <a:lnTo>
                      <a:pt x="20505" y="5859"/>
                    </a:lnTo>
                    <a:lnTo>
                      <a:pt x="20484" y="5796"/>
                    </a:lnTo>
                    <a:lnTo>
                      <a:pt x="20338" y="5754"/>
                    </a:lnTo>
                    <a:lnTo>
                      <a:pt x="20275" y="5817"/>
                    </a:lnTo>
                    <a:lnTo>
                      <a:pt x="20317" y="5713"/>
                    </a:lnTo>
                    <a:lnTo>
                      <a:pt x="20442" y="5692"/>
                    </a:lnTo>
                    <a:lnTo>
                      <a:pt x="20442" y="5608"/>
                    </a:lnTo>
                    <a:lnTo>
                      <a:pt x="20422" y="5545"/>
                    </a:lnTo>
                    <a:lnTo>
                      <a:pt x="20296" y="5566"/>
                    </a:lnTo>
                    <a:lnTo>
                      <a:pt x="20191" y="5545"/>
                    </a:lnTo>
                    <a:lnTo>
                      <a:pt x="20170" y="5482"/>
                    </a:lnTo>
                    <a:lnTo>
                      <a:pt x="20087" y="5482"/>
                    </a:lnTo>
                    <a:lnTo>
                      <a:pt x="19857" y="5336"/>
                    </a:lnTo>
                    <a:lnTo>
                      <a:pt x="19752" y="5127"/>
                    </a:lnTo>
                    <a:lnTo>
                      <a:pt x="19710" y="4918"/>
                    </a:lnTo>
                    <a:lnTo>
                      <a:pt x="19668" y="4771"/>
                    </a:lnTo>
                    <a:lnTo>
                      <a:pt x="19668" y="4666"/>
                    </a:lnTo>
                    <a:lnTo>
                      <a:pt x="19710" y="4646"/>
                    </a:lnTo>
                    <a:lnTo>
                      <a:pt x="19773" y="4415"/>
                    </a:lnTo>
                    <a:lnTo>
                      <a:pt x="19689" y="4122"/>
                    </a:lnTo>
                    <a:lnTo>
                      <a:pt x="19647" y="3976"/>
                    </a:lnTo>
                    <a:lnTo>
                      <a:pt x="19689" y="3934"/>
                    </a:lnTo>
                    <a:lnTo>
                      <a:pt x="19606" y="3892"/>
                    </a:lnTo>
                    <a:lnTo>
                      <a:pt x="19543" y="3892"/>
                    </a:lnTo>
                    <a:lnTo>
                      <a:pt x="19438" y="3662"/>
                    </a:lnTo>
                    <a:lnTo>
                      <a:pt x="19438" y="3369"/>
                    </a:lnTo>
                    <a:lnTo>
                      <a:pt x="19459" y="3348"/>
                    </a:lnTo>
                    <a:lnTo>
                      <a:pt x="19459" y="3265"/>
                    </a:lnTo>
                    <a:lnTo>
                      <a:pt x="19396" y="3202"/>
                    </a:lnTo>
                    <a:lnTo>
                      <a:pt x="19375" y="2846"/>
                    </a:lnTo>
                    <a:lnTo>
                      <a:pt x="19438" y="2762"/>
                    </a:lnTo>
                    <a:lnTo>
                      <a:pt x="19375" y="2637"/>
                    </a:lnTo>
                    <a:lnTo>
                      <a:pt x="19438" y="2616"/>
                    </a:lnTo>
                    <a:lnTo>
                      <a:pt x="19438" y="2532"/>
                    </a:lnTo>
                    <a:lnTo>
                      <a:pt x="19250" y="2323"/>
                    </a:lnTo>
                    <a:lnTo>
                      <a:pt x="19124" y="2260"/>
                    </a:lnTo>
                    <a:lnTo>
                      <a:pt x="19145" y="2218"/>
                    </a:lnTo>
                    <a:lnTo>
                      <a:pt x="19020" y="2093"/>
                    </a:lnTo>
                    <a:lnTo>
                      <a:pt x="18915" y="2156"/>
                    </a:lnTo>
                    <a:lnTo>
                      <a:pt x="18852" y="2114"/>
                    </a:lnTo>
                    <a:lnTo>
                      <a:pt x="18769" y="2239"/>
                    </a:lnTo>
                    <a:lnTo>
                      <a:pt x="18706" y="2239"/>
                    </a:lnTo>
                    <a:lnTo>
                      <a:pt x="18559" y="2051"/>
                    </a:lnTo>
                    <a:lnTo>
                      <a:pt x="18601" y="1988"/>
                    </a:lnTo>
                    <a:lnTo>
                      <a:pt x="18517" y="1800"/>
                    </a:lnTo>
                    <a:lnTo>
                      <a:pt x="18538" y="1591"/>
                    </a:lnTo>
                    <a:lnTo>
                      <a:pt x="18517" y="1319"/>
                    </a:lnTo>
                    <a:lnTo>
                      <a:pt x="18497" y="1361"/>
                    </a:lnTo>
                    <a:lnTo>
                      <a:pt x="18434" y="1256"/>
                    </a:lnTo>
                    <a:lnTo>
                      <a:pt x="18497" y="1151"/>
                    </a:lnTo>
                    <a:lnTo>
                      <a:pt x="18413" y="1047"/>
                    </a:lnTo>
                    <a:lnTo>
                      <a:pt x="18392" y="942"/>
                    </a:lnTo>
                    <a:lnTo>
                      <a:pt x="18329" y="900"/>
                    </a:lnTo>
                    <a:lnTo>
                      <a:pt x="18329" y="754"/>
                    </a:lnTo>
                    <a:lnTo>
                      <a:pt x="18413" y="670"/>
                    </a:lnTo>
                    <a:lnTo>
                      <a:pt x="18329" y="649"/>
                    </a:lnTo>
                    <a:lnTo>
                      <a:pt x="18225" y="670"/>
                    </a:lnTo>
                    <a:lnTo>
                      <a:pt x="18141" y="586"/>
                    </a:lnTo>
                    <a:lnTo>
                      <a:pt x="18204" y="314"/>
                    </a:lnTo>
                    <a:lnTo>
                      <a:pt x="18183" y="252"/>
                    </a:lnTo>
                    <a:lnTo>
                      <a:pt x="18120" y="105"/>
                    </a:lnTo>
                    <a:lnTo>
                      <a:pt x="18015" y="63"/>
                    </a:lnTo>
                    <a:lnTo>
                      <a:pt x="18015"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1802" name="Google Shape;1802;p54"/>
              <p:cNvSpPr/>
              <p:nvPr/>
            </p:nvSpPr>
            <p:spPr>
              <a:xfrm>
                <a:off x="5683950" y="3957275"/>
                <a:ext cx="54950" cy="71175"/>
              </a:xfrm>
              <a:custGeom>
                <a:avLst/>
                <a:gdLst/>
                <a:ahLst/>
                <a:cxnLst/>
                <a:rect l="l" t="t" r="r" b="b"/>
                <a:pathLst>
                  <a:path w="2198" h="2847" extrusionOk="0">
                    <a:moveTo>
                      <a:pt x="168" y="1"/>
                    </a:moveTo>
                    <a:lnTo>
                      <a:pt x="126" y="64"/>
                    </a:lnTo>
                    <a:lnTo>
                      <a:pt x="126" y="189"/>
                    </a:lnTo>
                    <a:lnTo>
                      <a:pt x="105" y="210"/>
                    </a:lnTo>
                    <a:lnTo>
                      <a:pt x="105" y="336"/>
                    </a:lnTo>
                    <a:lnTo>
                      <a:pt x="126" y="587"/>
                    </a:lnTo>
                    <a:lnTo>
                      <a:pt x="105" y="733"/>
                    </a:lnTo>
                    <a:lnTo>
                      <a:pt x="126" y="1005"/>
                    </a:lnTo>
                    <a:lnTo>
                      <a:pt x="168" y="1214"/>
                    </a:lnTo>
                    <a:lnTo>
                      <a:pt x="126" y="1361"/>
                    </a:lnTo>
                    <a:lnTo>
                      <a:pt x="189" y="1382"/>
                    </a:lnTo>
                    <a:lnTo>
                      <a:pt x="189" y="1466"/>
                    </a:lnTo>
                    <a:lnTo>
                      <a:pt x="294" y="1570"/>
                    </a:lnTo>
                    <a:lnTo>
                      <a:pt x="168" y="1570"/>
                    </a:lnTo>
                    <a:lnTo>
                      <a:pt x="64" y="1466"/>
                    </a:lnTo>
                    <a:lnTo>
                      <a:pt x="1" y="1570"/>
                    </a:lnTo>
                    <a:lnTo>
                      <a:pt x="1" y="1779"/>
                    </a:lnTo>
                    <a:lnTo>
                      <a:pt x="85" y="1842"/>
                    </a:lnTo>
                    <a:lnTo>
                      <a:pt x="64" y="1884"/>
                    </a:lnTo>
                    <a:lnTo>
                      <a:pt x="64" y="2198"/>
                    </a:lnTo>
                    <a:lnTo>
                      <a:pt x="105" y="2261"/>
                    </a:lnTo>
                    <a:lnTo>
                      <a:pt x="85" y="2303"/>
                    </a:lnTo>
                    <a:lnTo>
                      <a:pt x="105" y="2470"/>
                    </a:lnTo>
                    <a:lnTo>
                      <a:pt x="210" y="2491"/>
                    </a:lnTo>
                    <a:lnTo>
                      <a:pt x="168" y="2575"/>
                    </a:lnTo>
                    <a:lnTo>
                      <a:pt x="168" y="2700"/>
                    </a:lnTo>
                    <a:lnTo>
                      <a:pt x="210" y="2721"/>
                    </a:lnTo>
                    <a:lnTo>
                      <a:pt x="315" y="2700"/>
                    </a:lnTo>
                    <a:lnTo>
                      <a:pt x="398" y="2784"/>
                    </a:lnTo>
                    <a:lnTo>
                      <a:pt x="503" y="2637"/>
                    </a:lnTo>
                    <a:lnTo>
                      <a:pt x="503" y="2742"/>
                    </a:lnTo>
                    <a:lnTo>
                      <a:pt x="545" y="2847"/>
                    </a:lnTo>
                    <a:lnTo>
                      <a:pt x="649" y="2847"/>
                    </a:lnTo>
                    <a:lnTo>
                      <a:pt x="754" y="2700"/>
                    </a:lnTo>
                    <a:lnTo>
                      <a:pt x="796" y="2595"/>
                    </a:lnTo>
                    <a:lnTo>
                      <a:pt x="838" y="2407"/>
                    </a:lnTo>
                    <a:lnTo>
                      <a:pt x="921" y="2491"/>
                    </a:lnTo>
                    <a:lnTo>
                      <a:pt x="942" y="2428"/>
                    </a:lnTo>
                    <a:lnTo>
                      <a:pt x="1047" y="2365"/>
                    </a:lnTo>
                    <a:lnTo>
                      <a:pt x="1110" y="2219"/>
                    </a:lnTo>
                    <a:lnTo>
                      <a:pt x="1110" y="2365"/>
                    </a:lnTo>
                    <a:lnTo>
                      <a:pt x="1173" y="2386"/>
                    </a:lnTo>
                    <a:lnTo>
                      <a:pt x="1235" y="2282"/>
                    </a:lnTo>
                    <a:lnTo>
                      <a:pt x="1340" y="2261"/>
                    </a:lnTo>
                    <a:lnTo>
                      <a:pt x="1382" y="2303"/>
                    </a:lnTo>
                    <a:lnTo>
                      <a:pt x="1361" y="2407"/>
                    </a:lnTo>
                    <a:lnTo>
                      <a:pt x="1256" y="2365"/>
                    </a:lnTo>
                    <a:lnTo>
                      <a:pt x="1256" y="2512"/>
                    </a:lnTo>
                    <a:lnTo>
                      <a:pt x="1361" y="2470"/>
                    </a:lnTo>
                    <a:lnTo>
                      <a:pt x="1424" y="2491"/>
                    </a:lnTo>
                    <a:lnTo>
                      <a:pt x="1549" y="2303"/>
                    </a:lnTo>
                    <a:lnTo>
                      <a:pt x="1549" y="2219"/>
                    </a:lnTo>
                    <a:lnTo>
                      <a:pt x="1466" y="2177"/>
                    </a:lnTo>
                    <a:lnTo>
                      <a:pt x="1549" y="2072"/>
                    </a:lnTo>
                    <a:lnTo>
                      <a:pt x="1549" y="1947"/>
                    </a:lnTo>
                    <a:lnTo>
                      <a:pt x="1633" y="1947"/>
                    </a:lnTo>
                    <a:lnTo>
                      <a:pt x="1675" y="1884"/>
                    </a:lnTo>
                    <a:lnTo>
                      <a:pt x="1675" y="1633"/>
                    </a:lnTo>
                    <a:lnTo>
                      <a:pt x="1758" y="1570"/>
                    </a:lnTo>
                    <a:lnTo>
                      <a:pt x="1800" y="1466"/>
                    </a:lnTo>
                    <a:lnTo>
                      <a:pt x="1842" y="1633"/>
                    </a:lnTo>
                    <a:lnTo>
                      <a:pt x="1863" y="1696"/>
                    </a:lnTo>
                    <a:lnTo>
                      <a:pt x="1905" y="1570"/>
                    </a:lnTo>
                    <a:lnTo>
                      <a:pt x="1905" y="1466"/>
                    </a:lnTo>
                    <a:lnTo>
                      <a:pt x="1947" y="1424"/>
                    </a:lnTo>
                    <a:lnTo>
                      <a:pt x="1905" y="1256"/>
                    </a:lnTo>
                    <a:lnTo>
                      <a:pt x="1989" y="1131"/>
                    </a:lnTo>
                    <a:lnTo>
                      <a:pt x="1989" y="922"/>
                    </a:lnTo>
                    <a:lnTo>
                      <a:pt x="2093" y="796"/>
                    </a:lnTo>
                    <a:lnTo>
                      <a:pt x="2156" y="503"/>
                    </a:lnTo>
                    <a:lnTo>
                      <a:pt x="2198" y="398"/>
                    </a:lnTo>
                    <a:lnTo>
                      <a:pt x="2072" y="294"/>
                    </a:lnTo>
                    <a:lnTo>
                      <a:pt x="1947" y="294"/>
                    </a:lnTo>
                    <a:lnTo>
                      <a:pt x="1947" y="315"/>
                    </a:lnTo>
                    <a:lnTo>
                      <a:pt x="1884" y="419"/>
                    </a:lnTo>
                    <a:lnTo>
                      <a:pt x="1863" y="398"/>
                    </a:lnTo>
                    <a:lnTo>
                      <a:pt x="1800" y="398"/>
                    </a:lnTo>
                    <a:lnTo>
                      <a:pt x="1738" y="440"/>
                    </a:lnTo>
                    <a:lnTo>
                      <a:pt x="1675" y="503"/>
                    </a:lnTo>
                    <a:lnTo>
                      <a:pt x="1340" y="482"/>
                    </a:lnTo>
                    <a:lnTo>
                      <a:pt x="1256" y="524"/>
                    </a:lnTo>
                    <a:lnTo>
                      <a:pt x="1256" y="629"/>
                    </a:lnTo>
                    <a:lnTo>
                      <a:pt x="1173" y="545"/>
                    </a:lnTo>
                    <a:lnTo>
                      <a:pt x="1068" y="545"/>
                    </a:lnTo>
                    <a:lnTo>
                      <a:pt x="1005" y="608"/>
                    </a:lnTo>
                    <a:lnTo>
                      <a:pt x="901" y="524"/>
                    </a:lnTo>
                    <a:lnTo>
                      <a:pt x="733" y="398"/>
                    </a:lnTo>
                    <a:lnTo>
                      <a:pt x="524" y="294"/>
                    </a:lnTo>
                    <a:lnTo>
                      <a:pt x="524" y="106"/>
                    </a:lnTo>
                    <a:lnTo>
                      <a:pt x="482" y="168"/>
                    </a:lnTo>
                    <a:lnTo>
                      <a:pt x="440" y="210"/>
                    </a:lnTo>
                    <a:lnTo>
                      <a:pt x="377" y="126"/>
                    </a:lnTo>
                    <a:lnTo>
                      <a:pt x="273" y="85"/>
                    </a:lnTo>
                    <a:lnTo>
                      <a:pt x="168"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3" name="Google Shape;1803;p54"/>
            <p:cNvGrpSpPr/>
            <p:nvPr/>
          </p:nvGrpSpPr>
          <p:grpSpPr>
            <a:xfrm>
              <a:off x="4824403" y="3421846"/>
              <a:ext cx="110132" cy="130647"/>
              <a:chOff x="5952300" y="3852150"/>
              <a:chExt cx="231225" cy="287200"/>
            </a:xfrm>
          </p:grpSpPr>
          <p:sp>
            <p:nvSpPr>
              <p:cNvPr id="1804" name="Google Shape;1804;p54"/>
              <p:cNvSpPr/>
              <p:nvPr/>
            </p:nvSpPr>
            <p:spPr>
              <a:xfrm>
                <a:off x="5952300" y="3996525"/>
                <a:ext cx="145450" cy="142825"/>
              </a:xfrm>
              <a:custGeom>
                <a:avLst/>
                <a:gdLst/>
                <a:ahLst/>
                <a:cxnLst/>
                <a:rect l="l" t="t" r="r" b="b"/>
                <a:pathLst>
                  <a:path w="5818" h="5713" extrusionOk="0">
                    <a:moveTo>
                      <a:pt x="5064" y="0"/>
                    </a:moveTo>
                    <a:lnTo>
                      <a:pt x="4918" y="105"/>
                    </a:lnTo>
                    <a:lnTo>
                      <a:pt x="4834" y="126"/>
                    </a:lnTo>
                    <a:lnTo>
                      <a:pt x="4729" y="209"/>
                    </a:lnTo>
                    <a:lnTo>
                      <a:pt x="4729" y="377"/>
                    </a:lnTo>
                    <a:lnTo>
                      <a:pt x="4625" y="628"/>
                    </a:lnTo>
                    <a:lnTo>
                      <a:pt x="4520" y="753"/>
                    </a:lnTo>
                    <a:lnTo>
                      <a:pt x="4457" y="774"/>
                    </a:lnTo>
                    <a:lnTo>
                      <a:pt x="4332" y="942"/>
                    </a:lnTo>
                    <a:lnTo>
                      <a:pt x="4290" y="1025"/>
                    </a:lnTo>
                    <a:lnTo>
                      <a:pt x="4185" y="1067"/>
                    </a:lnTo>
                    <a:lnTo>
                      <a:pt x="4081" y="1046"/>
                    </a:lnTo>
                    <a:lnTo>
                      <a:pt x="3976" y="1130"/>
                    </a:lnTo>
                    <a:lnTo>
                      <a:pt x="3934" y="1235"/>
                    </a:lnTo>
                    <a:lnTo>
                      <a:pt x="3934" y="1339"/>
                    </a:lnTo>
                    <a:lnTo>
                      <a:pt x="3892" y="1360"/>
                    </a:lnTo>
                    <a:lnTo>
                      <a:pt x="3788" y="1465"/>
                    </a:lnTo>
                    <a:lnTo>
                      <a:pt x="3788" y="1590"/>
                    </a:lnTo>
                    <a:lnTo>
                      <a:pt x="3725" y="1674"/>
                    </a:lnTo>
                    <a:lnTo>
                      <a:pt x="3704" y="1758"/>
                    </a:lnTo>
                    <a:lnTo>
                      <a:pt x="3495" y="2009"/>
                    </a:lnTo>
                    <a:lnTo>
                      <a:pt x="3286" y="2176"/>
                    </a:lnTo>
                    <a:lnTo>
                      <a:pt x="3160" y="2197"/>
                    </a:lnTo>
                    <a:lnTo>
                      <a:pt x="2993" y="2281"/>
                    </a:lnTo>
                    <a:lnTo>
                      <a:pt x="2993" y="2344"/>
                    </a:lnTo>
                    <a:lnTo>
                      <a:pt x="2888" y="2344"/>
                    </a:lnTo>
                    <a:lnTo>
                      <a:pt x="2679" y="2469"/>
                    </a:lnTo>
                    <a:lnTo>
                      <a:pt x="2512" y="2616"/>
                    </a:lnTo>
                    <a:lnTo>
                      <a:pt x="2407" y="2637"/>
                    </a:lnTo>
                    <a:lnTo>
                      <a:pt x="2198" y="2783"/>
                    </a:lnTo>
                    <a:lnTo>
                      <a:pt x="2156" y="2846"/>
                    </a:lnTo>
                    <a:lnTo>
                      <a:pt x="2219" y="2929"/>
                    </a:lnTo>
                    <a:lnTo>
                      <a:pt x="2219" y="3055"/>
                    </a:lnTo>
                    <a:lnTo>
                      <a:pt x="2114" y="2950"/>
                    </a:lnTo>
                    <a:lnTo>
                      <a:pt x="2093" y="2929"/>
                    </a:lnTo>
                    <a:lnTo>
                      <a:pt x="1988" y="2950"/>
                    </a:lnTo>
                    <a:lnTo>
                      <a:pt x="1884" y="2992"/>
                    </a:lnTo>
                    <a:lnTo>
                      <a:pt x="1821" y="2950"/>
                    </a:lnTo>
                    <a:lnTo>
                      <a:pt x="1737" y="2950"/>
                    </a:lnTo>
                    <a:lnTo>
                      <a:pt x="1570" y="3118"/>
                    </a:lnTo>
                    <a:lnTo>
                      <a:pt x="1507" y="3201"/>
                    </a:lnTo>
                    <a:lnTo>
                      <a:pt x="1361" y="3327"/>
                    </a:lnTo>
                    <a:lnTo>
                      <a:pt x="1277" y="3348"/>
                    </a:lnTo>
                    <a:lnTo>
                      <a:pt x="1172" y="3453"/>
                    </a:lnTo>
                    <a:lnTo>
                      <a:pt x="1151" y="3620"/>
                    </a:lnTo>
                    <a:lnTo>
                      <a:pt x="1110" y="3536"/>
                    </a:lnTo>
                    <a:lnTo>
                      <a:pt x="1068" y="3473"/>
                    </a:lnTo>
                    <a:lnTo>
                      <a:pt x="1005" y="3557"/>
                    </a:lnTo>
                    <a:lnTo>
                      <a:pt x="942" y="3620"/>
                    </a:lnTo>
                    <a:lnTo>
                      <a:pt x="942" y="3746"/>
                    </a:lnTo>
                    <a:lnTo>
                      <a:pt x="879" y="3787"/>
                    </a:lnTo>
                    <a:lnTo>
                      <a:pt x="838" y="3766"/>
                    </a:lnTo>
                    <a:lnTo>
                      <a:pt x="670" y="3955"/>
                    </a:lnTo>
                    <a:lnTo>
                      <a:pt x="628" y="3955"/>
                    </a:lnTo>
                    <a:lnTo>
                      <a:pt x="566" y="4038"/>
                    </a:lnTo>
                    <a:lnTo>
                      <a:pt x="566" y="4206"/>
                    </a:lnTo>
                    <a:lnTo>
                      <a:pt x="524" y="4269"/>
                    </a:lnTo>
                    <a:lnTo>
                      <a:pt x="461" y="4164"/>
                    </a:lnTo>
                    <a:lnTo>
                      <a:pt x="419" y="4164"/>
                    </a:lnTo>
                    <a:lnTo>
                      <a:pt x="377" y="4206"/>
                    </a:lnTo>
                    <a:lnTo>
                      <a:pt x="335" y="4248"/>
                    </a:lnTo>
                    <a:lnTo>
                      <a:pt x="252" y="4415"/>
                    </a:lnTo>
                    <a:lnTo>
                      <a:pt x="252" y="4478"/>
                    </a:lnTo>
                    <a:lnTo>
                      <a:pt x="335" y="4582"/>
                    </a:lnTo>
                    <a:lnTo>
                      <a:pt x="377" y="4624"/>
                    </a:lnTo>
                    <a:lnTo>
                      <a:pt x="335" y="4666"/>
                    </a:lnTo>
                    <a:lnTo>
                      <a:pt x="252" y="4666"/>
                    </a:lnTo>
                    <a:lnTo>
                      <a:pt x="126" y="4687"/>
                    </a:lnTo>
                    <a:lnTo>
                      <a:pt x="1" y="4813"/>
                    </a:lnTo>
                    <a:lnTo>
                      <a:pt x="43" y="4834"/>
                    </a:lnTo>
                    <a:lnTo>
                      <a:pt x="126" y="4834"/>
                    </a:lnTo>
                    <a:lnTo>
                      <a:pt x="43" y="4896"/>
                    </a:lnTo>
                    <a:lnTo>
                      <a:pt x="43" y="5001"/>
                    </a:lnTo>
                    <a:lnTo>
                      <a:pt x="126" y="5085"/>
                    </a:lnTo>
                    <a:lnTo>
                      <a:pt x="168" y="5106"/>
                    </a:lnTo>
                    <a:lnTo>
                      <a:pt x="315" y="5106"/>
                    </a:lnTo>
                    <a:lnTo>
                      <a:pt x="335" y="5147"/>
                    </a:lnTo>
                    <a:lnTo>
                      <a:pt x="356" y="5147"/>
                    </a:lnTo>
                    <a:lnTo>
                      <a:pt x="377" y="5085"/>
                    </a:lnTo>
                    <a:lnTo>
                      <a:pt x="440" y="5085"/>
                    </a:lnTo>
                    <a:lnTo>
                      <a:pt x="524" y="5126"/>
                    </a:lnTo>
                    <a:lnTo>
                      <a:pt x="566" y="5210"/>
                    </a:lnTo>
                    <a:lnTo>
                      <a:pt x="545" y="5252"/>
                    </a:lnTo>
                    <a:lnTo>
                      <a:pt x="587" y="5315"/>
                    </a:lnTo>
                    <a:lnTo>
                      <a:pt x="670" y="5315"/>
                    </a:lnTo>
                    <a:lnTo>
                      <a:pt x="733" y="5336"/>
                    </a:lnTo>
                    <a:lnTo>
                      <a:pt x="754" y="5461"/>
                    </a:lnTo>
                    <a:lnTo>
                      <a:pt x="859" y="5545"/>
                    </a:lnTo>
                    <a:lnTo>
                      <a:pt x="942" y="5608"/>
                    </a:lnTo>
                    <a:lnTo>
                      <a:pt x="838" y="5670"/>
                    </a:lnTo>
                    <a:lnTo>
                      <a:pt x="879" y="5670"/>
                    </a:lnTo>
                    <a:lnTo>
                      <a:pt x="1005" y="5629"/>
                    </a:lnTo>
                    <a:lnTo>
                      <a:pt x="1005" y="5670"/>
                    </a:lnTo>
                    <a:lnTo>
                      <a:pt x="1110" y="5712"/>
                    </a:lnTo>
                    <a:lnTo>
                      <a:pt x="1256" y="5670"/>
                    </a:lnTo>
                    <a:lnTo>
                      <a:pt x="1465" y="5608"/>
                    </a:lnTo>
                    <a:lnTo>
                      <a:pt x="1612" y="5461"/>
                    </a:lnTo>
                    <a:lnTo>
                      <a:pt x="1737" y="5419"/>
                    </a:lnTo>
                    <a:lnTo>
                      <a:pt x="1737" y="5357"/>
                    </a:lnTo>
                    <a:lnTo>
                      <a:pt x="1716" y="5252"/>
                    </a:lnTo>
                    <a:lnTo>
                      <a:pt x="1800" y="5315"/>
                    </a:lnTo>
                    <a:lnTo>
                      <a:pt x="1779" y="5398"/>
                    </a:lnTo>
                    <a:lnTo>
                      <a:pt x="1905" y="5336"/>
                    </a:lnTo>
                    <a:lnTo>
                      <a:pt x="1926" y="5210"/>
                    </a:lnTo>
                    <a:lnTo>
                      <a:pt x="2009" y="5106"/>
                    </a:lnTo>
                    <a:lnTo>
                      <a:pt x="2198" y="5022"/>
                    </a:lnTo>
                    <a:lnTo>
                      <a:pt x="2323" y="5022"/>
                    </a:lnTo>
                    <a:lnTo>
                      <a:pt x="2365" y="5001"/>
                    </a:lnTo>
                    <a:lnTo>
                      <a:pt x="2365" y="4959"/>
                    </a:lnTo>
                    <a:lnTo>
                      <a:pt x="2260" y="4959"/>
                    </a:lnTo>
                    <a:lnTo>
                      <a:pt x="2323" y="4938"/>
                    </a:lnTo>
                    <a:lnTo>
                      <a:pt x="2344" y="4917"/>
                    </a:lnTo>
                    <a:lnTo>
                      <a:pt x="2323" y="4896"/>
                    </a:lnTo>
                    <a:lnTo>
                      <a:pt x="2449" y="4729"/>
                    </a:lnTo>
                    <a:lnTo>
                      <a:pt x="2532" y="4582"/>
                    </a:lnTo>
                    <a:lnTo>
                      <a:pt x="2574" y="4415"/>
                    </a:lnTo>
                    <a:lnTo>
                      <a:pt x="2658" y="4310"/>
                    </a:lnTo>
                    <a:lnTo>
                      <a:pt x="2930" y="4143"/>
                    </a:lnTo>
                    <a:lnTo>
                      <a:pt x="2972" y="4038"/>
                    </a:lnTo>
                    <a:lnTo>
                      <a:pt x="2993" y="3913"/>
                    </a:lnTo>
                    <a:lnTo>
                      <a:pt x="3097" y="3746"/>
                    </a:lnTo>
                    <a:lnTo>
                      <a:pt x="3160" y="3641"/>
                    </a:lnTo>
                    <a:lnTo>
                      <a:pt x="3181" y="3536"/>
                    </a:lnTo>
                    <a:lnTo>
                      <a:pt x="3265" y="3432"/>
                    </a:lnTo>
                    <a:lnTo>
                      <a:pt x="3369" y="3369"/>
                    </a:lnTo>
                    <a:lnTo>
                      <a:pt x="3390" y="3264"/>
                    </a:lnTo>
                    <a:lnTo>
                      <a:pt x="3474" y="3348"/>
                    </a:lnTo>
                    <a:lnTo>
                      <a:pt x="3516" y="3348"/>
                    </a:lnTo>
                    <a:lnTo>
                      <a:pt x="3558" y="3243"/>
                    </a:lnTo>
                    <a:lnTo>
                      <a:pt x="3662" y="3243"/>
                    </a:lnTo>
                    <a:lnTo>
                      <a:pt x="3725" y="3222"/>
                    </a:lnTo>
                    <a:lnTo>
                      <a:pt x="3788" y="3139"/>
                    </a:lnTo>
                    <a:lnTo>
                      <a:pt x="3788" y="3034"/>
                    </a:lnTo>
                    <a:lnTo>
                      <a:pt x="3704" y="2950"/>
                    </a:lnTo>
                    <a:lnTo>
                      <a:pt x="3704" y="2950"/>
                    </a:lnTo>
                    <a:lnTo>
                      <a:pt x="3809" y="3013"/>
                    </a:lnTo>
                    <a:lnTo>
                      <a:pt x="3830" y="3139"/>
                    </a:lnTo>
                    <a:lnTo>
                      <a:pt x="3892" y="3139"/>
                    </a:lnTo>
                    <a:lnTo>
                      <a:pt x="3976" y="3118"/>
                    </a:lnTo>
                    <a:lnTo>
                      <a:pt x="3976" y="3055"/>
                    </a:lnTo>
                    <a:lnTo>
                      <a:pt x="4039" y="3013"/>
                    </a:lnTo>
                    <a:lnTo>
                      <a:pt x="4123" y="3034"/>
                    </a:lnTo>
                    <a:lnTo>
                      <a:pt x="4123" y="3097"/>
                    </a:lnTo>
                    <a:lnTo>
                      <a:pt x="4018" y="3139"/>
                    </a:lnTo>
                    <a:lnTo>
                      <a:pt x="4123" y="3139"/>
                    </a:lnTo>
                    <a:lnTo>
                      <a:pt x="4227" y="3160"/>
                    </a:lnTo>
                    <a:lnTo>
                      <a:pt x="4248" y="3118"/>
                    </a:lnTo>
                    <a:lnTo>
                      <a:pt x="4248" y="3034"/>
                    </a:lnTo>
                    <a:lnTo>
                      <a:pt x="4290" y="2992"/>
                    </a:lnTo>
                    <a:lnTo>
                      <a:pt x="4311" y="3013"/>
                    </a:lnTo>
                    <a:lnTo>
                      <a:pt x="4311" y="3139"/>
                    </a:lnTo>
                    <a:lnTo>
                      <a:pt x="4332" y="3160"/>
                    </a:lnTo>
                    <a:lnTo>
                      <a:pt x="4395" y="3118"/>
                    </a:lnTo>
                    <a:lnTo>
                      <a:pt x="4416" y="2950"/>
                    </a:lnTo>
                    <a:lnTo>
                      <a:pt x="4353" y="2867"/>
                    </a:lnTo>
                    <a:lnTo>
                      <a:pt x="4290" y="2867"/>
                    </a:lnTo>
                    <a:lnTo>
                      <a:pt x="4311" y="2825"/>
                    </a:lnTo>
                    <a:lnTo>
                      <a:pt x="4311" y="2699"/>
                    </a:lnTo>
                    <a:lnTo>
                      <a:pt x="4332" y="2511"/>
                    </a:lnTo>
                    <a:lnTo>
                      <a:pt x="4416" y="2490"/>
                    </a:lnTo>
                    <a:lnTo>
                      <a:pt x="4562" y="2427"/>
                    </a:lnTo>
                    <a:lnTo>
                      <a:pt x="4750" y="2323"/>
                    </a:lnTo>
                    <a:lnTo>
                      <a:pt x="4771" y="2260"/>
                    </a:lnTo>
                    <a:lnTo>
                      <a:pt x="4918" y="2093"/>
                    </a:lnTo>
                    <a:lnTo>
                      <a:pt x="4918" y="1988"/>
                    </a:lnTo>
                    <a:lnTo>
                      <a:pt x="5043" y="1862"/>
                    </a:lnTo>
                    <a:lnTo>
                      <a:pt x="5127" y="1883"/>
                    </a:lnTo>
                    <a:lnTo>
                      <a:pt x="5127" y="1821"/>
                    </a:lnTo>
                    <a:lnTo>
                      <a:pt x="5336" y="1632"/>
                    </a:lnTo>
                    <a:lnTo>
                      <a:pt x="5336" y="1549"/>
                    </a:lnTo>
                    <a:lnTo>
                      <a:pt x="5650" y="1277"/>
                    </a:lnTo>
                    <a:lnTo>
                      <a:pt x="5755" y="1235"/>
                    </a:lnTo>
                    <a:lnTo>
                      <a:pt x="5692" y="1214"/>
                    </a:lnTo>
                    <a:lnTo>
                      <a:pt x="5671" y="1109"/>
                    </a:lnTo>
                    <a:lnTo>
                      <a:pt x="5608" y="1005"/>
                    </a:lnTo>
                    <a:lnTo>
                      <a:pt x="5650" y="900"/>
                    </a:lnTo>
                    <a:lnTo>
                      <a:pt x="5671" y="774"/>
                    </a:lnTo>
                    <a:lnTo>
                      <a:pt x="5692" y="816"/>
                    </a:lnTo>
                    <a:lnTo>
                      <a:pt x="5797" y="649"/>
                    </a:lnTo>
                    <a:lnTo>
                      <a:pt x="5713" y="691"/>
                    </a:lnTo>
                    <a:lnTo>
                      <a:pt x="5650" y="691"/>
                    </a:lnTo>
                    <a:lnTo>
                      <a:pt x="5755" y="628"/>
                    </a:lnTo>
                    <a:lnTo>
                      <a:pt x="5817" y="502"/>
                    </a:lnTo>
                    <a:lnTo>
                      <a:pt x="5797" y="502"/>
                    </a:lnTo>
                    <a:lnTo>
                      <a:pt x="5797" y="419"/>
                    </a:lnTo>
                    <a:lnTo>
                      <a:pt x="5713" y="419"/>
                    </a:lnTo>
                    <a:lnTo>
                      <a:pt x="5650" y="544"/>
                    </a:lnTo>
                    <a:lnTo>
                      <a:pt x="5671" y="586"/>
                    </a:lnTo>
                    <a:lnTo>
                      <a:pt x="5713" y="607"/>
                    </a:lnTo>
                    <a:lnTo>
                      <a:pt x="5608" y="649"/>
                    </a:lnTo>
                    <a:lnTo>
                      <a:pt x="5566" y="607"/>
                    </a:lnTo>
                    <a:lnTo>
                      <a:pt x="5566" y="544"/>
                    </a:lnTo>
                    <a:lnTo>
                      <a:pt x="5504" y="544"/>
                    </a:lnTo>
                    <a:lnTo>
                      <a:pt x="5441" y="523"/>
                    </a:lnTo>
                    <a:lnTo>
                      <a:pt x="5378" y="586"/>
                    </a:lnTo>
                    <a:lnTo>
                      <a:pt x="5294" y="691"/>
                    </a:lnTo>
                    <a:lnTo>
                      <a:pt x="5232" y="628"/>
                    </a:lnTo>
                    <a:lnTo>
                      <a:pt x="5169" y="481"/>
                    </a:lnTo>
                    <a:lnTo>
                      <a:pt x="5232" y="440"/>
                    </a:lnTo>
                    <a:lnTo>
                      <a:pt x="5273" y="377"/>
                    </a:lnTo>
                    <a:lnTo>
                      <a:pt x="5273" y="314"/>
                    </a:lnTo>
                    <a:lnTo>
                      <a:pt x="5252" y="293"/>
                    </a:lnTo>
                    <a:lnTo>
                      <a:pt x="5273" y="251"/>
                    </a:lnTo>
                    <a:lnTo>
                      <a:pt x="5232" y="209"/>
                    </a:lnTo>
                    <a:lnTo>
                      <a:pt x="5169" y="251"/>
                    </a:lnTo>
                    <a:lnTo>
                      <a:pt x="5127" y="230"/>
                    </a:lnTo>
                    <a:lnTo>
                      <a:pt x="5064" y="188"/>
                    </a:lnTo>
                    <a:lnTo>
                      <a:pt x="5085" y="105"/>
                    </a:lnTo>
                    <a:lnTo>
                      <a:pt x="5169"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54"/>
              <p:cNvSpPr/>
              <p:nvPr/>
            </p:nvSpPr>
            <p:spPr>
              <a:xfrm>
                <a:off x="6101375" y="3852150"/>
                <a:ext cx="82150" cy="171075"/>
              </a:xfrm>
              <a:custGeom>
                <a:avLst/>
                <a:gdLst/>
                <a:ahLst/>
                <a:cxnLst/>
                <a:rect l="l" t="t" r="r" b="b"/>
                <a:pathLst>
                  <a:path w="3286" h="6843" extrusionOk="0">
                    <a:moveTo>
                      <a:pt x="880" y="0"/>
                    </a:moveTo>
                    <a:lnTo>
                      <a:pt x="796" y="21"/>
                    </a:lnTo>
                    <a:lnTo>
                      <a:pt x="650" y="21"/>
                    </a:lnTo>
                    <a:lnTo>
                      <a:pt x="650" y="42"/>
                    </a:lnTo>
                    <a:lnTo>
                      <a:pt x="733" y="126"/>
                    </a:lnTo>
                    <a:lnTo>
                      <a:pt x="859" y="440"/>
                    </a:lnTo>
                    <a:lnTo>
                      <a:pt x="859" y="544"/>
                    </a:lnTo>
                    <a:lnTo>
                      <a:pt x="859" y="733"/>
                    </a:lnTo>
                    <a:lnTo>
                      <a:pt x="796" y="774"/>
                    </a:lnTo>
                    <a:lnTo>
                      <a:pt x="754" y="774"/>
                    </a:lnTo>
                    <a:lnTo>
                      <a:pt x="754" y="795"/>
                    </a:lnTo>
                    <a:lnTo>
                      <a:pt x="796" y="1046"/>
                    </a:lnTo>
                    <a:lnTo>
                      <a:pt x="838" y="1067"/>
                    </a:lnTo>
                    <a:lnTo>
                      <a:pt x="942" y="1026"/>
                    </a:lnTo>
                    <a:lnTo>
                      <a:pt x="1047" y="1026"/>
                    </a:lnTo>
                    <a:lnTo>
                      <a:pt x="963" y="1046"/>
                    </a:lnTo>
                    <a:lnTo>
                      <a:pt x="880" y="1151"/>
                    </a:lnTo>
                    <a:lnTo>
                      <a:pt x="901" y="1277"/>
                    </a:lnTo>
                    <a:lnTo>
                      <a:pt x="984" y="1444"/>
                    </a:lnTo>
                    <a:lnTo>
                      <a:pt x="1005" y="1716"/>
                    </a:lnTo>
                    <a:lnTo>
                      <a:pt x="1005" y="1904"/>
                    </a:lnTo>
                    <a:lnTo>
                      <a:pt x="1005" y="2030"/>
                    </a:lnTo>
                    <a:lnTo>
                      <a:pt x="1068" y="2009"/>
                    </a:lnTo>
                    <a:lnTo>
                      <a:pt x="1089" y="1904"/>
                    </a:lnTo>
                    <a:lnTo>
                      <a:pt x="1068" y="1821"/>
                    </a:lnTo>
                    <a:lnTo>
                      <a:pt x="1089" y="1800"/>
                    </a:lnTo>
                    <a:lnTo>
                      <a:pt x="1152" y="1842"/>
                    </a:lnTo>
                    <a:lnTo>
                      <a:pt x="1152" y="1967"/>
                    </a:lnTo>
                    <a:lnTo>
                      <a:pt x="1194" y="1967"/>
                    </a:lnTo>
                    <a:lnTo>
                      <a:pt x="1214" y="1904"/>
                    </a:lnTo>
                    <a:lnTo>
                      <a:pt x="1194" y="1842"/>
                    </a:lnTo>
                    <a:lnTo>
                      <a:pt x="1214" y="1842"/>
                    </a:lnTo>
                    <a:lnTo>
                      <a:pt x="1256" y="1925"/>
                    </a:lnTo>
                    <a:lnTo>
                      <a:pt x="1173" y="2030"/>
                    </a:lnTo>
                    <a:lnTo>
                      <a:pt x="1152" y="2134"/>
                    </a:lnTo>
                    <a:lnTo>
                      <a:pt x="1152" y="2197"/>
                    </a:lnTo>
                    <a:lnTo>
                      <a:pt x="1110" y="2218"/>
                    </a:lnTo>
                    <a:lnTo>
                      <a:pt x="1068" y="2134"/>
                    </a:lnTo>
                    <a:lnTo>
                      <a:pt x="1005" y="2134"/>
                    </a:lnTo>
                    <a:lnTo>
                      <a:pt x="1047" y="2323"/>
                    </a:lnTo>
                    <a:lnTo>
                      <a:pt x="1110" y="2532"/>
                    </a:lnTo>
                    <a:lnTo>
                      <a:pt x="1173" y="2553"/>
                    </a:lnTo>
                    <a:lnTo>
                      <a:pt x="1194" y="2532"/>
                    </a:lnTo>
                    <a:lnTo>
                      <a:pt x="1256" y="2616"/>
                    </a:lnTo>
                    <a:lnTo>
                      <a:pt x="1256" y="2658"/>
                    </a:lnTo>
                    <a:lnTo>
                      <a:pt x="1298" y="2699"/>
                    </a:lnTo>
                    <a:lnTo>
                      <a:pt x="1194" y="2762"/>
                    </a:lnTo>
                    <a:lnTo>
                      <a:pt x="1194" y="2825"/>
                    </a:lnTo>
                    <a:lnTo>
                      <a:pt x="1214" y="2867"/>
                    </a:lnTo>
                    <a:lnTo>
                      <a:pt x="1194" y="2950"/>
                    </a:lnTo>
                    <a:lnTo>
                      <a:pt x="1110" y="3139"/>
                    </a:lnTo>
                    <a:lnTo>
                      <a:pt x="1152" y="3243"/>
                    </a:lnTo>
                    <a:lnTo>
                      <a:pt x="1089" y="3264"/>
                    </a:lnTo>
                    <a:lnTo>
                      <a:pt x="1173" y="3348"/>
                    </a:lnTo>
                    <a:lnTo>
                      <a:pt x="1152" y="3369"/>
                    </a:lnTo>
                    <a:lnTo>
                      <a:pt x="1068" y="3369"/>
                    </a:lnTo>
                    <a:lnTo>
                      <a:pt x="1005" y="3474"/>
                    </a:lnTo>
                    <a:lnTo>
                      <a:pt x="1005" y="3536"/>
                    </a:lnTo>
                    <a:lnTo>
                      <a:pt x="1068" y="3599"/>
                    </a:lnTo>
                    <a:lnTo>
                      <a:pt x="1005" y="3641"/>
                    </a:lnTo>
                    <a:lnTo>
                      <a:pt x="942" y="3641"/>
                    </a:lnTo>
                    <a:lnTo>
                      <a:pt x="880" y="3767"/>
                    </a:lnTo>
                    <a:lnTo>
                      <a:pt x="796" y="4164"/>
                    </a:lnTo>
                    <a:lnTo>
                      <a:pt x="796" y="4269"/>
                    </a:lnTo>
                    <a:lnTo>
                      <a:pt x="733" y="4331"/>
                    </a:lnTo>
                    <a:lnTo>
                      <a:pt x="629" y="4331"/>
                    </a:lnTo>
                    <a:lnTo>
                      <a:pt x="545" y="4290"/>
                    </a:lnTo>
                    <a:lnTo>
                      <a:pt x="419" y="4311"/>
                    </a:lnTo>
                    <a:lnTo>
                      <a:pt x="210" y="4415"/>
                    </a:lnTo>
                    <a:lnTo>
                      <a:pt x="106" y="4520"/>
                    </a:lnTo>
                    <a:lnTo>
                      <a:pt x="64" y="4645"/>
                    </a:lnTo>
                    <a:lnTo>
                      <a:pt x="106" y="4834"/>
                    </a:lnTo>
                    <a:lnTo>
                      <a:pt x="210" y="4917"/>
                    </a:lnTo>
                    <a:lnTo>
                      <a:pt x="357" y="5022"/>
                    </a:lnTo>
                    <a:lnTo>
                      <a:pt x="440" y="5168"/>
                    </a:lnTo>
                    <a:lnTo>
                      <a:pt x="587" y="5231"/>
                    </a:lnTo>
                    <a:lnTo>
                      <a:pt x="650" y="5273"/>
                    </a:lnTo>
                    <a:lnTo>
                      <a:pt x="670" y="5545"/>
                    </a:lnTo>
                    <a:lnTo>
                      <a:pt x="691" y="5566"/>
                    </a:lnTo>
                    <a:lnTo>
                      <a:pt x="670" y="5587"/>
                    </a:lnTo>
                    <a:lnTo>
                      <a:pt x="670" y="5733"/>
                    </a:lnTo>
                    <a:lnTo>
                      <a:pt x="629" y="5838"/>
                    </a:lnTo>
                    <a:lnTo>
                      <a:pt x="378" y="6110"/>
                    </a:lnTo>
                    <a:lnTo>
                      <a:pt x="231" y="6277"/>
                    </a:lnTo>
                    <a:lnTo>
                      <a:pt x="43" y="6424"/>
                    </a:lnTo>
                    <a:lnTo>
                      <a:pt x="1" y="6508"/>
                    </a:lnTo>
                    <a:lnTo>
                      <a:pt x="22" y="6549"/>
                    </a:lnTo>
                    <a:lnTo>
                      <a:pt x="126" y="6591"/>
                    </a:lnTo>
                    <a:lnTo>
                      <a:pt x="147" y="6528"/>
                    </a:lnTo>
                    <a:lnTo>
                      <a:pt x="210" y="6528"/>
                    </a:lnTo>
                    <a:lnTo>
                      <a:pt x="210" y="6612"/>
                    </a:lnTo>
                    <a:lnTo>
                      <a:pt x="210" y="6675"/>
                    </a:lnTo>
                    <a:lnTo>
                      <a:pt x="231" y="6696"/>
                    </a:lnTo>
                    <a:lnTo>
                      <a:pt x="273" y="6675"/>
                    </a:lnTo>
                    <a:lnTo>
                      <a:pt x="315" y="6717"/>
                    </a:lnTo>
                    <a:lnTo>
                      <a:pt x="315" y="6800"/>
                    </a:lnTo>
                    <a:lnTo>
                      <a:pt x="336" y="6842"/>
                    </a:lnTo>
                    <a:lnTo>
                      <a:pt x="419" y="6821"/>
                    </a:lnTo>
                    <a:lnTo>
                      <a:pt x="629" y="6675"/>
                    </a:lnTo>
                    <a:lnTo>
                      <a:pt x="796" y="6528"/>
                    </a:lnTo>
                    <a:lnTo>
                      <a:pt x="984" y="6361"/>
                    </a:lnTo>
                    <a:lnTo>
                      <a:pt x="1152" y="6173"/>
                    </a:lnTo>
                    <a:lnTo>
                      <a:pt x="1319" y="5901"/>
                    </a:lnTo>
                    <a:lnTo>
                      <a:pt x="1424" y="5859"/>
                    </a:lnTo>
                    <a:lnTo>
                      <a:pt x="1507" y="5859"/>
                    </a:lnTo>
                    <a:lnTo>
                      <a:pt x="1570" y="5775"/>
                    </a:lnTo>
                    <a:lnTo>
                      <a:pt x="1570" y="5691"/>
                    </a:lnTo>
                    <a:lnTo>
                      <a:pt x="1612" y="5650"/>
                    </a:lnTo>
                    <a:lnTo>
                      <a:pt x="1717" y="5587"/>
                    </a:lnTo>
                    <a:lnTo>
                      <a:pt x="1800" y="5357"/>
                    </a:lnTo>
                    <a:lnTo>
                      <a:pt x="1905" y="5210"/>
                    </a:lnTo>
                    <a:lnTo>
                      <a:pt x="1905" y="5147"/>
                    </a:lnTo>
                    <a:lnTo>
                      <a:pt x="1989" y="5106"/>
                    </a:lnTo>
                    <a:lnTo>
                      <a:pt x="1884" y="4980"/>
                    </a:lnTo>
                    <a:lnTo>
                      <a:pt x="1717" y="4980"/>
                    </a:lnTo>
                    <a:lnTo>
                      <a:pt x="1800" y="4938"/>
                    </a:lnTo>
                    <a:lnTo>
                      <a:pt x="1884" y="4917"/>
                    </a:lnTo>
                    <a:lnTo>
                      <a:pt x="2114" y="4624"/>
                    </a:lnTo>
                    <a:lnTo>
                      <a:pt x="2240" y="4603"/>
                    </a:lnTo>
                    <a:lnTo>
                      <a:pt x="2428" y="4624"/>
                    </a:lnTo>
                    <a:lnTo>
                      <a:pt x="2512" y="4624"/>
                    </a:lnTo>
                    <a:lnTo>
                      <a:pt x="2512" y="4708"/>
                    </a:lnTo>
                    <a:lnTo>
                      <a:pt x="2512" y="4792"/>
                    </a:lnTo>
                    <a:lnTo>
                      <a:pt x="2616" y="4708"/>
                    </a:lnTo>
                    <a:lnTo>
                      <a:pt x="2679" y="4645"/>
                    </a:lnTo>
                    <a:lnTo>
                      <a:pt x="2533" y="4603"/>
                    </a:lnTo>
                    <a:lnTo>
                      <a:pt x="2554" y="4499"/>
                    </a:lnTo>
                    <a:lnTo>
                      <a:pt x="2637" y="4311"/>
                    </a:lnTo>
                    <a:lnTo>
                      <a:pt x="2679" y="4227"/>
                    </a:lnTo>
                    <a:lnTo>
                      <a:pt x="2784" y="4227"/>
                    </a:lnTo>
                    <a:lnTo>
                      <a:pt x="2826" y="4290"/>
                    </a:lnTo>
                    <a:lnTo>
                      <a:pt x="2867" y="4227"/>
                    </a:lnTo>
                    <a:lnTo>
                      <a:pt x="2930" y="4122"/>
                    </a:lnTo>
                    <a:lnTo>
                      <a:pt x="3077" y="3892"/>
                    </a:lnTo>
                    <a:lnTo>
                      <a:pt x="3077" y="3808"/>
                    </a:lnTo>
                    <a:lnTo>
                      <a:pt x="3077" y="3746"/>
                    </a:lnTo>
                    <a:lnTo>
                      <a:pt x="3098" y="3599"/>
                    </a:lnTo>
                    <a:lnTo>
                      <a:pt x="3202" y="3495"/>
                    </a:lnTo>
                    <a:lnTo>
                      <a:pt x="3286" y="3453"/>
                    </a:lnTo>
                    <a:lnTo>
                      <a:pt x="3286" y="3411"/>
                    </a:lnTo>
                    <a:lnTo>
                      <a:pt x="3160" y="3369"/>
                    </a:lnTo>
                    <a:lnTo>
                      <a:pt x="3098" y="3285"/>
                    </a:lnTo>
                    <a:lnTo>
                      <a:pt x="3139" y="3285"/>
                    </a:lnTo>
                    <a:lnTo>
                      <a:pt x="3160" y="3243"/>
                    </a:lnTo>
                    <a:lnTo>
                      <a:pt x="3035" y="3222"/>
                    </a:lnTo>
                    <a:lnTo>
                      <a:pt x="2888" y="3327"/>
                    </a:lnTo>
                    <a:lnTo>
                      <a:pt x="2679" y="3536"/>
                    </a:lnTo>
                    <a:lnTo>
                      <a:pt x="2554" y="3536"/>
                    </a:lnTo>
                    <a:lnTo>
                      <a:pt x="2470" y="3578"/>
                    </a:lnTo>
                    <a:lnTo>
                      <a:pt x="2365" y="3536"/>
                    </a:lnTo>
                    <a:lnTo>
                      <a:pt x="2135" y="3285"/>
                    </a:lnTo>
                    <a:lnTo>
                      <a:pt x="2051" y="3285"/>
                    </a:lnTo>
                    <a:lnTo>
                      <a:pt x="1989" y="3181"/>
                    </a:lnTo>
                    <a:lnTo>
                      <a:pt x="1947" y="3118"/>
                    </a:lnTo>
                    <a:lnTo>
                      <a:pt x="2010" y="3034"/>
                    </a:lnTo>
                    <a:lnTo>
                      <a:pt x="2030" y="2888"/>
                    </a:lnTo>
                    <a:lnTo>
                      <a:pt x="1926" y="2720"/>
                    </a:lnTo>
                    <a:lnTo>
                      <a:pt x="1926" y="2637"/>
                    </a:lnTo>
                    <a:lnTo>
                      <a:pt x="1905" y="2595"/>
                    </a:lnTo>
                    <a:lnTo>
                      <a:pt x="1905" y="2448"/>
                    </a:lnTo>
                    <a:lnTo>
                      <a:pt x="1947" y="2365"/>
                    </a:lnTo>
                    <a:lnTo>
                      <a:pt x="1884" y="2365"/>
                    </a:lnTo>
                    <a:lnTo>
                      <a:pt x="1884" y="2239"/>
                    </a:lnTo>
                    <a:lnTo>
                      <a:pt x="1842" y="2176"/>
                    </a:lnTo>
                    <a:lnTo>
                      <a:pt x="1800" y="2197"/>
                    </a:lnTo>
                    <a:lnTo>
                      <a:pt x="1717" y="2134"/>
                    </a:lnTo>
                    <a:lnTo>
                      <a:pt x="1675" y="2197"/>
                    </a:lnTo>
                    <a:lnTo>
                      <a:pt x="1779" y="2281"/>
                    </a:lnTo>
                    <a:lnTo>
                      <a:pt x="1738" y="2365"/>
                    </a:lnTo>
                    <a:lnTo>
                      <a:pt x="1779" y="2427"/>
                    </a:lnTo>
                    <a:lnTo>
                      <a:pt x="1696" y="2511"/>
                    </a:lnTo>
                    <a:lnTo>
                      <a:pt x="1696" y="2595"/>
                    </a:lnTo>
                    <a:lnTo>
                      <a:pt x="1779" y="2699"/>
                    </a:lnTo>
                    <a:lnTo>
                      <a:pt x="1779" y="2741"/>
                    </a:lnTo>
                    <a:lnTo>
                      <a:pt x="1675" y="2762"/>
                    </a:lnTo>
                    <a:lnTo>
                      <a:pt x="1612" y="2720"/>
                    </a:lnTo>
                    <a:lnTo>
                      <a:pt x="1591" y="2616"/>
                    </a:lnTo>
                    <a:lnTo>
                      <a:pt x="1486" y="2595"/>
                    </a:lnTo>
                    <a:lnTo>
                      <a:pt x="1486" y="2532"/>
                    </a:lnTo>
                    <a:lnTo>
                      <a:pt x="1382" y="2511"/>
                    </a:lnTo>
                    <a:lnTo>
                      <a:pt x="1319" y="2511"/>
                    </a:lnTo>
                    <a:lnTo>
                      <a:pt x="1298" y="2448"/>
                    </a:lnTo>
                    <a:lnTo>
                      <a:pt x="1403" y="2406"/>
                    </a:lnTo>
                    <a:lnTo>
                      <a:pt x="1424" y="2323"/>
                    </a:lnTo>
                    <a:lnTo>
                      <a:pt x="1319" y="2239"/>
                    </a:lnTo>
                    <a:lnTo>
                      <a:pt x="1403" y="2114"/>
                    </a:lnTo>
                    <a:lnTo>
                      <a:pt x="1486" y="2093"/>
                    </a:lnTo>
                    <a:lnTo>
                      <a:pt x="1507" y="1988"/>
                    </a:lnTo>
                    <a:lnTo>
                      <a:pt x="1486" y="1904"/>
                    </a:lnTo>
                    <a:lnTo>
                      <a:pt x="1507" y="1821"/>
                    </a:lnTo>
                    <a:lnTo>
                      <a:pt x="1466" y="1758"/>
                    </a:lnTo>
                    <a:lnTo>
                      <a:pt x="1486" y="1611"/>
                    </a:lnTo>
                    <a:lnTo>
                      <a:pt x="1361" y="1507"/>
                    </a:lnTo>
                    <a:lnTo>
                      <a:pt x="1361" y="1465"/>
                    </a:lnTo>
                    <a:lnTo>
                      <a:pt x="1424" y="1507"/>
                    </a:lnTo>
                    <a:lnTo>
                      <a:pt x="1528" y="1486"/>
                    </a:lnTo>
                    <a:lnTo>
                      <a:pt x="1570" y="1360"/>
                    </a:lnTo>
                    <a:lnTo>
                      <a:pt x="1591" y="1318"/>
                    </a:lnTo>
                    <a:lnTo>
                      <a:pt x="1591" y="1151"/>
                    </a:lnTo>
                    <a:lnTo>
                      <a:pt x="1570" y="1026"/>
                    </a:lnTo>
                    <a:lnTo>
                      <a:pt x="1570" y="921"/>
                    </a:lnTo>
                    <a:lnTo>
                      <a:pt x="1507" y="942"/>
                    </a:lnTo>
                    <a:lnTo>
                      <a:pt x="1382" y="984"/>
                    </a:lnTo>
                    <a:lnTo>
                      <a:pt x="1277" y="879"/>
                    </a:lnTo>
                    <a:lnTo>
                      <a:pt x="1361" y="837"/>
                    </a:lnTo>
                    <a:lnTo>
                      <a:pt x="1277" y="774"/>
                    </a:lnTo>
                    <a:lnTo>
                      <a:pt x="1214" y="754"/>
                    </a:lnTo>
                    <a:lnTo>
                      <a:pt x="1277" y="712"/>
                    </a:lnTo>
                    <a:lnTo>
                      <a:pt x="1361" y="649"/>
                    </a:lnTo>
                    <a:lnTo>
                      <a:pt x="1361" y="607"/>
                    </a:lnTo>
                    <a:lnTo>
                      <a:pt x="1256" y="565"/>
                    </a:lnTo>
                    <a:lnTo>
                      <a:pt x="1173" y="502"/>
                    </a:lnTo>
                    <a:lnTo>
                      <a:pt x="1089" y="544"/>
                    </a:lnTo>
                    <a:lnTo>
                      <a:pt x="1089" y="440"/>
                    </a:lnTo>
                    <a:lnTo>
                      <a:pt x="1110" y="440"/>
                    </a:lnTo>
                    <a:lnTo>
                      <a:pt x="1173" y="356"/>
                    </a:lnTo>
                    <a:lnTo>
                      <a:pt x="1110" y="356"/>
                    </a:lnTo>
                    <a:lnTo>
                      <a:pt x="1047" y="398"/>
                    </a:lnTo>
                    <a:lnTo>
                      <a:pt x="1047" y="461"/>
                    </a:lnTo>
                    <a:lnTo>
                      <a:pt x="1005" y="544"/>
                    </a:lnTo>
                    <a:lnTo>
                      <a:pt x="942" y="523"/>
                    </a:lnTo>
                    <a:lnTo>
                      <a:pt x="963" y="419"/>
                    </a:lnTo>
                    <a:lnTo>
                      <a:pt x="901" y="335"/>
                    </a:lnTo>
                    <a:lnTo>
                      <a:pt x="880" y="209"/>
                    </a:lnTo>
                    <a:lnTo>
                      <a:pt x="880" y="105"/>
                    </a:lnTo>
                    <a:lnTo>
                      <a:pt x="880" y="42"/>
                    </a:lnTo>
                    <a:lnTo>
                      <a:pt x="942" y="42"/>
                    </a:lnTo>
                    <a:lnTo>
                      <a:pt x="880"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06" name="Google Shape;1806;p54"/>
            <p:cNvSpPr/>
            <p:nvPr/>
          </p:nvSpPr>
          <p:spPr>
            <a:xfrm>
              <a:off x="3608564" y="2619698"/>
              <a:ext cx="60550" cy="35232"/>
            </a:xfrm>
            <a:custGeom>
              <a:avLst/>
              <a:gdLst/>
              <a:ahLst/>
              <a:cxnLst/>
              <a:rect l="l" t="t" r="r" b="b"/>
              <a:pathLst>
                <a:path w="5085" h="3098" extrusionOk="0">
                  <a:moveTo>
                    <a:pt x="900" y="1"/>
                  </a:moveTo>
                  <a:lnTo>
                    <a:pt x="733" y="22"/>
                  </a:lnTo>
                  <a:lnTo>
                    <a:pt x="733" y="64"/>
                  </a:lnTo>
                  <a:lnTo>
                    <a:pt x="775" y="126"/>
                  </a:lnTo>
                  <a:lnTo>
                    <a:pt x="837" y="126"/>
                  </a:lnTo>
                  <a:lnTo>
                    <a:pt x="858" y="64"/>
                  </a:lnTo>
                  <a:lnTo>
                    <a:pt x="942" y="64"/>
                  </a:lnTo>
                  <a:lnTo>
                    <a:pt x="984" y="126"/>
                  </a:lnTo>
                  <a:lnTo>
                    <a:pt x="1088" y="147"/>
                  </a:lnTo>
                  <a:lnTo>
                    <a:pt x="1047" y="210"/>
                  </a:lnTo>
                  <a:lnTo>
                    <a:pt x="942" y="168"/>
                  </a:lnTo>
                  <a:lnTo>
                    <a:pt x="837" y="168"/>
                  </a:lnTo>
                  <a:lnTo>
                    <a:pt x="858" y="231"/>
                  </a:lnTo>
                  <a:lnTo>
                    <a:pt x="1005" y="315"/>
                  </a:lnTo>
                  <a:lnTo>
                    <a:pt x="1109" y="440"/>
                  </a:lnTo>
                  <a:lnTo>
                    <a:pt x="1088" y="524"/>
                  </a:lnTo>
                  <a:lnTo>
                    <a:pt x="1047" y="545"/>
                  </a:lnTo>
                  <a:lnTo>
                    <a:pt x="1047" y="461"/>
                  </a:lnTo>
                  <a:lnTo>
                    <a:pt x="900" y="377"/>
                  </a:lnTo>
                  <a:lnTo>
                    <a:pt x="837" y="461"/>
                  </a:lnTo>
                  <a:lnTo>
                    <a:pt x="775" y="440"/>
                  </a:lnTo>
                  <a:lnTo>
                    <a:pt x="796" y="356"/>
                  </a:lnTo>
                  <a:lnTo>
                    <a:pt x="691" y="252"/>
                  </a:lnTo>
                  <a:lnTo>
                    <a:pt x="586" y="210"/>
                  </a:lnTo>
                  <a:lnTo>
                    <a:pt x="524" y="252"/>
                  </a:lnTo>
                  <a:lnTo>
                    <a:pt x="586" y="356"/>
                  </a:lnTo>
                  <a:lnTo>
                    <a:pt x="565" y="419"/>
                  </a:lnTo>
                  <a:lnTo>
                    <a:pt x="524" y="315"/>
                  </a:lnTo>
                  <a:lnTo>
                    <a:pt x="419" y="273"/>
                  </a:lnTo>
                  <a:lnTo>
                    <a:pt x="377" y="356"/>
                  </a:lnTo>
                  <a:lnTo>
                    <a:pt x="461" y="440"/>
                  </a:lnTo>
                  <a:lnTo>
                    <a:pt x="524" y="482"/>
                  </a:lnTo>
                  <a:lnTo>
                    <a:pt x="565" y="545"/>
                  </a:lnTo>
                  <a:lnTo>
                    <a:pt x="461" y="482"/>
                  </a:lnTo>
                  <a:lnTo>
                    <a:pt x="356" y="545"/>
                  </a:lnTo>
                  <a:lnTo>
                    <a:pt x="419" y="608"/>
                  </a:lnTo>
                  <a:lnTo>
                    <a:pt x="565" y="670"/>
                  </a:lnTo>
                  <a:lnTo>
                    <a:pt x="482" y="670"/>
                  </a:lnTo>
                  <a:lnTo>
                    <a:pt x="461" y="733"/>
                  </a:lnTo>
                  <a:lnTo>
                    <a:pt x="482" y="775"/>
                  </a:lnTo>
                  <a:lnTo>
                    <a:pt x="461" y="775"/>
                  </a:lnTo>
                  <a:lnTo>
                    <a:pt x="272" y="649"/>
                  </a:lnTo>
                  <a:lnTo>
                    <a:pt x="231" y="608"/>
                  </a:lnTo>
                  <a:lnTo>
                    <a:pt x="168" y="670"/>
                  </a:lnTo>
                  <a:lnTo>
                    <a:pt x="252" y="796"/>
                  </a:lnTo>
                  <a:lnTo>
                    <a:pt x="314" y="880"/>
                  </a:lnTo>
                  <a:lnTo>
                    <a:pt x="252" y="900"/>
                  </a:lnTo>
                  <a:lnTo>
                    <a:pt x="147" y="775"/>
                  </a:lnTo>
                  <a:lnTo>
                    <a:pt x="63" y="754"/>
                  </a:lnTo>
                  <a:lnTo>
                    <a:pt x="0" y="859"/>
                  </a:lnTo>
                  <a:lnTo>
                    <a:pt x="126" y="900"/>
                  </a:lnTo>
                  <a:lnTo>
                    <a:pt x="231" y="1005"/>
                  </a:lnTo>
                  <a:lnTo>
                    <a:pt x="356" y="1047"/>
                  </a:lnTo>
                  <a:lnTo>
                    <a:pt x="440" y="942"/>
                  </a:lnTo>
                  <a:lnTo>
                    <a:pt x="565" y="900"/>
                  </a:lnTo>
                  <a:lnTo>
                    <a:pt x="628" y="796"/>
                  </a:lnTo>
                  <a:lnTo>
                    <a:pt x="649" y="859"/>
                  </a:lnTo>
                  <a:lnTo>
                    <a:pt x="649" y="900"/>
                  </a:lnTo>
                  <a:lnTo>
                    <a:pt x="691" y="900"/>
                  </a:lnTo>
                  <a:lnTo>
                    <a:pt x="775" y="880"/>
                  </a:lnTo>
                  <a:lnTo>
                    <a:pt x="796" y="984"/>
                  </a:lnTo>
                  <a:lnTo>
                    <a:pt x="858" y="984"/>
                  </a:lnTo>
                  <a:lnTo>
                    <a:pt x="942" y="900"/>
                  </a:lnTo>
                  <a:lnTo>
                    <a:pt x="963" y="859"/>
                  </a:lnTo>
                  <a:lnTo>
                    <a:pt x="984" y="963"/>
                  </a:lnTo>
                  <a:lnTo>
                    <a:pt x="1005" y="963"/>
                  </a:lnTo>
                  <a:lnTo>
                    <a:pt x="1151" y="859"/>
                  </a:lnTo>
                  <a:lnTo>
                    <a:pt x="1109" y="900"/>
                  </a:lnTo>
                  <a:lnTo>
                    <a:pt x="1088" y="1005"/>
                  </a:lnTo>
                  <a:lnTo>
                    <a:pt x="1151" y="1047"/>
                  </a:lnTo>
                  <a:lnTo>
                    <a:pt x="1214" y="984"/>
                  </a:lnTo>
                  <a:lnTo>
                    <a:pt x="1360" y="1068"/>
                  </a:lnTo>
                  <a:lnTo>
                    <a:pt x="1277" y="1089"/>
                  </a:lnTo>
                  <a:lnTo>
                    <a:pt x="1193" y="1089"/>
                  </a:lnTo>
                  <a:lnTo>
                    <a:pt x="1109" y="1131"/>
                  </a:lnTo>
                  <a:lnTo>
                    <a:pt x="1047" y="1131"/>
                  </a:lnTo>
                  <a:lnTo>
                    <a:pt x="879" y="1214"/>
                  </a:lnTo>
                  <a:lnTo>
                    <a:pt x="879" y="1256"/>
                  </a:lnTo>
                  <a:lnTo>
                    <a:pt x="1068" y="1298"/>
                  </a:lnTo>
                  <a:lnTo>
                    <a:pt x="1172" y="1298"/>
                  </a:lnTo>
                  <a:lnTo>
                    <a:pt x="1214" y="1214"/>
                  </a:lnTo>
                  <a:lnTo>
                    <a:pt x="1277" y="1193"/>
                  </a:lnTo>
                  <a:lnTo>
                    <a:pt x="1277" y="1298"/>
                  </a:lnTo>
                  <a:lnTo>
                    <a:pt x="1193" y="1382"/>
                  </a:lnTo>
                  <a:lnTo>
                    <a:pt x="1005" y="1403"/>
                  </a:lnTo>
                  <a:lnTo>
                    <a:pt x="942" y="1382"/>
                  </a:lnTo>
                  <a:lnTo>
                    <a:pt x="858" y="1486"/>
                  </a:lnTo>
                  <a:lnTo>
                    <a:pt x="796" y="1403"/>
                  </a:lnTo>
                  <a:lnTo>
                    <a:pt x="775" y="1382"/>
                  </a:lnTo>
                  <a:lnTo>
                    <a:pt x="775" y="1319"/>
                  </a:lnTo>
                  <a:lnTo>
                    <a:pt x="691" y="1319"/>
                  </a:lnTo>
                  <a:lnTo>
                    <a:pt x="691" y="1361"/>
                  </a:lnTo>
                  <a:lnTo>
                    <a:pt x="691" y="1382"/>
                  </a:lnTo>
                  <a:lnTo>
                    <a:pt x="628" y="1465"/>
                  </a:lnTo>
                  <a:lnTo>
                    <a:pt x="544" y="1403"/>
                  </a:lnTo>
                  <a:lnTo>
                    <a:pt x="461" y="1424"/>
                  </a:lnTo>
                  <a:lnTo>
                    <a:pt x="356" y="1486"/>
                  </a:lnTo>
                  <a:lnTo>
                    <a:pt x="252" y="1424"/>
                  </a:lnTo>
                  <a:lnTo>
                    <a:pt x="168" y="1465"/>
                  </a:lnTo>
                  <a:lnTo>
                    <a:pt x="126" y="1465"/>
                  </a:lnTo>
                  <a:lnTo>
                    <a:pt x="168" y="1591"/>
                  </a:lnTo>
                  <a:lnTo>
                    <a:pt x="231" y="1654"/>
                  </a:lnTo>
                  <a:lnTo>
                    <a:pt x="377" y="1696"/>
                  </a:lnTo>
                  <a:lnTo>
                    <a:pt x="377" y="1633"/>
                  </a:lnTo>
                  <a:lnTo>
                    <a:pt x="565" y="1696"/>
                  </a:lnTo>
                  <a:lnTo>
                    <a:pt x="900" y="1696"/>
                  </a:lnTo>
                  <a:lnTo>
                    <a:pt x="900" y="1737"/>
                  </a:lnTo>
                  <a:lnTo>
                    <a:pt x="837" y="1800"/>
                  </a:lnTo>
                  <a:lnTo>
                    <a:pt x="837" y="1842"/>
                  </a:lnTo>
                  <a:lnTo>
                    <a:pt x="942" y="1926"/>
                  </a:lnTo>
                  <a:lnTo>
                    <a:pt x="963" y="2009"/>
                  </a:lnTo>
                  <a:lnTo>
                    <a:pt x="1005" y="2009"/>
                  </a:lnTo>
                  <a:lnTo>
                    <a:pt x="1172" y="1905"/>
                  </a:lnTo>
                  <a:lnTo>
                    <a:pt x="1151" y="1988"/>
                  </a:lnTo>
                  <a:lnTo>
                    <a:pt x="1047" y="2030"/>
                  </a:lnTo>
                  <a:lnTo>
                    <a:pt x="984" y="2135"/>
                  </a:lnTo>
                  <a:lnTo>
                    <a:pt x="1068" y="2177"/>
                  </a:lnTo>
                  <a:lnTo>
                    <a:pt x="1214" y="2051"/>
                  </a:lnTo>
                  <a:lnTo>
                    <a:pt x="1360" y="2114"/>
                  </a:lnTo>
                  <a:lnTo>
                    <a:pt x="1381" y="2156"/>
                  </a:lnTo>
                  <a:lnTo>
                    <a:pt x="1298" y="2114"/>
                  </a:lnTo>
                  <a:lnTo>
                    <a:pt x="1193" y="2156"/>
                  </a:lnTo>
                  <a:lnTo>
                    <a:pt x="1109" y="2240"/>
                  </a:lnTo>
                  <a:lnTo>
                    <a:pt x="984" y="2240"/>
                  </a:lnTo>
                  <a:lnTo>
                    <a:pt x="984" y="2323"/>
                  </a:lnTo>
                  <a:lnTo>
                    <a:pt x="942" y="2365"/>
                  </a:lnTo>
                  <a:lnTo>
                    <a:pt x="879" y="2365"/>
                  </a:lnTo>
                  <a:lnTo>
                    <a:pt x="796" y="2407"/>
                  </a:lnTo>
                  <a:lnTo>
                    <a:pt x="775" y="2344"/>
                  </a:lnTo>
                  <a:lnTo>
                    <a:pt x="670" y="2261"/>
                  </a:lnTo>
                  <a:lnTo>
                    <a:pt x="670" y="2323"/>
                  </a:lnTo>
                  <a:lnTo>
                    <a:pt x="628" y="2323"/>
                  </a:lnTo>
                  <a:lnTo>
                    <a:pt x="649" y="2449"/>
                  </a:lnTo>
                  <a:lnTo>
                    <a:pt x="691" y="2470"/>
                  </a:lnTo>
                  <a:lnTo>
                    <a:pt x="670" y="2512"/>
                  </a:lnTo>
                  <a:lnTo>
                    <a:pt x="649" y="2700"/>
                  </a:lnTo>
                  <a:lnTo>
                    <a:pt x="775" y="2679"/>
                  </a:lnTo>
                  <a:lnTo>
                    <a:pt x="837" y="2658"/>
                  </a:lnTo>
                  <a:lnTo>
                    <a:pt x="900" y="2700"/>
                  </a:lnTo>
                  <a:lnTo>
                    <a:pt x="1088" y="2742"/>
                  </a:lnTo>
                  <a:lnTo>
                    <a:pt x="1214" y="2637"/>
                  </a:lnTo>
                  <a:lnTo>
                    <a:pt x="1360" y="2679"/>
                  </a:lnTo>
                  <a:lnTo>
                    <a:pt x="1423" y="2637"/>
                  </a:lnTo>
                  <a:lnTo>
                    <a:pt x="1465" y="2679"/>
                  </a:lnTo>
                  <a:lnTo>
                    <a:pt x="1528" y="2700"/>
                  </a:lnTo>
                  <a:lnTo>
                    <a:pt x="1632" y="2679"/>
                  </a:lnTo>
                  <a:lnTo>
                    <a:pt x="1632" y="2784"/>
                  </a:lnTo>
                  <a:lnTo>
                    <a:pt x="1779" y="2930"/>
                  </a:lnTo>
                  <a:lnTo>
                    <a:pt x="1842" y="2972"/>
                  </a:lnTo>
                  <a:lnTo>
                    <a:pt x="1946" y="2888"/>
                  </a:lnTo>
                  <a:lnTo>
                    <a:pt x="2051" y="2888"/>
                  </a:lnTo>
                  <a:lnTo>
                    <a:pt x="2239" y="3077"/>
                  </a:lnTo>
                  <a:lnTo>
                    <a:pt x="2469" y="3077"/>
                  </a:lnTo>
                  <a:lnTo>
                    <a:pt x="2574" y="3097"/>
                  </a:lnTo>
                  <a:lnTo>
                    <a:pt x="2741" y="3056"/>
                  </a:lnTo>
                  <a:lnTo>
                    <a:pt x="2721" y="2951"/>
                  </a:lnTo>
                  <a:lnTo>
                    <a:pt x="2741" y="2867"/>
                  </a:lnTo>
                  <a:lnTo>
                    <a:pt x="2762" y="2951"/>
                  </a:lnTo>
                  <a:lnTo>
                    <a:pt x="2888" y="2972"/>
                  </a:lnTo>
                  <a:lnTo>
                    <a:pt x="3034" y="2867"/>
                  </a:lnTo>
                  <a:lnTo>
                    <a:pt x="3034" y="2700"/>
                  </a:lnTo>
                  <a:lnTo>
                    <a:pt x="3181" y="2700"/>
                  </a:lnTo>
                  <a:lnTo>
                    <a:pt x="3139" y="2763"/>
                  </a:lnTo>
                  <a:lnTo>
                    <a:pt x="3181" y="2846"/>
                  </a:lnTo>
                  <a:lnTo>
                    <a:pt x="3202" y="2763"/>
                  </a:lnTo>
                  <a:lnTo>
                    <a:pt x="3306" y="2763"/>
                  </a:lnTo>
                  <a:lnTo>
                    <a:pt x="3411" y="2637"/>
                  </a:lnTo>
                  <a:lnTo>
                    <a:pt x="3474" y="2658"/>
                  </a:lnTo>
                  <a:lnTo>
                    <a:pt x="3495" y="2637"/>
                  </a:lnTo>
                  <a:lnTo>
                    <a:pt x="3599" y="2658"/>
                  </a:lnTo>
                  <a:lnTo>
                    <a:pt x="3599" y="2679"/>
                  </a:lnTo>
                  <a:lnTo>
                    <a:pt x="3662" y="2658"/>
                  </a:lnTo>
                  <a:lnTo>
                    <a:pt x="3892" y="2449"/>
                  </a:lnTo>
                  <a:lnTo>
                    <a:pt x="3976" y="2323"/>
                  </a:lnTo>
                  <a:lnTo>
                    <a:pt x="4248" y="2261"/>
                  </a:lnTo>
                  <a:lnTo>
                    <a:pt x="4332" y="2177"/>
                  </a:lnTo>
                  <a:lnTo>
                    <a:pt x="4290" y="2135"/>
                  </a:lnTo>
                  <a:lnTo>
                    <a:pt x="4311" y="2051"/>
                  </a:lnTo>
                  <a:lnTo>
                    <a:pt x="4353" y="2051"/>
                  </a:lnTo>
                  <a:lnTo>
                    <a:pt x="4394" y="2156"/>
                  </a:lnTo>
                  <a:lnTo>
                    <a:pt x="4541" y="2177"/>
                  </a:lnTo>
                  <a:lnTo>
                    <a:pt x="4625" y="2114"/>
                  </a:lnTo>
                  <a:lnTo>
                    <a:pt x="4625" y="2030"/>
                  </a:lnTo>
                  <a:lnTo>
                    <a:pt x="4604" y="2009"/>
                  </a:lnTo>
                  <a:lnTo>
                    <a:pt x="4604" y="1926"/>
                  </a:lnTo>
                  <a:lnTo>
                    <a:pt x="4666" y="1905"/>
                  </a:lnTo>
                  <a:lnTo>
                    <a:pt x="4625" y="1779"/>
                  </a:lnTo>
                  <a:lnTo>
                    <a:pt x="4666" y="1716"/>
                  </a:lnTo>
                  <a:lnTo>
                    <a:pt x="4771" y="1779"/>
                  </a:lnTo>
                  <a:lnTo>
                    <a:pt x="4771" y="1884"/>
                  </a:lnTo>
                  <a:lnTo>
                    <a:pt x="4876" y="1842"/>
                  </a:lnTo>
                  <a:lnTo>
                    <a:pt x="4938" y="1716"/>
                  </a:lnTo>
                  <a:lnTo>
                    <a:pt x="4917" y="1612"/>
                  </a:lnTo>
                  <a:lnTo>
                    <a:pt x="4813" y="1507"/>
                  </a:lnTo>
                  <a:lnTo>
                    <a:pt x="4813" y="1403"/>
                  </a:lnTo>
                  <a:lnTo>
                    <a:pt x="4855" y="1361"/>
                  </a:lnTo>
                  <a:lnTo>
                    <a:pt x="4855" y="1256"/>
                  </a:lnTo>
                  <a:lnTo>
                    <a:pt x="4959" y="1193"/>
                  </a:lnTo>
                  <a:lnTo>
                    <a:pt x="5043" y="1193"/>
                  </a:lnTo>
                  <a:lnTo>
                    <a:pt x="5085" y="1110"/>
                  </a:lnTo>
                  <a:lnTo>
                    <a:pt x="5022" y="1005"/>
                  </a:lnTo>
                  <a:lnTo>
                    <a:pt x="4771" y="984"/>
                  </a:lnTo>
                  <a:lnTo>
                    <a:pt x="4708" y="1068"/>
                  </a:lnTo>
                  <a:lnTo>
                    <a:pt x="4750" y="963"/>
                  </a:lnTo>
                  <a:lnTo>
                    <a:pt x="4750" y="859"/>
                  </a:lnTo>
                  <a:lnTo>
                    <a:pt x="4625" y="859"/>
                  </a:lnTo>
                  <a:lnTo>
                    <a:pt x="4604" y="880"/>
                  </a:lnTo>
                  <a:lnTo>
                    <a:pt x="4541" y="775"/>
                  </a:lnTo>
                  <a:lnTo>
                    <a:pt x="4625" y="670"/>
                  </a:lnTo>
                  <a:lnTo>
                    <a:pt x="4708" y="649"/>
                  </a:lnTo>
                  <a:lnTo>
                    <a:pt x="4708" y="482"/>
                  </a:lnTo>
                  <a:lnTo>
                    <a:pt x="4645" y="461"/>
                  </a:lnTo>
                  <a:lnTo>
                    <a:pt x="4562" y="545"/>
                  </a:lnTo>
                  <a:lnTo>
                    <a:pt x="4457" y="482"/>
                  </a:lnTo>
                  <a:lnTo>
                    <a:pt x="4415" y="377"/>
                  </a:lnTo>
                  <a:lnTo>
                    <a:pt x="4520" y="336"/>
                  </a:lnTo>
                  <a:lnTo>
                    <a:pt x="4541" y="252"/>
                  </a:lnTo>
                  <a:lnTo>
                    <a:pt x="4604" y="210"/>
                  </a:lnTo>
                  <a:lnTo>
                    <a:pt x="4708" y="168"/>
                  </a:lnTo>
                  <a:lnTo>
                    <a:pt x="4562" y="126"/>
                  </a:lnTo>
                  <a:lnTo>
                    <a:pt x="4499" y="147"/>
                  </a:lnTo>
                  <a:lnTo>
                    <a:pt x="4311" y="336"/>
                  </a:lnTo>
                  <a:lnTo>
                    <a:pt x="4290" y="419"/>
                  </a:lnTo>
                  <a:lnTo>
                    <a:pt x="4206" y="440"/>
                  </a:lnTo>
                  <a:lnTo>
                    <a:pt x="4122" y="315"/>
                  </a:lnTo>
                  <a:lnTo>
                    <a:pt x="4185" y="252"/>
                  </a:lnTo>
                  <a:lnTo>
                    <a:pt x="4122" y="210"/>
                  </a:lnTo>
                  <a:lnTo>
                    <a:pt x="4101" y="84"/>
                  </a:lnTo>
                  <a:lnTo>
                    <a:pt x="3997" y="64"/>
                  </a:lnTo>
                  <a:lnTo>
                    <a:pt x="3913" y="126"/>
                  </a:lnTo>
                  <a:lnTo>
                    <a:pt x="3829" y="84"/>
                  </a:lnTo>
                  <a:lnTo>
                    <a:pt x="3788" y="168"/>
                  </a:lnTo>
                  <a:lnTo>
                    <a:pt x="3829" y="315"/>
                  </a:lnTo>
                  <a:lnTo>
                    <a:pt x="3788" y="377"/>
                  </a:lnTo>
                  <a:lnTo>
                    <a:pt x="3683" y="377"/>
                  </a:lnTo>
                  <a:lnTo>
                    <a:pt x="3578" y="440"/>
                  </a:lnTo>
                  <a:lnTo>
                    <a:pt x="3557" y="336"/>
                  </a:lnTo>
                  <a:lnTo>
                    <a:pt x="3495" y="315"/>
                  </a:lnTo>
                  <a:lnTo>
                    <a:pt x="3453" y="377"/>
                  </a:lnTo>
                  <a:lnTo>
                    <a:pt x="3369" y="545"/>
                  </a:lnTo>
                  <a:lnTo>
                    <a:pt x="3265" y="545"/>
                  </a:lnTo>
                  <a:lnTo>
                    <a:pt x="3160" y="356"/>
                  </a:lnTo>
                  <a:lnTo>
                    <a:pt x="3076" y="356"/>
                  </a:lnTo>
                  <a:lnTo>
                    <a:pt x="3034" y="336"/>
                  </a:lnTo>
                  <a:lnTo>
                    <a:pt x="2951" y="356"/>
                  </a:lnTo>
                  <a:lnTo>
                    <a:pt x="2888" y="545"/>
                  </a:lnTo>
                  <a:lnTo>
                    <a:pt x="2993" y="754"/>
                  </a:lnTo>
                  <a:lnTo>
                    <a:pt x="2888" y="1047"/>
                  </a:lnTo>
                  <a:lnTo>
                    <a:pt x="2930" y="775"/>
                  </a:lnTo>
                  <a:lnTo>
                    <a:pt x="2825" y="608"/>
                  </a:lnTo>
                  <a:lnTo>
                    <a:pt x="2825" y="524"/>
                  </a:lnTo>
                  <a:lnTo>
                    <a:pt x="2762" y="482"/>
                  </a:lnTo>
                  <a:lnTo>
                    <a:pt x="2783" y="356"/>
                  </a:lnTo>
                  <a:lnTo>
                    <a:pt x="2658" y="273"/>
                  </a:lnTo>
                  <a:lnTo>
                    <a:pt x="2448" y="440"/>
                  </a:lnTo>
                  <a:lnTo>
                    <a:pt x="2428" y="566"/>
                  </a:lnTo>
                  <a:lnTo>
                    <a:pt x="2448" y="649"/>
                  </a:lnTo>
                  <a:lnTo>
                    <a:pt x="2344" y="796"/>
                  </a:lnTo>
                  <a:lnTo>
                    <a:pt x="2260" y="796"/>
                  </a:lnTo>
                  <a:lnTo>
                    <a:pt x="2260" y="649"/>
                  </a:lnTo>
                  <a:lnTo>
                    <a:pt x="2156" y="587"/>
                  </a:lnTo>
                  <a:lnTo>
                    <a:pt x="2156" y="356"/>
                  </a:lnTo>
                  <a:lnTo>
                    <a:pt x="2093" y="315"/>
                  </a:lnTo>
                  <a:lnTo>
                    <a:pt x="1925" y="440"/>
                  </a:lnTo>
                  <a:lnTo>
                    <a:pt x="1946" y="691"/>
                  </a:lnTo>
                  <a:lnTo>
                    <a:pt x="2009" y="775"/>
                  </a:lnTo>
                  <a:lnTo>
                    <a:pt x="2009" y="963"/>
                  </a:lnTo>
                  <a:lnTo>
                    <a:pt x="1925" y="1047"/>
                  </a:lnTo>
                  <a:lnTo>
                    <a:pt x="1842" y="1047"/>
                  </a:lnTo>
                  <a:lnTo>
                    <a:pt x="1821" y="900"/>
                  </a:lnTo>
                  <a:lnTo>
                    <a:pt x="1716" y="963"/>
                  </a:lnTo>
                  <a:lnTo>
                    <a:pt x="1674" y="1110"/>
                  </a:lnTo>
                  <a:lnTo>
                    <a:pt x="1612" y="1131"/>
                  </a:lnTo>
                  <a:lnTo>
                    <a:pt x="1591" y="1319"/>
                  </a:lnTo>
                  <a:lnTo>
                    <a:pt x="1507" y="1131"/>
                  </a:lnTo>
                  <a:lnTo>
                    <a:pt x="1423" y="1131"/>
                  </a:lnTo>
                  <a:lnTo>
                    <a:pt x="1465" y="1068"/>
                  </a:lnTo>
                  <a:lnTo>
                    <a:pt x="1528" y="963"/>
                  </a:lnTo>
                  <a:lnTo>
                    <a:pt x="1528" y="859"/>
                  </a:lnTo>
                  <a:lnTo>
                    <a:pt x="1402" y="859"/>
                  </a:lnTo>
                  <a:lnTo>
                    <a:pt x="1465" y="775"/>
                  </a:lnTo>
                  <a:lnTo>
                    <a:pt x="1402" y="649"/>
                  </a:lnTo>
                  <a:lnTo>
                    <a:pt x="1486" y="691"/>
                  </a:lnTo>
                  <a:lnTo>
                    <a:pt x="1570" y="608"/>
                  </a:lnTo>
                  <a:lnTo>
                    <a:pt x="1528" y="545"/>
                  </a:lnTo>
                  <a:lnTo>
                    <a:pt x="1423" y="482"/>
                  </a:lnTo>
                  <a:lnTo>
                    <a:pt x="1528" y="440"/>
                  </a:lnTo>
                  <a:lnTo>
                    <a:pt x="1465" y="336"/>
                  </a:lnTo>
                  <a:lnTo>
                    <a:pt x="1381" y="377"/>
                  </a:lnTo>
                  <a:lnTo>
                    <a:pt x="1319" y="315"/>
                  </a:lnTo>
                  <a:lnTo>
                    <a:pt x="1193" y="231"/>
                  </a:lnTo>
                  <a:lnTo>
                    <a:pt x="1193" y="126"/>
                  </a:lnTo>
                  <a:lnTo>
                    <a:pt x="1109" y="22"/>
                  </a:lnTo>
                  <a:lnTo>
                    <a:pt x="1005" y="43"/>
                  </a:lnTo>
                  <a:lnTo>
                    <a:pt x="900"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54"/>
            <p:cNvSpPr/>
            <p:nvPr/>
          </p:nvSpPr>
          <p:spPr>
            <a:xfrm>
              <a:off x="4188328" y="2704412"/>
              <a:ext cx="421823" cy="300791"/>
            </a:xfrm>
            <a:custGeom>
              <a:avLst/>
              <a:gdLst/>
              <a:ahLst/>
              <a:cxnLst/>
              <a:rect l="l" t="t" r="r" b="b"/>
              <a:pathLst>
                <a:path w="35425" h="26449" extrusionOk="0">
                  <a:moveTo>
                    <a:pt x="27390" y="1"/>
                  </a:moveTo>
                  <a:lnTo>
                    <a:pt x="27369" y="21"/>
                  </a:lnTo>
                  <a:lnTo>
                    <a:pt x="27180" y="42"/>
                  </a:lnTo>
                  <a:lnTo>
                    <a:pt x="27139" y="126"/>
                  </a:lnTo>
                  <a:lnTo>
                    <a:pt x="27097" y="126"/>
                  </a:lnTo>
                  <a:lnTo>
                    <a:pt x="27055" y="189"/>
                  </a:lnTo>
                  <a:lnTo>
                    <a:pt x="26867" y="189"/>
                  </a:lnTo>
                  <a:lnTo>
                    <a:pt x="26741" y="147"/>
                  </a:lnTo>
                  <a:lnTo>
                    <a:pt x="26678" y="231"/>
                  </a:lnTo>
                  <a:lnTo>
                    <a:pt x="26574" y="231"/>
                  </a:lnTo>
                  <a:lnTo>
                    <a:pt x="26532" y="335"/>
                  </a:lnTo>
                  <a:lnTo>
                    <a:pt x="26448" y="356"/>
                  </a:lnTo>
                  <a:lnTo>
                    <a:pt x="26344" y="356"/>
                  </a:lnTo>
                  <a:lnTo>
                    <a:pt x="26260" y="398"/>
                  </a:lnTo>
                  <a:lnTo>
                    <a:pt x="26176" y="419"/>
                  </a:lnTo>
                  <a:lnTo>
                    <a:pt x="26051" y="419"/>
                  </a:lnTo>
                  <a:lnTo>
                    <a:pt x="25967" y="461"/>
                  </a:lnTo>
                  <a:lnTo>
                    <a:pt x="25967" y="545"/>
                  </a:lnTo>
                  <a:lnTo>
                    <a:pt x="25904" y="649"/>
                  </a:lnTo>
                  <a:lnTo>
                    <a:pt x="25862" y="754"/>
                  </a:lnTo>
                  <a:lnTo>
                    <a:pt x="25820" y="817"/>
                  </a:lnTo>
                  <a:lnTo>
                    <a:pt x="25820" y="858"/>
                  </a:lnTo>
                  <a:lnTo>
                    <a:pt x="25800" y="921"/>
                  </a:lnTo>
                  <a:lnTo>
                    <a:pt x="25800" y="1068"/>
                  </a:lnTo>
                  <a:lnTo>
                    <a:pt x="25820" y="1089"/>
                  </a:lnTo>
                  <a:lnTo>
                    <a:pt x="25862" y="1130"/>
                  </a:lnTo>
                  <a:lnTo>
                    <a:pt x="26009" y="1047"/>
                  </a:lnTo>
                  <a:lnTo>
                    <a:pt x="26072" y="984"/>
                  </a:lnTo>
                  <a:lnTo>
                    <a:pt x="26155" y="1005"/>
                  </a:lnTo>
                  <a:lnTo>
                    <a:pt x="26239" y="1151"/>
                  </a:lnTo>
                  <a:lnTo>
                    <a:pt x="26281" y="1256"/>
                  </a:lnTo>
                  <a:lnTo>
                    <a:pt x="26364" y="1340"/>
                  </a:lnTo>
                  <a:lnTo>
                    <a:pt x="26364" y="1402"/>
                  </a:lnTo>
                  <a:lnTo>
                    <a:pt x="26385" y="1486"/>
                  </a:lnTo>
                  <a:lnTo>
                    <a:pt x="26385" y="1612"/>
                  </a:lnTo>
                  <a:lnTo>
                    <a:pt x="26323" y="1674"/>
                  </a:lnTo>
                  <a:lnTo>
                    <a:pt x="26239" y="1779"/>
                  </a:lnTo>
                  <a:lnTo>
                    <a:pt x="26218" y="1926"/>
                  </a:lnTo>
                  <a:lnTo>
                    <a:pt x="26134" y="1988"/>
                  </a:lnTo>
                  <a:lnTo>
                    <a:pt x="26072" y="2093"/>
                  </a:lnTo>
                  <a:lnTo>
                    <a:pt x="26051" y="2198"/>
                  </a:lnTo>
                  <a:lnTo>
                    <a:pt x="26134" y="2281"/>
                  </a:lnTo>
                  <a:lnTo>
                    <a:pt x="26092" y="2344"/>
                  </a:lnTo>
                  <a:lnTo>
                    <a:pt x="26134" y="2490"/>
                  </a:lnTo>
                  <a:lnTo>
                    <a:pt x="26176" y="2532"/>
                  </a:lnTo>
                  <a:lnTo>
                    <a:pt x="26176" y="2658"/>
                  </a:lnTo>
                  <a:lnTo>
                    <a:pt x="26092" y="2700"/>
                  </a:lnTo>
                  <a:lnTo>
                    <a:pt x="26072" y="2742"/>
                  </a:lnTo>
                  <a:lnTo>
                    <a:pt x="26134" y="2846"/>
                  </a:lnTo>
                  <a:lnTo>
                    <a:pt x="26134" y="3034"/>
                  </a:lnTo>
                  <a:lnTo>
                    <a:pt x="26092" y="3076"/>
                  </a:lnTo>
                  <a:lnTo>
                    <a:pt x="26092" y="3244"/>
                  </a:lnTo>
                  <a:lnTo>
                    <a:pt x="26155" y="3244"/>
                  </a:lnTo>
                  <a:lnTo>
                    <a:pt x="26218" y="3265"/>
                  </a:lnTo>
                  <a:lnTo>
                    <a:pt x="26260" y="3244"/>
                  </a:lnTo>
                  <a:lnTo>
                    <a:pt x="26281" y="3265"/>
                  </a:lnTo>
                  <a:lnTo>
                    <a:pt x="26323" y="3390"/>
                  </a:lnTo>
                  <a:lnTo>
                    <a:pt x="26281" y="3495"/>
                  </a:lnTo>
                  <a:lnTo>
                    <a:pt x="26218" y="3578"/>
                  </a:lnTo>
                  <a:lnTo>
                    <a:pt x="26009" y="3620"/>
                  </a:lnTo>
                  <a:lnTo>
                    <a:pt x="25862" y="3704"/>
                  </a:lnTo>
                  <a:lnTo>
                    <a:pt x="25569" y="3976"/>
                  </a:lnTo>
                  <a:lnTo>
                    <a:pt x="25527" y="3997"/>
                  </a:lnTo>
                  <a:lnTo>
                    <a:pt x="25444" y="3913"/>
                  </a:lnTo>
                  <a:lnTo>
                    <a:pt x="25276" y="3892"/>
                  </a:lnTo>
                  <a:lnTo>
                    <a:pt x="25172" y="3913"/>
                  </a:lnTo>
                  <a:lnTo>
                    <a:pt x="25130" y="3871"/>
                  </a:lnTo>
                  <a:lnTo>
                    <a:pt x="25004" y="3871"/>
                  </a:lnTo>
                  <a:lnTo>
                    <a:pt x="25004" y="3892"/>
                  </a:lnTo>
                  <a:lnTo>
                    <a:pt x="24879" y="4792"/>
                  </a:lnTo>
                  <a:lnTo>
                    <a:pt x="24900" y="4959"/>
                  </a:lnTo>
                  <a:lnTo>
                    <a:pt x="24858" y="5148"/>
                  </a:lnTo>
                  <a:lnTo>
                    <a:pt x="24879" y="5252"/>
                  </a:lnTo>
                  <a:lnTo>
                    <a:pt x="24795" y="5524"/>
                  </a:lnTo>
                  <a:lnTo>
                    <a:pt x="24900" y="5692"/>
                  </a:lnTo>
                  <a:lnTo>
                    <a:pt x="25172" y="5838"/>
                  </a:lnTo>
                  <a:lnTo>
                    <a:pt x="25339" y="5671"/>
                  </a:lnTo>
                  <a:lnTo>
                    <a:pt x="25569" y="5671"/>
                  </a:lnTo>
                  <a:lnTo>
                    <a:pt x="25841" y="5734"/>
                  </a:lnTo>
                  <a:lnTo>
                    <a:pt x="25946" y="5838"/>
                  </a:lnTo>
                  <a:lnTo>
                    <a:pt x="26072" y="5629"/>
                  </a:lnTo>
                  <a:lnTo>
                    <a:pt x="26072" y="5483"/>
                  </a:lnTo>
                  <a:lnTo>
                    <a:pt x="26072" y="5378"/>
                  </a:lnTo>
                  <a:lnTo>
                    <a:pt x="26239" y="5336"/>
                  </a:lnTo>
                  <a:lnTo>
                    <a:pt x="26281" y="5273"/>
                  </a:lnTo>
                  <a:lnTo>
                    <a:pt x="26553" y="5357"/>
                  </a:lnTo>
                  <a:lnTo>
                    <a:pt x="26699" y="5545"/>
                  </a:lnTo>
                  <a:lnTo>
                    <a:pt x="26908" y="5734"/>
                  </a:lnTo>
                  <a:lnTo>
                    <a:pt x="27076" y="5943"/>
                  </a:lnTo>
                  <a:lnTo>
                    <a:pt x="27285" y="6089"/>
                  </a:lnTo>
                  <a:lnTo>
                    <a:pt x="27306" y="6194"/>
                  </a:lnTo>
                  <a:lnTo>
                    <a:pt x="27327" y="6278"/>
                  </a:lnTo>
                  <a:lnTo>
                    <a:pt x="27327" y="6382"/>
                  </a:lnTo>
                  <a:lnTo>
                    <a:pt x="27285" y="6424"/>
                  </a:lnTo>
                  <a:lnTo>
                    <a:pt x="27285" y="6508"/>
                  </a:lnTo>
                  <a:lnTo>
                    <a:pt x="27264" y="6591"/>
                  </a:lnTo>
                  <a:lnTo>
                    <a:pt x="27139" y="6571"/>
                  </a:lnTo>
                  <a:lnTo>
                    <a:pt x="27097" y="6508"/>
                  </a:lnTo>
                  <a:lnTo>
                    <a:pt x="26992" y="6529"/>
                  </a:lnTo>
                  <a:lnTo>
                    <a:pt x="26908" y="6591"/>
                  </a:lnTo>
                  <a:lnTo>
                    <a:pt x="26762" y="6508"/>
                  </a:lnTo>
                  <a:lnTo>
                    <a:pt x="26657" y="6529"/>
                  </a:lnTo>
                  <a:lnTo>
                    <a:pt x="26553" y="6675"/>
                  </a:lnTo>
                  <a:lnTo>
                    <a:pt x="26385" y="6801"/>
                  </a:lnTo>
                  <a:lnTo>
                    <a:pt x="26323" y="6843"/>
                  </a:lnTo>
                  <a:lnTo>
                    <a:pt x="26218" y="6780"/>
                  </a:lnTo>
                  <a:lnTo>
                    <a:pt x="26155" y="6801"/>
                  </a:lnTo>
                  <a:lnTo>
                    <a:pt x="26155" y="6905"/>
                  </a:lnTo>
                  <a:lnTo>
                    <a:pt x="26092" y="6947"/>
                  </a:lnTo>
                  <a:lnTo>
                    <a:pt x="26030" y="6989"/>
                  </a:lnTo>
                  <a:lnTo>
                    <a:pt x="25967" y="6947"/>
                  </a:lnTo>
                  <a:lnTo>
                    <a:pt x="25925" y="7031"/>
                  </a:lnTo>
                  <a:lnTo>
                    <a:pt x="25820" y="7198"/>
                  </a:lnTo>
                  <a:lnTo>
                    <a:pt x="25800" y="7366"/>
                  </a:lnTo>
                  <a:lnTo>
                    <a:pt x="25800" y="7470"/>
                  </a:lnTo>
                  <a:lnTo>
                    <a:pt x="25737" y="7554"/>
                  </a:lnTo>
                  <a:lnTo>
                    <a:pt x="25611" y="7575"/>
                  </a:lnTo>
                  <a:lnTo>
                    <a:pt x="25381" y="7763"/>
                  </a:lnTo>
                  <a:lnTo>
                    <a:pt x="25214" y="7763"/>
                  </a:lnTo>
                  <a:lnTo>
                    <a:pt x="25088" y="7742"/>
                  </a:lnTo>
                  <a:lnTo>
                    <a:pt x="25004" y="7784"/>
                  </a:lnTo>
                  <a:lnTo>
                    <a:pt x="24900" y="7993"/>
                  </a:lnTo>
                  <a:lnTo>
                    <a:pt x="24795" y="8077"/>
                  </a:lnTo>
                  <a:lnTo>
                    <a:pt x="24670" y="8182"/>
                  </a:lnTo>
                  <a:lnTo>
                    <a:pt x="24586" y="8265"/>
                  </a:lnTo>
                  <a:lnTo>
                    <a:pt x="24565" y="8370"/>
                  </a:lnTo>
                  <a:lnTo>
                    <a:pt x="24502" y="8370"/>
                  </a:lnTo>
                  <a:lnTo>
                    <a:pt x="24377" y="8307"/>
                  </a:lnTo>
                  <a:lnTo>
                    <a:pt x="24251" y="8286"/>
                  </a:lnTo>
                  <a:lnTo>
                    <a:pt x="24063" y="8203"/>
                  </a:lnTo>
                  <a:lnTo>
                    <a:pt x="23937" y="8140"/>
                  </a:lnTo>
                  <a:lnTo>
                    <a:pt x="23770" y="8098"/>
                  </a:lnTo>
                  <a:lnTo>
                    <a:pt x="23561" y="8161"/>
                  </a:lnTo>
                  <a:lnTo>
                    <a:pt x="23435" y="8265"/>
                  </a:lnTo>
                  <a:lnTo>
                    <a:pt x="23331" y="8391"/>
                  </a:lnTo>
                  <a:lnTo>
                    <a:pt x="23331" y="8621"/>
                  </a:lnTo>
                  <a:lnTo>
                    <a:pt x="23351" y="8768"/>
                  </a:lnTo>
                  <a:lnTo>
                    <a:pt x="23331" y="8830"/>
                  </a:lnTo>
                  <a:lnTo>
                    <a:pt x="23603" y="9019"/>
                  </a:lnTo>
                  <a:lnTo>
                    <a:pt x="23833" y="9144"/>
                  </a:lnTo>
                  <a:lnTo>
                    <a:pt x="23833" y="9228"/>
                  </a:lnTo>
                  <a:lnTo>
                    <a:pt x="23770" y="9332"/>
                  </a:lnTo>
                  <a:lnTo>
                    <a:pt x="23707" y="9437"/>
                  </a:lnTo>
                  <a:lnTo>
                    <a:pt x="23435" y="9730"/>
                  </a:lnTo>
                  <a:lnTo>
                    <a:pt x="23310" y="9960"/>
                  </a:lnTo>
                  <a:lnTo>
                    <a:pt x="23226" y="10169"/>
                  </a:lnTo>
                  <a:lnTo>
                    <a:pt x="23121" y="10169"/>
                  </a:lnTo>
                  <a:lnTo>
                    <a:pt x="22933" y="10232"/>
                  </a:lnTo>
                  <a:lnTo>
                    <a:pt x="22807" y="10232"/>
                  </a:lnTo>
                  <a:lnTo>
                    <a:pt x="22661" y="10337"/>
                  </a:lnTo>
                  <a:lnTo>
                    <a:pt x="22494" y="10462"/>
                  </a:lnTo>
                  <a:lnTo>
                    <a:pt x="22347" y="10462"/>
                  </a:lnTo>
                  <a:lnTo>
                    <a:pt x="22096" y="10483"/>
                  </a:lnTo>
                  <a:lnTo>
                    <a:pt x="21908" y="10546"/>
                  </a:lnTo>
                  <a:lnTo>
                    <a:pt x="21740" y="10588"/>
                  </a:lnTo>
                  <a:lnTo>
                    <a:pt x="21322" y="10755"/>
                  </a:lnTo>
                  <a:lnTo>
                    <a:pt x="21008" y="10860"/>
                  </a:lnTo>
                  <a:lnTo>
                    <a:pt x="20841" y="11027"/>
                  </a:lnTo>
                  <a:lnTo>
                    <a:pt x="20590" y="11216"/>
                  </a:lnTo>
                  <a:lnTo>
                    <a:pt x="20485" y="11320"/>
                  </a:lnTo>
                  <a:lnTo>
                    <a:pt x="20338" y="11320"/>
                  </a:lnTo>
                  <a:lnTo>
                    <a:pt x="20192" y="11278"/>
                  </a:lnTo>
                  <a:lnTo>
                    <a:pt x="20192" y="11216"/>
                  </a:lnTo>
                  <a:lnTo>
                    <a:pt x="20171" y="11111"/>
                  </a:lnTo>
                  <a:lnTo>
                    <a:pt x="19899" y="11195"/>
                  </a:lnTo>
                  <a:lnTo>
                    <a:pt x="19732" y="11216"/>
                  </a:lnTo>
                  <a:lnTo>
                    <a:pt x="19522" y="11111"/>
                  </a:lnTo>
                  <a:lnTo>
                    <a:pt x="19355" y="11090"/>
                  </a:lnTo>
                  <a:lnTo>
                    <a:pt x="18999" y="10965"/>
                  </a:lnTo>
                  <a:lnTo>
                    <a:pt x="18623" y="10797"/>
                  </a:lnTo>
                  <a:lnTo>
                    <a:pt x="18413" y="10609"/>
                  </a:lnTo>
                  <a:lnTo>
                    <a:pt x="18288" y="10588"/>
                  </a:lnTo>
                  <a:lnTo>
                    <a:pt x="17869" y="10567"/>
                  </a:lnTo>
                  <a:lnTo>
                    <a:pt x="17493" y="10567"/>
                  </a:lnTo>
                  <a:lnTo>
                    <a:pt x="17430" y="10546"/>
                  </a:lnTo>
                  <a:lnTo>
                    <a:pt x="17367" y="10588"/>
                  </a:lnTo>
                  <a:lnTo>
                    <a:pt x="17325" y="10651"/>
                  </a:lnTo>
                  <a:lnTo>
                    <a:pt x="17137" y="10713"/>
                  </a:lnTo>
                  <a:lnTo>
                    <a:pt x="16865" y="10755"/>
                  </a:lnTo>
                  <a:lnTo>
                    <a:pt x="16384" y="10693"/>
                  </a:lnTo>
                  <a:lnTo>
                    <a:pt x="16028" y="10713"/>
                  </a:lnTo>
                  <a:lnTo>
                    <a:pt x="15777" y="10693"/>
                  </a:lnTo>
                  <a:lnTo>
                    <a:pt x="15547" y="10713"/>
                  </a:lnTo>
                  <a:lnTo>
                    <a:pt x="15442" y="10755"/>
                  </a:lnTo>
                  <a:lnTo>
                    <a:pt x="15338" y="10713"/>
                  </a:lnTo>
                  <a:lnTo>
                    <a:pt x="15191" y="10462"/>
                  </a:lnTo>
                  <a:lnTo>
                    <a:pt x="15149" y="10337"/>
                  </a:lnTo>
                  <a:lnTo>
                    <a:pt x="15024" y="10169"/>
                  </a:lnTo>
                  <a:lnTo>
                    <a:pt x="14919" y="10044"/>
                  </a:lnTo>
                  <a:lnTo>
                    <a:pt x="14856" y="9877"/>
                  </a:lnTo>
                  <a:lnTo>
                    <a:pt x="14856" y="9814"/>
                  </a:lnTo>
                  <a:lnTo>
                    <a:pt x="14752" y="9709"/>
                  </a:lnTo>
                  <a:lnTo>
                    <a:pt x="14668" y="9667"/>
                  </a:lnTo>
                  <a:lnTo>
                    <a:pt x="14626" y="9667"/>
                  </a:lnTo>
                  <a:lnTo>
                    <a:pt x="14584" y="9604"/>
                  </a:lnTo>
                  <a:lnTo>
                    <a:pt x="14564" y="9500"/>
                  </a:lnTo>
                  <a:lnTo>
                    <a:pt x="14333" y="9500"/>
                  </a:lnTo>
                  <a:lnTo>
                    <a:pt x="14187" y="9416"/>
                  </a:lnTo>
                  <a:lnTo>
                    <a:pt x="13978" y="9249"/>
                  </a:lnTo>
                  <a:lnTo>
                    <a:pt x="13873" y="9249"/>
                  </a:lnTo>
                  <a:lnTo>
                    <a:pt x="13768" y="9228"/>
                  </a:lnTo>
                  <a:lnTo>
                    <a:pt x="13706" y="9186"/>
                  </a:lnTo>
                  <a:lnTo>
                    <a:pt x="13517" y="9040"/>
                  </a:lnTo>
                  <a:lnTo>
                    <a:pt x="13141" y="8977"/>
                  </a:lnTo>
                  <a:lnTo>
                    <a:pt x="13099" y="8977"/>
                  </a:lnTo>
                  <a:lnTo>
                    <a:pt x="13057" y="9019"/>
                  </a:lnTo>
                  <a:lnTo>
                    <a:pt x="12890" y="9019"/>
                  </a:lnTo>
                  <a:lnTo>
                    <a:pt x="12639" y="9040"/>
                  </a:lnTo>
                  <a:lnTo>
                    <a:pt x="12053" y="8914"/>
                  </a:lnTo>
                  <a:lnTo>
                    <a:pt x="11948" y="8830"/>
                  </a:lnTo>
                  <a:lnTo>
                    <a:pt x="11823" y="8663"/>
                  </a:lnTo>
                  <a:lnTo>
                    <a:pt x="11802" y="8558"/>
                  </a:lnTo>
                  <a:lnTo>
                    <a:pt x="11802" y="8475"/>
                  </a:lnTo>
                  <a:lnTo>
                    <a:pt x="11823" y="8412"/>
                  </a:lnTo>
                  <a:lnTo>
                    <a:pt x="11906" y="8349"/>
                  </a:lnTo>
                  <a:lnTo>
                    <a:pt x="11948" y="8244"/>
                  </a:lnTo>
                  <a:lnTo>
                    <a:pt x="11885" y="8161"/>
                  </a:lnTo>
                  <a:lnTo>
                    <a:pt x="11843" y="8035"/>
                  </a:lnTo>
                  <a:lnTo>
                    <a:pt x="11885" y="7952"/>
                  </a:lnTo>
                  <a:lnTo>
                    <a:pt x="11885" y="7826"/>
                  </a:lnTo>
                  <a:lnTo>
                    <a:pt x="11823" y="7763"/>
                  </a:lnTo>
                  <a:lnTo>
                    <a:pt x="11739" y="7638"/>
                  </a:lnTo>
                  <a:lnTo>
                    <a:pt x="11676" y="7575"/>
                  </a:lnTo>
                  <a:lnTo>
                    <a:pt x="11592" y="7533"/>
                  </a:lnTo>
                  <a:lnTo>
                    <a:pt x="11530" y="7428"/>
                  </a:lnTo>
                  <a:lnTo>
                    <a:pt x="11488" y="7345"/>
                  </a:lnTo>
                  <a:lnTo>
                    <a:pt x="11446" y="7240"/>
                  </a:lnTo>
                  <a:lnTo>
                    <a:pt x="11425" y="7136"/>
                  </a:lnTo>
                  <a:lnTo>
                    <a:pt x="11383" y="7052"/>
                  </a:lnTo>
                  <a:lnTo>
                    <a:pt x="11279" y="6989"/>
                  </a:lnTo>
                  <a:lnTo>
                    <a:pt x="11195" y="6947"/>
                  </a:lnTo>
                  <a:lnTo>
                    <a:pt x="11153" y="6884"/>
                  </a:lnTo>
                  <a:lnTo>
                    <a:pt x="11069" y="6843"/>
                  </a:lnTo>
                  <a:lnTo>
                    <a:pt x="10965" y="6843"/>
                  </a:lnTo>
                  <a:lnTo>
                    <a:pt x="10902" y="6905"/>
                  </a:lnTo>
                  <a:lnTo>
                    <a:pt x="10860" y="6926"/>
                  </a:lnTo>
                  <a:lnTo>
                    <a:pt x="10776" y="6905"/>
                  </a:lnTo>
                  <a:lnTo>
                    <a:pt x="10693" y="6801"/>
                  </a:lnTo>
                  <a:lnTo>
                    <a:pt x="10672" y="6738"/>
                  </a:lnTo>
                  <a:lnTo>
                    <a:pt x="10567" y="6738"/>
                  </a:lnTo>
                  <a:lnTo>
                    <a:pt x="10442" y="6801"/>
                  </a:lnTo>
                  <a:lnTo>
                    <a:pt x="10400" y="6843"/>
                  </a:lnTo>
                  <a:lnTo>
                    <a:pt x="10379" y="6926"/>
                  </a:lnTo>
                  <a:lnTo>
                    <a:pt x="10337" y="6926"/>
                  </a:lnTo>
                  <a:lnTo>
                    <a:pt x="10211" y="6843"/>
                  </a:lnTo>
                  <a:lnTo>
                    <a:pt x="10170" y="6780"/>
                  </a:lnTo>
                  <a:lnTo>
                    <a:pt x="10170" y="6717"/>
                  </a:lnTo>
                  <a:lnTo>
                    <a:pt x="10107" y="6633"/>
                  </a:lnTo>
                  <a:lnTo>
                    <a:pt x="10002" y="6571"/>
                  </a:lnTo>
                  <a:lnTo>
                    <a:pt x="9877" y="6466"/>
                  </a:lnTo>
                  <a:lnTo>
                    <a:pt x="9835" y="6424"/>
                  </a:lnTo>
                  <a:lnTo>
                    <a:pt x="9751" y="6382"/>
                  </a:lnTo>
                  <a:lnTo>
                    <a:pt x="9730" y="6299"/>
                  </a:lnTo>
                  <a:lnTo>
                    <a:pt x="9730" y="6215"/>
                  </a:lnTo>
                  <a:lnTo>
                    <a:pt x="9709" y="6173"/>
                  </a:lnTo>
                  <a:lnTo>
                    <a:pt x="9688" y="6173"/>
                  </a:lnTo>
                  <a:lnTo>
                    <a:pt x="9688" y="6215"/>
                  </a:lnTo>
                  <a:lnTo>
                    <a:pt x="9646" y="6215"/>
                  </a:lnTo>
                  <a:lnTo>
                    <a:pt x="9605" y="6152"/>
                  </a:lnTo>
                  <a:lnTo>
                    <a:pt x="9584" y="6110"/>
                  </a:lnTo>
                  <a:lnTo>
                    <a:pt x="9584" y="5985"/>
                  </a:lnTo>
                  <a:lnTo>
                    <a:pt x="9542" y="5943"/>
                  </a:lnTo>
                  <a:lnTo>
                    <a:pt x="9521" y="5943"/>
                  </a:lnTo>
                  <a:lnTo>
                    <a:pt x="9395" y="5880"/>
                  </a:lnTo>
                  <a:lnTo>
                    <a:pt x="9312" y="5880"/>
                  </a:lnTo>
                  <a:lnTo>
                    <a:pt x="9333" y="5901"/>
                  </a:lnTo>
                  <a:lnTo>
                    <a:pt x="9228" y="6006"/>
                  </a:lnTo>
                  <a:lnTo>
                    <a:pt x="9123" y="6068"/>
                  </a:lnTo>
                  <a:lnTo>
                    <a:pt x="8998" y="6215"/>
                  </a:lnTo>
                  <a:lnTo>
                    <a:pt x="8977" y="6319"/>
                  </a:lnTo>
                  <a:lnTo>
                    <a:pt x="9019" y="6382"/>
                  </a:lnTo>
                  <a:lnTo>
                    <a:pt x="8956" y="6508"/>
                  </a:lnTo>
                  <a:lnTo>
                    <a:pt x="8768" y="6571"/>
                  </a:lnTo>
                  <a:lnTo>
                    <a:pt x="8684" y="6633"/>
                  </a:lnTo>
                  <a:lnTo>
                    <a:pt x="8663" y="6780"/>
                  </a:lnTo>
                  <a:lnTo>
                    <a:pt x="8663" y="7010"/>
                  </a:lnTo>
                  <a:lnTo>
                    <a:pt x="8768" y="7240"/>
                  </a:lnTo>
                  <a:lnTo>
                    <a:pt x="8872" y="7408"/>
                  </a:lnTo>
                  <a:lnTo>
                    <a:pt x="8872" y="7470"/>
                  </a:lnTo>
                  <a:lnTo>
                    <a:pt x="8705" y="7638"/>
                  </a:lnTo>
                  <a:lnTo>
                    <a:pt x="8579" y="7680"/>
                  </a:lnTo>
                  <a:lnTo>
                    <a:pt x="8496" y="7784"/>
                  </a:lnTo>
                  <a:lnTo>
                    <a:pt x="8433" y="7826"/>
                  </a:lnTo>
                  <a:lnTo>
                    <a:pt x="8349" y="7826"/>
                  </a:lnTo>
                  <a:lnTo>
                    <a:pt x="8307" y="7742"/>
                  </a:lnTo>
                  <a:lnTo>
                    <a:pt x="8245" y="7742"/>
                  </a:lnTo>
                  <a:lnTo>
                    <a:pt x="8014" y="7784"/>
                  </a:lnTo>
                  <a:lnTo>
                    <a:pt x="7847" y="7763"/>
                  </a:lnTo>
                  <a:lnTo>
                    <a:pt x="7638" y="7680"/>
                  </a:lnTo>
                  <a:lnTo>
                    <a:pt x="7429" y="7680"/>
                  </a:lnTo>
                  <a:lnTo>
                    <a:pt x="7387" y="7952"/>
                  </a:lnTo>
                  <a:lnTo>
                    <a:pt x="7324" y="8098"/>
                  </a:lnTo>
                  <a:lnTo>
                    <a:pt x="7324" y="8244"/>
                  </a:lnTo>
                  <a:lnTo>
                    <a:pt x="7261" y="8579"/>
                  </a:lnTo>
                  <a:lnTo>
                    <a:pt x="7261" y="8830"/>
                  </a:lnTo>
                  <a:lnTo>
                    <a:pt x="7240" y="8914"/>
                  </a:lnTo>
                  <a:lnTo>
                    <a:pt x="7303" y="8977"/>
                  </a:lnTo>
                  <a:lnTo>
                    <a:pt x="7429" y="9019"/>
                  </a:lnTo>
                  <a:lnTo>
                    <a:pt x="7387" y="9144"/>
                  </a:lnTo>
                  <a:lnTo>
                    <a:pt x="7387" y="9228"/>
                  </a:lnTo>
                  <a:lnTo>
                    <a:pt x="7303" y="9228"/>
                  </a:lnTo>
                  <a:lnTo>
                    <a:pt x="7219" y="9291"/>
                  </a:lnTo>
                  <a:lnTo>
                    <a:pt x="7136" y="9291"/>
                  </a:lnTo>
                  <a:lnTo>
                    <a:pt x="7073" y="9228"/>
                  </a:lnTo>
                  <a:lnTo>
                    <a:pt x="6989" y="9249"/>
                  </a:lnTo>
                  <a:lnTo>
                    <a:pt x="6864" y="9291"/>
                  </a:lnTo>
                  <a:lnTo>
                    <a:pt x="6592" y="9332"/>
                  </a:lnTo>
                  <a:lnTo>
                    <a:pt x="6445" y="9416"/>
                  </a:lnTo>
                  <a:lnTo>
                    <a:pt x="6341" y="9416"/>
                  </a:lnTo>
                  <a:lnTo>
                    <a:pt x="6278" y="9353"/>
                  </a:lnTo>
                  <a:lnTo>
                    <a:pt x="6173" y="9416"/>
                  </a:lnTo>
                  <a:lnTo>
                    <a:pt x="6069" y="9521"/>
                  </a:lnTo>
                  <a:lnTo>
                    <a:pt x="6069" y="9604"/>
                  </a:lnTo>
                  <a:lnTo>
                    <a:pt x="6173" y="9667"/>
                  </a:lnTo>
                  <a:lnTo>
                    <a:pt x="6341" y="9646"/>
                  </a:lnTo>
                  <a:lnTo>
                    <a:pt x="6466" y="9667"/>
                  </a:lnTo>
                  <a:lnTo>
                    <a:pt x="6466" y="9730"/>
                  </a:lnTo>
                  <a:lnTo>
                    <a:pt x="6382" y="9814"/>
                  </a:lnTo>
                  <a:lnTo>
                    <a:pt x="6445" y="9981"/>
                  </a:lnTo>
                  <a:lnTo>
                    <a:pt x="6445" y="10065"/>
                  </a:lnTo>
                  <a:lnTo>
                    <a:pt x="6487" y="10149"/>
                  </a:lnTo>
                  <a:lnTo>
                    <a:pt x="6508" y="10253"/>
                  </a:lnTo>
                  <a:lnTo>
                    <a:pt x="6613" y="10441"/>
                  </a:lnTo>
                  <a:lnTo>
                    <a:pt x="6654" y="10546"/>
                  </a:lnTo>
                  <a:lnTo>
                    <a:pt x="6780" y="10609"/>
                  </a:lnTo>
                  <a:lnTo>
                    <a:pt x="6822" y="10860"/>
                  </a:lnTo>
                  <a:lnTo>
                    <a:pt x="6738" y="10923"/>
                  </a:lnTo>
                  <a:lnTo>
                    <a:pt x="6696" y="11027"/>
                  </a:lnTo>
                  <a:lnTo>
                    <a:pt x="6801" y="11132"/>
                  </a:lnTo>
                  <a:lnTo>
                    <a:pt x="6738" y="11174"/>
                  </a:lnTo>
                  <a:lnTo>
                    <a:pt x="6738" y="11216"/>
                  </a:lnTo>
                  <a:lnTo>
                    <a:pt x="6613" y="11299"/>
                  </a:lnTo>
                  <a:lnTo>
                    <a:pt x="6654" y="11446"/>
                  </a:lnTo>
                  <a:lnTo>
                    <a:pt x="6508" y="11509"/>
                  </a:lnTo>
                  <a:lnTo>
                    <a:pt x="6278" y="11446"/>
                  </a:lnTo>
                  <a:lnTo>
                    <a:pt x="6027" y="11174"/>
                  </a:lnTo>
                  <a:lnTo>
                    <a:pt x="5922" y="11195"/>
                  </a:lnTo>
                  <a:lnTo>
                    <a:pt x="5671" y="11090"/>
                  </a:lnTo>
                  <a:lnTo>
                    <a:pt x="5336" y="11090"/>
                  </a:lnTo>
                  <a:lnTo>
                    <a:pt x="5148" y="11132"/>
                  </a:lnTo>
                  <a:lnTo>
                    <a:pt x="4876" y="11069"/>
                  </a:lnTo>
                  <a:lnTo>
                    <a:pt x="4583" y="11132"/>
                  </a:lnTo>
                  <a:lnTo>
                    <a:pt x="4457" y="11132"/>
                  </a:lnTo>
                  <a:lnTo>
                    <a:pt x="4311" y="11111"/>
                  </a:lnTo>
                  <a:lnTo>
                    <a:pt x="4206" y="11195"/>
                  </a:lnTo>
                  <a:lnTo>
                    <a:pt x="4102" y="11237"/>
                  </a:lnTo>
                  <a:lnTo>
                    <a:pt x="3767" y="11195"/>
                  </a:lnTo>
                  <a:lnTo>
                    <a:pt x="3558" y="11132"/>
                  </a:lnTo>
                  <a:lnTo>
                    <a:pt x="3432" y="11069"/>
                  </a:lnTo>
                  <a:lnTo>
                    <a:pt x="3244" y="11069"/>
                  </a:lnTo>
                  <a:lnTo>
                    <a:pt x="3202" y="11111"/>
                  </a:lnTo>
                  <a:lnTo>
                    <a:pt x="3035" y="11090"/>
                  </a:lnTo>
                  <a:lnTo>
                    <a:pt x="2930" y="11069"/>
                  </a:lnTo>
                  <a:lnTo>
                    <a:pt x="2888" y="11111"/>
                  </a:lnTo>
                  <a:lnTo>
                    <a:pt x="2888" y="11237"/>
                  </a:lnTo>
                  <a:lnTo>
                    <a:pt x="2909" y="11383"/>
                  </a:lnTo>
                  <a:lnTo>
                    <a:pt x="2930" y="11509"/>
                  </a:lnTo>
                  <a:lnTo>
                    <a:pt x="2742" y="11550"/>
                  </a:lnTo>
                  <a:lnTo>
                    <a:pt x="2386" y="11550"/>
                  </a:lnTo>
                  <a:lnTo>
                    <a:pt x="1968" y="11509"/>
                  </a:lnTo>
                  <a:lnTo>
                    <a:pt x="1863" y="11446"/>
                  </a:lnTo>
                  <a:lnTo>
                    <a:pt x="1675" y="11425"/>
                  </a:lnTo>
                  <a:lnTo>
                    <a:pt x="1570" y="11550"/>
                  </a:lnTo>
                  <a:lnTo>
                    <a:pt x="1591" y="11613"/>
                  </a:lnTo>
                  <a:lnTo>
                    <a:pt x="1465" y="11697"/>
                  </a:lnTo>
                  <a:lnTo>
                    <a:pt x="1465" y="11739"/>
                  </a:lnTo>
                  <a:lnTo>
                    <a:pt x="1507" y="11739"/>
                  </a:lnTo>
                  <a:lnTo>
                    <a:pt x="1507" y="11864"/>
                  </a:lnTo>
                  <a:lnTo>
                    <a:pt x="1340" y="12157"/>
                  </a:lnTo>
                  <a:lnTo>
                    <a:pt x="1256" y="12283"/>
                  </a:lnTo>
                  <a:lnTo>
                    <a:pt x="1361" y="12366"/>
                  </a:lnTo>
                  <a:lnTo>
                    <a:pt x="1633" y="12450"/>
                  </a:lnTo>
                  <a:lnTo>
                    <a:pt x="1737" y="12555"/>
                  </a:lnTo>
                  <a:lnTo>
                    <a:pt x="1842" y="12576"/>
                  </a:lnTo>
                  <a:lnTo>
                    <a:pt x="1947" y="12471"/>
                  </a:lnTo>
                  <a:lnTo>
                    <a:pt x="1947" y="12325"/>
                  </a:lnTo>
                  <a:lnTo>
                    <a:pt x="2009" y="12325"/>
                  </a:lnTo>
                  <a:lnTo>
                    <a:pt x="2302" y="12555"/>
                  </a:lnTo>
                  <a:lnTo>
                    <a:pt x="2323" y="12659"/>
                  </a:lnTo>
                  <a:lnTo>
                    <a:pt x="2177" y="12848"/>
                  </a:lnTo>
                  <a:lnTo>
                    <a:pt x="1968" y="12848"/>
                  </a:lnTo>
                  <a:lnTo>
                    <a:pt x="1675" y="12890"/>
                  </a:lnTo>
                  <a:lnTo>
                    <a:pt x="1654" y="12785"/>
                  </a:lnTo>
                  <a:lnTo>
                    <a:pt x="1507" y="12659"/>
                  </a:lnTo>
                  <a:lnTo>
                    <a:pt x="1340" y="12869"/>
                  </a:lnTo>
                  <a:lnTo>
                    <a:pt x="1235" y="12848"/>
                  </a:lnTo>
                  <a:lnTo>
                    <a:pt x="1068" y="12973"/>
                  </a:lnTo>
                  <a:lnTo>
                    <a:pt x="921" y="13015"/>
                  </a:lnTo>
                  <a:lnTo>
                    <a:pt x="921" y="13162"/>
                  </a:lnTo>
                  <a:lnTo>
                    <a:pt x="1110" y="13224"/>
                  </a:lnTo>
                  <a:lnTo>
                    <a:pt x="1068" y="13371"/>
                  </a:lnTo>
                  <a:lnTo>
                    <a:pt x="900" y="13434"/>
                  </a:lnTo>
                  <a:lnTo>
                    <a:pt x="628" y="13496"/>
                  </a:lnTo>
                  <a:lnTo>
                    <a:pt x="691" y="13538"/>
                  </a:lnTo>
                  <a:lnTo>
                    <a:pt x="733" y="13622"/>
                  </a:lnTo>
                  <a:lnTo>
                    <a:pt x="503" y="13706"/>
                  </a:lnTo>
                  <a:lnTo>
                    <a:pt x="503" y="13831"/>
                  </a:lnTo>
                  <a:lnTo>
                    <a:pt x="398" y="13852"/>
                  </a:lnTo>
                  <a:lnTo>
                    <a:pt x="126" y="13831"/>
                  </a:lnTo>
                  <a:lnTo>
                    <a:pt x="1" y="13936"/>
                  </a:lnTo>
                  <a:lnTo>
                    <a:pt x="1" y="14103"/>
                  </a:lnTo>
                  <a:lnTo>
                    <a:pt x="168" y="14333"/>
                  </a:lnTo>
                  <a:lnTo>
                    <a:pt x="273" y="14270"/>
                  </a:lnTo>
                  <a:lnTo>
                    <a:pt x="419" y="14250"/>
                  </a:lnTo>
                  <a:lnTo>
                    <a:pt x="440" y="14375"/>
                  </a:lnTo>
                  <a:lnTo>
                    <a:pt x="398" y="14522"/>
                  </a:lnTo>
                  <a:lnTo>
                    <a:pt x="461" y="14668"/>
                  </a:lnTo>
                  <a:lnTo>
                    <a:pt x="587" y="14731"/>
                  </a:lnTo>
                  <a:lnTo>
                    <a:pt x="607" y="14877"/>
                  </a:lnTo>
                  <a:lnTo>
                    <a:pt x="545" y="14940"/>
                  </a:lnTo>
                  <a:lnTo>
                    <a:pt x="419" y="15212"/>
                  </a:lnTo>
                  <a:lnTo>
                    <a:pt x="377" y="15589"/>
                  </a:lnTo>
                  <a:lnTo>
                    <a:pt x="335" y="15526"/>
                  </a:lnTo>
                  <a:lnTo>
                    <a:pt x="440" y="15693"/>
                  </a:lnTo>
                  <a:lnTo>
                    <a:pt x="545" y="15714"/>
                  </a:lnTo>
                  <a:lnTo>
                    <a:pt x="733" y="15693"/>
                  </a:lnTo>
                  <a:lnTo>
                    <a:pt x="859" y="15610"/>
                  </a:lnTo>
                  <a:lnTo>
                    <a:pt x="921" y="15526"/>
                  </a:lnTo>
                  <a:lnTo>
                    <a:pt x="984" y="15505"/>
                  </a:lnTo>
                  <a:lnTo>
                    <a:pt x="1047" y="15463"/>
                  </a:lnTo>
                  <a:lnTo>
                    <a:pt x="1110" y="15484"/>
                  </a:lnTo>
                  <a:lnTo>
                    <a:pt x="1172" y="15568"/>
                  </a:lnTo>
                  <a:lnTo>
                    <a:pt x="1361" y="15589"/>
                  </a:lnTo>
                  <a:lnTo>
                    <a:pt x="1361" y="15505"/>
                  </a:lnTo>
                  <a:lnTo>
                    <a:pt x="1319" y="15463"/>
                  </a:lnTo>
                  <a:lnTo>
                    <a:pt x="1319" y="15358"/>
                  </a:lnTo>
                  <a:lnTo>
                    <a:pt x="1444" y="15317"/>
                  </a:lnTo>
                  <a:lnTo>
                    <a:pt x="1486" y="15275"/>
                  </a:lnTo>
                  <a:lnTo>
                    <a:pt x="1549" y="15275"/>
                  </a:lnTo>
                  <a:lnTo>
                    <a:pt x="1570" y="15317"/>
                  </a:lnTo>
                  <a:lnTo>
                    <a:pt x="1695" y="15317"/>
                  </a:lnTo>
                  <a:lnTo>
                    <a:pt x="1779" y="15191"/>
                  </a:lnTo>
                  <a:lnTo>
                    <a:pt x="1758" y="15045"/>
                  </a:lnTo>
                  <a:lnTo>
                    <a:pt x="1779" y="14961"/>
                  </a:lnTo>
                  <a:lnTo>
                    <a:pt x="1863" y="14898"/>
                  </a:lnTo>
                  <a:lnTo>
                    <a:pt x="1884" y="14731"/>
                  </a:lnTo>
                  <a:lnTo>
                    <a:pt x="1947" y="14626"/>
                  </a:lnTo>
                  <a:lnTo>
                    <a:pt x="2072" y="14626"/>
                  </a:lnTo>
                  <a:lnTo>
                    <a:pt x="2177" y="14689"/>
                  </a:lnTo>
                  <a:lnTo>
                    <a:pt x="2281" y="14752"/>
                  </a:lnTo>
                  <a:lnTo>
                    <a:pt x="2281" y="14835"/>
                  </a:lnTo>
                  <a:lnTo>
                    <a:pt x="2260" y="14982"/>
                  </a:lnTo>
                  <a:lnTo>
                    <a:pt x="2281" y="15086"/>
                  </a:lnTo>
                  <a:lnTo>
                    <a:pt x="2386" y="15086"/>
                  </a:lnTo>
                  <a:lnTo>
                    <a:pt x="2428" y="15191"/>
                  </a:lnTo>
                  <a:lnTo>
                    <a:pt x="2407" y="15317"/>
                  </a:lnTo>
                  <a:lnTo>
                    <a:pt x="2428" y="15463"/>
                  </a:lnTo>
                  <a:lnTo>
                    <a:pt x="2428" y="15672"/>
                  </a:lnTo>
                  <a:lnTo>
                    <a:pt x="2532" y="15798"/>
                  </a:lnTo>
                  <a:lnTo>
                    <a:pt x="2532" y="15882"/>
                  </a:lnTo>
                  <a:lnTo>
                    <a:pt x="2637" y="15903"/>
                  </a:lnTo>
                  <a:lnTo>
                    <a:pt x="2784" y="15903"/>
                  </a:lnTo>
                  <a:lnTo>
                    <a:pt x="2888" y="15819"/>
                  </a:lnTo>
                  <a:lnTo>
                    <a:pt x="2909" y="15777"/>
                  </a:lnTo>
                  <a:lnTo>
                    <a:pt x="3076" y="15693"/>
                  </a:lnTo>
                  <a:lnTo>
                    <a:pt x="3202" y="15610"/>
                  </a:lnTo>
                  <a:lnTo>
                    <a:pt x="3223" y="15484"/>
                  </a:lnTo>
                  <a:lnTo>
                    <a:pt x="3307" y="15421"/>
                  </a:lnTo>
                  <a:lnTo>
                    <a:pt x="3558" y="15275"/>
                  </a:lnTo>
                  <a:lnTo>
                    <a:pt x="3725" y="15212"/>
                  </a:lnTo>
                  <a:lnTo>
                    <a:pt x="3746" y="15358"/>
                  </a:lnTo>
                  <a:lnTo>
                    <a:pt x="3976" y="15317"/>
                  </a:lnTo>
                  <a:lnTo>
                    <a:pt x="4039" y="15212"/>
                  </a:lnTo>
                  <a:lnTo>
                    <a:pt x="4290" y="15212"/>
                  </a:lnTo>
                  <a:lnTo>
                    <a:pt x="4311" y="15317"/>
                  </a:lnTo>
                  <a:lnTo>
                    <a:pt x="4123" y="15484"/>
                  </a:lnTo>
                  <a:lnTo>
                    <a:pt x="4248" y="15505"/>
                  </a:lnTo>
                  <a:lnTo>
                    <a:pt x="4290" y="15463"/>
                  </a:lnTo>
                  <a:lnTo>
                    <a:pt x="4374" y="15463"/>
                  </a:lnTo>
                  <a:lnTo>
                    <a:pt x="4478" y="15526"/>
                  </a:lnTo>
                  <a:lnTo>
                    <a:pt x="4520" y="15505"/>
                  </a:lnTo>
                  <a:lnTo>
                    <a:pt x="4625" y="15505"/>
                  </a:lnTo>
                  <a:lnTo>
                    <a:pt x="4688" y="15463"/>
                  </a:lnTo>
                  <a:lnTo>
                    <a:pt x="4729" y="15400"/>
                  </a:lnTo>
                  <a:lnTo>
                    <a:pt x="4813" y="15400"/>
                  </a:lnTo>
                  <a:lnTo>
                    <a:pt x="4897" y="15484"/>
                  </a:lnTo>
                  <a:lnTo>
                    <a:pt x="4981" y="15672"/>
                  </a:lnTo>
                  <a:lnTo>
                    <a:pt x="5232" y="16049"/>
                  </a:lnTo>
                  <a:lnTo>
                    <a:pt x="5357" y="16133"/>
                  </a:lnTo>
                  <a:lnTo>
                    <a:pt x="5399" y="16300"/>
                  </a:lnTo>
                  <a:lnTo>
                    <a:pt x="5462" y="16363"/>
                  </a:lnTo>
                  <a:lnTo>
                    <a:pt x="5545" y="16447"/>
                  </a:lnTo>
                  <a:lnTo>
                    <a:pt x="5776" y="16467"/>
                  </a:lnTo>
                  <a:lnTo>
                    <a:pt x="5985" y="16467"/>
                  </a:lnTo>
                  <a:lnTo>
                    <a:pt x="6089" y="16509"/>
                  </a:lnTo>
                  <a:lnTo>
                    <a:pt x="6131" y="16635"/>
                  </a:lnTo>
                  <a:lnTo>
                    <a:pt x="6361" y="16719"/>
                  </a:lnTo>
                  <a:lnTo>
                    <a:pt x="6550" y="16823"/>
                  </a:lnTo>
                  <a:lnTo>
                    <a:pt x="6654" y="17095"/>
                  </a:lnTo>
                  <a:lnTo>
                    <a:pt x="6801" y="17263"/>
                  </a:lnTo>
                  <a:lnTo>
                    <a:pt x="6989" y="17367"/>
                  </a:lnTo>
                  <a:lnTo>
                    <a:pt x="7073" y="17514"/>
                  </a:lnTo>
                  <a:lnTo>
                    <a:pt x="7073" y="17786"/>
                  </a:lnTo>
                  <a:lnTo>
                    <a:pt x="7177" y="18037"/>
                  </a:lnTo>
                  <a:lnTo>
                    <a:pt x="7324" y="18079"/>
                  </a:lnTo>
                  <a:lnTo>
                    <a:pt x="7387" y="18330"/>
                  </a:lnTo>
                  <a:lnTo>
                    <a:pt x="7429" y="18539"/>
                  </a:lnTo>
                  <a:lnTo>
                    <a:pt x="7345" y="18664"/>
                  </a:lnTo>
                  <a:lnTo>
                    <a:pt x="7324" y="18602"/>
                  </a:lnTo>
                  <a:lnTo>
                    <a:pt x="7219" y="18539"/>
                  </a:lnTo>
                  <a:lnTo>
                    <a:pt x="7073" y="18727"/>
                  </a:lnTo>
                  <a:lnTo>
                    <a:pt x="7094" y="18811"/>
                  </a:lnTo>
                  <a:lnTo>
                    <a:pt x="7115" y="18874"/>
                  </a:lnTo>
                  <a:lnTo>
                    <a:pt x="7261" y="18957"/>
                  </a:lnTo>
                  <a:lnTo>
                    <a:pt x="7240" y="19188"/>
                  </a:lnTo>
                  <a:lnTo>
                    <a:pt x="7303" y="19292"/>
                  </a:lnTo>
                  <a:lnTo>
                    <a:pt x="7261" y="19376"/>
                  </a:lnTo>
                  <a:lnTo>
                    <a:pt x="7324" y="19397"/>
                  </a:lnTo>
                  <a:lnTo>
                    <a:pt x="7408" y="19501"/>
                  </a:lnTo>
                  <a:lnTo>
                    <a:pt x="7408" y="19606"/>
                  </a:lnTo>
                  <a:lnTo>
                    <a:pt x="7449" y="19606"/>
                  </a:lnTo>
                  <a:lnTo>
                    <a:pt x="7491" y="19752"/>
                  </a:lnTo>
                  <a:lnTo>
                    <a:pt x="7617" y="19794"/>
                  </a:lnTo>
                  <a:lnTo>
                    <a:pt x="7701" y="19690"/>
                  </a:lnTo>
                  <a:lnTo>
                    <a:pt x="7826" y="19690"/>
                  </a:lnTo>
                  <a:lnTo>
                    <a:pt x="7868" y="19773"/>
                  </a:lnTo>
                  <a:lnTo>
                    <a:pt x="8014" y="19794"/>
                  </a:lnTo>
                  <a:lnTo>
                    <a:pt x="8119" y="19899"/>
                  </a:lnTo>
                  <a:lnTo>
                    <a:pt x="8182" y="19920"/>
                  </a:lnTo>
                  <a:lnTo>
                    <a:pt x="8266" y="20087"/>
                  </a:lnTo>
                  <a:lnTo>
                    <a:pt x="8370" y="20087"/>
                  </a:lnTo>
                  <a:lnTo>
                    <a:pt x="8391" y="20192"/>
                  </a:lnTo>
                  <a:lnTo>
                    <a:pt x="8433" y="20171"/>
                  </a:lnTo>
                  <a:lnTo>
                    <a:pt x="8454" y="20129"/>
                  </a:lnTo>
                  <a:lnTo>
                    <a:pt x="8600" y="20213"/>
                  </a:lnTo>
                  <a:lnTo>
                    <a:pt x="8663" y="20296"/>
                  </a:lnTo>
                  <a:lnTo>
                    <a:pt x="8768" y="20296"/>
                  </a:lnTo>
                  <a:lnTo>
                    <a:pt x="8830" y="20317"/>
                  </a:lnTo>
                  <a:lnTo>
                    <a:pt x="8893" y="20213"/>
                  </a:lnTo>
                  <a:lnTo>
                    <a:pt x="9061" y="20192"/>
                  </a:lnTo>
                  <a:lnTo>
                    <a:pt x="9270" y="20276"/>
                  </a:lnTo>
                  <a:lnTo>
                    <a:pt x="9312" y="20338"/>
                  </a:lnTo>
                  <a:lnTo>
                    <a:pt x="9437" y="20338"/>
                  </a:lnTo>
                  <a:lnTo>
                    <a:pt x="9542" y="20401"/>
                  </a:lnTo>
                  <a:lnTo>
                    <a:pt x="9709" y="20589"/>
                  </a:lnTo>
                  <a:lnTo>
                    <a:pt x="9835" y="20589"/>
                  </a:lnTo>
                  <a:lnTo>
                    <a:pt x="9960" y="20652"/>
                  </a:lnTo>
                  <a:lnTo>
                    <a:pt x="10023" y="20715"/>
                  </a:lnTo>
                  <a:lnTo>
                    <a:pt x="10128" y="20840"/>
                  </a:lnTo>
                  <a:lnTo>
                    <a:pt x="10170" y="20966"/>
                  </a:lnTo>
                  <a:lnTo>
                    <a:pt x="10232" y="20945"/>
                  </a:lnTo>
                  <a:lnTo>
                    <a:pt x="10232" y="20757"/>
                  </a:lnTo>
                  <a:lnTo>
                    <a:pt x="10316" y="20715"/>
                  </a:lnTo>
                  <a:lnTo>
                    <a:pt x="10337" y="20757"/>
                  </a:lnTo>
                  <a:lnTo>
                    <a:pt x="10462" y="20757"/>
                  </a:lnTo>
                  <a:lnTo>
                    <a:pt x="10588" y="20840"/>
                  </a:lnTo>
                  <a:lnTo>
                    <a:pt x="10588" y="21008"/>
                  </a:lnTo>
                  <a:lnTo>
                    <a:pt x="10755" y="21133"/>
                  </a:lnTo>
                  <a:lnTo>
                    <a:pt x="10923" y="21071"/>
                  </a:lnTo>
                  <a:lnTo>
                    <a:pt x="11069" y="21071"/>
                  </a:lnTo>
                  <a:lnTo>
                    <a:pt x="11048" y="21322"/>
                  </a:lnTo>
                  <a:lnTo>
                    <a:pt x="11090" y="21468"/>
                  </a:lnTo>
                  <a:lnTo>
                    <a:pt x="11195" y="21447"/>
                  </a:lnTo>
                  <a:lnTo>
                    <a:pt x="11362" y="21531"/>
                  </a:lnTo>
                  <a:lnTo>
                    <a:pt x="11425" y="21447"/>
                  </a:lnTo>
                  <a:lnTo>
                    <a:pt x="11571" y="21426"/>
                  </a:lnTo>
                  <a:lnTo>
                    <a:pt x="11676" y="21322"/>
                  </a:lnTo>
                  <a:lnTo>
                    <a:pt x="11885" y="21322"/>
                  </a:lnTo>
                  <a:lnTo>
                    <a:pt x="12011" y="21384"/>
                  </a:lnTo>
                  <a:lnTo>
                    <a:pt x="12053" y="21531"/>
                  </a:lnTo>
                  <a:lnTo>
                    <a:pt x="12220" y="21594"/>
                  </a:lnTo>
                  <a:lnTo>
                    <a:pt x="12346" y="21761"/>
                  </a:lnTo>
                  <a:lnTo>
                    <a:pt x="12429" y="21782"/>
                  </a:lnTo>
                  <a:lnTo>
                    <a:pt x="12576" y="21740"/>
                  </a:lnTo>
                  <a:lnTo>
                    <a:pt x="12639" y="21761"/>
                  </a:lnTo>
                  <a:lnTo>
                    <a:pt x="12785" y="21698"/>
                  </a:lnTo>
                  <a:lnTo>
                    <a:pt x="12931" y="21698"/>
                  </a:lnTo>
                  <a:lnTo>
                    <a:pt x="13015" y="21594"/>
                  </a:lnTo>
                  <a:lnTo>
                    <a:pt x="13162" y="21594"/>
                  </a:lnTo>
                  <a:lnTo>
                    <a:pt x="13203" y="21698"/>
                  </a:lnTo>
                  <a:lnTo>
                    <a:pt x="13245" y="21866"/>
                  </a:lnTo>
                  <a:lnTo>
                    <a:pt x="13350" y="21949"/>
                  </a:lnTo>
                  <a:lnTo>
                    <a:pt x="13475" y="21887"/>
                  </a:lnTo>
                  <a:lnTo>
                    <a:pt x="13601" y="21636"/>
                  </a:lnTo>
                  <a:lnTo>
                    <a:pt x="13873" y="21468"/>
                  </a:lnTo>
                  <a:lnTo>
                    <a:pt x="14040" y="21447"/>
                  </a:lnTo>
                  <a:lnTo>
                    <a:pt x="14124" y="21552"/>
                  </a:lnTo>
                  <a:lnTo>
                    <a:pt x="14396" y="21573"/>
                  </a:lnTo>
                  <a:lnTo>
                    <a:pt x="14501" y="21636"/>
                  </a:lnTo>
                  <a:lnTo>
                    <a:pt x="14647" y="21552"/>
                  </a:lnTo>
                  <a:lnTo>
                    <a:pt x="14815" y="21573"/>
                  </a:lnTo>
                  <a:lnTo>
                    <a:pt x="14877" y="21677"/>
                  </a:lnTo>
                  <a:lnTo>
                    <a:pt x="14982" y="21677"/>
                  </a:lnTo>
                  <a:lnTo>
                    <a:pt x="15191" y="21636"/>
                  </a:lnTo>
                  <a:lnTo>
                    <a:pt x="15296" y="21636"/>
                  </a:lnTo>
                  <a:lnTo>
                    <a:pt x="15359" y="21468"/>
                  </a:lnTo>
                  <a:lnTo>
                    <a:pt x="15442" y="21426"/>
                  </a:lnTo>
                  <a:lnTo>
                    <a:pt x="15547" y="21447"/>
                  </a:lnTo>
                  <a:lnTo>
                    <a:pt x="15547" y="21364"/>
                  </a:lnTo>
                  <a:lnTo>
                    <a:pt x="15631" y="21343"/>
                  </a:lnTo>
                  <a:lnTo>
                    <a:pt x="15693" y="21217"/>
                  </a:lnTo>
                  <a:lnTo>
                    <a:pt x="15798" y="21112"/>
                  </a:lnTo>
                  <a:lnTo>
                    <a:pt x="15903" y="21071"/>
                  </a:lnTo>
                  <a:lnTo>
                    <a:pt x="16133" y="21029"/>
                  </a:lnTo>
                  <a:lnTo>
                    <a:pt x="16237" y="20861"/>
                  </a:lnTo>
                  <a:lnTo>
                    <a:pt x="16237" y="20736"/>
                  </a:lnTo>
                  <a:lnTo>
                    <a:pt x="16321" y="20736"/>
                  </a:lnTo>
                  <a:lnTo>
                    <a:pt x="16447" y="20631"/>
                  </a:lnTo>
                  <a:lnTo>
                    <a:pt x="16551" y="20799"/>
                  </a:lnTo>
                  <a:lnTo>
                    <a:pt x="16719" y="20736"/>
                  </a:lnTo>
                  <a:lnTo>
                    <a:pt x="16928" y="20820"/>
                  </a:lnTo>
                  <a:lnTo>
                    <a:pt x="17012" y="20757"/>
                  </a:lnTo>
                  <a:lnTo>
                    <a:pt x="16970" y="20652"/>
                  </a:lnTo>
                  <a:lnTo>
                    <a:pt x="17242" y="20506"/>
                  </a:lnTo>
                  <a:lnTo>
                    <a:pt x="17325" y="20527"/>
                  </a:lnTo>
                  <a:lnTo>
                    <a:pt x="17367" y="20610"/>
                  </a:lnTo>
                  <a:lnTo>
                    <a:pt x="17451" y="20610"/>
                  </a:lnTo>
                  <a:lnTo>
                    <a:pt x="17472" y="20652"/>
                  </a:lnTo>
                  <a:lnTo>
                    <a:pt x="17388" y="20820"/>
                  </a:lnTo>
                  <a:lnTo>
                    <a:pt x="17451" y="20903"/>
                  </a:lnTo>
                  <a:lnTo>
                    <a:pt x="17535" y="20903"/>
                  </a:lnTo>
                  <a:lnTo>
                    <a:pt x="17597" y="20861"/>
                  </a:lnTo>
                  <a:lnTo>
                    <a:pt x="17639" y="20945"/>
                  </a:lnTo>
                  <a:lnTo>
                    <a:pt x="17702" y="21050"/>
                  </a:lnTo>
                  <a:lnTo>
                    <a:pt x="17702" y="21133"/>
                  </a:lnTo>
                  <a:lnTo>
                    <a:pt x="17597" y="21238"/>
                  </a:lnTo>
                  <a:lnTo>
                    <a:pt x="17639" y="21343"/>
                  </a:lnTo>
                  <a:lnTo>
                    <a:pt x="17765" y="21364"/>
                  </a:lnTo>
                  <a:lnTo>
                    <a:pt x="17849" y="21322"/>
                  </a:lnTo>
                  <a:lnTo>
                    <a:pt x="17953" y="21364"/>
                  </a:lnTo>
                  <a:lnTo>
                    <a:pt x="18016" y="21468"/>
                  </a:lnTo>
                  <a:lnTo>
                    <a:pt x="18121" y="21426"/>
                  </a:lnTo>
                  <a:lnTo>
                    <a:pt x="18246" y="21468"/>
                  </a:lnTo>
                  <a:lnTo>
                    <a:pt x="18330" y="21426"/>
                  </a:lnTo>
                  <a:lnTo>
                    <a:pt x="18497" y="21426"/>
                  </a:lnTo>
                  <a:lnTo>
                    <a:pt x="18539" y="21573"/>
                  </a:lnTo>
                  <a:lnTo>
                    <a:pt x="18685" y="21677"/>
                  </a:lnTo>
                  <a:lnTo>
                    <a:pt x="18706" y="21845"/>
                  </a:lnTo>
                  <a:lnTo>
                    <a:pt x="18811" y="21845"/>
                  </a:lnTo>
                  <a:lnTo>
                    <a:pt x="18916" y="21970"/>
                  </a:lnTo>
                  <a:lnTo>
                    <a:pt x="18916" y="22117"/>
                  </a:lnTo>
                  <a:lnTo>
                    <a:pt x="18999" y="22326"/>
                  </a:lnTo>
                  <a:lnTo>
                    <a:pt x="19020" y="22493"/>
                  </a:lnTo>
                  <a:lnTo>
                    <a:pt x="18999" y="22745"/>
                  </a:lnTo>
                  <a:lnTo>
                    <a:pt x="18999" y="22849"/>
                  </a:lnTo>
                  <a:lnTo>
                    <a:pt x="18957" y="22933"/>
                  </a:lnTo>
                  <a:lnTo>
                    <a:pt x="18853" y="22996"/>
                  </a:lnTo>
                  <a:lnTo>
                    <a:pt x="18832" y="23100"/>
                  </a:lnTo>
                  <a:lnTo>
                    <a:pt x="18769" y="23121"/>
                  </a:lnTo>
                  <a:lnTo>
                    <a:pt x="18748" y="23205"/>
                  </a:lnTo>
                  <a:lnTo>
                    <a:pt x="18811" y="23309"/>
                  </a:lnTo>
                  <a:lnTo>
                    <a:pt x="18748" y="23351"/>
                  </a:lnTo>
                  <a:lnTo>
                    <a:pt x="18685" y="23330"/>
                  </a:lnTo>
                  <a:lnTo>
                    <a:pt x="18602" y="23435"/>
                  </a:lnTo>
                  <a:lnTo>
                    <a:pt x="18539" y="23519"/>
                  </a:lnTo>
                  <a:lnTo>
                    <a:pt x="18602" y="23581"/>
                  </a:lnTo>
                  <a:lnTo>
                    <a:pt x="18539" y="23665"/>
                  </a:lnTo>
                  <a:lnTo>
                    <a:pt x="18539" y="23770"/>
                  </a:lnTo>
                  <a:lnTo>
                    <a:pt x="18644" y="23833"/>
                  </a:lnTo>
                  <a:lnTo>
                    <a:pt x="18706" y="23895"/>
                  </a:lnTo>
                  <a:lnTo>
                    <a:pt x="18769" y="23958"/>
                  </a:lnTo>
                  <a:lnTo>
                    <a:pt x="18748" y="24105"/>
                  </a:lnTo>
                  <a:lnTo>
                    <a:pt x="18811" y="24251"/>
                  </a:lnTo>
                  <a:lnTo>
                    <a:pt x="18937" y="24146"/>
                  </a:lnTo>
                  <a:lnTo>
                    <a:pt x="19209" y="24084"/>
                  </a:lnTo>
                  <a:lnTo>
                    <a:pt x="19229" y="24167"/>
                  </a:lnTo>
                  <a:lnTo>
                    <a:pt x="19209" y="24251"/>
                  </a:lnTo>
                  <a:lnTo>
                    <a:pt x="19271" y="24293"/>
                  </a:lnTo>
                  <a:lnTo>
                    <a:pt x="19418" y="24272"/>
                  </a:lnTo>
                  <a:lnTo>
                    <a:pt x="19439" y="24377"/>
                  </a:lnTo>
                  <a:lnTo>
                    <a:pt x="19418" y="24481"/>
                  </a:lnTo>
                  <a:lnTo>
                    <a:pt x="19481" y="24565"/>
                  </a:lnTo>
                  <a:lnTo>
                    <a:pt x="19627" y="24586"/>
                  </a:lnTo>
                  <a:lnTo>
                    <a:pt x="19585" y="24628"/>
                  </a:lnTo>
                  <a:lnTo>
                    <a:pt x="19648" y="24711"/>
                  </a:lnTo>
                  <a:lnTo>
                    <a:pt x="19669" y="24670"/>
                  </a:lnTo>
                  <a:lnTo>
                    <a:pt x="19815" y="24670"/>
                  </a:lnTo>
                  <a:lnTo>
                    <a:pt x="19941" y="24732"/>
                  </a:lnTo>
                  <a:lnTo>
                    <a:pt x="19941" y="24816"/>
                  </a:lnTo>
                  <a:lnTo>
                    <a:pt x="19878" y="24921"/>
                  </a:lnTo>
                  <a:lnTo>
                    <a:pt x="19899" y="25004"/>
                  </a:lnTo>
                  <a:lnTo>
                    <a:pt x="19753" y="25193"/>
                  </a:lnTo>
                  <a:lnTo>
                    <a:pt x="19648" y="25297"/>
                  </a:lnTo>
                  <a:lnTo>
                    <a:pt x="19669" y="25360"/>
                  </a:lnTo>
                  <a:lnTo>
                    <a:pt x="19753" y="25339"/>
                  </a:lnTo>
                  <a:lnTo>
                    <a:pt x="19941" y="25339"/>
                  </a:lnTo>
                  <a:lnTo>
                    <a:pt x="19983" y="25402"/>
                  </a:lnTo>
                  <a:lnTo>
                    <a:pt x="20066" y="25318"/>
                  </a:lnTo>
                  <a:lnTo>
                    <a:pt x="20150" y="25423"/>
                  </a:lnTo>
                  <a:lnTo>
                    <a:pt x="20108" y="25548"/>
                  </a:lnTo>
                  <a:lnTo>
                    <a:pt x="20150" y="25674"/>
                  </a:lnTo>
                  <a:lnTo>
                    <a:pt x="20276" y="25737"/>
                  </a:lnTo>
                  <a:lnTo>
                    <a:pt x="20338" y="25653"/>
                  </a:lnTo>
                  <a:lnTo>
                    <a:pt x="20485" y="25653"/>
                  </a:lnTo>
                  <a:lnTo>
                    <a:pt x="20736" y="25548"/>
                  </a:lnTo>
                  <a:lnTo>
                    <a:pt x="20841" y="25569"/>
                  </a:lnTo>
                  <a:lnTo>
                    <a:pt x="20841" y="25716"/>
                  </a:lnTo>
                  <a:lnTo>
                    <a:pt x="20799" y="25737"/>
                  </a:lnTo>
                  <a:lnTo>
                    <a:pt x="20862" y="25778"/>
                  </a:lnTo>
                  <a:lnTo>
                    <a:pt x="20924" y="25883"/>
                  </a:lnTo>
                  <a:lnTo>
                    <a:pt x="21050" y="25841"/>
                  </a:lnTo>
                  <a:lnTo>
                    <a:pt x="21154" y="25862"/>
                  </a:lnTo>
                  <a:lnTo>
                    <a:pt x="21134" y="25716"/>
                  </a:lnTo>
                  <a:lnTo>
                    <a:pt x="21134" y="25569"/>
                  </a:lnTo>
                  <a:lnTo>
                    <a:pt x="21092" y="25465"/>
                  </a:lnTo>
                  <a:lnTo>
                    <a:pt x="21092" y="25255"/>
                  </a:lnTo>
                  <a:lnTo>
                    <a:pt x="21154" y="25214"/>
                  </a:lnTo>
                  <a:lnTo>
                    <a:pt x="21154" y="25130"/>
                  </a:lnTo>
                  <a:lnTo>
                    <a:pt x="21364" y="25130"/>
                  </a:lnTo>
                  <a:lnTo>
                    <a:pt x="21426" y="25109"/>
                  </a:lnTo>
                  <a:lnTo>
                    <a:pt x="21468" y="25088"/>
                  </a:lnTo>
                  <a:lnTo>
                    <a:pt x="21510" y="25025"/>
                  </a:lnTo>
                  <a:lnTo>
                    <a:pt x="21552" y="24983"/>
                  </a:lnTo>
                  <a:lnTo>
                    <a:pt x="21678" y="24921"/>
                  </a:lnTo>
                  <a:lnTo>
                    <a:pt x="21761" y="24942"/>
                  </a:lnTo>
                  <a:lnTo>
                    <a:pt x="21740" y="25025"/>
                  </a:lnTo>
                  <a:lnTo>
                    <a:pt x="21782" y="25046"/>
                  </a:lnTo>
                  <a:lnTo>
                    <a:pt x="21866" y="25046"/>
                  </a:lnTo>
                  <a:lnTo>
                    <a:pt x="21887" y="24942"/>
                  </a:lnTo>
                  <a:lnTo>
                    <a:pt x="21970" y="24900"/>
                  </a:lnTo>
                  <a:lnTo>
                    <a:pt x="22096" y="25004"/>
                  </a:lnTo>
                  <a:lnTo>
                    <a:pt x="22159" y="24921"/>
                  </a:lnTo>
                  <a:lnTo>
                    <a:pt x="22242" y="24921"/>
                  </a:lnTo>
                  <a:lnTo>
                    <a:pt x="22263" y="25004"/>
                  </a:lnTo>
                  <a:lnTo>
                    <a:pt x="22389" y="24942"/>
                  </a:lnTo>
                  <a:lnTo>
                    <a:pt x="22389" y="24879"/>
                  </a:lnTo>
                  <a:lnTo>
                    <a:pt x="22556" y="24816"/>
                  </a:lnTo>
                  <a:lnTo>
                    <a:pt x="22661" y="24900"/>
                  </a:lnTo>
                  <a:lnTo>
                    <a:pt x="22870" y="24816"/>
                  </a:lnTo>
                  <a:lnTo>
                    <a:pt x="22828" y="24628"/>
                  </a:lnTo>
                  <a:lnTo>
                    <a:pt x="22954" y="24586"/>
                  </a:lnTo>
                  <a:lnTo>
                    <a:pt x="23100" y="24586"/>
                  </a:lnTo>
                  <a:lnTo>
                    <a:pt x="23184" y="24502"/>
                  </a:lnTo>
                  <a:lnTo>
                    <a:pt x="23310" y="24586"/>
                  </a:lnTo>
                  <a:lnTo>
                    <a:pt x="23310" y="24670"/>
                  </a:lnTo>
                  <a:lnTo>
                    <a:pt x="23435" y="24690"/>
                  </a:lnTo>
                  <a:lnTo>
                    <a:pt x="23477" y="24774"/>
                  </a:lnTo>
                  <a:lnTo>
                    <a:pt x="23749" y="24774"/>
                  </a:lnTo>
                  <a:lnTo>
                    <a:pt x="23812" y="24816"/>
                  </a:lnTo>
                  <a:lnTo>
                    <a:pt x="23958" y="24774"/>
                  </a:lnTo>
                  <a:lnTo>
                    <a:pt x="24042" y="24837"/>
                  </a:lnTo>
                  <a:lnTo>
                    <a:pt x="24042" y="24942"/>
                  </a:lnTo>
                  <a:lnTo>
                    <a:pt x="23937" y="24983"/>
                  </a:lnTo>
                  <a:lnTo>
                    <a:pt x="23875" y="25193"/>
                  </a:lnTo>
                  <a:lnTo>
                    <a:pt x="23958" y="25214"/>
                  </a:lnTo>
                  <a:lnTo>
                    <a:pt x="23979" y="25318"/>
                  </a:lnTo>
                  <a:lnTo>
                    <a:pt x="24230" y="25402"/>
                  </a:lnTo>
                  <a:lnTo>
                    <a:pt x="24251" y="25506"/>
                  </a:lnTo>
                  <a:lnTo>
                    <a:pt x="24377" y="25527"/>
                  </a:lnTo>
                  <a:lnTo>
                    <a:pt x="24481" y="25611"/>
                  </a:lnTo>
                  <a:lnTo>
                    <a:pt x="24586" y="25548"/>
                  </a:lnTo>
                  <a:lnTo>
                    <a:pt x="24649" y="25611"/>
                  </a:lnTo>
                  <a:lnTo>
                    <a:pt x="24711" y="25569"/>
                  </a:lnTo>
                  <a:lnTo>
                    <a:pt x="24816" y="25632"/>
                  </a:lnTo>
                  <a:lnTo>
                    <a:pt x="24858" y="25632"/>
                  </a:lnTo>
                  <a:lnTo>
                    <a:pt x="24900" y="25611"/>
                  </a:lnTo>
                  <a:lnTo>
                    <a:pt x="24963" y="25653"/>
                  </a:lnTo>
                  <a:lnTo>
                    <a:pt x="25046" y="25611"/>
                  </a:lnTo>
                  <a:lnTo>
                    <a:pt x="25046" y="25548"/>
                  </a:lnTo>
                  <a:lnTo>
                    <a:pt x="25088" y="25423"/>
                  </a:lnTo>
                  <a:lnTo>
                    <a:pt x="25130" y="25527"/>
                  </a:lnTo>
                  <a:lnTo>
                    <a:pt x="25235" y="25653"/>
                  </a:lnTo>
                  <a:lnTo>
                    <a:pt x="25297" y="25632"/>
                  </a:lnTo>
                  <a:lnTo>
                    <a:pt x="25444" y="25737"/>
                  </a:lnTo>
                  <a:lnTo>
                    <a:pt x="25569" y="25737"/>
                  </a:lnTo>
                  <a:lnTo>
                    <a:pt x="25632" y="25632"/>
                  </a:lnTo>
                  <a:lnTo>
                    <a:pt x="25716" y="25716"/>
                  </a:lnTo>
                  <a:lnTo>
                    <a:pt x="25820" y="25674"/>
                  </a:lnTo>
                  <a:lnTo>
                    <a:pt x="25862" y="25716"/>
                  </a:lnTo>
                  <a:lnTo>
                    <a:pt x="25862" y="25737"/>
                  </a:lnTo>
                  <a:lnTo>
                    <a:pt x="25800" y="25758"/>
                  </a:lnTo>
                  <a:lnTo>
                    <a:pt x="25758" y="25862"/>
                  </a:lnTo>
                  <a:lnTo>
                    <a:pt x="25695" y="25967"/>
                  </a:lnTo>
                  <a:lnTo>
                    <a:pt x="25695" y="26030"/>
                  </a:lnTo>
                  <a:lnTo>
                    <a:pt x="25820" y="26197"/>
                  </a:lnTo>
                  <a:lnTo>
                    <a:pt x="25904" y="26260"/>
                  </a:lnTo>
                  <a:lnTo>
                    <a:pt x="25904" y="26302"/>
                  </a:lnTo>
                  <a:lnTo>
                    <a:pt x="25925" y="26448"/>
                  </a:lnTo>
                  <a:lnTo>
                    <a:pt x="25946" y="26406"/>
                  </a:lnTo>
                  <a:lnTo>
                    <a:pt x="26009" y="26343"/>
                  </a:lnTo>
                  <a:lnTo>
                    <a:pt x="26092" y="26364"/>
                  </a:lnTo>
                  <a:lnTo>
                    <a:pt x="26134" y="26385"/>
                  </a:lnTo>
                  <a:lnTo>
                    <a:pt x="26176" y="26385"/>
                  </a:lnTo>
                  <a:lnTo>
                    <a:pt x="26281" y="26281"/>
                  </a:lnTo>
                  <a:lnTo>
                    <a:pt x="26260" y="26239"/>
                  </a:lnTo>
                  <a:lnTo>
                    <a:pt x="26218" y="26197"/>
                  </a:lnTo>
                  <a:lnTo>
                    <a:pt x="26218" y="26176"/>
                  </a:lnTo>
                  <a:lnTo>
                    <a:pt x="26155" y="26071"/>
                  </a:lnTo>
                  <a:lnTo>
                    <a:pt x="26072" y="26071"/>
                  </a:lnTo>
                  <a:lnTo>
                    <a:pt x="26030" y="25967"/>
                  </a:lnTo>
                  <a:lnTo>
                    <a:pt x="26051" y="25925"/>
                  </a:lnTo>
                  <a:lnTo>
                    <a:pt x="26155" y="25841"/>
                  </a:lnTo>
                  <a:lnTo>
                    <a:pt x="26155" y="25758"/>
                  </a:lnTo>
                  <a:lnTo>
                    <a:pt x="26155" y="25716"/>
                  </a:lnTo>
                  <a:lnTo>
                    <a:pt x="26176" y="25716"/>
                  </a:lnTo>
                  <a:lnTo>
                    <a:pt x="26218" y="25653"/>
                  </a:lnTo>
                  <a:lnTo>
                    <a:pt x="26239" y="25716"/>
                  </a:lnTo>
                  <a:lnTo>
                    <a:pt x="26260" y="25737"/>
                  </a:lnTo>
                  <a:lnTo>
                    <a:pt x="26281" y="25737"/>
                  </a:lnTo>
                  <a:lnTo>
                    <a:pt x="26260" y="25758"/>
                  </a:lnTo>
                  <a:lnTo>
                    <a:pt x="26260" y="25778"/>
                  </a:lnTo>
                  <a:lnTo>
                    <a:pt x="26323" y="25778"/>
                  </a:lnTo>
                  <a:lnTo>
                    <a:pt x="26281" y="25820"/>
                  </a:lnTo>
                  <a:lnTo>
                    <a:pt x="26344" y="25841"/>
                  </a:lnTo>
                  <a:lnTo>
                    <a:pt x="26385" y="25758"/>
                  </a:lnTo>
                  <a:lnTo>
                    <a:pt x="26490" y="25737"/>
                  </a:lnTo>
                  <a:lnTo>
                    <a:pt x="26553" y="25653"/>
                  </a:lnTo>
                  <a:lnTo>
                    <a:pt x="26616" y="25716"/>
                  </a:lnTo>
                  <a:lnTo>
                    <a:pt x="26741" y="25653"/>
                  </a:lnTo>
                  <a:lnTo>
                    <a:pt x="26867" y="25611"/>
                  </a:lnTo>
                  <a:lnTo>
                    <a:pt x="26804" y="25527"/>
                  </a:lnTo>
                  <a:lnTo>
                    <a:pt x="26908" y="25527"/>
                  </a:lnTo>
                  <a:lnTo>
                    <a:pt x="27013" y="25465"/>
                  </a:lnTo>
                  <a:lnTo>
                    <a:pt x="27139" y="25527"/>
                  </a:lnTo>
                  <a:lnTo>
                    <a:pt x="27201" y="25506"/>
                  </a:lnTo>
                  <a:lnTo>
                    <a:pt x="27327" y="25444"/>
                  </a:lnTo>
                  <a:lnTo>
                    <a:pt x="27432" y="25339"/>
                  </a:lnTo>
                  <a:lnTo>
                    <a:pt x="27515" y="25234"/>
                  </a:lnTo>
                  <a:lnTo>
                    <a:pt x="27536" y="25193"/>
                  </a:lnTo>
                  <a:lnTo>
                    <a:pt x="27578" y="25214"/>
                  </a:lnTo>
                  <a:lnTo>
                    <a:pt x="27620" y="25255"/>
                  </a:lnTo>
                  <a:lnTo>
                    <a:pt x="27662" y="25214"/>
                  </a:lnTo>
                  <a:lnTo>
                    <a:pt x="27724" y="25130"/>
                  </a:lnTo>
                  <a:lnTo>
                    <a:pt x="27808" y="25088"/>
                  </a:lnTo>
                  <a:lnTo>
                    <a:pt x="27787" y="24942"/>
                  </a:lnTo>
                  <a:lnTo>
                    <a:pt x="27745" y="24837"/>
                  </a:lnTo>
                  <a:lnTo>
                    <a:pt x="27787" y="24774"/>
                  </a:lnTo>
                  <a:lnTo>
                    <a:pt x="27745" y="24690"/>
                  </a:lnTo>
                  <a:lnTo>
                    <a:pt x="27808" y="24732"/>
                  </a:lnTo>
                  <a:lnTo>
                    <a:pt x="27934" y="24816"/>
                  </a:lnTo>
                  <a:lnTo>
                    <a:pt x="27955" y="24900"/>
                  </a:lnTo>
                  <a:lnTo>
                    <a:pt x="28059" y="25004"/>
                  </a:lnTo>
                  <a:lnTo>
                    <a:pt x="28143" y="24983"/>
                  </a:lnTo>
                  <a:lnTo>
                    <a:pt x="28143" y="24983"/>
                  </a:lnTo>
                  <a:lnTo>
                    <a:pt x="28101" y="25046"/>
                  </a:lnTo>
                  <a:lnTo>
                    <a:pt x="28017" y="25109"/>
                  </a:lnTo>
                  <a:lnTo>
                    <a:pt x="28038" y="25151"/>
                  </a:lnTo>
                  <a:lnTo>
                    <a:pt x="28248" y="25046"/>
                  </a:lnTo>
                  <a:lnTo>
                    <a:pt x="28248" y="24921"/>
                  </a:lnTo>
                  <a:lnTo>
                    <a:pt x="28352" y="24900"/>
                  </a:lnTo>
                  <a:lnTo>
                    <a:pt x="28415" y="24837"/>
                  </a:lnTo>
                  <a:lnTo>
                    <a:pt x="28520" y="24900"/>
                  </a:lnTo>
                  <a:lnTo>
                    <a:pt x="28582" y="24879"/>
                  </a:lnTo>
                  <a:lnTo>
                    <a:pt x="28624" y="24795"/>
                  </a:lnTo>
                  <a:lnTo>
                    <a:pt x="28687" y="24795"/>
                  </a:lnTo>
                  <a:lnTo>
                    <a:pt x="28708" y="24711"/>
                  </a:lnTo>
                  <a:lnTo>
                    <a:pt x="28771" y="24795"/>
                  </a:lnTo>
                  <a:lnTo>
                    <a:pt x="28854" y="24900"/>
                  </a:lnTo>
                  <a:lnTo>
                    <a:pt x="28896" y="24837"/>
                  </a:lnTo>
                  <a:lnTo>
                    <a:pt x="28938" y="24732"/>
                  </a:lnTo>
                  <a:lnTo>
                    <a:pt x="28980" y="24732"/>
                  </a:lnTo>
                  <a:lnTo>
                    <a:pt x="29001" y="24774"/>
                  </a:lnTo>
                  <a:lnTo>
                    <a:pt x="29085" y="24774"/>
                  </a:lnTo>
                  <a:lnTo>
                    <a:pt x="29105" y="24711"/>
                  </a:lnTo>
                  <a:lnTo>
                    <a:pt x="29231" y="24711"/>
                  </a:lnTo>
                  <a:lnTo>
                    <a:pt x="29294" y="24628"/>
                  </a:lnTo>
                  <a:lnTo>
                    <a:pt x="29357" y="24586"/>
                  </a:lnTo>
                  <a:lnTo>
                    <a:pt x="29377" y="24670"/>
                  </a:lnTo>
                  <a:lnTo>
                    <a:pt x="29398" y="24607"/>
                  </a:lnTo>
                  <a:lnTo>
                    <a:pt x="29482" y="24607"/>
                  </a:lnTo>
                  <a:lnTo>
                    <a:pt x="29566" y="24586"/>
                  </a:lnTo>
                  <a:lnTo>
                    <a:pt x="29524" y="24502"/>
                  </a:lnTo>
                  <a:lnTo>
                    <a:pt x="29587" y="24418"/>
                  </a:lnTo>
                  <a:lnTo>
                    <a:pt x="29608" y="24293"/>
                  </a:lnTo>
                  <a:lnTo>
                    <a:pt x="29566" y="24188"/>
                  </a:lnTo>
                  <a:lnTo>
                    <a:pt x="29566" y="24188"/>
                  </a:lnTo>
                  <a:lnTo>
                    <a:pt x="29608" y="24209"/>
                  </a:lnTo>
                  <a:lnTo>
                    <a:pt x="29670" y="24146"/>
                  </a:lnTo>
                  <a:lnTo>
                    <a:pt x="29796" y="24105"/>
                  </a:lnTo>
                  <a:lnTo>
                    <a:pt x="29817" y="24167"/>
                  </a:lnTo>
                  <a:lnTo>
                    <a:pt x="29921" y="24167"/>
                  </a:lnTo>
                  <a:lnTo>
                    <a:pt x="29942" y="24042"/>
                  </a:lnTo>
                  <a:lnTo>
                    <a:pt x="30005" y="24042"/>
                  </a:lnTo>
                  <a:lnTo>
                    <a:pt x="30026" y="23958"/>
                  </a:lnTo>
                  <a:lnTo>
                    <a:pt x="30089" y="23958"/>
                  </a:lnTo>
                  <a:lnTo>
                    <a:pt x="30089" y="23979"/>
                  </a:lnTo>
                  <a:lnTo>
                    <a:pt x="30110" y="23979"/>
                  </a:lnTo>
                  <a:lnTo>
                    <a:pt x="30193" y="23874"/>
                  </a:lnTo>
                  <a:lnTo>
                    <a:pt x="30256" y="23958"/>
                  </a:lnTo>
                  <a:lnTo>
                    <a:pt x="30256" y="23833"/>
                  </a:lnTo>
                  <a:lnTo>
                    <a:pt x="30340" y="23833"/>
                  </a:lnTo>
                  <a:lnTo>
                    <a:pt x="30361" y="23728"/>
                  </a:lnTo>
                  <a:lnTo>
                    <a:pt x="30277" y="23686"/>
                  </a:lnTo>
                  <a:lnTo>
                    <a:pt x="30193" y="23749"/>
                  </a:lnTo>
                  <a:lnTo>
                    <a:pt x="30047" y="23623"/>
                  </a:lnTo>
                  <a:lnTo>
                    <a:pt x="30235" y="23623"/>
                  </a:lnTo>
                  <a:lnTo>
                    <a:pt x="30340" y="23477"/>
                  </a:lnTo>
                  <a:lnTo>
                    <a:pt x="30361" y="23540"/>
                  </a:lnTo>
                  <a:lnTo>
                    <a:pt x="30445" y="23477"/>
                  </a:lnTo>
                  <a:lnTo>
                    <a:pt x="30612" y="23581"/>
                  </a:lnTo>
                  <a:lnTo>
                    <a:pt x="30633" y="23456"/>
                  </a:lnTo>
                  <a:lnTo>
                    <a:pt x="30549" y="23435"/>
                  </a:lnTo>
                  <a:lnTo>
                    <a:pt x="30507" y="23372"/>
                  </a:lnTo>
                  <a:lnTo>
                    <a:pt x="30528" y="23309"/>
                  </a:lnTo>
                  <a:lnTo>
                    <a:pt x="30633" y="23372"/>
                  </a:lnTo>
                  <a:lnTo>
                    <a:pt x="30717" y="23309"/>
                  </a:lnTo>
                  <a:lnTo>
                    <a:pt x="30675" y="23268"/>
                  </a:lnTo>
                  <a:lnTo>
                    <a:pt x="30612" y="23268"/>
                  </a:lnTo>
                  <a:lnTo>
                    <a:pt x="30612" y="23163"/>
                  </a:lnTo>
                  <a:lnTo>
                    <a:pt x="30528" y="23121"/>
                  </a:lnTo>
                  <a:lnTo>
                    <a:pt x="30612" y="23100"/>
                  </a:lnTo>
                  <a:lnTo>
                    <a:pt x="30654" y="23142"/>
                  </a:lnTo>
                  <a:lnTo>
                    <a:pt x="30717" y="23142"/>
                  </a:lnTo>
                  <a:lnTo>
                    <a:pt x="30758" y="23205"/>
                  </a:lnTo>
                  <a:lnTo>
                    <a:pt x="30758" y="23121"/>
                  </a:lnTo>
                  <a:lnTo>
                    <a:pt x="30654" y="23037"/>
                  </a:lnTo>
                  <a:lnTo>
                    <a:pt x="30654" y="22933"/>
                  </a:lnTo>
                  <a:lnTo>
                    <a:pt x="30737" y="22933"/>
                  </a:lnTo>
                  <a:lnTo>
                    <a:pt x="30758" y="22891"/>
                  </a:lnTo>
                  <a:lnTo>
                    <a:pt x="30863" y="22954"/>
                  </a:lnTo>
                  <a:lnTo>
                    <a:pt x="30863" y="23037"/>
                  </a:lnTo>
                  <a:lnTo>
                    <a:pt x="30926" y="23037"/>
                  </a:lnTo>
                  <a:lnTo>
                    <a:pt x="30968" y="23121"/>
                  </a:lnTo>
                  <a:lnTo>
                    <a:pt x="30989" y="22996"/>
                  </a:lnTo>
                  <a:lnTo>
                    <a:pt x="30947" y="22912"/>
                  </a:lnTo>
                  <a:lnTo>
                    <a:pt x="30884" y="22912"/>
                  </a:lnTo>
                  <a:lnTo>
                    <a:pt x="30863" y="22828"/>
                  </a:lnTo>
                  <a:lnTo>
                    <a:pt x="30947" y="22828"/>
                  </a:lnTo>
                  <a:lnTo>
                    <a:pt x="30947" y="22745"/>
                  </a:lnTo>
                  <a:lnTo>
                    <a:pt x="30863" y="22724"/>
                  </a:lnTo>
                  <a:lnTo>
                    <a:pt x="30989" y="22598"/>
                  </a:lnTo>
                  <a:lnTo>
                    <a:pt x="30926" y="22535"/>
                  </a:lnTo>
                  <a:lnTo>
                    <a:pt x="30842" y="22535"/>
                  </a:lnTo>
                  <a:lnTo>
                    <a:pt x="30779" y="22598"/>
                  </a:lnTo>
                  <a:lnTo>
                    <a:pt x="30800" y="22493"/>
                  </a:lnTo>
                  <a:lnTo>
                    <a:pt x="30947" y="22410"/>
                  </a:lnTo>
                  <a:lnTo>
                    <a:pt x="31135" y="22326"/>
                  </a:lnTo>
                  <a:lnTo>
                    <a:pt x="31072" y="22263"/>
                  </a:lnTo>
                  <a:lnTo>
                    <a:pt x="30989" y="22326"/>
                  </a:lnTo>
                  <a:lnTo>
                    <a:pt x="30863" y="22201"/>
                  </a:lnTo>
                  <a:lnTo>
                    <a:pt x="30968" y="22201"/>
                  </a:lnTo>
                  <a:lnTo>
                    <a:pt x="30884" y="22096"/>
                  </a:lnTo>
                  <a:lnTo>
                    <a:pt x="30800" y="22096"/>
                  </a:lnTo>
                  <a:lnTo>
                    <a:pt x="30863" y="22054"/>
                  </a:lnTo>
                  <a:lnTo>
                    <a:pt x="30800" y="21991"/>
                  </a:lnTo>
                  <a:lnTo>
                    <a:pt x="30884" y="21991"/>
                  </a:lnTo>
                  <a:lnTo>
                    <a:pt x="30926" y="21908"/>
                  </a:lnTo>
                  <a:lnTo>
                    <a:pt x="31030" y="21908"/>
                  </a:lnTo>
                  <a:lnTo>
                    <a:pt x="30989" y="22012"/>
                  </a:lnTo>
                  <a:lnTo>
                    <a:pt x="31072" y="22012"/>
                  </a:lnTo>
                  <a:lnTo>
                    <a:pt x="31240" y="21866"/>
                  </a:lnTo>
                  <a:lnTo>
                    <a:pt x="31240" y="21782"/>
                  </a:lnTo>
                  <a:lnTo>
                    <a:pt x="31365" y="21803"/>
                  </a:lnTo>
                  <a:lnTo>
                    <a:pt x="31281" y="21698"/>
                  </a:lnTo>
                  <a:lnTo>
                    <a:pt x="31198" y="21698"/>
                  </a:lnTo>
                  <a:lnTo>
                    <a:pt x="31240" y="21594"/>
                  </a:lnTo>
                  <a:lnTo>
                    <a:pt x="31302" y="21677"/>
                  </a:lnTo>
                  <a:lnTo>
                    <a:pt x="31386" y="21636"/>
                  </a:lnTo>
                  <a:lnTo>
                    <a:pt x="31386" y="21531"/>
                  </a:lnTo>
                  <a:lnTo>
                    <a:pt x="31449" y="21489"/>
                  </a:lnTo>
                  <a:lnTo>
                    <a:pt x="31386" y="21426"/>
                  </a:lnTo>
                  <a:lnTo>
                    <a:pt x="31386" y="21343"/>
                  </a:lnTo>
                  <a:lnTo>
                    <a:pt x="31470" y="21322"/>
                  </a:lnTo>
                  <a:lnTo>
                    <a:pt x="31407" y="21238"/>
                  </a:lnTo>
                  <a:lnTo>
                    <a:pt x="31407" y="21175"/>
                  </a:lnTo>
                  <a:lnTo>
                    <a:pt x="31302" y="21112"/>
                  </a:lnTo>
                  <a:lnTo>
                    <a:pt x="31470" y="21154"/>
                  </a:lnTo>
                  <a:lnTo>
                    <a:pt x="31512" y="21112"/>
                  </a:lnTo>
                  <a:lnTo>
                    <a:pt x="31616" y="20903"/>
                  </a:lnTo>
                  <a:lnTo>
                    <a:pt x="31700" y="20903"/>
                  </a:lnTo>
                  <a:lnTo>
                    <a:pt x="31721" y="20966"/>
                  </a:lnTo>
                  <a:lnTo>
                    <a:pt x="31763" y="21029"/>
                  </a:lnTo>
                  <a:lnTo>
                    <a:pt x="31784" y="20924"/>
                  </a:lnTo>
                  <a:lnTo>
                    <a:pt x="31846" y="20861"/>
                  </a:lnTo>
                  <a:lnTo>
                    <a:pt x="31805" y="20736"/>
                  </a:lnTo>
                  <a:lnTo>
                    <a:pt x="31679" y="20736"/>
                  </a:lnTo>
                  <a:lnTo>
                    <a:pt x="31616" y="20694"/>
                  </a:lnTo>
                  <a:lnTo>
                    <a:pt x="31679" y="20652"/>
                  </a:lnTo>
                  <a:lnTo>
                    <a:pt x="31763" y="20652"/>
                  </a:lnTo>
                  <a:lnTo>
                    <a:pt x="31826" y="20610"/>
                  </a:lnTo>
                  <a:lnTo>
                    <a:pt x="31784" y="20548"/>
                  </a:lnTo>
                  <a:lnTo>
                    <a:pt x="31700" y="20506"/>
                  </a:lnTo>
                  <a:lnTo>
                    <a:pt x="31784" y="20443"/>
                  </a:lnTo>
                  <a:lnTo>
                    <a:pt x="31826" y="20443"/>
                  </a:lnTo>
                  <a:lnTo>
                    <a:pt x="31826" y="20401"/>
                  </a:lnTo>
                  <a:lnTo>
                    <a:pt x="31784" y="20338"/>
                  </a:lnTo>
                  <a:lnTo>
                    <a:pt x="31574" y="20338"/>
                  </a:lnTo>
                  <a:lnTo>
                    <a:pt x="31595" y="20296"/>
                  </a:lnTo>
                  <a:lnTo>
                    <a:pt x="31721" y="20192"/>
                  </a:lnTo>
                  <a:lnTo>
                    <a:pt x="31826" y="20213"/>
                  </a:lnTo>
                  <a:lnTo>
                    <a:pt x="31846" y="20192"/>
                  </a:lnTo>
                  <a:lnTo>
                    <a:pt x="31888" y="20129"/>
                  </a:lnTo>
                  <a:lnTo>
                    <a:pt x="31930" y="20192"/>
                  </a:lnTo>
                  <a:lnTo>
                    <a:pt x="31972" y="20213"/>
                  </a:lnTo>
                  <a:lnTo>
                    <a:pt x="32014" y="20171"/>
                  </a:lnTo>
                  <a:lnTo>
                    <a:pt x="31993" y="20087"/>
                  </a:lnTo>
                  <a:lnTo>
                    <a:pt x="31972" y="19920"/>
                  </a:lnTo>
                  <a:lnTo>
                    <a:pt x="31909" y="19878"/>
                  </a:lnTo>
                  <a:lnTo>
                    <a:pt x="31826" y="19962"/>
                  </a:lnTo>
                  <a:lnTo>
                    <a:pt x="31846" y="19983"/>
                  </a:lnTo>
                  <a:lnTo>
                    <a:pt x="31846" y="20024"/>
                  </a:lnTo>
                  <a:lnTo>
                    <a:pt x="31763" y="20004"/>
                  </a:lnTo>
                  <a:lnTo>
                    <a:pt x="31595" y="20129"/>
                  </a:lnTo>
                  <a:lnTo>
                    <a:pt x="31512" y="20108"/>
                  </a:lnTo>
                  <a:lnTo>
                    <a:pt x="31512" y="20004"/>
                  </a:lnTo>
                  <a:lnTo>
                    <a:pt x="31679" y="19983"/>
                  </a:lnTo>
                  <a:lnTo>
                    <a:pt x="31930" y="19752"/>
                  </a:lnTo>
                  <a:lnTo>
                    <a:pt x="31909" y="19711"/>
                  </a:lnTo>
                  <a:lnTo>
                    <a:pt x="31805" y="19711"/>
                  </a:lnTo>
                  <a:lnTo>
                    <a:pt x="31763" y="19648"/>
                  </a:lnTo>
                  <a:lnTo>
                    <a:pt x="31721" y="19690"/>
                  </a:lnTo>
                  <a:lnTo>
                    <a:pt x="31553" y="19460"/>
                  </a:lnTo>
                  <a:lnTo>
                    <a:pt x="31386" y="19439"/>
                  </a:lnTo>
                  <a:lnTo>
                    <a:pt x="31240" y="19585"/>
                  </a:lnTo>
                  <a:lnTo>
                    <a:pt x="31135" y="19564"/>
                  </a:lnTo>
                  <a:lnTo>
                    <a:pt x="31030" y="19397"/>
                  </a:lnTo>
                  <a:lnTo>
                    <a:pt x="30884" y="19439"/>
                  </a:lnTo>
                  <a:lnTo>
                    <a:pt x="30779" y="19501"/>
                  </a:lnTo>
                  <a:lnTo>
                    <a:pt x="30737" y="19606"/>
                  </a:lnTo>
                  <a:lnTo>
                    <a:pt x="30758" y="19480"/>
                  </a:lnTo>
                  <a:lnTo>
                    <a:pt x="30884" y="19376"/>
                  </a:lnTo>
                  <a:lnTo>
                    <a:pt x="30968" y="19376"/>
                  </a:lnTo>
                  <a:lnTo>
                    <a:pt x="31051" y="19334"/>
                  </a:lnTo>
                  <a:lnTo>
                    <a:pt x="31177" y="19376"/>
                  </a:lnTo>
                  <a:lnTo>
                    <a:pt x="31281" y="19355"/>
                  </a:lnTo>
                  <a:lnTo>
                    <a:pt x="31281" y="19250"/>
                  </a:lnTo>
                  <a:lnTo>
                    <a:pt x="31323" y="19188"/>
                  </a:lnTo>
                  <a:lnTo>
                    <a:pt x="31407" y="19188"/>
                  </a:lnTo>
                  <a:lnTo>
                    <a:pt x="31553" y="19041"/>
                  </a:lnTo>
                  <a:lnTo>
                    <a:pt x="31700" y="19020"/>
                  </a:lnTo>
                  <a:lnTo>
                    <a:pt x="31700" y="18936"/>
                  </a:lnTo>
                  <a:lnTo>
                    <a:pt x="31574" y="18727"/>
                  </a:lnTo>
                  <a:lnTo>
                    <a:pt x="31281" y="18539"/>
                  </a:lnTo>
                  <a:lnTo>
                    <a:pt x="31072" y="18413"/>
                  </a:lnTo>
                  <a:lnTo>
                    <a:pt x="30842" y="18204"/>
                  </a:lnTo>
                  <a:lnTo>
                    <a:pt x="30737" y="18204"/>
                  </a:lnTo>
                  <a:lnTo>
                    <a:pt x="30549" y="18330"/>
                  </a:lnTo>
                  <a:lnTo>
                    <a:pt x="30445" y="18309"/>
                  </a:lnTo>
                  <a:lnTo>
                    <a:pt x="30319" y="18183"/>
                  </a:lnTo>
                  <a:lnTo>
                    <a:pt x="30319" y="18099"/>
                  </a:lnTo>
                  <a:lnTo>
                    <a:pt x="30235" y="18079"/>
                  </a:lnTo>
                  <a:lnTo>
                    <a:pt x="30110" y="18120"/>
                  </a:lnTo>
                  <a:lnTo>
                    <a:pt x="29984" y="18120"/>
                  </a:lnTo>
                  <a:lnTo>
                    <a:pt x="29838" y="18141"/>
                  </a:lnTo>
                  <a:lnTo>
                    <a:pt x="29691" y="18351"/>
                  </a:lnTo>
                  <a:lnTo>
                    <a:pt x="29817" y="18099"/>
                  </a:lnTo>
                  <a:lnTo>
                    <a:pt x="29921" y="18037"/>
                  </a:lnTo>
                  <a:lnTo>
                    <a:pt x="29984" y="18079"/>
                  </a:lnTo>
                  <a:lnTo>
                    <a:pt x="30047" y="18079"/>
                  </a:lnTo>
                  <a:lnTo>
                    <a:pt x="30089" y="18016"/>
                  </a:lnTo>
                  <a:lnTo>
                    <a:pt x="30193" y="18079"/>
                  </a:lnTo>
                  <a:lnTo>
                    <a:pt x="30340" y="17995"/>
                  </a:lnTo>
                  <a:lnTo>
                    <a:pt x="30403" y="18183"/>
                  </a:lnTo>
                  <a:lnTo>
                    <a:pt x="30465" y="18225"/>
                  </a:lnTo>
                  <a:lnTo>
                    <a:pt x="30570" y="18225"/>
                  </a:lnTo>
                  <a:lnTo>
                    <a:pt x="30654" y="18120"/>
                  </a:lnTo>
                  <a:lnTo>
                    <a:pt x="30842" y="18141"/>
                  </a:lnTo>
                  <a:lnTo>
                    <a:pt x="30968" y="18246"/>
                  </a:lnTo>
                  <a:lnTo>
                    <a:pt x="31051" y="18246"/>
                  </a:lnTo>
                  <a:lnTo>
                    <a:pt x="31177" y="18351"/>
                  </a:lnTo>
                  <a:lnTo>
                    <a:pt x="31323" y="18288"/>
                  </a:lnTo>
                  <a:lnTo>
                    <a:pt x="31574" y="18351"/>
                  </a:lnTo>
                  <a:lnTo>
                    <a:pt x="31658" y="18330"/>
                  </a:lnTo>
                  <a:lnTo>
                    <a:pt x="31553" y="18141"/>
                  </a:lnTo>
                  <a:lnTo>
                    <a:pt x="31491" y="18120"/>
                  </a:lnTo>
                  <a:lnTo>
                    <a:pt x="31323" y="17974"/>
                  </a:lnTo>
                  <a:lnTo>
                    <a:pt x="31323" y="17911"/>
                  </a:lnTo>
                  <a:lnTo>
                    <a:pt x="31281" y="17869"/>
                  </a:lnTo>
                  <a:lnTo>
                    <a:pt x="31177" y="17890"/>
                  </a:lnTo>
                  <a:lnTo>
                    <a:pt x="31051" y="17827"/>
                  </a:lnTo>
                  <a:lnTo>
                    <a:pt x="30884" y="17597"/>
                  </a:lnTo>
                  <a:lnTo>
                    <a:pt x="30884" y="17451"/>
                  </a:lnTo>
                  <a:lnTo>
                    <a:pt x="30675" y="17283"/>
                  </a:lnTo>
                  <a:lnTo>
                    <a:pt x="30675" y="17095"/>
                  </a:lnTo>
                  <a:lnTo>
                    <a:pt x="30549" y="17074"/>
                  </a:lnTo>
                  <a:lnTo>
                    <a:pt x="30612" y="16949"/>
                  </a:lnTo>
                  <a:lnTo>
                    <a:pt x="30570" y="16928"/>
                  </a:lnTo>
                  <a:lnTo>
                    <a:pt x="30403" y="16572"/>
                  </a:lnTo>
                  <a:lnTo>
                    <a:pt x="30089" y="16405"/>
                  </a:lnTo>
                  <a:lnTo>
                    <a:pt x="30005" y="16447"/>
                  </a:lnTo>
                  <a:lnTo>
                    <a:pt x="30005" y="16363"/>
                  </a:lnTo>
                  <a:lnTo>
                    <a:pt x="29712" y="16237"/>
                  </a:lnTo>
                  <a:lnTo>
                    <a:pt x="29670" y="16237"/>
                  </a:lnTo>
                  <a:lnTo>
                    <a:pt x="29670" y="15944"/>
                  </a:lnTo>
                  <a:lnTo>
                    <a:pt x="29712" y="15735"/>
                  </a:lnTo>
                  <a:lnTo>
                    <a:pt x="29670" y="15610"/>
                  </a:lnTo>
                  <a:lnTo>
                    <a:pt x="29691" y="15463"/>
                  </a:lnTo>
                  <a:lnTo>
                    <a:pt x="29712" y="15484"/>
                  </a:lnTo>
                  <a:lnTo>
                    <a:pt x="29817" y="15463"/>
                  </a:lnTo>
                  <a:lnTo>
                    <a:pt x="29921" y="15296"/>
                  </a:lnTo>
                  <a:lnTo>
                    <a:pt x="29984" y="15317"/>
                  </a:lnTo>
                  <a:lnTo>
                    <a:pt x="30089" y="15191"/>
                  </a:lnTo>
                  <a:lnTo>
                    <a:pt x="29984" y="15149"/>
                  </a:lnTo>
                  <a:lnTo>
                    <a:pt x="29921" y="15066"/>
                  </a:lnTo>
                  <a:lnTo>
                    <a:pt x="30005" y="14961"/>
                  </a:lnTo>
                  <a:lnTo>
                    <a:pt x="30193" y="14982"/>
                  </a:lnTo>
                  <a:lnTo>
                    <a:pt x="30193" y="14856"/>
                  </a:lnTo>
                  <a:lnTo>
                    <a:pt x="30319" y="14835"/>
                  </a:lnTo>
                  <a:lnTo>
                    <a:pt x="30319" y="14731"/>
                  </a:lnTo>
                  <a:lnTo>
                    <a:pt x="30193" y="14647"/>
                  </a:lnTo>
                  <a:lnTo>
                    <a:pt x="30319" y="14647"/>
                  </a:lnTo>
                  <a:lnTo>
                    <a:pt x="30424" y="14689"/>
                  </a:lnTo>
                  <a:lnTo>
                    <a:pt x="30445" y="14647"/>
                  </a:lnTo>
                  <a:lnTo>
                    <a:pt x="30549" y="14647"/>
                  </a:lnTo>
                  <a:lnTo>
                    <a:pt x="30654" y="14563"/>
                  </a:lnTo>
                  <a:lnTo>
                    <a:pt x="30717" y="14563"/>
                  </a:lnTo>
                  <a:lnTo>
                    <a:pt x="30842" y="14375"/>
                  </a:lnTo>
                  <a:lnTo>
                    <a:pt x="30884" y="14459"/>
                  </a:lnTo>
                  <a:lnTo>
                    <a:pt x="30947" y="14417"/>
                  </a:lnTo>
                  <a:lnTo>
                    <a:pt x="30947" y="14459"/>
                  </a:lnTo>
                  <a:lnTo>
                    <a:pt x="31093" y="14563"/>
                  </a:lnTo>
                  <a:lnTo>
                    <a:pt x="31240" y="14438"/>
                  </a:lnTo>
                  <a:lnTo>
                    <a:pt x="31240" y="14375"/>
                  </a:lnTo>
                  <a:lnTo>
                    <a:pt x="31156" y="14354"/>
                  </a:lnTo>
                  <a:lnTo>
                    <a:pt x="31135" y="14250"/>
                  </a:lnTo>
                  <a:lnTo>
                    <a:pt x="31198" y="14208"/>
                  </a:lnTo>
                  <a:lnTo>
                    <a:pt x="31261" y="14208"/>
                  </a:lnTo>
                  <a:lnTo>
                    <a:pt x="31177" y="14061"/>
                  </a:lnTo>
                  <a:lnTo>
                    <a:pt x="31177" y="13998"/>
                  </a:lnTo>
                  <a:lnTo>
                    <a:pt x="31302" y="13957"/>
                  </a:lnTo>
                  <a:lnTo>
                    <a:pt x="31240" y="13936"/>
                  </a:lnTo>
                  <a:lnTo>
                    <a:pt x="31093" y="13957"/>
                  </a:lnTo>
                  <a:lnTo>
                    <a:pt x="30947" y="13957"/>
                  </a:lnTo>
                  <a:lnTo>
                    <a:pt x="30947" y="13915"/>
                  </a:lnTo>
                  <a:lnTo>
                    <a:pt x="30800" y="13915"/>
                  </a:lnTo>
                  <a:lnTo>
                    <a:pt x="30758" y="13957"/>
                  </a:lnTo>
                  <a:lnTo>
                    <a:pt x="30403" y="13998"/>
                  </a:lnTo>
                  <a:lnTo>
                    <a:pt x="30319" y="13915"/>
                  </a:lnTo>
                  <a:lnTo>
                    <a:pt x="30256" y="13894"/>
                  </a:lnTo>
                  <a:lnTo>
                    <a:pt x="30193" y="13789"/>
                  </a:lnTo>
                  <a:lnTo>
                    <a:pt x="30131" y="13747"/>
                  </a:lnTo>
                  <a:lnTo>
                    <a:pt x="30089" y="13706"/>
                  </a:lnTo>
                  <a:lnTo>
                    <a:pt x="29817" y="13831"/>
                  </a:lnTo>
                  <a:lnTo>
                    <a:pt x="29691" y="13831"/>
                  </a:lnTo>
                  <a:lnTo>
                    <a:pt x="29733" y="13894"/>
                  </a:lnTo>
                  <a:lnTo>
                    <a:pt x="29733" y="13998"/>
                  </a:lnTo>
                  <a:lnTo>
                    <a:pt x="29670" y="14040"/>
                  </a:lnTo>
                  <a:lnTo>
                    <a:pt x="29503" y="14103"/>
                  </a:lnTo>
                  <a:lnTo>
                    <a:pt x="29524" y="14124"/>
                  </a:lnTo>
                  <a:lnTo>
                    <a:pt x="29587" y="14208"/>
                  </a:lnTo>
                  <a:lnTo>
                    <a:pt x="29524" y="14312"/>
                  </a:lnTo>
                  <a:lnTo>
                    <a:pt x="29482" y="14354"/>
                  </a:lnTo>
                  <a:lnTo>
                    <a:pt x="29357" y="14312"/>
                  </a:lnTo>
                  <a:lnTo>
                    <a:pt x="29231" y="14375"/>
                  </a:lnTo>
                  <a:lnTo>
                    <a:pt x="29085" y="14354"/>
                  </a:lnTo>
                  <a:lnTo>
                    <a:pt x="28938" y="14061"/>
                  </a:lnTo>
                  <a:lnTo>
                    <a:pt x="28938" y="13915"/>
                  </a:lnTo>
                  <a:lnTo>
                    <a:pt x="28896" y="13810"/>
                  </a:lnTo>
                  <a:lnTo>
                    <a:pt x="28750" y="13810"/>
                  </a:lnTo>
                  <a:lnTo>
                    <a:pt x="28687" y="13831"/>
                  </a:lnTo>
                  <a:lnTo>
                    <a:pt x="28687" y="13789"/>
                  </a:lnTo>
                  <a:lnTo>
                    <a:pt x="28624" y="13789"/>
                  </a:lnTo>
                  <a:lnTo>
                    <a:pt x="28561" y="13852"/>
                  </a:lnTo>
                  <a:lnTo>
                    <a:pt x="28540" y="13789"/>
                  </a:lnTo>
                  <a:lnTo>
                    <a:pt x="28540" y="13831"/>
                  </a:lnTo>
                  <a:lnTo>
                    <a:pt x="28436" y="13706"/>
                  </a:lnTo>
                  <a:lnTo>
                    <a:pt x="28436" y="13622"/>
                  </a:lnTo>
                  <a:lnTo>
                    <a:pt x="28227" y="13496"/>
                  </a:lnTo>
                  <a:lnTo>
                    <a:pt x="28122" y="13413"/>
                  </a:lnTo>
                  <a:lnTo>
                    <a:pt x="28101" y="13287"/>
                  </a:lnTo>
                  <a:lnTo>
                    <a:pt x="28038" y="13162"/>
                  </a:lnTo>
                  <a:lnTo>
                    <a:pt x="28101" y="13099"/>
                  </a:lnTo>
                  <a:lnTo>
                    <a:pt x="28101" y="13057"/>
                  </a:lnTo>
                  <a:lnTo>
                    <a:pt x="28101" y="12994"/>
                  </a:lnTo>
                  <a:lnTo>
                    <a:pt x="28122" y="12869"/>
                  </a:lnTo>
                  <a:lnTo>
                    <a:pt x="28164" y="12806"/>
                  </a:lnTo>
                  <a:lnTo>
                    <a:pt x="28185" y="12764"/>
                  </a:lnTo>
                  <a:lnTo>
                    <a:pt x="28415" y="12848"/>
                  </a:lnTo>
                  <a:lnTo>
                    <a:pt x="28750" y="12848"/>
                  </a:lnTo>
                  <a:lnTo>
                    <a:pt x="28792" y="12701"/>
                  </a:lnTo>
                  <a:lnTo>
                    <a:pt x="28771" y="12659"/>
                  </a:lnTo>
                  <a:lnTo>
                    <a:pt x="28854" y="12659"/>
                  </a:lnTo>
                  <a:lnTo>
                    <a:pt x="28833" y="12492"/>
                  </a:lnTo>
                  <a:lnTo>
                    <a:pt x="28792" y="12471"/>
                  </a:lnTo>
                  <a:lnTo>
                    <a:pt x="28854" y="12429"/>
                  </a:lnTo>
                  <a:lnTo>
                    <a:pt x="28896" y="12136"/>
                  </a:lnTo>
                  <a:lnTo>
                    <a:pt x="29105" y="12011"/>
                  </a:lnTo>
                  <a:lnTo>
                    <a:pt x="29210" y="12011"/>
                  </a:lnTo>
                  <a:lnTo>
                    <a:pt x="29315" y="11843"/>
                  </a:lnTo>
                  <a:lnTo>
                    <a:pt x="29377" y="11843"/>
                  </a:lnTo>
                  <a:lnTo>
                    <a:pt x="29398" y="11613"/>
                  </a:lnTo>
                  <a:lnTo>
                    <a:pt x="29503" y="11488"/>
                  </a:lnTo>
                  <a:lnTo>
                    <a:pt x="29524" y="11341"/>
                  </a:lnTo>
                  <a:lnTo>
                    <a:pt x="29587" y="11320"/>
                  </a:lnTo>
                  <a:lnTo>
                    <a:pt x="29670" y="11195"/>
                  </a:lnTo>
                  <a:lnTo>
                    <a:pt x="29796" y="11195"/>
                  </a:lnTo>
                  <a:lnTo>
                    <a:pt x="29838" y="11216"/>
                  </a:lnTo>
                  <a:lnTo>
                    <a:pt x="29942" y="11216"/>
                  </a:lnTo>
                  <a:lnTo>
                    <a:pt x="29984" y="11111"/>
                  </a:lnTo>
                  <a:lnTo>
                    <a:pt x="30152" y="11320"/>
                  </a:lnTo>
                  <a:lnTo>
                    <a:pt x="30424" y="11488"/>
                  </a:lnTo>
                  <a:lnTo>
                    <a:pt x="30424" y="11592"/>
                  </a:lnTo>
                  <a:lnTo>
                    <a:pt x="30361" y="11613"/>
                  </a:lnTo>
                  <a:lnTo>
                    <a:pt x="30340" y="11697"/>
                  </a:lnTo>
                  <a:lnTo>
                    <a:pt x="30214" y="11843"/>
                  </a:lnTo>
                  <a:lnTo>
                    <a:pt x="30193" y="12011"/>
                  </a:lnTo>
                  <a:lnTo>
                    <a:pt x="30089" y="12011"/>
                  </a:lnTo>
                  <a:lnTo>
                    <a:pt x="30110" y="12032"/>
                  </a:lnTo>
                  <a:lnTo>
                    <a:pt x="30089" y="12178"/>
                  </a:lnTo>
                  <a:lnTo>
                    <a:pt x="30214" y="12325"/>
                  </a:lnTo>
                  <a:lnTo>
                    <a:pt x="30193" y="12387"/>
                  </a:lnTo>
                  <a:lnTo>
                    <a:pt x="30131" y="12429"/>
                  </a:lnTo>
                  <a:lnTo>
                    <a:pt x="30131" y="12471"/>
                  </a:lnTo>
                  <a:lnTo>
                    <a:pt x="30193" y="12555"/>
                  </a:lnTo>
                  <a:lnTo>
                    <a:pt x="30319" y="12492"/>
                  </a:lnTo>
                  <a:lnTo>
                    <a:pt x="30445" y="12387"/>
                  </a:lnTo>
                  <a:lnTo>
                    <a:pt x="30403" y="12492"/>
                  </a:lnTo>
                  <a:lnTo>
                    <a:pt x="30277" y="12576"/>
                  </a:lnTo>
                  <a:lnTo>
                    <a:pt x="30319" y="12638"/>
                  </a:lnTo>
                  <a:lnTo>
                    <a:pt x="30361" y="12659"/>
                  </a:lnTo>
                  <a:lnTo>
                    <a:pt x="30361" y="12701"/>
                  </a:lnTo>
                  <a:lnTo>
                    <a:pt x="30319" y="12743"/>
                  </a:lnTo>
                  <a:lnTo>
                    <a:pt x="30193" y="12743"/>
                  </a:lnTo>
                  <a:lnTo>
                    <a:pt x="30131" y="12806"/>
                  </a:lnTo>
                  <a:lnTo>
                    <a:pt x="30026" y="12806"/>
                  </a:lnTo>
                  <a:lnTo>
                    <a:pt x="29984" y="12890"/>
                  </a:lnTo>
                  <a:lnTo>
                    <a:pt x="30089" y="12973"/>
                  </a:lnTo>
                  <a:lnTo>
                    <a:pt x="30089" y="13057"/>
                  </a:lnTo>
                  <a:lnTo>
                    <a:pt x="30152" y="13057"/>
                  </a:lnTo>
                  <a:lnTo>
                    <a:pt x="30235" y="12952"/>
                  </a:lnTo>
                  <a:lnTo>
                    <a:pt x="30277" y="12952"/>
                  </a:lnTo>
                  <a:lnTo>
                    <a:pt x="30403" y="12806"/>
                  </a:lnTo>
                  <a:lnTo>
                    <a:pt x="30549" y="12743"/>
                  </a:lnTo>
                  <a:lnTo>
                    <a:pt x="30570" y="12701"/>
                  </a:lnTo>
                  <a:lnTo>
                    <a:pt x="30528" y="12576"/>
                  </a:lnTo>
                  <a:lnTo>
                    <a:pt x="30654" y="12471"/>
                  </a:lnTo>
                  <a:lnTo>
                    <a:pt x="30926" y="12283"/>
                  </a:lnTo>
                  <a:lnTo>
                    <a:pt x="30989" y="12283"/>
                  </a:lnTo>
                  <a:lnTo>
                    <a:pt x="31030" y="12178"/>
                  </a:lnTo>
                  <a:lnTo>
                    <a:pt x="31156" y="12178"/>
                  </a:lnTo>
                  <a:lnTo>
                    <a:pt x="31302" y="12053"/>
                  </a:lnTo>
                  <a:lnTo>
                    <a:pt x="31365" y="12115"/>
                  </a:lnTo>
                  <a:lnTo>
                    <a:pt x="31407" y="12115"/>
                  </a:lnTo>
                  <a:lnTo>
                    <a:pt x="31553" y="12073"/>
                  </a:lnTo>
                  <a:lnTo>
                    <a:pt x="31721" y="11906"/>
                  </a:lnTo>
                  <a:lnTo>
                    <a:pt x="31763" y="12011"/>
                  </a:lnTo>
                  <a:lnTo>
                    <a:pt x="31763" y="11655"/>
                  </a:lnTo>
                  <a:lnTo>
                    <a:pt x="31909" y="11550"/>
                  </a:lnTo>
                  <a:lnTo>
                    <a:pt x="31972" y="11404"/>
                  </a:lnTo>
                  <a:lnTo>
                    <a:pt x="31972" y="11299"/>
                  </a:lnTo>
                  <a:lnTo>
                    <a:pt x="32118" y="11195"/>
                  </a:lnTo>
                  <a:lnTo>
                    <a:pt x="32223" y="11006"/>
                  </a:lnTo>
                  <a:lnTo>
                    <a:pt x="32328" y="10965"/>
                  </a:lnTo>
                  <a:lnTo>
                    <a:pt x="32411" y="10672"/>
                  </a:lnTo>
                  <a:lnTo>
                    <a:pt x="32453" y="10567"/>
                  </a:lnTo>
                  <a:lnTo>
                    <a:pt x="32453" y="10504"/>
                  </a:lnTo>
                  <a:lnTo>
                    <a:pt x="32453" y="10337"/>
                  </a:lnTo>
                  <a:lnTo>
                    <a:pt x="32600" y="10190"/>
                  </a:lnTo>
                  <a:lnTo>
                    <a:pt x="32704" y="10358"/>
                  </a:lnTo>
                  <a:lnTo>
                    <a:pt x="32767" y="10400"/>
                  </a:lnTo>
                  <a:lnTo>
                    <a:pt x="32851" y="10483"/>
                  </a:lnTo>
                  <a:lnTo>
                    <a:pt x="32955" y="10441"/>
                  </a:lnTo>
                  <a:lnTo>
                    <a:pt x="33081" y="10483"/>
                  </a:lnTo>
                  <a:lnTo>
                    <a:pt x="33332" y="10462"/>
                  </a:lnTo>
                  <a:lnTo>
                    <a:pt x="33478" y="10483"/>
                  </a:lnTo>
                  <a:lnTo>
                    <a:pt x="33541" y="10337"/>
                  </a:lnTo>
                  <a:lnTo>
                    <a:pt x="33541" y="10253"/>
                  </a:lnTo>
                  <a:lnTo>
                    <a:pt x="33395" y="10128"/>
                  </a:lnTo>
                  <a:lnTo>
                    <a:pt x="33290" y="10044"/>
                  </a:lnTo>
                  <a:lnTo>
                    <a:pt x="33374" y="9960"/>
                  </a:lnTo>
                  <a:lnTo>
                    <a:pt x="33499" y="9960"/>
                  </a:lnTo>
                  <a:lnTo>
                    <a:pt x="33750" y="9772"/>
                  </a:lnTo>
                  <a:lnTo>
                    <a:pt x="33750" y="9646"/>
                  </a:lnTo>
                  <a:lnTo>
                    <a:pt x="33855" y="9521"/>
                  </a:lnTo>
                  <a:lnTo>
                    <a:pt x="33939" y="9521"/>
                  </a:lnTo>
                  <a:lnTo>
                    <a:pt x="34002" y="9416"/>
                  </a:lnTo>
                  <a:lnTo>
                    <a:pt x="33939" y="9312"/>
                  </a:lnTo>
                  <a:lnTo>
                    <a:pt x="33939" y="9207"/>
                  </a:lnTo>
                  <a:lnTo>
                    <a:pt x="33939" y="9081"/>
                  </a:lnTo>
                  <a:lnTo>
                    <a:pt x="34022" y="9040"/>
                  </a:lnTo>
                  <a:lnTo>
                    <a:pt x="34127" y="9123"/>
                  </a:lnTo>
                  <a:lnTo>
                    <a:pt x="34127" y="9228"/>
                  </a:lnTo>
                  <a:lnTo>
                    <a:pt x="34190" y="9312"/>
                  </a:lnTo>
                  <a:lnTo>
                    <a:pt x="34378" y="9332"/>
                  </a:lnTo>
                  <a:lnTo>
                    <a:pt x="34399" y="9395"/>
                  </a:lnTo>
                  <a:lnTo>
                    <a:pt x="34399" y="9353"/>
                  </a:lnTo>
                  <a:lnTo>
                    <a:pt x="34399" y="9291"/>
                  </a:lnTo>
                  <a:lnTo>
                    <a:pt x="34378" y="9249"/>
                  </a:lnTo>
                  <a:lnTo>
                    <a:pt x="34336" y="9144"/>
                  </a:lnTo>
                  <a:lnTo>
                    <a:pt x="34336" y="9123"/>
                  </a:lnTo>
                  <a:lnTo>
                    <a:pt x="34420" y="9081"/>
                  </a:lnTo>
                  <a:lnTo>
                    <a:pt x="34546" y="9102"/>
                  </a:lnTo>
                  <a:lnTo>
                    <a:pt x="34608" y="9081"/>
                  </a:lnTo>
                  <a:lnTo>
                    <a:pt x="34608" y="8977"/>
                  </a:lnTo>
                  <a:lnTo>
                    <a:pt x="34587" y="8914"/>
                  </a:lnTo>
                  <a:lnTo>
                    <a:pt x="34587" y="8830"/>
                  </a:lnTo>
                  <a:lnTo>
                    <a:pt x="34608" y="8788"/>
                  </a:lnTo>
                  <a:lnTo>
                    <a:pt x="34608" y="8684"/>
                  </a:lnTo>
                  <a:lnTo>
                    <a:pt x="34608" y="8579"/>
                  </a:lnTo>
                  <a:lnTo>
                    <a:pt x="34525" y="8516"/>
                  </a:lnTo>
                  <a:lnTo>
                    <a:pt x="34525" y="8349"/>
                  </a:lnTo>
                  <a:lnTo>
                    <a:pt x="34525" y="8244"/>
                  </a:lnTo>
                  <a:lnTo>
                    <a:pt x="34504" y="8098"/>
                  </a:lnTo>
                  <a:lnTo>
                    <a:pt x="34504" y="7993"/>
                  </a:lnTo>
                  <a:lnTo>
                    <a:pt x="34441" y="7889"/>
                  </a:lnTo>
                  <a:lnTo>
                    <a:pt x="34399" y="7826"/>
                  </a:lnTo>
                  <a:lnTo>
                    <a:pt x="34378" y="7742"/>
                  </a:lnTo>
                  <a:lnTo>
                    <a:pt x="34232" y="7533"/>
                  </a:lnTo>
                  <a:lnTo>
                    <a:pt x="34190" y="7428"/>
                  </a:lnTo>
                  <a:lnTo>
                    <a:pt x="34211" y="7366"/>
                  </a:lnTo>
                  <a:lnTo>
                    <a:pt x="34294" y="7345"/>
                  </a:lnTo>
                  <a:lnTo>
                    <a:pt x="34378" y="7324"/>
                  </a:lnTo>
                  <a:lnTo>
                    <a:pt x="34420" y="7261"/>
                  </a:lnTo>
                  <a:lnTo>
                    <a:pt x="34441" y="7198"/>
                  </a:lnTo>
                  <a:lnTo>
                    <a:pt x="34546" y="7010"/>
                  </a:lnTo>
                  <a:lnTo>
                    <a:pt x="34587" y="7010"/>
                  </a:lnTo>
                  <a:lnTo>
                    <a:pt x="34692" y="7031"/>
                  </a:lnTo>
                  <a:lnTo>
                    <a:pt x="34755" y="7052"/>
                  </a:lnTo>
                  <a:lnTo>
                    <a:pt x="35131" y="7115"/>
                  </a:lnTo>
                  <a:lnTo>
                    <a:pt x="35173" y="7136"/>
                  </a:lnTo>
                  <a:lnTo>
                    <a:pt x="35236" y="7136"/>
                  </a:lnTo>
                  <a:lnTo>
                    <a:pt x="35278" y="7094"/>
                  </a:lnTo>
                  <a:lnTo>
                    <a:pt x="35257" y="7010"/>
                  </a:lnTo>
                  <a:lnTo>
                    <a:pt x="35236" y="6926"/>
                  </a:lnTo>
                  <a:lnTo>
                    <a:pt x="35236" y="6884"/>
                  </a:lnTo>
                  <a:lnTo>
                    <a:pt x="35257" y="6822"/>
                  </a:lnTo>
                  <a:lnTo>
                    <a:pt x="35236" y="6780"/>
                  </a:lnTo>
                  <a:lnTo>
                    <a:pt x="35215" y="6696"/>
                  </a:lnTo>
                  <a:lnTo>
                    <a:pt x="35257" y="6591"/>
                  </a:lnTo>
                  <a:lnTo>
                    <a:pt x="35320" y="6571"/>
                  </a:lnTo>
                  <a:lnTo>
                    <a:pt x="35278" y="6466"/>
                  </a:lnTo>
                  <a:lnTo>
                    <a:pt x="35257" y="6403"/>
                  </a:lnTo>
                  <a:lnTo>
                    <a:pt x="35257" y="6382"/>
                  </a:lnTo>
                  <a:lnTo>
                    <a:pt x="35341" y="6319"/>
                  </a:lnTo>
                  <a:lnTo>
                    <a:pt x="35320" y="6278"/>
                  </a:lnTo>
                  <a:lnTo>
                    <a:pt x="35320" y="6215"/>
                  </a:lnTo>
                  <a:lnTo>
                    <a:pt x="35278" y="6152"/>
                  </a:lnTo>
                  <a:lnTo>
                    <a:pt x="35320" y="6068"/>
                  </a:lnTo>
                  <a:lnTo>
                    <a:pt x="35362" y="6047"/>
                  </a:lnTo>
                  <a:lnTo>
                    <a:pt x="35362" y="5985"/>
                  </a:lnTo>
                  <a:lnTo>
                    <a:pt x="35341" y="5943"/>
                  </a:lnTo>
                  <a:lnTo>
                    <a:pt x="35278" y="5796"/>
                  </a:lnTo>
                  <a:lnTo>
                    <a:pt x="35278" y="5671"/>
                  </a:lnTo>
                  <a:lnTo>
                    <a:pt x="35320" y="5650"/>
                  </a:lnTo>
                  <a:lnTo>
                    <a:pt x="35341" y="5629"/>
                  </a:lnTo>
                  <a:lnTo>
                    <a:pt x="35341" y="5587"/>
                  </a:lnTo>
                  <a:lnTo>
                    <a:pt x="35320" y="5545"/>
                  </a:lnTo>
                  <a:lnTo>
                    <a:pt x="35320" y="5483"/>
                  </a:lnTo>
                  <a:lnTo>
                    <a:pt x="35257" y="5441"/>
                  </a:lnTo>
                  <a:lnTo>
                    <a:pt x="35236" y="5378"/>
                  </a:lnTo>
                  <a:lnTo>
                    <a:pt x="35257" y="5315"/>
                  </a:lnTo>
                  <a:lnTo>
                    <a:pt x="35257" y="5231"/>
                  </a:lnTo>
                  <a:lnTo>
                    <a:pt x="35236" y="5169"/>
                  </a:lnTo>
                  <a:lnTo>
                    <a:pt x="35173" y="5127"/>
                  </a:lnTo>
                  <a:lnTo>
                    <a:pt x="35173" y="5064"/>
                  </a:lnTo>
                  <a:lnTo>
                    <a:pt x="35257" y="4959"/>
                  </a:lnTo>
                  <a:lnTo>
                    <a:pt x="35362" y="4939"/>
                  </a:lnTo>
                  <a:lnTo>
                    <a:pt x="35383" y="4918"/>
                  </a:lnTo>
                  <a:lnTo>
                    <a:pt x="35383" y="4813"/>
                  </a:lnTo>
                  <a:lnTo>
                    <a:pt x="35424" y="4687"/>
                  </a:lnTo>
                  <a:lnTo>
                    <a:pt x="35341" y="4646"/>
                  </a:lnTo>
                  <a:lnTo>
                    <a:pt x="35278" y="4583"/>
                  </a:lnTo>
                  <a:lnTo>
                    <a:pt x="35257" y="4499"/>
                  </a:lnTo>
                  <a:lnTo>
                    <a:pt x="35173" y="4395"/>
                  </a:lnTo>
                  <a:lnTo>
                    <a:pt x="35152" y="4332"/>
                  </a:lnTo>
                  <a:lnTo>
                    <a:pt x="35215" y="4290"/>
                  </a:lnTo>
                  <a:lnTo>
                    <a:pt x="35152" y="4185"/>
                  </a:lnTo>
                  <a:lnTo>
                    <a:pt x="35131" y="4123"/>
                  </a:lnTo>
                  <a:lnTo>
                    <a:pt x="35027" y="4102"/>
                  </a:lnTo>
                  <a:lnTo>
                    <a:pt x="34964" y="4081"/>
                  </a:lnTo>
                  <a:lnTo>
                    <a:pt x="34859" y="4018"/>
                  </a:lnTo>
                  <a:lnTo>
                    <a:pt x="34797" y="4081"/>
                  </a:lnTo>
                  <a:lnTo>
                    <a:pt x="34713" y="4102"/>
                  </a:lnTo>
                  <a:lnTo>
                    <a:pt x="34629" y="4143"/>
                  </a:lnTo>
                  <a:lnTo>
                    <a:pt x="34629" y="4227"/>
                  </a:lnTo>
                  <a:lnTo>
                    <a:pt x="34587" y="4269"/>
                  </a:lnTo>
                  <a:lnTo>
                    <a:pt x="34504" y="4269"/>
                  </a:lnTo>
                  <a:lnTo>
                    <a:pt x="34483" y="4395"/>
                  </a:lnTo>
                  <a:lnTo>
                    <a:pt x="34294" y="4395"/>
                  </a:lnTo>
                  <a:lnTo>
                    <a:pt x="34232" y="4478"/>
                  </a:lnTo>
                  <a:lnTo>
                    <a:pt x="34232" y="4583"/>
                  </a:lnTo>
                  <a:lnTo>
                    <a:pt x="34190" y="4604"/>
                  </a:lnTo>
                  <a:lnTo>
                    <a:pt x="34169" y="4729"/>
                  </a:lnTo>
                  <a:lnTo>
                    <a:pt x="34169" y="4792"/>
                  </a:lnTo>
                  <a:lnTo>
                    <a:pt x="34106" y="4813"/>
                  </a:lnTo>
                  <a:lnTo>
                    <a:pt x="34022" y="4897"/>
                  </a:lnTo>
                  <a:lnTo>
                    <a:pt x="33876" y="4918"/>
                  </a:lnTo>
                  <a:lnTo>
                    <a:pt x="33709" y="4918"/>
                  </a:lnTo>
                  <a:lnTo>
                    <a:pt x="33667" y="4939"/>
                  </a:lnTo>
                  <a:lnTo>
                    <a:pt x="33604" y="5001"/>
                  </a:lnTo>
                  <a:lnTo>
                    <a:pt x="33583" y="4918"/>
                  </a:lnTo>
                  <a:lnTo>
                    <a:pt x="33541" y="4834"/>
                  </a:lnTo>
                  <a:lnTo>
                    <a:pt x="33458" y="4834"/>
                  </a:lnTo>
                  <a:lnTo>
                    <a:pt x="33374" y="4897"/>
                  </a:lnTo>
                  <a:lnTo>
                    <a:pt x="33269" y="4918"/>
                  </a:lnTo>
                  <a:lnTo>
                    <a:pt x="33248" y="4834"/>
                  </a:lnTo>
                  <a:lnTo>
                    <a:pt x="33165" y="4729"/>
                  </a:lnTo>
                  <a:lnTo>
                    <a:pt x="33123" y="4708"/>
                  </a:lnTo>
                  <a:lnTo>
                    <a:pt x="32976" y="4583"/>
                  </a:lnTo>
                  <a:lnTo>
                    <a:pt x="32976" y="4478"/>
                  </a:lnTo>
                  <a:lnTo>
                    <a:pt x="33018" y="4436"/>
                  </a:lnTo>
                  <a:lnTo>
                    <a:pt x="33039" y="4332"/>
                  </a:lnTo>
                  <a:lnTo>
                    <a:pt x="33018" y="4227"/>
                  </a:lnTo>
                  <a:lnTo>
                    <a:pt x="32976" y="4123"/>
                  </a:lnTo>
                  <a:lnTo>
                    <a:pt x="32872" y="4143"/>
                  </a:lnTo>
                  <a:lnTo>
                    <a:pt x="32872" y="4081"/>
                  </a:lnTo>
                  <a:lnTo>
                    <a:pt x="32872" y="3997"/>
                  </a:lnTo>
                  <a:lnTo>
                    <a:pt x="32934" y="3913"/>
                  </a:lnTo>
                  <a:lnTo>
                    <a:pt x="32934" y="3871"/>
                  </a:lnTo>
                  <a:lnTo>
                    <a:pt x="32872" y="3851"/>
                  </a:lnTo>
                  <a:lnTo>
                    <a:pt x="32851" y="3851"/>
                  </a:lnTo>
                  <a:lnTo>
                    <a:pt x="32767" y="3892"/>
                  </a:lnTo>
                  <a:lnTo>
                    <a:pt x="32725" y="3892"/>
                  </a:lnTo>
                  <a:lnTo>
                    <a:pt x="32642" y="3913"/>
                  </a:lnTo>
                  <a:lnTo>
                    <a:pt x="32558" y="3892"/>
                  </a:lnTo>
                  <a:lnTo>
                    <a:pt x="32516" y="3871"/>
                  </a:lnTo>
                  <a:lnTo>
                    <a:pt x="32453" y="3851"/>
                  </a:lnTo>
                  <a:lnTo>
                    <a:pt x="32432" y="3809"/>
                  </a:lnTo>
                  <a:lnTo>
                    <a:pt x="32307" y="3767"/>
                  </a:lnTo>
                  <a:lnTo>
                    <a:pt x="32307" y="3704"/>
                  </a:lnTo>
                  <a:lnTo>
                    <a:pt x="32244" y="3662"/>
                  </a:lnTo>
                  <a:lnTo>
                    <a:pt x="32202" y="3662"/>
                  </a:lnTo>
                  <a:lnTo>
                    <a:pt x="32139" y="3599"/>
                  </a:lnTo>
                  <a:lnTo>
                    <a:pt x="32139" y="3558"/>
                  </a:lnTo>
                  <a:lnTo>
                    <a:pt x="32077" y="3558"/>
                  </a:lnTo>
                  <a:lnTo>
                    <a:pt x="32014" y="3474"/>
                  </a:lnTo>
                  <a:lnTo>
                    <a:pt x="31993" y="3432"/>
                  </a:lnTo>
                  <a:lnTo>
                    <a:pt x="31930" y="3369"/>
                  </a:lnTo>
                  <a:lnTo>
                    <a:pt x="31888" y="3369"/>
                  </a:lnTo>
                  <a:lnTo>
                    <a:pt x="31846" y="3453"/>
                  </a:lnTo>
                  <a:lnTo>
                    <a:pt x="31805" y="3432"/>
                  </a:lnTo>
                  <a:lnTo>
                    <a:pt x="31763" y="3453"/>
                  </a:lnTo>
                  <a:lnTo>
                    <a:pt x="31721" y="3495"/>
                  </a:lnTo>
                  <a:lnTo>
                    <a:pt x="31658" y="3453"/>
                  </a:lnTo>
                  <a:lnTo>
                    <a:pt x="31616" y="3390"/>
                  </a:lnTo>
                  <a:lnTo>
                    <a:pt x="31574" y="3369"/>
                  </a:lnTo>
                  <a:lnTo>
                    <a:pt x="31449" y="3369"/>
                  </a:lnTo>
                  <a:lnTo>
                    <a:pt x="31386" y="3348"/>
                  </a:lnTo>
                  <a:lnTo>
                    <a:pt x="31449" y="3286"/>
                  </a:lnTo>
                  <a:lnTo>
                    <a:pt x="31449" y="3244"/>
                  </a:lnTo>
                  <a:lnTo>
                    <a:pt x="31365" y="3244"/>
                  </a:lnTo>
                  <a:lnTo>
                    <a:pt x="31302" y="3286"/>
                  </a:lnTo>
                  <a:lnTo>
                    <a:pt x="31177" y="3286"/>
                  </a:lnTo>
                  <a:lnTo>
                    <a:pt x="31135" y="3327"/>
                  </a:lnTo>
                  <a:lnTo>
                    <a:pt x="31072" y="3265"/>
                  </a:lnTo>
                  <a:lnTo>
                    <a:pt x="31030" y="3286"/>
                  </a:lnTo>
                  <a:lnTo>
                    <a:pt x="30947" y="3286"/>
                  </a:lnTo>
                  <a:lnTo>
                    <a:pt x="30884" y="3223"/>
                  </a:lnTo>
                  <a:lnTo>
                    <a:pt x="30800" y="3181"/>
                  </a:lnTo>
                  <a:lnTo>
                    <a:pt x="30675" y="3055"/>
                  </a:lnTo>
                  <a:lnTo>
                    <a:pt x="30633" y="2930"/>
                  </a:lnTo>
                  <a:lnTo>
                    <a:pt x="30633" y="2846"/>
                  </a:lnTo>
                  <a:lnTo>
                    <a:pt x="30612" y="2742"/>
                  </a:lnTo>
                  <a:lnTo>
                    <a:pt x="30549" y="2742"/>
                  </a:lnTo>
                  <a:lnTo>
                    <a:pt x="30465" y="2721"/>
                  </a:lnTo>
                  <a:lnTo>
                    <a:pt x="30465" y="2574"/>
                  </a:lnTo>
                  <a:lnTo>
                    <a:pt x="30424" y="2553"/>
                  </a:lnTo>
                  <a:lnTo>
                    <a:pt x="30403" y="2428"/>
                  </a:lnTo>
                  <a:lnTo>
                    <a:pt x="30361" y="2323"/>
                  </a:lnTo>
                  <a:lnTo>
                    <a:pt x="30152" y="2198"/>
                  </a:lnTo>
                  <a:lnTo>
                    <a:pt x="30047" y="2030"/>
                  </a:lnTo>
                  <a:lnTo>
                    <a:pt x="30026" y="1988"/>
                  </a:lnTo>
                  <a:lnTo>
                    <a:pt x="29984" y="1884"/>
                  </a:lnTo>
                  <a:lnTo>
                    <a:pt x="29921" y="1905"/>
                  </a:lnTo>
                  <a:lnTo>
                    <a:pt x="29901" y="1905"/>
                  </a:lnTo>
                  <a:lnTo>
                    <a:pt x="29901" y="1821"/>
                  </a:lnTo>
                  <a:lnTo>
                    <a:pt x="29921" y="1779"/>
                  </a:lnTo>
                  <a:lnTo>
                    <a:pt x="29838" y="1716"/>
                  </a:lnTo>
                  <a:lnTo>
                    <a:pt x="29796" y="1612"/>
                  </a:lnTo>
                  <a:lnTo>
                    <a:pt x="29733" y="1591"/>
                  </a:lnTo>
                  <a:lnTo>
                    <a:pt x="29712" y="1507"/>
                  </a:lnTo>
                  <a:lnTo>
                    <a:pt x="29670" y="1444"/>
                  </a:lnTo>
                  <a:lnTo>
                    <a:pt x="29608" y="1340"/>
                  </a:lnTo>
                  <a:lnTo>
                    <a:pt x="29482" y="1256"/>
                  </a:lnTo>
                  <a:lnTo>
                    <a:pt x="29461" y="1193"/>
                  </a:lnTo>
                  <a:lnTo>
                    <a:pt x="29503" y="1130"/>
                  </a:lnTo>
                  <a:lnTo>
                    <a:pt x="29482" y="1047"/>
                  </a:lnTo>
                  <a:lnTo>
                    <a:pt x="29315" y="1047"/>
                  </a:lnTo>
                  <a:lnTo>
                    <a:pt x="29294" y="984"/>
                  </a:lnTo>
                  <a:lnTo>
                    <a:pt x="29294" y="942"/>
                  </a:lnTo>
                  <a:lnTo>
                    <a:pt x="29273" y="879"/>
                  </a:lnTo>
                  <a:lnTo>
                    <a:pt x="29273" y="817"/>
                  </a:lnTo>
                  <a:lnTo>
                    <a:pt x="29231" y="733"/>
                  </a:lnTo>
                  <a:lnTo>
                    <a:pt x="29168" y="712"/>
                  </a:lnTo>
                  <a:lnTo>
                    <a:pt x="29168" y="649"/>
                  </a:lnTo>
                  <a:lnTo>
                    <a:pt x="29147" y="607"/>
                  </a:lnTo>
                  <a:lnTo>
                    <a:pt x="29085" y="628"/>
                  </a:lnTo>
                  <a:lnTo>
                    <a:pt x="28980" y="607"/>
                  </a:lnTo>
                  <a:lnTo>
                    <a:pt x="28959" y="545"/>
                  </a:lnTo>
                  <a:lnTo>
                    <a:pt x="28980" y="482"/>
                  </a:lnTo>
                  <a:lnTo>
                    <a:pt x="28959" y="440"/>
                  </a:lnTo>
                  <a:lnTo>
                    <a:pt x="28875" y="419"/>
                  </a:lnTo>
                  <a:lnTo>
                    <a:pt x="28833" y="461"/>
                  </a:lnTo>
                  <a:lnTo>
                    <a:pt x="28792" y="419"/>
                  </a:lnTo>
                  <a:lnTo>
                    <a:pt x="28750" y="419"/>
                  </a:lnTo>
                  <a:lnTo>
                    <a:pt x="28708" y="356"/>
                  </a:lnTo>
                  <a:lnTo>
                    <a:pt x="28750" y="293"/>
                  </a:lnTo>
                  <a:lnTo>
                    <a:pt x="28687" y="231"/>
                  </a:lnTo>
                  <a:lnTo>
                    <a:pt x="28624" y="210"/>
                  </a:lnTo>
                  <a:lnTo>
                    <a:pt x="28561" y="231"/>
                  </a:lnTo>
                  <a:lnTo>
                    <a:pt x="28520" y="147"/>
                  </a:lnTo>
                  <a:lnTo>
                    <a:pt x="28457" y="189"/>
                  </a:lnTo>
                  <a:lnTo>
                    <a:pt x="28373" y="189"/>
                  </a:lnTo>
                  <a:lnTo>
                    <a:pt x="28331" y="147"/>
                  </a:lnTo>
                  <a:lnTo>
                    <a:pt x="28268" y="189"/>
                  </a:lnTo>
                  <a:lnTo>
                    <a:pt x="28268" y="252"/>
                  </a:lnTo>
                  <a:lnTo>
                    <a:pt x="28248" y="293"/>
                  </a:lnTo>
                  <a:lnTo>
                    <a:pt x="28143" y="231"/>
                  </a:lnTo>
                  <a:lnTo>
                    <a:pt x="28101" y="189"/>
                  </a:lnTo>
                  <a:lnTo>
                    <a:pt x="28017" y="210"/>
                  </a:lnTo>
                  <a:lnTo>
                    <a:pt x="27892" y="210"/>
                  </a:lnTo>
                  <a:lnTo>
                    <a:pt x="27892" y="189"/>
                  </a:lnTo>
                  <a:lnTo>
                    <a:pt x="27808" y="105"/>
                  </a:lnTo>
                  <a:lnTo>
                    <a:pt x="27620" y="84"/>
                  </a:lnTo>
                  <a:lnTo>
                    <a:pt x="27536" y="21"/>
                  </a:lnTo>
                  <a:lnTo>
                    <a:pt x="27432" y="21"/>
                  </a:lnTo>
                  <a:lnTo>
                    <a:pt x="27390"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54"/>
            <p:cNvSpPr/>
            <p:nvPr/>
          </p:nvSpPr>
          <p:spPr>
            <a:xfrm>
              <a:off x="4442708" y="2990191"/>
              <a:ext cx="762" cy="967"/>
            </a:xfrm>
            <a:custGeom>
              <a:avLst/>
              <a:gdLst/>
              <a:ahLst/>
              <a:cxnLst/>
              <a:rect l="l" t="t" r="r" b="b"/>
              <a:pathLst>
                <a:path w="64" h="85" extrusionOk="0">
                  <a:moveTo>
                    <a:pt x="63" y="85"/>
                  </a:moveTo>
                  <a:lnTo>
                    <a:pt x="1" y="1"/>
                  </a:lnTo>
                  <a:lnTo>
                    <a:pt x="1"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54"/>
            <p:cNvSpPr/>
            <p:nvPr/>
          </p:nvSpPr>
          <p:spPr>
            <a:xfrm>
              <a:off x="4434742" y="2997094"/>
              <a:ext cx="1250" cy="1205"/>
            </a:xfrm>
            <a:custGeom>
              <a:avLst/>
              <a:gdLst/>
              <a:ahLst/>
              <a:cxnLst/>
              <a:rect l="l" t="t" r="r" b="b"/>
              <a:pathLst>
                <a:path w="105" h="106" extrusionOk="0">
                  <a:moveTo>
                    <a:pt x="0" y="105"/>
                  </a:moveTo>
                  <a:lnTo>
                    <a:pt x="105" y="1"/>
                  </a:lnTo>
                  <a:lnTo>
                    <a:pt x="105"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54"/>
            <p:cNvSpPr/>
            <p:nvPr/>
          </p:nvSpPr>
          <p:spPr>
            <a:xfrm>
              <a:off x="4184339" y="2879787"/>
              <a:ext cx="2512" cy="728"/>
            </a:xfrm>
            <a:custGeom>
              <a:avLst/>
              <a:gdLst/>
              <a:ahLst/>
              <a:cxnLst/>
              <a:rect l="l" t="t" r="r" b="b"/>
              <a:pathLst>
                <a:path w="211" h="64" extrusionOk="0">
                  <a:moveTo>
                    <a:pt x="210" y="0"/>
                  </a:moveTo>
                  <a:lnTo>
                    <a:pt x="1" y="63"/>
                  </a:lnTo>
                  <a:lnTo>
                    <a:pt x="22" y="63"/>
                  </a:lnTo>
                  <a:lnTo>
                    <a:pt x="210"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54"/>
            <p:cNvSpPr/>
            <p:nvPr/>
          </p:nvSpPr>
          <p:spPr>
            <a:xfrm>
              <a:off x="4038591" y="2720356"/>
              <a:ext cx="260870" cy="130886"/>
            </a:xfrm>
            <a:custGeom>
              <a:avLst/>
              <a:gdLst/>
              <a:ahLst/>
              <a:cxnLst/>
              <a:rect l="l" t="t" r="r" b="b"/>
              <a:pathLst>
                <a:path w="21908" h="11509" extrusionOk="0">
                  <a:moveTo>
                    <a:pt x="10860" y="0"/>
                  </a:moveTo>
                  <a:lnTo>
                    <a:pt x="10755" y="84"/>
                  </a:lnTo>
                  <a:lnTo>
                    <a:pt x="10713" y="189"/>
                  </a:lnTo>
                  <a:lnTo>
                    <a:pt x="10567" y="189"/>
                  </a:lnTo>
                  <a:lnTo>
                    <a:pt x="10483" y="252"/>
                  </a:lnTo>
                  <a:lnTo>
                    <a:pt x="10546" y="314"/>
                  </a:lnTo>
                  <a:lnTo>
                    <a:pt x="10546" y="398"/>
                  </a:lnTo>
                  <a:lnTo>
                    <a:pt x="10400" y="419"/>
                  </a:lnTo>
                  <a:lnTo>
                    <a:pt x="10337" y="419"/>
                  </a:lnTo>
                  <a:lnTo>
                    <a:pt x="10253" y="524"/>
                  </a:lnTo>
                  <a:lnTo>
                    <a:pt x="10128" y="524"/>
                  </a:lnTo>
                  <a:lnTo>
                    <a:pt x="10044" y="586"/>
                  </a:lnTo>
                  <a:lnTo>
                    <a:pt x="9981" y="586"/>
                  </a:lnTo>
                  <a:lnTo>
                    <a:pt x="9751" y="733"/>
                  </a:lnTo>
                  <a:lnTo>
                    <a:pt x="9625" y="796"/>
                  </a:lnTo>
                  <a:lnTo>
                    <a:pt x="9521" y="837"/>
                  </a:lnTo>
                  <a:lnTo>
                    <a:pt x="9437" y="837"/>
                  </a:lnTo>
                  <a:lnTo>
                    <a:pt x="9353" y="775"/>
                  </a:lnTo>
                  <a:lnTo>
                    <a:pt x="9312" y="837"/>
                  </a:lnTo>
                  <a:lnTo>
                    <a:pt x="9291" y="921"/>
                  </a:lnTo>
                  <a:lnTo>
                    <a:pt x="9144" y="921"/>
                  </a:lnTo>
                  <a:lnTo>
                    <a:pt x="9102" y="984"/>
                  </a:lnTo>
                  <a:lnTo>
                    <a:pt x="9102" y="1088"/>
                  </a:lnTo>
                  <a:lnTo>
                    <a:pt x="9040" y="1130"/>
                  </a:lnTo>
                  <a:lnTo>
                    <a:pt x="8977" y="1109"/>
                  </a:lnTo>
                  <a:lnTo>
                    <a:pt x="8893" y="1109"/>
                  </a:lnTo>
                  <a:lnTo>
                    <a:pt x="8789" y="1151"/>
                  </a:lnTo>
                  <a:lnTo>
                    <a:pt x="8663" y="1172"/>
                  </a:lnTo>
                  <a:lnTo>
                    <a:pt x="8496" y="1256"/>
                  </a:lnTo>
                  <a:lnTo>
                    <a:pt x="8475" y="1319"/>
                  </a:lnTo>
                  <a:lnTo>
                    <a:pt x="8307" y="1340"/>
                  </a:lnTo>
                  <a:lnTo>
                    <a:pt x="8182" y="1402"/>
                  </a:lnTo>
                  <a:lnTo>
                    <a:pt x="8035" y="1423"/>
                  </a:lnTo>
                  <a:lnTo>
                    <a:pt x="7847" y="1465"/>
                  </a:lnTo>
                  <a:lnTo>
                    <a:pt x="7826" y="1549"/>
                  </a:lnTo>
                  <a:lnTo>
                    <a:pt x="7763" y="1632"/>
                  </a:lnTo>
                  <a:lnTo>
                    <a:pt x="7721" y="1528"/>
                  </a:lnTo>
                  <a:lnTo>
                    <a:pt x="7617" y="1528"/>
                  </a:lnTo>
                  <a:lnTo>
                    <a:pt x="7512" y="1570"/>
                  </a:lnTo>
                  <a:lnTo>
                    <a:pt x="7512" y="1653"/>
                  </a:lnTo>
                  <a:lnTo>
                    <a:pt x="7449" y="1695"/>
                  </a:lnTo>
                  <a:lnTo>
                    <a:pt x="7345" y="1653"/>
                  </a:lnTo>
                  <a:lnTo>
                    <a:pt x="7219" y="1653"/>
                  </a:lnTo>
                  <a:lnTo>
                    <a:pt x="7198" y="1612"/>
                  </a:lnTo>
                  <a:lnTo>
                    <a:pt x="7115" y="1612"/>
                  </a:lnTo>
                  <a:lnTo>
                    <a:pt x="7031" y="1653"/>
                  </a:lnTo>
                  <a:lnTo>
                    <a:pt x="6926" y="1674"/>
                  </a:lnTo>
                  <a:lnTo>
                    <a:pt x="6884" y="1695"/>
                  </a:lnTo>
                  <a:lnTo>
                    <a:pt x="6926" y="1842"/>
                  </a:lnTo>
                  <a:lnTo>
                    <a:pt x="6884" y="1925"/>
                  </a:lnTo>
                  <a:lnTo>
                    <a:pt x="6989" y="1946"/>
                  </a:lnTo>
                  <a:lnTo>
                    <a:pt x="7136" y="1925"/>
                  </a:lnTo>
                  <a:lnTo>
                    <a:pt x="7198" y="2051"/>
                  </a:lnTo>
                  <a:lnTo>
                    <a:pt x="7031" y="2051"/>
                  </a:lnTo>
                  <a:lnTo>
                    <a:pt x="6989" y="2093"/>
                  </a:lnTo>
                  <a:lnTo>
                    <a:pt x="6989" y="2156"/>
                  </a:lnTo>
                  <a:lnTo>
                    <a:pt x="7136" y="2176"/>
                  </a:lnTo>
                  <a:lnTo>
                    <a:pt x="7240" y="2197"/>
                  </a:lnTo>
                  <a:lnTo>
                    <a:pt x="7324" y="2156"/>
                  </a:lnTo>
                  <a:lnTo>
                    <a:pt x="7408" y="2156"/>
                  </a:lnTo>
                  <a:lnTo>
                    <a:pt x="7512" y="2260"/>
                  </a:lnTo>
                  <a:lnTo>
                    <a:pt x="7617" y="2281"/>
                  </a:lnTo>
                  <a:lnTo>
                    <a:pt x="7617" y="2386"/>
                  </a:lnTo>
                  <a:lnTo>
                    <a:pt x="7554" y="2449"/>
                  </a:lnTo>
                  <a:lnTo>
                    <a:pt x="7449" y="2407"/>
                  </a:lnTo>
                  <a:lnTo>
                    <a:pt x="7219" y="2449"/>
                  </a:lnTo>
                  <a:lnTo>
                    <a:pt x="7094" y="2553"/>
                  </a:lnTo>
                  <a:lnTo>
                    <a:pt x="6947" y="2741"/>
                  </a:lnTo>
                  <a:lnTo>
                    <a:pt x="6947" y="2867"/>
                  </a:lnTo>
                  <a:lnTo>
                    <a:pt x="7031" y="2888"/>
                  </a:lnTo>
                  <a:lnTo>
                    <a:pt x="7052" y="3013"/>
                  </a:lnTo>
                  <a:lnTo>
                    <a:pt x="6989" y="3118"/>
                  </a:lnTo>
                  <a:lnTo>
                    <a:pt x="6947" y="3244"/>
                  </a:lnTo>
                  <a:lnTo>
                    <a:pt x="6843" y="3244"/>
                  </a:lnTo>
                  <a:lnTo>
                    <a:pt x="6843" y="3306"/>
                  </a:lnTo>
                  <a:lnTo>
                    <a:pt x="6884" y="3390"/>
                  </a:lnTo>
                  <a:lnTo>
                    <a:pt x="6884" y="3453"/>
                  </a:lnTo>
                  <a:lnTo>
                    <a:pt x="7031" y="3453"/>
                  </a:lnTo>
                  <a:lnTo>
                    <a:pt x="7115" y="3537"/>
                  </a:lnTo>
                  <a:lnTo>
                    <a:pt x="7240" y="3557"/>
                  </a:lnTo>
                  <a:lnTo>
                    <a:pt x="7240" y="3620"/>
                  </a:lnTo>
                  <a:lnTo>
                    <a:pt x="7366" y="3704"/>
                  </a:lnTo>
                  <a:lnTo>
                    <a:pt x="7533" y="3725"/>
                  </a:lnTo>
                  <a:lnTo>
                    <a:pt x="7575" y="3746"/>
                  </a:lnTo>
                  <a:lnTo>
                    <a:pt x="7617" y="4227"/>
                  </a:lnTo>
                  <a:lnTo>
                    <a:pt x="7554" y="4290"/>
                  </a:lnTo>
                  <a:lnTo>
                    <a:pt x="7366" y="4373"/>
                  </a:lnTo>
                  <a:lnTo>
                    <a:pt x="7219" y="4353"/>
                  </a:lnTo>
                  <a:lnTo>
                    <a:pt x="7031" y="4248"/>
                  </a:lnTo>
                  <a:lnTo>
                    <a:pt x="6947" y="4290"/>
                  </a:lnTo>
                  <a:lnTo>
                    <a:pt x="6947" y="4394"/>
                  </a:lnTo>
                  <a:lnTo>
                    <a:pt x="6905" y="4541"/>
                  </a:lnTo>
                  <a:lnTo>
                    <a:pt x="6780" y="4562"/>
                  </a:lnTo>
                  <a:lnTo>
                    <a:pt x="6571" y="4457"/>
                  </a:lnTo>
                  <a:lnTo>
                    <a:pt x="6403" y="4457"/>
                  </a:lnTo>
                  <a:lnTo>
                    <a:pt x="6320" y="4394"/>
                  </a:lnTo>
                  <a:lnTo>
                    <a:pt x="6278" y="4436"/>
                  </a:lnTo>
                  <a:lnTo>
                    <a:pt x="6173" y="4394"/>
                  </a:lnTo>
                  <a:lnTo>
                    <a:pt x="6048" y="4269"/>
                  </a:lnTo>
                  <a:lnTo>
                    <a:pt x="6152" y="4227"/>
                  </a:lnTo>
                  <a:lnTo>
                    <a:pt x="6173" y="4143"/>
                  </a:lnTo>
                  <a:lnTo>
                    <a:pt x="6089" y="4122"/>
                  </a:lnTo>
                  <a:lnTo>
                    <a:pt x="5964" y="4039"/>
                  </a:lnTo>
                  <a:lnTo>
                    <a:pt x="5880" y="4122"/>
                  </a:lnTo>
                  <a:lnTo>
                    <a:pt x="5755" y="4081"/>
                  </a:lnTo>
                  <a:lnTo>
                    <a:pt x="5671" y="4122"/>
                  </a:lnTo>
                  <a:lnTo>
                    <a:pt x="5692" y="4269"/>
                  </a:lnTo>
                  <a:lnTo>
                    <a:pt x="5545" y="4290"/>
                  </a:lnTo>
                  <a:lnTo>
                    <a:pt x="5483" y="4227"/>
                  </a:lnTo>
                  <a:lnTo>
                    <a:pt x="5336" y="4060"/>
                  </a:lnTo>
                  <a:lnTo>
                    <a:pt x="5211" y="4081"/>
                  </a:lnTo>
                  <a:lnTo>
                    <a:pt x="5148" y="4185"/>
                  </a:lnTo>
                  <a:lnTo>
                    <a:pt x="5064" y="4081"/>
                  </a:lnTo>
                  <a:lnTo>
                    <a:pt x="5001" y="4122"/>
                  </a:lnTo>
                  <a:lnTo>
                    <a:pt x="5001" y="4248"/>
                  </a:lnTo>
                  <a:lnTo>
                    <a:pt x="4855" y="4248"/>
                  </a:lnTo>
                  <a:lnTo>
                    <a:pt x="4834" y="4457"/>
                  </a:lnTo>
                  <a:lnTo>
                    <a:pt x="4708" y="4562"/>
                  </a:lnTo>
                  <a:lnTo>
                    <a:pt x="4625" y="4541"/>
                  </a:lnTo>
                  <a:lnTo>
                    <a:pt x="4541" y="4436"/>
                  </a:lnTo>
                  <a:lnTo>
                    <a:pt x="4332" y="4394"/>
                  </a:lnTo>
                  <a:lnTo>
                    <a:pt x="4269" y="4269"/>
                  </a:lnTo>
                  <a:lnTo>
                    <a:pt x="4123" y="4353"/>
                  </a:lnTo>
                  <a:lnTo>
                    <a:pt x="4164" y="4478"/>
                  </a:lnTo>
                  <a:lnTo>
                    <a:pt x="4081" y="4604"/>
                  </a:lnTo>
                  <a:lnTo>
                    <a:pt x="3997" y="4583"/>
                  </a:lnTo>
                  <a:lnTo>
                    <a:pt x="3997" y="4457"/>
                  </a:lnTo>
                  <a:lnTo>
                    <a:pt x="3955" y="4373"/>
                  </a:lnTo>
                  <a:lnTo>
                    <a:pt x="3871" y="4373"/>
                  </a:lnTo>
                  <a:lnTo>
                    <a:pt x="3704" y="4248"/>
                  </a:lnTo>
                  <a:lnTo>
                    <a:pt x="3599" y="4122"/>
                  </a:lnTo>
                  <a:lnTo>
                    <a:pt x="3474" y="4122"/>
                  </a:lnTo>
                  <a:lnTo>
                    <a:pt x="3369" y="3976"/>
                  </a:lnTo>
                  <a:lnTo>
                    <a:pt x="3286" y="3955"/>
                  </a:lnTo>
                  <a:lnTo>
                    <a:pt x="3244" y="3871"/>
                  </a:lnTo>
                  <a:lnTo>
                    <a:pt x="3160" y="3871"/>
                  </a:lnTo>
                  <a:lnTo>
                    <a:pt x="2951" y="3955"/>
                  </a:lnTo>
                  <a:lnTo>
                    <a:pt x="2825" y="3850"/>
                  </a:lnTo>
                  <a:lnTo>
                    <a:pt x="2742" y="3704"/>
                  </a:lnTo>
                  <a:lnTo>
                    <a:pt x="2637" y="3704"/>
                  </a:lnTo>
                  <a:lnTo>
                    <a:pt x="2532" y="3809"/>
                  </a:lnTo>
                  <a:lnTo>
                    <a:pt x="2407" y="3809"/>
                  </a:lnTo>
                  <a:lnTo>
                    <a:pt x="2407" y="3871"/>
                  </a:lnTo>
                  <a:lnTo>
                    <a:pt x="2323" y="3955"/>
                  </a:lnTo>
                  <a:lnTo>
                    <a:pt x="2323" y="3850"/>
                  </a:lnTo>
                  <a:lnTo>
                    <a:pt x="2239" y="3913"/>
                  </a:lnTo>
                  <a:lnTo>
                    <a:pt x="2218" y="3976"/>
                  </a:lnTo>
                  <a:lnTo>
                    <a:pt x="2114" y="4060"/>
                  </a:lnTo>
                  <a:lnTo>
                    <a:pt x="2030" y="3976"/>
                  </a:lnTo>
                  <a:lnTo>
                    <a:pt x="2114" y="3913"/>
                  </a:lnTo>
                  <a:lnTo>
                    <a:pt x="2135" y="3829"/>
                  </a:lnTo>
                  <a:lnTo>
                    <a:pt x="2009" y="3767"/>
                  </a:lnTo>
                  <a:lnTo>
                    <a:pt x="1821" y="3662"/>
                  </a:lnTo>
                  <a:lnTo>
                    <a:pt x="1800" y="3746"/>
                  </a:lnTo>
                  <a:lnTo>
                    <a:pt x="1821" y="3850"/>
                  </a:lnTo>
                  <a:lnTo>
                    <a:pt x="1821" y="3955"/>
                  </a:lnTo>
                  <a:lnTo>
                    <a:pt x="1695" y="3913"/>
                  </a:lnTo>
                  <a:lnTo>
                    <a:pt x="1612" y="3976"/>
                  </a:lnTo>
                  <a:lnTo>
                    <a:pt x="1570" y="4143"/>
                  </a:lnTo>
                  <a:lnTo>
                    <a:pt x="1486" y="4143"/>
                  </a:lnTo>
                  <a:lnTo>
                    <a:pt x="1298" y="4248"/>
                  </a:lnTo>
                  <a:lnTo>
                    <a:pt x="1277" y="4373"/>
                  </a:lnTo>
                  <a:lnTo>
                    <a:pt x="1361" y="4478"/>
                  </a:lnTo>
                  <a:lnTo>
                    <a:pt x="1361" y="4604"/>
                  </a:lnTo>
                  <a:lnTo>
                    <a:pt x="1172" y="4604"/>
                  </a:lnTo>
                  <a:lnTo>
                    <a:pt x="984" y="4645"/>
                  </a:lnTo>
                  <a:lnTo>
                    <a:pt x="1130" y="5106"/>
                  </a:lnTo>
                  <a:lnTo>
                    <a:pt x="1047" y="5169"/>
                  </a:lnTo>
                  <a:lnTo>
                    <a:pt x="1068" y="5336"/>
                  </a:lnTo>
                  <a:lnTo>
                    <a:pt x="879" y="5336"/>
                  </a:lnTo>
                  <a:lnTo>
                    <a:pt x="733" y="5231"/>
                  </a:lnTo>
                  <a:lnTo>
                    <a:pt x="670" y="5127"/>
                  </a:lnTo>
                  <a:lnTo>
                    <a:pt x="356" y="4876"/>
                  </a:lnTo>
                  <a:lnTo>
                    <a:pt x="294" y="4980"/>
                  </a:lnTo>
                  <a:lnTo>
                    <a:pt x="294" y="5106"/>
                  </a:lnTo>
                  <a:lnTo>
                    <a:pt x="126" y="5315"/>
                  </a:lnTo>
                  <a:lnTo>
                    <a:pt x="22" y="5378"/>
                  </a:lnTo>
                  <a:lnTo>
                    <a:pt x="42" y="5629"/>
                  </a:lnTo>
                  <a:lnTo>
                    <a:pt x="126" y="5734"/>
                  </a:lnTo>
                  <a:lnTo>
                    <a:pt x="105" y="6068"/>
                  </a:lnTo>
                  <a:lnTo>
                    <a:pt x="1" y="6278"/>
                  </a:lnTo>
                  <a:lnTo>
                    <a:pt x="231" y="6382"/>
                  </a:lnTo>
                  <a:lnTo>
                    <a:pt x="335" y="6550"/>
                  </a:lnTo>
                  <a:lnTo>
                    <a:pt x="314" y="6633"/>
                  </a:lnTo>
                  <a:lnTo>
                    <a:pt x="503" y="6780"/>
                  </a:lnTo>
                  <a:lnTo>
                    <a:pt x="545" y="6696"/>
                  </a:lnTo>
                  <a:lnTo>
                    <a:pt x="921" y="6801"/>
                  </a:lnTo>
                  <a:lnTo>
                    <a:pt x="1172" y="7052"/>
                  </a:lnTo>
                  <a:lnTo>
                    <a:pt x="1402" y="7428"/>
                  </a:lnTo>
                  <a:lnTo>
                    <a:pt x="1172" y="7428"/>
                  </a:lnTo>
                  <a:lnTo>
                    <a:pt x="1172" y="7533"/>
                  </a:lnTo>
                  <a:lnTo>
                    <a:pt x="1382" y="7679"/>
                  </a:lnTo>
                  <a:lnTo>
                    <a:pt x="1549" y="7617"/>
                  </a:lnTo>
                  <a:lnTo>
                    <a:pt x="1674" y="7721"/>
                  </a:lnTo>
                  <a:lnTo>
                    <a:pt x="1716" y="7721"/>
                  </a:lnTo>
                  <a:lnTo>
                    <a:pt x="1758" y="7784"/>
                  </a:lnTo>
                  <a:lnTo>
                    <a:pt x="1821" y="7784"/>
                  </a:lnTo>
                  <a:lnTo>
                    <a:pt x="1863" y="7721"/>
                  </a:lnTo>
                  <a:lnTo>
                    <a:pt x="1905" y="7721"/>
                  </a:lnTo>
                  <a:lnTo>
                    <a:pt x="1967" y="7784"/>
                  </a:lnTo>
                  <a:lnTo>
                    <a:pt x="2009" y="7721"/>
                  </a:lnTo>
                  <a:lnTo>
                    <a:pt x="2009" y="7638"/>
                  </a:lnTo>
                  <a:lnTo>
                    <a:pt x="2072" y="7679"/>
                  </a:lnTo>
                  <a:lnTo>
                    <a:pt x="2177" y="7596"/>
                  </a:lnTo>
                  <a:lnTo>
                    <a:pt x="2218" y="7512"/>
                  </a:lnTo>
                  <a:lnTo>
                    <a:pt x="2281" y="7512"/>
                  </a:lnTo>
                  <a:lnTo>
                    <a:pt x="2344" y="7428"/>
                  </a:lnTo>
                  <a:lnTo>
                    <a:pt x="2407" y="7428"/>
                  </a:lnTo>
                  <a:lnTo>
                    <a:pt x="2428" y="7470"/>
                  </a:lnTo>
                  <a:lnTo>
                    <a:pt x="2491" y="7428"/>
                  </a:lnTo>
                  <a:lnTo>
                    <a:pt x="2511" y="7366"/>
                  </a:lnTo>
                  <a:lnTo>
                    <a:pt x="2595" y="7282"/>
                  </a:lnTo>
                  <a:lnTo>
                    <a:pt x="2721" y="7282"/>
                  </a:lnTo>
                  <a:lnTo>
                    <a:pt x="2763" y="7303"/>
                  </a:lnTo>
                  <a:lnTo>
                    <a:pt x="2846" y="7303"/>
                  </a:lnTo>
                  <a:lnTo>
                    <a:pt x="2909" y="7282"/>
                  </a:lnTo>
                  <a:lnTo>
                    <a:pt x="2930" y="7303"/>
                  </a:lnTo>
                  <a:lnTo>
                    <a:pt x="2930" y="7386"/>
                  </a:lnTo>
                  <a:lnTo>
                    <a:pt x="2972" y="7470"/>
                  </a:lnTo>
                  <a:lnTo>
                    <a:pt x="3014" y="7407"/>
                  </a:lnTo>
                  <a:lnTo>
                    <a:pt x="3076" y="7407"/>
                  </a:lnTo>
                  <a:lnTo>
                    <a:pt x="3076" y="7470"/>
                  </a:lnTo>
                  <a:lnTo>
                    <a:pt x="3160" y="7491"/>
                  </a:lnTo>
                  <a:lnTo>
                    <a:pt x="3223" y="7470"/>
                  </a:lnTo>
                  <a:lnTo>
                    <a:pt x="3244" y="7407"/>
                  </a:lnTo>
                  <a:lnTo>
                    <a:pt x="3286" y="7386"/>
                  </a:lnTo>
                  <a:lnTo>
                    <a:pt x="3286" y="7324"/>
                  </a:lnTo>
                  <a:lnTo>
                    <a:pt x="3369" y="7303"/>
                  </a:lnTo>
                  <a:lnTo>
                    <a:pt x="3453" y="7324"/>
                  </a:lnTo>
                  <a:lnTo>
                    <a:pt x="3662" y="7324"/>
                  </a:lnTo>
                  <a:lnTo>
                    <a:pt x="3662" y="7386"/>
                  </a:lnTo>
                  <a:lnTo>
                    <a:pt x="3704" y="7470"/>
                  </a:lnTo>
                  <a:lnTo>
                    <a:pt x="3788" y="7491"/>
                  </a:lnTo>
                  <a:lnTo>
                    <a:pt x="3788" y="7512"/>
                  </a:lnTo>
                  <a:lnTo>
                    <a:pt x="3746" y="7596"/>
                  </a:lnTo>
                  <a:lnTo>
                    <a:pt x="3767" y="7638"/>
                  </a:lnTo>
                  <a:lnTo>
                    <a:pt x="3871" y="7742"/>
                  </a:lnTo>
                  <a:lnTo>
                    <a:pt x="3851" y="7826"/>
                  </a:lnTo>
                  <a:lnTo>
                    <a:pt x="3788" y="7951"/>
                  </a:lnTo>
                  <a:lnTo>
                    <a:pt x="3809" y="8014"/>
                  </a:lnTo>
                  <a:lnTo>
                    <a:pt x="3851" y="8056"/>
                  </a:lnTo>
                  <a:lnTo>
                    <a:pt x="3871" y="8098"/>
                  </a:lnTo>
                  <a:lnTo>
                    <a:pt x="3851" y="8140"/>
                  </a:lnTo>
                  <a:lnTo>
                    <a:pt x="3767" y="8161"/>
                  </a:lnTo>
                  <a:lnTo>
                    <a:pt x="3746" y="8307"/>
                  </a:lnTo>
                  <a:lnTo>
                    <a:pt x="3809" y="8454"/>
                  </a:lnTo>
                  <a:lnTo>
                    <a:pt x="3913" y="8475"/>
                  </a:lnTo>
                  <a:lnTo>
                    <a:pt x="3997" y="8516"/>
                  </a:lnTo>
                  <a:lnTo>
                    <a:pt x="3997" y="8558"/>
                  </a:lnTo>
                  <a:lnTo>
                    <a:pt x="3871" y="8621"/>
                  </a:lnTo>
                  <a:lnTo>
                    <a:pt x="3788" y="8621"/>
                  </a:lnTo>
                  <a:lnTo>
                    <a:pt x="3683" y="8516"/>
                  </a:lnTo>
                  <a:lnTo>
                    <a:pt x="3599" y="8516"/>
                  </a:lnTo>
                  <a:lnTo>
                    <a:pt x="3558" y="8558"/>
                  </a:lnTo>
                  <a:lnTo>
                    <a:pt x="3495" y="8516"/>
                  </a:lnTo>
                  <a:lnTo>
                    <a:pt x="3432" y="8516"/>
                  </a:lnTo>
                  <a:lnTo>
                    <a:pt x="3286" y="8558"/>
                  </a:lnTo>
                  <a:lnTo>
                    <a:pt x="3223" y="8516"/>
                  </a:lnTo>
                  <a:lnTo>
                    <a:pt x="3118" y="8537"/>
                  </a:lnTo>
                  <a:lnTo>
                    <a:pt x="2972" y="8579"/>
                  </a:lnTo>
                  <a:lnTo>
                    <a:pt x="2930" y="8663"/>
                  </a:lnTo>
                  <a:lnTo>
                    <a:pt x="2930" y="8726"/>
                  </a:lnTo>
                  <a:lnTo>
                    <a:pt x="2930" y="8788"/>
                  </a:lnTo>
                  <a:lnTo>
                    <a:pt x="2867" y="8830"/>
                  </a:lnTo>
                  <a:lnTo>
                    <a:pt x="2867" y="8893"/>
                  </a:lnTo>
                  <a:lnTo>
                    <a:pt x="3014" y="9039"/>
                  </a:lnTo>
                  <a:lnTo>
                    <a:pt x="3014" y="9102"/>
                  </a:lnTo>
                  <a:lnTo>
                    <a:pt x="3035" y="9144"/>
                  </a:lnTo>
                  <a:lnTo>
                    <a:pt x="3139" y="9102"/>
                  </a:lnTo>
                  <a:lnTo>
                    <a:pt x="3160" y="9186"/>
                  </a:lnTo>
                  <a:lnTo>
                    <a:pt x="3139" y="9207"/>
                  </a:lnTo>
                  <a:lnTo>
                    <a:pt x="3055" y="9165"/>
                  </a:lnTo>
                  <a:lnTo>
                    <a:pt x="3014" y="9186"/>
                  </a:lnTo>
                  <a:lnTo>
                    <a:pt x="2930" y="9249"/>
                  </a:lnTo>
                  <a:lnTo>
                    <a:pt x="2867" y="9207"/>
                  </a:lnTo>
                  <a:lnTo>
                    <a:pt x="2825" y="9207"/>
                  </a:lnTo>
                  <a:lnTo>
                    <a:pt x="2763" y="9186"/>
                  </a:lnTo>
                  <a:lnTo>
                    <a:pt x="2616" y="9207"/>
                  </a:lnTo>
                  <a:lnTo>
                    <a:pt x="2532" y="9186"/>
                  </a:lnTo>
                  <a:lnTo>
                    <a:pt x="2491" y="9249"/>
                  </a:lnTo>
                  <a:lnTo>
                    <a:pt x="2491" y="9291"/>
                  </a:lnTo>
                  <a:lnTo>
                    <a:pt x="2553" y="9395"/>
                  </a:lnTo>
                  <a:lnTo>
                    <a:pt x="2637" y="9395"/>
                  </a:lnTo>
                  <a:lnTo>
                    <a:pt x="2742" y="9416"/>
                  </a:lnTo>
                  <a:lnTo>
                    <a:pt x="2804" y="9521"/>
                  </a:lnTo>
                  <a:lnTo>
                    <a:pt x="2846" y="9563"/>
                  </a:lnTo>
                  <a:lnTo>
                    <a:pt x="2909" y="9688"/>
                  </a:lnTo>
                  <a:lnTo>
                    <a:pt x="2951" y="9709"/>
                  </a:lnTo>
                  <a:lnTo>
                    <a:pt x="2972" y="9772"/>
                  </a:lnTo>
                  <a:lnTo>
                    <a:pt x="3139" y="9939"/>
                  </a:lnTo>
                  <a:lnTo>
                    <a:pt x="3139" y="10086"/>
                  </a:lnTo>
                  <a:lnTo>
                    <a:pt x="3139" y="10211"/>
                  </a:lnTo>
                  <a:lnTo>
                    <a:pt x="3181" y="10211"/>
                  </a:lnTo>
                  <a:lnTo>
                    <a:pt x="3286" y="10190"/>
                  </a:lnTo>
                  <a:lnTo>
                    <a:pt x="3327" y="10190"/>
                  </a:lnTo>
                  <a:lnTo>
                    <a:pt x="3369" y="10211"/>
                  </a:lnTo>
                  <a:lnTo>
                    <a:pt x="3432" y="10295"/>
                  </a:lnTo>
                  <a:lnTo>
                    <a:pt x="3474" y="10337"/>
                  </a:lnTo>
                  <a:lnTo>
                    <a:pt x="3537" y="10441"/>
                  </a:lnTo>
                  <a:lnTo>
                    <a:pt x="3579" y="10441"/>
                  </a:lnTo>
                  <a:lnTo>
                    <a:pt x="3662" y="10420"/>
                  </a:lnTo>
                  <a:lnTo>
                    <a:pt x="3767" y="10441"/>
                  </a:lnTo>
                  <a:lnTo>
                    <a:pt x="3871" y="10462"/>
                  </a:lnTo>
                  <a:lnTo>
                    <a:pt x="3976" y="10462"/>
                  </a:lnTo>
                  <a:lnTo>
                    <a:pt x="4018" y="10504"/>
                  </a:lnTo>
                  <a:lnTo>
                    <a:pt x="3997" y="10546"/>
                  </a:lnTo>
                  <a:lnTo>
                    <a:pt x="3997" y="10609"/>
                  </a:lnTo>
                  <a:lnTo>
                    <a:pt x="3997" y="10755"/>
                  </a:lnTo>
                  <a:lnTo>
                    <a:pt x="3913" y="10923"/>
                  </a:lnTo>
                  <a:lnTo>
                    <a:pt x="3955" y="11048"/>
                  </a:lnTo>
                  <a:lnTo>
                    <a:pt x="3976" y="11195"/>
                  </a:lnTo>
                  <a:lnTo>
                    <a:pt x="4311" y="10881"/>
                  </a:lnTo>
                  <a:lnTo>
                    <a:pt x="4604" y="10776"/>
                  </a:lnTo>
                  <a:lnTo>
                    <a:pt x="4959" y="10839"/>
                  </a:lnTo>
                  <a:lnTo>
                    <a:pt x="5378" y="11069"/>
                  </a:lnTo>
                  <a:lnTo>
                    <a:pt x="5755" y="11508"/>
                  </a:lnTo>
                  <a:lnTo>
                    <a:pt x="5985" y="11467"/>
                  </a:lnTo>
                  <a:lnTo>
                    <a:pt x="6068" y="11446"/>
                  </a:lnTo>
                  <a:lnTo>
                    <a:pt x="5629" y="8726"/>
                  </a:lnTo>
                  <a:lnTo>
                    <a:pt x="7136" y="8433"/>
                  </a:lnTo>
                  <a:lnTo>
                    <a:pt x="8056" y="9060"/>
                  </a:lnTo>
                  <a:lnTo>
                    <a:pt x="8391" y="9186"/>
                  </a:lnTo>
                  <a:lnTo>
                    <a:pt x="8893" y="9479"/>
                  </a:lnTo>
                  <a:lnTo>
                    <a:pt x="9751" y="9395"/>
                  </a:lnTo>
                  <a:lnTo>
                    <a:pt x="10693" y="9395"/>
                  </a:lnTo>
                  <a:lnTo>
                    <a:pt x="10985" y="9604"/>
                  </a:lnTo>
                  <a:lnTo>
                    <a:pt x="11132" y="9981"/>
                  </a:lnTo>
                  <a:lnTo>
                    <a:pt x="11320" y="9897"/>
                  </a:lnTo>
                  <a:lnTo>
                    <a:pt x="11341" y="10713"/>
                  </a:lnTo>
                  <a:lnTo>
                    <a:pt x="11760" y="10755"/>
                  </a:lnTo>
                  <a:lnTo>
                    <a:pt x="11990" y="11446"/>
                  </a:lnTo>
                  <a:lnTo>
                    <a:pt x="12115" y="11446"/>
                  </a:lnTo>
                  <a:lnTo>
                    <a:pt x="12366" y="11299"/>
                  </a:lnTo>
                  <a:lnTo>
                    <a:pt x="12555" y="11278"/>
                  </a:lnTo>
                  <a:lnTo>
                    <a:pt x="12743" y="11299"/>
                  </a:lnTo>
                  <a:lnTo>
                    <a:pt x="12994" y="11446"/>
                  </a:lnTo>
                  <a:lnTo>
                    <a:pt x="13078" y="11467"/>
                  </a:lnTo>
                  <a:lnTo>
                    <a:pt x="13287" y="11257"/>
                  </a:lnTo>
                  <a:lnTo>
                    <a:pt x="13413" y="11048"/>
                  </a:lnTo>
                  <a:lnTo>
                    <a:pt x="13475" y="10964"/>
                  </a:lnTo>
                  <a:lnTo>
                    <a:pt x="13538" y="10818"/>
                  </a:lnTo>
                  <a:lnTo>
                    <a:pt x="13789" y="10525"/>
                  </a:lnTo>
                  <a:lnTo>
                    <a:pt x="13894" y="10504"/>
                  </a:lnTo>
                  <a:lnTo>
                    <a:pt x="13998" y="10337"/>
                  </a:lnTo>
                  <a:lnTo>
                    <a:pt x="14040" y="10337"/>
                  </a:lnTo>
                  <a:lnTo>
                    <a:pt x="14040" y="10295"/>
                  </a:lnTo>
                  <a:lnTo>
                    <a:pt x="14166" y="10211"/>
                  </a:lnTo>
                  <a:lnTo>
                    <a:pt x="14145" y="10148"/>
                  </a:lnTo>
                  <a:lnTo>
                    <a:pt x="14250" y="10023"/>
                  </a:lnTo>
                  <a:lnTo>
                    <a:pt x="14438" y="10044"/>
                  </a:lnTo>
                  <a:lnTo>
                    <a:pt x="14543" y="10107"/>
                  </a:lnTo>
                  <a:lnTo>
                    <a:pt x="14961" y="10148"/>
                  </a:lnTo>
                  <a:lnTo>
                    <a:pt x="15317" y="10148"/>
                  </a:lnTo>
                  <a:lnTo>
                    <a:pt x="15505" y="10107"/>
                  </a:lnTo>
                  <a:lnTo>
                    <a:pt x="15484" y="9981"/>
                  </a:lnTo>
                  <a:lnTo>
                    <a:pt x="15463" y="9835"/>
                  </a:lnTo>
                  <a:lnTo>
                    <a:pt x="15463" y="9709"/>
                  </a:lnTo>
                  <a:lnTo>
                    <a:pt x="15505" y="9667"/>
                  </a:lnTo>
                  <a:lnTo>
                    <a:pt x="15610" y="9688"/>
                  </a:lnTo>
                  <a:lnTo>
                    <a:pt x="15777" y="9709"/>
                  </a:lnTo>
                  <a:lnTo>
                    <a:pt x="15819" y="9667"/>
                  </a:lnTo>
                  <a:lnTo>
                    <a:pt x="16007" y="9667"/>
                  </a:lnTo>
                  <a:lnTo>
                    <a:pt x="16133" y="9730"/>
                  </a:lnTo>
                  <a:lnTo>
                    <a:pt x="16342" y="9793"/>
                  </a:lnTo>
                  <a:lnTo>
                    <a:pt x="16677" y="9835"/>
                  </a:lnTo>
                  <a:lnTo>
                    <a:pt x="16781" y="9793"/>
                  </a:lnTo>
                  <a:lnTo>
                    <a:pt x="16886" y="9709"/>
                  </a:lnTo>
                  <a:lnTo>
                    <a:pt x="17032" y="9730"/>
                  </a:lnTo>
                  <a:lnTo>
                    <a:pt x="17158" y="9730"/>
                  </a:lnTo>
                  <a:lnTo>
                    <a:pt x="17451" y="9667"/>
                  </a:lnTo>
                  <a:lnTo>
                    <a:pt x="17723" y="9730"/>
                  </a:lnTo>
                  <a:lnTo>
                    <a:pt x="17911" y="9688"/>
                  </a:lnTo>
                  <a:lnTo>
                    <a:pt x="18246" y="9688"/>
                  </a:lnTo>
                  <a:lnTo>
                    <a:pt x="18497" y="9793"/>
                  </a:lnTo>
                  <a:lnTo>
                    <a:pt x="18602" y="9772"/>
                  </a:lnTo>
                  <a:lnTo>
                    <a:pt x="18853" y="10044"/>
                  </a:lnTo>
                  <a:lnTo>
                    <a:pt x="19083" y="10107"/>
                  </a:lnTo>
                  <a:lnTo>
                    <a:pt x="19229" y="10044"/>
                  </a:lnTo>
                  <a:lnTo>
                    <a:pt x="19188" y="9897"/>
                  </a:lnTo>
                  <a:lnTo>
                    <a:pt x="19313" y="9814"/>
                  </a:lnTo>
                  <a:lnTo>
                    <a:pt x="19313" y="9772"/>
                  </a:lnTo>
                  <a:lnTo>
                    <a:pt x="19376" y="9730"/>
                  </a:lnTo>
                  <a:lnTo>
                    <a:pt x="19271" y="9625"/>
                  </a:lnTo>
                  <a:lnTo>
                    <a:pt x="19313" y="9521"/>
                  </a:lnTo>
                  <a:lnTo>
                    <a:pt x="19397" y="9458"/>
                  </a:lnTo>
                  <a:lnTo>
                    <a:pt x="19355" y="9207"/>
                  </a:lnTo>
                  <a:lnTo>
                    <a:pt x="19229" y="9144"/>
                  </a:lnTo>
                  <a:lnTo>
                    <a:pt x="19188" y="9039"/>
                  </a:lnTo>
                  <a:lnTo>
                    <a:pt x="19083" y="8851"/>
                  </a:lnTo>
                  <a:lnTo>
                    <a:pt x="19062" y="8747"/>
                  </a:lnTo>
                  <a:lnTo>
                    <a:pt x="19020" y="8663"/>
                  </a:lnTo>
                  <a:lnTo>
                    <a:pt x="19020" y="8579"/>
                  </a:lnTo>
                  <a:lnTo>
                    <a:pt x="18957" y="8412"/>
                  </a:lnTo>
                  <a:lnTo>
                    <a:pt x="19041" y="8328"/>
                  </a:lnTo>
                  <a:lnTo>
                    <a:pt x="19041" y="8265"/>
                  </a:lnTo>
                  <a:lnTo>
                    <a:pt x="18916" y="8244"/>
                  </a:lnTo>
                  <a:lnTo>
                    <a:pt x="18748" y="8265"/>
                  </a:lnTo>
                  <a:lnTo>
                    <a:pt x="18644" y="8202"/>
                  </a:lnTo>
                  <a:lnTo>
                    <a:pt x="18644" y="8119"/>
                  </a:lnTo>
                  <a:lnTo>
                    <a:pt x="18748" y="8014"/>
                  </a:lnTo>
                  <a:lnTo>
                    <a:pt x="18853" y="7951"/>
                  </a:lnTo>
                  <a:lnTo>
                    <a:pt x="18916" y="8014"/>
                  </a:lnTo>
                  <a:lnTo>
                    <a:pt x="19020" y="8014"/>
                  </a:lnTo>
                  <a:lnTo>
                    <a:pt x="19167" y="7930"/>
                  </a:lnTo>
                  <a:lnTo>
                    <a:pt x="19439" y="7889"/>
                  </a:lnTo>
                  <a:lnTo>
                    <a:pt x="19564" y="7847"/>
                  </a:lnTo>
                  <a:lnTo>
                    <a:pt x="19648" y="7826"/>
                  </a:lnTo>
                  <a:lnTo>
                    <a:pt x="19711" y="7889"/>
                  </a:lnTo>
                  <a:lnTo>
                    <a:pt x="19794" y="7889"/>
                  </a:lnTo>
                  <a:lnTo>
                    <a:pt x="19878" y="7826"/>
                  </a:lnTo>
                  <a:lnTo>
                    <a:pt x="19962" y="7826"/>
                  </a:lnTo>
                  <a:lnTo>
                    <a:pt x="19962" y="7742"/>
                  </a:lnTo>
                  <a:lnTo>
                    <a:pt x="20004" y="7617"/>
                  </a:lnTo>
                  <a:lnTo>
                    <a:pt x="19878" y="7575"/>
                  </a:lnTo>
                  <a:lnTo>
                    <a:pt x="19815" y="7512"/>
                  </a:lnTo>
                  <a:lnTo>
                    <a:pt x="19836" y="7428"/>
                  </a:lnTo>
                  <a:lnTo>
                    <a:pt x="19836" y="7177"/>
                  </a:lnTo>
                  <a:lnTo>
                    <a:pt x="19899" y="6842"/>
                  </a:lnTo>
                  <a:lnTo>
                    <a:pt x="19899" y="6696"/>
                  </a:lnTo>
                  <a:lnTo>
                    <a:pt x="19962" y="6550"/>
                  </a:lnTo>
                  <a:lnTo>
                    <a:pt x="20004" y="6278"/>
                  </a:lnTo>
                  <a:lnTo>
                    <a:pt x="20213" y="6278"/>
                  </a:lnTo>
                  <a:lnTo>
                    <a:pt x="20422" y="6361"/>
                  </a:lnTo>
                  <a:lnTo>
                    <a:pt x="20589" y="6382"/>
                  </a:lnTo>
                  <a:lnTo>
                    <a:pt x="20820" y="6340"/>
                  </a:lnTo>
                  <a:lnTo>
                    <a:pt x="20882" y="6340"/>
                  </a:lnTo>
                  <a:lnTo>
                    <a:pt x="20924" y="6424"/>
                  </a:lnTo>
                  <a:lnTo>
                    <a:pt x="21008" y="6424"/>
                  </a:lnTo>
                  <a:lnTo>
                    <a:pt x="21071" y="6382"/>
                  </a:lnTo>
                  <a:lnTo>
                    <a:pt x="21154" y="6278"/>
                  </a:lnTo>
                  <a:lnTo>
                    <a:pt x="21280" y="6236"/>
                  </a:lnTo>
                  <a:lnTo>
                    <a:pt x="21447" y="6068"/>
                  </a:lnTo>
                  <a:lnTo>
                    <a:pt x="21447" y="6006"/>
                  </a:lnTo>
                  <a:lnTo>
                    <a:pt x="21343" y="5838"/>
                  </a:lnTo>
                  <a:lnTo>
                    <a:pt x="21238" y="5608"/>
                  </a:lnTo>
                  <a:lnTo>
                    <a:pt x="21238" y="5378"/>
                  </a:lnTo>
                  <a:lnTo>
                    <a:pt x="21259" y="5231"/>
                  </a:lnTo>
                  <a:lnTo>
                    <a:pt x="21343" y="5169"/>
                  </a:lnTo>
                  <a:lnTo>
                    <a:pt x="21531" y="5106"/>
                  </a:lnTo>
                  <a:lnTo>
                    <a:pt x="21594" y="4980"/>
                  </a:lnTo>
                  <a:lnTo>
                    <a:pt x="21552" y="4917"/>
                  </a:lnTo>
                  <a:lnTo>
                    <a:pt x="21573" y="4813"/>
                  </a:lnTo>
                  <a:lnTo>
                    <a:pt x="21698" y="4666"/>
                  </a:lnTo>
                  <a:lnTo>
                    <a:pt x="21803" y="4604"/>
                  </a:lnTo>
                  <a:lnTo>
                    <a:pt x="21908" y="4499"/>
                  </a:lnTo>
                  <a:lnTo>
                    <a:pt x="21887" y="4478"/>
                  </a:lnTo>
                  <a:lnTo>
                    <a:pt x="21866" y="4457"/>
                  </a:lnTo>
                  <a:lnTo>
                    <a:pt x="21698" y="4394"/>
                  </a:lnTo>
                  <a:lnTo>
                    <a:pt x="21573" y="4269"/>
                  </a:lnTo>
                  <a:lnTo>
                    <a:pt x="21489" y="4269"/>
                  </a:lnTo>
                  <a:lnTo>
                    <a:pt x="21447" y="4164"/>
                  </a:lnTo>
                  <a:lnTo>
                    <a:pt x="21489" y="4039"/>
                  </a:lnTo>
                  <a:lnTo>
                    <a:pt x="21447" y="3976"/>
                  </a:lnTo>
                  <a:lnTo>
                    <a:pt x="21343" y="4060"/>
                  </a:lnTo>
                  <a:lnTo>
                    <a:pt x="21259" y="4164"/>
                  </a:lnTo>
                  <a:lnTo>
                    <a:pt x="21154" y="4185"/>
                  </a:lnTo>
                  <a:lnTo>
                    <a:pt x="20861" y="4227"/>
                  </a:lnTo>
                  <a:lnTo>
                    <a:pt x="20799" y="4269"/>
                  </a:lnTo>
                  <a:lnTo>
                    <a:pt x="20757" y="4332"/>
                  </a:lnTo>
                  <a:lnTo>
                    <a:pt x="20652" y="4269"/>
                  </a:lnTo>
                  <a:lnTo>
                    <a:pt x="20548" y="4227"/>
                  </a:lnTo>
                  <a:lnTo>
                    <a:pt x="20506" y="4227"/>
                  </a:lnTo>
                  <a:lnTo>
                    <a:pt x="20485" y="4185"/>
                  </a:lnTo>
                  <a:lnTo>
                    <a:pt x="20422" y="4143"/>
                  </a:lnTo>
                  <a:lnTo>
                    <a:pt x="20401" y="4060"/>
                  </a:lnTo>
                  <a:lnTo>
                    <a:pt x="20359" y="3976"/>
                  </a:lnTo>
                  <a:lnTo>
                    <a:pt x="20401" y="3934"/>
                  </a:lnTo>
                  <a:lnTo>
                    <a:pt x="20401" y="3850"/>
                  </a:lnTo>
                  <a:lnTo>
                    <a:pt x="20317" y="3809"/>
                  </a:lnTo>
                  <a:lnTo>
                    <a:pt x="20276" y="3809"/>
                  </a:lnTo>
                  <a:lnTo>
                    <a:pt x="20129" y="3725"/>
                  </a:lnTo>
                  <a:lnTo>
                    <a:pt x="20004" y="3704"/>
                  </a:lnTo>
                  <a:lnTo>
                    <a:pt x="19962" y="3704"/>
                  </a:lnTo>
                  <a:lnTo>
                    <a:pt x="19899" y="3557"/>
                  </a:lnTo>
                  <a:lnTo>
                    <a:pt x="19794" y="3390"/>
                  </a:lnTo>
                  <a:lnTo>
                    <a:pt x="19648" y="3244"/>
                  </a:lnTo>
                  <a:lnTo>
                    <a:pt x="19460" y="3223"/>
                  </a:lnTo>
                  <a:lnTo>
                    <a:pt x="19250" y="3223"/>
                  </a:lnTo>
                  <a:lnTo>
                    <a:pt x="19062" y="3244"/>
                  </a:lnTo>
                  <a:lnTo>
                    <a:pt x="19041" y="3306"/>
                  </a:lnTo>
                  <a:lnTo>
                    <a:pt x="19083" y="3348"/>
                  </a:lnTo>
                  <a:lnTo>
                    <a:pt x="19062" y="3411"/>
                  </a:lnTo>
                  <a:lnTo>
                    <a:pt x="18936" y="3453"/>
                  </a:lnTo>
                  <a:lnTo>
                    <a:pt x="18853" y="3432"/>
                  </a:lnTo>
                  <a:lnTo>
                    <a:pt x="18727" y="3495"/>
                  </a:lnTo>
                  <a:lnTo>
                    <a:pt x="18560" y="3411"/>
                  </a:lnTo>
                  <a:lnTo>
                    <a:pt x="18497" y="3432"/>
                  </a:lnTo>
                  <a:lnTo>
                    <a:pt x="18413" y="3495"/>
                  </a:lnTo>
                  <a:lnTo>
                    <a:pt x="18309" y="3495"/>
                  </a:lnTo>
                  <a:lnTo>
                    <a:pt x="18204" y="3411"/>
                  </a:lnTo>
                  <a:lnTo>
                    <a:pt x="18079" y="3348"/>
                  </a:lnTo>
                  <a:lnTo>
                    <a:pt x="18079" y="3285"/>
                  </a:lnTo>
                  <a:lnTo>
                    <a:pt x="18100" y="3202"/>
                  </a:lnTo>
                  <a:lnTo>
                    <a:pt x="17911" y="3118"/>
                  </a:lnTo>
                  <a:lnTo>
                    <a:pt x="17828" y="3181"/>
                  </a:lnTo>
                  <a:lnTo>
                    <a:pt x="17828" y="3306"/>
                  </a:lnTo>
                  <a:lnTo>
                    <a:pt x="17869" y="3327"/>
                  </a:lnTo>
                  <a:lnTo>
                    <a:pt x="17828" y="3390"/>
                  </a:lnTo>
                  <a:lnTo>
                    <a:pt x="17744" y="3453"/>
                  </a:lnTo>
                  <a:lnTo>
                    <a:pt x="17597" y="3453"/>
                  </a:lnTo>
                  <a:lnTo>
                    <a:pt x="16175" y="1695"/>
                  </a:lnTo>
                  <a:lnTo>
                    <a:pt x="15170" y="921"/>
                  </a:lnTo>
                  <a:lnTo>
                    <a:pt x="15107" y="837"/>
                  </a:lnTo>
                  <a:lnTo>
                    <a:pt x="15191" y="816"/>
                  </a:lnTo>
                  <a:lnTo>
                    <a:pt x="15296" y="712"/>
                  </a:lnTo>
                  <a:lnTo>
                    <a:pt x="15296" y="607"/>
                  </a:lnTo>
                  <a:lnTo>
                    <a:pt x="15254" y="565"/>
                  </a:lnTo>
                  <a:lnTo>
                    <a:pt x="15087" y="607"/>
                  </a:lnTo>
                  <a:lnTo>
                    <a:pt x="14961" y="628"/>
                  </a:lnTo>
                  <a:lnTo>
                    <a:pt x="14877" y="733"/>
                  </a:lnTo>
                  <a:lnTo>
                    <a:pt x="14773" y="775"/>
                  </a:lnTo>
                  <a:lnTo>
                    <a:pt x="14647" y="900"/>
                  </a:lnTo>
                  <a:lnTo>
                    <a:pt x="14647" y="984"/>
                  </a:lnTo>
                  <a:lnTo>
                    <a:pt x="14563" y="1047"/>
                  </a:lnTo>
                  <a:lnTo>
                    <a:pt x="14522" y="1151"/>
                  </a:lnTo>
                  <a:lnTo>
                    <a:pt x="14417" y="1235"/>
                  </a:lnTo>
                  <a:lnTo>
                    <a:pt x="14229" y="1235"/>
                  </a:lnTo>
                  <a:lnTo>
                    <a:pt x="14124" y="1298"/>
                  </a:lnTo>
                  <a:lnTo>
                    <a:pt x="14145" y="1423"/>
                  </a:lnTo>
                  <a:lnTo>
                    <a:pt x="14061" y="1465"/>
                  </a:lnTo>
                  <a:lnTo>
                    <a:pt x="14019" y="1423"/>
                  </a:lnTo>
                  <a:lnTo>
                    <a:pt x="13789" y="1360"/>
                  </a:lnTo>
                  <a:lnTo>
                    <a:pt x="13643" y="1423"/>
                  </a:lnTo>
                  <a:lnTo>
                    <a:pt x="13601" y="1507"/>
                  </a:lnTo>
                  <a:lnTo>
                    <a:pt x="13517" y="1507"/>
                  </a:lnTo>
                  <a:lnTo>
                    <a:pt x="13434" y="1402"/>
                  </a:lnTo>
                  <a:lnTo>
                    <a:pt x="13434" y="1235"/>
                  </a:lnTo>
                  <a:lnTo>
                    <a:pt x="13517" y="1172"/>
                  </a:lnTo>
                  <a:lnTo>
                    <a:pt x="13538" y="1088"/>
                  </a:lnTo>
                  <a:lnTo>
                    <a:pt x="13496" y="1026"/>
                  </a:lnTo>
                  <a:lnTo>
                    <a:pt x="13413" y="1109"/>
                  </a:lnTo>
                  <a:lnTo>
                    <a:pt x="13329" y="1109"/>
                  </a:lnTo>
                  <a:lnTo>
                    <a:pt x="13120" y="1005"/>
                  </a:lnTo>
                  <a:lnTo>
                    <a:pt x="12994" y="1026"/>
                  </a:lnTo>
                  <a:lnTo>
                    <a:pt x="13015" y="1109"/>
                  </a:lnTo>
                  <a:lnTo>
                    <a:pt x="13078" y="1130"/>
                  </a:lnTo>
                  <a:lnTo>
                    <a:pt x="12994" y="1214"/>
                  </a:lnTo>
                  <a:lnTo>
                    <a:pt x="12952" y="1214"/>
                  </a:lnTo>
                  <a:lnTo>
                    <a:pt x="12869" y="1088"/>
                  </a:lnTo>
                  <a:lnTo>
                    <a:pt x="12848" y="900"/>
                  </a:lnTo>
                  <a:lnTo>
                    <a:pt x="12638" y="733"/>
                  </a:lnTo>
                  <a:lnTo>
                    <a:pt x="12597" y="775"/>
                  </a:lnTo>
                  <a:lnTo>
                    <a:pt x="12638" y="900"/>
                  </a:lnTo>
                  <a:lnTo>
                    <a:pt x="12638" y="984"/>
                  </a:lnTo>
                  <a:lnTo>
                    <a:pt x="12555" y="984"/>
                  </a:lnTo>
                  <a:lnTo>
                    <a:pt x="12513" y="879"/>
                  </a:lnTo>
                  <a:lnTo>
                    <a:pt x="12450" y="900"/>
                  </a:lnTo>
                  <a:lnTo>
                    <a:pt x="12429" y="1005"/>
                  </a:lnTo>
                  <a:lnTo>
                    <a:pt x="12366" y="1026"/>
                  </a:lnTo>
                  <a:lnTo>
                    <a:pt x="12262" y="942"/>
                  </a:lnTo>
                  <a:lnTo>
                    <a:pt x="12136" y="1026"/>
                  </a:lnTo>
                  <a:lnTo>
                    <a:pt x="12074" y="984"/>
                  </a:lnTo>
                  <a:lnTo>
                    <a:pt x="12032" y="879"/>
                  </a:lnTo>
                  <a:lnTo>
                    <a:pt x="12115" y="837"/>
                  </a:lnTo>
                  <a:lnTo>
                    <a:pt x="12136" y="796"/>
                  </a:lnTo>
                  <a:lnTo>
                    <a:pt x="12115" y="691"/>
                  </a:lnTo>
                  <a:lnTo>
                    <a:pt x="12136" y="586"/>
                  </a:lnTo>
                  <a:lnTo>
                    <a:pt x="12115" y="524"/>
                  </a:lnTo>
                  <a:lnTo>
                    <a:pt x="12032" y="482"/>
                  </a:lnTo>
                  <a:lnTo>
                    <a:pt x="11948" y="398"/>
                  </a:lnTo>
                  <a:lnTo>
                    <a:pt x="11927" y="272"/>
                  </a:lnTo>
                  <a:lnTo>
                    <a:pt x="11864" y="252"/>
                  </a:lnTo>
                  <a:lnTo>
                    <a:pt x="11822" y="84"/>
                  </a:lnTo>
                  <a:lnTo>
                    <a:pt x="11718" y="84"/>
                  </a:lnTo>
                  <a:lnTo>
                    <a:pt x="11592" y="126"/>
                  </a:lnTo>
                  <a:lnTo>
                    <a:pt x="11446" y="126"/>
                  </a:lnTo>
                  <a:lnTo>
                    <a:pt x="11299" y="42"/>
                  </a:lnTo>
                  <a:lnTo>
                    <a:pt x="11132" y="63"/>
                  </a:lnTo>
                  <a:lnTo>
                    <a:pt x="11006" y="0"/>
                  </a:lnTo>
                  <a:lnTo>
                    <a:pt x="10902" y="42"/>
                  </a:lnTo>
                  <a:lnTo>
                    <a:pt x="10860"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54"/>
            <p:cNvSpPr/>
            <p:nvPr/>
          </p:nvSpPr>
          <p:spPr>
            <a:xfrm>
              <a:off x="4105619" y="2816249"/>
              <a:ext cx="110383" cy="65688"/>
            </a:xfrm>
            <a:custGeom>
              <a:avLst/>
              <a:gdLst/>
              <a:ahLst/>
              <a:cxnLst/>
              <a:rect l="l" t="t" r="r" b="b"/>
              <a:pathLst>
                <a:path w="9270" h="5776" extrusionOk="0">
                  <a:moveTo>
                    <a:pt x="1507" y="1"/>
                  </a:moveTo>
                  <a:lnTo>
                    <a:pt x="0" y="294"/>
                  </a:lnTo>
                  <a:lnTo>
                    <a:pt x="439" y="3014"/>
                  </a:lnTo>
                  <a:lnTo>
                    <a:pt x="732" y="3014"/>
                  </a:lnTo>
                  <a:lnTo>
                    <a:pt x="963" y="3035"/>
                  </a:lnTo>
                  <a:lnTo>
                    <a:pt x="1004" y="2909"/>
                  </a:lnTo>
                  <a:lnTo>
                    <a:pt x="900" y="2804"/>
                  </a:lnTo>
                  <a:lnTo>
                    <a:pt x="879" y="2595"/>
                  </a:lnTo>
                  <a:lnTo>
                    <a:pt x="983" y="2344"/>
                  </a:lnTo>
                  <a:lnTo>
                    <a:pt x="1172" y="2323"/>
                  </a:lnTo>
                  <a:lnTo>
                    <a:pt x="1276" y="2198"/>
                  </a:lnTo>
                  <a:lnTo>
                    <a:pt x="1402" y="2114"/>
                  </a:lnTo>
                  <a:lnTo>
                    <a:pt x="1527" y="2198"/>
                  </a:lnTo>
                  <a:lnTo>
                    <a:pt x="1611" y="2135"/>
                  </a:lnTo>
                  <a:lnTo>
                    <a:pt x="1507" y="2009"/>
                  </a:lnTo>
                  <a:lnTo>
                    <a:pt x="1779" y="2030"/>
                  </a:lnTo>
                  <a:lnTo>
                    <a:pt x="2155" y="2219"/>
                  </a:lnTo>
                  <a:lnTo>
                    <a:pt x="2511" y="2428"/>
                  </a:lnTo>
                  <a:lnTo>
                    <a:pt x="2532" y="2553"/>
                  </a:lnTo>
                  <a:lnTo>
                    <a:pt x="2971" y="2804"/>
                  </a:lnTo>
                  <a:lnTo>
                    <a:pt x="3306" y="2951"/>
                  </a:lnTo>
                  <a:lnTo>
                    <a:pt x="3390" y="2909"/>
                  </a:lnTo>
                  <a:lnTo>
                    <a:pt x="3515" y="2930"/>
                  </a:lnTo>
                  <a:lnTo>
                    <a:pt x="3766" y="3076"/>
                  </a:lnTo>
                  <a:lnTo>
                    <a:pt x="3871" y="3432"/>
                  </a:lnTo>
                  <a:lnTo>
                    <a:pt x="3976" y="3537"/>
                  </a:lnTo>
                  <a:lnTo>
                    <a:pt x="4017" y="3662"/>
                  </a:lnTo>
                  <a:lnTo>
                    <a:pt x="4143" y="3913"/>
                  </a:lnTo>
                  <a:lnTo>
                    <a:pt x="4352" y="3997"/>
                  </a:lnTo>
                  <a:lnTo>
                    <a:pt x="4729" y="4227"/>
                  </a:lnTo>
                  <a:lnTo>
                    <a:pt x="5126" y="4520"/>
                  </a:lnTo>
                  <a:lnTo>
                    <a:pt x="5545" y="4708"/>
                  </a:lnTo>
                  <a:lnTo>
                    <a:pt x="5921" y="5001"/>
                  </a:lnTo>
                  <a:lnTo>
                    <a:pt x="6235" y="5022"/>
                  </a:lnTo>
                  <a:lnTo>
                    <a:pt x="6319" y="5106"/>
                  </a:lnTo>
                  <a:lnTo>
                    <a:pt x="6403" y="5106"/>
                  </a:lnTo>
                  <a:lnTo>
                    <a:pt x="6612" y="5232"/>
                  </a:lnTo>
                  <a:lnTo>
                    <a:pt x="6612" y="5378"/>
                  </a:lnTo>
                  <a:lnTo>
                    <a:pt x="6633" y="5650"/>
                  </a:lnTo>
                  <a:lnTo>
                    <a:pt x="6821" y="5587"/>
                  </a:lnTo>
                  <a:lnTo>
                    <a:pt x="6926" y="5671"/>
                  </a:lnTo>
                  <a:lnTo>
                    <a:pt x="7009" y="5776"/>
                  </a:lnTo>
                  <a:lnTo>
                    <a:pt x="7072" y="5776"/>
                  </a:lnTo>
                  <a:lnTo>
                    <a:pt x="7177" y="5671"/>
                  </a:lnTo>
                  <a:lnTo>
                    <a:pt x="7281" y="5692"/>
                  </a:lnTo>
                  <a:lnTo>
                    <a:pt x="7323" y="5755"/>
                  </a:lnTo>
                  <a:lnTo>
                    <a:pt x="7365" y="5378"/>
                  </a:lnTo>
                  <a:lnTo>
                    <a:pt x="7491" y="5106"/>
                  </a:lnTo>
                  <a:lnTo>
                    <a:pt x="7553" y="5043"/>
                  </a:lnTo>
                  <a:lnTo>
                    <a:pt x="7533" y="4897"/>
                  </a:lnTo>
                  <a:lnTo>
                    <a:pt x="7407" y="4834"/>
                  </a:lnTo>
                  <a:lnTo>
                    <a:pt x="7344" y="4688"/>
                  </a:lnTo>
                  <a:lnTo>
                    <a:pt x="7386" y="4541"/>
                  </a:lnTo>
                  <a:lnTo>
                    <a:pt x="7365" y="4416"/>
                  </a:lnTo>
                  <a:lnTo>
                    <a:pt x="7219" y="4436"/>
                  </a:lnTo>
                  <a:lnTo>
                    <a:pt x="7114" y="4499"/>
                  </a:lnTo>
                  <a:lnTo>
                    <a:pt x="6947" y="4269"/>
                  </a:lnTo>
                  <a:lnTo>
                    <a:pt x="6947" y="4102"/>
                  </a:lnTo>
                  <a:lnTo>
                    <a:pt x="7072" y="3997"/>
                  </a:lnTo>
                  <a:lnTo>
                    <a:pt x="7344" y="4018"/>
                  </a:lnTo>
                  <a:lnTo>
                    <a:pt x="7449" y="3997"/>
                  </a:lnTo>
                  <a:lnTo>
                    <a:pt x="7449" y="3872"/>
                  </a:lnTo>
                  <a:lnTo>
                    <a:pt x="7679" y="3788"/>
                  </a:lnTo>
                  <a:lnTo>
                    <a:pt x="7637" y="3704"/>
                  </a:lnTo>
                  <a:lnTo>
                    <a:pt x="7574" y="3662"/>
                  </a:lnTo>
                  <a:lnTo>
                    <a:pt x="7846" y="3600"/>
                  </a:lnTo>
                  <a:lnTo>
                    <a:pt x="8014" y="3537"/>
                  </a:lnTo>
                  <a:lnTo>
                    <a:pt x="8056" y="3390"/>
                  </a:lnTo>
                  <a:lnTo>
                    <a:pt x="7867" y="3328"/>
                  </a:lnTo>
                  <a:lnTo>
                    <a:pt x="7867" y="3181"/>
                  </a:lnTo>
                  <a:lnTo>
                    <a:pt x="8014" y="3139"/>
                  </a:lnTo>
                  <a:lnTo>
                    <a:pt x="8181" y="3014"/>
                  </a:lnTo>
                  <a:lnTo>
                    <a:pt x="8286" y="3035"/>
                  </a:lnTo>
                  <a:lnTo>
                    <a:pt x="8453" y="2825"/>
                  </a:lnTo>
                  <a:lnTo>
                    <a:pt x="8600" y="2951"/>
                  </a:lnTo>
                  <a:lnTo>
                    <a:pt x="8621" y="3056"/>
                  </a:lnTo>
                  <a:lnTo>
                    <a:pt x="8914" y="3014"/>
                  </a:lnTo>
                  <a:lnTo>
                    <a:pt x="9123" y="3014"/>
                  </a:lnTo>
                  <a:lnTo>
                    <a:pt x="9269" y="2825"/>
                  </a:lnTo>
                  <a:lnTo>
                    <a:pt x="9248" y="2721"/>
                  </a:lnTo>
                  <a:lnTo>
                    <a:pt x="8955" y="2491"/>
                  </a:lnTo>
                  <a:lnTo>
                    <a:pt x="8893" y="2491"/>
                  </a:lnTo>
                  <a:lnTo>
                    <a:pt x="8893" y="2637"/>
                  </a:lnTo>
                  <a:lnTo>
                    <a:pt x="8788" y="2742"/>
                  </a:lnTo>
                  <a:lnTo>
                    <a:pt x="8683" y="2721"/>
                  </a:lnTo>
                  <a:lnTo>
                    <a:pt x="8579" y="2616"/>
                  </a:lnTo>
                  <a:lnTo>
                    <a:pt x="8307" y="2532"/>
                  </a:lnTo>
                  <a:lnTo>
                    <a:pt x="8202" y="2449"/>
                  </a:lnTo>
                  <a:lnTo>
                    <a:pt x="8286" y="2323"/>
                  </a:lnTo>
                  <a:lnTo>
                    <a:pt x="8453" y="2030"/>
                  </a:lnTo>
                  <a:lnTo>
                    <a:pt x="8453" y="1905"/>
                  </a:lnTo>
                  <a:lnTo>
                    <a:pt x="8369" y="1905"/>
                  </a:lnTo>
                  <a:lnTo>
                    <a:pt x="8265" y="2072"/>
                  </a:lnTo>
                  <a:lnTo>
                    <a:pt x="8160" y="2093"/>
                  </a:lnTo>
                  <a:lnTo>
                    <a:pt x="7909" y="2386"/>
                  </a:lnTo>
                  <a:lnTo>
                    <a:pt x="7846" y="2532"/>
                  </a:lnTo>
                  <a:lnTo>
                    <a:pt x="7784" y="2616"/>
                  </a:lnTo>
                  <a:lnTo>
                    <a:pt x="7658" y="2825"/>
                  </a:lnTo>
                  <a:lnTo>
                    <a:pt x="7449" y="3035"/>
                  </a:lnTo>
                  <a:lnTo>
                    <a:pt x="7365" y="3014"/>
                  </a:lnTo>
                  <a:lnTo>
                    <a:pt x="7114" y="2867"/>
                  </a:lnTo>
                  <a:lnTo>
                    <a:pt x="6926" y="2846"/>
                  </a:lnTo>
                  <a:lnTo>
                    <a:pt x="6737" y="2867"/>
                  </a:lnTo>
                  <a:lnTo>
                    <a:pt x="6486" y="3014"/>
                  </a:lnTo>
                  <a:lnTo>
                    <a:pt x="6361" y="3014"/>
                  </a:lnTo>
                  <a:lnTo>
                    <a:pt x="6131" y="2323"/>
                  </a:lnTo>
                  <a:lnTo>
                    <a:pt x="5712" y="2281"/>
                  </a:lnTo>
                  <a:lnTo>
                    <a:pt x="5691" y="1465"/>
                  </a:lnTo>
                  <a:lnTo>
                    <a:pt x="5503" y="1549"/>
                  </a:lnTo>
                  <a:lnTo>
                    <a:pt x="5356" y="1172"/>
                  </a:lnTo>
                  <a:lnTo>
                    <a:pt x="5064" y="963"/>
                  </a:lnTo>
                  <a:lnTo>
                    <a:pt x="4122" y="963"/>
                  </a:lnTo>
                  <a:lnTo>
                    <a:pt x="3264" y="1047"/>
                  </a:lnTo>
                  <a:lnTo>
                    <a:pt x="2762" y="754"/>
                  </a:lnTo>
                  <a:lnTo>
                    <a:pt x="2427" y="628"/>
                  </a:lnTo>
                  <a:lnTo>
                    <a:pt x="1507"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54"/>
            <p:cNvSpPr/>
            <p:nvPr/>
          </p:nvSpPr>
          <p:spPr>
            <a:xfrm>
              <a:off x="4085936" y="2839096"/>
              <a:ext cx="98666" cy="59262"/>
            </a:xfrm>
            <a:custGeom>
              <a:avLst/>
              <a:gdLst/>
              <a:ahLst/>
              <a:cxnLst/>
              <a:rect l="l" t="t" r="r" b="b"/>
              <a:pathLst>
                <a:path w="8286" h="5211" extrusionOk="0">
                  <a:moveTo>
                    <a:pt x="3160" y="0"/>
                  </a:moveTo>
                  <a:lnTo>
                    <a:pt x="3264" y="126"/>
                  </a:lnTo>
                  <a:lnTo>
                    <a:pt x="3180" y="189"/>
                  </a:lnTo>
                  <a:lnTo>
                    <a:pt x="3055" y="105"/>
                  </a:lnTo>
                  <a:lnTo>
                    <a:pt x="2929" y="189"/>
                  </a:lnTo>
                  <a:lnTo>
                    <a:pt x="2825" y="314"/>
                  </a:lnTo>
                  <a:lnTo>
                    <a:pt x="2636" y="335"/>
                  </a:lnTo>
                  <a:lnTo>
                    <a:pt x="2532" y="586"/>
                  </a:lnTo>
                  <a:lnTo>
                    <a:pt x="2553" y="795"/>
                  </a:lnTo>
                  <a:lnTo>
                    <a:pt x="2657" y="900"/>
                  </a:lnTo>
                  <a:lnTo>
                    <a:pt x="2616" y="1026"/>
                  </a:lnTo>
                  <a:lnTo>
                    <a:pt x="2385" y="1005"/>
                  </a:lnTo>
                  <a:lnTo>
                    <a:pt x="2092" y="1005"/>
                  </a:lnTo>
                  <a:lnTo>
                    <a:pt x="2009" y="1026"/>
                  </a:lnTo>
                  <a:lnTo>
                    <a:pt x="1779" y="1067"/>
                  </a:lnTo>
                  <a:lnTo>
                    <a:pt x="1402" y="628"/>
                  </a:lnTo>
                  <a:lnTo>
                    <a:pt x="983" y="398"/>
                  </a:lnTo>
                  <a:lnTo>
                    <a:pt x="628" y="335"/>
                  </a:lnTo>
                  <a:lnTo>
                    <a:pt x="335" y="440"/>
                  </a:lnTo>
                  <a:lnTo>
                    <a:pt x="0" y="754"/>
                  </a:lnTo>
                  <a:lnTo>
                    <a:pt x="0" y="816"/>
                  </a:lnTo>
                  <a:lnTo>
                    <a:pt x="84" y="900"/>
                  </a:lnTo>
                  <a:lnTo>
                    <a:pt x="126" y="963"/>
                  </a:lnTo>
                  <a:lnTo>
                    <a:pt x="209" y="1047"/>
                  </a:lnTo>
                  <a:lnTo>
                    <a:pt x="251" y="1151"/>
                  </a:lnTo>
                  <a:lnTo>
                    <a:pt x="356" y="1360"/>
                  </a:lnTo>
                  <a:lnTo>
                    <a:pt x="335" y="1528"/>
                  </a:lnTo>
                  <a:lnTo>
                    <a:pt x="293" y="1653"/>
                  </a:lnTo>
                  <a:lnTo>
                    <a:pt x="314" y="1946"/>
                  </a:lnTo>
                  <a:lnTo>
                    <a:pt x="356" y="2009"/>
                  </a:lnTo>
                  <a:lnTo>
                    <a:pt x="398" y="2093"/>
                  </a:lnTo>
                  <a:lnTo>
                    <a:pt x="607" y="2302"/>
                  </a:lnTo>
                  <a:lnTo>
                    <a:pt x="565" y="2218"/>
                  </a:lnTo>
                  <a:lnTo>
                    <a:pt x="523" y="2155"/>
                  </a:lnTo>
                  <a:lnTo>
                    <a:pt x="544" y="2114"/>
                  </a:lnTo>
                  <a:lnTo>
                    <a:pt x="732" y="2155"/>
                  </a:lnTo>
                  <a:lnTo>
                    <a:pt x="816" y="2093"/>
                  </a:lnTo>
                  <a:lnTo>
                    <a:pt x="858" y="2114"/>
                  </a:lnTo>
                  <a:lnTo>
                    <a:pt x="837" y="2260"/>
                  </a:lnTo>
                  <a:lnTo>
                    <a:pt x="858" y="2365"/>
                  </a:lnTo>
                  <a:lnTo>
                    <a:pt x="942" y="2323"/>
                  </a:lnTo>
                  <a:lnTo>
                    <a:pt x="983" y="2427"/>
                  </a:lnTo>
                  <a:lnTo>
                    <a:pt x="963" y="2490"/>
                  </a:lnTo>
                  <a:lnTo>
                    <a:pt x="858" y="2469"/>
                  </a:lnTo>
                  <a:lnTo>
                    <a:pt x="816" y="2469"/>
                  </a:lnTo>
                  <a:lnTo>
                    <a:pt x="753" y="2427"/>
                  </a:lnTo>
                  <a:lnTo>
                    <a:pt x="649" y="2511"/>
                  </a:lnTo>
                  <a:lnTo>
                    <a:pt x="649" y="2616"/>
                  </a:lnTo>
                  <a:lnTo>
                    <a:pt x="732" y="2699"/>
                  </a:lnTo>
                  <a:lnTo>
                    <a:pt x="711" y="2574"/>
                  </a:lnTo>
                  <a:lnTo>
                    <a:pt x="774" y="2574"/>
                  </a:lnTo>
                  <a:lnTo>
                    <a:pt x="837" y="2595"/>
                  </a:lnTo>
                  <a:lnTo>
                    <a:pt x="921" y="2616"/>
                  </a:lnTo>
                  <a:lnTo>
                    <a:pt x="963" y="2720"/>
                  </a:lnTo>
                  <a:lnTo>
                    <a:pt x="1130" y="2804"/>
                  </a:lnTo>
                  <a:lnTo>
                    <a:pt x="1172" y="2909"/>
                  </a:lnTo>
                  <a:lnTo>
                    <a:pt x="1151" y="3097"/>
                  </a:lnTo>
                  <a:lnTo>
                    <a:pt x="1172" y="3160"/>
                  </a:lnTo>
                  <a:lnTo>
                    <a:pt x="1172" y="3453"/>
                  </a:lnTo>
                  <a:lnTo>
                    <a:pt x="1235" y="3662"/>
                  </a:lnTo>
                  <a:lnTo>
                    <a:pt x="1339" y="3955"/>
                  </a:lnTo>
                  <a:lnTo>
                    <a:pt x="1444" y="3871"/>
                  </a:lnTo>
                  <a:lnTo>
                    <a:pt x="1716" y="3871"/>
                  </a:lnTo>
                  <a:lnTo>
                    <a:pt x="1779" y="3725"/>
                  </a:lnTo>
                  <a:lnTo>
                    <a:pt x="1862" y="3620"/>
                  </a:lnTo>
                  <a:lnTo>
                    <a:pt x="1967" y="3620"/>
                  </a:lnTo>
                  <a:lnTo>
                    <a:pt x="2197" y="3411"/>
                  </a:lnTo>
                  <a:lnTo>
                    <a:pt x="2427" y="3348"/>
                  </a:lnTo>
                  <a:lnTo>
                    <a:pt x="2636" y="3411"/>
                  </a:lnTo>
                  <a:lnTo>
                    <a:pt x="2699" y="3264"/>
                  </a:lnTo>
                  <a:lnTo>
                    <a:pt x="2804" y="3243"/>
                  </a:lnTo>
                  <a:lnTo>
                    <a:pt x="2929" y="3306"/>
                  </a:lnTo>
                  <a:lnTo>
                    <a:pt x="3055" y="3264"/>
                  </a:lnTo>
                  <a:lnTo>
                    <a:pt x="3264" y="3453"/>
                  </a:lnTo>
                  <a:lnTo>
                    <a:pt x="3432" y="3515"/>
                  </a:lnTo>
                  <a:lnTo>
                    <a:pt x="3766" y="3725"/>
                  </a:lnTo>
                  <a:lnTo>
                    <a:pt x="3871" y="3725"/>
                  </a:lnTo>
                  <a:lnTo>
                    <a:pt x="3955" y="3641"/>
                  </a:lnTo>
                  <a:lnTo>
                    <a:pt x="4185" y="3746"/>
                  </a:lnTo>
                  <a:lnTo>
                    <a:pt x="4310" y="3767"/>
                  </a:lnTo>
                  <a:lnTo>
                    <a:pt x="4331" y="3934"/>
                  </a:lnTo>
                  <a:lnTo>
                    <a:pt x="4394" y="3976"/>
                  </a:lnTo>
                  <a:lnTo>
                    <a:pt x="4520" y="3955"/>
                  </a:lnTo>
                  <a:lnTo>
                    <a:pt x="4729" y="3997"/>
                  </a:lnTo>
                  <a:lnTo>
                    <a:pt x="4959" y="4311"/>
                  </a:lnTo>
                  <a:lnTo>
                    <a:pt x="5231" y="4352"/>
                  </a:lnTo>
                  <a:lnTo>
                    <a:pt x="5357" y="4394"/>
                  </a:lnTo>
                  <a:lnTo>
                    <a:pt x="5461" y="4562"/>
                  </a:lnTo>
                  <a:lnTo>
                    <a:pt x="5419" y="4666"/>
                  </a:lnTo>
                  <a:lnTo>
                    <a:pt x="5461" y="4792"/>
                  </a:lnTo>
                  <a:lnTo>
                    <a:pt x="5461" y="4876"/>
                  </a:lnTo>
                  <a:lnTo>
                    <a:pt x="5524" y="4980"/>
                  </a:lnTo>
                  <a:lnTo>
                    <a:pt x="5566" y="4938"/>
                  </a:lnTo>
                  <a:lnTo>
                    <a:pt x="5691" y="4980"/>
                  </a:lnTo>
                  <a:lnTo>
                    <a:pt x="5775" y="5043"/>
                  </a:lnTo>
                  <a:lnTo>
                    <a:pt x="5880" y="5043"/>
                  </a:lnTo>
                  <a:lnTo>
                    <a:pt x="5963" y="4980"/>
                  </a:lnTo>
                  <a:lnTo>
                    <a:pt x="6047" y="4980"/>
                  </a:lnTo>
                  <a:lnTo>
                    <a:pt x="6173" y="5085"/>
                  </a:lnTo>
                  <a:lnTo>
                    <a:pt x="6214" y="5148"/>
                  </a:lnTo>
                  <a:lnTo>
                    <a:pt x="6277" y="5210"/>
                  </a:lnTo>
                  <a:lnTo>
                    <a:pt x="6319" y="5148"/>
                  </a:lnTo>
                  <a:lnTo>
                    <a:pt x="6486" y="5127"/>
                  </a:lnTo>
                  <a:lnTo>
                    <a:pt x="6570" y="5022"/>
                  </a:lnTo>
                  <a:lnTo>
                    <a:pt x="6591" y="4938"/>
                  </a:lnTo>
                  <a:lnTo>
                    <a:pt x="6675" y="4896"/>
                  </a:lnTo>
                  <a:lnTo>
                    <a:pt x="6633" y="4813"/>
                  </a:lnTo>
                  <a:lnTo>
                    <a:pt x="6821" y="4708"/>
                  </a:lnTo>
                  <a:lnTo>
                    <a:pt x="7030" y="4666"/>
                  </a:lnTo>
                  <a:lnTo>
                    <a:pt x="7051" y="4604"/>
                  </a:lnTo>
                  <a:lnTo>
                    <a:pt x="7135" y="4520"/>
                  </a:lnTo>
                  <a:lnTo>
                    <a:pt x="7240" y="4499"/>
                  </a:lnTo>
                  <a:lnTo>
                    <a:pt x="7261" y="4373"/>
                  </a:lnTo>
                  <a:lnTo>
                    <a:pt x="7261" y="4206"/>
                  </a:lnTo>
                  <a:lnTo>
                    <a:pt x="7407" y="4080"/>
                  </a:lnTo>
                  <a:lnTo>
                    <a:pt x="7407" y="3955"/>
                  </a:lnTo>
                  <a:lnTo>
                    <a:pt x="7344" y="3892"/>
                  </a:lnTo>
                  <a:lnTo>
                    <a:pt x="7365" y="3850"/>
                  </a:lnTo>
                  <a:lnTo>
                    <a:pt x="7428" y="3829"/>
                  </a:lnTo>
                  <a:lnTo>
                    <a:pt x="7470" y="3767"/>
                  </a:lnTo>
                  <a:lnTo>
                    <a:pt x="7637" y="3725"/>
                  </a:lnTo>
                  <a:lnTo>
                    <a:pt x="7679" y="3725"/>
                  </a:lnTo>
                  <a:lnTo>
                    <a:pt x="7846" y="3620"/>
                  </a:lnTo>
                  <a:lnTo>
                    <a:pt x="7993" y="3557"/>
                  </a:lnTo>
                  <a:lnTo>
                    <a:pt x="8098" y="3641"/>
                  </a:lnTo>
                  <a:lnTo>
                    <a:pt x="8244" y="3620"/>
                  </a:lnTo>
                  <a:lnTo>
                    <a:pt x="8265" y="3641"/>
                  </a:lnTo>
                  <a:lnTo>
                    <a:pt x="8286" y="3641"/>
                  </a:lnTo>
                  <a:lnTo>
                    <a:pt x="8265" y="3369"/>
                  </a:lnTo>
                  <a:lnTo>
                    <a:pt x="8265" y="3223"/>
                  </a:lnTo>
                  <a:lnTo>
                    <a:pt x="8056" y="3097"/>
                  </a:lnTo>
                  <a:lnTo>
                    <a:pt x="7972" y="3097"/>
                  </a:lnTo>
                  <a:lnTo>
                    <a:pt x="7888" y="3013"/>
                  </a:lnTo>
                  <a:lnTo>
                    <a:pt x="7574" y="2992"/>
                  </a:lnTo>
                  <a:lnTo>
                    <a:pt x="7198" y="2699"/>
                  </a:lnTo>
                  <a:lnTo>
                    <a:pt x="6779" y="2511"/>
                  </a:lnTo>
                  <a:lnTo>
                    <a:pt x="6382" y="2218"/>
                  </a:lnTo>
                  <a:lnTo>
                    <a:pt x="6005" y="1988"/>
                  </a:lnTo>
                  <a:lnTo>
                    <a:pt x="5796" y="1904"/>
                  </a:lnTo>
                  <a:lnTo>
                    <a:pt x="5670" y="1653"/>
                  </a:lnTo>
                  <a:lnTo>
                    <a:pt x="5629" y="1528"/>
                  </a:lnTo>
                  <a:lnTo>
                    <a:pt x="5524" y="1423"/>
                  </a:lnTo>
                  <a:lnTo>
                    <a:pt x="5419" y="1067"/>
                  </a:lnTo>
                  <a:lnTo>
                    <a:pt x="5168" y="921"/>
                  </a:lnTo>
                  <a:lnTo>
                    <a:pt x="5043" y="900"/>
                  </a:lnTo>
                  <a:lnTo>
                    <a:pt x="4959" y="942"/>
                  </a:lnTo>
                  <a:lnTo>
                    <a:pt x="4624" y="795"/>
                  </a:lnTo>
                  <a:lnTo>
                    <a:pt x="4185" y="544"/>
                  </a:lnTo>
                  <a:lnTo>
                    <a:pt x="4164" y="419"/>
                  </a:lnTo>
                  <a:lnTo>
                    <a:pt x="3808" y="210"/>
                  </a:lnTo>
                  <a:lnTo>
                    <a:pt x="3432" y="21"/>
                  </a:lnTo>
                  <a:lnTo>
                    <a:pt x="3160"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14" name="Google Shape;1814;p54"/>
            <p:cNvGrpSpPr/>
            <p:nvPr/>
          </p:nvGrpSpPr>
          <p:grpSpPr>
            <a:xfrm>
              <a:off x="4295710" y="3079670"/>
              <a:ext cx="14968" cy="27135"/>
              <a:chOff x="4842300" y="3099950"/>
              <a:chExt cx="31425" cy="59650"/>
            </a:xfrm>
          </p:grpSpPr>
          <p:sp>
            <p:nvSpPr>
              <p:cNvPr id="1815" name="Google Shape;1815;p54"/>
              <p:cNvSpPr/>
              <p:nvPr/>
            </p:nvSpPr>
            <p:spPr>
              <a:xfrm>
                <a:off x="4842300" y="3122950"/>
                <a:ext cx="2125" cy="6825"/>
              </a:xfrm>
              <a:custGeom>
                <a:avLst/>
                <a:gdLst/>
                <a:ahLst/>
                <a:cxnLst/>
                <a:rect l="l" t="t" r="r" b="b"/>
                <a:pathLst>
                  <a:path w="85" h="273" extrusionOk="0">
                    <a:moveTo>
                      <a:pt x="84" y="1"/>
                    </a:moveTo>
                    <a:lnTo>
                      <a:pt x="1" y="22"/>
                    </a:lnTo>
                    <a:lnTo>
                      <a:pt x="43" y="126"/>
                    </a:lnTo>
                    <a:lnTo>
                      <a:pt x="1" y="273"/>
                    </a:lnTo>
                    <a:lnTo>
                      <a:pt x="64" y="126"/>
                    </a:lnTo>
                    <a:lnTo>
                      <a:pt x="43" y="22"/>
                    </a:lnTo>
                    <a:lnTo>
                      <a:pt x="84" y="22"/>
                    </a:lnTo>
                    <a:lnTo>
                      <a:pt x="84"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54"/>
              <p:cNvSpPr/>
              <p:nvPr/>
            </p:nvSpPr>
            <p:spPr>
              <a:xfrm>
                <a:off x="4842300" y="3106225"/>
                <a:ext cx="31425" cy="53375"/>
              </a:xfrm>
              <a:custGeom>
                <a:avLst/>
                <a:gdLst/>
                <a:ahLst/>
                <a:cxnLst/>
                <a:rect l="l" t="t" r="r" b="b"/>
                <a:pathLst>
                  <a:path w="1257" h="2135" extrusionOk="0">
                    <a:moveTo>
                      <a:pt x="273" y="0"/>
                    </a:moveTo>
                    <a:lnTo>
                      <a:pt x="273" y="21"/>
                    </a:lnTo>
                    <a:lnTo>
                      <a:pt x="294" y="42"/>
                    </a:lnTo>
                    <a:lnTo>
                      <a:pt x="273" y="63"/>
                    </a:lnTo>
                    <a:lnTo>
                      <a:pt x="252" y="105"/>
                    </a:lnTo>
                    <a:lnTo>
                      <a:pt x="252" y="126"/>
                    </a:lnTo>
                    <a:lnTo>
                      <a:pt x="252" y="209"/>
                    </a:lnTo>
                    <a:lnTo>
                      <a:pt x="189" y="314"/>
                    </a:lnTo>
                    <a:lnTo>
                      <a:pt x="147" y="272"/>
                    </a:lnTo>
                    <a:lnTo>
                      <a:pt x="84" y="230"/>
                    </a:lnTo>
                    <a:lnTo>
                      <a:pt x="1" y="230"/>
                    </a:lnTo>
                    <a:lnTo>
                      <a:pt x="1" y="251"/>
                    </a:lnTo>
                    <a:lnTo>
                      <a:pt x="84" y="272"/>
                    </a:lnTo>
                    <a:lnTo>
                      <a:pt x="105" y="335"/>
                    </a:lnTo>
                    <a:lnTo>
                      <a:pt x="84" y="356"/>
                    </a:lnTo>
                    <a:lnTo>
                      <a:pt x="147" y="461"/>
                    </a:lnTo>
                    <a:lnTo>
                      <a:pt x="147" y="628"/>
                    </a:lnTo>
                    <a:lnTo>
                      <a:pt x="84" y="691"/>
                    </a:lnTo>
                    <a:lnTo>
                      <a:pt x="64" y="942"/>
                    </a:lnTo>
                    <a:lnTo>
                      <a:pt x="84" y="1005"/>
                    </a:lnTo>
                    <a:lnTo>
                      <a:pt x="43" y="1046"/>
                    </a:lnTo>
                    <a:lnTo>
                      <a:pt x="84" y="1277"/>
                    </a:lnTo>
                    <a:lnTo>
                      <a:pt x="84" y="1360"/>
                    </a:lnTo>
                    <a:lnTo>
                      <a:pt x="168" y="1611"/>
                    </a:lnTo>
                    <a:lnTo>
                      <a:pt x="252" y="1925"/>
                    </a:lnTo>
                    <a:lnTo>
                      <a:pt x="315" y="2051"/>
                    </a:lnTo>
                    <a:lnTo>
                      <a:pt x="461" y="2134"/>
                    </a:lnTo>
                    <a:lnTo>
                      <a:pt x="587" y="2113"/>
                    </a:lnTo>
                    <a:lnTo>
                      <a:pt x="775" y="2093"/>
                    </a:lnTo>
                    <a:lnTo>
                      <a:pt x="942" y="2030"/>
                    </a:lnTo>
                    <a:lnTo>
                      <a:pt x="1131" y="1821"/>
                    </a:lnTo>
                    <a:lnTo>
                      <a:pt x="1214" y="1674"/>
                    </a:lnTo>
                    <a:lnTo>
                      <a:pt x="1256" y="1569"/>
                    </a:lnTo>
                    <a:lnTo>
                      <a:pt x="1235" y="1486"/>
                    </a:lnTo>
                    <a:lnTo>
                      <a:pt x="1256" y="1423"/>
                    </a:lnTo>
                    <a:lnTo>
                      <a:pt x="1256" y="1277"/>
                    </a:lnTo>
                    <a:lnTo>
                      <a:pt x="1235" y="1214"/>
                    </a:lnTo>
                    <a:lnTo>
                      <a:pt x="1256" y="1109"/>
                    </a:lnTo>
                    <a:lnTo>
                      <a:pt x="1152" y="1046"/>
                    </a:lnTo>
                    <a:lnTo>
                      <a:pt x="1089" y="795"/>
                    </a:lnTo>
                    <a:lnTo>
                      <a:pt x="1005" y="628"/>
                    </a:lnTo>
                    <a:lnTo>
                      <a:pt x="900" y="628"/>
                    </a:lnTo>
                    <a:lnTo>
                      <a:pt x="900" y="586"/>
                    </a:lnTo>
                    <a:lnTo>
                      <a:pt x="796" y="586"/>
                    </a:lnTo>
                    <a:lnTo>
                      <a:pt x="921" y="544"/>
                    </a:lnTo>
                    <a:lnTo>
                      <a:pt x="900" y="481"/>
                    </a:lnTo>
                    <a:lnTo>
                      <a:pt x="838" y="461"/>
                    </a:lnTo>
                    <a:lnTo>
                      <a:pt x="775" y="335"/>
                    </a:lnTo>
                    <a:lnTo>
                      <a:pt x="712" y="335"/>
                    </a:lnTo>
                    <a:lnTo>
                      <a:pt x="691" y="230"/>
                    </a:lnTo>
                    <a:lnTo>
                      <a:pt x="670" y="168"/>
                    </a:lnTo>
                    <a:lnTo>
                      <a:pt x="670" y="126"/>
                    </a:lnTo>
                    <a:lnTo>
                      <a:pt x="482" y="42"/>
                    </a:lnTo>
                    <a:lnTo>
                      <a:pt x="461" y="105"/>
                    </a:lnTo>
                    <a:lnTo>
                      <a:pt x="377" y="63"/>
                    </a:lnTo>
                    <a:lnTo>
                      <a:pt x="398" y="21"/>
                    </a:lnTo>
                    <a:lnTo>
                      <a:pt x="273"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54"/>
              <p:cNvSpPr/>
              <p:nvPr/>
            </p:nvSpPr>
            <p:spPr>
              <a:xfrm>
                <a:off x="4844400" y="3099950"/>
                <a:ext cx="5250" cy="4725"/>
              </a:xfrm>
              <a:custGeom>
                <a:avLst/>
                <a:gdLst/>
                <a:ahLst/>
                <a:cxnLst/>
                <a:rect l="l" t="t" r="r" b="b"/>
                <a:pathLst>
                  <a:path w="210" h="189" extrusionOk="0">
                    <a:moveTo>
                      <a:pt x="189" y="0"/>
                    </a:moveTo>
                    <a:lnTo>
                      <a:pt x="0" y="42"/>
                    </a:lnTo>
                    <a:lnTo>
                      <a:pt x="0" y="105"/>
                    </a:lnTo>
                    <a:lnTo>
                      <a:pt x="126" y="188"/>
                    </a:lnTo>
                    <a:lnTo>
                      <a:pt x="126" y="147"/>
                    </a:lnTo>
                    <a:lnTo>
                      <a:pt x="168" y="147"/>
                    </a:lnTo>
                    <a:lnTo>
                      <a:pt x="210" y="42"/>
                    </a:lnTo>
                    <a:lnTo>
                      <a:pt x="189"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54"/>
              <p:cNvSpPr/>
              <p:nvPr/>
            </p:nvSpPr>
            <p:spPr>
              <a:xfrm>
                <a:off x="4849625" y="3101500"/>
                <a:ext cx="7875" cy="6300"/>
              </a:xfrm>
              <a:custGeom>
                <a:avLst/>
                <a:gdLst/>
                <a:ahLst/>
                <a:cxnLst/>
                <a:rect l="l" t="t" r="r" b="b"/>
                <a:pathLst>
                  <a:path w="315" h="252" extrusionOk="0">
                    <a:moveTo>
                      <a:pt x="43" y="1"/>
                    </a:moveTo>
                    <a:lnTo>
                      <a:pt x="43" y="43"/>
                    </a:lnTo>
                    <a:lnTo>
                      <a:pt x="84" y="85"/>
                    </a:lnTo>
                    <a:lnTo>
                      <a:pt x="1" y="85"/>
                    </a:lnTo>
                    <a:lnTo>
                      <a:pt x="1" y="105"/>
                    </a:lnTo>
                    <a:lnTo>
                      <a:pt x="126" y="147"/>
                    </a:lnTo>
                    <a:lnTo>
                      <a:pt x="189" y="210"/>
                    </a:lnTo>
                    <a:lnTo>
                      <a:pt x="273" y="210"/>
                    </a:lnTo>
                    <a:lnTo>
                      <a:pt x="315" y="252"/>
                    </a:lnTo>
                    <a:lnTo>
                      <a:pt x="294" y="210"/>
                    </a:lnTo>
                    <a:lnTo>
                      <a:pt x="168" y="105"/>
                    </a:lnTo>
                    <a:lnTo>
                      <a:pt x="168" y="22"/>
                    </a:lnTo>
                    <a:lnTo>
                      <a:pt x="43"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19" name="Google Shape;1819;p54"/>
            <p:cNvSpPr/>
            <p:nvPr/>
          </p:nvSpPr>
          <p:spPr>
            <a:xfrm>
              <a:off x="4210500" y="2911903"/>
              <a:ext cx="193104" cy="180152"/>
            </a:xfrm>
            <a:custGeom>
              <a:avLst/>
              <a:gdLst/>
              <a:ahLst/>
              <a:cxnLst/>
              <a:rect l="l" t="t" r="r" b="b"/>
              <a:pathLst>
                <a:path w="16217" h="15841" extrusionOk="0">
                  <a:moveTo>
                    <a:pt x="6906" y="15150"/>
                  </a:moveTo>
                  <a:lnTo>
                    <a:pt x="6927" y="15212"/>
                  </a:lnTo>
                  <a:lnTo>
                    <a:pt x="6927" y="15171"/>
                  </a:lnTo>
                  <a:lnTo>
                    <a:pt x="6906" y="15150"/>
                  </a:lnTo>
                  <a:close/>
                  <a:moveTo>
                    <a:pt x="3997" y="1"/>
                  </a:moveTo>
                  <a:lnTo>
                    <a:pt x="3914" y="147"/>
                  </a:lnTo>
                  <a:lnTo>
                    <a:pt x="3788" y="147"/>
                  </a:lnTo>
                  <a:lnTo>
                    <a:pt x="3600" y="294"/>
                  </a:lnTo>
                  <a:lnTo>
                    <a:pt x="3453" y="587"/>
                  </a:lnTo>
                  <a:lnTo>
                    <a:pt x="3391" y="629"/>
                  </a:lnTo>
                  <a:lnTo>
                    <a:pt x="3286" y="733"/>
                  </a:lnTo>
                  <a:lnTo>
                    <a:pt x="3223" y="733"/>
                  </a:lnTo>
                  <a:lnTo>
                    <a:pt x="3119" y="817"/>
                  </a:lnTo>
                  <a:lnTo>
                    <a:pt x="3014" y="838"/>
                  </a:lnTo>
                  <a:lnTo>
                    <a:pt x="2826" y="1026"/>
                  </a:lnTo>
                  <a:lnTo>
                    <a:pt x="2846" y="1089"/>
                  </a:lnTo>
                  <a:lnTo>
                    <a:pt x="2930" y="1298"/>
                  </a:lnTo>
                  <a:lnTo>
                    <a:pt x="2867" y="1570"/>
                  </a:lnTo>
                  <a:lnTo>
                    <a:pt x="2867" y="1717"/>
                  </a:lnTo>
                  <a:lnTo>
                    <a:pt x="2763" y="1779"/>
                  </a:lnTo>
                  <a:lnTo>
                    <a:pt x="2616" y="1968"/>
                  </a:lnTo>
                  <a:lnTo>
                    <a:pt x="2700" y="2031"/>
                  </a:lnTo>
                  <a:lnTo>
                    <a:pt x="2700" y="2135"/>
                  </a:lnTo>
                  <a:lnTo>
                    <a:pt x="2637" y="2261"/>
                  </a:lnTo>
                  <a:lnTo>
                    <a:pt x="2428" y="2365"/>
                  </a:lnTo>
                  <a:lnTo>
                    <a:pt x="2323" y="2554"/>
                  </a:lnTo>
                  <a:lnTo>
                    <a:pt x="2302" y="2721"/>
                  </a:lnTo>
                  <a:lnTo>
                    <a:pt x="2219" y="2867"/>
                  </a:lnTo>
                  <a:lnTo>
                    <a:pt x="1968" y="3035"/>
                  </a:lnTo>
                  <a:lnTo>
                    <a:pt x="1863" y="3391"/>
                  </a:lnTo>
                  <a:lnTo>
                    <a:pt x="1675" y="3600"/>
                  </a:lnTo>
                  <a:lnTo>
                    <a:pt x="1361" y="3600"/>
                  </a:lnTo>
                  <a:lnTo>
                    <a:pt x="1152" y="3725"/>
                  </a:lnTo>
                  <a:lnTo>
                    <a:pt x="1068" y="3704"/>
                  </a:lnTo>
                  <a:lnTo>
                    <a:pt x="1047" y="3600"/>
                  </a:lnTo>
                  <a:lnTo>
                    <a:pt x="922" y="3537"/>
                  </a:lnTo>
                  <a:lnTo>
                    <a:pt x="838" y="3600"/>
                  </a:lnTo>
                  <a:lnTo>
                    <a:pt x="733" y="3642"/>
                  </a:lnTo>
                  <a:lnTo>
                    <a:pt x="691" y="3746"/>
                  </a:lnTo>
                  <a:lnTo>
                    <a:pt x="545" y="3956"/>
                  </a:lnTo>
                  <a:lnTo>
                    <a:pt x="461" y="3976"/>
                  </a:lnTo>
                  <a:lnTo>
                    <a:pt x="357" y="4228"/>
                  </a:lnTo>
                  <a:lnTo>
                    <a:pt x="357" y="4374"/>
                  </a:lnTo>
                  <a:lnTo>
                    <a:pt x="461" y="4353"/>
                  </a:lnTo>
                  <a:lnTo>
                    <a:pt x="608" y="4395"/>
                  </a:lnTo>
                  <a:lnTo>
                    <a:pt x="670" y="4374"/>
                  </a:lnTo>
                  <a:lnTo>
                    <a:pt x="775" y="4374"/>
                  </a:lnTo>
                  <a:lnTo>
                    <a:pt x="859" y="4562"/>
                  </a:lnTo>
                  <a:lnTo>
                    <a:pt x="838" y="4688"/>
                  </a:lnTo>
                  <a:lnTo>
                    <a:pt x="859" y="4897"/>
                  </a:lnTo>
                  <a:lnTo>
                    <a:pt x="1068" y="5023"/>
                  </a:lnTo>
                  <a:lnTo>
                    <a:pt x="1173" y="5023"/>
                  </a:lnTo>
                  <a:lnTo>
                    <a:pt x="1256" y="5085"/>
                  </a:lnTo>
                  <a:lnTo>
                    <a:pt x="1214" y="5169"/>
                  </a:lnTo>
                  <a:lnTo>
                    <a:pt x="1340" y="5316"/>
                  </a:lnTo>
                  <a:lnTo>
                    <a:pt x="1466" y="5692"/>
                  </a:lnTo>
                  <a:lnTo>
                    <a:pt x="1445" y="5755"/>
                  </a:lnTo>
                  <a:lnTo>
                    <a:pt x="1486" y="5818"/>
                  </a:lnTo>
                  <a:lnTo>
                    <a:pt x="1382" y="5860"/>
                  </a:lnTo>
                  <a:lnTo>
                    <a:pt x="1256" y="5943"/>
                  </a:lnTo>
                  <a:lnTo>
                    <a:pt x="1194" y="5860"/>
                  </a:lnTo>
                  <a:lnTo>
                    <a:pt x="1256" y="5797"/>
                  </a:lnTo>
                  <a:lnTo>
                    <a:pt x="1256" y="5797"/>
                  </a:lnTo>
                  <a:lnTo>
                    <a:pt x="1131" y="5818"/>
                  </a:lnTo>
                  <a:lnTo>
                    <a:pt x="1068" y="5860"/>
                  </a:lnTo>
                  <a:lnTo>
                    <a:pt x="838" y="5964"/>
                  </a:lnTo>
                  <a:lnTo>
                    <a:pt x="440" y="5943"/>
                  </a:lnTo>
                  <a:lnTo>
                    <a:pt x="336" y="6006"/>
                  </a:lnTo>
                  <a:lnTo>
                    <a:pt x="252" y="5964"/>
                  </a:lnTo>
                  <a:lnTo>
                    <a:pt x="210" y="6111"/>
                  </a:lnTo>
                  <a:lnTo>
                    <a:pt x="126" y="6132"/>
                  </a:lnTo>
                  <a:lnTo>
                    <a:pt x="22" y="6215"/>
                  </a:lnTo>
                  <a:lnTo>
                    <a:pt x="1" y="6362"/>
                  </a:lnTo>
                  <a:lnTo>
                    <a:pt x="168" y="6257"/>
                  </a:lnTo>
                  <a:lnTo>
                    <a:pt x="336" y="6236"/>
                  </a:lnTo>
                  <a:lnTo>
                    <a:pt x="210" y="6320"/>
                  </a:lnTo>
                  <a:lnTo>
                    <a:pt x="106" y="6445"/>
                  </a:lnTo>
                  <a:lnTo>
                    <a:pt x="85" y="6571"/>
                  </a:lnTo>
                  <a:lnTo>
                    <a:pt x="147" y="6592"/>
                  </a:lnTo>
                  <a:lnTo>
                    <a:pt x="336" y="6780"/>
                  </a:lnTo>
                  <a:lnTo>
                    <a:pt x="691" y="6906"/>
                  </a:lnTo>
                  <a:lnTo>
                    <a:pt x="817" y="6885"/>
                  </a:lnTo>
                  <a:lnTo>
                    <a:pt x="963" y="6885"/>
                  </a:lnTo>
                  <a:lnTo>
                    <a:pt x="1194" y="6780"/>
                  </a:lnTo>
                  <a:lnTo>
                    <a:pt x="1194" y="6738"/>
                  </a:lnTo>
                  <a:lnTo>
                    <a:pt x="1194" y="6697"/>
                  </a:lnTo>
                  <a:lnTo>
                    <a:pt x="1214" y="6697"/>
                  </a:lnTo>
                  <a:lnTo>
                    <a:pt x="1340" y="6738"/>
                  </a:lnTo>
                  <a:lnTo>
                    <a:pt x="1298" y="6843"/>
                  </a:lnTo>
                  <a:lnTo>
                    <a:pt x="1256" y="6843"/>
                  </a:lnTo>
                  <a:lnTo>
                    <a:pt x="1152" y="6989"/>
                  </a:lnTo>
                  <a:lnTo>
                    <a:pt x="1068" y="6989"/>
                  </a:lnTo>
                  <a:lnTo>
                    <a:pt x="838" y="7178"/>
                  </a:lnTo>
                  <a:lnTo>
                    <a:pt x="838" y="7220"/>
                  </a:lnTo>
                  <a:lnTo>
                    <a:pt x="754" y="7199"/>
                  </a:lnTo>
                  <a:lnTo>
                    <a:pt x="733" y="7199"/>
                  </a:lnTo>
                  <a:lnTo>
                    <a:pt x="650" y="7261"/>
                  </a:lnTo>
                  <a:lnTo>
                    <a:pt x="566" y="7220"/>
                  </a:lnTo>
                  <a:lnTo>
                    <a:pt x="566" y="7115"/>
                  </a:lnTo>
                  <a:lnTo>
                    <a:pt x="503" y="7115"/>
                  </a:lnTo>
                  <a:lnTo>
                    <a:pt x="461" y="7094"/>
                  </a:lnTo>
                  <a:lnTo>
                    <a:pt x="419" y="7094"/>
                  </a:lnTo>
                  <a:lnTo>
                    <a:pt x="398" y="7178"/>
                  </a:lnTo>
                  <a:lnTo>
                    <a:pt x="419" y="7261"/>
                  </a:lnTo>
                  <a:lnTo>
                    <a:pt x="650" y="7492"/>
                  </a:lnTo>
                  <a:lnTo>
                    <a:pt x="733" y="7533"/>
                  </a:lnTo>
                  <a:lnTo>
                    <a:pt x="775" y="7533"/>
                  </a:lnTo>
                  <a:lnTo>
                    <a:pt x="817" y="7575"/>
                  </a:lnTo>
                  <a:lnTo>
                    <a:pt x="984" y="7826"/>
                  </a:lnTo>
                  <a:lnTo>
                    <a:pt x="1403" y="8161"/>
                  </a:lnTo>
                  <a:lnTo>
                    <a:pt x="1612" y="8224"/>
                  </a:lnTo>
                  <a:lnTo>
                    <a:pt x="1779" y="8161"/>
                  </a:lnTo>
                  <a:lnTo>
                    <a:pt x="2072" y="7994"/>
                  </a:lnTo>
                  <a:lnTo>
                    <a:pt x="2261" y="7889"/>
                  </a:lnTo>
                  <a:lnTo>
                    <a:pt x="2261" y="7826"/>
                  </a:lnTo>
                  <a:lnTo>
                    <a:pt x="2344" y="7722"/>
                  </a:lnTo>
                  <a:lnTo>
                    <a:pt x="2386" y="7513"/>
                  </a:lnTo>
                  <a:lnTo>
                    <a:pt x="2302" y="7408"/>
                  </a:lnTo>
                  <a:lnTo>
                    <a:pt x="2386" y="7199"/>
                  </a:lnTo>
                  <a:lnTo>
                    <a:pt x="2386" y="7094"/>
                  </a:lnTo>
                  <a:lnTo>
                    <a:pt x="2407" y="7010"/>
                  </a:lnTo>
                  <a:lnTo>
                    <a:pt x="2428" y="7094"/>
                  </a:lnTo>
                  <a:lnTo>
                    <a:pt x="2595" y="7094"/>
                  </a:lnTo>
                  <a:lnTo>
                    <a:pt x="2637" y="7115"/>
                  </a:lnTo>
                  <a:lnTo>
                    <a:pt x="2742" y="7073"/>
                  </a:lnTo>
                  <a:lnTo>
                    <a:pt x="2721" y="7115"/>
                  </a:lnTo>
                  <a:lnTo>
                    <a:pt x="2616" y="7220"/>
                  </a:lnTo>
                  <a:lnTo>
                    <a:pt x="2533" y="7199"/>
                  </a:lnTo>
                  <a:lnTo>
                    <a:pt x="2512" y="7220"/>
                  </a:lnTo>
                  <a:lnTo>
                    <a:pt x="2491" y="7366"/>
                  </a:lnTo>
                  <a:lnTo>
                    <a:pt x="2533" y="7429"/>
                  </a:lnTo>
                  <a:lnTo>
                    <a:pt x="2533" y="7533"/>
                  </a:lnTo>
                  <a:lnTo>
                    <a:pt x="2595" y="7575"/>
                  </a:lnTo>
                  <a:lnTo>
                    <a:pt x="2742" y="7533"/>
                  </a:lnTo>
                  <a:lnTo>
                    <a:pt x="2826" y="7575"/>
                  </a:lnTo>
                  <a:lnTo>
                    <a:pt x="2742" y="7575"/>
                  </a:lnTo>
                  <a:lnTo>
                    <a:pt x="2700" y="7617"/>
                  </a:lnTo>
                  <a:lnTo>
                    <a:pt x="2554" y="7701"/>
                  </a:lnTo>
                  <a:lnTo>
                    <a:pt x="2616" y="7952"/>
                  </a:lnTo>
                  <a:lnTo>
                    <a:pt x="2700" y="8015"/>
                  </a:lnTo>
                  <a:lnTo>
                    <a:pt x="2742" y="8203"/>
                  </a:lnTo>
                  <a:lnTo>
                    <a:pt x="2742" y="8349"/>
                  </a:lnTo>
                  <a:lnTo>
                    <a:pt x="2700" y="8475"/>
                  </a:lnTo>
                  <a:lnTo>
                    <a:pt x="2700" y="8580"/>
                  </a:lnTo>
                  <a:lnTo>
                    <a:pt x="2784" y="8642"/>
                  </a:lnTo>
                  <a:lnTo>
                    <a:pt x="2700" y="8684"/>
                  </a:lnTo>
                  <a:lnTo>
                    <a:pt x="2721" y="8873"/>
                  </a:lnTo>
                  <a:lnTo>
                    <a:pt x="2867" y="9186"/>
                  </a:lnTo>
                  <a:lnTo>
                    <a:pt x="2909" y="9291"/>
                  </a:lnTo>
                  <a:lnTo>
                    <a:pt x="2951" y="9375"/>
                  </a:lnTo>
                  <a:lnTo>
                    <a:pt x="2867" y="9396"/>
                  </a:lnTo>
                  <a:lnTo>
                    <a:pt x="2867" y="9521"/>
                  </a:lnTo>
                  <a:lnTo>
                    <a:pt x="3035" y="9730"/>
                  </a:lnTo>
                  <a:lnTo>
                    <a:pt x="2909" y="9730"/>
                  </a:lnTo>
                  <a:lnTo>
                    <a:pt x="3035" y="9919"/>
                  </a:lnTo>
                  <a:lnTo>
                    <a:pt x="3035" y="10086"/>
                  </a:lnTo>
                  <a:lnTo>
                    <a:pt x="3265" y="10546"/>
                  </a:lnTo>
                  <a:lnTo>
                    <a:pt x="3265" y="10860"/>
                  </a:lnTo>
                  <a:lnTo>
                    <a:pt x="3370" y="11132"/>
                  </a:lnTo>
                  <a:lnTo>
                    <a:pt x="3453" y="11174"/>
                  </a:lnTo>
                  <a:lnTo>
                    <a:pt x="3495" y="11342"/>
                  </a:lnTo>
                  <a:lnTo>
                    <a:pt x="3579" y="11383"/>
                  </a:lnTo>
                  <a:lnTo>
                    <a:pt x="3579" y="11467"/>
                  </a:lnTo>
                  <a:lnTo>
                    <a:pt x="3704" y="11697"/>
                  </a:lnTo>
                  <a:lnTo>
                    <a:pt x="3767" y="11718"/>
                  </a:lnTo>
                  <a:lnTo>
                    <a:pt x="3767" y="11781"/>
                  </a:lnTo>
                  <a:lnTo>
                    <a:pt x="3893" y="11969"/>
                  </a:lnTo>
                  <a:lnTo>
                    <a:pt x="3955" y="11969"/>
                  </a:lnTo>
                  <a:lnTo>
                    <a:pt x="3955" y="12178"/>
                  </a:lnTo>
                  <a:lnTo>
                    <a:pt x="3997" y="12241"/>
                  </a:lnTo>
                  <a:lnTo>
                    <a:pt x="4081" y="12388"/>
                  </a:lnTo>
                  <a:lnTo>
                    <a:pt x="4102" y="12555"/>
                  </a:lnTo>
                  <a:lnTo>
                    <a:pt x="4207" y="12827"/>
                  </a:lnTo>
                  <a:lnTo>
                    <a:pt x="4269" y="12932"/>
                  </a:lnTo>
                  <a:lnTo>
                    <a:pt x="4290" y="13162"/>
                  </a:lnTo>
                  <a:lnTo>
                    <a:pt x="4332" y="13225"/>
                  </a:lnTo>
                  <a:lnTo>
                    <a:pt x="4416" y="13371"/>
                  </a:lnTo>
                  <a:lnTo>
                    <a:pt x="4583" y="13539"/>
                  </a:lnTo>
                  <a:lnTo>
                    <a:pt x="4604" y="13539"/>
                  </a:lnTo>
                  <a:lnTo>
                    <a:pt x="4709" y="13685"/>
                  </a:lnTo>
                  <a:lnTo>
                    <a:pt x="4876" y="13894"/>
                  </a:lnTo>
                  <a:lnTo>
                    <a:pt x="4939" y="14083"/>
                  </a:lnTo>
                  <a:lnTo>
                    <a:pt x="5002" y="14229"/>
                  </a:lnTo>
                  <a:lnTo>
                    <a:pt x="5043" y="14271"/>
                  </a:lnTo>
                  <a:lnTo>
                    <a:pt x="5043" y="14375"/>
                  </a:lnTo>
                  <a:lnTo>
                    <a:pt x="5169" y="14606"/>
                  </a:lnTo>
                  <a:lnTo>
                    <a:pt x="5232" y="14815"/>
                  </a:lnTo>
                  <a:lnTo>
                    <a:pt x="5232" y="15045"/>
                  </a:lnTo>
                  <a:lnTo>
                    <a:pt x="5441" y="15484"/>
                  </a:lnTo>
                  <a:lnTo>
                    <a:pt x="5629" y="15673"/>
                  </a:lnTo>
                  <a:lnTo>
                    <a:pt x="5776" y="15798"/>
                  </a:lnTo>
                  <a:lnTo>
                    <a:pt x="5985" y="15840"/>
                  </a:lnTo>
                  <a:lnTo>
                    <a:pt x="6194" y="15673"/>
                  </a:lnTo>
                  <a:lnTo>
                    <a:pt x="6257" y="15547"/>
                  </a:lnTo>
                  <a:lnTo>
                    <a:pt x="6215" y="15484"/>
                  </a:lnTo>
                  <a:lnTo>
                    <a:pt x="6257" y="15464"/>
                  </a:lnTo>
                  <a:lnTo>
                    <a:pt x="6278" y="15422"/>
                  </a:lnTo>
                  <a:lnTo>
                    <a:pt x="6320" y="15317"/>
                  </a:lnTo>
                  <a:lnTo>
                    <a:pt x="6529" y="15212"/>
                  </a:lnTo>
                  <a:lnTo>
                    <a:pt x="6571" y="15212"/>
                  </a:lnTo>
                  <a:lnTo>
                    <a:pt x="6822" y="15129"/>
                  </a:lnTo>
                  <a:lnTo>
                    <a:pt x="6906" y="15150"/>
                  </a:lnTo>
                  <a:lnTo>
                    <a:pt x="6717" y="15045"/>
                  </a:lnTo>
                  <a:lnTo>
                    <a:pt x="6696" y="14961"/>
                  </a:lnTo>
                  <a:lnTo>
                    <a:pt x="6738" y="14919"/>
                  </a:lnTo>
                  <a:lnTo>
                    <a:pt x="6906" y="14710"/>
                  </a:lnTo>
                  <a:lnTo>
                    <a:pt x="6885" y="14647"/>
                  </a:lnTo>
                  <a:lnTo>
                    <a:pt x="6927" y="14543"/>
                  </a:lnTo>
                  <a:lnTo>
                    <a:pt x="7094" y="14522"/>
                  </a:lnTo>
                  <a:lnTo>
                    <a:pt x="7136" y="14543"/>
                  </a:lnTo>
                  <a:lnTo>
                    <a:pt x="7261" y="14522"/>
                  </a:lnTo>
                  <a:lnTo>
                    <a:pt x="7261" y="14375"/>
                  </a:lnTo>
                  <a:lnTo>
                    <a:pt x="7220" y="13894"/>
                  </a:lnTo>
                  <a:lnTo>
                    <a:pt x="7157" y="13811"/>
                  </a:lnTo>
                  <a:lnTo>
                    <a:pt x="7157" y="13580"/>
                  </a:lnTo>
                  <a:lnTo>
                    <a:pt x="7303" y="13329"/>
                  </a:lnTo>
                  <a:lnTo>
                    <a:pt x="7429" y="12953"/>
                  </a:lnTo>
                  <a:lnTo>
                    <a:pt x="7429" y="12660"/>
                  </a:lnTo>
                  <a:lnTo>
                    <a:pt x="7261" y="12618"/>
                  </a:lnTo>
                  <a:lnTo>
                    <a:pt x="7261" y="12178"/>
                  </a:lnTo>
                  <a:lnTo>
                    <a:pt x="7240" y="12011"/>
                  </a:lnTo>
                  <a:lnTo>
                    <a:pt x="7345" y="11906"/>
                  </a:lnTo>
                  <a:lnTo>
                    <a:pt x="7240" y="11614"/>
                  </a:lnTo>
                  <a:lnTo>
                    <a:pt x="7240" y="11404"/>
                  </a:lnTo>
                  <a:lnTo>
                    <a:pt x="7303" y="11300"/>
                  </a:lnTo>
                  <a:lnTo>
                    <a:pt x="7492" y="11132"/>
                  </a:lnTo>
                  <a:lnTo>
                    <a:pt x="7533" y="11132"/>
                  </a:lnTo>
                  <a:lnTo>
                    <a:pt x="7617" y="11195"/>
                  </a:lnTo>
                  <a:lnTo>
                    <a:pt x="7680" y="11237"/>
                  </a:lnTo>
                  <a:lnTo>
                    <a:pt x="7847" y="11028"/>
                  </a:lnTo>
                  <a:lnTo>
                    <a:pt x="7847" y="10881"/>
                  </a:lnTo>
                  <a:lnTo>
                    <a:pt x="7952" y="10818"/>
                  </a:lnTo>
                  <a:lnTo>
                    <a:pt x="8203" y="10839"/>
                  </a:lnTo>
                  <a:lnTo>
                    <a:pt x="8349" y="10756"/>
                  </a:lnTo>
                  <a:lnTo>
                    <a:pt x="8454" y="10609"/>
                  </a:lnTo>
                  <a:lnTo>
                    <a:pt x="8412" y="10463"/>
                  </a:lnTo>
                  <a:lnTo>
                    <a:pt x="8454" y="10358"/>
                  </a:lnTo>
                  <a:lnTo>
                    <a:pt x="8600" y="10212"/>
                  </a:lnTo>
                  <a:lnTo>
                    <a:pt x="8810" y="10149"/>
                  </a:lnTo>
                  <a:lnTo>
                    <a:pt x="8935" y="10023"/>
                  </a:lnTo>
                  <a:lnTo>
                    <a:pt x="9019" y="9877"/>
                  </a:lnTo>
                  <a:lnTo>
                    <a:pt x="9542" y="9479"/>
                  </a:lnTo>
                  <a:lnTo>
                    <a:pt x="9626" y="9186"/>
                  </a:lnTo>
                  <a:lnTo>
                    <a:pt x="10023" y="8852"/>
                  </a:lnTo>
                  <a:lnTo>
                    <a:pt x="9961" y="8831"/>
                  </a:lnTo>
                  <a:lnTo>
                    <a:pt x="9940" y="8852"/>
                  </a:lnTo>
                  <a:lnTo>
                    <a:pt x="9856" y="8893"/>
                  </a:lnTo>
                  <a:lnTo>
                    <a:pt x="9877" y="8747"/>
                  </a:lnTo>
                  <a:lnTo>
                    <a:pt x="9940" y="8747"/>
                  </a:lnTo>
                  <a:lnTo>
                    <a:pt x="10044" y="8663"/>
                  </a:lnTo>
                  <a:lnTo>
                    <a:pt x="10065" y="8663"/>
                  </a:lnTo>
                  <a:lnTo>
                    <a:pt x="10086" y="8684"/>
                  </a:lnTo>
                  <a:lnTo>
                    <a:pt x="10086" y="8747"/>
                  </a:lnTo>
                  <a:lnTo>
                    <a:pt x="10149" y="8789"/>
                  </a:lnTo>
                  <a:lnTo>
                    <a:pt x="10463" y="8621"/>
                  </a:lnTo>
                  <a:lnTo>
                    <a:pt x="10463" y="8559"/>
                  </a:lnTo>
                  <a:lnTo>
                    <a:pt x="10672" y="8412"/>
                  </a:lnTo>
                  <a:lnTo>
                    <a:pt x="10630" y="8329"/>
                  </a:lnTo>
                  <a:lnTo>
                    <a:pt x="10714" y="8329"/>
                  </a:lnTo>
                  <a:lnTo>
                    <a:pt x="10756" y="8224"/>
                  </a:lnTo>
                  <a:lnTo>
                    <a:pt x="10881" y="8119"/>
                  </a:lnTo>
                  <a:lnTo>
                    <a:pt x="10818" y="8098"/>
                  </a:lnTo>
                  <a:lnTo>
                    <a:pt x="10860" y="8057"/>
                  </a:lnTo>
                  <a:lnTo>
                    <a:pt x="10777" y="7931"/>
                  </a:lnTo>
                  <a:lnTo>
                    <a:pt x="10777" y="7847"/>
                  </a:lnTo>
                  <a:lnTo>
                    <a:pt x="10818" y="7743"/>
                  </a:lnTo>
                  <a:lnTo>
                    <a:pt x="10860" y="7680"/>
                  </a:lnTo>
                  <a:lnTo>
                    <a:pt x="10902" y="7617"/>
                  </a:lnTo>
                  <a:lnTo>
                    <a:pt x="11279" y="7492"/>
                  </a:lnTo>
                  <a:lnTo>
                    <a:pt x="11341" y="7387"/>
                  </a:lnTo>
                  <a:lnTo>
                    <a:pt x="11341" y="7303"/>
                  </a:lnTo>
                  <a:lnTo>
                    <a:pt x="11404" y="7220"/>
                  </a:lnTo>
                  <a:lnTo>
                    <a:pt x="11425" y="7178"/>
                  </a:lnTo>
                  <a:lnTo>
                    <a:pt x="11383" y="7115"/>
                  </a:lnTo>
                  <a:lnTo>
                    <a:pt x="11321" y="7115"/>
                  </a:lnTo>
                  <a:lnTo>
                    <a:pt x="11300" y="7073"/>
                  </a:lnTo>
                  <a:lnTo>
                    <a:pt x="11404" y="7073"/>
                  </a:lnTo>
                  <a:lnTo>
                    <a:pt x="11488" y="7157"/>
                  </a:lnTo>
                  <a:lnTo>
                    <a:pt x="11488" y="7261"/>
                  </a:lnTo>
                  <a:lnTo>
                    <a:pt x="11509" y="7387"/>
                  </a:lnTo>
                  <a:lnTo>
                    <a:pt x="11593" y="7408"/>
                  </a:lnTo>
                  <a:lnTo>
                    <a:pt x="11676" y="7408"/>
                  </a:lnTo>
                  <a:lnTo>
                    <a:pt x="11718" y="7366"/>
                  </a:lnTo>
                  <a:lnTo>
                    <a:pt x="11739" y="7387"/>
                  </a:lnTo>
                  <a:lnTo>
                    <a:pt x="11739" y="7324"/>
                  </a:lnTo>
                  <a:lnTo>
                    <a:pt x="11760" y="7282"/>
                  </a:lnTo>
                  <a:lnTo>
                    <a:pt x="11802" y="7324"/>
                  </a:lnTo>
                  <a:lnTo>
                    <a:pt x="11823" y="7492"/>
                  </a:lnTo>
                  <a:lnTo>
                    <a:pt x="11906" y="7513"/>
                  </a:lnTo>
                  <a:lnTo>
                    <a:pt x="11906" y="7429"/>
                  </a:lnTo>
                  <a:lnTo>
                    <a:pt x="11969" y="7533"/>
                  </a:lnTo>
                  <a:lnTo>
                    <a:pt x="12032" y="7429"/>
                  </a:lnTo>
                  <a:lnTo>
                    <a:pt x="11969" y="7303"/>
                  </a:lnTo>
                  <a:lnTo>
                    <a:pt x="12011" y="7303"/>
                  </a:lnTo>
                  <a:lnTo>
                    <a:pt x="11969" y="7115"/>
                  </a:lnTo>
                  <a:lnTo>
                    <a:pt x="11948" y="7010"/>
                  </a:lnTo>
                  <a:lnTo>
                    <a:pt x="11948" y="6864"/>
                  </a:lnTo>
                  <a:lnTo>
                    <a:pt x="11760" y="6634"/>
                  </a:lnTo>
                  <a:lnTo>
                    <a:pt x="11739" y="6445"/>
                  </a:lnTo>
                  <a:lnTo>
                    <a:pt x="11760" y="6341"/>
                  </a:lnTo>
                  <a:lnTo>
                    <a:pt x="11718" y="6215"/>
                  </a:lnTo>
                  <a:lnTo>
                    <a:pt x="11718" y="6027"/>
                  </a:lnTo>
                  <a:lnTo>
                    <a:pt x="11551" y="5839"/>
                  </a:lnTo>
                  <a:lnTo>
                    <a:pt x="11425" y="5797"/>
                  </a:lnTo>
                  <a:lnTo>
                    <a:pt x="11300" y="5629"/>
                  </a:lnTo>
                  <a:lnTo>
                    <a:pt x="11300" y="5399"/>
                  </a:lnTo>
                  <a:lnTo>
                    <a:pt x="11404" y="5378"/>
                  </a:lnTo>
                  <a:lnTo>
                    <a:pt x="11446" y="5211"/>
                  </a:lnTo>
                  <a:lnTo>
                    <a:pt x="11530" y="5169"/>
                  </a:lnTo>
                  <a:lnTo>
                    <a:pt x="11613" y="5190"/>
                  </a:lnTo>
                  <a:lnTo>
                    <a:pt x="11676" y="5127"/>
                  </a:lnTo>
                  <a:lnTo>
                    <a:pt x="11634" y="4981"/>
                  </a:lnTo>
                  <a:lnTo>
                    <a:pt x="11655" y="4918"/>
                  </a:lnTo>
                  <a:lnTo>
                    <a:pt x="11530" y="4897"/>
                  </a:lnTo>
                  <a:lnTo>
                    <a:pt x="11425" y="4960"/>
                  </a:lnTo>
                  <a:lnTo>
                    <a:pt x="11132" y="4855"/>
                  </a:lnTo>
                  <a:lnTo>
                    <a:pt x="11153" y="4709"/>
                  </a:lnTo>
                  <a:lnTo>
                    <a:pt x="11279" y="4583"/>
                  </a:lnTo>
                  <a:lnTo>
                    <a:pt x="11321" y="4437"/>
                  </a:lnTo>
                  <a:lnTo>
                    <a:pt x="11279" y="4374"/>
                  </a:lnTo>
                  <a:lnTo>
                    <a:pt x="11279" y="4290"/>
                  </a:lnTo>
                  <a:lnTo>
                    <a:pt x="11321" y="4290"/>
                  </a:lnTo>
                  <a:lnTo>
                    <a:pt x="11341" y="4228"/>
                  </a:lnTo>
                  <a:lnTo>
                    <a:pt x="11404" y="4269"/>
                  </a:lnTo>
                  <a:lnTo>
                    <a:pt x="11488" y="4374"/>
                  </a:lnTo>
                  <a:lnTo>
                    <a:pt x="11488" y="4437"/>
                  </a:lnTo>
                  <a:lnTo>
                    <a:pt x="11551" y="4541"/>
                  </a:lnTo>
                  <a:lnTo>
                    <a:pt x="11676" y="4562"/>
                  </a:lnTo>
                  <a:lnTo>
                    <a:pt x="11739" y="4541"/>
                  </a:lnTo>
                  <a:lnTo>
                    <a:pt x="11655" y="4479"/>
                  </a:lnTo>
                  <a:lnTo>
                    <a:pt x="11676" y="4395"/>
                  </a:lnTo>
                  <a:lnTo>
                    <a:pt x="11739" y="4395"/>
                  </a:lnTo>
                  <a:lnTo>
                    <a:pt x="11823" y="4479"/>
                  </a:lnTo>
                  <a:lnTo>
                    <a:pt x="11865" y="4541"/>
                  </a:lnTo>
                  <a:lnTo>
                    <a:pt x="11969" y="4583"/>
                  </a:lnTo>
                  <a:lnTo>
                    <a:pt x="12011" y="4541"/>
                  </a:lnTo>
                  <a:lnTo>
                    <a:pt x="12053" y="4541"/>
                  </a:lnTo>
                  <a:lnTo>
                    <a:pt x="12137" y="4667"/>
                  </a:lnTo>
                  <a:lnTo>
                    <a:pt x="12158" y="4792"/>
                  </a:lnTo>
                  <a:lnTo>
                    <a:pt x="12158" y="4876"/>
                  </a:lnTo>
                  <a:lnTo>
                    <a:pt x="12199" y="5002"/>
                  </a:lnTo>
                  <a:lnTo>
                    <a:pt x="12199" y="5085"/>
                  </a:lnTo>
                  <a:lnTo>
                    <a:pt x="12325" y="5127"/>
                  </a:lnTo>
                  <a:lnTo>
                    <a:pt x="12430" y="5106"/>
                  </a:lnTo>
                  <a:lnTo>
                    <a:pt x="12555" y="5169"/>
                  </a:lnTo>
                  <a:lnTo>
                    <a:pt x="12911" y="5169"/>
                  </a:lnTo>
                  <a:lnTo>
                    <a:pt x="13099" y="5190"/>
                  </a:lnTo>
                  <a:lnTo>
                    <a:pt x="13308" y="5169"/>
                  </a:lnTo>
                  <a:lnTo>
                    <a:pt x="13392" y="5169"/>
                  </a:lnTo>
                  <a:lnTo>
                    <a:pt x="13434" y="5190"/>
                  </a:lnTo>
                  <a:lnTo>
                    <a:pt x="13497" y="5169"/>
                  </a:lnTo>
                  <a:lnTo>
                    <a:pt x="13601" y="5274"/>
                  </a:lnTo>
                  <a:lnTo>
                    <a:pt x="13643" y="5295"/>
                  </a:lnTo>
                  <a:lnTo>
                    <a:pt x="13601" y="5420"/>
                  </a:lnTo>
                  <a:lnTo>
                    <a:pt x="13580" y="5546"/>
                  </a:lnTo>
                  <a:lnTo>
                    <a:pt x="13497" y="5755"/>
                  </a:lnTo>
                  <a:lnTo>
                    <a:pt x="13434" y="5797"/>
                  </a:lnTo>
                  <a:lnTo>
                    <a:pt x="13434" y="5860"/>
                  </a:lnTo>
                  <a:lnTo>
                    <a:pt x="13392" y="5922"/>
                  </a:lnTo>
                  <a:lnTo>
                    <a:pt x="13308" y="5922"/>
                  </a:lnTo>
                  <a:lnTo>
                    <a:pt x="13287" y="5860"/>
                  </a:lnTo>
                  <a:lnTo>
                    <a:pt x="13183" y="5943"/>
                  </a:lnTo>
                  <a:lnTo>
                    <a:pt x="13162" y="6027"/>
                  </a:lnTo>
                  <a:lnTo>
                    <a:pt x="13099" y="6048"/>
                  </a:lnTo>
                  <a:lnTo>
                    <a:pt x="13099" y="6132"/>
                  </a:lnTo>
                  <a:lnTo>
                    <a:pt x="13162" y="6278"/>
                  </a:lnTo>
                  <a:lnTo>
                    <a:pt x="13225" y="6341"/>
                  </a:lnTo>
                  <a:lnTo>
                    <a:pt x="13225" y="6383"/>
                  </a:lnTo>
                  <a:lnTo>
                    <a:pt x="13329" y="6487"/>
                  </a:lnTo>
                  <a:lnTo>
                    <a:pt x="13413" y="6592"/>
                  </a:lnTo>
                  <a:lnTo>
                    <a:pt x="13497" y="6592"/>
                  </a:lnTo>
                  <a:lnTo>
                    <a:pt x="13497" y="6529"/>
                  </a:lnTo>
                  <a:lnTo>
                    <a:pt x="13476" y="6466"/>
                  </a:lnTo>
                  <a:lnTo>
                    <a:pt x="13518" y="6383"/>
                  </a:lnTo>
                  <a:lnTo>
                    <a:pt x="13518" y="6341"/>
                  </a:lnTo>
                  <a:lnTo>
                    <a:pt x="13538" y="6278"/>
                  </a:lnTo>
                  <a:lnTo>
                    <a:pt x="13518" y="6236"/>
                  </a:lnTo>
                  <a:lnTo>
                    <a:pt x="13580" y="6173"/>
                  </a:lnTo>
                  <a:lnTo>
                    <a:pt x="13643" y="6236"/>
                  </a:lnTo>
                  <a:lnTo>
                    <a:pt x="13727" y="6236"/>
                  </a:lnTo>
                  <a:lnTo>
                    <a:pt x="13769" y="6278"/>
                  </a:lnTo>
                  <a:lnTo>
                    <a:pt x="13831" y="6362"/>
                  </a:lnTo>
                  <a:lnTo>
                    <a:pt x="13852" y="6529"/>
                  </a:lnTo>
                  <a:lnTo>
                    <a:pt x="13852" y="6655"/>
                  </a:lnTo>
                  <a:lnTo>
                    <a:pt x="13915" y="6738"/>
                  </a:lnTo>
                  <a:lnTo>
                    <a:pt x="13936" y="6969"/>
                  </a:lnTo>
                  <a:lnTo>
                    <a:pt x="13999" y="7115"/>
                  </a:lnTo>
                  <a:lnTo>
                    <a:pt x="14020" y="7199"/>
                  </a:lnTo>
                  <a:lnTo>
                    <a:pt x="14041" y="7261"/>
                  </a:lnTo>
                  <a:lnTo>
                    <a:pt x="14041" y="7303"/>
                  </a:lnTo>
                  <a:lnTo>
                    <a:pt x="14062" y="7366"/>
                  </a:lnTo>
                  <a:lnTo>
                    <a:pt x="14103" y="7387"/>
                  </a:lnTo>
                  <a:lnTo>
                    <a:pt x="14103" y="7303"/>
                  </a:lnTo>
                  <a:lnTo>
                    <a:pt x="14124" y="7199"/>
                  </a:lnTo>
                  <a:lnTo>
                    <a:pt x="14166" y="7220"/>
                  </a:lnTo>
                  <a:lnTo>
                    <a:pt x="14250" y="7199"/>
                  </a:lnTo>
                  <a:lnTo>
                    <a:pt x="14292" y="6989"/>
                  </a:lnTo>
                  <a:lnTo>
                    <a:pt x="14271" y="6885"/>
                  </a:lnTo>
                  <a:lnTo>
                    <a:pt x="14292" y="6759"/>
                  </a:lnTo>
                  <a:lnTo>
                    <a:pt x="14271" y="6592"/>
                  </a:lnTo>
                  <a:lnTo>
                    <a:pt x="14417" y="6592"/>
                  </a:lnTo>
                  <a:lnTo>
                    <a:pt x="14417" y="6383"/>
                  </a:lnTo>
                  <a:lnTo>
                    <a:pt x="14417" y="6257"/>
                  </a:lnTo>
                  <a:lnTo>
                    <a:pt x="14354" y="5964"/>
                  </a:lnTo>
                  <a:lnTo>
                    <a:pt x="14459" y="5964"/>
                  </a:lnTo>
                  <a:lnTo>
                    <a:pt x="14564" y="6006"/>
                  </a:lnTo>
                  <a:lnTo>
                    <a:pt x="14731" y="6006"/>
                  </a:lnTo>
                  <a:lnTo>
                    <a:pt x="14794" y="5797"/>
                  </a:lnTo>
                  <a:lnTo>
                    <a:pt x="14857" y="5546"/>
                  </a:lnTo>
                  <a:lnTo>
                    <a:pt x="14982" y="5232"/>
                  </a:lnTo>
                  <a:lnTo>
                    <a:pt x="14857" y="5190"/>
                  </a:lnTo>
                  <a:lnTo>
                    <a:pt x="14857" y="5085"/>
                  </a:lnTo>
                  <a:lnTo>
                    <a:pt x="15003" y="4813"/>
                  </a:lnTo>
                  <a:lnTo>
                    <a:pt x="15087" y="4583"/>
                  </a:lnTo>
                  <a:lnTo>
                    <a:pt x="15045" y="4541"/>
                  </a:lnTo>
                  <a:lnTo>
                    <a:pt x="15066" y="4374"/>
                  </a:lnTo>
                  <a:lnTo>
                    <a:pt x="15254" y="4081"/>
                  </a:lnTo>
                  <a:lnTo>
                    <a:pt x="15380" y="4039"/>
                  </a:lnTo>
                  <a:lnTo>
                    <a:pt x="15505" y="3872"/>
                  </a:lnTo>
                  <a:lnTo>
                    <a:pt x="15568" y="3725"/>
                  </a:lnTo>
                  <a:lnTo>
                    <a:pt x="15777" y="3663"/>
                  </a:lnTo>
                  <a:lnTo>
                    <a:pt x="15924" y="3558"/>
                  </a:lnTo>
                  <a:lnTo>
                    <a:pt x="16007" y="3642"/>
                  </a:lnTo>
                  <a:lnTo>
                    <a:pt x="16133" y="3704"/>
                  </a:lnTo>
                  <a:lnTo>
                    <a:pt x="16112" y="3600"/>
                  </a:lnTo>
                  <a:lnTo>
                    <a:pt x="16112" y="3432"/>
                  </a:lnTo>
                  <a:lnTo>
                    <a:pt x="16217" y="3328"/>
                  </a:lnTo>
                  <a:lnTo>
                    <a:pt x="16196" y="3244"/>
                  </a:lnTo>
                  <a:lnTo>
                    <a:pt x="16154" y="3223"/>
                  </a:lnTo>
                  <a:lnTo>
                    <a:pt x="16091" y="3119"/>
                  </a:lnTo>
                  <a:lnTo>
                    <a:pt x="15987" y="3077"/>
                  </a:lnTo>
                  <a:lnTo>
                    <a:pt x="15903" y="3119"/>
                  </a:lnTo>
                  <a:lnTo>
                    <a:pt x="15777" y="3098"/>
                  </a:lnTo>
                  <a:lnTo>
                    <a:pt x="15735" y="2993"/>
                  </a:lnTo>
                  <a:lnTo>
                    <a:pt x="15840" y="2888"/>
                  </a:lnTo>
                  <a:lnTo>
                    <a:pt x="15840" y="2805"/>
                  </a:lnTo>
                  <a:lnTo>
                    <a:pt x="15777" y="2700"/>
                  </a:lnTo>
                  <a:lnTo>
                    <a:pt x="15735" y="2616"/>
                  </a:lnTo>
                  <a:lnTo>
                    <a:pt x="15673" y="2658"/>
                  </a:lnTo>
                  <a:lnTo>
                    <a:pt x="15589" y="2658"/>
                  </a:lnTo>
                  <a:lnTo>
                    <a:pt x="15526" y="2575"/>
                  </a:lnTo>
                  <a:lnTo>
                    <a:pt x="15610" y="2407"/>
                  </a:lnTo>
                  <a:lnTo>
                    <a:pt x="15589" y="2365"/>
                  </a:lnTo>
                  <a:lnTo>
                    <a:pt x="15505" y="2365"/>
                  </a:lnTo>
                  <a:lnTo>
                    <a:pt x="15463" y="2282"/>
                  </a:lnTo>
                  <a:lnTo>
                    <a:pt x="15380" y="2261"/>
                  </a:lnTo>
                  <a:lnTo>
                    <a:pt x="15108" y="2407"/>
                  </a:lnTo>
                  <a:lnTo>
                    <a:pt x="15150" y="2512"/>
                  </a:lnTo>
                  <a:lnTo>
                    <a:pt x="15066" y="2575"/>
                  </a:lnTo>
                  <a:lnTo>
                    <a:pt x="14857" y="2491"/>
                  </a:lnTo>
                  <a:lnTo>
                    <a:pt x="14689" y="2554"/>
                  </a:lnTo>
                  <a:lnTo>
                    <a:pt x="14585" y="2386"/>
                  </a:lnTo>
                  <a:lnTo>
                    <a:pt x="14459" y="2491"/>
                  </a:lnTo>
                  <a:lnTo>
                    <a:pt x="14375" y="2491"/>
                  </a:lnTo>
                  <a:lnTo>
                    <a:pt x="14375" y="2616"/>
                  </a:lnTo>
                  <a:lnTo>
                    <a:pt x="14271" y="2784"/>
                  </a:lnTo>
                  <a:lnTo>
                    <a:pt x="14041" y="2826"/>
                  </a:lnTo>
                  <a:lnTo>
                    <a:pt x="13936" y="2867"/>
                  </a:lnTo>
                  <a:lnTo>
                    <a:pt x="13831" y="2972"/>
                  </a:lnTo>
                  <a:lnTo>
                    <a:pt x="13769" y="3098"/>
                  </a:lnTo>
                  <a:lnTo>
                    <a:pt x="13685" y="3119"/>
                  </a:lnTo>
                  <a:lnTo>
                    <a:pt x="13685" y="3202"/>
                  </a:lnTo>
                  <a:lnTo>
                    <a:pt x="13580" y="3181"/>
                  </a:lnTo>
                  <a:lnTo>
                    <a:pt x="13497" y="3223"/>
                  </a:lnTo>
                  <a:lnTo>
                    <a:pt x="13434" y="3391"/>
                  </a:lnTo>
                  <a:lnTo>
                    <a:pt x="13329" y="3391"/>
                  </a:lnTo>
                  <a:lnTo>
                    <a:pt x="13120" y="3432"/>
                  </a:lnTo>
                  <a:lnTo>
                    <a:pt x="13057" y="3432"/>
                  </a:lnTo>
                  <a:lnTo>
                    <a:pt x="13015" y="3600"/>
                  </a:lnTo>
                  <a:lnTo>
                    <a:pt x="13015" y="3704"/>
                  </a:lnTo>
                  <a:lnTo>
                    <a:pt x="13204" y="3767"/>
                  </a:lnTo>
                  <a:lnTo>
                    <a:pt x="13204" y="3935"/>
                  </a:lnTo>
                  <a:lnTo>
                    <a:pt x="13204" y="4039"/>
                  </a:lnTo>
                  <a:lnTo>
                    <a:pt x="12974" y="4123"/>
                  </a:lnTo>
                  <a:lnTo>
                    <a:pt x="12806" y="4081"/>
                  </a:lnTo>
                  <a:lnTo>
                    <a:pt x="12597" y="4144"/>
                  </a:lnTo>
                  <a:lnTo>
                    <a:pt x="12492" y="4081"/>
                  </a:lnTo>
                  <a:lnTo>
                    <a:pt x="12367" y="4123"/>
                  </a:lnTo>
                  <a:lnTo>
                    <a:pt x="12262" y="4248"/>
                  </a:lnTo>
                  <a:lnTo>
                    <a:pt x="12116" y="4248"/>
                  </a:lnTo>
                  <a:lnTo>
                    <a:pt x="11823" y="4081"/>
                  </a:lnTo>
                  <a:lnTo>
                    <a:pt x="11739" y="4144"/>
                  </a:lnTo>
                  <a:lnTo>
                    <a:pt x="11530" y="4123"/>
                  </a:lnTo>
                  <a:lnTo>
                    <a:pt x="11425" y="3935"/>
                  </a:lnTo>
                  <a:lnTo>
                    <a:pt x="11488" y="3830"/>
                  </a:lnTo>
                  <a:lnTo>
                    <a:pt x="11488" y="3704"/>
                  </a:lnTo>
                  <a:lnTo>
                    <a:pt x="11383" y="3621"/>
                  </a:lnTo>
                  <a:lnTo>
                    <a:pt x="11341" y="3453"/>
                  </a:lnTo>
                  <a:lnTo>
                    <a:pt x="11300" y="3349"/>
                  </a:lnTo>
                  <a:lnTo>
                    <a:pt x="11153" y="3349"/>
                  </a:lnTo>
                  <a:lnTo>
                    <a:pt x="11069" y="3453"/>
                  </a:lnTo>
                  <a:lnTo>
                    <a:pt x="11028" y="3453"/>
                  </a:lnTo>
                  <a:lnTo>
                    <a:pt x="11090" y="3600"/>
                  </a:lnTo>
                  <a:lnTo>
                    <a:pt x="11028" y="3851"/>
                  </a:lnTo>
                  <a:lnTo>
                    <a:pt x="11132" y="4081"/>
                  </a:lnTo>
                  <a:lnTo>
                    <a:pt x="11090" y="4353"/>
                  </a:lnTo>
                  <a:lnTo>
                    <a:pt x="10756" y="4437"/>
                  </a:lnTo>
                  <a:lnTo>
                    <a:pt x="10505" y="4290"/>
                  </a:lnTo>
                  <a:lnTo>
                    <a:pt x="10400" y="4374"/>
                  </a:lnTo>
                  <a:lnTo>
                    <a:pt x="9919" y="4186"/>
                  </a:lnTo>
                  <a:lnTo>
                    <a:pt x="9709" y="4186"/>
                  </a:lnTo>
                  <a:lnTo>
                    <a:pt x="9584" y="4248"/>
                  </a:lnTo>
                  <a:lnTo>
                    <a:pt x="9291" y="4165"/>
                  </a:lnTo>
                  <a:lnTo>
                    <a:pt x="9124" y="4039"/>
                  </a:lnTo>
                  <a:lnTo>
                    <a:pt x="9103" y="3872"/>
                  </a:lnTo>
                  <a:lnTo>
                    <a:pt x="8810" y="3830"/>
                  </a:lnTo>
                  <a:lnTo>
                    <a:pt x="8517" y="3914"/>
                  </a:lnTo>
                  <a:lnTo>
                    <a:pt x="8412" y="3830"/>
                  </a:lnTo>
                  <a:lnTo>
                    <a:pt x="8140" y="3830"/>
                  </a:lnTo>
                  <a:lnTo>
                    <a:pt x="7952" y="3725"/>
                  </a:lnTo>
                  <a:lnTo>
                    <a:pt x="7784" y="3725"/>
                  </a:lnTo>
                  <a:lnTo>
                    <a:pt x="7680" y="3642"/>
                  </a:lnTo>
                  <a:lnTo>
                    <a:pt x="7450" y="3600"/>
                  </a:lnTo>
                  <a:lnTo>
                    <a:pt x="7261" y="3391"/>
                  </a:lnTo>
                  <a:lnTo>
                    <a:pt x="7010" y="3202"/>
                  </a:lnTo>
                  <a:lnTo>
                    <a:pt x="6801" y="3139"/>
                  </a:lnTo>
                  <a:lnTo>
                    <a:pt x="6717" y="3077"/>
                  </a:lnTo>
                  <a:lnTo>
                    <a:pt x="6613" y="3077"/>
                  </a:lnTo>
                  <a:lnTo>
                    <a:pt x="6508" y="2993"/>
                  </a:lnTo>
                  <a:lnTo>
                    <a:pt x="6383" y="2972"/>
                  </a:lnTo>
                  <a:lnTo>
                    <a:pt x="6362" y="2826"/>
                  </a:lnTo>
                  <a:lnTo>
                    <a:pt x="6487" y="2616"/>
                  </a:lnTo>
                  <a:lnTo>
                    <a:pt x="6487" y="2449"/>
                  </a:lnTo>
                  <a:lnTo>
                    <a:pt x="6571" y="2135"/>
                  </a:lnTo>
                  <a:lnTo>
                    <a:pt x="6571" y="1926"/>
                  </a:lnTo>
                  <a:lnTo>
                    <a:pt x="6529" y="1947"/>
                  </a:lnTo>
                  <a:lnTo>
                    <a:pt x="6508" y="1842"/>
                  </a:lnTo>
                  <a:lnTo>
                    <a:pt x="6404" y="1842"/>
                  </a:lnTo>
                  <a:lnTo>
                    <a:pt x="6320" y="1675"/>
                  </a:lnTo>
                  <a:lnTo>
                    <a:pt x="6257" y="1654"/>
                  </a:lnTo>
                  <a:lnTo>
                    <a:pt x="6152" y="1549"/>
                  </a:lnTo>
                  <a:lnTo>
                    <a:pt x="6006" y="1528"/>
                  </a:lnTo>
                  <a:lnTo>
                    <a:pt x="5964" y="1445"/>
                  </a:lnTo>
                  <a:lnTo>
                    <a:pt x="5839" y="1445"/>
                  </a:lnTo>
                  <a:lnTo>
                    <a:pt x="5755" y="1549"/>
                  </a:lnTo>
                  <a:lnTo>
                    <a:pt x="5629" y="1507"/>
                  </a:lnTo>
                  <a:lnTo>
                    <a:pt x="5587" y="1361"/>
                  </a:lnTo>
                  <a:lnTo>
                    <a:pt x="5546" y="1361"/>
                  </a:lnTo>
                  <a:lnTo>
                    <a:pt x="5546" y="1256"/>
                  </a:lnTo>
                  <a:lnTo>
                    <a:pt x="5462" y="1152"/>
                  </a:lnTo>
                  <a:lnTo>
                    <a:pt x="5399" y="1131"/>
                  </a:lnTo>
                  <a:lnTo>
                    <a:pt x="5441" y="1047"/>
                  </a:lnTo>
                  <a:lnTo>
                    <a:pt x="5378" y="943"/>
                  </a:lnTo>
                  <a:lnTo>
                    <a:pt x="5399" y="712"/>
                  </a:lnTo>
                  <a:lnTo>
                    <a:pt x="5253" y="629"/>
                  </a:lnTo>
                  <a:lnTo>
                    <a:pt x="5232" y="566"/>
                  </a:lnTo>
                  <a:lnTo>
                    <a:pt x="5211" y="482"/>
                  </a:lnTo>
                  <a:lnTo>
                    <a:pt x="4960" y="357"/>
                  </a:lnTo>
                  <a:lnTo>
                    <a:pt x="4813" y="357"/>
                  </a:lnTo>
                  <a:lnTo>
                    <a:pt x="4751" y="189"/>
                  </a:lnTo>
                  <a:lnTo>
                    <a:pt x="4604" y="106"/>
                  </a:lnTo>
                  <a:lnTo>
                    <a:pt x="4437" y="210"/>
                  </a:lnTo>
                  <a:lnTo>
                    <a:pt x="4123"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54"/>
            <p:cNvSpPr/>
            <p:nvPr/>
          </p:nvSpPr>
          <p:spPr>
            <a:xfrm>
              <a:off x="4286244" y="2933329"/>
              <a:ext cx="56823" cy="29034"/>
            </a:xfrm>
            <a:custGeom>
              <a:avLst/>
              <a:gdLst/>
              <a:ahLst/>
              <a:cxnLst/>
              <a:rect l="l" t="t" r="r" b="b"/>
              <a:pathLst>
                <a:path w="4772" h="2553" extrusionOk="0">
                  <a:moveTo>
                    <a:pt x="231" y="0"/>
                  </a:moveTo>
                  <a:lnTo>
                    <a:pt x="210" y="42"/>
                  </a:lnTo>
                  <a:lnTo>
                    <a:pt x="210" y="251"/>
                  </a:lnTo>
                  <a:lnTo>
                    <a:pt x="126" y="565"/>
                  </a:lnTo>
                  <a:lnTo>
                    <a:pt x="126" y="732"/>
                  </a:lnTo>
                  <a:lnTo>
                    <a:pt x="1" y="942"/>
                  </a:lnTo>
                  <a:lnTo>
                    <a:pt x="22" y="1088"/>
                  </a:lnTo>
                  <a:lnTo>
                    <a:pt x="147" y="1109"/>
                  </a:lnTo>
                  <a:lnTo>
                    <a:pt x="252" y="1193"/>
                  </a:lnTo>
                  <a:lnTo>
                    <a:pt x="356" y="1193"/>
                  </a:lnTo>
                  <a:lnTo>
                    <a:pt x="440" y="1255"/>
                  </a:lnTo>
                  <a:lnTo>
                    <a:pt x="649" y="1318"/>
                  </a:lnTo>
                  <a:lnTo>
                    <a:pt x="900" y="1507"/>
                  </a:lnTo>
                  <a:lnTo>
                    <a:pt x="1089" y="1716"/>
                  </a:lnTo>
                  <a:lnTo>
                    <a:pt x="1319" y="1758"/>
                  </a:lnTo>
                  <a:lnTo>
                    <a:pt x="1423" y="1841"/>
                  </a:lnTo>
                  <a:lnTo>
                    <a:pt x="1591" y="1841"/>
                  </a:lnTo>
                  <a:lnTo>
                    <a:pt x="1779" y="1946"/>
                  </a:lnTo>
                  <a:lnTo>
                    <a:pt x="2051" y="1946"/>
                  </a:lnTo>
                  <a:lnTo>
                    <a:pt x="2156" y="2030"/>
                  </a:lnTo>
                  <a:lnTo>
                    <a:pt x="2449" y="1946"/>
                  </a:lnTo>
                  <a:lnTo>
                    <a:pt x="2742" y="1988"/>
                  </a:lnTo>
                  <a:lnTo>
                    <a:pt x="2763" y="2155"/>
                  </a:lnTo>
                  <a:lnTo>
                    <a:pt x="2930" y="2281"/>
                  </a:lnTo>
                  <a:lnTo>
                    <a:pt x="3223" y="2364"/>
                  </a:lnTo>
                  <a:lnTo>
                    <a:pt x="3348" y="2302"/>
                  </a:lnTo>
                  <a:lnTo>
                    <a:pt x="3558" y="2302"/>
                  </a:lnTo>
                  <a:lnTo>
                    <a:pt x="4039" y="2490"/>
                  </a:lnTo>
                  <a:lnTo>
                    <a:pt x="4144" y="2406"/>
                  </a:lnTo>
                  <a:lnTo>
                    <a:pt x="4395" y="2553"/>
                  </a:lnTo>
                  <a:lnTo>
                    <a:pt x="4729" y="2469"/>
                  </a:lnTo>
                  <a:lnTo>
                    <a:pt x="4771" y="2197"/>
                  </a:lnTo>
                  <a:lnTo>
                    <a:pt x="4667" y="1967"/>
                  </a:lnTo>
                  <a:lnTo>
                    <a:pt x="4729" y="1716"/>
                  </a:lnTo>
                  <a:lnTo>
                    <a:pt x="4667" y="1569"/>
                  </a:lnTo>
                  <a:lnTo>
                    <a:pt x="4562" y="1569"/>
                  </a:lnTo>
                  <a:lnTo>
                    <a:pt x="4416" y="1632"/>
                  </a:lnTo>
                  <a:lnTo>
                    <a:pt x="4353" y="1611"/>
                  </a:lnTo>
                  <a:lnTo>
                    <a:pt x="4206" y="1653"/>
                  </a:lnTo>
                  <a:lnTo>
                    <a:pt x="4123" y="1632"/>
                  </a:lnTo>
                  <a:lnTo>
                    <a:pt x="3997" y="1465"/>
                  </a:lnTo>
                  <a:lnTo>
                    <a:pt x="3830" y="1402"/>
                  </a:lnTo>
                  <a:lnTo>
                    <a:pt x="3788" y="1255"/>
                  </a:lnTo>
                  <a:lnTo>
                    <a:pt x="3662" y="1193"/>
                  </a:lnTo>
                  <a:lnTo>
                    <a:pt x="3453" y="1193"/>
                  </a:lnTo>
                  <a:lnTo>
                    <a:pt x="3348" y="1297"/>
                  </a:lnTo>
                  <a:lnTo>
                    <a:pt x="3202" y="1318"/>
                  </a:lnTo>
                  <a:lnTo>
                    <a:pt x="3139" y="1402"/>
                  </a:lnTo>
                  <a:lnTo>
                    <a:pt x="2972" y="1318"/>
                  </a:lnTo>
                  <a:lnTo>
                    <a:pt x="2867" y="1339"/>
                  </a:lnTo>
                  <a:lnTo>
                    <a:pt x="2825" y="1193"/>
                  </a:lnTo>
                  <a:lnTo>
                    <a:pt x="2846" y="942"/>
                  </a:lnTo>
                  <a:lnTo>
                    <a:pt x="2700" y="942"/>
                  </a:lnTo>
                  <a:lnTo>
                    <a:pt x="2532" y="1004"/>
                  </a:lnTo>
                  <a:lnTo>
                    <a:pt x="2365" y="879"/>
                  </a:lnTo>
                  <a:lnTo>
                    <a:pt x="2365" y="711"/>
                  </a:lnTo>
                  <a:lnTo>
                    <a:pt x="2239" y="628"/>
                  </a:lnTo>
                  <a:lnTo>
                    <a:pt x="2114" y="628"/>
                  </a:lnTo>
                  <a:lnTo>
                    <a:pt x="2093" y="586"/>
                  </a:lnTo>
                  <a:lnTo>
                    <a:pt x="2009" y="628"/>
                  </a:lnTo>
                  <a:lnTo>
                    <a:pt x="2009" y="816"/>
                  </a:lnTo>
                  <a:lnTo>
                    <a:pt x="1947" y="837"/>
                  </a:lnTo>
                  <a:lnTo>
                    <a:pt x="1905" y="711"/>
                  </a:lnTo>
                  <a:lnTo>
                    <a:pt x="1800" y="586"/>
                  </a:lnTo>
                  <a:lnTo>
                    <a:pt x="1737" y="523"/>
                  </a:lnTo>
                  <a:lnTo>
                    <a:pt x="1612" y="460"/>
                  </a:lnTo>
                  <a:lnTo>
                    <a:pt x="1486" y="460"/>
                  </a:lnTo>
                  <a:lnTo>
                    <a:pt x="1319" y="272"/>
                  </a:lnTo>
                  <a:lnTo>
                    <a:pt x="1214" y="209"/>
                  </a:lnTo>
                  <a:lnTo>
                    <a:pt x="1089" y="209"/>
                  </a:lnTo>
                  <a:lnTo>
                    <a:pt x="1047" y="147"/>
                  </a:lnTo>
                  <a:lnTo>
                    <a:pt x="838" y="63"/>
                  </a:lnTo>
                  <a:lnTo>
                    <a:pt x="670" y="84"/>
                  </a:lnTo>
                  <a:lnTo>
                    <a:pt x="607" y="188"/>
                  </a:lnTo>
                  <a:lnTo>
                    <a:pt x="545" y="167"/>
                  </a:lnTo>
                  <a:lnTo>
                    <a:pt x="440" y="167"/>
                  </a:lnTo>
                  <a:lnTo>
                    <a:pt x="377" y="84"/>
                  </a:lnTo>
                  <a:lnTo>
                    <a:pt x="231"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54"/>
            <p:cNvSpPr/>
            <p:nvPr/>
          </p:nvSpPr>
          <p:spPr>
            <a:xfrm>
              <a:off x="4155440" y="2884541"/>
              <a:ext cx="95439" cy="100431"/>
            </a:xfrm>
            <a:custGeom>
              <a:avLst/>
              <a:gdLst/>
              <a:ahLst/>
              <a:cxnLst/>
              <a:rect l="l" t="t" r="r" b="b"/>
              <a:pathLst>
                <a:path w="8015" h="8831" extrusionOk="0">
                  <a:moveTo>
                    <a:pt x="5901" y="1"/>
                  </a:moveTo>
                  <a:lnTo>
                    <a:pt x="5713" y="105"/>
                  </a:lnTo>
                  <a:lnTo>
                    <a:pt x="5587" y="252"/>
                  </a:lnTo>
                  <a:lnTo>
                    <a:pt x="5441" y="252"/>
                  </a:lnTo>
                  <a:lnTo>
                    <a:pt x="5315" y="377"/>
                  </a:lnTo>
                  <a:lnTo>
                    <a:pt x="5232" y="482"/>
                  </a:lnTo>
                  <a:lnTo>
                    <a:pt x="5462" y="838"/>
                  </a:lnTo>
                  <a:lnTo>
                    <a:pt x="5483" y="1110"/>
                  </a:lnTo>
                  <a:lnTo>
                    <a:pt x="5232" y="1444"/>
                  </a:lnTo>
                  <a:lnTo>
                    <a:pt x="5357" y="1570"/>
                  </a:lnTo>
                  <a:lnTo>
                    <a:pt x="5357" y="1737"/>
                  </a:lnTo>
                  <a:lnTo>
                    <a:pt x="5190" y="1968"/>
                  </a:lnTo>
                  <a:lnTo>
                    <a:pt x="4981" y="1968"/>
                  </a:lnTo>
                  <a:lnTo>
                    <a:pt x="4771" y="1884"/>
                  </a:lnTo>
                  <a:lnTo>
                    <a:pt x="4646" y="1968"/>
                  </a:lnTo>
                  <a:lnTo>
                    <a:pt x="4709" y="2135"/>
                  </a:lnTo>
                  <a:lnTo>
                    <a:pt x="4834" y="2198"/>
                  </a:lnTo>
                  <a:lnTo>
                    <a:pt x="4876" y="2365"/>
                  </a:lnTo>
                  <a:lnTo>
                    <a:pt x="4855" y="2449"/>
                  </a:lnTo>
                  <a:lnTo>
                    <a:pt x="4730" y="2512"/>
                  </a:lnTo>
                  <a:lnTo>
                    <a:pt x="4604" y="2553"/>
                  </a:lnTo>
                  <a:lnTo>
                    <a:pt x="4562" y="2616"/>
                  </a:lnTo>
                  <a:lnTo>
                    <a:pt x="4541" y="2825"/>
                  </a:lnTo>
                  <a:lnTo>
                    <a:pt x="4499" y="2972"/>
                  </a:lnTo>
                  <a:lnTo>
                    <a:pt x="4499" y="3035"/>
                  </a:lnTo>
                  <a:lnTo>
                    <a:pt x="4457" y="3097"/>
                  </a:lnTo>
                  <a:lnTo>
                    <a:pt x="4499" y="3328"/>
                  </a:lnTo>
                  <a:lnTo>
                    <a:pt x="4395" y="3537"/>
                  </a:lnTo>
                  <a:lnTo>
                    <a:pt x="4248" y="3390"/>
                  </a:lnTo>
                  <a:lnTo>
                    <a:pt x="4206" y="3390"/>
                  </a:lnTo>
                  <a:lnTo>
                    <a:pt x="4185" y="3453"/>
                  </a:lnTo>
                  <a:lnTo>
                    <a:pt x="4039" y="3453"/>
                  </a:lnTo>
                  <a:lnTo>
                    <a:pt x="3997" y="3411"/>
                  </a:lnTo>
                  <a:lnTo>
                    <a:pt x="3830" y="3432"/>
                  </a:lnTo>
                  <a:lnTo>
                    <a:pt x="3809" y="3495"/>
                  </a:lnTo>
                  <a:lnTo>
                    <a:pt x="3600" y="3662"/>
                  </a:lnTo>
                  <a:lnTo>
                    <a:pt x="3683" y="3704"/>
                  </a:lnTo>
                  <a:lnTo>
                    <a:pt x="3621" y="3767"/>
                  </a:lnTo>
                  <a:lnTo>
                    <a:pt x="3411" y="3872"/>
                  </a:lnTo>
                  <a:lnTo>
                    <a:pt x="3349" y="3830"/>
                  </a:lnTo>
                  <a:lnTo>
                    <a:pt x="3202" y="3851"/>
                  </a:lnTo>
                  <a:lnTo>
                    <a:pt x="3160" y="3934"/>
                  </a:lnTo>
                  <a:lnTo>
                    <a:pt x="3139" y="4039"/>
                  </a:lnTo>
                  <a:lnTo>
                    <a:pt x="3035" y="4060"/>
                  </a:lnTo>
                  <a:lnTo>
                    <a:pt x="2951" y="4165"/>
                  </a:lnTo>
                  <a:lnTo>
                    <a:pt x="2951" y="4332"/>
                  </a:lnTo>
                  <a:lnTo>
                    <a:pt x="2993" y="4499"/>
                  </a:lnTo>
                  <a:lnTo>
                    <a:pt x="2993" y="4646"/>
                  </a:lnTo>
                  <a:lnTo>
                    <a:pt x="3035" y="4750"/>
                  </a:lnTo>
                  <a:lnTo>
                    <a:pt x="3035" y="4855"/>
                  </a:lnTo>
                  <a:lnTo>
                    <a:pt x="2784" y="4960"/>
                  </a:lnTo>
                  <a:lnTo>
                    <a:pt x="2574" y="4960"/>
                  </a:lnTo>
                  <a:lnTo>
                    <a:pt x="2407" y="4981"/>
                  </a:lnTo>
                  <a:lnTo>
                    <a:pt x="2093" y="4981"/>
                  </a:lnTo>
                  <a:lnTo>
                    <a:pt x="1905" y="5022"/>
                  </a:lnTo>
                  <a:lnTo>
                    <a:pt x="1821" y="5106"/>
                  </a:lnTo>
                  <a:lnTo>
                    <a:pt x="1633" y="5085"/>
                  </a:lnTo>
                  <a:lnTo>
                    <a:pt x="1465" y="5127"/>
                  </a:lnTo>
                  <a:lnTo>
                    <a:pt x="775" y="5169"/>
                  </a:lnTo>
                  <a:lnTo>
                    <a:pt x="1" y="4918"/>
                  </a:lnTo>
                  <a:lnTo>
                    <a:pt x="273" y="5336"/>
                  </a:lnTo>
                  <a:lnTo>
                    <a:pt x="356" y="5483"/>
                  </a:lnTo>
                  <a:lnTo>
                    <a:pt x="524" y="5629"/>
                  </a:lnTo>
                  <a:lnTo>
                    <a:pt x="649" y="5713"/>
                  </a:lnTo>
                  <a:lnTo>
                    <a:pt x="691" y="5755"/>
                  </a:lnTo>
                  <a:lnTo>
                    <a:pt x="880" y="5797"/>
                  </a:lnTo>
                  <a:lnTo>
                    <a:pt x="984" y="5818"/>
                  </a:lnTo>
                  <a:lnTo>
                    <a:pt x="1005" y="5901"/>
                  </a:lnTo>
                  <a:lnTo>
                    <a:pt x="1172" y="5901"/>
                  </a:lnTo>
                  <a:lnTo>
                    <a:pt x="1172" y="6110"/>
                  </a:lnTo>
                  <a:lnTo>
                    <a:pt x="1214" y="6236"/>
                  </a:lnTo>
                  <a:lnTo>
                    <a:pt x="1214" y="6382"/>
                  </a:lnTo>
                  <a:lnTo>
                    <a:pt x="1256" y="6487"/>
                  </a:lnTo>
                  <a:lnTo>
                    <a:pt x="1403" y="6466"/>
                  </a:lnTo>
                  <a:lnTo>
                    <a:pt x="1528" y="6571"/>
                  </a:lnTo>
                  <a:lnTo>
                    <a:pt x="1570" y="6801"/>
                  </a:lnTo>
                  <a:lnTo>
                    <a:pt x="1486" y="6885"/>
                  </a:lnTo>
                  <a:lnTo>
                    <a:pt x="1319" y="6843"/>
                  </a:lnTo>
                  <a:lnTo>
                    <a:pt x="1068" y="6906"/>
                  </a:lnTo>
                  <a:lnTo>
                    <a:pt x="984" y="6968"/>
                  </a:lnTo>
                  <a:lnTo>
                    <a:pt x="838" y="7052"/>
                  </a:lnTo>
                  <a:lnTo>
                    <a:pt x="754" y="7157"/>
                  </a:lnTo>
                  <a:lnTo>
                    <a:pt x="796" y="7261"/>
                  </a:lnTo>
                  <a:lnTo>
                    <a:pt x="691" y="7387"/>
                  </a:lnTo>
                  <a:lnTo>
                    <a:pt x="754" y="7512"/>
                  </a:lnTo>
                  <a:lnTo>
                    <a:pt x="733" y="7722"/>
                  </a:lnTo>
                  <a:lnTo>
                    <a:pt x="733" y="7805"/>
                  </a:lnTo>
                  <a:lnTo>
                    <a:pt x="796" y="7805"/>
                  </a:lnTo>
                  <a:lnTo>
                    <a:pt x="796" y="7889"/>
                  </a:lnTo>
                  <a:lnTo>
                    <a:pt x="859" y="7910"/>
                  </a:lnTo>
                  <a:lnTo>
                    <a:pt x="1005" y="7805"/>
                  </a:lnTo>
                  <a:lnTo>
                    <a:pt x="1131" y="7805"/>
                  </a:lnTo>
                  <a:lnTo>
                    <a:pt x="1172" y="7847"/>
                  </a:lnTo>
                  <a:lnTo>
                    <a:pt x="1193" y="7826"/>
                  </a:lnTo>
                  <a:lnTo>
                    <a:pt x="1298" y="7784"/>
                  </a:lnTo>
                  <a:lnTo>
                    <a:pt x="1403" y="7784"/>
                  </a:lnTo>
                  <a:lnTo>
                    <a:pt x="1465" y="7805"/>
                  </a:lnTo>
                  <a:lnTo>
                    <a:pt x="1570" y="7784"/>
                  </a:lnTo>
                  <a:lnTo>
                    <a:pt x="1696" y="7784"/>
                  </a:lnTo>
                  <a:lnTo>
                    <a:pt x="1717" y="7722"/>
                  </a:lnTo>
                  <a:lnTo>
                    <a:pt x="1779" y="7638"/>
                  </a:lnTo>
                  <a:lnTo>
                    <a:pt x="1884" y="7722"/>
                  </a:lnTo>
                  <a:lnTo>
                    <a:pt x="1947" y="7722"/>
                  </a:lnTo>
                  <a:lnTo>
                    <a:pt x="1989" y="7701"/>
                  </a:lnTo>
                  <a:lnTo>
                    <a:pt x="2030" y="7701"/>
                  </a:lnTo>
                  <a:lnTo>
                    <a:pt x="2051" y="7784"/>
                  </a:lnTo>
                  <a:lnTo>
                    <a:pt x="2156" y="7784"/>
                  </a:lnTo>
                  <a:lnTo>
                    <a:pt x="2240" y="7826"/>
                  </a:lnTo>
                  <a:lnTo>
                    <a:pt x="2323" y="7826"/>
                  </a:lnTo>
                  <a:lnTo>
                    <a:pt x="2449" y="7701"/>
                  </a:lnTo>
                  <a:lnTo>
                    <a:pt x="2616" y="7701"/>
                  </a:lnTo>
                  <a:lnTo>
                    <a:pt x="2700" y="7722"/>
                  </a:lnTo>
                  <a:lnTo>
                    <a:pt x="2784" y="7680"/>
                  </a:lnTo>
                  <a:lnTo>
                    <a:pt x="2867" y="7680"/>
                  </a:lnTo>
                  <a:lnTo>
                    <a:pt x="2888" y="7617"/>
                  </a:lnTo>
                  <a:lnTo>
                    <a:pt x="2951" y="7638"/>
                  </a:lnTo>
                  <a:lnTo>
                    <a:pt x="3097" y="7680"/>
                  </a:lnTo>
                  <a:lnTo>
                    <a:pt x="3223" y="7617"/>
                  </a:lnTo>
                  <a:lnTo>
                    <a:pt x="3411" y="7617"/>
                  </a:lnTo>
                  <a:lnTo>
                    <a:pt x="3558" y="7722"/>
                  </a:lnTo>
                  <a:lnTo>
                    <a:pt x="3579" y="7847"/>
                  </a:lnTo>
                  <a:lnTo>
                    <a:pt x="3579" y="7931"/>
                  </a:lnTo>
                  <a:lnTo>
                    <a:pt x="3579" y="7952"/>
                  </a:lnTo>
                  <a:lnTo>
                    <a:pt x="3558" y="7952"/>
                  </a:lnTo>
                  <a:lnTo>
                    <a:pt x="3558" y="8014"/>
                  </a:lnTo>
                  <a:lnTo>
                    <a:pt x="3662" y="8014"/>
                  </a:lnTo>
                  <a:lnTo>
                    <a:pt x="3809" y="7931"/>
                  </a:lnTo>
                  <a:lnTo>
                    <a:pt x="3809" y="8056"/>
                  </a:lnTo>
                  <a:lnTo>
                    <a:pt x="3934" y="8203"/>
                  </a:lnTo>
                  <a:lnTo>
                    <a:pt x="3997" y="8412"/>
                  </a:lnTo>
                  <a:lnTo>
                    <a:pt x="3997" y="8433"/>
                  </a:lnTo>
                  <a:lnTo>
                    <a:pt x="3997" y="8517"/>
                  </a:lnTo>
                  <a:lnTo>
                    <a:pt x="3934" y="8538"/>
                  </a:lnTo>
                  <a:lnTo>
                    <a:pt x="4039" y="8538"/>
                  </a:lnTo>
                  <a:lnTo>
                    <a:pt x="4081" y="8663"/>
                  </a:lnTo>
                  <a:lnTo>
                    <a:pt x="4353" y="8663"/>
                  </a:lnTo>
                  <a:lnTo>
                    <a:pt x="4541" y="8747"/>
                  </a:lnTo>
                  <a:lnTo>
                    <a:pt x="4541" y="8831"/>
                  </a:lnTo>
                  <a:lnTo>
                    <a:pt x="4625" y="8768"/>
                  </a:lnTo>
                  <a:lnTo>
                    <a:pt x="4646" y="8621"/>
                  </a:lnTo>
                  <a:lnTo>
                    <a:pt x="4750" y="8538"/>
                  </a:lnTo>
                  <a:lnTo>
                    <a:pt x="4834" y="8517"/>
                  </a:lnTo>
                  <a:lnTo>
                    <a:pt x="4876" y="8370"/>
                  </a:lnTo>
                  <a:lnTo>
                    <a:pt x="4960" y="8412"/>
                  </a:lnTo>
                  <a:lnTo>
                    <a:pt x="5064" y="8349"/>
                  </a:lnTo>
                  <a:lnTo>
                    <a:pt x="5462" y="8370"/>
                  </a:lnTo>
                  <a:lnTo>
                    <a:pt x="5692" y="8266"/>
                  </a:lnTo>
                  <a:lnTo>
                    <a:pt x="5755" y="8224"/>
                  </a:lnTo>
                  <a:lnTo>
                    <a:pt x="5880" y="8203"/>
                  </a:lnTo>
                  <a:lnTo>
                    <a:pt x="5880" y="8203"/>
                  </a:lnTo>
                  <a:lnTo>
                    <a:pt x="5818" y="8266"/>
                  </a:lnTo>
                  <a:lnTo>
                    <a:pt x="5880" y="8349"/>
                  </a:lnTo>
                  <a:lnTo>
                    <a:pt x="6006" y="8266"/>
                  </a:lnTo>
                  <a:lnTo>
                    <a:pt x="6110" y="8224"/>
                  </a:lnTo>
                  <a:lnTo>
                    <a:pt x="6069" y="8161"/>
                  </a:lnTo>
                  <a:lnTo>
                    <a:pt x="6090" y="8098"/>
                  </a:lnTo>
                  <a:lnTo>
                    <a:pt x="5964" y="7722"/>
                  </a:lnTo>
                  <a:lnTo>
                    <a:pt x="5838" y="7575"/>
                  </a:lnTo>
                  <a:lnTo>
                    <a:pt x="5880" y="7491"/>
                  </a:lnTo>
                  <a:lnTo>
                    <a:pt x="5797" y="7429"/>
                  </a:lnTo>
                  <a:lnTo>
                    <a:pt x="5692" y="7429"/>
                  </a:lnTo>
                  <a:lnTo>
                    <a:pt x="5483" y="7303"/>
                  </a:lnTo>
                  <a:lnTo>
                    <a:pt x="5462" y="7094"/>
                  </a:lnTo>
                  <a:lnTo>
                    <a:pt x="5483" y="6968"/>
                  </a:lnTo>
                  <a:lnTo>
                    <a:pt x="5399" y="6780"/>
                  </a:lnTo>
                  <a:lnTo>
                    <a:pt x="5294" y="6780"/>
                  </a:lnTo>
                  <a:lnTo>
                    <a:pt x="5232" y="6801"/>
                  </a:lnTo>
                  <a:lnTo>
                    <a:pt x="5085" y="6759"/>
                  </a:lnTo>
                  <a:lnTo>
                    <a:pt x="4981" y="6780"/>
                  </a:lnTo>
                  <a:lnTo>
                    <a:pt x="4981" y="6634"/>
                  </a:lnTo>
                  <a:lnTo>
                    <a:pt x="5085" y="6382"/>
                  </a:lnTo>
                  <a:lnTo>
                    <a:pt x="5169" y="6362"/>
                  </a:lnTo>
                  <a:lnTo>
                    <a:pt x="5315" y="6152"/>
                  </a:lnTo>
                  <a:lnTo>
                    <a:pt x="5357" y="6048"/>
                  </a:lnTo>
                  <a:lnTo>
                    <a:pt x="5462" y="6006"/>
                  </a:lnTo>
                  <a:lnTo>
                    <a:pt x="5546" y="5943"/>
                  </a:lnTo>
                  <a:lnTo>
                    <a:pt x="5671" y="6006"/>
                  </a:lnTo>
                  <a:lnTo>
                    <a:pt x="5692" y="6110"/>
                  </a:lnTo>
                  <a:lnTo>
                    <a:pt x="5776" y="6131"/>
                  </a:lnTo>
                  <a:lnTo>
                    <a:pt x="5985" y="6006"/>
                  </a:lnTo>
                  <a:lnTo>
                    <a:pt x="6299" y="6006"/>
                  </a:lnTo>
                  <a:lnTo>
                    <a:pt x="6487" y="5797"/>
                  </a:lnTo>
                  <a:lnTo>
                    <a:pt x="6592" y="5441"/>
                  </a:lnTo>
                  <a:lnTo>
                    <a:pt x="6843" y="5273"/>
                  </a:lnTo>
                  <a:lnTo>
                    <a:pt x="6926" y="5127"/>
                  </a:lnTo>
                  <a:lnTo>
                    <a:pt x="6947" y="4960"/>
                  </a:lnTo>
                  <a:lnTo>
                    <a:pt x="7052" y="4771"/>
                  </a:lnTo>
                  <a:lnTo>
                    <a:pt x="7261" y="4667"/>
                  </a:lnTo>
                  <a:lnTo>
                    <a:pt x="7324" y="4541"/>
                  </a:lnTo>
                  <a:lnTo>
                    <a:pt x="7324" y="4437"/>
                  </a:lnTo>
                  <a:lnTo>
                    <a:pt x="7240" y="4374"/>
                  </a:lnTo>
                  <a:lnTo>
                    <a:pt x="7387" y="4185"/>
                  </a:lnTo>
                  <a:lnTo>
                    <a:pt x="7491" y="4123"/>
                  </a:lnTo>
                  <a:lnTo>
                    <a:pt x="7491" y="3976"/>
                  </a:lnTo>
                  <a:lnTo>
                    <a:pt x="7554" y="3704"/>
                  </a:lnTo>
                  <a:lnTo>
                    <a:pt x="7470" y="3495"/>
                  </a:lnTo>
                  <a:lnTo>
                    <a:pt x="7450" y="3432"/>
                  </a:lnTo>
                  <a:lnTo>
                    <a:pt x="7638" y="3244"/>
                  </a:lnTo>
                  <a:lnTo>
                    <a:pt x="7743" y="3223"/>
                  </a:lnTo>
                  <a:lnTo>
                    <a:pt x="7847" y="3139"/>
                  </a:lnTo>
                  <a:lnTo>
                    <a:pt x="7910" y="3139"/>
                  </a:lnTo>
                  <a:lnTo>
                    <a:pt x="8015" y="3035"/>
                  </a:lnTo>
                  <a:lnTo>
                    <a:pt x="8015" y="2909"/>
                  </a:lnTo>
                  <a:lnTo>
                    <a:pt x="7868" y="2867"/>
                  </a:lnTo>
                  <a:lnTo>
                    <a:pt x="7743" y="2909"/>
                  </a:lnTo>
                  <a:lnTo>
                    <a:pt x="7554" y="2888"/>
                  </a:lnTo>
                  <a:lnTo>
                    <a:pt x="7491" y="2721"/>
                  </a:lnTo>
                  <a:lnTo>
                    <a:pt x="7282" y="2658"/>
                  </a:lnTo>
                  <a:lnTo>
                    <a:pt x="7073" y="2595"/>
                  </a:lnTo>
                  <a:lnTo>
                    <a:pt x="6864" y="2407"/>
                  </a:lnTo>
                  <a:lnTo>
                    <a:pt x="6843" y="2240"/>
                  </a:lnTo>
                  <a:lnTo>
                    <a:pt x="6738" y="1863"/>
                  </a:lnTo>
                  <a:lnTo>
                    <a:pt x="6634" y="1675"/>
                  </a:lnTo>
                  <a:lnTo>
                    <a:pt x="6634" y="1507"/>
                  </a:lnTo>
                  <a:lnTo>
                    <a:pt x="6738" y="1465"/>
                  </a:lnTo>
                  <a:lnTo>
                    <a:pt x="6738" y="1340"/>
                  </a:lnTo>
                  <a:lnTo>
                    <a:pt x="6885" y="1235"/>
                  </a:lnTo>
                  <a:lnTo>
                    <a:pt x="6885" y="1110"/>
                  </a:lnTo>
                  <a:lnTo>
                    <a:pt x="6738" y="1047"/>
                  </a:lnTo>
                  <a:lnTo>
                    <a:pt x="6717" y="921"/>
                  </a:lnTo>
                  <a:lnTo>
                    <a:pt x="6550" y="838"/>
                  </a:lnTo>
                  <a:lnTo>
                    <a:pt x="6403" y="712"/>
                  </a:lnTo>
                  <a:lnTo>
                    <a:pt x="6278" y="566"/>
                  </a:lnTo>
                  <a:lnTo>
                    <a:pt x="6173" y="608"/>
                  </a:lnTo>
                  <a:lnTo>
                    <a:pt x="6090" y="628"/>
                  </a:lnTo>
                  <a:lnTo>
                    <a:pt x="6006" y="566"/>
                  </a:lnTo>
                  <a:lnTo>
                    <a:pt x="5985" y="315"/>
                  </a:lnTo>
                  <a:lnTo>
                    <a:pt x="6236" y="147"/>
                  </a:lnTo>
                  <a:lnTo>
                    <a:pt x="6215" y="64"/>
                  </a:lnTo>
                  <a:lnTo>
                    <a:pt x="6027" y="84"/>
                  </a:lnTo>
                  <a:lnTo>
                    <a:pt x="5901"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54"/>
            <p:cNvSpPr/>
            <p:nvPr/>
          </p:nvSpPr>
          <p:spPr>
            <a:xfrm>
              <a:off x="4148462" y="2870746"/>
              <a:ext cx="91200" cy="72579"/>
            </a:xfrm>
            <a:custGeom>
              <a:avLst/>
              <a:gdLst/>
              <a:ahLst/>
              <a:cxnLst/>
              <a:rect l="l" t="t" r="r" b="b"/>
              <a:pathLst>
                <a:path w="7659" h="6382" extrusionOk="0">
                  <a:moveTo>
                    <a:pt x="5295" y="0"/>
                  </a:moveTo>
                  <a:lnTo>
                    <a:pt x="5232" y="105"/>
                  </a:lnTo>
                  <a:lnTo>
                    <a:pt x="5211" y="272"/>
                  </a:lnTo>
                  <a:lnTo>
                    <a:pt x="5127" y="335"/>
                  </a:lnTo>
                  <a:lnTo>
                    <a:pt x="5106" y="419"/>
                  </a:lnTo>
                  <a:lnTo>
                    <a:pt x="5127" y="565"/>
                  </a:lnTo>
                  <a:lnTo>
                    <a:pt x="5043" y="691"/>
                  </a:lnTo>
                  <a:lnTo>
                    <a:pt x="4918" y="691"/>
                  </a:lnTo>
                  <a:lnTo>
                    <a:pt x="4897" y="649"/>
                  </a:lnTo>
                  <a:lnTo>
                    <a:pt x="4834" y="649"/>
                  </a:lnTo>
                  <a:lnTo>
                    <a:pt x="4792" y="691"/>
                  </a:lnTo>
                  <a:lnTo>
                    <a:pt x="4667" y="732"/>
                  </a:lnTo>
                  <a:lnTo>
                    <a:pt x="4667" y="837"/>
                  </a:lnTo>
                  <a:lnTo>
                    <a:pt x="4709" y="879"/>
                  </a:lnTo>
                  <a:lnTo>
                    <a:pt x="4709" y="963"/>
                  </a:lnTo>
                  <a:lnTo>
                    <a:pt x="4520" y="942"/>
                  </a:lnTo>
                  <a:lnTo>
                    <a:pt x="4458" y="858"/>
                  </a:lnTo>
                  <a:lnTo>
                    <a:pt x="4395" y="837"/>
                  </a:lnTo>
                  <a:lnTo>
                    <a:pt x="4332" y="879"/>
                  </a:lnTo>
                  <a:lnTo>
                    <a:pt x="4269" y="900"/>
                  </a:lnTo>
                  <a:lnTo>
                    <a:pt x="4207" y="984"/>
                  </a:lnTo>
                  <a:lnTo>
                    <a:pt x="4081" y="1067"/>
                  </a:lnTo>
                  <a:lnTo>
                    <a:pt x="3893" y="1088"/>
                  </a:lnTo>
                  <a:lnTo>
                    <a:pt x="3788" y="1067"/>
                  </a:lnTo>
                  <a:lnTo>
                    <a:pt x="3683" y="900"/>
                  </a:lnTo>
                  <a:lnTo>
                    <a:pt x="3579" y="879"/>
                  </a:lnTo>
                  <a:lnTo>
                    <a:pt x="3474" y="984"/>
                  </a:lnTo>
                  <a:lnTo>
                    <a:pt x="3411" y="984"/>
                  </a:lnTo>
                  <a:lnTo>
                    <a:pt x="3328" y="879"/>
                  </a:lnTo>
                  <a:lnTo>
                    <a:pt x="3223" y="795"/>
                  </a:lnTo>
                  <a:lnTo>
                    <a:pt x="3014" y="858"/>
                  </a:lnTo>
                  <a:lnTo>
                    <a:pt x="2993" y="837"/>
                  </a:lnTo>
                  <a:lnTo>
                    <a:pt x="2847" y="858"/>
                  </a:lnTo>
                  <a:lnTo>
                    <a:pt x="2742" y="774"/>
                  </a:lnTo>
                  <a:lnTo>
                    <a:pt x="2595" y="837"/>
                  </a:lnTo>
                  <a:lnTo>
                    <a:pt x="2428" y="942"/>
                  </a:lnTo>
                  <a:lnTo>
                    <a:pt x="2386" y="942"/>
                  </a:lnTo>
                  <a:lnTo>
                    <a:pt x="2219" y="984"/>
                  </a:lnTo>
                  <a:lnTo>
                    <a:pt x="2177" y="1046"/>
                  </a:lnTo>
                  <a:lnTo>
                    <a:pt x="2114" y="1067"/>
                  </a:lnTo>
                  <a:lnTo>
                    <a:pt x="2093" y="1109"/>
                  </a:lnTo>
                  <a:lnTo>
                    <a:pt x="2156" y="1172"/>
                  </a:lnTo>
                  <a:lnTo>
                    <a:pt x="2156" y="1297"/>
                  </a:lnTo>
                  <a:lnTo>
                    <a:pt x="2010" y="1423"/>
                  </a:lnTo>
                  <a:lnTo>
                    <a:pt x="2010" y="1590"/>
                  </a:lnTo>
                  <a:lnTo>
                    <a:pt x="1989" y="1716"/>
                  </a:lnTo>
                  <a:lnTo>
                    <a:pt x="1884" y="1737"/>
                  </a:lnTo>
                  <a:lnTo>
                    <a:pt x="1800" y="1821"/>
                  </a:lnTo>
                  <a:lnTo>
                    <a:pt x="1779" y="1883"/>
                  </a:lnTo>
                  <a:lnTo>
                    <a:pt x="1570" y="1925"/>
                  </a:lnTo>
                  <a:lnTo>
                    <a:pt x="1382" y="2030"/>
                  </a:lnTo>
                  <a:lnTo>
                    <a:pt x="1424" y="2113"/>
                  </a:lnTo>
                  <a:lnTo>
                    <a:pt x="1340" y="2155"/>
                  </a:lnTo>
                  <a:lnTo>
                    <a:pt x="1319" y="2239"/>
                  </a:lnTo>
                  <a:lnTo>
                    <a:pt x="1235" y="2344"/>
                  </a:lnTo>
                  <a:lnTo>
                    <a:pt x="1068" y="2365"/>
                  </a:lnTo>
                  <a:lnTo>
                    <a:pt x="1026" y="2427"/>
                  </a:lnTo>
                  <a:lnTo>
                    <a:pt x="963" y="2365"/>
                  </a:lnTo>
                  <a:lnTo>
                    <a:pt x="922" y="2302"/>
                  </a:lnTo>
                  <a:lnTo>
                    <a:pt x="796" y="2197"/>
                  </a:lnTo>
                  <a:lnTo>
                    <a:pt x="712" y="2197"/>
                  </a:lnTo>
                  <a:lnTo>
                    <a:pt x="629" y="2260"/>
                  </a:lnTo>
                  <a:lnTo>
                    <a:pt x="524" y="2260"/>
                  </a:lnTo>
                  <a:lnTo>
                    <a:pt x="440" y="2197"/>
                  </a:lnTo>
                  <a:lnTo>
                    <a:pt x="315" y="2155"/>
                  </a:lnTo>
                  <a:lnTo>
                    <a:pt x="273" y="2197"/>
                  </a:lnTo>
                  <a:lnTo>
                    <a:pt x="273" y="2365"/>
                  </a:lnTo>
                  <a:lnTo>
                    <a:pt x="273" y="2448"/>
                  </a:lnTo>
                  <a:lnTo>
                    <a:pt x="210" y="2532"/>
                  </a:lnTo>
                  <a:lnTo>
                    <a:pt x="294" y="2637"/>
                  </a:lnTo>
                  <a:lnTo>
                    <a:pt x="273" y="2657"/>
                  </a:lnTo>
                  <a:lnTo>
                    <a:pt x="273" y="2741"/>
                  </a:lnTo>
                  <a:lnTo>
                    <a:pt x="126" y="2846"/>
                  </a:lnTo>
                  <a:lnTo>
                    <a:pt x="1" y="2867"/>
                  </a:lnTo>
                  <a:lnTo>
                    <a:pt x="64" y="2950"/>
                  </a:lnTo>
                  <a:lnTo>
                    <a:pt x="168" y="3034"/>
                  </a:lnTo>
                  <a:lnTo>
                    <a:pt x="22" y="3181"/>
                  </a:lnTo>
                  <a:lnTo>
                    <a:pt x="85" y="3181"/>
                  </a:lnTo>
                  <a:lnTo>
                    <a:pt x="106" y="3390"/>
                  </a:lnTo>
                  <a:lnTo>
                    <a:pt x="106" y="3515"/>
                  </a:lnTo>
                  <a:lnTo>
                    <a:pt x="294" y="3557"/>
                  </a:lnTo>
                  <a:lnTo>
                    <a:pt x="336" y="3557"/>
                  </a:lnTo>
                  <a:lnTo>
                    <a:pt x="189" y="3787"/>
                  </a:lnTo>
                  <a:lnTo>
                    <a:pt x="126" y="3934"/>
                  </a:lnTo>
                  <a:lnTo>
                    <a:pt x="294" y="4227"/>
                  </a:lnTo>
                  <a:lnTo>
                    <a:pt x="378" y="4499"/>
                  </a:lnTo>
                  <a:lnTo>
                    <a:pt x="336" y="4562"/>
                  </a:lnTo>
                  <a:lnTo>
                    <a:pt x="398" y="4666"/>
                  </a:lnTo>
                  <a:lnTo>
                    <a:pt x="419" y="4875"/>
                  </a:lnTo>
                  <a:lnTo>
                    <a:pt x="922" y="4917"/>
                  </a:lnTo>
                  <a:lnTo>
                    <a:pt x="1005" y="5085"/>
                  </a:lnTo>
                  <a:lnTo>
                    <a:pt x="1005" y="5252"/>
                  </a:lnTo>
                  <a:lnTo>
                    <a:pt x="1047" y="5482"/>
                  </a:lnTo>
                  <a:lnTo>
                    <a:pt x="1005" y="5566"/>
                  </a:lnTo>
                  <a:lnTo>
                    <a:pt x="587" y="6131"/>
                  </a:lnTo>
                  <a:lnTo>
                    <a:pt x="1361" y="6382"/>
                  </a:lnTo>
                  <a:lnTo>
                    <a:pt x="2051" y="6340"/>
                  </a:lnTo>
                  <a:lnTo>
                    <a:pt x="2219" y="6298"/>
                  </a:lnTo>
                  <a:lnTo>
                    <a:pt x="2407" y="6319"/>
                  </a:lnTo>
                  <a:lnTo>
                    <a:pt x="2491" y="6235"/>
                  </a:lnTo>
                  <a:lnTo>
                    <a:pt x="2679" y="6194"/>
                  </a:lnTo>
                  <a:lnTo>
                    <a:pt x="2993" y="6194"/>
                  </a:lnTo>
                  <a:lnTo>
                    <a:pt x="3160" y="6173"/>
                  </a:lnTo>
                  <a:lnTo>
                    <a:pt x="3370" y="6173"/>
                  </a:lnTo>
                  <a:lnTo>
                    <a:pt x="3621" y="6068"/>
                  </a:lnTo>
                  <a:lnTo>
                    <a:pt x="3621" y="5963"/>
                  </a:lnTo>
                  <a:lnTo>
                    <a:pt x="3579" y="5859"/>
                  </a:lnTo>
                  <a:lnTo>
                    <a:pt x="3579" y="5712"/>
                  </a:lnTo>
                  <a:lnTo>
                    <a:pt x="3537" y="5545"/>
                  </a:lnTo>
                  <a:lnTo>
                    <a:pt x="3537" y="5378"/>
                  </a:lnTo>
                  <a:lnTo>
                    <a:pt x="3621" y="5273"/>
                  </a:lnTo>
                  <a:lnTo>
                    <a:pt x="3725" y="5252"/>
                  </a:lnTo>
                  <a:lnTo>
                    <a:pt x="3746" y="5147"/>
                  </a:lnTo>
                  <a:lnTo>
                    <a:pt x="3788" y="5064"/>
                  </a:lnTo>
                  <a:lnTo>
                    <a:pt x="3935" y="5043"/>
                  </a:lnTo>
                  <a:lnTo>
                    <a:pt x="3997" y="5085"/>
                  </a:lnTo>
                  <a:lnTo>
                    <a:pt x="4207" y="4980"/>
                  </a:lnTo>
                  <a:lnTo>
                    <a:pt x="4269" y="4917"/>
                  </a:lnTo>
                  <a:lnTo>
                    <a:pt x="4186" y="4875"/>
                  </a:lnTo>
                  <a:lnTo>
                    <a:pt x="4395" y="4708"/>
                  </a:lnTo>
                  <a:lnTo>
                    <a:pt x="4416" y="4645"/>
                  </a:lnTo>
                  <a:lnTo>
                    <a:pt x="4583" y="4624"/>
                  </a:lnTo>
                  <a:lnTo>
                    <a:pt x="4625" y="4666"/>
                  </a:lnTo>
                  <a:lnTo>
                    <a:pt x="4771" y="4666"/>
                  </a:lnTo>
                  <a:lnTo>
                    <a:pt x="4792" y="4603"/>
                  </a:lnTo>
                  <a:lnTo>
                    <a:pt x="4834" y="4603"/>
                  </a:lnTo>
                  <a:lnTo>
                    <a:pt x="4981" y="4750"/>
                  </a:lnTo>
                  <a:lnTo>
                    <a:pt x="5085" y="4541"/>
                  </a:lnTo>
                  <a:lnTo>
                    <a:pt x="5043" y="4310"/>
                  </a:lnTo>
                  <a:lnTo>
                    <a:pt x="5085" y="4248"/>
                  </a:lnTo>
                  <a:lnTo>
                    <a:pt x="5085" y="4185"/>
                  </a:lnTo>
                  <a:lnTo>
                    <a:pt x="5127" y="4038"/>
                  </a:lnTo>
                  <a:lnTo>
                    <a:pt x="5148" y="3829"/>
                  </a:lnTo>
                  <a:lnTo>
                    <a:pt x="5190" y="3766"/>
                  </a:lnTo>
                  <a:lnTo>
                    <a:pt x="5316" y="3725"/>
                  </a:lnTo>
                  <a:lnTo>
                    <a:pt x="5441" y="3662"/>
                  </a:lnTo>
                  <a:lnTo>
                    <a:pt x="5462" y="3578"/>
                  </a:lnTo>
                  <a:lnTo>
                    <a:pt x="5420" y="3411"/>
                  </a:lnTo>
                  <a:lnTo>
                    <a:pt x="5295" y="3348"/>
                  </a:lnTo>
                  <a:lnTo>
                    <a:pt x="5232" y="3181"/>
                  </a:lnTo>
                  <a:lnTo>
                    <a:pt x="5357" y="3097"/>
                  </a:lnTo>
                  <a:lnTo>
                    <a:pt x="5567" y="3181"/>
                  </a:lnTo>
                  <a:lnTo>
                    <a:pt x="5776" y="3181"/>
                  </a:lnTo>
                  <a:lnTo>
                    <a:pt x="5943" y="2950"/>
                  </a:lnTo>
                  <a:lnTo>
                    <a:pt x="5943" y="2783"/>
                  </a:lnTo>
                  <a:lnTo>
                    <a:pt x="5818" y="2657"/>
                  </a:lnTo>
                  <a:lnTo>
                    <a:pt x="6069" y="2323"/>
                  </a:lnTo>
                  <a:lnTo>
                    <a:pt x="6048" y="2051"/>
                  </a:lnTo>
                  <a:lnTo>
                    <a:pt x="5818" y="1695"/>
                  </a:lnTo>
                  <a:lnTo>
                    <a:pt x="5901" y="1590"/>
                  </a:lnTo>
                  <a:lnTo>
                    <a:pt x="6027" y="1465"/>
                  </a:lnTo>
                  <a:lnTo>
                    <a:pt x="6173" y="1465"/>
                  </a:lnTo>
                  <a:lnTo>
                    <a:pt x="6299" y="1318"/>
                  </a:lnTo>
                  <a:lnTo>
                    <a:pt x="6487" y="1214"/>
                  </a:lnTo>
                  <a:lnTo>
                    <a:pt x="6613" y="1297"/>
                  </a:lnTo>
                  <a:lnTo>
                    <a:pt x="6801" y="1277"/>
                  </a:lnTo>
                  <a:lnTo>
                    <a:pt x="7199" y="1172"/>
                  </a:lnTo>
                  <a:lnTo>
                    <a:pt x="7450" y="1067"/>
                  </a:lnTo>
                  <a:lnTo>
                    <a:pt x="7596" y="879"/>
                  </a:lnTo>
                  <a:lnTo>
                    <a:pt x="7471" y="858"/>
                  </a:lnTo>
                  <a:lnTo>
                    <a:pt x="7659" y="691"/>
                  </a:lnTo>
                  <a:lnTo>
                    <a:pt x="7638" y="586"/>
                  </a:lnTo>
                  <a:lnTo>
                    <a:pt x="7387" y="586"/>
                  </a:lnTo>
                  <a:lnTo>
                    <a:pt x="7324" y="691"/>
                  </a:lnTo>
                  <a:lnTo>
                    <a:pt x="7094" y="732"/>
                  </a:lnTo>
                  <a:lnTo>
                    <a:pt x="7073" y="586"/>
                  </a:lnTo>
                  <a:lnTo>
                    <a:pt x="6906" y="649"/>
                  </a:lnTo>
                  <a:lnTo>
                    <a:pt x="6655" y="795"/>
                  </a:lnTo>
                  <a:lnTo>
                    <a:pt x="6571" y="858"/>
                  </a:lnTo>
                  <a:lnTo>
                    <a:pt x="6550" y="984"/>
                  </a:lnTo>
                  <a:lnTo>
                    <a:pt x="6424" y="1067"/>
                  </a:lnTo>
                  <a:lnTo>
                    <a:pt x="6257" y="1151"/>
                  </a:lnTo>
                  <a:lnTo>
                    <a:pt x="6236" y="1193"/>
                  </a:lnTo>
                  <a:lnTo>
                    <a:pt x="6132" y="1277"/>
                  </a:lnTo>
                  <a:lnTo>
                    <a:pt x="5985" y="1277"/>
                  </a:lnTo>
                  <a:lnTo>
                    <a:pt x="5880" y="1256"/>
                  </a:lnTo>
                  <a:lnTo>
                    <a:pt x="5880" y="1172"/>
                  </a:lnTo>
                  <a:lnTo>
                    <a:pt x="5776" y="1046"/>
                  </a:lnTo>
                  <a:lnTo>
                    <a:pt x="5776" y="837"/>
                  </a:lnTo>
                  <a:lnTo>
                    <a:pt x="5755" y="691"/>
                  </a:lnTo>
                  <a:lnTo>
                    <a:pt x="5776" y="565"/>
                  </a:lnTo>
                  <a:lnTo>
                    <a:pt x="5734" y="460"/>
                  </a:lnTo>
                  <a:lnTo>
                    <a:pt x="5629" y="460"/>
                  </a:lnTo>
                  <a:lnTo>
                    <a:pt x="5608" y="356"/>
                  </a:lnTo>
                  <a:lnTo>
                    <a:pt x="5629" y="209"/>
                  </a:lnTo>
                  <a:lnTo>
                    <a:pt x="5629" y="126"/>
                  </a:lnTo>
                  <a:lnTo>
                    <a:pt x="5525" y="63"/>
                  </a:lnTo>
                  <a:lnTo>
                    <a:pt x="5420"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54"/>
            <p:cNvSpPr/>
            <p:nvPr/>
          </p:nvSpPr>
          <p:spPr>
            <a:xfrm>
              <a:off x="3884115" y="2761763"/>
              <a:ext cx="113133" cy="67348"/>
            </a:xfrm>
            <a:custGeom>
              <a:avLst/>
              <a:gdLst/>
              <a:ahLst/>
              <a:cxnLst/>
              <a:rect l="l" t="t" r="r" b="b"/>
              <a:pathLst>
                <a:path w="9501" h="5922" extrusionOk="0">
                  <a:moveTo>
                    <a:pt x="5064" y="0"/>
                  </a:moveTo>
                  <a:lnTo>
                    <a:pt x="4960" y="84"/>
                  </a:lnTo>
                  <a:lnTo>
                    <a:pt x="5002" y="209"/>
                  </a:lnTo>
                  <a:lnTo>
                    <a:pt x="4855" y="230"/>
                  </a:lnTo>
                  <a:lnTo>
                    <a:pt x="4751" y="209"/>
                  </a:lnTo>
                  <a:lnTo>
                    <a:pt x="4730" y="209"/>
                  </a:lnTo>
                  <a:lnTo>
                    <a:pt x="4500" y="272"/>
                  </a:lnTo>
                  <a:lnTo>
                    <a:pt x="4332" y="293"/>
                  </a:lnTo>
                  <a:lnTo>
                    <a:pt x="4228" y="502"/>
                  </a:lnTo>
                  <a:lnTo>
                    <a:pt x="4228" y="712"/>
                  </a:lnTo>
                  <a:lnTo>
                    <a:pt x="4102" y="712"/>
                  </a:lnTo>
                  <a:lnTo>
                    <a:pt x="3997" y="628"/>
                  </a:lnTo>
                  <a:lnTo>
                    <a:pt x="3851" y="691"/>
                  </a:lnTo>
                  <a:lnTo>
                    <a:pt x="3746" y="607"/>
                  </a:lnTo>
                  <a:lnTo>
                    <a:pt x="3642" y="628"/>
                  </a:lnTo>
                  <a:lnTo>
                    <a:pt x="3537" y="753"/>
                  </a:lnTo>
                  <a:lnTo>
                    <a:pt x="3432" y="732"/>
                  </a:lnTo>
                  <a:lnTo>
                    <a:pt x="3391" y="607"/>
                  </a:lnTo>
                  <a:lnTo>
                    <a:pt x="3244" y="607"/>
                  </a:lnTo>
                  <a:lnTo>
                    <a:pt x="3056" y="712"/>
                  </a:lnTo>
                  <a:lnTo>
                    <a:pt x="2972" y="649"/>
                  </a:lnTo>
                  <a:lnTo>
                    <a:pt x="2805" y="628"/>
                  </a:lnTo>
                  <a:lnTo>
                    <a:pt x="2763" y="691"/>
                  </a:lnTo>
                  <a:lnTo>
                    <a:pt x="2700" y="691"/>
                  </a:lnTo>
                  <a:lnTo>
                    <a:pt x="2595" y="607"/>
                  </a:lnTo>
                  <a:lnTo>
                    <a:pt x="2386" y="691"/>
                  </a:lnTo>
                  <a:lnTo>
                    <a:pt x="2344" y="628"/>
                  </a:lnTo>
                  <a:lnTo>
                    <a:pt x="2219" y="544"/>
                  </a:lnTo>
                  <a:lnTo>
                    <a:pt x="1884" y="502"/>
                  </a:lnTo>
                  <a:lnTo>
                    <a:pt x="1759" y="419"/>
                  </a:lnTo>
                  <a:lnTo>
                    <a:pt x="1675" y="419"/>
                  </a:lnTo>
                  <a:lnTo>
                    <a:pt x="1570" y="523"/>
                  </a:lnTo>
                  <a:lnTo>
                    <a:pt x="1382" y="523"/>
                  </a:lnTo>
                  <a:lnTo>
                    <a:pt x="963" y="586"/>
                  </a:lnTo>
                  <a:lnTo>
                    <a:pt x="859" y="628"/>
                  </a:lnTo>
                  <a:lnTo>
                    <a:pt x="671" y="544"/>
                  </a:lnTo>
                  <a:lnTo>
                    <a:pt x="608" y="544"/>
                  </a:lnTo>
                  <a:lnTo>
                    <a:pt x="566" y="649"/>
                  </a:lnTo>
                  <a:lnTo>
                    <a:pt x="608" y="921"/>
                  </a:lnTo>
                  <a:lnTo>
                    <a:pt x="650" y="1004"/>
                  </a:lnTo>
                  <a:lnTo>
                    <a:pt x="733" y="1151"/>
                  </a:lnTo>
                  <a:lnTo>
                    <a:pt x="859" y="1235"/>
                  </a:lnTo>
                  <a:lnTo>
                    <a:pt x="817" y="1318"/>
                  </a:lnTo>
                  <a:lnTo>
                    <a:pt x="838" y="1381"/>
                  </a:lnTo>
                  <a:lnTo>
                    <a:pt x="880" y="1465"/>
                  </a:lnTo>
                  <a:lnTo>
                    <a:pt x="838" y="1653"/>
                  </a:lnTo>
                  <a:lnTo>
                    <a:pt x="754" y="1653"/>
                  </a:lnTo>
                  <a:lnTo>
                    <a:pt x="650" y="1737"/>
                  </a:lnTo>
                  <a:lnTo>
                    <a:pt x="629" y="1904"/>
                  </a:lnTo>
                  <a:lnTo>
                    <a:pt x="252" y="2302"/>
                  </a:lnTo>
                  <a:lnTo>
                    <a:pt x="294" y="2469"/>
                  </a:lnTo>
                  <a:lnTo>
                    <a:pt x="294" y="2637"/>
                  </a:lnTo>
                  <a:lnTo>
                    <a:pt x="147" y="2616"/>
                  </a:lnTo>
                  <a:lnTo>
                    <a:pt x="43" y="2888"/>
                  </a:lnTo>
                  <a:lnTo>
                    <a:pt x="22" y="3097"/>
                  </a:lnTo>
                  <a:lnTo>
                    <a:pt x="1" y="3097"/>
                  </a:lnTo>
                  <a:lnTo>
                    <a:pt x="126" y="3222"/>
                  </a:lnTo>
                  <a:lnTo>
                    <a:pt x="294" y="3327"/>
                  </a:lnTo>
                  <a:lnTo>
                    <a:pt x="315" y="3432"/>
                  </a:lnTo>
                  <a:lnTo>
                    <a:pt x="440" y="3432"/>
                  </a:lnTo>
                  <a:lnTo>
                    <a:pt x="524" y="3348"/>
                  </a:lnTo>
                  <a:lnTo>
                    <a:pt x="629" y="3348"/>
                  </a:lnTo>
                  <a:lnTo>
                    <a:pt x="838" y="3453"/>
                  </a:lnTo>
                  <a:lnTo>
                    <a:pt x="984" y="3473"/>
                  </a:lnTo>
                  <a:lnTo>
                    <a:pt x="1152" y="3536"/>
                  </a:lnTo>
                  <a:lnTo>
                    <a:pt x="1194" y="3641"/>
                  </a:lnTo>
                  <a:lnTo>
                    <a:pt x="1340" y="3683"/>
                  </a:lnTo>
                  <a:lnTo>
                    <a:pt x="1487" y="3641"/>
                  </a:lnTo>
                  <a:lnTo>
                    <a:pt x="1612" y="3641"/>
                  </a:lnTo>
                  <a:lnTo>
                    <a:pt x="1717" y="3515"/>
                  </a:lnTo>
                  <a:lnTo>
                    <a:pt x="2114" y="3453"/>
                  </a:lnTo>
                  <a:lnTo>
                    <a:pt x="2240" y="3369"/>
                  </a:lnTo>
                  <a:lnTo>
                    <a:pt x="2386" y="3348"/>
                  </a:lnTo>
                  <a:lnTo>
                    <a:pt x="2344" y="3201"/>
                  </a:lnTo>
                  <a:lnTo>
                    <a:pt x="2386" y="3139"/>
                  </a:lnTo>
                  <a:lnTo>
                    <a:pt x="2344" y="2992"/>
                  </a:lnTo>
                  <a:lnTo>
                    <a:pt x="2428" y="3013"/>
                  </a:lnTo>
                  <a:lnTo>
                    <a:pt x="2449" y="2992"/>
                  </a:lnTo>
                  <a:lnTo>
                    <a:pt x="2554" y="3034"/>
                  </a:lnTo>
                  <a:lnTo>
                    <a:pt x="2616" y="2992"/>
                  </a:lnTo>
                  <a:lnTo>
                    <a:pt x="2742" y="2992"/>
                  </a:lnTo>
                  <a:lnTo>
                    <a:pt x="2763" y="2929"/>
                  </a:lnTo>
                  <a:lnTo>
                    <a:pt x="2867" y="3055"/>
                  </a:lnTo>
                  <a:lnTo>
                    <a:pt x="3014" y="3055"/>
                  </a:lnTo>
                  <a:lnTo>
                    <a:pt x="3181" y="3243"/>
                  </a:lnTo>
                  <a:lnTo>
                    <a:pt x="3370" y="3243"/>
                  </a:lnTo>
                  <a:lnTo>
                    <a:pt x="3391" y="3201"/>
                  </a:lnTo>
                  <a:lnTo>
                    <a:pt x="3453" y="3201"/>
                  </a:lnTo>
                  <a:lnTo>
                    <a:pt x="3642" y="3369"/>
                  </a:lnTo>
                  <a:lnTo>
                    <a:pt x="3788" y="3453"/>
                  </a:lnTo>
                  <a:lnTo>
                    <a:pt x="3809" y="3641"/>
                  </a:lnTo>
                  <a:lnTo>
                    <a:pt x="3809" y="3787"/>
                  </a:lnTo>
                  <a:lnTo>
                    <a:pt x="3956" y="3850"/>
                  </a:lnTo>
                  <a:lnTo>
                    <a:pt x="3956" y="3892"/>
                  </a:lnTo>
                  <a:lnTo>
                    <a:pt x="4102" y="4038"/>
                  </a:lnTo>
                  <a:lnTo>
                    <a:pt x="4269" y="4143"/>
                  </a:lnTo>
                  <a:lnTo>
                    <a:pt x="4290" y="4248"/>
                  </a:lnTo>
                  <a:lnTo>
                    <a:pt x="4269" y="4352"/>
                  </a:lnTo>
                  <a:lnTo>
                    <a:pt x="4332" y="4457"/>
                  </a:lnTo>
                  <a:lnTo>
                    <a:pt x="4311" y="4499"/>
                  </a:lnTo>
                  <a:lnTo>
                    <a:pt x="4123" y="4499"/>
                  </a:lnTo>
                  <a:lnTo>
                    <a:pt x="4060" y="4415"/>
                  </a:lnTo>
                  <a:lnTo>
                    <a:pt x="3893" y="4478"/>
                  </a:lnTo>
                  <a:lnTo>
                    <a:pt x="3788" y="4478"/>
                  </a:lnTo>
                  <a:lnTo>
                    <a:pt x="3767" y="4687"/>
                  </a:lnTo>
                  <a:lnTo>
                    <a:pt x="3767" y="4834"/>
                  </a:lnTo>
                  <a:lnTo>
                    <a:pt x="3704" y="4813"/>
                  </a:lnTo>
                  <a:lnTo>
                    <a:pt x="3600" y="5022"/>
                  </a:lnTo>
                  <a:lnTo>
                    <a:pt x="3600" y="5126"/>
                  </a:lnTo>
                  <a:lnTo>
                    <a:pt x="3495" y="5106"/>
                  </a:lnTo>
                  <a:lnTo>
                    <a:pt x="3432" y="5147"/>
                  </a:lnTo>
                  <a:lnTo>
                    <a:pt x="3537" y="5315"/>
                  </a:lnTo>
                  <a:lnTo>
                    <a:pt x="3684" y="5357"/>
                  </a:lnTo>
                  <a:lnTo>
                    <a:pt x="3893" y="5357"/>
                  </a:lnTo>
                  <a:lnTo>
                    <a:pt x="3976" y="5294"/>
                  </a:lnTo>
                  <a:lnTo>
                    <a:pt x="4165" y="5294"/>
                  </a:lnTo>
                  <a:lnTo>
                    <a:pt x="4269" y="5357"/>
                  </a:lnTo>
                  <a:lnTo>
                    <a:pt x="4290" y="5252"/>
                  </a:lnTo>
                  <a:lnTo>
                    <a:pt x="4228" y="5189"/>
                  </a:lnTo>
                  <a:lnTo>
                    <a:pt x="4228" y="5106"/>
                  </a:lnTo>
                  <a:lnTo>
                    <a:pt x="4228" y="5022"/>
                  </a:lnTo>
                  <a:lnTo>
                    <a:pt x="4290" y="5106"/>
                  </a:lnTo>
                  <a:lnTo>
                    <a:pt x="4374" y="5106"/>
                  </a:lnTo>
                  <a:lnTo>
                    <a:pt x="4583" y="4834"/>
                  </a:lnTo>
                  <a:lnTo>
                    <a:pt x="4541" y="4771"/>
                  </a:lnTo>
                  <a:lnTo>
                    <a:pt x="4604" y="4771"/>
                  </a:lnTo>
                  <a:lnTo>
                    <a:pt x="4730" y="4603"/>
                  </a:lnTo>
                  <a:lnTo>
                    <a:pt x="4730" y="4478"/>
                  </a:lnTo>
                  <a:lnTo>
                    <a:pt x="4813" y="4394"/>
                  </a:lnTo>
                  <a:lnTo>
                    <a:pt x="4939" y="4394"/>
                  </a:lnTo>
                  <a:lnTo>
                    <a:pt x="5064" y="4269"/>
                  </a:lnTo>
                  <a:lnTo>
                    <a:pt x="5127" y="4310"/>
                  </a:lnTo>
                  <a:lnTo>
                    <a:pt x="5127" y="4352"/>
                  </a:lnTo>
                  <a:lnTo>
                    <a:pt x="5232" y="4352"/>
                  </a:lnTo>
                  <a:lnTo>
                    <a:pt x="5274" y="4289"/>
                  </a:lnTo>
                  <a:lnTo>
                    <a:pt x="5336" y="4206"/>
                  </a:lnTo>
                  <a:lnTo>
                    <a:pt x="5357" y="4269"/>
                  </a:lnTo>
                  <a:lnTo>
                    <a:pt x="5441" y="4310"/>
                  </a:lnTo>
                  <a:lnTo>
                    <a:pt x="5525" y="4352"/>
                  </a:lnTo>
                  <a:lnTo>
                    <a:pt x="5692" y="4310"/>
                  </a:lnTo>
                  <a:lnTo>
                    <a:pt x="5567" y="4373"/>
                  </a:lnTo>
                  <a:lnTo>
                    <a:pt x="5483" y="4415"/>
                  </a:lnTo>
                  <a:lnTo>
                    <a:pt x="5378" y="4394"/>
                  </a:lnTo>
                  <a:lnTo>
                    <a:pt x="5211" y="4415"/>
                  </a:lnTo>
                  <a:lnTo>
                    <a:pt x="5064" y="4415"/>
                  </a:lnTo>
                  <a:lnTo>
                    <a:pt x="5127" y="4478"/>
                  </a:lnTo>
                  <a:lnTo>
                    <a:pt x="5336" y="4478"/>
                  </a:lnTo>
                  <a:lnTo>
                    <a:pt x="5483" y="4561"/>
                  </a:lnTo>
                  <a:lnTo>
                    <a:pt x="5462" y="4582"/>
                  </a:lnTo>
                  <a:lnTo>
                    <a:pt x="5420" y="4624"/>
                  </a:lnTo>
                  <a:lnTo>
                    <a:pt x="5483" y="4708"/>
                  </a:lnTo>
                  <a:lnTo>
                    <a:pt x="5567" y="4708"/>
                  </a:lnTo>
                  <a:lnTo>
                    <a:pt x="5671" y="4771"/>
                  </a:lnTo>
                  <a:lnTo>
                    <a:pt x="5797" y="4708"/>
                  </a:lnTo>
                  <a:lnTo>
                    <a:pt x="5943" y="4687"/>
                  </a:lnTo>
                  <a:lnTo>
                    <a:pt x="6069" y="4729"/>
                  </a:lnTo>
                  <a:lnTo>
                    <a:pt x="6173" y="4792"/>
                  </a:lnTo>
                  <a:lnTo>
                    <a:pt x="6194" y="4708"/>
                  </a:lnTo>
                  <a:lnTo>
                    <a:pt x="6257" y="4729"/>
                  </a:lnTo>
                  <a:lnTo>
                    <a:pt x="6278" y="4875"/>
                  </a:lnTo>
                  <a:lnTo>
                    <a:pt x="6362" y="4938"/>
                  </a:lnTo>
                  <a:lnTo>
                    <a:pt x="6299" y="4980"/>
                  </a:lnTo>
                  <a:lnTo>
                    <a:pt x="6111" y="5022"/>
                  </a:lnTo>
                  <a:lnTo>
                    <a:pt x="5943" y="5126"/>
                  </a:lnTo>
                  <a:lnTo>
                    <a:pt x="5797" y="5315"/>
                  </a:lnTo>
                  <a:lnTo>
                    <a:pt x="5901" y="5357"/>
                  </a:lnTo>
                  <a:lnTo>
                    <a:pt x="5985" y="5294"/>
                  </a:lnTo>
                  <a:lnTo>
                    <a:pt x="6111" y="5357"/>
                  </a:lnTo>
                  <a:lnTo>
                    <a:pt x="6173" y="5336"/>
                  </a:lnTo>
                  <a:lnTo>
                    <a:pt x="6362" y="5503"/>
                  </a:lnTo>
                  <a:lnTo>
                    <a:pt x="6383" y="5566"/>
                  </a:lnTo>
                  <a:lnTo>
                    <a:pt x="6299" y="5775"/>
                  </a:lnTo>
                  <a:lnTo>
                    <a:pt x="6278" y="5838"/>
                  </a:lnTo>
                  <a:lnTo>
                    <a:pt x="6383" y="5922"/>
                  </a:lnTo>
                  <a:lnTo>
                    <a:pt x="6592" y="5922"/>
                  </a:lnTo>
                  <a:lnTo>
                    <a:pt x="6780" y="5817"/>
                  </a:lnTo>
                  <a:lnTo>
                    <a:pt x="7031" y="5629"/>
                  </a:lnTo>
                  <a:lnTo>
                    <a:pt x="7220" y="5629"/>
                  </a:lnTo>
                  <a:lnTo>
                    <a:pt x="7324" y="5503"/>
                  </a:lnTo>
                  <a:lnTo>
                    <a:pt x="7450" y="5419"/>
                  </a:lnTo>
                  <a:lnTo>
                    <a:pt x="7680" y="5440"/>
                  </a:lnTo>
                  <a:lnTo>
                    <a:pt x="7889" y="5440"/>
                  </a:lnTo>
                  <a:lnTo>
                    <a:pt x="7952" y="5336"/>
                  </a:lnTo>
                  <a:lnTo>
                    <a:pt x="7889" y="5231"/>
                  </a:lnTo>
                  <a:lnTo>
                    <a:pt x="7952" y="5210"/>
                  </a:lnTo>
                  <a:lnTo>
                    <a:pt x="7994" y="5126"/>
                  </a:lnTo>
                  <a:lnTo>
                    <a:pt x="7847" y="5106"/>
                  </a:lnTo>
                  <a:lnTo>
                    <a:pt x="7659" y="5126"/>
                  </a:lnTo>
                  <a:lnTo>
                    <a:pt x="7638" y="5252"/>
                  </a:lnTo>
                  <a:lnTo>
                    <a:pt x="7513" y="5189"/>
                  </a:lnTo>
                  <a:lnTo>
                    <a:pt x="7450" y="5189"/>
                  </a:lnTo>
                  <a:lnTo>
                    <a:pt x="7345" y="5294"/>
                  </a:lnTo>
                  <a:lnTo>
                    <a:pt x="7303" y="5252"/>
                  </a:lnTo>
                  <a:lnTo>
                    <a:pt x="7010" y="4938"/>
                  </a:lnTo>
                  <a:lnTo>
                    <a:pt x="6948" y="4813"/>
                  </a:lnTo>
                  <a:lnTo>
                    <a:pt x="6885" y="4687"/>
                  </a:lnTo>
                  <a:lnTo>
                    <a:pt x="6822" y="4708"/>
                  </a:lnTo>
                  <a:lnTo>
                    <a:pt x="6885" y="4875"/>
                  </a:lnTo>
                  <a:lnTo>
                    <a:pt x="7094" y="5106"/>
                  </a:lnTo>
                  <a:lnTo>
                    <a:pt x="7261" y="5294"/>
                  </a:lnTo>
                  <a:lnTo>
                    <a:pt x="7220" y="5315"/>
                  </a:lnTo>
                  <a:lnTo>
                    <a:pt x="7094" y="5294"/>
                  </a:lnTo>
                  <a:lnTo>
                    <a:pt x="7031" y="5210"/>
                  </a:lnTo>
                  <a:lnTo>
                    <a:pt x="7010" y="5085"/>
                  </a:lnTo>
                  <a:lnTo>
                    <a:pt x="6927" y="5043"/>
                  </a:lnTo>
                  <a:lnTo>
                    <a:pt x="6885" y="5106"/>
                  </a:lnTo>
                  <a:lnTo>
                    <a:pt x="6885" y="5022"/>
                  </a:lnTo>
                  <a:lnTo>
                    <a:pt x="6822" y="5022"/>
                  </a:lnTo>
                  <a:lnTo>
                    <a:pt x="6780" y="5043"/>
                  </a:lnTo>
                  <a:lnTo>
                    <a:pt x="6780" y="5001"/>
                  </a:lnTo>
                  <a:lnTo>
                    <a:pt x="6822" y="4917"/>
                  </a:lnTo>
                  <a:lnTo>
                    <a:pt x="6801" y="4875"/>
                  </a:lnTo>
                  <a:lnTo>
                    <a:pt x="6717" y="4896"/>
                  </a:lnTo>
                  <a:lnTo>
                    <a:pt x="6676" y="4834"/>
                  </a:lnTo>
                  <a:lnTo>
                    <a:pt x="6592" y="4771"/>
                  </a:lnTo>
                  <a:lnTo>
                    <a:pt x="6404" y="4792"/>
                  </a:lnTo>
                  <a:lnTo>
                    <a:pt x="6320" y="4729"/>
                  </a:lnTo>
                  <a:lnTo>
                    <a:pt x="6362" y="4687"/>
                  </a:lnTo>
                  <a:lnTo>
                    <a:pt x="6487" y="4708"/>
                  </a:lnTo>
                  <a:lnTo>
                    <a:pt x="6529" y="4624"/>
                  </a:lnTo>
                  <a:lnTo>
                    <a:pt x="6634" y="4708"/>
                  </a:lnTo>
                  <a:lnTo>
                    <a:pt x="6738" y="4708"/>
                  </a:lnTo>
                  <a:lnTo>
                    <a:pt x="6780" y="4624"/>
                  </a:lnTo>
                  <a:lnTo>
                    <a:pt x="6885" y="4603"/>
                  </a:lnTo>
                  <a:lnTo>
                    <a:pt x="7052" y="4415"/>
                  </a:lnTo>
                  <a:lnTo>
                    <a:pt x="7052" y="4373"/>
                  </a:lnTo>
                  <a:lnTo>
                    <a:pt x="7136" y="4394"/>
                  </a:lnTo>
                  <a:lnTo>
                    <a:pt x="7136" y="4457"/>
                  </a:lnTo>
                  <a:lnTo>
                    <a:pt x="7031" y="4582"/>
                  </a:lnTo>
                  <a:lnTo>
                    <a:pt x="6989" y="4603"/>
                  </a:lnTo>
                  <a:lnTo>
                    <a:pt x="7010" y="4666"/>
                  </a:lnTo>
                  <a:lnTo>
                    <a:pt x="7094" y="4624"/>
                  </a:lnTo>
                  <a:lnTo>
                    <a:pt x="7220" y="4457"/>
                  </a:lnTo>
                  <a:lnTo>
                    <a:pt x="7241" y="4373"/>
                  </a:lnTo>
                  <a:lnTo>
                    <a:pt x="7157" y="4289"/>
                  </a:lnTo>
                  <a:lnTo>
                    <a:pt x="7136" y="4248"/>
                  </a:lnTo>
                  <a:lnTo>
                    <a:pt x="7199" y="4206"/>
                  </a:lnTo>
                  <a:lnTo>
                    <a:pt x="7261" y="4352"/>
                  </a:lnTo>
                  <a:lnTo>
                    <a:pt x="7345" y="4373"/>
                  </a:lnTo>
                  <a:lnTo>
                    <a:pt x="7450" y="4289"/>
                  </a:lnTo>
                  <a:lnTo>
                    <a:pt x="7617" y="4310"/>
                  </a:lnTo>
                  <a:lnTo>
                    <a:pt x="7722" y="4248"/>
                  </a:lnTo>
                  <a:lnTo>
                    <a:pt x="7868" y="4248"/>
                  </a:lnTo>
                  <a:lnTo>
                    <a:pt x="7973" y="4101"/>
                  </a:lnTo>
                  <a:lnTo>
                    <a:pt x="8057" y="4038"/>
                  </a:lnTo>
                  <a:lnTo>
                    <a:pt x="8182" y="4038"/>
                  </a:lnTo>
                  <a:lnTo>
                    <a:pt x="8203" y="3934"/>
                  </a:lnTo>
                  <a:lnTo>
                    <a:pt x="8287" y="3871"/>
                  </a:lnTo>
                  <a:lnTo>
                    <a:pt x="8454" y="3871"/>
                  </a:lnTo>
                  <a:lnTo>
                    <a:pt x="8580" y="3829"/>
                  </a:lnTo>
                  <a:lnTo>
                    <a:pt x="8663" y="3829"/>
                  </a:lnTo>
                  <a:lnTo>
                    <a:pt x="8663" y="3892"/>
                  </a:lnTo>
                  <a:lnTo>
                    <a:pt x="8768" y="3850"/>
                  </a:lnTo>
                  <a:lnTo>
                    <a:pt x="8789" y="3578"/>
                  </a:lnTo>
                  <a:lnTo>
                    <a:pt x="8873" y="3557"/>
                  </a:lnTo>
                  <a:lnTo>
                    <a:pt x="8998" y="3348"/>
                  </a:lnTo>
                  <a:lnTo>
                    <a:pt x="9291" y="3327"/>
                  </a:lnTo>
                  <a:lnTo>
                    <a:pt x="9396" y="3243"/>
                  </a:lnTo>
                  <a:lnTo>
                    <a:pt x="9354" y="3118"/>
                  </a:lnTo>
                  <a:lnTo>
                    <a:pt x="9438" y="2909"/>
                  </a:lnTo>
                  <a:lnTo>
                    <a:pt x="9417" y="2720"/>
                  </a:lnTo>
                  <a:lnTo>
                    <a:pt x="9228" y="2616"/>
                  </a:lnTo>
                  <a:lnTo>
                    <a:pt x="9291" y="2365"/>
                  </a:lnTo>
                  <a:lnTo>
                    <a:pt x="9396" y="2323"/>
                  </a:lnTo>
                  <a:lnTo>
                    <a:pt x="9500" y="2197"/>
                  </a:lnTo>
                  <a:lnTo>
                    <a:pt x="9500" y="2072"/>
                  </a:lnTo>
                  <a:lnTo>
                    <a:pt x="9417" y="2009"/>
                  </a:lnTo>
                  <a:lnTo>
                    <a:pt x="9354" y="1883"/>
                  </a:lnTo>
                  <a:lnTo>
                    <a:pt x="9291" y="1967"/>
                  </a:lnTo>
                  <a:lnTo>
                    <a:pt x="9103" y="1946"/>
                  </a:lnTo>
                  <a:lnTo>
                    <a:pt x="8935" y="1841"/>
                  </a:lnTo>
                  <a:lnTo>
                    <a:pt x="8810" y="1862"/>
                  </a:lnTo>
                  <a:lnTo>
                    <a:pt x="8705" y="1800"/>
                  </a:lnTo>
                  <a:lnTo>
                    <a:pt x="8559" y="1779"/>
                  </a:lnTo>
                  <a:lnTo>
                    <a:pt x="8349" y="1758"/>
                  </a:lnTo>
                  <a:lnTo>
                    <a:pt x="8266" y="1841"/>
                  </a:lnTo>
                  <a:lnTo>
                    <a:pt x="8203" y="1695"/>
                  </a:lnTo>
                  <a:lnTo>
                    <a:pt x="8057" y="1590"/>
                  </a:lnTo>
                  <a:lnTo>
                    <a:pt x="7931" y="1318"/>
                  </a:lnTo>
                  <a:lnTo>
                    <a:pt x="7826" y="1339"/>
                  </a:lnTo>
                  <a:lnTo>
                    <a:pt x="7638" y="1465"/>
                  </a:lnTo>
                  <a:lnTo>
                    <a:pt x="7513" y="1444"/>
                  </a:lnTo>
                  <a:lnTo>
                    <a:pt x="7366" y="1486"/>
                  </a:lnTo>
                  <a:lnTo>
                    <a:pt x="7220" y="1423"/>
                  </a:lnTo>
                  <a:lnTo>
                    <a:pt x="7115" y="1528"/>
                  </a:lnTo>
                  <a:lnTo>
                    <a:pt x="6843" y="1256"/>
                  </a:lnTo>
                  <a:lnTo>
                    <a:pt x="6780" y="1067"/>
                  </a:lnTo>
                  <a:lnTo>
                    <a:pt x="6780" y="921"/>
                  </a:lnTo>
                  <a:lnTo>
                    <a:pt x="6676" y="921"/>
                  </a:lnTo>
                  <a:lnTo>
                    <a:pt x="6676" y="795"/>
                  </a:lnTo>
                  <a:lnTo>
                    <a:pt x="6529" y="691"/>
                  </a:lnTo>
                  <a:lnTo>
                    <a:pt x="6215" y="732"/>
                  </a:lnTo>
                  <a:lnTo>
                    <a:pt x="6069" y="523"/>
                  </a:lnTo>
                  <a:lnTo>
                    <a:pt x="6111" y="398"/>
                  </a:lnTo>
                  <a:lnTo>
                    <a:pt x="6006" y="293"/>
                  </a:lnTo>
                  <a:lnTo>
                    <a:pt x="5901" y="21"/>
                  </a:lnTo>
                  <a:lnTo>
                    <a:pt x="5776" y="21"/>
                  </a:lnTo>
                  <a:lnTo>
                    <a:pt x="5650" y="105"/>
                  </a:lnTo>
                  <a:lnTo>
                    <a:pt x="5357" y="105"/>
                  </a:lnTo>
                  <a:lnTo>
                    <a:pt x="5064"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54"/>
            <p:cNvSpPr/>
            <p:nvPr/>
          </p:nvSpPr>
          <p:spPr>
            <a:xfrm>
              <a:off x="3912027" y="2795073"/>
              <a:ext cx="23684" cy="25236"/>
            </a:xfrm>
            <a:custGeom>
              <a:avLst/>
              <a:gdLst/>
              <a:ahLst/>
              <a:cxnLst/>
              <a:rect l="l" t="t" r="r" b="b"/>
              <a:pathLst>
                <a:path w="1989" h="2219" extrusionOk="0">
                  <a:moveTo>
                    <a:pt x="419" y="0"/>
                  </a:moveTo>
                  <a:lnTo>
                    <a:pt x="398" y="63"/>
                  </a:lnTo>
                  <a:lnTo>
                    <a:pt x="272" y="63"/>
                  </a:lnTo>
                  <a:lnTo>
                    <a:pt x="210" y="105"/>
                  </a:lnTo>
                  <a:lnTo>
                    <a:pt x="105" y="63"/>
                  </a:lnTo>
                  <a:lnTo>
                    <a:pt x="84" y="84"/>
                  </a:lnTo>
                  <a:lnTo>
                    <a:pt x="0" y="63"/>
                  </a:lnTo>
                  <a:lnTo>
                    <a:pt x="42" y="210"/>
                  </a:lnTo>
                  <a:lnTo>
                    <a:pt x="0" y="272"/>
                  </a:lnTo>
                  <a:lnTo>
                    <a:pt x="42" y="419"/>
                  </a:lnTo>
                  <a:lnTo>
                    <a:pt x="251" y="377"/>
                  </a:lnTo>
                  <a:lnTo>
                    <a:pt x="314" y="628"/>
                  </a:lnTo>
                  <a:lnTo>
                    <a:pt x="565" y="837"/>
                  </a:lnTo>
                  <a:lnTo>
                    <a:pt x="586" y="942"/>
                  </a:lnTo>
                  <a:lnTo>
                    <a:pt x="900" y="1214"/>
                  </a:lnTo>
                  <a:lnTo>
                    <a:pt x="921" y="1360"/>
                  </a:lnTo>
                  <a:lnTo>
                    <a:pt x="1026" y="1528"/>
                  </a:lnTo>
                  <a:lnTo>
                    <a:pt x="1005" y="2072"/>
                  </a:lnTo>
                  <a:lnTo>
                    <a:pt x="1088" y="2218"/>
                  </a:lnTo>
                  <a:lnTo>
                    <a:pt x="1151" y="2177"/>
                  </a:lnTo>
                  <a:lnTo>
                    <a:pt x="1256" y="2197"/>
                  </a:lnTo>
                  <a:lnTo>
                    <a:pt x="1256" y="2093"/>
                  </a:lnTo>
                  <a:lnTo>
                    <a:pt x="1360" y="1884"/>
                  </a:lnTo>
                  <a:lnTo>
                    <a:pt x="1423" y="1905"/>
                  </a:lnTo>
                  <a:lnTo>
                    <a:pt x="1423" y="1758"/>
                  </a:lnTo>
                  <a:lnTo>
                    <a:pt x="1444" y="1549"/>
                  </a:lnTo>
                  <a:lnTo>
                    <a:pt x="1549" y="1549"/>
                  </a:lnTo>
                  <a:lnTo>
                    <a:pt x="1716" y="1486"/>
                  </a:lnTo>
                  <a:lnTo>
                    <a:pt x="1779" y="1570"/>
                  </a:lnTo>
                  <a:lnTo>
                    <a:pt x="1967" y="1570"/>
                  </a:lnTo>
                  <a:lnTo>
                    <a:pt x="1988" y="1528"/>
                  </a:lnTo>
                  <a:lnTo>
                    <a:pt x="1925" y="1423"/>
                  </a:lnTo>
                  <a:lnTo>
                    <a:pt x="1946" y="1319"/>
                  </a:lnTo>
                  <a:lnTo>
                    <a:pt x="1925" y="1214"/>
                  </a:lnTo>
                  <a:lnTo>
                    <a:pt x="1758" y="1109"/>
                  </a:lnTo>
                  <a:lnTo>
                    <a:pt x="1612" y="963"/>
                  </a:lnTo>
                  <a:lnTo>
                    <a:pt x="1612" y="921"/>
                  </a:lnTo>
                  <a:lnTo>
                    <a:pt x="1465" y="858"/>
                  </a:lnTo>
                  <a:lnTo>
                    <a:pt x="1465" y="712"/>
                  </a:lnTo>
                  <a:lnTo>
                    <a:pt x="1444" y="524"/>
                  </a:lnTo>
                  <a:lnTo>
                    <a:pt x="1298" y="440"/>
                  </a:lnTo>
                  <a:lnTo>
                    <a:pt x="1109" y="272"/>
                  </a:lnTo>
                  <a:lnTo>
                    <a:pt x="1047" y="272"/>
                  </a:lnTo>
                  <a:lnTo>
                    <a:pt x="1026" y="314"/>
                  </a:lnTo>
                  <a:lnTo>
                    <a:pt x="837" y="314"/>
                  </a:lnTo>
                  <a:lnTo>
                    <a:pt x="670" y="126"/>
                  </a:lnTo>
                  <a:lnTo>
                    <a:pt x="523" y="126"/>
                  </a:lnTo>
                  <a:lnTo>
                    <a:pt x="419"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54"/>
            <p:cNvSpPr/>
            <p:nvPr/>
          </p:nvSpPr>
          <p:spPr>
            <a:xfrm>
              <a:off x="3874161" y="2799361"/>
              <a:ext cx="60800" cy="37131"/>
            </a:xfrm>
            <a:custGeom>
              <a:avLst/>
              <a:gdLst/>
              <a:ahLst/>
              <a:cxnLst/>
              <a:rect l="l" t="t" r="r" b="b"/>
              <a:pathLst>
                <a:path w="5106" h="3265" extrusionOk="0">
                  <a:moveTo>
                    <a:pt x="3431" y="0"/>
                  </a:moveTo>
                  <a:lnTo>
                    <a:pt x="3076" y="63"/>
                  </a:lnTo>
                  <a:lnTo>
                    <a:pt x="2950" y="147"/>
                  </a:lnTo>
                  <a:lnTo>
                    <a:pt x="2553" y="209"/>
                  </a:lnTo>
                  <a:lnTo>
                    <a:pt x="2448" y="335"/>
                  </a:lnTo>
                  <a:lnTo>
                    <a:pt x="2323" y="335"/>
                  </a:lnTo>
                  <a:lnTo>
                    <a:pt x="2176" y="377"/>
                  </a:lnTo>
                  <a:lnTo>
                    <a:pt x="2030" y="335"/>
                  </a:lnTo>
                  <a:lnTo>
                    <a:pt x="1988" y="230"/>
                  </a:lnTo>
                  <a:lnTo>
                    <a:pt x="1820" y="167"/>
                  </a:lnTo>
                  <a:lnTo>
                    <a:pt x="1674" y="147"/>
                  </a:lnTo>
                  <a:lnTo>
                    <a:pt x="1465" y="42"/>
                  </a:lnTo>
                  <a:lnTo>
                    <a:pt x="1360" y="42"/>
                  </a:lnTo>
                  <a:lnTo>
                    <a:pt x="1276" y="126"/>
                  </a:lnTo>
                  <a:lnTo>
                    <a:pt x="1151" y="126"/>
                  </a:lnTo>
                  <a:lnTo>
                    <a:pt x="1172" y="147"/>
                  </a:lnTo>
                  <a:lnTo>
                    <a:pt x="1130" y="272"/>
                  </a:lnTo>
                  <a:lnTo>
                    <a:pt x="962" y="314"/>
                  </a:lnTo>
                  <a:lnTo>
                    <a:pt x="858" y="544"/>
                  </a:lnTo>
                  <a:lnTo>
                    <a:pt x="732" y="879"/>
                  </a:lnTo>
                  <a:lnTo>
                    <a:pt x="523" y="1193"/>
                  </a:lnTo>
                  <a:lnTo>
                    <a:pt x="544" y="1297"/>
                  </a:lnTo>
                  <a:lnTo>
                    <a:pt x="439" y="1402"/>
                  </a:lnTo>
                  <a:lnTo>
                    <a:pt x="293" y="1381"/>
                  </a:lnTo>
                  <a:lnTo>
                    <a:pt x="230" y="1486"/>
                  </a:lnTo>
                  <a:lnTo>
                    <a:pt x="126" y="1507"/>
                  </a:lnTo>
                  <a:lnTo>
                    <a:pt x="0" y="1632"/>
                  </a:lnTo>
                  <a:lnTo>
                    <a:pt x="126" y="1674"/>
                  </a:lnTo>
                  <a:lnTo>
                    <a:pt x="146" y="1737"/>
                  </a:lnTo>
                  <a:lnTo>
                    <a:pt x="335" y="1946"/>
                  </a:lnTo>
                  <a:lnTo>
                    <a:pt x="356" y="2051"/>
                  </a:lnTo>
                  <a:lnTo>
                    <a:pt x="523" y="2134"/>
                  </a:lnTo>
                  <a:lnTo>
                    <a:pt x="670" y="2260"/>
                  </a:lnTo>
                  <a:lnTo>
                    <a:pt x="607" y="2406"/>
                  </a:lnTo>
                  <a:lnTo>
                    <a:pt x="628" y="2448"/>
                  </a:lnTo>
                  <a:lnTo>
                    <a:pt x="837" y="2532"/>
                  </a:lnTo>
                  <a:lnTo>
                    <a:pt x="879" y="2616"/>
                  </a:lnTo>
                  <a:lnTo>
                    <a:pt x="983" y="2574"/>
                  </a:lnTo>
                  <a:lnTo>
                    <a:pt x="1088" y="2657"/>
                  </a:lnTo>
                  <a:lnTo>
                    <a:pt x="1172" y="2532"/>
                  </a:lnTo>
                  <a:lnTo>
                    <a:pt x="1381" y="2553"/>
                  </a:lnTo>
                  <a:lnTo>
                    <a:pt x="1276" y="2678"/>
                  </a:lnTo>
                  <a:lnTo>
                    <a:pt x="1297" y="2762"/>
                  </a:lnTo>
                  <a:lnTo>
                    <a:pt x="1339" y="2888"/>
                  </a:lnTo>
                  <a:lnTo>
                    <a:pt x="1486" y="2888"/>
                  </a:lnTo>
                  <a:lnTo>
                    <a:pt x="1569" y="2971"/>
                  </a:lnTo>
                  <a:lnTo>
                    <a:pt x="1569" y="3055"/>
                  </a:lnTo>
                  <a:lnTo>
                    <a:pt x="1507" y="3097"/>
                  </a:lnTo>
                  <a:lnTo>
                    <a:pt x="1590" y="3201"/>
                  </a:lnTo>
                  <a:lnTo>
                    <a:pt x="1716" y="3139"/>
                  </a:lnTo>
                  <a:lnTo>
                    <a:pt x="1883" y="3139"/>
                  </a:lnTo>
                  <a:lnTo>
                    <a:pt x="1925" y="3201"/>
                  </a:lnTo>
                  <a:lnTo>
                    <a:pt x="1988" y="3180"/>
                  </a:lnTo>
                  <a:lnTo>
                    <a:pt x="2197" y="3264"/>
                  </a:lnTo>
                  <a:lnTo>
                    <a:pt x="2343" y="3180"/>
                  </a:lnTo>
                  <a:lnTo>
                    <a:pt x="2490" y="3201"/>
                  </a:lnTo>
                  <a:lnTo>
                    <a:pt x="2553" y="3160"/>
                  </a:lnTo>
                  <a:lnTo>
                    <a:pt x="2699" y="3201"/>
                  </a:lnTo>
                  <a:lnTo>
                    <a:pt x="2804" y="3201"/>
                  </a:lnTo>
                  <a:lnTo>
                    <a:pt x="3013" y="3243"/>
                  </a:lnTo>
                  <a:lnTo>
                    <a:pt x="3076" y="3180"/>
                  </a:lnTo>
                  <a:lnTo>
                    <a:pt x="3222" y="3139"/>
                  </a:lnTo>
                  <a:lnTo>
                    <a:pt x="3264" y="3055"/>
                  </a:lnTo>
                  <a:lnTo>
                    <a:pt x="3599" y="2888"/>
                  </a:lnTo>
                  <a:lnTo>
                    <a:pt x="3766" y="2867"/>
                  </a:lnTo>
                  <a:lnTo>
                    <a:pt x="3955" y="2888"/>
                  </a:lnTo>
                  <a:lnTo>
                    <a:pt x="4122" y="2971"/>
                  </a:lnTo>
                  <a:lnTo>
                    <a:pt x="4185" y="3034"/>
                  </a:lnTo>
                  <a:lnTo>
                    <a:pt x="4289" y="2992"/>
                  </a:lnTo>
                  <a:lnTo>
                    <a:pt x="4436" y="3055"/>
                  </a:lnTo>
                  <a:lnTo>
                    <a:pt x="4478" y="3139"/>
                  </a:lnTo>
                  <a:lnTo>
                    <a:pt x="4603" y="3139"/>
                  </a:lnTo>
                  <a:lnTo>
                    <a:pt x="4582" y="2992"/>
                  </a:lnTo>
                  <a:lnTo>
                    <a:pt x="4624" y="2888"/>
                  </a:lnTo>
                  <a:lnTo>
                    <a:pt x="4624" y="2720"/>
                  </a:lnTo>
                  <a:lnTo>
                    <a:pt x="4603" y="2636"/>
                  </a:lnTo>
                  <a:lnTo>
                    <a:pt x="4645" y="2553"/>
                  </a:lnTo>
                  <a:lnTo>
                    <a:pt x="4708" y="2427"/>
                  </a:lnTo>
                  <a:lnTo>
                    <a:pt x="4896" y="2427"/>
                  </a:lnTo>
                  <a:lnTo>
                    <a:pt x="5022" y="2406"/>
                  </a:lnTo>
                  <a:lnTo>
                    <a:pt x="5105" y="2239"/>
                  </a:lnTo>
                  <a:lnTo>
                    <a:pt x="5105" y="2155"/>
                  </a:lnTo>
                  <a:lnTo>
                    <a:pt x="5043" y="2113"/>
                  </a:lnTo>
                  <a:lnTo>
                    <a:pt x="5105" y="2051"/>
                  </a:lnTo>
                  <a:lnTo>
                    <a:pt x="5001" y="1988"/>
                  </a:lnTo>
                  <a:lnTo>
                    <a:pt x="4812" y="1988"/>
                  </a:lnTo>
                  <a:lnTo>
                    <a:pt x="4729" y="2051"/>
                  </a:lnTo>
                  <a:lnTo>
                    <a:pt x="4520" y="2051"/>
                  </a:lnTo>
                  <a:lnTo>
                    <a:pt x="4373" y="2009"/>
                  </a:lnTo>
                  <a:lnTo>
                    <a:pt x="4268" y="1841"/>
                  </a:lnTo>
                  <a:lnTo>
                    <a:pt x="4185" y="1695"/>
                  </a:lnTo>
                  <a:lnTo>
                    <a:pt x="4206" y="1151"/>
                  </a:lnTo>
                  <a:lnTo>
                    <a:pt x="4101" y="983"/>
                  </a:lnTo>
                  <a:lnTo>
                    <a:pt x="4080" y="837"/>
                  </a:lnTo>
                  <a:lnTo>
                    <a:pt x="3766" y="565"/>
                  </a:lnTo>
                  <a:lnTo>
                    <a:pt x="3745" y="460"/>
                  </a:lnTo>
                  <a:lnTo>
                    <a:pt x="3494" y="251"/>
                  </a:lnTo>
                  <a:lnTo>
                    <a:pt x="3431"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54"/>
            <p:cNvSpPr/>
            <p:nvPr/>
          </p:nvSpPr>
          <p:spPr>
            <a:xfrm>
              <a:off x="3889355" y="2831954"/>
              <a:ext cx="39878" cy="24041"/>
            </a:xfrm>
            <a:custGeom>
              <a:avLst/>
              <a:gdLst/>
              <a:ahLst/>
              <a:cxnLst/>
              <a:rect l="l" t="t" r="r" b="b"/>
              <a:pathLst>
                <a:path w="3349" h="2114" extrusionOk="0">
                  <a:moveTo>
                    <a:pt x="2490" y="1"/>
                  </a:moveTo>
                  <a:lnTo>
                    <a:pt x="2323" y="22"/>
                  </a:lnTo>
                  <a:lnTo>
                    <a:pt x="1988" y="189"/>
                  </a:lnTo>
                  <a:lnTo>
                    <a:pt x="1946" y="273"/>
                  </a:lnTo>
                  <a:lnTo>
                    <a:pt x="1800" y="314"/>
                  </a:lnTo>
                  <a:lnTo>
                    <a:pt x="1737" y="377"/>
                  </a:lnTo>
                  <a:lnTo>
                    <a:pt x="1528" y="335"/>
                  </a:lnTo>
                  <a:lnTo>
                    <a:pt x="1423" y="335"/>
                  </a:lnTo>
                  <a:lnTo>
                    <a:pt x="1277" y="294"/>
                  </a:lnTo>
                  <a:lnTo>
                    <a:pt x="1214" y="335"/>
                  </a:lnTo>
                  <a:lnTo>
                    <a:pt x="1067" y="314"/>
                  </a:lnTo>
                  <a:lnTo>
                    <a:pt x="921" y="398"/>
                  </a:lnTo>
                  <a:lnTo>
                    <a:pt x="712" y="314"/>
                  </a:lnTo>
                  <a:lnTo>
                    <a:pt x="649" y="335"/>
                  </a:lnTo>
                  <a:lnTo>
                    <a:pt x="607" y="273"/>
                  </a:lnTo>
                  <a:lnTo>
                    <a:pt x="440" y="273"/>
                  </a:lnTo>
                  <a:lnTo>
                    <a:pt x="314" y="335"/>
                  </a:lnTo>
                  <a:lnTo>
                    <a:pt x="231" y="231"/>
                  </a:lnTo>
                  <a:lnTo>
                    <a:pt x="293" y="189"/>
                  </a:lnTo>
                  <a:lnTo>
                    <a:pt x="293" y="105"/>
                  </a:lnTo>
                  <a:lnTo>
                    <a:pt x="210" y="22"/>
                  </a:lnTo>
                  <a:lnTo>
                    <a:pt x="63" y="22"/>
                  </a:lnTo>
                  <a:lnTo>
                    <a:pt x="84" y="126"/>
                  </a:lnTo>
                  <a:lnTo>
                    <a:pt x="0" y="210"/>
                  </a:lnTo>
                  <a:lnTo>
                    <a:pt x="63" y="440"/>
                  </a:lnTo>
                  <a:lnTo>
                    <a:pt x="231" y="628"/>
                  </a:lnTo>
                  <a:lnTo>
                    <a:pt x="314" y="754"/>
                  </a:lnTo>
                  <a:lnTo>
                    <a:pt x="272" y="900"/>
                  </a:lnTo>
                  <a:lnTo>
                    <a:pt x="63" y="1068"/>
                  </a:lnTo>
                  <a:lnTo>
                    <a:pt x="84" y="1172"/>
                  </a:lnTo>
                  <a:lnTo>
                    <a:pt x="168" y="1277"/>
                  </a:lnTo>
                  <a:lnTo>
                    <a:pt x="105" y="1382"/>
                  </a:lnTo>
                  <a:lnTo>
                    <a:pt x="335" y="1570"/>
                  </a:lnTo>
                  <a:lnTo>
                    <a:pt x="503" y="1842"/>
                  </a:lnTo>
                  <a:lnTo>
                    <a:pt x="523" y="1988"/>
                  </a:lnTo>
                  <a:lnTo>
                    <a:pt x="523" y="2093"/>
                  </a:lnTo>
                  <a:lnTo>
                    <a:pt x="607" y="2114"/>
                  </a:lnTo>
                  <a:lnTo>
                    <a:pt x="795" y="2114"/>
                  </a:lnTo>
                  <a:lnTo>
                    <a:pt x="942" y="2093"/>
                  </a:lnTo>
                  <a:lnTo>
                    <a:pt x="1026" y="1988"/>
                  </a:lnTo>
                  <a:lnTo>
                    <a:pt x="1172" y="2009"/>
                  </a:lnTo>
                  <a:lnTo>
                    <a:pt x="1319" y="2009"/>
                  </a:lnTo>
                  <a:lnTo>
                    <a:pt x="1339" y="2114"/>
                  </a:lnTo>
                  <a:lnTo>
                    <a:pt x="1444" y="2114"/>
                  </a:lnTo>
                  <a:lnTo>
                    <a:pt x="1528" y="2051"/>
                  </a:lnTo>
                  <a:lnTo>
                    <a:pt x="1653" y="2051"/>
                  </a:lnTo>
                  <a:lnTo>
                    <a:pt x="1737" y="2114"/>
                  </a:lnTo>
                  <a:lnTo>
                    <a:pt x="1863" y="2072"/>
                  </a:lnTo>
                  <a:lnTo>
                    <a:pt x="2093" y="2072"/>
                  </a:lnTo>
                  <a:lnTo>
                    <a:pt x="2176" y="2009"/>
                  </a:lnTo>
                  <a:lnTo>
                    <a:pt x="2114" y="1905"/>
                  </a:lnTo>
                  <a:lnTo>
                    <a:pt x="2114" y="1779"/>
                  </a:lnTo>
                  <a:lnTo>
                    <a:pt x="2281" y="1675"/>
                  </a:lnTo>
                  <a:lnTo>
                    <a:pt x="2323" y="1675"/>
                  </a:lnTo>
                  <a:lnTo>
                    <a:pt x="2427" y="1570"/>
                  </a:lnTo>
                  <a:lnTo>
                    <a:pt x="2511" y="1570"/>
                  </a:lnTo>
                  <a:lnTo>
                    <a:pt x="2595" y="1486"/>
                  </a:lnTo>
                  <a:lnTo>
                    <a:pt x="2741" y="1486"/>
                  </a:lnTo>
                  <a:lnTo>
                    <a:pt x="2909" y="1633"/>
                  </a:lnTo>
                  <a:lnTo>
                    <a:pt x="3013" y="1549"/>
                  </a:lnTo>
                  <a:lnTo>
                    <a:pt x="3118" y="1570"/>
                  </a:lnTo>
                  <a:lnTo>
                    <a:pt x="3034" y="1444"/>
                  </a:lnTo>
                  <a:lnTo>
                    <a:pt x="2930" y="1256"/>
                  </a:lnTo>
                  <a:lnTo>
                    <a:pt x="2825" y="1256"/>
                  </a:lnTo>
                  <a:lnTo>
                    <a:pt x="2804" y="1172"/>
                  </a:lnTo>
                  <a:lnTo>
                    <a:pt x="2951" y="1068"/>
                  </a:lnTo>
                  <a:lnTo>
                    <a:pt x="3013" y="942"/>
                  </a:lnTo>
                  <a:lnTo>
                    <a:pt x="2992" y="712"/>
                  </a:lnTo>
                  <a:lnTo>
                    <a:pt x="3139" y="545"/>
                  </a:lnTo>
                  <a:lnTo>
                    <a:pt x="3244" y="586"/>
                  </a:lnTo>
                  <a:lnTo>
                    <a:pt x="3327" y="503"/>
                  </a:lnTo>
                  <a:lnTo>
                    <a:pt x="3348" y="294"/>
                  </a:lnTo>
                  <a:lnTo>
                    <a:pt x="3327" y="273"/>
                  </a:lnTo>
                  <a:lnTo>
                    <a:pt x="3202" y="273"/>
                  </a:lnTo>
                  <a:lnTo>
                    <a:pt x="3160" y="189"/>
                  </a:lnTo>
                  <a:lnTo>
                    <a:pt x="3013" y="126"/>
                  </a:lnTo>
                  <a:lnTo>
                    <a:pt x="2909" y="168"/>
                  </a:lnTo>
                  <a:lnTo>
                    <a:pt x="2846" y="105"/>
                  </a:lnTo>
                  <a:lnTo>
                    <a:pt x="2679" y="22"/>
                  </a:lnTo>
                  <a:lnTo>
                    <a:pt x="2490"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27" name="Google Shape;1827;p54"/>
            <p:cNvGrpSpPr/>
            <p:nvPr/>
          </p:nvGrpSpPr>
          <p:grpSpPr>
            <a:xfrm>
              <a:off x="3831056" y="2816010"/>
              <a:ext cx="37378" cy="27612"/>
              <a:chOff x="3866750" y="2520350"/>
              <a:chExt cx="78475" cy="60700"/>
            </a:xfrm>
          </p:grpSpPr>
          <p:sp>
            <p:nvSpPr>
              <p:cNvPr id="1828" name="Google Shape;1828;p54"/>
              <p:cNvSpPr/>
              <p:nvPr/>
            </p:nvSpPr>
            <p:spPr>
              <a:xfrm>
                <a:off x="3877200" y="2546500"/>
                <a:ext cx="4725" cy="6300"/>
              </a:xfrm>
              <a:custGeom>
                <a:avLst/>
                <a:gdLst/>
                <a:ahLst/>
                <a:cxnLst/>
                <a:rect l="l" t="t" r="r" b="b"/>
                <a:pathLst>
                  <a:path w="189" h="252" extrusionOk="0">
                    <a:moveTo>
                      <a:pt x="1" y="1"/>
                    </a:moveTo>
                    <a:lnTo>
                      <a:pt x="84" y="126"/>
                    </a:lnTo>
                    <a:lnTo>
                      <a:pt x="63" y="147"/>
                    </a:lnTo>
                    <a:lnTo>
                      <a:pt x="168" y="252"/>
                    </a:lnTo>
                    <a:lnTo>
                      <a:pt x="189" y="252"/>
                    </a:lnTo>
                    <a:lnTo>
                      <a:pt x="168" y="106"/>
                    </a:lnTo>
                    <a:lnTo>
                      <a:pt x="1"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54"/>
              <p:cNvSpPr/>
              <p:nvPr/>
            </p:nvSpPr>
            <p:spPr>
              <a:xfrm>
                <a:off x="3882425" y="2554350"/>
                <a:ext cx="2650" cy="3175"/>
              </a:xfrm>
              <a:custGeom>
                <a:avLst/>
                <a:gdLst/>
                <a:ahLst/>
                <a:cxnLst/>
                <a:rect l="l" t="t" r="r" b="b"/>
                <a:pathLst>
                  <a:path w="106" h="127" extrusionOk="0">
                    <a:moveTo>
                      <a:pt x="1" y="1"/>
                    </a:moveTo>
                    <a:lnTo>
                      <a:pt x="106" y="126"/>
                    </a:lnTo>
                    <a:lnTo>
                      <a:pt x="85" y="43"/>
                    </a:lnTo>
                    <a:lnTo>
                      <a:pt x="1"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54"/>
              <p:cNvSpPr/>
              <p:nvPr/>
            </p:nvSpPr>
            <p:spPr>
              <a:xfrm>
                <a:off x="3866750" y="2520350"/>
                <a:ext cx="78475" cy="60700"/>
              </a:xfrm>
              <a:custGeom>
                <a:avLst/>
                <a:gdLst/>
                <a:ahLst/>
                <a:cxnLst/>
                <a:rect l="l" t="t" r="r" b="b"/>
                <a:pathLst>
                  <a:path w="3139" h="2428" extrusionOk="0">
                    <a:moveTo>
                      <a:pt x="1653" y="1"/>
                    </a:moveTo>
                    <a:lnTo>
                      <a:pt x="1653" y="22"/>
                    </a:lnTo>
                    <a:lnTo>
                      <a:pt x="1402" y="22"/>
                    </a:lnTo>
                    <a:lnTo>
                      <a:pt x="1046" y="210"/>
                    </a:lnTo>
                    <a:lnTo>
                      <a:pt x="1025" y="356"/>
                    </a:lnTo>
                    <a:lnTo>
                      <a:pt x="837" y="440"/>
                    </a:lnTo>
                    <a:lnTo>
                      <a:pt x="816" y="649"/>
                    </a:lnTo>
                    <a:lnTo>
                      <a:pt x="691" y="649"/>
                    </a:lnTo>
                    <a:lnTo>
                      <a:pt x="481" y="545"/>
                    </a:lnTo>
                    <a:lnTo>
                      <a:pt x="356" y="587"/>
                    </a:lnTo>
                    <a:lnTo>
                      <a:pt x="209" y="691"/>
                    </a:lnTo>
                    <a:lnTo>
                      <a:pt x="0" y="691"/>
                    </a:lnTo>
                    <a:lnTo>
                      <a:pt x="0" y="733"/>
                    </a:lnTo>
                    <a:lnTo>
                      <a:pt x="42" y="942"/>
                    </a:lnTo>
                    <a:lnTo>
                      <a:pt x="168" y="1068"/>
                    </a:lnTo>
                    <a:lnTo>
                      <a:pt x="168" y="1110"/>
                    </a:lnTo>
                    <a:lnTo>
                      <a:pt x="209" y="1152"/>
                    </a:lnTo>
                    <a:lnTo>
                      <a:pt x="356" y="942"/>
                    </a:lnTo>
                    <a:lnTo>
                      <a:pt x="377" y="796"/>
                    </a:lnTo>
                    <a:lnTo>
                      <a:pt x="461" y="691"/>
                    </a:lnTo>
                    <a:lnTo>
                      <a:pt x="607" y="691"/>
                    </a:lnTo>
                    <a:lnTo>
                      <a:pt x="628" y="796"/>
                    </a:lnTo>
                    <a:lnTo>
                      <a:pt x="733" y="900"/>
                    </a:lnTo>
                    <a:lnTo>
                      <a:pt x="774" y="1068"/>
                    </a:lnTo>
                    <a:lnTo>
                      <a:pt x="879" y="1256"/>
                    </a:lnTo>
                    <a:lnTo>
                      <a:pt x="1025" y="1403"/>
                    </a:lnTo>
                    <a:lnTo>
                      <a:pt x="1088" y="1403"/>
                    </a:lnTo>
                    <a:lnTo>
                      <a:pt x="1193" y="1507"/>
                    </a:lnTo>
                    <a:lnTo>
                      <a:pt x="1088" y="1486"/>
                    </a:lnTo>
                    <a:lnTo>
                      <a:pt x="1005" y="1507"/>
                    </a:lnTo>
                    <a:lnTo>
                      <a:pt x="942" y="1591"/>
                    </a:lnTo>
                    <a:lnTo>
                      <a:pt x="1005" y="1696"/>
                    </a:lnTo>
                    <a:lnTo>
                      <a:pt x="1130" y="1696"/>
                    </a:lnTo>
                    <a:lnTo>
                      <a:pt x="1256" y="1821"/>
                    </a:lnTo>
                    <a:lnTo>
                      <a:pt x="1360" y="1842"/>
                    </a:lnTo>
                    <a:lnTo>
                      <a:pt x="1423" y="1947"/>
                    </a:lnTo>
                    <a:lnTo>
                      <a:pt x="1465" y="2030"/>
                    </a:lnTo>
                    <a:lnTo>
                      <a:pt x="1611" y="2009"/>
                    </a:lnTo>
                    <a:lnTo>
                      <a:pt x="1862" y="2030"/>
                    </a:lnTo>
                    <a:lnTo>
                      <a:pt x="1988" y="2093"/>
                    </a:lnTo>
                    <a:lnTo>
                      <a:pt x="2281" y="2365"/>
                    </a:lnTo>
                    <a:lnTo>
                      <a:pt x="2197" y="2407"/>
                    </a:lnTo>
                    <a:lnTo>
                      <a:pt x="2072" y="2323"/>
                    </a:lnTo>
                    <a:lnTo>
                      <a:pt x="2155" y="2407"/>
                    </a:lnTo>
                    <a:lnTo>
                      <a:pt x="2260" y="2428"/>
                    </a:lnTo>
                    <a:lnTo>
                      <a:pt x="2302" y="2344"/>
                    </a:lnTo>
                    <a:lnTo>
                      <a:pt x="1925" y="1884"/>
                    </a:lnTo>
                    <a:lnTo>
                      <a:pt x="1444" y="1486"/>
                    </a:lnTo>
                    <a:lnTo>
                      <a:pt x="1423" y="1403"/>
                    </a:lnTo>
                    <a:lnTo>
                      <a:pt x="1465" y="1382"/>
                    </a:lnTo>
                    <a:lnTo>
                      <a:pt x="1402" y="1277"/>
                    </a:lnTo>
                    <a:lnTo>
                      <a:pt x="1360" y="1172"/>
                    </a:lnTo>
                    <a:lnTo>
                      <a:pt x="1235" y="1047"/>
                    </a:lnTo>
                    <a:lnTo>
                      <a:pt x="1193" y="1047"/>
                    </a:lnTo>
                    <a:lnTo>
                      <a:pt x="1151" y="963"/>
                    </a:lnTo>
                    <a:lnTo>
                      <a:pt x="1214" y="900"/>
                    </a:lnTo>
                    <a:lnTo>
                      <a:pt x="1214" y="775"/>
                    </a:lnTo>
                    <a:lnTo>
                      <a:pt x="1256" y="733"/>
                    </a:lnTo>
                    <a:lnTo>
                      <a:pt x="1402" y="838"/>
                    </a:lnTo>
                    <a:lnTo>
                      <a:pt x="1444" y="900"/>
                    </a:lnTo>
                    <a:lnTo>
                      <a:pt x="1528" y="880"/>
                    </a:lnTo>
                    <a:lnTo>
                      <a:pt x="1528" y="796"/>
                    </a:lnTo>
                    <a:lnTo>
                      <a:pt x="1632" y="775"/>
                    </a:lnTo>
                    <a:lnTo>
                      <a:pt x="1716" y="796"/>
                    </a:lnTo>
                    <a:lnTo>
                      <a:pt x="1758" y="733"/>
                    </a:lnTo>
                    <a:lnTo>
                      <a:pt x="1841" y="775"/>
                    </a:lnTo>
                    <a:lnTo>
                      <a:pt x="1883" y="733"/>
                    </a:lnTo>
                    <a:lnTo>
                      <a:pt x="1988" y="754"/>
                    </a:lnTo>
                    <a:lnTo>
                      <a:pt x="2051" y="859"/>
                    </a:lnTo>
                    <a:lnTo>
                      <a:pt x="2093" y="796"/>
                    </a:lnTo>
                    <a:lnTo>
                      <a:pt x="2239" y="859"/>
                    </a:lnTo>
                    <a:lnTo>
                      <a:pt x="2344" y="796"/>
                    </a:lnTo>
                    <a:lnTo>
                      <a:pt x="2365" y="859"/>
                    </a:lnTo>
                    <a:lnTo>
                      <a:pt x="2490" y="838"/>
                    </a:lnTo>
                    <a:lnTo>
                      <a:pt x="2616" y="880"/>
                    </a:lnTo>
                    <a:lnTo>
                      <a:pt x="2699" y="859"/>
                    </a:lnTo>
                    <a:lnTo>
                      <a:pt x="2804" y="963"/>
                    </a:lnTo>
                    <a:lnTo>
                      <a:pt x="2971" y="963"/>
                    </a:lnTo>
                    <a:lnTo>
                      <a:pt x="2992" y="984"/>
                    </a:lnTo>
                    <a:lnTo>
                      <a:pt x="2971" y="880"/>
                    </a:lnTo>
                    <a:lnTo>
                      <a:pt x="3097" y="859"/>
                    </a:lnTo>
                    <a:lnTo>
                      <a:pt x="3139" y="859"/>
                    </a:lnTo>
                    <a:lnTo>
                      <a:pt x="3139" y="796"/>
                    </a:lnTo>
                    <a:lnTo>
                      <a:pt x="3034" y="775"/>
                    </a:lnTo>
                    <a:lnTo>
                      <a:pt x="2971" y="733"/>
                    </a:lnTo>
                    <a:lnTo>
                      <a:pt x="2930" y="566"/>
                    </a:lnTo>
                    <a:lnTo>
                      <a:pt x="2888" y="419"/>
                    </a:lnTo>
                    <a:lnTo>
                      <a:pt x="2804" y="356"/>
                    </a:lnTo>
                    <a:lnTo>
                      <a:pt x="2699" y="482"/>
                    </a:lnTo>
                    <a:lnTo>
                      <a:pt x="2490" y="419"/>
                    </a:lnTo>
                    <a:lnTo>
                      <a:pt x="2197" y="356"/>
                    </a:lnTo>
                    <a:lnTo>
                      <a:pt x="2093" y="273"/>
                    </a:lnTo>
                    <a:lnTo>
                      <a:pt x="1988" y="231"/>
                    </a:lnTo>
                    <a:lnTo>
                      <a:pt x="1737" y="22"/>
                    </a:lnTo>
                    <a:lnTo>
                      <a:pt x="1653"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54"/>
              <p:cNvSpPr/>
              <p:nvPr/>
            </p:nvSpPr>
            <p:spPr>
              <a:xfrm>
                <a:off x="3886100" y="2558550"/>
                <a:ext cx="3675" cy="5250"/>
              </a:xfrm>
              <a:custGeom>
                <a:avLst/>
                <a:gdLst/>
                <a:ahLst/>
                <a:cxnLst/>
                <a:rect l="l" t="t" r="r" b="b"/>
                <a:pathLst>
                  <a:path w="147" h="210" extrusionOk="0">
                    <a:moveTo>
                      <a:pt x="0" y="0"/>
                    </a:moveTo>
                    <a:lnTo>
                      <a:pt x="147" y="209"/>
                    </a:lnTo>
                    <a:lnTo>
                      <a:pt x="126" y="105"/>
                    </a:lnTo>
                    <a:lnTo>
                      <a:pt x="0"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32" name="Google Shape;1832;p54"/>
            <p:cNvSpPr/>
            <p:nvPr/>
          </p:nvSpPr>
          <p:spPr>
            <a:xfrm>
              <a:off x="3799155" y="2842190"/>
              <a:ext cx="6990" cy="13340"/>
            </a:xfrm>
            <a:custGeom>
              <a:avLst/>
              <a:gdLst/>
              <a:ahLst/>
              <a:cxnLst/>
              <a:rect l="l" t="t" r="r" b="b"/>
              <a:pathLst>
                <a:path w="587" h="1173" extrusionOk="0">
                  <a:moveTo>
                    <a:pt x="461" y="0"/>
                  </a:moveTo>
                  <a:lnTo>
                    <a:pt x="440" y="105"/>
                  </a:lnTo>
                  <a:lnTo>
                    <a:pt x="482" y="147"/>
                  </a:lnTo>
                  <a:lnTo>
                    <a:pt x="461" y="251"/>
                  </a:lnTo>
                  <a:lnTo>
                    <a:pt x="419" y="251"/>
                  </a:lnTo>
                  <a:lnTo>
                    <a:pt x="357" y="210"/>
                  </a:lnTo>
                  <a:lnTo>
                    <a:pt x="273" y="251"/>
                  </a:lnTo>
                  <a:lnTo>
                    <a:pt x="106" y="335"/>
                  </a:lnTo>
                  <a:lnTo>
                    <a:pt x="22" y="461"/>
                  </a:lnTo>
                  <a:lnTo>
                    <a:pt x="106" y="523"/>
                  </a:lnTo>
                  <a:lnTo>
                    <a:pt x="64" y="565"/>
                  </a:lnTo>
                  <a:lnTo>
                    <a:pt x="1" y="565"/>
                  </a:lnTo>
                  <a:lnTo>
                    <a:pt x="22" y="649"/>
                  </a:lnTo>
                  <a:lnTo>
                    <a:pt x="106" y="691"/>
                  </a:lnTo>
                  <a:lnTo>
                    <a:pt x="106" y="754"/>
                  </a:lnTo>
                  <a:lnTo>
                    <a:pt x="64" y="775"/>
                  </a:lnTo>
                  <a:lnTo>
                    <a:pt x="106" y="837"/>
                  </a:lnTo>
                  <a:lnTo>
                    <a:pt x="168" y="879"/>
                  </a:lnTo>
                  <a:lnTo>
                    <a:pt x="168" y="963"/>
                  </a:lnTo>
                  <a:lnTo>
                    <a:pt x="210" y="963"/>
                  </a:lnTo>
                  <a:lnTo>
                    <a:pt x="252" y="1005"/>
                  </a:lnTo>
                  <a:lnTo>
                    <a:pt x="210" y="984"/>
                  </a:lnTo>
                  <a:lnTo>
                    <a:pt x="147" y="1067"/>
                  </a:lnTo>
                  <a:lnTo>
                    <a:pt x="210" y="1109"/>
                  </a:lnTo>
                  <a:lnTo>
                    <a:pt x="357" y="1172"/>
                  </a:lnTo>
                  <a:lnTo>
                    <a:pt x="461" y="1109"/>
                  </a:lnTo>
                  <a:lnTo>
                    <a:pt x="545" y="942"/>
                  </a:lnTo>
                  <a:lnTo>
                    <a:pt x="545" y="795"/>
                  </a:lnTo>
                  <a:lnTo>
                    <a:pt x="587" y="544"/>
                  </a:lnTo>
                  <a:lnTo>
                    <a:pt x="545" y="314"/>
                  </a:lnTo>
                  <a:lnTo>
                    <a:pt x="545" y="147"/>
                  </a:lnTo>
                  <a:lnTo>
                    <a:pt x="524"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54"/>
            <p:cNvSpPr/>
            <p:nvPr/>
          </p:nvSpPr>
          <p:spPr>
            <a:xfrm>
              <a:off x="3688535" y="2836242"/>
              <a:ext cx="76506" cy="61161"/>
            </a:xfrm>
            <a:custGeom>
              <a:avLst/>
              <a:gdLst/>
              <a:ahLst/>
              <a:cxnLst/>
              <a:rect l="l" t="t" r="r" b="b"/>
              <a:pathLst>
                <a:path w="6425" h="5378" extrusionOk="0">
                  <a:moveTo>
                    <a:pt x="817" y="0"/>
                  </a:moveTo>
                  <a:lnTo>
                    <a:pt x="733" y="42"/>
                  </a:lnTo>
                  <a:lnTo>
                    <a:pt x="712" y="21"/>
                  </a:lnTo>
                  <a:lnTo>
                    <a:pt x="503" y="126"/>
                  </a:lnTo>
                  <a:lnTo>
                    <a:pt x="524" y="209"/>
                  </a:lnTo>
                  <a:lnTo>
                    <a:pt x="608" y="251"/>
                  </a:lnTo>
                  <a:lnTo>
                    <a:pt x="524" y="335"/>
                  </a:lnTo>
                  <a:lnTo>
                    <a:pt x="336" y="356"/>
                  </a:lnTo>
                  <a:lnTo>
                    <a:pt x="252" y="335"/>
                  </a:lnTo>
                  <a:lnTo>
                    <a:pt x="43" y="419"/>
                  </a:lnTo>
                  <a:lnTo>
                    <a:pt x="1" y="544"/>
                  </a:lnTo>
                  <a:lnTo>
                    <a:pt x="43" y="670"/>
                  </a:lnTo>
                  <a:lnTo>
                    <a:pt x="126" y="649"/>
                  </a:lnTo>
                  <a:lnTo>
                    <a:pt x="126" y="691"/>
                  </a:lnTo>
                  <a:lnTo>
                    <a:pt x="189" y="733"/>
                  </a:lnTo>
                  <a:lnTo>
                    <a:pt x="147" y="879"/>
                  </a:lnTo>
                  <a:lnTo>
                    <a:pt x="210" y="900"/>
                  </a:lnTo>
                  <a:lnTo>
                    <a:pt x="294" y="837"/>
                  </a:lnTo>
                  <a:lnTo>
                    <a:pt x="252" y="963"/>
                  </a:lnTo>
                  <a:lnTo>
                    <a:pt x="315" y="1005"/>
                  </a:lnTo>
                  <a:lnTo>
                    <a:pt x="252" y="1088"/>
                  </a:lnTo>
                  <a:lnTo>
                    <a:pt x="357" y="1109"/>
                  </a:lnTo>
                  <a:lnTo>
                    <a:pt x="231" y="1256"/>
                  </a:lnTo>
                  <a:lnTo>
                    <a:pt x="231" y="1277"/>
                  </a:lnTo>
                  <a:lnTo>
                    <a:pt x="482" y="1214"/>
                  </a:lnTo>
                  <a:lnTo>
                    <a:pt x="587" y="1256"/>
                  </a:lnTo>
                  <a:lnTo>
                    <a:pt x="566" y="1381"/>
                  </a:lnTo>
                  <a:lnTo>
                    <a:pt x="629" y="1465"/>
                  </a:lnTo>
                  <a:lnTo>
                    <a:pt x="796" y="1360"/>
                  </a:lnTo>
                  <a:lnTo>
                    <a:pt x="1110" y="1423"/>
                  </a:lnTo>
                  <a:lnTo>
                    <a:pt x="1214" y="1318"/>
                  </a:lnTo>
                  <a:lnTo>
                    <a:pt x="1486" y="1360"/>
                  </a:lnTo>
                  <a:lnTo>
                    <a:pt x="1507" y="1486"/>
                  </a:lnTo>
                  <a:lnTo>
                    <a:pt x="1612" y="1632"/>
                  </a:lnTo>
                  <a:lnTo>
                    <a:pt x="1591" y="1737"/>
                  </a:lnTo>
                  <a:lnTo>
                    <a:pt x="1445" y="1737"/>
                  </a:lnTo>
                  <a:lnTo>
                    <a:pt x="1235" y="1946"/>
                  </a:lnTo>
                  <a:lnTo>
                    <a:pt x="1256" y="2114"/>
                  </a:lnTo>
                  <a:lnTo>
                    <a:pt x="1235" y="2469"/>
                  </a:lnTo>
                  <a:lnTo>
                    <a:pt x="1089" y="2616"/>
                  </a:lnTo>
                  <a:lnTo>
                    <a:pt x="1194" y="2720"/>
                  </a:lnTo>
                  <a:lnTo>
                    <a:pt x="1047" y="2930"/>
                  </a:lnTo>
                  <a:lnTo>
                    <a:pt x="942" y="2888"/>
                  </a:lnTo>
                  <a:lnTo>
                    <a:pt x="817" y="2930"/>
                  </a:lnTo>
                  <a:lnTo>
                    <a:pt x="963" y="3202"/>
                  </a:lnTo>
                  <a:lnTo>
                    <a:pt x="1089" y="3285"/>
                  </a:lnTo>
                  <a:lnTo>
                    <a:pt x="1089" y="3515"/>
                  </a:lnTo>
                  <a:lnTo>
                    <a:pt x="922" y="3704"/>
                  </a:lnTo>
                  <a:lnTo>
                    <a:pt x="984" y="3871"/>
                  </a:lnTo>
                  <a:lnTo>
                    <a:pt x="1131" y="3871"/>
                  </a:lnTo>
                  <a:lnTo>
                    <a:pt x="1089" y="3976"/>
                  </a:lnTo>
                  <a:lnTo>
                    <a:pt x="963" y="4080"/>
                  </a:lnTo>
                  <a:lnTo>
                    <a:pt x="838" y="4331"/>
                  </a:lnTo>
                  <a:lnTo>
                    <a:pt x="922" y="4457"/>
                  </a:lnTo>
                  <a:lnTo>
                    <a:pt x="922" y="4603"/>
                  </a:lnTo>
                  <a:lnTo>
                    <a:pt x="1026" y="4624"/>
                  </a:lnTo>
                  <a:lnTo>
                    <a:pt x="1173" y="4645"/>
                  </a:lnTo>
                  <a:lnTo>
                    <a:pt x="1403" y="4875"/>
                  </a:lnTo>
                  <a:lnTo>
                    <a:pt x="1382" y="4917"/>
                  </a:lnTo>
                  <a:lnTo>
                    <a:pt x="1486" y="5168"/>
                  </a:lnTo>
                  <a:lnTo>
                    <a:pt x="1675" y="5357"/>
                  </a:lnTo>
                  <a:lnTo>
                    <a:pt x="1842" y="5378"/>
                  </a:lnTo>
                  <a:lnTo>
                    <a:pt x="2010" y="5273"/>
                  </a:lnTo>
                  <a:lnTo>
                    <a:pt x="2010" y="5168"/>
                  </a:lnTo>
                  <a:lnTo>
                    <a:pt x="2093" y="5085"/>
                  </a:lnTo>
                  <a:lnTo>
                    <a:pt x="2303" y="5064"/>
                  </a:lnTo>
                  <a:lnTo>
                    <a:pt x="2470" y="4875"/>
                  </a:lnTo>
                  <a:lnTo>
                    <a:pt x="2679" y="4855"/>
                  </a:lnTo>
                  <a:lnTo>
                    <a:pt x="2784" y="4813"/>
                  </a:lnTo>
                  <a:lnTo>
                    <a:pt x="3035" y="4875"/>
                  </a:lnTo>
                  <a:lnTo>
                    <a:pt x="3181" y="4917"/>
                  </a:lnTo>
                  <a:lnTo>
                    <a:pt x="3202" y="4855"/>
                  </a:lnTo>
                  <a:lnTo>
                    <a:pt x="3307" y="4855"/>
                  </a:lnTo>
                  <a:lnTo>
                    <a:pt x="3411" y="4938"/>
                  </a:lnTo>
                  <a:lnTo>
                    <a:pt x="3495" y="4855"/>
                  </a:lnTo>
                  <a:lnTo>
                    <a:pt x="3558" y="4750"/>
                  </a:lnTo>
                  <a:lnTo>
                    <a:pt x="3663" y="4855"/>
                  </a:lnTo>
                  <a:lnTo>
                    <a:pt x="3788" y="4917"/>
                  </a:lnTo>
                  <a:lnTo>
                    <a:pt x="3914" y="4708"/>
                  </a:lnTo>
                  <a:lnTo>
                    <a:pt x="3914" y="4603"/>
                  </a:lnTo>
                  <a:lnTo>
                    <a:pt x="4248" y="4436"/>
                  </a:lnTo>
                  <a:lnTo>
                    <a:pt x="4458" y="4436"/>
                  </a:lnTo>
                  <a:lnTo>
                    <a:pt x="4520" y="4352"/>
                  </a:lnTo>
                  <a:lnTo>
                    <a:pt x="4458" y="4311"/>
                  </a:lnTo>
                  <a:lnTo>
                    <a:pt x="4499" y="4143"/>
                  </a:lnTo>
                  <a:lnTo>
                    <a:pt x="4667" y="3892"/>
                  </a:lnTo>
                  <a:lnTo>
                    <a:pt x="4667" y="3766"/>
                  </a:lnTo>
                  <a:lnTo>
                    <a:pt x="4855" y="3704"/>
                  </a:lnTo>
                  <a:lnTo>
                    <a:pt x="4981" y="3578"/>
                  </a:lnTo>
                  <a:lnTo>
                    <a:pt x="4855" y="3390"/>
                  </a:lnTo>
                  <a:lnTo>
                    <a:pt x="4771" y="3348"/>
                  </a:lnTo>
                  <a:lnTo>
                    <a:pt x="4751" y="3243"/>
                  </a:lnTo>
                  <a:lnTo>
                    <a:pt x="4646" y="3076"/>
                  </a:lnTo>
                  <a:lnTo>
                    <a:pt x="4730" y="2992"/>
                  </a:lnTo>
                  <a:lnTo>
                    <a:pt x="4960" y="2637"/>
                  </a:lnTo>
                  <a:lnTo>
                    <a:pt x="5064" y="2574"/>
                  </a:lnTo>
                  <a:lnTo>
                    <a:pt x="5232" y="2302"/>
                  </a:lnTo>
                  <a:lnTo>
                    <a:pt x="5274" y="2323"/>
                  </a:lnTo>
                  <a:lnTo>
                    <a:pt x="5253" y="2344"/>
                  </a:lnTo>
                  <a:lnTo>
                    <a:pt x="5253" y="2365"/>
                  </a:lnTo>
                  <a:lnTo>
                    <a:pt x="5336" y="2323"/>
                  </a:lnTo>
                  <a:lnTo>
                    <a:pt x="5357" y="2197"/>
                  </a:lnTo>
                  <a:lnTo>
                    <a:pt x="5295" y="2134"/>
                  </a:lnTo>
                  <a:lnTo>
                    <a:pt x="5441" y="2051"/>
                  </a:lnTo>
                  <a:lnTo>
                    <a:pt x="5567" y="1946"/>
                  </a:lnTo>
                  <a:lnTo>
                    <a:pt x="5776" y="1946"/>
                  </a:lnTo>
                  <a:lnTo>
                    <a:pt x="5964" y="1883"/>
                  </a:lnTo>
                  <a:lnTo>
                    <a:pt x="6069" y="1737"/>
                  </a:lnTo>
                  <a:lnTo>
                    <a:pt x="6278" y="1611"/>
                  </a:lnTo>
                  <a:lnTo>
                    <a:pt x="6320" y="1507"/>
                  </a:lnTo>
                  <a:lnTo>
                    <a:pt x="6341" y="1381"/>
                  </a:lnTo>
                  <a:lnTo>
                    <a:pt x="6320" y="1193"/>
                  </a:lnTo>
                  <a:lnTo>
                    <a:pt x="6424" y="1151"/>
                  </a:lnTo>
                  <a:lnTo>
                    <a:pt x="6424" y="1088"/>
                  </a:lnTo>
                  <a:lnTo>
                    <a:pt x="6341" y="1067"/>
                  </a:lnTo>
                  <a:lnTo>
                    <a:pt x="6215" y="879"/>
                  </a:lnTo>
                  <a:lnTo>
                    <a:pt x="5964" y="900"/>
                  </a:lnTo>
                  <a:lnTo>
                    <a:pt x="5797" y="837"/>
                  </a:lnTo>
                  <a:lnTo>
                    <a:pt x="5629" y="837"/>
                  </a:lnTo>
                  <a:lnTo>
                    <a:pt x="5525" y="774"/>
                  </a:lnTo>
                  <a:lnTo>
                    <a:pt x="5253" y="774"/>
                  </a:lnTo>
                  <a:lnTo>
                    <a:pt x="5148" y="879"/>
                  </a:lnTo>
                  <a:lnTo>
                    <a:pt x="5064" y="837"/>
                  </a:lnTo>
                  <a:lnTo>
                    <a:pt x="4918" y="837"/>
                  </a:lnTo>
                  <a:lnTo>
                    <a:pt x="4792" y="691"/>
                  </a:lnTo>
                  <a:lnTo>
                    <a:pt x="4688" y="753"/>
                  </a:lnTo>
                  <a:lnTo>
                    <a:pt x="4583" y="649"/>
                  </a:lnTo>
                  <a:lnTo>
                    <a:pt x="4332" y="565"/>
                  </a:lnTo>
                  <a:lnTo>
                    <a:pt x="4186" y="586"/>
                  </a:lnTo>
                  <a:lnTo>
                    <a:pt x="4207" y="523"/>
                  </a:lnTo>
                  <a:lnTo>
                    <a:pt x="4186" y="377"/>
                  </a:lnTo>
                  <a:lnTo>
                    <a:pt x="4102" y="377"/>
                  </a:lnTo>
                  <a:lnTo>
                    <a:pt x="4102" y="356"/>
                  </a:lnTo>
                  <a:lnTo>
                    <a:pt x="3997" y="314"/>
                  </a:lnTo>
                  <a:lnTo>
                    <a:pt x="3955" y="335"/>
                  </a:lnTo>
                  <a:lnTo>
                    <a:pt x="3872" y="335"/>
                  </a:lnTo>
                  <a:lnTo>
                    <a:pt x="3809" y="419"/>
                  </a:lnTo>
                  <a:lnTo>
                    <a:pt x="3495" y="230"/>
                  </a:lnTo>
                  <a:lnTo>
                    <a:pt x="3391" y="230"/>
                  </a:lnTo>
                  <a:lnTo>
                    <a:pt x="3286" y="335"/>
                  </a:lnTo>
                  <a:lnTo>
                    <a:pt x="3077" y="272"/>
                  </a:lnTo>
                  <a:lnTo>
                    <a:pt x="3035" y="168"/>
                  </a:lnTo>
                  <a:lnTo>
                    <a:pt x="2826" y="147"/>
                  </a:lnTo>
                  <a:lnTo>
                    <a:pt x="2533" y="272"/>
                  </a:lnTo>
                  <a:lnTo>
                    <a:pt x="2344" y="230"/>
                  </a:lnTo>
                  <a:lnTo>
                    <a:pt x="1926" y="168"/>
                  </a:lnTo>
                  <a:lnTo>
                    <a:pt x="1779" y="105"/>
                  </a:lnTo>
                  <a:lnTo>
                    <a:pt x="1758" y="42"/>
                  </a:lnTo>
                  <a:lnTo>
                    <a:pt x="1570" y="105"/>
                  </a:lnTo>
                  <a:lnTo>
                    <a:pt x="1403" y="147"/>
                  </a:lnTo>
                  <a:lnTo>
                    <a:pt x="1277" y="105"/>
                  </a:lnTo>
                  <a:lnTo>
                    <a:pt x="1173" y="105"/>
                  </a:lnTo>
                  <a:lnTo>
                    <a:pt x="1068" y="168"/>
                  </a:lnTo>
                  <a:lnTo>
                    <a:pt x="942" y="21"/>
                  </a:lnTo>
                  <a:lnTo>
                    <a:pt x="817"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54"/>
            <p:cNvSpPr/>
            <p:nvPr/>
          </p:nvSpPr>
          <p:spPr>
            <a:xfrm>
              <a:off x="4036603" y="2865264"/>
              <a:ext cx="11967" cy="9064"/>
            </a:xfrm>
            <a:custGeom>
              <a:avLst/>
              <a:gdLst/>
              <a:ahLst/>
              <a:cxnLst/>
              <a:rect l="l" t="t" r="r" b="b"/>
              <a:pathLst>
                <a:path w="1005" h="797" extrusionOk="0">
                  <a:moveTo>
                    <a:pt x="189" y="1"/>
                  </a:moveTo>
                  <a:lnTo>
                    <a:pt x="84" y="64"/>
                  </a:lnTo>
                  <a:lnTo>
                    <a:pt x="0" y="64"/>
                  </a:lnTo>
                  <a:lnTo>
                    <a:pt x="0" y="106"/>
                  </a:lnTo>
                  <a:lnTo>
                    <a:pt x="42" y="106"/>
                  </a:lnTo>
                  <a:lnTo>
                    <a:pt x="105" y="189"/>
                  </a:lnTo>
                  <a:lnTo>
                    <a:pt x="189" y="189"/>
                  </a:lnTo>
                  <a:lnTo>
                    <a:pt x="251" y="294"/>
                  </a:lnTo>
                  <a:lnTo>
                    <a:pt x="209" y="378"/>
                  </a:lnTo>
                  <a:lnTo>
                    <a:pt x="481" y="503"/>
                  </a:lnTo>
                  <a:lnTo>
                    <a:pt x="502" y="629"/>
                  </a:lnTo>
                  <a:lnTo>
                    <a:pt x="670" y="712"/>
                  </a:lnTo>
                  <a:lnTo>
                    <a:pt x="795" y="712"/>
                  </a:lnTo>
                  <a:lnTo>
                    <a:pt x="984" y="796"/>
                  </a:lnTo>
                  <a:lnTo>
                    <a:pt x="1005" y="712"/>
                  </a:lnTo>
                  <a:lnTo>
                    <a:pt x="733" y="315"/>
                  </a:lnTo>
                  <a:lnTo>
                    <a:pt x="586" y="273"/>
                  </a:lnTo>
                  <a:lnTo>
                    <a:pt x="502" y="85"/>
                  </a:lnTo>
                  <a:lnTo>
                    <a:pt x="398" y="85"/>
                  </a:lnTo>
                  <a:lnTo>
                    <a:pt x="356" y="126"/>
                  </a:lnTo>
                  <a:lnTo>
                    <a:pt x="189"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54"/>
            <p:cNvSpPr/>
            <p:nvPr/>
          </p:nvSpPr>
          <p:spPr>
            <a:xfrm>
              <a:off x="4033614" y="2866458"/>
              <a:ext cx="140532" cy="108039"/>
            </a:xfrm>
            <a:custGeom>
              <a:avLst/>
              <a:gdLst/>
              <a:ahLst/>
              <a:cxnLst/>
              <a:rect l="l" t="t" r="r" b="b"/>
              <a:pathLst>
                <a:path w="11802" h="9500" extrusionOk="0">
                  <a:moveTo>
                    <a:pt x="502" y="1863"/>
                  </a:moveTo>
                  <a:lnTo>
                    <a:pt x="502" y="1884"/>
                  </a:lnTo>
                  <a:lnTo>
                    <a:pt x="506" y="1864"/>
                  </a:lnTo>
                  <a:lnTo>
                    <a:pt x="506" y="1864"/>
                  </a:lnTo>
                  <a:lnTo>
                    <a:pt x="502" y="1863"/>
                  </a:lnTo>
                  <a:close/>
                  <a:moveTo>
                    <a:pt x="251" y="1"/>
                  </a:moveTo>
                  <a:lnTo>
                    <a:pt x="209" y="63"/>
                  </a:lnTo>
                  <a:lnTo>
                    <a:pt x="147" y="210"/>
                  </a:lnTo>
                  <a:lnTo>
                    <a:pt x="0" y="210"/>
                  </a:lnTo>
                  <a:lnTo>
                    <a:pt x="0" y="273"/>
                  </a:lnTo>
                  <a:lnTo>
                    <a:pt x="42" y="398"/>
                  </a:lnTo>
                  <a:lnTo>
                    <a:pt x="105" y="607"/>
                  </a:lnTo>
                  <a:lnTo>
                    <a:pt x="105" y="712"/>
                  </a:lnTo>
                  <a:lnTo>
                    <a:pt x="105" y="858"/>
                  </a:lnTo>
                  <a:lnTo>
                    <a:pt x="230" y="900"/>
                  </a:lnTo>
                  <a:lnTo>
                    <a:pt x="251" y="942"/>
                  </a:lnTo>
                  <a:lnTo>
                    <a:pt x="188" y="1130"/>
                  </a:lnTo>
                  <a:lnTo>
                    <a:pt x="209" y="1277"/>
                  </a:lnTo>
                  <a:lnTo>
                    <a:pt x="188" y="1361"/>
                  </a:lnTo>
                  <a:lnTo>
                    <a:pt x="335" y="1423"/>
                  </a:lnTo>
                  <a:lnTo>
                    <a:pt x="460" y="1654"/>
                  </a:lnTo>
                  <a:lnTo>
                    <a:pt x="523" y="1779"/>
                  </a:lnTo>
                  <a:lnTo>
                    <a:pt x="506" y="1864"/>
                  </a:lnTo>
                  <a:lnTo>
                    <a:pt x="506" y="1864"/>
                  </a:lnTo>
                  <a:lnTo>
                    <a:pt x="607" y="1884"/>
                  </a:lnTo>
                  <a:lnTo>
                    <a:pt x="670" y="2009"/>
                  </a:lnTo>
                  <a:lnTo>
                    <a:pt x="649" y="2114"/>
                  </a:lnTo>
                  <a:lnTo>
                    <a:pt x="712" y="2260"/>
                  </a:lnTo>
                  <a:lnTo>
                    <a:pt x="816" y="2260"/>
                  </a:lnTo>
                  <a:lnTo>
                    <a:pt x="858" y="2365"/>
                  </a:lnTo>
                  <a:lnTo>
                    <a:pt x="921" y="2490"/>
                  </a:lnTo>
                  <a:lnTo>
                    <a:pt x="1025" y="2532"/>
                  </a:lnTo>
                  <a:lnTo>
                    <a:pt x="1088" y="2574"/>
                  </a:lnTo>
                  <a:lnTo>
                    <a:pt x="1297" y="2679"/>
                  </a:lnTo>
                  <a:lnTo>
                    <a:pt x="1381" y="2700"/>
                  </a:lnTo>
                  <a:lnTo>
                    <a:pt x="1507" y="2679"/>
                  </a:lnTo>
                  <a:lnTo>
                    <a:pt x="1590" y="2721"/>
                  </a:lnTo>
                  <a:lnTo>
                    <a:pt x="1653" y="2742"/>
                  </a:lnTo>
                  <a:lnTo>
                    <a:pt x="1590" y="2783"/>
                  </a:lnTo>
                  <a:lnTo>
                    <a:pt x="1486" y="2825"/>
                  </a:lnTo>
                  <a:lnTo>
                    <a:pt x="1402" y="2825"/>
                  </a:lnTo>
                  <a:lnTo>
                    <a:pt x="1444" y="2993"/>
                  </a:lnTo>
                  <a:lnTo>
                    <a:pt x="1486" y="3014"/>
                  </a:lnTo>
                  <a:lnTo>
                    <a:pt x="1486" y="3223"/>
                  </a:lnTo>
                  <a:lnTo>
                    <a:pt x="1402" y="3244"/>
                  </a:lnTo>
                  <a:lnTo>
                    <a:pt x="1339" y="3244"/>
                  </a:lnTo>
                  <a:lnTo>
                    <a:pt x="1297" y="3432"/>
                  </a:lnTo>
                  <a:lnTo>
                    <a:pt x="1256" y="3474"/>
                  </a:lnTo>
                  <a:lnTo>
                    <a:pt x="1256" y="3683"/>
                  </a:lnTo>
                  <a:lnTo>
                    <a:pt x="1235" y="3767"/>
                  </a:lnTo>
                  <a:lnTo>
                    <a:pt x="1256" y="3830"/>
                  </a:lnTo>
                  <a:lnTo>
                    <a:pt x="1193" y="3871"/>
                  </a:lnTo>
                  <a:lnTo>
                    <a:pt x="1193" y="3955"/>
                  </a:lnTo>
                  <a:lnTo>
                    <a:pt x="1276" y="3976"/>
                  </a:lnTo>
                  <a:lnTo>
                    <a:pt x="1360" y="4060"/>
                  </a:lnTo>
                  <a:lnTo>
                    <a:pt x="1465" y="4081"/>
                  </a:lnTo>
                  <a:lnTo>
                    <a:pt x="1486" y="4164"/>
                  </a:lnTo>
                  <a:lnTo>
                    <a:pt x="1611" y="4269"/>
                  </a:lnTo>
                  <a:lnTo>
                    <a:pt x="1569" y="4394"/>
                  </a:lnTo>
                  <a:lnTo>
                    <a:pt x="1590" y="4415"/>
                  </a:lnTo>
                  <a:lnTo>
                    <a:pt x="1590" y="4499"/>
                  </a:lnTo>
                  <a:lnTo>
                    <a:pt x="1695" y="4583"/>
                  </a:lnTo>
                  <a:lnTo>
                    <a:pt x="1758" y="4562"/>
                  </a:lnTo>
                  <a:lnTo>
                    <a:pt x="1862" y="4520"/>
                  </a:lnTo>
                  <a:lnTo>
                    <a:pt x="2302" y="4813"/>
                  </a:lnTo>
                  <a:lnTo>
                    <a:pt x="2344" y="4792"/>
                  </a:lnTo>
                  <a:lnTo>
                    <a:pt x="2427" y="4834"/>
                  </a:lnTo>
                  <a:lnTo>
                    <a:pt x="2532" y="5043"/>
                  </a:lnTo>
                  <a:lnTo>
                    <a:pt x="2636" y="5106"/>
                  </a:lnTo>
                  <a:lnTo>
                    <a:pt x="2762" y="5357"/>
                  </a:lnTo>
                  <a:lnTo>
                    <a:pt x="2636" y="5462"/>
                  </a:lnTo>
                  <a:lnTo>
                    <a:pt x="2636" y="5650"/>
                  </a:lnTo>
                  <a:lnTo>
                    <a:pt x="2657" y="5817"/>
                  </a:lnTo>
                  <a:lnTo>
                    <a:pt x="2846" y="5817"/>
                  </a:lnTo>
                  <a:lnTo>
                    <a:pt x="2909" y="6152"/>
                  </a:lnTo>
                  <a:lnTo>
                    <a:pt x="3013" y="6236"/>
                  </a:lnTo>
                  <a:lnTo>
                    <a:pt x="3118" y="6278"/>
                  </a:lnTo>
                  <a:lnTo>
                    <a:pt x="3160" y="6299"/>
                  </a:lnTo>
                  <a:lnTo>
                    <a:pt x="3222" y="6278"/>
                  </a:lnTo>
                  <a:lnTo>
                    <a:pt x="3222" y="6340"/>
                  </a:lnTo>
                  <a:lnTo>
                    <a:pt x="3285" y="6445"/>
                  </a:lnTo>
                  <a:lnTo>
                    <a:pt x="3369" y="6445"/>
                  </a:lnTo>
                  <a:lnTo>
                    <a:pt x="3432" y="6382"/>
                  </a:lnTo>
                  <a:lnTo>
                    <a:pt x="3453" y="6257"/>
                  </a:lnTo>
                  <a:lnTo>
                    <a:pt x="3348" y="6194"/>
                  </a:lnTo>
                  <a:lnTo>
                    <a:pt x="3494" y="6194"/>
                  </a:lnTo>
                  <a:lnTo>
                    <a:pt x="3536" y="6173"/>
                  </a:lnTo>
                  <a:lnTo>
                    <a:pt x="3494" y="6236"/>
                  </a:lnTo>
                  <a:lnTo>
                    <a:pt x="3494" y="6299"/>
                  </a:lnTo>
                  <a:lnTo>
                    <a:pt x="3641" y="6361"/>
                  </a:lnTo>
                  <a:lnTo>
                    <a:pt x="3683" y="6340"/>
                  </a:lnTo>
                  <a:lnTo>
                    <a:pt x="3745" y="6445"/>
                  </a:lnTo>
                  <a:lnTo>
                    <a:pt x="3787" y="6445"/>
                  </a:lnTo>
                  <a:lnTo>
                    <a:pt x="3976" y="6299"/>
                  </a:lnTo>
                  <a:lnTo>
                    <a:pt x="4017" y="6340"/>
                  </a:lnTo>
                  <a:lnTo>
                    <a:pt x="4164" y="6487"/>
                  </a:lnTo>
                  <a:lnTo>
                    <a:pt x="4164" y="6591"/>
                  </a:lnTo>
                  <a:lnTo>
                    <a:pt x="4373" y="6863"/>
                  </a:lnTo>
                  <a:lnTo>
                    <a:pt x="4394" y="7031"/>
                  </a:lnTo>
                  <a:lnTo>
                    <a:pt x="4436" y="7073"/>
                  </a:lnTo>
                  <a:lnTo>
                    <a:pt x="4541" y="7073"/>
                  </a:lnTo>
                  <a:lnTo>
                    <a:pt x="4603" y="7177"/>
                  </a:lnTo>
                  <a:lnTo>
                    <a:pt x="4541" y="7177"/>
                  </a:lnTo>
                  <a:lnTo>
                    <a:pt x="4520" y="7135"/>
                  </a:lnTo>
                  <a:lnTo>
                    <a:pt x="4499" y="7177"/>
                  </a:lnTo>
                  <a:lnTo>
                    <a:pt x="4603" y="7240"/>
                  </a:lnTo>
                  <a:lnTo>
                    <a:pt x="4645" y="7219"/>
                  </a:lnTo>
                  <a:lnTo>
                    <a:pt x="4687" y="7324"/>
                  </a:lnTo>
                  <a:lnTo>
                    <a:pt x="4833" y="7721"/>
                  </a:lnTo>
                  <a:lnTo>
                    <a:pt x="4959" y="7763"/>
                  </a:lnTo>
                  <a:lnTo>
                    <a:pt x="5168" y="7763"/>
                  </a:lnTo>
                  <a:lnTo>
                    <a:pt x="5315" y="7805"/>
                  </a:lnTo>
                  <a:lnTo>
                    <a:pt x="5377" y="7868"/>
                  </a:lnTo>
                  <a:lnTo>
                    <a:pt x="5566" y="7868"/>
                  </a:lnTo>
                  <a:lnTo>
                    <a:pt x="5587" y="7931"/>
                  </a:lnTo>
                  <a:lnTo>
                    <a:pt x="5691" y="7931"/>
                  </a:lnTo>
                  <a:lnTo>
                    <a:pt x="5733" y="7972"/>
                  </a:lnTo>
                  <a:lnTo>
                    <a:pt x="5649" y="8035"/>
                  </a:lnTo>
                  <a:lnTo>
                    <a:pt x="5796" y="8224"/>
                  </a:lnTo>
                  <a:lnTo>
                    <a:pt x="5963" y="8244"/>
                  </a:lnTo>
                  <a:lnTo>
                    <a:pt x="6047" y="8328"/>
                  </a:lnTo>
                  <a:lnTo>
                    <a:pt x="6152" y="8328"/>
                  </a:lnTo>
                  <a:lnTo>
                    <a:pt x="6319" y="8496"/>
                  </a:lnTo>
                  <a:lnTo>
                    <a:pt x="6403" y="8475"/>
                  </a:lnTo>
                  <a:lnTo>
                    <a:pt x="6528" y="8454"/>
                  </a:lnTo>
                  <a:lnTo>
                    <a:pt x="6717" y="8496"/>
                  </a:lnTo>
                  <a:lnTo>
                    <a:pt x="6947" y="8663"/>
                  </a:lnTo>
                  <a:lnTo>
                    <a:pt x="7135" y="8475"/>
                  </a:lnTo>
                  <a:lnTo>
                    <a:pt x="7407" y="8349"/>
                  </a:lnTo>
                  <a:lnTo>
                    <a:pt x="7407" y="8328"/>
                  </a:lnTo>
                  <a:lnTo>
                    <a:pt x="7533" y="8328"/>
                  </a:lnTo>
                  <a:lnTo>
                    <a:pt x="7679" y="8224"/>
                  </a:lnTo>
                  <a:lnTo>
                    <a:pt x="7784" y="8161"/>
                  </a:lnTo>
                  <a:lnTo>
                    <a:pt x="7993" y="8182"/>
                  </a:lnTo>
                  <a:lnTo>
                    <a:pt x="7993" y="8244"/>
                  </a:lnTo>
                  <a:lnTo>
                    <a:pt x="8056" y="8244"/>
                  </a:lnTo>
                  <a:lnTo>
                    <a:pt x="8056" y="8286"/>
                  </a:lnTo>
                  <a:lnTo>
                    <a:pt x="8160" y="8454"/>
                  </a:lnTo>
                  <a:lnTo>
                    <a:pt x="8244" y="8663"/>
                  </a:lnTo>
                  <a:lnTo>
                    <a:pt x="8349" y="8872"/>
                  </a:lnTo>
                  <a:lnTo>
                    <a:pt x="8349" y="9019"/>
                  </a:lnTo>
                  <a:lnTo>
                    <a:pt x="8411" y="9081"/>
                  </a:lnTo>
                  <a:lnTo>
                    <a:pt x="8453" y="9123"/>
                  </a:lnTo>
                  <a:lnTo>
                    <a:pt x="8872" y="9123"/>
                  </a:lnTo>
                  <a:lnTo>
                    <a:pt x="8976" y="9207"/>
                  </a:lnTo>
                  <a:lnTo>
                    <a:pt x="9102" y="9081"/>
                  </a:lnTo>
                  <a:lnTo>
                    <a:pt x="9144" y="9102"/>
                  </a:lnTo>
                  <a:lnTo>
                    <a:pt x="9311" y="9228"/>
                  </a:lnTo>
                  <a:lnTo>
                    <a:pt x="9625" y="9207"/>
                  </a:lnTo>
                  <a:lnTo>
                    <a:pt x="9813" y="9291"/>
                  </a:lnTo>
                  <a:lnTo>
                    <a:pt x="10064" y="9312"/>
                  </a:lnTo>
                  <a:lnTo>
                    <a:pt x="10169" y="9332"/>
                  </a:lnTo>
                  <a:lnTo>
                    <a:pt x="10232" y="9312"/>
                  </a:lnTo>
                  <a:lnTo>
                    <a:pt x="10295" y="9395"/>
                  </a:lnTo>
                  <a:lnTo>
                    <a:pt x="10315" y="9395"/>
                  </a:lnTo>
                  <a:lnTo>
                    <a:pt x="10357" y="9291"/>
                  </a:lnTo>
                  <a:lnTo>
                    <a:pt x="10441" y="9291"/>
                  </a:lnTo>
                  <a:lnTo>
                    <a:pt x="10483" y="9374"/>
                  </a:lnTo>
                  <a:lnTo>
                    <a:pt x="10608" y="9416"/>
                  </a:lnTo>
                  <a:lnTo>
                    <a:pt x="10818" y="9500"/>
                  </a:lnTo>
                  <a:lnTo>
                    <a:pt x="10901" y="9437"/>
                  </a:lnTo>
                  <a:lnTo>
                    <a:pt x="10922" y="9395"/>
                  </a:lnTo>
                  <a:lnTo>
                    <a:pt x="10964" y="9395"/>
                  </a:lnTo>
                  <a:lnTo>
                    <a:pt x="10964" y="9312"/>
                  </a:lnTo>
                  <a:lnTo>
                    <a:pt x="10985" y="9102"/>
                  </a:lnTo>
                  <a:lnTo>
                    <a:pt x="10922" y="8977"/>
                  </a:lnTo>
                  <a:lnTo>
                    <a:pt x="11027" y="8851"/>
                  </a:lnTo>
                  <a:lnTo>
                    <a:pt x="10985" y="8747"/>
                  </a:lnTo>
                  <a:lnTo>
                    <a:pt x="11069" y="8642"/>
                  </a:lnTo>
                  <a:lnTo>
                    <a:pt x="11215" y="8558"/>
                  </a:lnTo>
                  <a:lnTo>
                    <a:pt x="11299" y="8496"/>
                  </a:lnTo>
                  <a:lnTo>
                    <a:pt x="11550" y="8433"/>
                  </a:lnTo>
                  <a:lnTo>
                    <a:pt x="11717" y="8475"/>
                  </a:lnTo>
                  <a:lnTo>
                    <a:pt x="11801" y="8391"/>
                  </a:lnTo>
                  <a:lnTo>
                    <a:pt x="11759" y="8161"/>
                  </a:lnTo>
                  <a:lnTo>
                    <a:pt x="11634" y="8056"/>
                  </a:lnTo>
                  <a:lnTo>
                    <a:pt x="11487" y="8077"/>
                  </a:lnTo>
                  <a:lnTo>
                    <a:pt x="11445" y="7972"/>
                  </a:lnTo>
                  <a:lnTo>
                    <a:pt x="11445" y="7826"/>
                  </a:lnTo>
                  <a:lnTo>
                    <a:pt x="11403" y="7700"/>
                  </a:lnTo>
                  <a:lnTo>
                    <a:pt x="11403" y="7491"/>
                  </a:lnTo>
                  <a:lnTo>
                    <a:pt x="11236" y="7491"/>
                  </a:lnTo>
                  <a:lnTo>
                    <a:pt x="11215" y="7408"/>
                  </a:lnTo>
                  <a:lnTo>
                    <a:pt x="11111" y="7387"/>
                  </a:lnTo>
                  <a:lnTo>
                    <a:pt x="10922" y="7345"/>
                  </a:lnTo>
                  <a:lnTo>
                    <a:pt x="10880" y="7303"/>
                  </a:lnTo>
                  <a:lnTo>
                    <a:pt x="10755" y="7219"/>
                  </a:lnTo>
                  <a:lnTo>
                    <a:pt x="10587" y="7073"/>
                  </a:lnTo>
                  <a:lnTo>
                    <a:pt x="10504" y="6926"/>
                  </a:lnTo>
                  <a:lnTo>
                    <a:pt x="10232" y="6508"/>
                  </a:lnTo>
                  <a:lnTo>
                    <a:pt x="10650" y="5943"/>
                  </a:lnTo>
                  <a:lnTo>
                    <a:pt x="10692" y="5859"/>
                  </a:lnTo>
                  <a:lnTo>
                    <a:pt x="10650" y="5629"/>
                  </a:lnTo>
                  <a:lnTo>
                    <a:pt x="10650" y="5462"/>
                  </a:lnTo>
                  <a:lnTo>
                    <a:pt x="10567" y="5294"/>
                  </a:lnTo>
                  <a:lnTo>
                    <a:pt x="10064" y="5252"/>
                  </a:lnTo>
                  <a:lnTo>
                    <a:pt x="10043" y="5043"/>
                  </a:lnTo>
                  <a:lnTo>
                    <a:pt x="9981" y="4939"/>
                  </a:lnTo>
                  <a:lnTo>
                    <a:pt x="10023" y="4876"/>
                  </a:lnTo>
                  <a:lnTo>
                    <a:pt x="9939" y="4604"/>
                  </a:lnTo>
                  <a:lnTo>
                    <a:pt x="9771" y="4311"/>
                  </a:lnTo>
                  <a:lnTo>
                    <a:pt x="9834" y="4164"/>
                  </a:lnTo>
                  <a:lnTo>
                    <a:pt x="9981" y="3934"/>
                  </a:lnTo>
                  <a:lnTo>
                    <a:pt x="9939" y="3934"/>
                  </a:lnTo>
                  <a:lnTo>
                    <a:pt x="9751" y="3892"/>
                  </a:lnTo>
                  <a:lnTo>
                    <a:pt x="9751" y="3767"/>
                  </a:lnTo>
                  <a:lnTo>
                    <a:pt x="9730" y="3558"/>
                  </a:lnTo>
                  <a:lnTo>
                    <a:pt x="9667" y="3558"/>
                  </a:lnTo>
                  <a:lnTo>
                    <a:pt x="9813" y="3411"/>
                  </a:lnTo>
                  <a:lnTo>
                    <a:pt x="9709" y="3327"/>
                  </a:lnTo>
                  <a:lnTo>
                    <a:pt x="9646" y="3244"/>
                  </a:lnTo>
                  <a:lnTo>
                    <a:pt x="9771" y="3223"/>
                  </a:lnTo>
                  <a:lnTo>
                    <a:pt x="9918" y="3118"/>
                  </a:lnTo>
                  <a:lnTo>
                    <a:pt x="9918" y="3034"/>
                  </a:lnTo>
                  <a:lnTo>
                    <a:pt x="9939" y="3014"/>
                  </a:lnTo>
                  <a:lnTo>
                    <a:pt x="9855" y="2909"/>
                  </a:lnTo>
                  <a:lnTo>
                    <a:pt x="9918" y="2825"/>
                  </a:lnTo>
                  <a:lnTo>
                    <a:pt x="9918" y="2742"/>
                  </a:lnTo>
                  <a:lnTo>
                    <a:pt x="9918" y="2574"/>
                  </a:lnTo>
                  <a:lnTo>
                    <a:pt x="9855" y="2470"/>
                  </a:lnTo>
                  <a:lnTo>
                    <a:pt x="9855" y="2386"/>
                  </a:lnTo>
                  <a:lnTo>
                    <a:pt x="9813" y="2260"/>
                  </a:lnTo>
                  <a:lnTo>
                    <a:pt x="9855" y="2156"/>
                  </a:lnTo>
                  <a:lnTo>
                    <a:pt x="9751" y="1988"/>
                  </a:lnTo>
                  <a:lnTo>
                    <a:pt x="9625" y="1946"/>
                  </a:lnTo>
                  <a:lnTo>
                    <a:pt x="9353" y="1905"/>
                  </a:lnTo>
                  <a:lnTo>
                    <a:pt x="9123" y="1591"/>
                  </a:lnTo>
                  <a:lnTo>
                    <a:pt x="8914" y="1549"/>
                  </a:lnTo>
                  <a:lnTo>
                    <a:pt x="8788" y="1570"/>
                  </a:lnTo>
                  <a:lnTo>
                    <a:pt x="8725" y="1528"/>
                  </a:lnTo>
                  <a:lnTo>
                    <a:pt x="8704" y="1361"/>
                  </a:lnTo>
                  <a:lnTo>
                    <a:pt x="8579" y="1340"/>
                  </a:lnTo>
                  <a:lnTo>
                    <a:pt x="8349" y="1235"/>
                  </a:lnTo>
                  <a:lnTo>
                    <a:pt x="8265" y="1319"/>
                  </a:lnTo>
                  <a:lnTo>
                    <a:pt x="8160" y="1319"/>
                  </a:lnTo>
                  <a:lnTo>
                    <a:pt x="7826" y="1109"/>
                  </a:lnTo>
                  <a:lnTo>
                    <a:pt x="7658" y="1047"/>
                  </a:lnTo>
                  <a:lnTo>
                    <a:pt x="7449" y="858"/>
                  </a:lnTo>
                  <a:lnTo>
                    <a:pt x="7323" y="900"/>
                  </a:lnTo>
                  <a:lnTo>
                    <a:pt x="7198" y="837"/>
                  </a:lnTo>
                  <a:lnTo>
                    <a:pt x="7093" y="858"/>
                  </a:lnTo>
                  <a:lnTo>
                    <a:pt x="7030" y="1005"/>
                  </a:lnTo>
                  <a:lnTo>
                    <a:pt x="6821" y="942"/>
                  </a:lnTo>
                  <a:lnTo>
                    <a:pt x="6591" y="1005"/>
                  </a:lnTo>
                  <a:lnTo>
                    <a:pt x="6361" y="1214"/>
                  </a:lnTo>
                  <a:lnTo>
                    <a:pt x="6256" y="1214"/>
                  </a:lnTo>
                  <a:lnTo>
                    <a:pt x="6173" y="1319"/>
                  </a:lnTo>
                  <a:lnTo>
                    <a:pt x="6110" y="1465"/>
                  </a:lnTo>
                  <a:lnTo>
                    <a:pt x="5838" y="1465"/>
                  </a:lnTo>
                  <a:lnTo>
                    <a:pt x="5733" y="1549"/>
                  </a:lnTo>
                  <a:lnTo>
                    <a:pt x="5775" y="1695"/>
                  </a:lnTo>
                  <a:lnTo>
                    <a:pt x="5859" y="1842"/>
                  </a:lnTo>
                  <a:lnTo>
                    <a:pt x="5838" y="1967"/>
                  </a:lnTo>
                  <a:lnTo>
                    <a:pt x="5691" y="1967"/>
                  </a:lnTo>
                  <a:lnTo>
                    <a:pt x="5357" y="1905"/>
                  </a:lnTo>
                  <a:lnTo>
                    <a:pt x="5064" y="1967"/>
                  </a:lnTo>
                  <a:lnTo>
                    <a:pt x="4708" y="2072"/>
                  </a:lnTo>
                  <a:lnTo>
                    <a:pt x="4520" y="2072"/>
                  </a:lnTo>
                  <a:lnTo>
                    <a:pt x="4185" y="1967"/>
                  </a:lnTo>
                  <a:lnTo>
                    <a:pt x="4059" y="1967"/>
                  </a:lnTo>
                  <a:lnTo>
                    <a:pt x="3766" y="1842"/>
                  </a:lnTo>
                  <a:lnTo>
                    <a:pt x="3662" y="1737"/>
                  </a:lnTo>
                  <a:lnTo>
                    <a:pt x="3641" y="1591"/>
                  </a:lnTo>
                  <a:lnTo>
                    <a:pt x="3557" y="1591"/>
                  </a:lnTo>
                  <a:lnTo>
                    <a:pt x="3432" y="1528"/>
                  </a:lnTo>
                  <a:lnTo>
                    <a:pt x="3264" y="1570"/>
                  </a:lnTo>
                  <a:lnTo>
                    <a:pt x="3181" y="1528"/>
                  </a:lnTo>
                  <a:lnTo>
                    <a:pt x="3055" y="1528"/>
                  </a:lnTo>
                  <a:lnTo>
                    <a:pt x="2929" y="1423"/>
                  </a:lnTo>
                  <a:lnTo>
                    <a:pt x="2846" y="1381"/>
                  </a:lnTo>
                  <a:lnTo>
                    <a:pt x="2804" y="1340"/>
                  </a:lnTo>
                  <a:lnTo>
                    <a:pt x="2825" y="1214"/>
                  </a:lnTo>
                  <a:lnTo>
                    <a:pt x="2825" y="1068"/>
                  </a:lnTo>
                  <a:lnTo>
                    <a:pt x="2741" y="942"/>
                  </a:lnTo>
                  <a:lnTo>
                    <a:pt x="2741" y="921"/>
                  </a:lnTo>
                  <a:lnTo>
                    <a:pt x="2699" y="942"/>
                  </a:lnTo>
                  <a:lnTo>
                    <a:pt x="2595" y="921"/>
                  </a:lnTo>
                  <a:lnTo>
                    <a:pt x="2553" y="858"/>
                  </a:lnTo>
                  <a:lnTo>
                    <a:pt x="2448" y="817"/>
                  </a:lnTo>
                  <a:lnTo>
                    <a:pt x="2281" y="607"/>
                  </a:lnTo>
                  <a:lnTo>
                    <a:pt x="2448" y="482"/>
                  </a:lnTo>
                  <a:lnTo>
                    <a:pt x="2323" y="398"/>
                  </a:lnTo>
                  <a:lnTo>
                    <a:pt x="2302" y="335"/>
                  </a:lnTo>
                  <a:lnTo>
                    <a:pt x="2344" y="293"/>
                  </a:lnTo>
                  <a:lnTo>
                    <a:pt x="2281" y="210"/>
                  </a:lnTo>
                  <a:lnTo>
                    <a:pt x="2218" y="105"/>
                  </a:lnTo>
                  <a:lnTo>
                    <a:pt x="2176" y="105"/>
                  </a:lnTo>
                  <a:lnTo>
                    <a:pt x="2176" y="84"/>
                  </a:lnTo>
                  <a:lnTo>
                    <a:pt x="2113" y="84"/>
                  </a:lnTo>
                  <a:lnTo>
                    <a:pt x="1988" y="168"/>
                  </a:lnTo>
                  <a:lnTo>
                    <a:pt x="1904" y="168"/>
                  </a:lnTo>
                  <a:lnTo>
                    <a:pt x="1862" y="273"/>
                  </a:lnTo>
                  <a:lnTo>
                    <a:pt x="1779" y="293"/>
                  </a:lnTo>
                  <a:lnTo>
                    <a:pt x="1674" y="419"/>
                  </a:lnTo>
                  <a:lnTo>
                    <a:pt x="1611" y="440"/>
                  </a:lnTo>
                  <a:lnTo>
                    <a:pt x="1569" y="503"/>
                  </a:lnTo>
                  <a:lnTo>
                    <a:pt x="1569" y="545"/>
                  </a:lnTo>
                  <a:lnTo>
                    <a:pt x="1465" y="607"/>
                  </a:lnTo>
                  <a:lnTo>
                    <a:pt x="1381" y="586"/>
                  </a:lnTo>
                  <a:lnTo>
                    <a:pt x="1256" y="607"/>
                  </a:lnTo>
                  <a:lnTo>
                    <a:pt x="1235" y="691"/>
                  </a:lnTo>
                  <a:lnTo>
                    <a:pt x="1046" y="607"/>
                  </a:lnTo>
                  <a:lnTo>
                    <a:pt x="921" y="607"/>
                  </a:lnTo>
                  <a:lnTo>
                    <a:pt x="753" y="524"/>
                  </a:lnTo>
                  <a:lnTo>
                    <a:pt x="732" y="398"/>
                  </a:lnTo>
                  <a:lnTo>
                    <a:pt x="460" y="273"/>
                  </a:lnTo>
                  <a:lnTo>
                    <a:pt x="502" y="189"/>
                  </a:lnTo>
                  <a:lnTo>
                    <a:pt x="440" y="84"/>
                  </a:lnTo>
                  <a:lnTo>
                    <a:pt x="356" y="84"/>
                  </a:lnTo>
                  <a:lnTo>
                    <a:pt x="293"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54"/>
            <p:cNvSpPr/>
            <p:nvPr/>
          </p:nvSpPr>
          <p:spPr>
            <a:xfrm>
              <a:off x="4026636" y="2853369"/>
              <a:ext cx="24672" cy="20004"/>
            </a:xfrm>
            <a:custGeom>
              <a:avLst/>
              <a:gdLst/>
              <a:ahLst/>
              <a:cxnLst/>
              <a:rect l="l" t="t" r="r" b="b"/>
              <a:pathLst>
                <a:path w="2072" h="1759" extrusionOk="0">
                  <a:moveTo>
                    <a:pt x="419" y="1"/>
                  </a:moveTo>
                  <a:lnTo>
                    <a:pt x="168" y="64"/>
                  </a:lnTo>
                  <a:lnTo>
                    <a:pt x="0" y="105"/>
                  </a:lnTo>
                  <a:lnTo>
                    <a:pt x="84" y="210"/>
                  </a:lnTo>
                  <a:lnTo>
                    <a:pt x="84" y="294"/>
                  </a:lnTo>
                  <a:lnTo>
                    <a:pt x="189" y="315"/>
                  </a:lnTo>
                  <a:lnTo>
                    <a:pt x="272" y="419"/>
                  </a:lnTo>
                  <a:lnTo>
                    <a:pt x="209" y="608"/>
                  </a:lnTo>
                  <a:lnTo>
                    <a:pt x="251" y="838"/>
                  </a:lnTo>
                  <a:lnTo>
                    <a:pt x="398" y="942"/>
                  </a:lnTo>
                  <a:lnTo>
                    <a:pt x="691" y="942"/>
                  </a:lnTo>
                  <a:lnTo>
                    <a:pt x="795" y="1026"/>
                  </a:lnTo>
                  <a:lnTo>
                    <a:pt x="837" y="1110"/>
                  </a:lnTo>
                  <a:lnTo>
                    <a:pt x="921" y="1110"/>
                  </a:lnTo>
                  <a:lnTo>
                    <a:pt x="1026" y="1047"/>
                  </a:lnTo>
                  <a:lnTo>
                    <a:pt x="1193" y="1172"/>
                  </a:lnTo>
                  <a:lnTo>
                    <a:pt x="1235" y="1131"/>
                  </a:lnTo>
                  <a:lnTo>
                    <a:pt x="1339" y="1131"/>
                  </a:lnTo>
                  <a:lnTo>
                    <a:pt x="1423" y="1319"/>
                  </a:lnTo>
                  <a:lnTo>
                    <a:pt x="1570" y="1361"/>
                  </a:lnTo>
                  <a:lnTo>
                    <a:pt x="1842" y="1758"/>
                  </a:lnTo>
                  <a:lnTo>
                    <a:pt x="1967" y="1737"/>
                  </a:lnTo>
                  <a:lnTo>
                    <a:pt x="1967" y="1591"/>
                  </a:lnTo>
                  <a:lnTo>
                    <a:pt x="1988" y="1549"/>
                  </a:lnTo>
                  <a:lnTo>
                    <a:pt x="1925" y="1382"/>
                  </a:lnTo>
                  <a:lnTo>
                    <a:pt x="2072" y="1361"/>
                  </a:lnTo>
                  <a:lnTo>
                    <a:pt x="1946" y="1235"/>
                  </a:lnTo>
                  <a:lnTo>
                    <a:pt x="1758" y="1235"/>
                  </a:lnTo>
                  <a:lnTo>
                    <a:pt x="1507" y="1110"/>
                  </a:lnTo>
                  <a:lnTo>
                    <a:pt x="1423" y="921"/>
                  </a:lnTo>
                  <a:lnTo>
                    <a:pt x="1507" y="838"/>
                  </a:lnTo>
                  <a:lnTo>
                    <a:pt x="1507" y="712"/>
                  </a:lnTo>
                  <a:lnTo>
                    <a:pt x="1256" y="524"/>
                  </a:lnTo>
                  <a:lnTo>
                    <a:pt x="1256" y="419"/>
                  </a:lnTo>
                  <a:lnTo>
                    <a:pt x="1298" y="294"/>
                  </a:lnTo>
                  <a:lnTo>
                    <a:pt x="1193" y="168"/>
                  </a:lnTo>
                  <a:lnTo>
                    <a:pt x="984" y="126"/>
                  </a:lnTo>
                  <a:lnTo>
                    <a:pt x="837"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54"/>
            <p:cNvSpPr/>
            <p:nvPr/>
          </p:nvSpPr>
          <p:spPr>
            <a:xfrm>
              <a:off x="3915766" y="2848615"/>
              <a:ext cx="124088" cy="48788"/>
            </a:xfrm>
            <a:custGeom>
              <a:avLst/>
              <a:gdLst/>
              <a:ahLst/>
              <a:cxnLst/>
              <a:rect l="l" t="t" r="r" b="b"/>
              <a:pathLst>
                <a:path w="10421" h="4290" extrusionOk="0">
                  <a:moveTo>
                    <a:pt x="4708" y="0"/>
                  </a:moveTo>
                  <a:lnTo>
                    <a:pt x="4562" y="63"/>
                  </a:lnTo>
                  <a:lnTo>
                    <a:pt x="4373" y="63"/>
                  </a:lnTo>
                  <a:lnTo>
                    <a:pt x="4290" y="21"/>
                  </a:lnTo>
                  <a:lnTo>
                    <a:pt x="4185" y="63"/>
                  </a:lnTo>
                  <a:lnTo>
                    <a:pt x="3913" y="63"/>
                  </a:lnTo>
                  <a:lnTo>
                    <a:pt x="3766" y="84"/>
                  </a:lnTo>
                  <a:lnTo>
                    <a:pt x="3494" y="189"/>
                  </a:lnTo>
                  <a:lnTo>
                    <a:pt x="3390" y="210"/>
                  </a:lnTo>
                  <a:lnTo>
                    <a:pt x="3181" y="230"/>
                  </a:lnTo>
                  <a:lnTo>
                    <a:pt x="3097" y="335"/>
                  </a:lnTo>
                  <a:lnTo>
                    <a:pt x="2992" y="377"/>
                  </a:lnTo>
                  <a:lnTo>
                    <a:pt x="2909" y="440"/>
                  </a:lnTo>
                  <a:lnTo>
                    <a:pt x="2867" y="502"/>
                  </a:lnTo>
                  <a:lnTo>
                    <a:pt x="2804" y="628"/>
                  </a:lnTo>
                  <a:lnTo>
                    <a:pt x="2762" y="649"/>
                  </a:lnTo>
                  <a:lnTo>
                    <a:pt x="2762" y="733"/>
                  </a:lnTo>
                  <a:lnTo>
                    <a:pt x="2553" y="733"/>
                  </a:lnTo>
                  <a:lnTo>
                    <a:pt x="2239" y="628"/>
                  </a:lnTo>
                  <a:lnTo>
                    <a:pt x="2155" y="628"/>
                  </a:lnTo>
                  <a:lnTo>
                    <a:pt x="2072" y="691"/>
                  </a:lnTo>
                  <a:lnTo>
                    <a:pt x="1946" y="649"/>
                  </a:lnTo>
                  <a:lnTo>
                    <a:pt x="1779" y="691"/>
                  </a:lnTo>
                  <a:lnTo>
                    <a:pt x="1674" y="649"/>
                  </a:lnTo>
                  <a:lnTo>
                    <a:pt x="1549" y="712"/>
                  </a:lnTo>
                  <a:lnTo>
                    <a:pt x="1528" y="795"/>
                  </a:lnTo>
                  <a:lnTo>
                    <a:pt x="1632" y="942"/>
                  </a:lnTo>
                  <a:lnTo>
                    <a:pt x="1779" y="963"/>
                  </a:lnTo>
                  <a:lnTo>
                    <a:pt x="1925" y="963"/>
                  </a:lnTo>
                  <a:lnTo>
                    <a:pt x="1883" y="1046"/>
                  </a:lnTo>
                  <a:lnTo>
                    <a:pt x="1653" y="1046"/>
                  </a:lnTo>
                  <a:lnTo>
                    <a:pt x="1444" y="1109"/>
                  </a:lnTo>
                  <a:lnTo>
                    <a:pt x="1402" y="1214"/>
                  </a:lnTo>
                  <a:lnTo>
                    <a:pt x="1423" y="1256"/>
                  </a:lnTo>
                  <a:lnTo>
                    <a:pt x="1528" y="1235"/>
                  </a:lnTo>
                  <a:lnTo>
                    <a:pt x="1570" y="1277"/>
                  </a:lnTo>
                  <a:lnTo>
                    <a:pt x="1507" y="1318"/>
                  </a:lnTo>
                  <a:lnTo>
                    <a:pt x="1214" y="1339"/>
                  </a:lnTo>
                  <a:lnTo>
                    <a:pt x="1109" y="1256"/>
                  </a:lnTo>
                  <a:lnTo>
                    <a:pt x="984" y="1339"/>
                  </a:lnTo>
                  <a:lnTo>
                    <a:pt x="900" y="1235"/>
                  </a:lnTo>
                  <a:lnTo>
                    <a:pt x="837" y="1235"/>
                  </a:lnTo>
                  <a:lnTo>
                    <a:pt x="733" y="1339"/>
                  </a:lnTo>
                  <a:lnTo>
                    <a:pt x="628" y="1339"/>
                  </a:lnTo>
                  <a:lnTo>
                    <a:pt x="502" y="1235"/>
                  </a:lnTo>
                  <a:lnTo>
                    <a:pt x="377" y="1235"/>
                  </a:lnTo>
                  <a:lnTo>
                    <a:pt x="105" y="1444"/>
                  </a:lnTo>
                  <a:lnTo>
                    <a:pt x="63" y="1549"/>
                  </a:lnTo>
                  <a:lnTo>
                    <a:pt x="0" y="1653"/>
                  </a:lnTo>
                  <a:lnTo>
                    <a:pt x="63" y="1695"/>
                  </a:lnTo>
                  <a:lnTo>
                    <a:pt x="63" y="1842"/>
                  </a:lnTo>
                  <a:lnTo>
                    <a:pt x="0" y="1883"/>
                  </a:lnTo>
                  <a:lnTo>
                    <a:pt x="63" y="1946"/>
                  </a:lnTo>
                  <a:lnTo>
                    <a:pt x="209" y="1883"/>
                  </a:lnTo>
                  <a:lnTo>
                    <a:pt x="251" y="1904"/>
                  </a:lnTo>
                  <a:lnTo>
                    <a:pt x="377" y="1883"/>
                  </a:lnTo>
                  <a:lnTo>
                    <a:pt x="502" y="1883"/>
                  </a:lnTo>
                  <a:lnTo>
                    <a:pt x="377" y="2009"/>
                  </a:lnTo>
                  <a:lnTo>
                    <a:pt x="398" y="2093"/>
                  </a:lnTo>
                  <a:lnTo>
                    <a:pt x="461" y="2197"/>
                  </a:lnTo>
                  <a:lnTo>
                    <a:pt x="461" y="2281"/>
                  </a:lnTo>
                  <a:lnTo>
                    <a:pt x="419" y="2302"/>
                  </a:lnTo>
                  <a:lnTo>
                    <a:pt x="481" y="2323"/>
                  </a:lnTo>
                  <a:lnTo>
                    <a:pt x="586" y="2281"/>
                  </a:lnTo>
                  <a:lnTo>
                    <a:pt x="586" y="2323"/>
                  </a:lnTo>
                  <a:lnTo>
                    <a:pt x="502" y="2406"/>
                  </a:lnTo>
                  <a:lnTo>
                    <a:pt x="377" y="2490"/>
                  </a:lnTo>
                  <a:lnTo>
                    <a:pt x="419" y="2532"/>
                  </a:lnTo>
                  <a:lnTo>
                    <a:pt x="502" y="2532"/>
                  </a:lnTo>
                  <a:lnTo>
                    <a:pt x="419" y="2595"/>
                  </a:lnTo>
                  <a:lnTo>
                    <a:pt x="377" y="2699"/>
                  </a:lnTo>
                  <a:lnTo>
                    <a:pt x="293" y="2699"/>
                  </a:lnTo>
                  <a:lnTo>
                    <a:pt x="251" y="2532"/>
                  </a:lnTo>
                  <a:lnTo>
                    <a:pt x="189" y="2511"/>
                  </a:lnTo>
                  <a:lnTo>
                    <a:pt x="189" y="2616"/>
                  </a:lnTo>
                  <a:lnTo>
                    <a:pt x="209" y="2720"/>
                  </a:lnTo>
                  <a:lnTo>
                    <a:pt x="168" y="2783"/>
                  </a:lnTo>
                  <a:lnTo>
                    <a:pt x="189" y="2846"/>
                  </a:lnTo>
                  <a:lnTo>
                    <a:pt x="293" y="2930"/>
                  </a:lnTo>
                  <a:lnTo>
                    <a:pt x="293" y="2888"/>
                  </a:lnTo>
                  <a:lnTo>
                    <a:pt x="419" y="2950"/>
                  </a:lnTo>
                  <a:lnTo>
                    <a:pt x="502" y="2950"/>
                  </a:lnTo>
                  <a:lnTo>
                    <a:pt x="628" y="3034"/>
                  </a:lnTo>
                  <a:lnTo>
                    <a:pt x="670" y="3160"/>
                  </a:lnTo>
                  <a:lnTo>
                    <a:pt x="586" y="3243"/>
                  </a:lnTo>
                  <a:lnTo>
                    <a:pt x="670" y="3327"/>
                  </a:lnTo>
                  <a:lnTo>
                    <a:pt x="670" y="3411"/>
                  </a:lnTo>
                  <a:lnTo>
                    <a:pt x="733" y="3411"/>
                  </a:lnTo>
                  <a:lnTo>
                    <a:pt x="879" y="3536"/>
                  </a:lnTo>
                  <a:lnTo>
                    <a:pt x="816" y="3641"/>
                  </a:lnTo>
                  <a:lnTo>
                    <a:pt x="733" y="3620"/>
                  </a:lnTo>
                  <a:lnTo>
                    <a:pt x="712" y="3662"/>
                  </a:lnTo>
                  <a:lnTo>
                    <a:pt x="795" y="3683"/>
                  </a:lnTo>
                  <a:lnTo>
                    <a:pt x="942" y="3662"/>
                  </a:lnTo>
                  <a:lnTo>
                    <a:pt x="1214" y="3662"/>
                  </a:lnTo>
                  <a:lnTo>
                    <a:pt x="1193" y="3725"/>
                  </a:lnTo>
                  <a:lnTo>
                    <a:pt x="1130" y="3767"/>
                  </a:lnTo>
                  <a:lnTo>
                    <a:pt x="1005" y="3829"/>
                  </a:lnTo>
                  <a:lnTo>
                    <a:pt x="816" y="3829"/>
                  </a:lnTo>
                  <a:lnTo>
                    <a:pt x="774" y="3871"/>
                  </a:lnTo>
                  <a:lnTo>
                    <a:pt x="837" y="3892"/>
                  </a:lnTo>
                  <a:lnTo>
                    <a:pt x="942" y="3871"/>
                  </a:lnTo>
                  <a:lnTo>
                    <a:pt x="1088" y="3871"/>
                  </a:lnTo>
                  <a:lnTo>
                    <a:pt x="1130" y="3829"/>
                  </a:lnTo>
                  <a:lnTo>
                    <a:pt x="1130" y="3934"/>
                  </a:lnTo>
                  <a:lnTo>
                    <a:pt x="1151" y="3955"/>
                  </a:lnTo>
                  <a:lnTo>
                    <a:pt x="1235" y="3871"/>
                  </a:lnTo>
                  <a:lnTo>
                    <a:pt x="1318" y="3767"/>
                  </a:lnTo>
                  <a:lnTo>
                    <a:pt x="1402" y="3767"/>
                  </a:lnTo>
                  <a:lnTo>
                    <a:pt x="1444" y="3829"/>
                  </a:lnTo>
                  <a:lnTo>
                    <a:pt x="1528" y="3829"/>
                  </a:lnTo>
                  <a:lnTo>
                    <a:pt x="1632" y="3892"/>
                  </a:lnTo>
                  <a:lnTo>
                    <a:pt x="1674" y="3829"/>
                  </a:lnTo>
                  <a:lnTo>
                    <a:pt x="1758" y="3850"/>
                  </a:lnTo>
                  <a:lnTo>
                    <a:pt x="1758" y="3892"/>
                  </a:lnTo>
                  <a:lnTo>
                    <a:pt x="1716" y="3934"/>
                  </a:lnTo>
                  <a:lnTo>
                    <a:pt x="1758" y="3997"/>
                  </a:lnTo>
                  <a:lnTo>
                    <a:pt x="1779" y="4080"/>
                  </a:lnTo>
                  <a:lnTo>
                    <a:pt x="1883" y="4185"/>
                  </a:lnTo>
                  <a:lnTo>
                    <a:pt x="1946" y="4164"/>
                  </a:lnTo>
                  <a:lnTo>
                    <a:pt x="2072" y="4206"/>
                  </a:lnTo>
                  <a:lnTo>
                    <a:pt x="2197" y="4185"/>
                  </a:lnTo>
                  <a:lnTo>
                    <a:pt x="2281" y="4143"/>
                  </a:lnTo>
                  <a:lnTo>
                    <a:pt x="2386" y="4143"/>
                  </a:lnTo>
                  <a:lnTo>
                    <a:pt x="2469" y="4080"/>
                  </a:lnTo>
                  <a:lnTo>
                    <a:pt x="2574" y="4143"/>
                  </a:lnTo>
                  <a:lnTo>
                    <a:pt x="2616" y="4080"/>
                  </a:lnTo>
                  <a:lnTo>
                    <a:pt x="2616" y="3955"/>
                  </a:lnTo>
                  <a:lnTo>
                    <a:pt x="2658" y="3871"/>
                  </a:lnTo>
                  <a:lnTo>
                    <a:pt x="2616" y="3767"/>
                  </a:lnTo>
                  <a:lnTo>
                    <a:pt x="2867" y="3746"/>
                  </a:lnTo>
                  <a:lnTo>
                    <a:pt x="3076" y="3746"/>
                  </a:lnTo>
                  <a:lnTo>
                    <a:pt x="3348" y="3892"/>
                  </a:lnTo>
                  <a:lnTo>
                    <a:pt x="3453" y="3892"/>
                  </a:lnTo>
                  <a:lnTo>
                    <a:pt x="3641" y="4143"/>
                  </a:lnTo>
                  <a:lnTo>
                    <a:pt x="3808" y="4248"/>
                  </a:lnTo>
                  <a:lnTo>
                    <a:pt x="4331" y="4185"/>
                  </a:lnTo>
                  <a:lnTo>
                    <a:pt x="4478" y="4101"/>
                  </a:lnTo>
                  <a:lnTo>
                    <a:pt x="4541" y="4101"/>
                  </a:lnTo>
                  <a:lnTo>
                    <a:pt x="4562" y="4143"/>
                  </a:lnTo>
                  <a:lnTo>
                    <a:pt x="4603" y="4080"/>
                  </a:lnTo>
                  <a:lnTo>
                    <a:pt x="4645" y="3976"/>
                  </a:lnTo>
                  <a:lnTo>
                    <a:pt x="4896" y="3725"/>
                  </a:lnTo>
                  <a:lnTo>
                    <a:pt x="4959" y="3683"/>
                  </a:lnTo>
                  <a:lnTo>
                    <a:pt x="5189" y="3767"/>
                  </a:lnTo>
                  <a:lnTo>
                    <a:pt x="5336" y="3850"/>
                  </a:lnTo>
                  <a:lnTo>
                    <a:pt x="5524" y="3787"/>
                  </a:lnTo>
                  <a:lnTo>
                    <a:pt x="5524" y="3746"/>
                  </a:lnTo>
                  <a:lnTo>
                    <a:pt x="5650" y="3662"/>
                  </a:lnTo>
                  <a:lnTo>
                    <a:pt x="5754" y="3683"/>
                  </a:lnTo>
                  <a:lnTo>
                    <a:pt x="5754" y="3767"/>
                  </a:lnTo>
                  <a:lnTo>
                    <a:pt x="5691" y="3934"/>
                  </a:lnTo>
                  <a:lnTo>
                    <a:pt x="5545" y="3997"/>
                  </a:lnTo>
                  <a:lnTo>
                    <a:pt x="5587" y="4059"/>
                  </a:lnTo>
                  <a:lnTo>
                    <a:pt x="5691" y="4185"/>
                  </a:lnTo>
                  <a:lnTo>
                    <a:pt x="5650" y="4269"/>
                  </a:lnTo>
                  <a:lnTo>
                    <a:pt x="5754" y="4290"/>
                  </a:lnTo>
                  <a:lnTo>
                    <a:pt x="5901" y="4269"/>
                  </a:lnTo>
                  <a:lnTo>
                    <a:pt x="6005" y="4206"/>
                  </a:lnTo>
                  <a:lnTo>
                    <a:pt x="5963" y="4080"/>
                  </a:lnTo>
                  <a:lnTo>
                    <a:pt x="6047" y="4059"/>
                  </a:lnTo>
                  <a:lnTo>
                    <a:pt x="6047" y="3829"/>
                  </a:lnTo>
                  <a:lnTo>
                    <a:pt x="6110" y="3746"/>
                  </a:lnTo>
                  <a:lnTo>
                    <a:pt x="6256" y="3787"/>
                  </a:lnTo>
                  <a:lnTo>
                    <a:pt x="6361" y="3829"/>
                  </a:lnTo>
                  <a:lnTo>
                    <a:pt x="6654" y="3683"/>
                  </a:lnTo>
                  <a:lnTo>
                    <a:pt x="6696" y="3683"/>
                  </a:lnTo>
                  <a:lnTo>
                    <a:pt x="6780" y="3641"/>
                  </a:lnTo>
                  <a:lnTo>
                    <a:pt x="7093" y="3620"/>
                  </a:lnTo>
                  <a:lnTo>
                    <a:pt x="7198" y="3641"/>
                  </a:lnTo>
                  <a:lnTo>
                    <a:pt x="7261" y="3683"/>
                  </a:lnTo>
                  <a:lnTo>
                    <a:pt x="7428" y="3746"/>
                  </a:lnTo>
                  <a:lnTo>
                    <a:pt x="7700" y="3746"/>
                  </a:lnTo>
                  <a:lnTo>
                    <a:pt x="7721" y="3683"/>
                  </a:lnTo>
                  <a:lnTo>
                    <a:pt x="7888" y="3641"/>
                  </a:lnTo>
                  <a:lnTo>
                    <a:pt x="7951" y="3557"/>
                  </a:lnTo>
                  <a:lnTo>
                    <a:pt x="8160" y="3474"/>
                  </a:lnTo>
                  <a:lnTo>
                    <a:pt x="8307" y="3474"/>
                  </a:lnTo>
                  <a:lnTo>
                    <a:pt x="8432" y="3453"/>
                  </a:lnTo>
                  <a:lnTo>
                    <a:pt x="8725" y="3474"/>
                  </a:lnTo>
                  <a:lnTo>
                    <a:pt x="8956" y="3411"/>
                  </a:lnTo>
                  <a:lnTo>
                    <a:pt x="9102" y="3411"/>
                  </a:lnTo>
                  <a:lnTo>
                    <a:pt x="9165" y="3432"/>
                  </a:lnTo>
                  <a:lnTo>
                    <a:pt x="9311" y="3306"/>
                  </a:lnTo>
                  <a:lnTo>
                    <a:pt x="9458" y="3306"/>
                  </a:lnTo>
                  <a:lnTo>
                    <a:pt x="9500" y="3264"/>
                  </a:lnTo>
                  <a:lnTo>
                    <a:pt x="9730" y="3264"/>
                  </a:lnTo>
                  <a:lnTo>
                    <a:pt x="9939" y="3327"/>
                  </a:lnTo>
                  <a:lnTo>
                    <a:pt x="10085" y="3264"/>
                  </a:lnTo>
                  <a:lnTo>
                    <a:pt x="10148" y="3327"/>
                  </a:lnTo>
                  <a:lnTo>
                    <a:pt x="10148" y="3432"/>
                  </a:lnTo>
                  <a:lnTo>
                    <a:pt x="10253" y="3474"/>
                  </a:lnTo>
                  <a:lnTo>
                    <a:pt x="10399" y="3453"/>
                  </a:lnTo>
                  <a:lnTo>
                    <a:pt x="10420" y="3348"/>
                  </a:lnTo>
                  <a:lnTo>
                    <a:pt x="10357" y="3223"/>
                  </a:lnTo>
                  <a:lnTo>
                    <a:pt x="10232" y="2992"/>
                  </a:lnTo>
                  <a:lnTo>
                    <a:pt x="10085" y="2930"/>
                  </a:lnTo>
                  <a:lnTo>
                    <a:pt x="10106" y="2846"/>
                  </a:lnTo>
                  <a:lnTo>
                    <a:pt x="10085" y="2699"/>
                  </a:lnTo>
                  <a:lnTo>
                    <a:pt x="10148" y="2511"/>
                  </a:lnTo>
                  <a:lnTo>
                    <a:pt x="10127" y="2469"/>
                  </a:lnTo>
                  <a:lnTo>
                    <a:pt x="10002" y="2427"/>
                  </a:lnTo>
                  <a:lnTo>
                    <a:pt x="10002" y="2281"/>
                  </a:lnTo>
                  <a:lnTo>
                    <a:pt x="10002" y="2176"/>
                  </a:lnTo>
                  <a:lnTo>
                    <a:pt x="9939" y="1967"/>
                  </a:lnTo>
                  <a:lnTo>
                    <a:pt x="9897" y="1842"/>
                  </a:lnTo>
                  <a:lnTo>
                    <a:pt x="9897" y="1779"/>
                  </a:lnTo>
                  <a:lnTo>
                    <a:pt x="10044" y="1779"/>
                  </a:lnTo>
                  <a:lnTo>
                    <a:pt x="10106" y="1632"/>
                  </a:lnTo>
                  <a:lnTo>
                    <a:pt x="10148" y="1570"/>
                  </a:lnTo>
                  <a:lnTo>
                    <a:pt x="10148" y="1528"/>
                  </a:lnTo>
                  <a:lnTo>
                    <a:pt x="10106" y="1444"/>
                  </a:lnTo>
                  <a:lnTo>
                    <a:pt x="10002" y="1360"/>
                  </a:lnTo>
                  <a:lnTo>
                    <a:pt x="9709" y="1360"/>
                  </a:lnTo>
                  <a:lnTo>
                    <a:pt x="9562" y="1256"/>
                  </a:lnTo>
                  <a:lnTo>
                    <a:pt x="9520" y="1026"/>
                  </a:lnTo>
                  <a:lnTo>
                    <a:pt x="9583" y="837"/>
                  </a:lnTo>
                  <a:lnTo>
                    <a:pt x="9500" y="733"/>
                  </a:lnTo>
                  <a:lnTo>
                    <a:pt x="9395" y="712"/>
                  </a:lnTo>
                  <a:lnTo>
                    <a:pt x="9395" y="628"/>
                  </a:lnTo>
                  <a:lnTo>
                    <a:pt x="9290" y="523"/>
                  </a:lnTo>
                  <a:lnTo>
                    <a:pt x="9186" y="502"/>
                  </a:lnTo>
                  <a:lnTo>
                    <a:pt x="8956" y="293"/>
                  </a:lnTo>
                  <a:lnTo>
                    <a:pt x="8851" y="272"/>
                  </a:lnTo>
                  <a:lnTo>
                    <a:pt x="8767" y="335"/>
                  </a:lnTo>
                  <a:lnTo>
                    <a:pt x="8725" y="335"/>
                  </a:lnTo>
                  <a:lnTo>
                    <a:pt x="8558" y="293"/>
                  </a:lnTo>
                  <a:lnTo>
                    <a:pt x="8516" y="377"/>
                  </a:lnTo>
                  <a:lnTo>
                    <a:pt x="8432" y="335"/>
                  </a:lnTo>
                  <a:lnTo>
                    <a:pt x="8412" y="230"/>
                  </a:lnTo>
                  <a:lnTo>
                    <a:pt x="8349" y="230"/>
                  </a:lnTo>
                  <a:lnTo>
                    <a:pt x="8328" y="272"/>
                  </a:lnTo>
                  <a:lnTo>
                    <a:pt x="8244" y="419"/>
                  </a:lnTo>
                  <a:lnTo>
                    <a:pt x="8098" y="502"/>
                  </a:lnTo>
                  <a:lnTo>
                    <a:pt x="7909" y="607"/>
                  </a:lnTo>
                  <a:lnTo>
                    <a:pt x="7888" y="691"/>
                  </a:lnTo>
                  <a:lnTo>
                    <a:pt x="7700" y="712"/>
                  </a:lnTo>
                  <a:lnTo>
                    <a:pt x="7616" y="754"/>
                  </a:lnTo>
                  <a:lnTo>
                    <a:pt x="7386" y="712"/>
                  </a:lnTo>
                  <a:lnTo>
                    <a:pt x="7324" y="649"/>
                  </a:lnTo>
                  <a:lnTo>
                    <a:pt x="7219" y="649"/>
                  </a:lnTo>
                  <a:lnTo>
                    <a:pt x="7198" y="628"/>
                  </a:lnTo>
                  <a:lnTo>
                    <a:pt x="7093" y="691"/>
                  </a:lnTo>
                  <a:lnTo>
                    <a:pt x="6884" y="691"/>
                  </a:lnTo>
                  <a:lnTo>
                    <a:pt x="6633" y="795"/>
                  </a:lnTo>
                  <a:lnTo>
                    <a:pt x="6445" y="754"/>
                  </a:lnTo>
                  <a:lnTo>
                    <a:pt x="6319" y="649"/>
                  </a:lnTo>
                  <a:lnTo>
                    <a:pt x="6235" y="712"/>
                  </a:lnTo>
                  <a:lnTo>
                    <a:pt x="6026" y="607"/>
                  </a:lnTo>
                  <a:lnTo>
                    <a:pt x="5901" y="586"/>
                  </a:lnTo>
                  <a:lnTo>
                    <a:pt x="5712" y="440"/>
                  </a:lnTo>
                  <a:lnTo>
                    <a:pt x="5629" y="440"/>
                  </a:lnTo>
                  <a:lnTo>
                    <a:pt x="5587" y="523"/>
                  </a:lnTo>
                  <a:lnTo>
                    <a:pt x="5503" y="502"/>
                  </a:lnTo>
                  <a:lnTo>
                    <a:pt x="5399" y="377"/>
                  </a:lnTo>
                  <a:lnTo>
                    <a:pt x="5378" y="210"/>
                  </a:lnTo>
                  <a:lnTo>
                    <a:pt x="5273" y="126"/>
                  </a:lnTo>
                  <a:lnTo>
                    <a:pt x="5210" y="168"/>
                  </a:lnTo>
                  <a:lnTo>
                    <a:pt x="5085" y="293"/>
                  </a:lnTo>
                  <a:lnTo>
                    <a:pt x="5022" y="272"/>
                  </a:lnTo>
                  <a:lnTo>
                    <a:pt x="4980" y="314"/>
                  </a:lnTo>
                  <a:lnTo>
                    <a:pt x="4771" y="105"/>
                  </a:lnTo>
                  <a:lnTo>
                    <a:pt x="4750"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54"/>
            <p:cNvSpPr/>
            <p:nvPr/>
          </p:nvSpPr>
          <p:spPr>
            <a:xfrm>
              <a:off x="3914265" y="2848854"/>
              <a:ext cx="18945" cy="15956"/>
            </a:xfrm>
            <a:custGeom>
              <a:avLst/>
              <a:gdLst/>
              <a:ahLst/>
              <a:cxnLst/>
              <a:rect l="l" t="t" r="r" b="b"/>
              <a:pathLst>
                <a:path w="1591" h="1403" extrusionOk="0">
                  <a:moveTo>
                    <a:pt x="503" y="0"/>
                  </a:moveTo>
                  <a:lnTo>
                    <a:pt x="419" y="84"/>
                  </a:lnTo>
                  <a:lnTo>
                    <a:pt x="335" y="84"/>
                  </a:lnTo>
                  <a:lnTo>
                    <a:pt x="231" y="189"/>
                  </a:lnTo>
                  <a:lnTo>
                    <a:pt x="210" y="356"/>
                  </a:lnTo>
                  <a:lnTo>
                    <a:pt x="335" y="398"/>
                  </a:lnTo>
                  <a:lnTo>
                    <a:pt x="335" y="523"/>
                  </a:lnTo>
                  <a:lnTo>
                    <a:pt x="189" y="628"/>
                  </a:lnTo>
                  <a:lnTo>
                    <a:pt x="210" y="733"/>
                  </a:lnTo>
                  <a:lnTo>
                    <a:pt x="126" y="879"/>
                  </a:lnTo>
                  <a:lnTo>
                    <a:pt x="1" y="921"/>
                  </a:lnTo>
                  <a:lnTo>
                    <a:pt x="22" y="921"/>
                  </a:lnTo>
                  <a:lnTo>
                    <a:pt x="84" y="1025"/>
                  </a:lnTo>
                  <a:lnTo>
                    <a:pt x="168" y="1088"/>
                  </a:lnTo>
                  <a:lnTo>
                    <a:pt x="231" y="1046"/>
                  </a:lnTo>
                  <a:lnTo>
                    <a:pt x="294" y="1088"/>
                  </a:lnTo>
                  <a:lnTo>
                    <a:pt x="398" y="1046"/>
                  </a:lnTo>
                  <a:lnTo>
                    <a:pt x="294" y="1130"/>
                  </a:lnTo>
                  <a:lnTo>
                    <a:pt x="231" y="1130"/>
                  </a:lnTo>
                  <a:lnTo>
                    <a:pt x="168" y="1318"/>
                  </a:lnTo>
                  <a:lnTo>
                    <a:pt x="189" y="1402"/>
                  </a:lnTo>
                  <a:lnTo>
                    <a:pt x="419" y="1193"/>
                  </a:lnTo>
                  <a:lnTo>
                    <a:pt x="712" y="1025"/>
                  </a:lnTo>
                  <a:lnTo>
                    <a:pt x="796" y="879"/>
                  </a:lnTo>
                  <a:lnTo>
                    <a:pt x="900" y="816"/>
                  </a:lnTo>
                  <a:lnTo>
                    <a:pt x="1110" y="837"/>
                  </a:lnTo>
                  <a:lnTo>
                    <a:pt x="1152" y="795"/>
                  </a:lnTo>
                  <a:lnTo>
                    <a:pt x="1277" y="795"/>
                  </a:lnTo>
                  <a:lnTo>
                    <a:pt x="1361" y="816"/>
                  </a:lnTo>
                  <a:lnTo>
                    <a:pt x="1486" y="837"/>
                  </a:lnTo>
                  <a:lnTo>
                    <a:pt x="1591" y="733"/>
                  </a:lnTo>
                  <a:lnTo>
                    <a:pt x="1591" y="670"/>
                  </a:lnTo>
                  <a:lnTo>
                    <a:pt x="1486" y="607"/>
                  </a:lnTo>
                  <a:lnTo>
                    <a:pt x="1361" y="481"/>
                  </a:lnTo>
                  <a:lnTo>
                    <a:pt x="1235" y="461"/>
                  </a:lnTo>
                  <a:lnTo>
                    <a:pt x="1047" y="293"/>
                  </a:lnTo>
                  <a:lnTo>
                    <a:pt x="1026" y="84"/>
                  </a:lnTo>
                  <a:lnTo>
                    <a:pt x="921" y="63"/>
                  </a:lnTo>
                  <a:lnTo>
                    <a:pt x="817" y="147"/>
                  </a:lnTo>
                  <a:lnTo>
                    <a:pt x="649"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54"/>
            <p:cNvSpPr/>
            <p:nvPr/>
          </p:nvSpPr>
          <p:spPr>
            <a:xfrm>
              <a:off x="4004703" y="2885735"/>
              <a:ext cx="66539" cy="61161"/>
            </a:xfrm>
            <a:custGeom>
              <a:avLst/>
              <a:gdLst/>
              <a:ahLst/>
              <a:cxnLst/>
              <a:rect l="l" t="t" r="r" b="b"/>
              <a:pathLst>
                <a:path w="5588" h="5378" extrusionOk="0">
                  <a:moveTo>
                    <a:pt x="2031" y="0"/>
                  </a:moveTo>
                  <a:lnTo>
                    <a:pt x="1989" y="42"/>
                  </a:lnTo>
                  <a:lnTo>
                    <a:pt x="1842" y="42"/>
                  </a:lnTo>
                  <a:lnTo>
                    <a:pt x="1696" y="168"/>
                  </a:lnTo>
                  <a:lnTo>
                    <a:pt x="1717" y="189"/>
                  </a:lnTo>
                  <a:lnTo>
                    <a:pt x="1633" y="314"/>
                  </a:lnTo>
                  <a:lnTo>
                    <a:pt x="1591" y="314"/>
                  </a:lnTo>
                  <a:lnTo>
                    <a:pt x="1466" y="419"/>
                  </a:lnTo>
                  <a:lnTo>
                    <a:pt x="1215" y="482"/>
                  </a:lnTo>
                  <a:lnTo>
                    <a:pt x="1110" y="670"/>
                  </a:lnTo>
                  <a:lnTo>
                    <a:pt x="1110" y="837"/>
                  </a:lnTo>
                  <a:lnTo>
                    <a:pt x="1215" y="1047"/>
                  </a:lnTo>
                  <a:lnTo>
                    <a:pt x="1215" y="1235"/>
                  </a:lnTo>
                  <a:lnTo>
                    <a:pt x="1110" y="1444"/>
                  </a:lnTo>
                  <a:lnTo>
                    <a:pt x="1173" y="1549"/>
                  </a:lnTo>
                  <a:lnTo>
                    <a:pt x="1152" y="1716"/>
                  </a:lnTo>
                  <a:lnTo>
                    <a:pt x="1068" y="1842"/>
                  </a:lnTo>
                  <a:lnTo>
                    <a:pt x="1005" y="1925"/>
                  </a:lnTo>
                  <a:lnTo>
                    <a:pt x="1" y="2658"/>
                  </a:lnTo>
                  <a:lnTo>
                    <a:pt x="273" y="3411"/>
                  </a:lnTo>
                  <a:lnTo>
                    <a:pt x="775" y="3453"/>
                  </a:lnTo>
                  <a:lnTo>
                    <a:pt x="3474" y="5336"/>
                  </a:lnTo>
                  <a:lnTo>
                    <a:pt x="4562" y="5378"/>
                  </a:lnTo>
                  <a:lnTo>
                    <a:pt x="4709" y="5106"/>
                  </a:lnTo>
                  <a:lnTo>
                    <a:pt x="4834" y="4855"/>
                  </a:lnTo>
                  <a:lnTo>
                    <a:pt x="5085" y="4708"/>
                  </a:lnTo>
                  <a:lnTo>
                    <a:pt x="5274" y="4792"/>
                  </a:lnTo>
                  <a:lnTo>
                    <a:pt x="5399" y="4750"/>
                  </a:lnTo>
                  <a:lnTo>
                    <a:pt x="5462" y="4771"/>
                  </a:lnTo>
                  <a:lnTo>
                    <a:pt x="5546" y="4645"/>
                  </a:lnTo>
                  <a:lnTo>
                    <a:pt x="5588" y="4604"/>
                  </a:lnTo>
                  <a:lnTo>
                    <a:pt x="5546" y="4583"/>
                  </a:lnTo>
                  <a:lnTo>
                    <a:pt x="5441" y="4541"/>
                  </a:lnTo>
                  <a:lnTo>
                    <a:pt x="5337" y="4457"/>
                  </a:lnTo>
                  <a:lnTo>
                    <a:pt x="5274" y="4122"/>
                  </a:lnTo>
                  <a:lnTo>
                    <a:pt x="5085" y="4122"/>
                  </a:lnTo>
                  <a:lnTo>
                    <a:pt x="5064" y="3955"/>
                  </a:lnTo>
                  <a:lnTo>
                    <a:pt x="5064" y="3767"/>
                  </a:lnTo>
                  <a:lnTo>
                    <a:pt x="5190" y="3662"/>
                  </a:lnTo>
                  <a:lnTo>
                    <a:pt x="5064" y="3411"/>
                  </a:lnTo>
                  <a:lnTo>
                    <a:pt x="4960" y="3348"/>
                  </a:lnTo>
                  <a:lnTo>
                    <a:pt x="4855" y="3139"/>
                  </a:lnTo>
                  <a:lnTo>
                    <a:pt x="4772" y="3097"/>
                  </a:lnTo>
                  <a:lnTo>
                    <a:pt x="4730" y="3118"/>
                  </a:lnTo>
                  <a:lnTo>
                    <a:pt x="4290" y="2825"/>
                  </a:lnTo>
                  <a:lnTo>
                    <a:pt x="4186" y="2867"/>
                  </a:lnTo>
                  <a:lnTo>
                    <a:pt x="4123" y="2888"/>
                  </a:lnTo>
                  <a:lnTo>
                    <a:pt x="4018" y="2804"/>
                  </a:lnTo>
                  <a:lnTo>
                    <a:pt x="4018" y="2720"/>
                  </a:lnTo>
                  <a:lnTo>
                    <a:pt x="3997" y="2699"/>
                  </a:lnTo>
                  <a:lnTo>
                    <a:pt x="4039" y="2574"/>
                  </a:lnTo>
                  <a:lnTo>
                    <a:pt x="3914" y="2469"/>
                  </a:lnTo>
                  <a:lnTo>
                    <a:pt x="3893" y="2386"/>
                  </a:lnTo>
                  <a:lnTo>
                    <a:pt x="3788" y="2365"/>
                  </a:lnTo>
                  <a:lnTo>
                    <a:pt x="3704" y="2281"/>
                  </a:lnTo>
                  <a:lnTo>
                    <a:pt x="3621" y="2260"/>
                  </a:lnTo>
                  <a:lnTo>
                    <a:pt x="3621" y="2176"/>
                  </a:lnTo>
                  <a:lnTo>
                    <a:pt x="3684" y="2135"/>
                  </a:lnTo>
                  <a:lnTo>
                    <a:pt x="3663" y="2072"/>
                  </a:lnTo>
                  <a:lnTo>
                    <a:pt x="3684" y="1988"/>
                  </a:lnTo>
                  <a:lnTo>
                    <a:pt x="3684" y="1779"/>
                  </a:lnTo>
                  <a:lnTo>
                    <a:pt x="3725" y="1737"/>
                  </a:lnTo>
                  <a:lnTo>
                    <a:pt x="3767" y="1549"/>
                  </a:lnTo>
                  <a:lnTo>
                    <a:pt x="3830" y="1549"/>
                  </a:lnTo>
                  <a:lnTo>
                    <a:pt x="3914" y="1528"/>
                  </a:lnTo>
                  <a:lnTo>
                    <a:pt x="3914" y="1319"/>
                  </a:lnTo>
                  <a:lnTo>
                    <a:pt x="3872" y="1298"/>
                  </a:lnTo>
                  <a:lnTo>
                    <a:pt x="3830" y="1130"/>
                  </a:lnTo>
                  <a:lnTo>
                    <a:pt x="3914" y="1130"/>
                  </a:lnTo>
                  <a:lnTo>
                    <a:pt x="4018" y="1088"/>
                  </a:lnTo>
                  <a:lnTo>
                    <a:pt x="4081" y="1047"/>
                  </a:lnTo>
                  <a:lnTo>
                    <a:pt x="4018" y="1026"/>
                  </a:lnTo>
                  <a:lnTo>
                    <a:pt x="3935" y="984"/>
                  </a:lnTo>
                  <a:lnTo>
                    <a:pt x="3809" y="1005"/>
                  </a:lnTo>
                  <a:lnTo>
                    <a:pt x="3725" y="984"/>
                  </a:lnTo>
                  <a:lnTo>
                    <a:pt x="3516" y="879"/>
                  </a:lnTo>
                  <a:lnTo>
                    <a:pt x="3453" y="837"/>
                  </a:lnTo>
                  <a:lnTo>
                    <a:pt x="3349" y="795"/>
                  </a:lnTo>
                  <a:lnTo>
                    <a:pt x="3286" y="670"/>
                  </a:lnTo>
                  <a:lnTo>
                    <a:pt x="3244" y="565"/>
                  </a:lnTo>
                  <a:lnTo>
                    <a:pt x="3140" y="565"/>
                  </a:lnTo>
                  <a:lnTo>
                    <a:pt x="3077" y="419"/>
                  </a:lnTo>
                  <a:lnTo>
                    <a:pt x="3098" y="314"/>
                  </a:lnTo>
                  <a:lnTo>
                    <a:pt x="3035" y="189"/>
                  </a:lnTo>
                  <a:lnTo>
                    <a:pt x="2930" y="168"/>
                  </a:lnTo>
                  <a:lnTo>
                    <a:pt x="2784" y="210"/>
                  </a:lnTo>
                  <a:lnTo>
                    <a:pt x="2679" y="168"/>
                  </a:lnTo>
                  <a:lnTo>
                    <a:pt x="2679" y="63"/>
                  </a:lnTo>
                  <a:lnTo>
                    <a:pt x="2616" y="0"/>
                  </a:lnTo>
                  <a:lnTo>
                    <a:pt x="2470" y="63"/>
                  </a:lnTo>
                  <a:lnTo>
                    <a:pt x="2261"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54"/>
            <p:cNvSpPr/>
            <p:nvPr/>
          </p:nvSpPr>
          <p:spPr>
            <a:xfrm>
              <a:off x="4059025" y="2939277"/>
              <a:ext cx="11967" cy="11668"/>
            </a:xfrm>
            <a:custGeom>
              <a:avLst/>
              <a:gdLst/>
              <a:ahLst/>
              <a:cxnLst/>
              <a:rect l="l" t="t" r="r" b="b"/>
              <a:pathLst>
                <a:path w="1005" h="1026" extrusionOk="0">
                  <a:moveTo>
                    <a:pt x="523" y="0"/>
                  </a:moveTo>
                  <a:lnTo>
                    <a:pt x="272" y="147"/>
                  </a:lnTo>
                  <a:lnTo>
                    <a:pt x="147" y="398"/>
                  </a:lnTo>
                  <a:lnTo>
                    <a:pt x="0" y="670"/>
                  </a:lnTo>
                  <a:lnTo>
                    <a:pt x="84" y="670"/>
                  </a:lnTo>
                  <a:lnTo>
                    <a:pt x="607" y="816"/>
                  </a:lnTo>
                  <a:lnTo>
                    <a:pt x="628" y="1025"/>
                  </a:lnTo>
                  <a:lnTo>
                    <a:pt x="1005" y="879"/>
                  </a:lnTo>
                  <a:lnTo>
                    <a:pt x="942" y="795"/>
                  </a:lnTo>
                  <a:lnTo>
                    <a:pt x="942" y="774"/>
                  </a:lnTo>
                  <a:lnTo>
                    <a:pt x="984" y="774"/>
                  </a:lnTo>
                  <a:lnTo>
                    <a:pt x="921" y="691"/>
                  </a:lnTo>
                  <a:lnTo>
                    <a:pt x="921" y="607"/>
                  </a:lnTo>
                  <a:lnTo>
                    <a:pt x="879" y="502"/>
                  </a:lnTo>
                  <a:lnTo>
                    <a:pt x="837" y="565"/>
                  </a:lnTo>
                  <a:lnTo>
                    <a:pt x="607" y="419"/>
                  </a:lnTo>
                  <a:lnTo>
                    <a:pt x="942" y="356"/>
                  </a:lnTo>
                  <a:lnTo>
                    <a:pt x="900" y="84"/>
                  </a:lnTo>
                  <a:lnTo>
                    <a:pt x="900" y="63"/>
                  </a:lnTo>
                  <a:lnTo>
                    <a:pt x="837" y="42"/>
                  </a:lnTo>
                  <a:lnTo>
                    <a:pt x="712" y="84"/>
                  </a:lnTo>
                  <a:lnTo>
                    <a:pt x="523"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54"/>
            <p:cNvSpPr/>
            <p:nvPr/>
          </p:nvSpPr>
          <p:spPr>
            <a:xfrm>
              <a:off x="3959359" y="2899768"/>
              <a:ext cx="15468" cy="8347"/>
            </a:xfrm>
            <a:custGeom>
              <a:avLst/>
              <a:gdLst/>
              <a:ahLst/>
              <a:cxnLst/>
              <a:rect l="l" t="t" r="r" b="b"/>
              <a:pathLst>
                <a:path w="1299" h="734" extrusionOk="0">
                  <a:moveTo>
                    <a:pt x="1194" y="1"/>
                  </a:moveTo>
                  <a:lnTo>
                    <a:pt x="1005" y="105"/>
                  </a:lnTo>
                  <a:lnTo>
                    <a:pt x="775" y="210"/>
                  </a:lnTo>
                  <a:lnTo>
                    <a:pt x="608" y="210"/>
                  </a:lnTo>
                  <a:lnTo>
                    <a:pt x="482" y="168"/>
                  </a:lnTo>
                  <a:lnTo>
                    <a:pt x="378" y="168"/>
                  </a:lnTo>
                  <a:lnTo>
                    <a:pt x="378" y="231"/>
                  </a:lnTo>
                  <a:lnTo>
                    <a:pt x="357" y="315"/>
                  </a:lnTo>
                  <a:lnTo>
                    <a:pt x="273" y="336"/>
                  </a:lnTo>
                  <a:lnTo>
                    <a:pt x="147" y="294"/>
                  </a:lnTo>
                  <a:lnTo>
                    <a:pt x="85" y="377"/>
                  </a:lnTo>
                  <a:lnTo>
                    <a:pt x="1" y="398"/>
                  </a:lnTo>
                  <a:lnTo>
                    <a:pt x="1" y="524"/>
                  </a:lnTo>
                  <a:lnTo>
                    <a:pt x="85" y="629"/>
                  </a:lnTo>
                  <a:lnTo>
                    <a:pt x="210" y="712"/>
                  </a:lnTo>
                  <a:lnTo>
                    <a:pt x="378" y="691"/>
                  </a:lnTo>
                  <a:lnTo>
                    <a:pt x="461" y="733"/>
                  </a:lnTo>
                  <a:lnTo>
                    <a:pt x="503" y="691"/>
                  </a:lnTo>
                  <a:lnTo>
                    <a:pt x="629" y="649"/>
                  </a:lnTo>
                  <a:lnTo>
                    <a:pt x="775" y="545"/>
                  </a:lnTo>
                  <a:lnTo>
                    <a:pt x="838" y="503"/>
                  </a:lnTo>
                  <a:lnTo>
                    <a:pt x="1005" y="524"/>
                  </a:lnTo>
                  <a:lnTo>
                    <a:pt x="1005" y="419"/>
                  </a:lnTo>
                  <a:lnTo>
                    <a:pt x="984" y="315"/>
                  </a:lnTo>
                  <a:lnTo>
                    <a:pt x="1110" y="168"/>
                  </a:lnTo>
                  <a:lnTo>
                    <a:pt x="1235" y="85"/>
                  </a:lnTo>
                  <a:lnTo>
                    <a:pt x="1298" y="22"/>
                  </a:lnTo>
                  <a:lnTo>
                    <a:pt x="1256"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54"/>
            <p:cNvSpPr/>
            <p:nvPr/>
          </p:nvSpPr>
          <p:spPr>
            <a:xfrm>
              <a:off x="3982281" y="2887395"/>
              <a:ext cx="42867" cy="36426"/>
            </a:xfrm>
            <a:custGeom>
              <a:avLst/>
              <a:gdLst/>
              <a:ahLst/>
              <a:cxnLst/>
              <a:rect l="l" t="t" r="r" b="b"/>
              <a:pathLst>
                <a:path w="3600" h="3203" extrusionOk="0">
                  <a:moveTo>
                    <a:pt x="3370" y="1"/>
                  </a:moveTo>
                  <a:lnTo>
                    <a:pt x="3139" y="64"/>
                  </a:lnTo>
                  <a:lnTo>
                    <a:pt x="2846" y="43"/>
                  </a:lnTo>
                  <a:lnTo>
                    <a:pt x="2721" y="64"/>
                  </a:lnTo>
                  <a:lnTo>
                    <a:pt x="2574" y="64"/>
                  </a:lnTo>
                  <a:lnTo>
                    <a:pt x="2365" y="147"/>
                  </a:lnTo>
                  <a:lnTo>
                    <a:pt x="2302" y="231"/>
                  </a:lnTo>
                  <a:lnTo>
                    <a:pt x="2135" y="273"/>
                  </a:lnTo>
                  <a:lnTo>
                    <a:pt x="2114" y="336"/>
                  </a:lnTo>
                  <a:lnTo>
                    <a:pt x="1842" y="336"/>
                  </a:lnTo>
                  <a:lnTo>
                    <a:pt x="1675" y="273"/>
                  </a:lnTo>
                  <a:lnTo>
                    <a:pt x="1612" y="231"/>
                  </a:lnTo>
                  <a:lnTo>
                    <a:pt x="1507" y="210"/>
                  </a:lnTo>
                  <a:lnTo>
                    <a:pt x="1194" y="231"/>
                  </a:lnTo>
                  <a:lnTo>
                    <a:pt x="1110" y="273"/>
                  </a:lnTo>
                  <a:lnTo>
                    <a:pt x="1068" y="273"/>
                  </a:lnTo>
                  <a:lnTo>
                    <a:pt x="775" y="419"/>
                  </a:lnTo>
                  <a:lnTo>
                    <a:pt x="670" y="377"/>
                  </a:lnTo>
                  <a:lnTo>
                    <a:pt x="524" y="336"/>
                  </a:lnTo>
                  <a:lnTo>
                    <a:pt x="461" y="419"/>
                  </a:lnTo>
                  <a:lnTo>
                    <a:pt x="461" y="649"/>
                  </a:lnTo>
                  <a:lnTo>
                    <a:pt x="377" y="670"/>
                  </a:lnTo>
                  <a:lnTo>
                    <a:pt x="419" y="796"/>
                  </a:lnTo>
                  <a:lnTo>
                    <a:pt x="315" y="859"/>
                  </a:lnTo>
                  <a:lnTo>
                    <a:pt x="168" y="880"/>
                  </a:lnTo>
                  <a:lnTo>
                    <a:pt x="64" y="859"/>
                  </a:lnTo>
                  <a:lnTo>
                    <a:pt x="1" y="901"/>
                  </a:lnTo>
                  <a:lnTo>
                    <a:pt x="22" y="1068"/>
                  </a:lnTo>
                  <a:lnTo>
                    <a:pt x="105" y="1277"/>
                  </a:lnTo>
                  <a:lnTo>
                    <a:pt x="147" y="1403"/>
                  </a:lnTo>
                  <a:lnTo>
                    <a:pt x="126" y="1528"/>
                  </a:lnTo>
                  <a:lnTo>
                    <a:pt x="105" y="1779"/>
                  </a:lnTo>
                  <a:lnTo>
                    <a:pt x="336" y="1779"/>
                  </a:lnTo>
                  <a:lnTo>
                    <a:pt x="377" y="1905"/>
                  </a:lnTo>
                  <a:lnTo>
                    <a:pt x="482" y="1947"/>
                  </a:lnTo>
                  <a:lnTo>
                    <a:pt x="482" y="2114"/>
                  </a:lnTo>
                  <a:lnTo>
                    <a:pt x="545" y="2198"/>
                  </a:lnTo>
                  <a:lnTo>
                    <a:pt x="461" y="2219"/>
                  </a:lnTo>
                  <a:lnTo>
                    <a:pt x="419" y="2219"/>
                  </a:lnTo>
                  <a:lnTo>
                    <a:pt x="315" y="2302"/>
                  </a:lnTo>
                  <a:lnTo>
                    <a:pt x="252" y="2449"/>
                  </a:lnTo>
                  <a:lnTo>
                    <a:pt x="168" y="2574"/>
                  </a:lnTo>
                  <a:lnTo>
                    <a:pt x="147" y="2574"/>
                  </a:lnTo>
                  <a:lnTo>
                    <a:pt x="168" y="2616"/>
                  </a:lnTo>
                  <a:lnTo>
                    <a:pt x="252" y="2679"/>
                  </a:lnTo>
                  <a:lnTo>
                    <a:pt x="273" y="2888"/>
                  </a:lnTo>
                  <a:lnTo>
                    <a:pt x="252" y="2993"/>
                  </a:lnTo>
                  <a:lnTo>
                    <a:pt x="315" y="2993"/>
                  </a:lnTo>
                  <a:lnTo>
                    <a:pt x="482" y="3077"/>
                  </a:lnTo>
                  <a:lnTo>
                    <a:pt x="629" y="3181"/>
                  </a:lnTo>
                  <a:lnTo>
                    <a:pt x="649" y="3181"/>
                  </a:lnTo>
                  <a:lnTo>
                    <a:pt x="733" y="3202"/>
                  </a:lnTo>
                  <a:lnTo>
                    <a:pt x="1884" y="2512"/>
                  </a:lnTo>
                  <a:lnTo>
                    <a:pt x="2888" y="1779"/>
                  </a:lnTo>
                  <a:lnTo>
                    <a:pt x="2951" y="1696"/>
                  </a:lnTo>
                  <a:lnTo>
                    <a:pt x="3035" y="1570"/>
                  </a:lnTo>
                  <a:lnTo>
                    <a:pt x="3056" y="1403"/>
                  </a:lnTo>
                  <a:lnTo>
                    <a:pt x="2993" y="1298"/>
                  </a:lnTo>
                  <a:lnTo>
                    <a:pt x="3098" y="1089"/>
                  </a:lnTo>
                  <a:lnTo>
                    <a:pt x="3098" y="901"/>
                  </a:lnTo>
                  <a:lnTo>
                    <a:pt x="2993" y="691"/>
                  </a:lnTo>
                  <a:lnTo>
                    <a:pt x="2993" y="524"/>
                  </a:lnTo>
                  <a:lnTo>
                    <a:pt x="3098" y="336"/>
                  </a:lnTo>
                  <a:lnTo>
                    <a:pt x="3349" y="273"/>
                  </a:lnTo>
                  <a:lnTo>
                    <a:pt x="3474" y="168"/>
                  </a:lnTo>
                  <a:lnTo>
                    <a:pt x="3516" y="168"/>
                  </a:lnTo>
                  <a:lnTo>
                    <a:pt x="3600" y="43"/>
                  </a:lnTo>
                  <a:lnTo>
                    <a:pt x="3579" y="22"/>
                  </a:lnTo>
                  <a:lnTo>
                    <a:pt x="3516"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54"/>
            <p:cNvSpPr/>
            <p:nvPr/>
          </p:nvSpPr>
          <p:spPr>
            <a:xfrm>
              <a:off x="3973565" y="2916668"/>
              <a:ext cx="10479" cy="29045"/>
            </a:xfrm>
            <a:custGeom>
              <a:avLst/>
              <a:gdLst/>
              <a:ahLst/>
              <a:cxnLst/>
              <a:rect l="l" t="t" r="r" b="b"/>
              <a:pathLst>
                <a:path w="880" h="2554" extrusionOk="0">
                  <a:moveTo>
                    <a:pt x="837" y="0"/>
                  </a:moveTo>
                  <a:lnTo>
                    <a:pt x="754" y="105"/>
                  </a:lnTo>
                  <a:lnTo>
                    <a:pt x="565" y="147"/>
                  </a:lnTo>
                  <a:lnTo>
                    <a:pt x="524" y="105"/>
                  </a:lnTo>
                  <a:lnTo>
                    <a:pt x="377" y="252"/>
                  </a:lnTo>
                  <a:lnTo>
                    <a:pt x="335" y="670"/>
                  </a:lnTo>
                  <a:lnTo>
                    <a:pt x="168" y="1005"/>
                  </a:lnTo>
                  <a:lnTo>
                    <a:pt x="1" y="1235"/>
                  </a:lnTo>
                  <a:lnTo>
                    <a:pt x="63" y="1256"/>
                  </a:lnTo>
                  <a:lnTo>
                    <a:pt x="168" y="1444"/>
                  </a:lnTo>
                  <a:lnTo>
                    <a:pt x="231" y="1653"/>
                  </a:lnTo>
                  <a:lnTo>
                    <a:pt x="377" y="1884"/>
                  </a:lnTo>
                  <a:lnTo>
                    <a:pt x="524" y="2197"/>
                  </a:lnTo>
                  <a:lnTo>
                    <a:pt x="461" y="2344"/>
                  </a:lnTo>
                  <a:lnTo>
                    <a:pt x="545" y="2553"/>
                  </a:lnTo>
                  <a:lnTo>
                    <a:pt x="628" y="2448"/>
                  </a:lnTo>
                  <a:lnTo>
                    <a:pt x="628" y="2407"/>
                  </a:lnTo>
                  <a:lnTo>
                    <a:pt x="628" y="2344"/>
                  </a:lnTo>
                  <a:lnTo>
                    <a:pt x="670" y="2281"/>
                  </a:lnTo>
                  <a:lnTo>
                    <a:pt x="670" y="2156"/>
                  </a:lnTo>
                  <a:lnTo>
                    <a:pt x="733" y="1988"/>
                  </a:lnTo>
                  <a:lnTo>
                    <a:pt x="691" y="1842"/>
                  </a:lnTo>
                  <a:lnTo>
                    <a:pt x="754" y="1821"/>
                  </a:lnTo>
                  <a:lnTo>
                    <a:pt x="754" y="1674"/>
                  </a:lnTo>
                  <a:lnTo>
                    <a:pt x="775" y="1549"/>
                  </a:lnTo>
                  <a:lnTo>
                    <a:pt x="775" y="1465"/>
                  </a:lnTo>
                  <a:lnTo>
                    <a:pt x="775" y="1214"/>
                  </a:lnTo>
                  <a:lnTo>
                    <a:pt x="754" y="1235"/>
                  </a:lnTo>
                  <a:lnTo>
                    <a:pt x="670" y="1235"/>
                  </a:lnTo>
                  <a:lnTo>
                    <a:pt x="565" y="1298"/>
                  </a:lnTo>
                  <a:lnTo>
                    <a:pt x="524" y="1235"/>
                  </a:lnTo>
                  <a:lnTo>
                    <a:pt x="545" y="1047"/>
                  </a:lnTo>
                  <a:lnTo>
                    <a:pt x="545" y="796"/>
                  </a:lnTo>
                  <a:lnTo>
                    <a:pt x="524" y="712"/>
                  </a:lnTo>
                  <a:lnTo>
                    <a:pt x="545" y="565"/>
                  </a:lnTo>
                  <a:lnTo>
                    <a:pt x="670" y="565"/>
                  </a:lnTo>
                  <a:lnTo>
                    <a:pt x="691" y="670"/>
                  </a:lnTo>
                  <a:lnTo>
                    <a:pt x="754" y="670"/>
                  </a:lnTo>
                  <a:lnTo>
                    <a:pt x="837" y="607"/>
                  </a:lnTo>
                  <a:lnTo>
                    <a:pt x="837" y="524"/>
                  </a:lnTo>
                  <a:lnTo>
                    <a:pt x="796" y="482"/>
                  </a:lnTo>
                  <a:lnTo>
                    <a:pt x="775" y="377"/>
                  </a:lnTo>
                  <a:lnTo>
                    <a:pt x="837" y="210"/>
                  </a:lnTo>
                  <a:lnTo>
                    <a:pt x="858" y="63"/>
                  </a:lnTo>
                  <a:lnTo>
                    <a:pt x="879"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54"/>
            <p:cNvSpPr/>
            <p:nvPr/>
          </p:nvSpPr>
          <p:spPr>
            <a:xfrm>
              <a:off x="3982781" y="2916668"/>
              <a:ext cx="2751" cy="5959"/>
            </a:xfrm>
            <a:custGeom>
              <a:avLst/>
              <a:gdLst/>
              <a:ahLst/>
              <a:cxnLst/>
              <a:rect l="l" t="t" r="r" b="b"/>
              <a:pathLst>
                <a:path w="231" h="524" extrusionOk="0">
                  <a:moveTo>
                    <a:pt x="105" y="0"/>
                  </a:moveTo>
                  <a:lnTo>
                    <a:pt x="84" y="63"/>
                  </a:lnTo>
                  <a:lnTo>
                    <a:pt x="63" y="210"/>
                  </a:lnTo>
                  <a:lnTo>
                    <a:pt x="1" y="377"/>
                  </a:lnTo>
                  <a:lnTo>
                    <a:pt x="22" y="482"/>
                  </a:lnTo>
                  <a:lnTo>
                    <a:pt x="63" y="524"/>
                  </a:lnTo>
                  <a:lnTo>
                    <a:pt x="84" y="524"/>
                  </a:lnTo>
                  <a:lnTo>
                    <a:pt x="126" y="482"/>
                  </a:lnTo>
                  <a:lnTo>
                    <a:pt x="210" y="419"/>
                  </a:lnTo>
                  <a:lnTo>
                    <a:pt x="231" y="314"/>
                  </a:lnTo>
                  <a:lnTo>
                    <a:pt x="210" y="105"/>
                  </a:lnTo>
                  <a:lnTo>
                    <a:pt x="126" y="42"/>
                  </a:lnTo>
                  <a:lnTo>
                    <a:pt x="105"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54"/>
            <p:cNvSpPr/>
            <p:nvPr/>
          </p:nvSpPr>
          <p:spPr>
            <a:xfrm>
              <a:off x="3979792" y="2923093"/>
              <a:ext cx="3751" cy="8336"/>
            </a:xfrm>
            <a:custGeom>
              <a:avLst/>
              <a:gdLst/>
              <a:ahLst/>
              <a:cxnLst/>
              <a:rect l="l" t="t" r="r" b="b"/>
              <a:pathLst>
                <a:path w="315" h="733" extrusionOk="0">
                  <a:moveTo>
                    <a:pt x="22" y="0"/>
                  </a:moveTo>
                  <a:lnTo>
                    <a:pt x="1" y="147"/>
                  </a:lnTo>
                  <a:lnTo>
                    <a:pt x="22" y="231"/>
                  </a:lnTo>
                  <a:lnTo>
                    <a:pt x="22" y="482"/>
                  </a:lnTo>
                  <a:lnTo>
                    <a:pt x="1" y="670"/>
                  </a:lnTo>
                  <a:lnTo>
                    <a:pt x="42" y="733"/>
                  </a:lnTo>
                  <a:lnTo>
                    <a:pt x="147" y="670"/>
                  </a:lnTo>
                  <a:lnTo>
                    <a:pt x="231" y="670"/>
                  </a:lnTo>
                  <a:lnTo>
                    <a:pt x="252" y="649"/>
                  </a:lnTo>
                  <a:lnTo>
                    <a:pt x="273" y="440"/>
                  </a:lnTo>
                  <a:lnTo>
                    <a:pt x="273" y="356"/>
                  </a:lnTo>
                  <a:lnTo>
                    <a:pt x="314" y="210"/>
                  </a:lnTo>
                  <a:lnTo>
                    <a:pt x="314" y="147"/>
                  </a:lnTo>
                  <a:lnTo>
                    <a:pt x="314" y="63"/>
                  </a:lnTo>
                  <a:lnTo>
                    <a:pt x="314" y="42"/>
                  </a:lnTo>
                  <a:lnTo>
                    <a:pt x="231" y="105"/>
                  </a:lnTo>
                  <a:lnTo>
                    <a:pt x="168" y="105"/>
                  </a:lnTo>
                  <a:lnTo>
                    <a:pt x="147"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54"/>
            <p:cNvSpPr/>
            <p:nvPr/>
          </p:nvSpPr>
          <p:spPr>
            <a:xfrm>
              <a:off x="3979792" y="2907627"/>
              <a:ext cx="8978" cy="10713"/>
            </a:xfrm>
            <a:custGeom>
              <a:avLst/>
              <a:gdLst/>
              <a:ahLst/>
              <a:cxnLst/>
              <a:rect l="l" t="t" r="r" b="b"/>
              <a:pathLst>
                <a:path w="754" h="942" extrusionOk="0">
                  <a:moveTo>
                    <a:pt x="314" y="0"/>
                  </a:moveTo>
                  <a:lnTo>
                    <a:pt x="314" y="21"/>
                  </a:lnTo>
                  <a:lnTo>
                    <a:pt x="231" y="21"/>
                  </a:lnTo>
                  <a:lnTo>
                    <a:pt x="210" y="440"/>
                  </a:lnTo>
                  <a:lnTo>
                    <a:pt x="105" y="586"/>
                  </a:lnTo>
                  <a:lnTo>
                    <a:pt x="1" y="733"/>
                  </a:lnTo>
                  <a:lnTo>
                    <a:pt x="1" y="879"/>
                  </a:lnTo>
                  <a:lnTo>
                    <a:pt x="1" y="900"/>
                  </a:lnTo>
                  <a:lnTo>
                    <a:pt x="42" y="942"/>
                  </a:lnTo>
                  <a:lnTo>
                    <a:pt x="231" y="900"/>
                  </a:lnTo>
                  <a:lnTo>
                    <a:pt x="314" y="795"/>
                  </a:lnTo>
                  <a:lnTo>
                    <a:pt x="377" y="795"/>
                  </a:lnTo>
                  <a:lnTo>
                    <a:pt x="461" y="670"/>
                  </a:lnTo>
                  <a:lnTo>
                    <a:pt x="524" y="523"/>
                  </a:lnTo>
                  <a:lnTo>
                    <a:pt x="628" y="440"/>
                  </a:lnTo>
                  <a:lnTo>
                    <a:pt x="670" y="440"/>
                  </a:lnTo>
                  <a:lnTo>
                    <a:pt x="754" y="419"/>
                  </a:lnTo>
                  <a:lnTo>
                    <a:pt x="691" y="335"/>
                  </a:lnTo>
                  <a:lnTo>
                    <a:pt x="691" y="168"/>
                  </a:lnTo>
                  <a:lnTo>
                    <a:pt x="586" y="126"/>
                  </a:lnTo>
                  <a:lnTo>
                    <a:pt x="545"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54"/>
            <p:cNvSpPr/>
            <p:nvPr/>
          </p:nvSpPr>
          <p:spPr>
            <a:xfrm>
              <a:off x="3980292" y="2915952"/>
              <a:ext cx="27661" cy="32616"/>
            </a:xfrm>
            <a:custGeom>
              <a:avLst/>
              <a:gdLst/>
              <a:ahLst/>
              <a:cxnLst/>
              <a:rect l="l" t="t" r="r" b="b"/>
              <a:pathLst>
                <a:path w="2323" h="2868" extrusionOk="0">
                  <a:moveTo>
                    <a:pt x="2051" y="1"/>
                  </a:moveTo>
                  <a:lnTo>
                    <a:pt x="900" y="691"/>
                  </a:lnTo>
                  <a:lnTo>
                    <a:pt x="816" y="670"/>
                  </a:lnTo>
                  <a:lnTo>
                    <a:pt x="796" y="670"/>
                  </a:lnTo>
                  <a:lnTo>
                    <a:pt x="649" y="566"/>
                  </a:lnTo>
                  <a:lnTo>
                    <a:pt x="482" y="482"/>
                  </a:lnTo>
                  <a:lnTo>
                    <a:pt x="419" y="482"/>
                  </a:lnTo>
                  <a:lnTo>
                    <a:pt x="335" y="545"/>
                  </a:lnTo>
                  <a:lnTo>
                    <a:pt x="293" y="587"/>
                  </a:lnTo>
                  <a:lnTo>
                    <a:pt x="272" y="587"/>
                  </a:lnTo>
                  <a:lnTo>
                    <a:pt x="272" y="670"/>
                  </a:lnTo>
                  <a:lnTo>
                    <a:pt x="272" y="691"/>
                  </a:lnTo>
                  <a:lnTo>
                    <a:pt x="272" y="775"/>
                  </a:lnTo>
                  <a:lnTo>
                    <a:pt x="272" y="838"/>
                  </a:lnTo>
                  <a:lnTo>
                    <a:pt x="231" y="984"/>
                  </a:lnTo>
                  <a:lnTo>
                    <a:pt x="231" y="1068"/>
                  </a:lnTo>
                  <a:lnTo>
                    <a:pt x="210" y="1528"/>
                  </a:lnTo>
                  <a:lnTo>
                    <a:pt x="210" y="1612"/>
                  </a:lnTo>
                  <a:lnTo>
                    <a:pt x="189" y="1737"/>
                  </a:lnTo>
                  <a:lnTo>
                    <a:pt x="189" y="1884"/>
                  </a:lnTo>
                  <a:lnTo>
                    <a:pt x="126" y="1905"/>
                  </a:lnTo>
                  <a:lnTo>
                    <a:pt x="168" y="2051"/>
                  </a:lnTo>
                  <a:lnTo>
                    <a:pt x="105" y="2219"/>
                  </a:lnTo>
                  <a:lnTo>
                    <a:pt x="105" y="2344"/>
                  </a:lnTo>
                  <a:lnTo>
                    <a:pt x="63" y="2407"/>
                  </a:lnTo>
                  <a:lnTo>
                    <a:pt x="63" y="2470"/>
                  </a:lnTo>
                  <a:lnTo>
                    <a:pt x="63" y="2553"/>
                  </a:lnTo>
                  <a:lnTo>
                    <a:pt x="0" y="2679"/>
                  </a:lnTo>
                  <a:lnTo>
                    <a:pt x="0" y="2721"/>
                  </a:lnTo>
                  <a:lnTo>
                    <a:pt x="189" y="2721"/>
                  </a:lnTo>
                  <a:lnTo>
                    <a:pt x="754" y="2867"/>
                  </a:lnTo>
                  <a:lnTo>
                    <a:pt x="1172" y="2449"/>
                  </a:lnTo>
                  <a:lnTo>
                    <a:pt x="1633" y="2407"/>
                  </a:lnTo>
                  <a:lnTo>
                    <a:pt x="1653" y="2219"/>
                  </a:lnTo>
                  <a:lnTo>
                    <a:pt x="1884" y="1926"/>
                  </a:lnTo>
                  <a:lnTo>
                    <a:pt x="1235" y="1214"/>
                  </a:lnTo>
                  <a:lnTo>
                    <a:pt x="2093" y="963"/>
                  </a:lnTo>
                  <a:lnTo>
                    <a:pt x="2302" y="754"/>
                  </a:lnTo>
                  <a:lnTo>
                    <a:pt x="2323" y="754"/>
                  </a:lnTo>
                  <a:lnTo>
                    <a:pt x="2051"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54"/>
            <p:cNvSpPr/>
            <p:nvPr/>
          </p:nvSpPr>
          <p:spPr>
            <a:xfrm>
              <a:off x="3979792" y="2924515"/>
              <a:ext cx="142521" cy="114714"/>
            </a:xfrm>
            <a:custGeom>
              <a:avLst/>
              <a:gdLst/>
              <a:ahLst/>
              <a:cxnLst/>
              <a:rect l="l" t="t" r="r" b="b"/>
              <a:pathLst>
                <a:path w="11969" h="10087" extrusionOk="0">
                  <a:moveTo>
                    <a:pt x="2344" y="1"/>
                  </a:moveTo>
                  <a:lnTo>
                    <a:pt x="2135" y="210"/>
                  </a:lnTo>
                  <a:lnTo>
                    <a:pt x="1277" y="461"/>
                  </a:lnTo>
                  <a:lnTo>
                    <a:pt x="1926" y="1173"/>
                  </a:lnTo>
                  <a:lnTo>
                    <a:pt x="1695" y="1466"/>
                  </a:lnTo>
                  <a:lnTo>
                    <a:pt x="1675" y="1654"/>
                  </a:lnTo>
                  <a:lnTo>
                    <a:pt x="1214" y="1696"/>
                  </a:lnTo>
                  <a:lnTo>
                    <a:pt x="796" y="2114"/>
                  </a:lnTo>
                  <a:lnTo>
                    <a:pt x="231" y="1968"/>
                  </a:lnTo>
                  <a:lnTo>
                    <a:pt x="42" y="1968"/>
                  </a:lnTo>
                  <a:lnTo>
                    <a:pt x="42" y="2177"/>
                  </a:lnTo>
                  <a:lnTo>
                    <a:pt x="42" y="2407"/>
                  </a:lnTo>
                  <a:lnTo>
                    <a:pt x="1" y="2595"/>
                  </a:lnTo>
                  <a:lnTo>
                    <a:pt x="1" y="2637"/>
                  </a:lnTo>
                  <a:lnTo>
                    <a:pt x="63" y="2616"/>
                  </a:lnTo>
                  <a:lnTo>
                    <a:pt x="105" y="2637"/>
                  </a:lnTo>
                  <a:lnTo>
                    <a:pt x="168" y="2595"/>
                  </a:lnTo>
                  <a:lnTo>
                    <a:pt x="314" y="2658"/>
                  </a:lnTo>
                  <a:lnTo>
                    <a:pt x="273" y="2700"/>
                  </a:lnTo>
                  <a:lnTo>
                    <a:pt x="524" y="2972"/>
                  </a:lnTo>
                  <a:lnTo>
                    <a:pt x="545" y="3119"/>
                  </a:lnTo>
                  <a:lnTo>
                    <a:pt x="628" y="3139"/>
                  </a:lnTo>
                  <a:lnTo>
                    <a:pt x="628" y="3244"/>
                  </a:lnTo>
                  <a:lnTo>
                    <a:pt x="754" y="3349"/>
                  </a:lnTo>
                  <a:lnTo>
                    <a:pt x="838" y="3370"/>
                  </a:lnTo>
                  <a:lnTo>
                    <a:pt x="984" y="3663"/>
                  </a:lnTo>
                  <a:lnTo>
                    <a:pt x="984" y="3746"/>
                  </a:lnTo>
                  <a:lnTo>
                    <a:pt x="1047" y="3851"/>
                  </a:lnTo>
                  <a:lnTo>
                    <a:pt x="1110" y="3851"/>
                  </a:lnTo>
                  <a:lnTo>
                    <a:pt x="1151" y="3997"/>
                  </a:lnTo>
                  <a:lnTo>
                    <a:pt x="1193" y="4081"/>
                  </a:lnTo>
                  <a:lnTo>
                    <a:pt x="1319" y="4123"/>
                  </a:lnTo>
                  <a:lnTo>
                    <a:pt x="1423" y="4416"/>
                  </a:lnTo>
                  <a:lnTo>
                    <a:pt x="1528" y="4479"/>
                  </a:lnTo>
                  <a:lnTo>
                    <a:pt x="1570" y="4625"/>
                  </a:lnTo>
                  <a:lnTo>
                    <a:pt x="1528" y="4709"/>
                  </a:lnTo>
                  <a:lnTo>
                    <a:pt x="1528" y="4792"/>
                  </a:lnTo>
                  <a:lnTo>
                    <a:pt x="1633" y="4897"/>
                  </a:lnTo>
                  <a:lnTo>
                    <a:pt x="1633" y="4960"/>
                  </a:lnTo>
                  <a:lnTo>
                    <a:pt x="1716" y="5023"/>
                  </a:lnTo>
                  <a:lnTo>
                    <a:pt x="1821" y="4939"/>
                  </a:lnTo>
                  <a:lnTo>
                    <a:pt x="1926" y="5043"/>
                  </a:lnTo>
                  <a:lnTo>
                    <a:pt x="2114" y="5127"/>
                  </a:lnTo>
                  <a:lnTo>
                    <a:pt x="2260" y="5274"/>
                  </a:lnTo>
                  <a:lnTo>
                    <a:pt x="2323" y="5378"/>
                  </a:lnTo>
                  <a:lnTo>
                    <a:pt x="2344" y="5420"/>
                  </a:lnTo>
                  <a:lnTo>
                    <a:pt x="2365" y="5546"/>
                  </a:lnTo>
                  <a:lnTo>
                    <a:pt x="2428" y="5588"/>
                  </a:lnTo>
                  <a:lnTo>
                    <a:pt x="2470" y="5797"/>
                  </a:lnTo>
                  <a:lnTo>
                    <a:pt x="2574" y="5880"/>
                  </a:lnTo>
                  <a:lnTo>
                    <a:pt x="2637" y="6090"/>
                  </a:lnTo>
                  <a:lnTo>
                    <a:pt x="2658" y="6173"/>
                  </a:lnTo>
                  <a:lnTo>
                    <a:pt x="2616" y="6362"/>
                  </a:lnTo>
                  <a:lnTo>
                    <a:pt x="2574" y="6383"/>
                  </a:lnTo>
                  <a:lnTo>
                    <a:pt x="2616" y="6487"/>
                  </a:lnTo>
                  <a:lnTo>
                    <a:pt x="2658" y="6696"/>
                  </a:lnTo>
                  <a:lnTo>
                    <a:pt x="2679" y="6906"/>
                  </a:lnTo>
                  <a:lnTo>
                    <a:pt x="2783" y="7010"/>
                  </a:lnTo>
                  <a:lnTo>
                    <a:pt x="2825" y="7094"/>
                  </a:lnTo>
                  <a:lnTo>
                    <a:pt x="3097" y="7408"/>
                  </a:lnTo>
                  <a:lnTo>
                    <a:pt x="3202" y="7429"/>
                  </a:lnTo>
                  <a:lnTo>
                    <a:pt x="3307" y="7450"/>
                  </a:lnTo>
                  <a:lnTo>
                    <a:pt x="3390" y="7554"/>
                  </a:lnTo>
                  <a:lnTo>
                    <a:pt x="3474" y="7554"/>
                  </a:lnTo>
                  <a:lnTo>
                    <a:pt x="3620" y="7680"/>
                  </a:lnTo>
                  <a:lnTo>
                    <a:pt x="3620" y="7784"/>
                  </a:lnTo>
                  <a:lnTo>
                    <a:pt x="3788" y="7826"/>
                  </a:lnTo>
                  <a:lnTo>
                    <a:pt x="3767" y="7889"/>
                  </a:lnTo>
                  <a:lnTo>
                    <a:pt x="3830" y="7931"/>
                  </a:lnTo>
                  <a:lnTo>
                    <a:pt x="3976" y="8412"/>
                  </a:lnTo>
                  <a:lnTo>
                    <a:pt x="4102" y="8496"/>
                  </a:lnTo>
                  <a:lnTo>
                    <a:pt x="4102" y="8663"/>
                  </a:lnTo>
                  <a:lnTo>
                    <a:pt x="4541" y="9082"/>
                  </a:lnTo>
                  <a:lnTo>
                    <a:pt x="4604" y="9082"/>
                  </a:lnTo>
                  <a:lnTo>
                    <a:pt x="4646" y="9333"/>
                  </a:lnTo>
                  <a:lnTo>
                    <a:pt x="4834" y="9396"/>
                  </a:lnTo>
                  <a:lnTo>
                    <a:pt x="4939" y="9668"/>
                  </a:lnTo>
                  <a:lnTo>
                    <a:pt x="5043" y="9709"/>
                  </a:lnTo>
                  <a:lnTo>
                    <a:pt x="5127" y="9730"/>
                  </a:lnTo>
                  <a:lnTo>
                    <a:pt x="5169" y="9626"/>
                  </a:lnTo>
                  <a:lnTo>
                    <a:pt x="5336" y="9521"/>
                  </a:lnTo>
                  <a:lnTo>
                    <a:pt x="5232" y="9312"/>
                  </a:lnTo>
                  <a:lnTo>
                    <a:pt x="5294" y="9040"/>
                  </a:lnTo>
                  <a:lnTo>
                    <a:pt x="5462" y="8977"/>
                  </a:lnTo>
                  <a:lnTo>
                    <a:pt x="5650" y="9124"/>
                  </a:lnTo>
                  <a:lnTo>
                    <a:pt x="5985" y="9124"/>
                  </a:lnTo>
                  <a:lnTo>
                    <a:pt x="6487" y="9333"/>
                  </a:lnTo>
                  <a:lnTo>
                    <a:pt x="7010" y="9563"/>
                  </a:lnTo>
                  <a:lnTo>
                    <a:pt x="7031" y="10086"/>
                  </a:lnTo>
                  <a:lnTo>
                    <a:pt x="8077" y="8684"/>
                  </a:lnTo>
                  <a:lnTo>
                    <a:pt x="10253" y="8036"/>
                  </a:lnTo>
                  <a:lnTo>
                    <a:pt x="11885" y="7554"/>
                  </a:lnTo>
                  <a:lnTo>
                    <a:pt x="11969" y="6299"/>
                  </a:lnTo>
                  <a:lnTo>
                    <a:pt x="11843" y="5839"/>
                  </a:lnTo>
                  <a:lnTo>
                    <a:pt x="11655" y="5985"/>
                  </a:lnTo>
                  <a:lnTo>
                    <a:pt x="9960" y="5755"/>
                  </a:lnTo>
                  <a:lnTo>
                    <a:pt x="9835" y="5274"/>
                  </a:lnTo>
                  <a:lnTo>
                    <a:pt x="9688" y="5127"/>
                  </a:lnTo>
                  <a:lnTo>
                    <a:pt x="9688" y="4939"/>
                  </a:lnTo>
                  <a:lnTo>
                    <a:pt x="9688" y="4918"/>
                  </a:lnTo>
                  <a:lnTo>
                    <a:pt x="9667" y="4939"/>
                  </a:lnTo>
                  <a:lnTo>
                    <a:pt x="9625" y="4855"/>
                  </a:lnTo>
                  <a:lnTo>
                    <a:pt x="9625" y="4792"/>
                  </a:lnTo>
                  <a:lnTo>
                    <a:pt x="9667" y="4730"/>
                  </a:lnTo>
                  <a:lnTo>
                    <a:pt x="9563" y="4730"/>
                  </a:lnTo>
                  <a:lnTo>
                    <a:pt x="9563" y="4709"/>
                  </a:lnTo>
                  <a:lnTo>
                    <a:pt x="9458" y="4709"/>
                  </a:lnTo>
                  <a:lnTo>
                    <a:pt x="9270" y="4604"/>
                  </a:lnTo>
                  <a:lnTo>
                    <a:pt x="9249" y="4541"/>
                  </a:lnTo>
                  <a:lnTo>
                    <a:pt x="9228" y="4583"/>
                  </a:lnTo>
                  <a:lnTo>
                    <a:pt x="9123" y="4437"/>
                  </a:lnTo>
                  <a:lnTo>
                    <a:pt x="9102" y="4290"/>
                  </a:lnTo>
                  <a:lnTo>
                    <a:pt x="8809" y="3914"/>
                  </a:lnTo>
                  <a:lnTo>
                    <a:pt x="8726" y="3788"/>
                  </a:lnTo>
                  <a:lnTo>
                    <a:pt x="8809" y="3788"/>
                  </a:lnTo>
                  <a:lnTo>
                    <a:pt x="8809" y="3746"/>
                  </a:lnTo>
                  <a:lnTo>
                    <a:pt x="8705" y="3453"/>
                  </a:lnTo>
                  <a:lnTo>
                    <a:pt x="8705" y="3391"/>
                  </a:lnTo>
                  <a:lnTo>
                    <a:pt x="8621" y="3265"/>
                  </a:lnTo>
                  <a:lnTo>
                    <a:pt x="8579" y="3265"/>
                  </a:lnTo>
                  <a:lnTo>
                    <a:pt x="8391" y="3014"/>
                  </a:lnTo>
                  <a:lnTo>
                    <a:pt x="8307" y="3014"/>
                  </a:lnTo>
                  <a:lnTo>
                    <a:pt x="8224" y="2909"/>
                  </a:lnTo>
                  <a:lnTo>
                    <a:pt x="8224" y="2867"/>
                  </a:lnTo>
                  <a:lnTo>
                    <a:pt x="8286" y="2867"/>
                  </a:lnTo>
                  <a:lnTo>
                    <a:pt x="8307" y="2909"/>
                  </a:lnTo>
                  <a:lnTo>
                    <a:pt x="8286" y="2826"/>
                  </a:lnTo>
                  <a:lnTo>
                    <a:pt x="8182" y="2805"/>
                  </a:lnTo>
                  <a:lnTo>
                    <a:pt x="7973" y="2763"/>
                  </a:lnTo>
                  <a:lnTo>
                    <a:pt x="7868" y="2449"/>
                  </a:lnTo>
                  <a:lnTo>
                    <a:pt x="7805" y="2323"/>
                  </a:lnTo>
                  <a:lnTo>
                    <a:pt x="7742" y="2303"/>
                  </a:lnTo>
                  <a:lnTo>
                    <a:pt x="7742" y="2198"/>
                  </a:lnTo>
                  <a:lnTo>
                    <a:pt x="7701" y="2219"/>
                  </a:lnTo>
                  <a:lnTo>
                    <a:pt x="7659" y="2177"/>
                  </a:lnTo>
                  <a:lnTo>
                    <a:pt x="7282" y="2323"/>
                  </a:lnTo>
                  <a:lnTo>
                    <a:pt x="7261" y="2114"/>
                  </a:lnTo>
                  <a:lnTo>
                    <a:pt x="6738" y="1968"/>
                  </a:lnTo>
                  <a:lnTo>
                    <a:pt x="6654" y="1968"/>
                  </a:lnTo>
                  <a:lnTo>
                    <a:pt x="5566" y="1926"/>
                  </a:lnTo>
                  <a:lnTo>
                    <a:pt x="2867" y="43"/>
                  </a:lnTo>
                  <a:lnTo>
                    <a:pt x="2344"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sp>
          <p:nvSpPr>
            <p:cNvPr id="1849" name="Google Shape;1849;p54"/>
            <p:cNvSpPr/>
            <p:nvPr/>
          </p:nvSpPr>
          <p:spPr>
            <a:xfrm>
              <a:off x="4089663" y="2967116"/>
              <a:ext cx="5251" cy="10952"/>
            </a:xfrm>
            <a:custGeom>
              <a:avLst/>
              <a:gdLst/>
              <a:ahLst/>
              <a:cxnLst/>
              <a:rect l="l" t="t" r="r" b="b"/>
              <a:pathLst>
                <a:path w="441" h="963" extrusionOk="0">
                  <a:moveTo>
                    <a:pt x="147" y="0"/>
                  </a:moveTo>
                  <a:lnTo>
                    <a:pt x="147" y="42"/>
                  </a:lnTo>
                  <a:lnTo>
                    <a:pt x="106" y="42"/>
                  </a:lnTo>
                  <a:lnTo>
                    <a:pt x="106" y="105"/>
                  </a:lnTo>
                  <a:lnTo>
                    <a:pt x="43" y="126"/>
                  </a:lnTo>
                  <a:lnTo>
                    <a:pt x="85" y="209"/>
                  </a:lnTo>
                  <a:lnTo>
                    <a:pt x="43" y="209"/>
                  </a:lnTo>
                  <a:lnTo>
                    <a:pt x="85" y="377"/>
                  </a:lnTo>
                  <a:lnTo>
                    <a:pt x="43" y="356"/>
                  </a:lnTo>
                  <a:lnTo>
                    <a:pt x="1" y="356"/>
                  </a:lnTo>
                  <a:lnTo>
                    <a:pt x="1" y="544"/>
                  </a:lnTo>
                  <a:lnTo>
                    <a:pt x="22" y="628"/>
                  </a:lnTo>
                  <a:lnTo>
                    <a:pt x="43" y="670"/>
                  </a:lnTo>
                  <a:lnTo>
                    <a:pt x="43" y="795"/>
                  </a:lnTo>
                  <a:lnTo>
                    <a:pt x="22" y="795"/>
                  </a:lnTo>
                  <a:lnTo>
                    <a:pt x="43" y="858"/>
                  </a:lnTo>
                  <a:lnTo>
                    <a:pt x="231" y="963"/>
                  </a:lnTo>
                  <a:lnTo>
                    <a:pt x="336" y="963"/>
                  </a:lnTo>
                  <a:lnTo>
                    <a:pt x="398" y="942"/>
                  </a:lnTo>
                  <a:lnTo>
                    <a:pt x="440" y="670"/>
                  </a:lnTo>
                  <a:lnTo>
                    <a:pt x="398" y="544"/>
                  </a:lnTo>
                  <a:lnTo>
                    <a:pt x="336" y="544"/>
                  </a:lnTo>
                  <a:lnTo>
                    <a:pt x="315" y="356"/>
                  </a:lnTo>
                  <a:lnTo>
                    <a:pt x="336" y="356"/>
                  </a:lnTo>
                  <a:lnTo>
                    <a:pt x="398" y="168"/>
                  </a:lnTo>
                  <a:lnTo>
                    <a:pt x="357" y="126"/>
                  </a:lnTo>
                  <a:lnTo>
                    <a:pt x="315" y="126"/>
                  </a:lnTo>
                  <a:lnTo>
                    <a:pt x="315" y="63"/>
                  </a:lnTo>
                  <a:lnTo>
                    <a:pt x="210"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54"/>
            <p:cNvSpPr/>
            <p:nvPr/>
          </p:nvSpPr>
          <p:spPr>
            <a:xfrm>
              <a:off x="4095152" y="2967833"/>
              <a:ext cx="32900" cy="24758"/>
            </a:xfrm>
            <a:custGeom>
              <a:avLst/>
              <a:gdLst/>
              <a:ahLst/>
              <a:cxnLst/>
              <a:rect l="l" t="t" r="r" b="b"/>
              <a:pathLst>
                <a:path w="2763" h="2177" extrusionOk="0">
                  <a:moveTo>
                    <a:pt x="2490" y="0"/>
                  </a:moveTo>
                  <a:lnTo>
                    <a:pt x="2490" y="84"/>
                  </a:lnTo>
                  <a:lnTo>
                    <a:pt x="2469" y="146"/>
                  </a:lnTo>
                  <a:lnTo>
                    <a:pt x="2093" y="356"/>
                  </a:lnTo>
                  <a:lnTo>
                    <a:pt x="2093" y="502"/>
                  </a:lnTo>
                  <a:lnTo>
                    <a:pt x="1779" y="795"/>
                  </a:lnTo>
                  <a:lnTo>
                    <a:pt x="1737" y="879"/>
                  </a:lnTo>
                  <a:lnTo>
                    <a:pt x="1779" y="900"/>
                  </a:lnTo>
                  <a:lnTo>
                    <a:pt x="1821" y="983"/>
                  </a:lnTo>
                  <a:lnTo>
                    <a:pt x="1653" y="1130"/>
                  </a:lnTo>
                  <a:lnTo>
                    <a:pt x="1611" y="1046"/>
                  </a:lnTo>
                  <a:lnTo>
                    <a:pt x="1549" y="1088"/>
                  </a:lnTo>
                  <a:lnTo>
                    <a:pt x="1465" y="1088"/>
                  </a:lnTo>
                  <a:lnTo>
                    <a:pt x="1507" y="1193"/>
                  </a:lnTo>
                  <a:lnTo>
                    <a:pt x="1444" y="1193"/>
                  </a:lnTo>
                  <a:lnTo>
                    <a:pt x="1423" y="1234"/>
                  </a:lnTo>
                  <a:lnTo>
                    <a:pt x="1256" y="1255"/>
                  </a:lnTo>
                  <a:lnTo>
                    <a:pt x="1130" y="1297"/>
                  </a:lnTo>
                  <a:lnTo>
                    <a:pt x="1088" y="1214"/>
                  </a:lnTo>
                  <a:lnTo>
                    <a:pt x="837" y="1214"/>
                  </a:lnTo>
                  <a:lnTo>
                    <a:pt x="628" y="1151"/>
                  </a:lnTo>
                  <a:lnTo>
                    <a:pt x="398" y="1339"/>
                  </a:lnTo>
                  <a:lnTo>
                    <a:pt x="314" y="1318"/>
                  </a:lnTo>
                  <a:lnTo>
                    <a:pt x="251" y="1318"/>
                  </a:lnTo>
                  <a:lnTo>
                    <a:pt x="147" y="1360"/>
                  </a:lnTo>
                  <a:lnTo>
                    <a:pt x="105" y="1109"/>
                  </a:lnTo>
                  <a:lnTo>
                    <a:pt x="63" y="1151"/>
                  </a:lnTo>
                  <a:lnTo>
                    <a:pt x="0" y="1130"/>
                  </a:lnTo>
                  <a:lnTo>
                    <a:pt x="0" y="1318"/>
                  </a:lnTo>
                  <a:lnTo>
                    <a:pt x="147" y="1465"/>
                  </a:lnTo>
                  <a:lnTo>
                    <a:pt x="272" y="1946"/>
                  </a:lnTo>
                  <a:lnTo>
                    <a:pt x="1967" y="2176"/>
                  </a:lnTo>
                  <a:lnTo>
                    <a:pt x="2155" y="2030"/>
                  </a:lnTo>
                  <a:lnTo>
                    <a:pt x="2658" y="502"/>
                  </a:lnTo>
                  <a:lnTo>
                    <a:pt x="2762" y="481"/>
                  </a:lnTo>
                  <a:lnTo>
                    <a:pt x="2762" y="314"/>
                  </a:lnTo>
                  <a:lnTo>
                    <a:pt x="2720" y="251"/>
                  </a:lnTo>
                  <a:lnTo>
                    <a:pt x="2678" y="272"/>
                  </a:lnTo>
                  <a:lnTo>
                    <a:pt x="2658" y="251"/>
                  </a:lnTo>
                  <a:lnTo>
                    <a:pt x="2595" y="209"/>
                  </a:lnTo>
                  <a:lnTo>
                    <a:pt x="2574" y="42"/>
                  </a:lnTo>
                  <a:lnTo>
                    <a:pt x="2490"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54"/>
            <p:cNvSpPr/>
            <p:nvPr/>
          </p:nvSpPr>
          <p:spPr>
            <a:xfrm>
              <a:off x="4101380" y="2973303"/>
              <a:ext cx="51583" cy="60684"/>
            </a:xfrm>
            <a:custGeom>
              <a:avLst/>
              <a:gdLst/>
              <a:ahLst/>
              <a:cxnLst/>
              <a:rect l="l" t="t" r="r" b="b"/>
              <a:pathLst>
                <a:path w="4332" h="5336" extrusionOk="0">
                  <a:moveTo>
                    <a:pt x="2239" y="0"/>
                  </a:moveTo>
                  <a:lnTo>
                    <a:pt x="2135" y="21"/>
                  </a:lnTo>
                  <a:lnTo>
                    <a:pt x="1632" y="1549"/>
                  </a:lnTo>
                  <a:lnTo>
                    <a:pt x="1758" y="2009"/>
                  </a:lnTo>
                  <a:lnTo>
                    <a:pt x="1674" y="3264"/>
                  </a:lnTo>
                  <a:lnTo>
                    <a:pt x="42" y="3746"/>
                  </a:lnTo>
                  <a:lnTo>
                    <a:pt x="0" y="4018"/>
                  </a:lnTo>
                  <a:lnTo>
                    <a:pt x="523" y="4708"/>
                  </a:lnTo>
                  <a:lnTo>
                    <a:pt x="461" y="4938"/>
                  </a:lnTo>
                  <a:lnTo>
                    <a:pt x="795" y="5336"/>
                  </a:lnTo>
                  <a:lnTo>
                    <a:pt x="879" y="5315"/>
                  </a:lnTo>
                  <a:lnTo>
                    <a:pt x="900" y="5336"/>
                  </a:lnTo>
                  <a:lnTo>
                    <a:pt x="1005" y="5336"/>
                  </a:lnTo>
                  <a:lnTo>
                    <a:pt x="1088" y="5231"/>
                  </a:lnTo>
                  <a:lnTo>
                    <a:pt x="1214" y="5231"/>
                  </a:lnTo>
                  <a:lnTo>
                    <a:pt x="1423" y="5127"/>
                  </a:lnTo>
                  <a:lnTo>
                    <a:pt x="1528" y="5127"/>
                  </a:lnTo>
                  <a:lnTo>
                    <a:pt x="1632" y="5106"/>
                  </a:lnTo>
                  <a:lnTo>
                    <a:pt x="1716" y="5147"/>
                  </a:lnTo>
                  <a:lnTo>
                    <a:pt x="1779" y="5147"/>
                  </a:lnTo>
                  <a:lnTo>
                    <a:pt x="1925" y="4938"/>
                  </a:lnTo>
                  <a:lnTo>
                    <a:pt x="1925" y="4917"/>
                  </a:lnTo>
                  <a:lnTo>
                    <a:pt x="1946" y="4917"/>
                  </a:lnTo>
                  <a:lnTo>
                    <a:pt x="1946" y="4834"/>
                  </a:lnTo>
                  <a:lnTo>
                    <a:pt x="1883" y="4813"/>
                  </a:lnTo>
                  <a:lnTo>
                    <a:pt x="1925" y="4750"/>
                  </a:lnTo>
                  <a:lnTo>
                    <a:pt x="1883" y="4687"/>
                  </a:lnTo>
                  <a:lnTo>
                    <a:pt x="1967" y="4603"/>
                  </a:lnTo>
                  <a:lnTo>
                    <a:pt x="2030" y="4541"/>
                  </a:lnTo>
                  <a:lnTo>
                    <a:pt x="2239" y="4541"/>
                  </a:lnTo>
                  <a:lnTo>
                    <a:pt x="2365" y="4520"/>
                  </a:lnTo>
                  <a:lnTo>
                    <a:pt x="2448" y="4583"/>
                  </a:lnTo>
                  <a:lnTo>
                    <a:pt x="2553" y="4436"/>
                  </a:lnTo>
                  <a:lnTo>
                    <a:pt x="2595" y="4415"/>
                  </a:lnTo>
                  <a:lnTo>
                    <a:pt x="2595" y="4227"/>
                  </a:lnTo>
                  <a:lnTo>
                    <a:pt x="2804" y="3976"/>
                  </a:lnTo>
                  <a:lnTo>
                    <a:pt x="2930" y="3955"/>
                  </a:lnTo>
                  <a:lnTo>
                    <a:pt x="3013" y="3976"/>
                  </a:lnTo>
                  <a:lnTo>
                    <a:pt x="3076" y="3913"/>
                  </a:lnTo>
                  <a:lnTo>
                    <a:pt x="3348" y="3913"/>
                  </a:lnTo>
                  <a:lnTo>
                    <a:pt x="3390" y="3850"/>
                  </a:lnTo>
                  <a:lnTo>
                    <a:pt x="3327" y="3808"/>
                  </a:lnTo>
                  <a:lnTo>
                    <a:pt x="3285" y="3599"/>
                  </a:lnTo>
                  <a:lnTo>
                    <a:pt x="3306" y="3599"/>
                  </a:lnTo>
                  <a:lnTo>
                    <a:pt x="3244" y="3494"/>
                  </a:lnTo>
                  <a:lnTo>
                    <a:pt x="3223" y="3474"/>
                  </a:lnTo>
                  <a:lnTo>
                    <a:pt x="3244" y="3390"/>
                  </a:lnTo>
                  <a:lnTo>
                    <a:pt x="3244" y="3285"/>
                  </a:lnTo>
                  <a:lnTo>
                    <a:pt x="3348" y="3118"/>
                  </a:lnTo>
                  <a:lnTo>
                    <a:pt x="3432" y="3076"/>
                  </a:lnTo>
                  <a:lnTo>
                    <a:pt x="3390" y="3013"/>
                  </a:lnTo>
                  <a:lnTo>
                    <a:pt x="3411" y="3013"/>
                  </a:lnTo>
                  <a:lnTo>
                    <a:pt x="3495" y="2867"/>
                  </a:lnTo>
                  <a:lnTo>
                    <a:pt x="3536" y="2846"/>
                  </a:lnTo>
                  <a:lnTo>
                    <a:pt x="3599" y="2846"/>
                  </a:lnTo>
                  <a:lnTo>
                    <a:pt x="3557" y="2909"/>
                  </a:lnTo>
                  <a:lnTo>
                    <a:pt x="3536" y="2971"/>
                  </a:lnTo>
                  <a:lnTo>
                    <a:pt x="3620" y="3013"/>
                  </a:lnTo>
                  <a:lnTo>
                    <a:pt x="3662" y="3013"/>
                  </a:lnTo>
                  <a:lnTo>
                    <a:pt x="3746" y="2804"/>
                  </a:lnTo>
                  <a:lnTo>
                    <a:pt x="3808" y="2741"/>
                  </a:lnTo>
                  <a:lnTo>
                    <a:pt x="3871" y="2616"/>
                  </a:lnTo>
                  <a:lnTo>
                    <a:pt x="4018" y="2490"/>
                  </a:lnTo>
                  <a:lnTo>
                    <a:pt x="4227" y="2134"/>
                  </a:lnTo>
                  <a:lnTo>
                    <a:pt x="4248" y="2072"/>
                  </a:lnTo>
                  <a:lnTo>
                    <a:pt x="4248" y="1988"/>
                  </a:lnTo>
                  <a:lnTo>
                    <a:pt x="4290" y="1862"/>
                  </a:lnTo>
                  <a:lnTo>
                    <a:pt x="4332" y="1758"/>
                  </a:lnTo>
                  <a:lnTo>
                    <a:pt x="4269" y="1695"/>
                  </a:lnTo>
                  <a:lnTo>
                    <a:pt x="4164" y="1674"/>
                  </a:lnTo>
                  <a:lnTo>
                    <a:pt x="3955" y="1507"/>
                  </a:lnTo>
                  <a:lnTo>
                    <a:pt x="3913" y="1402"/>
                  </a:lnTo>
                  <a:lnTo>
                    <a:pt x="3808" y="1298"/>
                  </a:lnTo>
                  <a:lnTo>
                    <a:pt x="3767" y="1151"/>
                  </a:lnTo>
                  <a:lnTo>
                    <a:pt x="3599" y="942"/>
                  </a:lnTo>
                  <a:lnTo>
                    <a:pt x="3516" y="942"/>
                  </a:lnTo>
                  <a:lnTo>
                    <a:pt x="3390" y="963"/>
                  </a:lnTo>
                  <a:lnTo>
                    <a:pt x="3118" y="921"/>
                  </a:lnTo>
                  <a:lnTo>
                    <a:pt x="3013" y="942"/>
                  </a:lnTo>
                  <a:lnTo>
                    <a:pt x="2930" y="963"/>
                  </a:lnTo>
                  <a:lnTo>
                    <a:pt x="2804" y="921"/>
                  </a:lnTo>
                  <a:lnTo>
                    <a:pt x="2469" y="649"/>
                  </a:lnTo>
                  <a:lnTo>
                    <a:pt x="2469" y="565"/>
                  </a:lnTo>
                  <a:lnTo>
                    <a:pt x="2260" y="335"/>
                  </a:lnTo>
                  <a:lnTo>
                    <a:pt x="2239"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54"/>
            <p:cNvSpPr/>
            <p:nvPr/>
          </p:nvSpPr>
          <p:spPr>
            <a:xfrm>
              <a:off x="4124802" y="2964728"/>
              <a:ext cx="2751" cy="5971"/>
            </a:xfrm>
            <a:custGeom>
              <a:avLst/>
              <a:gdLst/>
              <a:ahLst/>
              <a:cxnLst/>
              <a:rect l="l" t="t" r="r" b="b"/>
              <a:pathLst>
                <a:path w="231" h="525" extrusionOk="0">
                  <a:moveTo>
                    <a:pt x="209" y="1"/>
                  </a:moveTo>
                  <a:lnTo>
                    <a:pt x="168" y="22"/>
                  </a:lnTo>
                  <a:lnTo>
                    <a:pt x="105" y="22"/>
                  </a:lnTo>
                  <a:lnTo>
                    <a:pt x="84" y="168"/>
                  </a:lnTo>
                  <a:lnTo>
                    <a:pt x="63" y="210"/>
                  </a:lnTo>
                  <a:lnTo>
                    <a:pt x="21" y="168"/>
                  </a:lnTo>
                  <a:lnTo>
                    <a:pt x="0" y="231"/>
                  </a:lnTo>
                  <a:lnTo>
                    <a:pt x="0" y="273"/>
                  </a:lnTo>
                  <a:lnTo>
                    <a:pt x="84" y="315"/>
                  </a:lnTo>
                  <a:lnTo>
                    <a:pt x="105" y="482"/>
                  </a:lnTo>
                  <a:lnTo>
                    <a:pt x="168" y="524"/>
                  </a:lnTo>
                  <a:lnTo>
                    <a:pt x="168" y="440"/>
                  </a:lnTo>
                  <a:lnTo>
                    <a:pt x="209" y="336"/>
                  </a:lnTo>
                  <a:lnTo>
                    <a:pt x="209" y="168"/>
                  </a:lnTo>
                  <a:lnTo>
                    <a:pt x="188" y="168"/>
                  </a:lnTo>
                  <a:lnTo>
                    <a:pt x="209" y="106"/>
                  </a:lnTo>
                  <a:lnTo>
                    <a:pt x="188" y="64"/>
                  </a:lnTo>
                  <a:lnTo>
                    <a:pt x="209" y="43"/>
                  </a:lnTo>
                  <a:lnTo>
                    <a:pt x="230" y="43"/>
                  </a:lnTo>
                  <a:lnTo>
                    <a:pt x="209"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54"/>
            <p:cNvSpPr/>
            <p:nvPr/>
          </p:nvSpPr>
          <p:spPr>
            <a:xfrm>
              <a:off x="4037591" y="3015893"/>
              <a:ext cx="73267" cy="45456"/>
            </a:xfrm>
            <a:custGeom>
              <a:avLst/>
              <a:gdLst/>
              <a:ahLst/>
              <a:cxnLst/>
              <a:rect l="l" t="t" r="r" b="b"/>
              <a:pathLst>
                <a:path w="6153" h="3997" extrusionOk="0">
                  <a:moveTo>
                    <a:pt x="5399" y="1"/>
                  </a:moveTo>
                  <a:lnTo>
                    <a:pt x="3223" y="649"/>
                  </a:lnTo>
                  <a:lnTo>
                    <a:pt x="2177" y="2051"/>
                  </a:lnTo>
                  <a:lnTo>
                    <a:pt x="2156" y="1528"/>
                  </a:lnTo>
                  <a:lnTo>
                    <a:pt x="1633" y="1298"/>
                  </a:lnTo>
                  <a:lnTo>
                    <a:pt x="1131" y="1089"/>
                  </a:lnTo>
                  <a:lnTo>
                    <a:pt x="796" y="1089"/>
                  </a:lnTo>
                  <a:lnTo>
                    <a:pt x="608" y="942"/>
                  </a:lnTo>
                  <a:lnTo>
                    <a:pt x="440" y="1005"/>
                  </a:lnTo>
                  <a:lnTo>
                    <a:pt x="378" y="1277"/>
                  </a:lnTo>
                  <a:lnTo>
                    <a:pt x="482" y="1486"/>
                  </a:lnTo>
                  <a:lnTo>
                    <a:pt x="315" y="1591"/>
                  </a:lnTo>
                  <a:lnTo>
                    <a:pt x="273" y="1695"/>
                  </a:lnTo>
                  <a:lnTo>
                    <a:pt x="189" y="1674"/>
                  </a:lnTo>
                  <a:lnTo>
                    <a:pt x="85" y="1633"/>
                  </a:lnTo>
                  <a:lnTo>
                    <a:pt x="106" y="1737"/>
                  </a:lnTo>
                  <a:lnTo>
                    <a:pt x="168" y="2030"/>
                  </a:lnTo>
                  <a:lnTo>
                    <a:pt x="168" y="2218"/>
                  </a:lnTo>
                  <a:lnTo>
                    <a:pt x="85" y="2218"/>
                  </a:lnTo>
                  <a:lnTo>
                    <a:pt x="85" y="2260"/>
                  </a:lnTo>
                  <a:lnTo>
                    <a:pt x="1" y="2239"/>
                  </a:lnTo>
                  <a:lnTo>
                    <a:pt x="1" y="2239"/>
                  </a:lnTo>
                  <a:lnTo>
                    <a:pt x="22" y="2344"/>
                  </a:lnTo>
                  <a:lnTo>
                    <a:pt x="106" y="2344"/>
                  </a:lnTo>
                  <a:lnTo>
                    <a:pt x="106" y="2428"/>
                  </a:lnTo>
                  <a:lnTo>
                    <a:pt x="231" y="2616"/>
                  </a:lnTo>
                  <a:lnTo>
                    <a:pt x="315" y="3139"/>
                  </a:lnTo>
                  <a:lnTo>
                    <a:pt x="482" y="3265"/>
                  </a:lnTo>
                  <a:lnTo>
                    <a:pt x="482" y="3453"/>
                  </a:lnTo>
                  <a:lnTo>
                    <a:pt x="419" y="3474"/>
                  </a:lnTo>
                  <a:lnTo>
                    <a:pt x="482" y="3620"/>
                  </a:lnTo>
                  <a:lnTo>
                    <a:pt x="608" y="3767"/>
                  </a:lnTo>
                  <a:lnTo>
                    <a:pt x="608" y="3913"/>
                  </a:lnTo>
                  <a:lnTo>
                    <a:pt x="650" y="3997"/>
                  </a:lnTo>
                  <a:lnTo>
                    <a:pt x="796" y="3997"/>
                  </a:lnTo>
                  <a:lnTo>
                    <a:pt x="817" y="3934"/>
                  </a:lnTo>
                  <a:lnTo>
                    <a:pt x="963" y="3997"/>
                  </a:lnTo>
                  <a:lnTo>
                    <a:pt x="1068" y="3976"/>
                  </a:lnTo>
                  <a:lnTo>
                    <a:pt x="1173" y="3871"/>
                  </a:lnTo>
                  <a:lnTo>
                    <a:pt x="1319" y="3871"/>
                  </a:lnTo>
                  <a:lnTo>
                    <a:pt x="1361" y="3934"/>
                  </a:lnTo>
                  <a:lnTo>
                    <a:pt x="1466" y="3892"/>
                  </a:lnTo>
                  <a:lnTo>
                    <a:pt x="1570" y="3725"/>
                  </a:lnTo>
                  <a:lnTo>
                    <a:pt x="1633" y="3725"/>
                  </a:lnTo>
                  <a:lnTo>
                    <a:pt x="1696" y="3579"/>
                  </a:lnTo>
                  <a:lnTo>
                    <a:pt x="1842" y="3495"/>
                  </a:lnTo>
                  <a:lnTo>
                    <a:pt x="1905" y="3474"/>
                  </a:lnTo>
                  <a:lnTo>
                    <a:pt x="2010" y="3474"/>
                  </a:lnTo>
                  <a:lnTo>
                    <a:pt x="2051" y="3495"/>
                  </a:lnTo>
                  <a:lnTo>
                    <a:pt x="2198" y="3495"/>
                  </a:lnTo>
                  <a:lnTo>
                    <a:pt x="2219" y="3558"/>
                  </a:lnTo>
                  <a:lnTo>
                    <a:pt x="2365" y="3579"/>
                  </a:lnTo>
                  <a:lnTo>
                    <a:pt x="2616" y="3474"/>
                  </a:lnTo>
                  <a:lnTo>
                    <a:pt x="2826" y="3453"/>
                  </a:lnTo>
                  <a:lnTo>
                    <a:pt x="2909" y="3369"/>
                  </a:lnTo>
                  <a:lnTo>
                    <a:pt x="2930" y="3307"/>
                  </a:lnTo>
                  <a:lnTo>
                    <a:pt x="3119" y="3160"/>
                  </a:lnTo>
                  <a:lnTo>
                    <a:pt x="3223" y="3160"/>
                  </a:lnTo>
                  <a:lnTo>
                    <a:pt x="3307" y="3202"/>
                  </a:lnTo>
                  <a:lnTo>
                    <a:pt x="3370" y="3181"/>
                  </a:lnTo>
                  <a:lnTo>
                    <a:pt x="3432" y="3139"/>
                  </a:lnTo>
                  <a:lnTo>
                    <a:pt x="3453" y="3181"/>
                  </a:lnTo>
                  <a:lnTo>
                    <a:pt x="3537" y="3181"/>
                  </a:lnTo>
                  <a:lnTo>
                    <a:pt x="3725" y="3034"/>
                  </a:lnTo>
                  <a:lnTo>
                    <a:pt x="3830" y="2846"/>
                  </a:lnTo>
                  <a:lnTo>
                    <a:pt x="3935" y="2783"/>
                  </a:lnTo>
                  <a:lnTo>
                    <a:pt x="3997" y="2783"/>
                  </a:lnTo>
                  <a:lnTo>
                    <a:pt x="4625" y="2616"/>
                  </a:lnTo>
                  <a:lnTo>
                    <a:pt x="4688" y="2532"/>
                  </a:lnTo>
                  <a:lnTo>
                    <a:pt x="5043" y="2470"/>
                  </a:lnTo>
                  <a:lnTo>
                    <a:pt x="5253" y="2365"/>
                  </a:lnTo>
                  <a:lnTo>
                    <a:pt x="5399" y="2260"/>
                  </a:lnTo>
                  <a:lnTo>
                    <a:pt x="5629" y="2218"/>
                  </a:lnTo>
                  <a:lnTo>
                    <a:pt x="5608" y="2135"/>
                  </a:lnTo>
                  <a:lnTo>
                    <a:pt x="5629" y="2114"/>
                  </a:lnTo>
                  <a:lnTo>
                    <a:pt x="5567" y="2051"/>
                  </a:lnTo>
                  <a:lnTo>
                    <a:pt x="5608" y="1905"/>
                  </a:lnTo>
                  <a:lnTo>
                    <a:pt x="5776" y="1674"/>
                  </a:lnTo>
                  <a:lnTo>
                    <a:pt x="6027" y="1612"/>
                  </a:lnTo>
                  <a:lnTo>
                    <a:pt x="6152" y="1591"/>
                  </a:lnTo>
                  <a:lnTo>
                    <a:pt x="5818" y="1193"/>
                  </a:lnTo>
                  <a:lnTo>
                    <a:pt x="5880" y="963"/>
                  </a:lnTo>
                  <a:lnTo>
                    <a:pt x="5357" y="273"/>
                  </a:lnTo>
                  <a:lnTo>
                    <a:pt x="5399"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54"/>
            <p:cNvSpPr/>
            <p:nvPr/>
          </p:nvSpPr>
          <p:spPr>
            <a:xfrm>
              <a:off x="3911526" y="2929280"/>
              <a:ext cx="85972" cy="69020"/>
            </a:xfrm>
            <a:custGeom>
              <a:avLst/>
              <a:gdLst/>
              <a:ahLst/>
              <a:cxnLst/>
              <a:rect l="l" t="t" r="r" b="b"/>
              <a:pathLst>
                <a:path w="7220" h="6069" extrusionOk="0">
                  <a:moveTo>
                    <a:pt x="503" y="0"/>
                  </a:moveTo>
                  <a:lnTo>
                    <a:pt x="210" y="21"/>
                  </a:lnTo>
                  <a:lnTo>
                    <a:pt x="147" y="21"/>
                  </a:lnTo>
                  <a:lnTo>
                    <a:pt x="126" y="126"/>
                  </a:lnTo>
                  <a:lnTo>
                    <a:pt x="84" y="356"/>
                  </a:lnTo>
                  <a:lnTo>
                    <a:pt x="126" y="523"/>
                  </a:lnTo>
                  <a:lnTo>
                    <a:pt x="126" y="649"/>
                  </a:lnTo>
                  <a:lnTo>
                    <a:pt x="42" y="858"/>
                  </a:lnTo>
                  <a:lnTo>
                    <a:pt x="1" y="1047"/>
                  </a:lnTo>
                  <a:lnTo>
                    <a:pt x="42" y="1193"/>
                  </a:lnTo>
                  <a:lnTo>
                    <a:pt x="126" y="1486"/>
                  </a:lnTo>
                  <a:lnTo>
                    <a:pt x="314" y="6068"/>
                  </a:lnTo>
                  <a:lnTo>
                    <a:pt x="7219" y="6005"/>
                  </a:lnTo>
                  <a:lnTo>
                    <a:pt x="7219" y="5985"/>
                  </a:lnTo>
                  <a:lnTo>
                    <a:pt x="7115" y="5964"/>
                  </a:lnTo>
                  <a:lnTo>
                    <a:pt x="6989" y="5796"/>
                  </a:lnTo>
                  <a:lnTo>
                    <a:pt x="6947" y="5754"/>
                  </a:lnTo>
                  <a:lnTo>
                    <a:pt x="6822" y="5692"/>
                  </a:lnTo>
                  <a:lnTo>
                    <a:pt x="6738" y="5566"/>
                  </a:lnTo>
                  <a:lnTo>
                    <a:pt x="6675" y="5587"/>
                  </a:lnTo>
                  <a:lnTo>
                    <a:pt x="6571" y="5587"/>
                  </a:lnTo>
                  <a:lnTo>
                    <a:pt x="6403" y="5461"/>
                  </a:lnTo>
                  <a:lnTo>
                    <a:pt x="6299" y="5169"/>
                  </a:lnTo>
                  <a:lnTo>
                    <a:pt x="6319" y="5106"/>
                  </a:lnTo>
                  <a:lnTo>
                    <a:pt x="6319" y="4938"/>
                  </a:lnTo>
                  <a:lnTo>
                    <a:pt x="6278" y="4855"/>
                  </a:lnTo>
                  <a:lnTo>
                    <a:pt x="6299" y="4813"/>
                  </a:lnTo>
                  <a:lnTo>
                    <a:pt x="6319" y="4855"/>
                  </a:lnTo>
                  <a:lnTo>
                    <a:pt x="6508" y="4855"/>
                  </a:lnTo>
                  <a:lnTo>
                    <a:pt x="6424" y="4792"/>
                  </a:lnTo>
                  <a:lnTo>
                    <a:pt x="6382" y="4792"/>
                  </a:lnTo>
                  <a:lnTo>
                    <a:pt x="6299" y="4624"/>
                  </a:lnTo>
                  <a:lnTo>
                    <a:pt x="6257" y="4604"/>
                  </a:lnTo>
                  <a:lnTo>
                    <a:pt x="6257" y="4645"/>
                  </a:lnTo>
                  <a:lnTo>
                    <a:pt x="6173" y="4583"/>
                  </a:lnTo>
                  <a:lnTo>
                    <a:pt x="6110" y="4415"/>
                  </a:lnTo>
                  <a:lnTo>
                    <a:pt x="5901" y="4080"/>
                  </a:lnTo>
                  <a:lnTo>
                    <a:pt x="5796" y="4018"/>
                  </a:lnTo>
                  <a:lnTo>
                    <a:pt x="5775" y="3871"/>
                  </a:lnTo>
                  <a:lnTo>
                    <a:pt x="5420" y="3327"/>
                  </a:lnTo>
                  <a:lnTo>
                    <a:pt x="5420" y="3223"/>
                  </a:lnTo>
                  <a:lnTo>
                    <a:pt x="5357" y="3118"/>
                  </a:lnTo>
                  <a:lnTo>
                    <a:pt x="5336" y="2867"/>
                  </a:lnTo>
                  <a:lnTo>
                    <a:pt x="5273" y="2825"/>
                  </a:lnTo>
                  <a:lnTo>
                    <a:pt x="5273" y="2741"/>
                  </a:lnTo>
                  <a:lnTo>
                    <a:pt x="5064" y="2532"/>
                  </a:lnTo>
                  <a:lnTo>
                    <a:pt x="5064" y="2448"/>
                  </a:lnTo>
                  <a:lnTo>
                    <a:pt x="5106" y="2344"/>
                  </a:lnTo>
                  <a:lnTo>
                    <a:pt x="5043" y="2281"/>
                  </a:lnTo>
                  <a:lnTo>
                    <a:pt x="4708" y="1988"/>
                  </a:lnTo>
                  <a:lnTo>
                    <a:pt x="4687" y="1884"/>
                  </a:lnTo>
                  <a:lnTo>
                    <a:pt x="4478" y="1653"/>
                  </a:lnTo>
                  <a:lnTo>
                    <a:pt x="4478" y="1507"/>
                  </a:lnTo>
                  <a:lnTo>
                    <a:pt x="4332" y="1360"/>
                  </a:lnTo>
                  <a:lnTo>
                    <a:pt x="4374" y="1277"/>
                  </a:lnTo>
                  <a:lnTo>
                    <a:pt x="4374" y="1193"/>
                  </a:lnTo>
                  <a:lnTo>
                    <a:pt x="4395" y="1151"/>
                  </a:lnTo>
                  <a:lnTo>
                    <a:pt x="4395" y="1193"/>
                  </a:lnTo>
                  <a:lnTo>
                    <a:pt x="4478" y="1193"/>
                  </a:lnTo>
                  <a:lnTo>
                    <a:pt x="4499" y="1339"/>
                  </a:lnTo>
                  <a:lnTo>
                    <a:pt x="4541" y="1402"/>
                  </a:lnTo>
                  <a:lnTo>
                    <a:pt x="4583" y="1465"/>
                  </a:lnTo>
                  <a:lnTo>
                    <a:pt x="4792" y="1674"/>
                  </a:lnTo>
                  <a:lnTo>
                    <a:pt x="4792" y="1779"/>
                  </a:lnTo>
                  <a:lnTo>
                    <a:pt x="4834" y="1884"/>
                  </a:lnTo>
                  <a:lnTo>
                    <a:pt x="5001" y="1967"/>
                  </a:lnTo>
                  <a:lnTo>
                    <a:pt x="5022" y="2072"/>
                  </a:lnTo>
                  <a:lnTo>
                    <a:pt x="5315" y="2344"/>
                  </a:lnTo>
                  <a:lnTo>
                    <a:pt x="5462" y="2428"/>
                  </a:lnTo>
                  <a:lnTo>
                    <a:pt x="5462" y="2490"/>
                  </a:lnTo>
                  <a:lnTo>
                    <a:pt x="5483" y="2407"/>
                  </a:lnTo>
                  <a:lnTo>
                    <a:pt x="5566" y="2323"/>
                  </a:lnTo>
                  <a:lnTo>
                    <a:pt x="5629" y="2114"/>
                  </a:lnTo>
                  <a:lnTo>
                    <a:pt x="5566" y="2072"/>
                  </a:lnTo>
                  <a:lnTo>
                    <a:pt x="5650" y="1904"/>
                  </a:lnTo>
                  <a:lnTo>
                    <a:pt x="5650" y="1779"/>
                  </a:lnTo>
                  <a:lnTo>
                    <a:pt x="5734" y="1465"/>
                  </a:lnTo>
                  <a:lnTo>
                    <a:pt x="5755" y="1444"/>
                  </a:lnTo>
                  <a:lnTo>
                    <a:pt x="5671" y="1235"/>
                  </a:lnTo>
                  <a:lnTo>
                    <a:pt x="5734" y="1088"/>
                  </a:lnTo>
                  <a:lnTo>
                    <a:pt x="5587" y="775"/>
                  </a:lnTo>
                  <a:lnTo>
                    <a:pt x="5441" y="544"/>
                  </a:lnTo>
                  <a:lnTo>
                    <a:pt x="5378" y="335"/>
                  </a:lnTo>
                  <a:lnTo>
                    <a:pt x="5273" y="147"/>
                  </a:lnTo>
                  <a:lnTo>
                    <a:pt x="5211" y="126"/>
                  </a:lnTo>
                  <a:lnTo>
                    <a:pt x="5127" y="231"/>
                  </a:lnTo>
                  <a:lnTo>
                    <a:pt x="4959" y="293"/>
                  </a:lnTo>
                  <a:lnTo>
                    <a:pt x="4604" y="231"/>
                  </a:lnTo>
                  <a:lnTo>
                    <a:pt x="4311" y="314"/>
                  </a:lnTo>
                  <a:lnTo>
                    <a:pt x="4102" y="147"/>
                  </a:lnTo>
                  <a:lnTo>
                    <a:pt x="4081" y="251"/>
                  </a:lnTo>
                  <a:lnTo>
                    <a:pt x="4164" y="398"/>
                  </a:lnTo>
                  <a:lnTo>
                    <a:pt x="4164" y="461"/>
                  </a:lnTo>
                  <a:lnTo>
                    <a:pt x="4081" y="335"/>
                  </a:lnTo>
                  <a:lnTo>
                    <a:pt x="3976" y="293"/>
                  </a:lnTo>
                  <a:lnTo>
                    <a:pt x="3955" y="189"/>
                  </a:lnTo>
                  <a:lnTo>
                    <a:pt x="3997" y="147"/>
                  </a:lnTo>
                  <a:lnTo>
                    <a:pt x="3955" y="105"/>
                  </a:lnTo>
                  <a:lnTo>
                    <a:pt x="3850" y="105"/>
                  </a:lnTo>
                  <a:lnTo>
                    <a:pt x="3746" y="84"/>
                  </a:lnTo>
                  <a:lnTo>
                    <a:pt x="3537" y="21"/>
                  </a:lnTo>
                  <a:lnTo>
                    <a:pt x="3495" y="42"/>
                  </a:lnTo>
                  <a:lnTo>
                    <a:pt x="3578" y="84"/>
                  </a:lnTo>
                  <a:lnTo>
                    <a:pt x="3599" y="105"/>
                  </a:lnTo>
                  <a:lnTo>
                    <a:pt x="3495" y="126"/>
                  </a:lnTo>
                  <a:lnTo>
                    <a:pt x="3390" y="105"/>
                  </a:lnTo>
                  <a:lnTo>
                    <a:pt x="3265" y="147"/>
                  </a:lnTo>
                  <a:lnTo>
                    <a:pt x="3223" y="126"/>
                  </a:lnTo>
                  <a:lnTo>
                    <a:pt x="3223" y="105"/>
                  </a:lnTo>
                  <a:lnTo>
                    <a:pt x="3348" y="84"/>
                  </a:lnTo>
                  <a:lnTo>
                    <a:pt x="3432" y="42"/>
                  </a:lnTo>
                  <a:lnTo>
                    <a:pt x="3327" y="42"/>
                  </a:lnTo>
                  <a:lnTo>
                    <a:pt x="3139" y="84"/>
                  </a:lnTo>
                  <a:lnTo>
                    <a:pt x="3076" y="126"/>
                  </a:lnTo>
                  <a:lnTo>
                    <a:pt x="2930" y="210"/>
                  </a:lnTo>
                  <a:lnTo>
                    <a:pt x="2846" y="231"/>
                  </a:lnTo>
                  <a:lnTo>
                    <a:pt x="2700" y="293"/>
                  </a:lnTo>
                  <a:lnTo>
                    <a:pt x="2595" y="419"/>
                  </a:lnTo>
                  <a:lnTo>
                    <a:pt x="2553" y="461"/>
                  </a:lnTo>
                  <a:lnTo>
                    <a:pt x="2386" y="461"/>
                  </a:lnTo>
                  <a:lnTo>
                    <a:pt x="2177" y="335"/>
                  </a:lnTo>
                  <a:lnTo>
                    <a:pt x="2009" y="314"/>
                  </a:lnTo>
                  <a:lnTo>
                    <a:pt x="1821" y="335"/>
                  </a:lnTo>
                  <a:lnTo>
                    <a:pt x="1674" y="231"/>
                  </a:lnTo>
                  <a:lnTo>
                    <a:pt x="1591" y="231"/>
                  </a:lnTo>
                  <a:lnTo>
                    <a:pt x="1507" y="251"/>
                  </a:lnTo>
                  <a:lnTo>
                    <a:pt x="1361" y="147"/>
                  </a:lnTo>
                  <a:lnTo>
                    <a:pt x="1172" y="105"/>
                  </a:lnTo>
                  <a:lnTo>
                    <a:pt x="733" y="84"/>
                  </a:lnTo>
                  <a:lnTo>
                    <a:pt x="503"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54"/>
            <p:cNvSpPr/>
            <p:nvPr/>
          </p:nvSpPr>
          <p:spPr>
            <a:xfrm>
              <a:off x="3896332" y="2997572"/>
              <a:ext cx="113621" cy="124461"/>
            </a:xfrm>
            <a:custGeom>
              <a:avLst/>
              <a:gdLst/>
              <a:ahLst/>
              <a:cxnLst/>
              <a:rect l="l" t="t" r="r" b="b"/>
              <a:pathLst>
                <a:path w="9542" h="10944" extrusionOk="0">
                  <a:moveTo>
                    <a:pt x="8495" y="0"/>
                  </a:moveTo>
                  <a:lnTo>
                    <a:pt x="1590" y="63"/>
                  </a:lnTo>
                  <a:lnTo>
                    <a:pt x="1632" y="1193"/>
                  </a:lnTo>
                  <a:lnTo>
                    <a:pt x="1088" y="1235"/>
                  </a:lnTo>
                  <a:lnTo>
                    <a:pt x="1088" y="1444"/>
                  </a:lnTo>
                  <a:lnTo>
                    <a:pt x="1151" y="3725"/>
                  </a:lnTo>
                  <a:lnTo>
                    <a:pt x="1046" y="3746"/>
                  </a:lnTo>
                  <a:lnTo>
                    <a:pt x="942" y="3829"/>
                  </a:lnTo>
                  <a:lnTo>
                    <a:pt x="837" y="3767"/>
                  </a:lnTo>
                  <a:lnTo>
                    <a:pt x="691" y="3767"/>
                  </a:lnTo>
                  <a:lnTo>
                    <a:pt x="586" y="3850"/>
                  </a:lnTo>
                  <a:lnTo>
                    <a:pt x="586" y="3976"/>
                  </a:lnTo>
                  <a:lnTo>
                    <a:pt x="649" y="4060"/>
                  </a:lnTo>
                  <a:lnTo>
                    <a:pt x="586" y="4185"/>
                  </a:lnTo>
                  <a:lnTo>
                    <a:pt x="377" y="4457"/>
                  </a:lnTo>
                  <a:lnTo>
                    <a:pt x="335" y="4457"/>
                  </a:lnTo>
                  <a:lnTo>
                    <a:pt x="230" y="4541"/>
                  </a:lnTo>
                  <a:lnTo>
                    <a:pt x="251" y="4645"/>
                  </a:lnTo>
                  <a:lnTo>
                    <a:pt x="314" y="4687"/>
                  </a:lnTo>
                  <a:lnTo>
                    <a:pt x="251" y="4813"/>
                  </a:lnTo>
                  <a:lnTo>
                    <a:pt x="126" y="4897"/>
                  </a:lnTo>
                  <a:lnTo>
                    <a:pt x="105" y="4980"/>
                  </a:lnTo>
                  <a:lnTo>
                    <a:pt x="209" y="5022"/>
                  </a:lnTo>
                  <a:lnTo>
                    <a:pt x="230" y="5127"/>
                  </a:lnTo>
                  <a:lnTo>
                    <a:pt x="168" y="5231"/>
                  </a:lnTo>
                  <a:lnTo>
                    <a:pt x="0" y="5420"/>
                  </a:lnTo>
                  <a:lnTo>
                    <a:pt x="0" y="5545"/>
                  </a:lnTo>
                  <a:lnTo>
                    <a:pt x="63" y="5629"/>
                  </a:lnTo>
                  <a:lnTo>
                    <a:pt x="209" y="5524"/>
                  </a:lnTo>
                  <a:lnTo>
                    <a:pt x="251" y="5545"/>
                  </a:lnTo>
                  <a:lnTo>
                    <a:pt x="251" y="5629"/>
                  </a:lnTo>
                  <a:lnTo>
                    <a:pt x="209" y="5692"/>
                  </a:lnTo>
                  <a:lnTo>
                    <a:pt x="272" y="5734"/>
                  </a:lnTo>
                  <a:lnTo>
                    <a:pt x="230" y="5817"/>
                  </a:lnTo>
                  <a:lnTo>
                    <a:pt x="272" y="5922"/>
                  </a:lnTo>
                  <a:lnTo>
                    <a:pt x="272" y="6047"/>
                  </a:lnTo>
                  <a:lnTo>
                    <a:pt x="314" y="6152"/>
                  </a:lnTo>
                  <a:lnTo>
                    <a:pt x="544" y="6236"/>
                  </a:lnTo>
                  <a:lnTo>
                    <a:pt x="586" y="6319"/>
                  </a:lnTo>
                  <a:lnTo>
                    <a:pt x="544" y="6382"/>
                  </a:lnTo>
                  <a:lnTo>
                    <a:pt x="544" y="6466"/>
                  </a:lnTo>
                  <a:lnTo>
                    <a:pt x="523" y="6487"/>
                  </a:lnTo>
                  <a:lnTo>
                    <a:pt x="586" y="6570"/>
                  </a:lnTo>
                  <a:lnTo>
                    <a:pt x="586" y="6654"/>
                  </a:lnTo>
                  <a:lnTo>
                    <a:pt x="544" y="6675"/>
                  </a:lnTo>
                  <a:lnTo>
                    <a:pt x="670" y="6780"/>
                  </a:lnTo>
                  <a:lnTo>
                    <a:pt x="691" y="6863"/>
                  </a:lnTo>
                  <a:lnTo>
                    <a:pt x="858" y="7052"/>
                  </a:lnTo>
                  <a:lnTo>
                    <a:pt x="963" y="7282"/>
                  </a:lnTo>
                  <a:lnTo>
                    <a:pt x="984" y="7366"/>
                  </a:lnTo>
                  <a:lnTo>
                    <a:pt x="963" y="7491"/>
                  </a:lnTo>
                  <a:lnTo>
                    <a:pt x="942" y="7533"/>
                  </a:lnTo>
                  <a:lnTo>
                    <a:pt x="879" y="7638"/>
                  </a:lnTo>
                  <a:lnTo>
                    <a:pt x="879" y="7826"/>
                  </a:lnTo>
                  <a:lnTo>
                    <a:pt x="984" y="7910"/>
                  </a:lnTo>
                  <a:lnTo>
                    <a:pt x="1109" y="7910"/>
                  </a:lnTo>
                  <a:lnTo>
                    <a:pt x="1172" y="7847"/>
                  </a:lnTo>
                  <a:lnTo>
                    <a:pt x="1318" y="7847"/>
                  </a:lnTo>
                  <a:lnTo>
                    <a:pt x="1402" y="7889"/>
                  </a:lnTo>
                  <a:lnTo>
                    <a:pt x="1360" y="7951"/>
                  </a:lnTo>
                  <a:lnTo>
                    <a:pt x="1381" y="8098"/>
                  </a:lnTo>
                  <a:lnTo>
                    <a:pt x="1465" y="8140"/>
                  </a:lnTo>
                  <a:lnTo>
                    <a:pt x="1590" y="8223"/>
                  </a:lnTo>
                  <a:lnTo>
                    <a:pt x="1695" y="8223"/>
                  </a:lnTo>
                  <a:lnTo>
                    <a:pt x="1779" y="8265"/>
                  </a:lnTo>
                  <a:lnTo>
                    <a:pt x="1821" y="8349"/>
                  </a:lnTo>
                  <a:lnTo>
                    <a:pt x="1925" y="8412"/>
                  </a:lnTo>
                  <a:lnTo>
                    <a:pt x="2030" y="8412"/>
                  </a:lnTo>
                  <a:lnTo>
                    <a:pt x="2093" y="8475"/>
                  </a:lnTo>
                  <a:lnTo>
                    <a:pt x="2051" y="8558"/>
                  </a:lnTo>
                  <a:lnTo>
                    <a:pt x="1988" y="8621"/>
                  </a:lnTo>
                  <a:lnTo>
                    <a:pt x="1946" y="8663"/>
                  </a:lnTo>
                  <a:lnTo>
                    <a:pt x="1904" y="8726"/>
                  </a:lnTo>
                  <a:lnTo>
                    <a:pt x="2030" y="8830"/>
                  </a:lnTo>
                  <a:lnTo>
                    <a:pt x="2134" y="8851"/>
                  </a:lnTo>
                  <a:lnTo>
                    <a:pt x="2155" y="8830"/>
                  </a:lnTo>
                  <a:lnTo>
                    <a:pt x="2260" y="8872"/>
                  </a:lnTo>
                  <a:lnTo>
                    <a:pt x="2323" y="8851"/>
                  </a:lnTo>
                  <a:lnTo>
                    <a:pt x="2511" y="8977"/>
                  </a:lnTo>
                  <a:lnTo>
                    <a:pt x="2532" y="9039"/>
                  </a:lnTo>
                  <a:lnTo>
                    <a:pt x="2553" y="9207"/>
                  </a:lnTo>
                  <a:lnTo>
                    <a:pt x="2616" y="9270"/>
                  </a:lnTo>
                  <a:lnTo>
                    <a:pt x="2720" y="9291"/>
                  </a:lnTo>
                  <a:lnTo>
                    <a:pt x="2762" y="9353"/>
                  </a:lnTo>
                  <a:lnTo>
                    <a:pt x="2741" y="9458"/>
                  </a:lnTo>
                  <a:lnTo>
                    <a:pt x="2783" y="9521"/>
                  </a:lnTo>
                  <a:lnTo>
                    <a:pt x="2992" y="9563"/>
                  </a:lnTo>
                  <a:lnTo>
                    <a:pt x="3076" y="9625"/>
                  </a:lnTo>
                  <a:lnTo>
                    <a:pt x="3076" y="9688"/>
                  </a:lnTo>
                  <a:lnTo>
                    <a:pt x="3076" y="9876"/>
                  </a:lnTo>
                  <a:lnTo>
                    <a:pt x="3160" y="9918"/>
                  </a:lnTo>
                  <a:lnTo>
                    <a:pt x="3264" y="9981"/>
                  </a:lnTo>
                  <a:lnTo>
                    <a:pt x="3306" y="10044"/>
                  </a:lnTo>
                  <a:lnTo>
                    <a:pt x="3306" y="10086"/>
                  </a:lnTo>
                  <a:lnTo>
                    <a:pt x="3348" y="10190"/>
                  </a:lnTo>
                  <a:lnTo>
                    <a:pt x="3390" y="10232"/>
                  </a:lnTo>
                  <a:lnTo>
                    <a:pt x="3474" y="10253"/>
                  </a:lnTo>
                  <a:lnTo>
                    <a:pt x="3515" y="10337"/>
                  </a:lnTo>
                  <a:lnTo>
                    <a:pt x="3662" y="10420"/>
                  </a:lnTo>
                  <a:lnTo>
                    <a:pt x="3766" y="10462"/>
                  </a:lnTo>
                  <a:lnTo>
                    <a:pt x="3829" y="10441"/>
                  </a:lnTo>
                  <a:lnTo>
                    <a:pt x="3871" y="10399"/>
                  </a:lnTo>
                  <a:lnTo>
                    <a:pt x="3934" y="10337"/>
                  </a:lnTo>
                  <a:lnTo>
                    <a:pt x="4143" y="10337"/>
                  </a:lnTo>
                  <a:lnTo>
                    <a:pt x="4185" y="10399"/>
                  </a:lnTo>
                  <a:lnTo>
                    <a:pt x="4227" y="10399"/>
                  </a:lnTo>
                  <a:lnTo>
                    <a:pt x="4331" y="10337"/>
                  </a:lnTo>
                  <a:lnTo>
                    <a:pt x="4394" y="10295"/>
                  </a:lnTo>
                  <a:lnTo>
                    <a:pt x="4436" y="10211"/>
                  </a:lnTo>
                  <a:lnTo>
                    <a:pt x="4562" y="10211"/>
                  </a:lnTo>
                  <a:lnTo>
                    <a:pt x="4624" y="10232"/>
                  </a:lnTo>
                  <a:lnTo>
                    <a:pt x="4708" y="10399"/>
                  </a:lnTo>
                  <a:lnTo>
                    <a:pt x="4750" y="10462"/>
                  </a:lnTo>
                  <a:lnTo>
                    <a:pt x="4813" y="10525"/>
                  </a:lnTo>
                  <a:lnTo>
                    <a:pt x="4938" y="10567"/>
                  </a:lnTo>
                  <a:lnTo>
                    <a:pt x="5022" y="10630"/>
                  </a:lnTo>
                  <a:lnTo>
                    <a:pt x="5043" y="10734"/>
                  </a:lnTo>
                  <a:lnTo>
                    <a:pt x="5085" y="10755"/>
                  </a:lnTo>
                  <a:lnTo>
                    <a:pt x="5126" y="10839"/>
                  </a:lnTo>
                  <a:lnTo>
                    <a:pt x="5126" y="10923"/>
                  </a:lnTo>
                  <a:lnTo>
                    <a:pt x="5294" y="10923"/>
                  </a:lnTo>
                  <a:lnTo>
                    <a:pt x="5336" y="10944"/>
                  </a:lnTo>
                  <a:lnTo>
                    <a:pt x="5357" y="10923"/>
                  </a:lnTo>
                  <a:lnTo>
                    <a:pt x="5336" y="10860"/>
                  </a:lnTo>
                  <a:lnTo>
                    <a:pt x="5336" y="10776"/>
                  </a:lnTo>
                  <a:lnTo>
                    <a:pt x="5398" y="10713"/>
                  </a:lnTo>
                  <a:lnTo>
                    <a:pt x="5503" y="10755"/>
                  </a:lnTo>
                  <a:lnTo>
                    <a:pt x="5671" y="10818"/>
                  </a:lnTo>
                  <a:lnTo>
                    <a:pt x="5754" y="10776"/>
                  </a:lnTo>
                  <a:lnTo>
                    <a:pt x="5859" y="10818"/>
                  </a:lnTo>
                  <a:lnTo>
                    <a:pt x="5859" y="10923"/>
                  </a:lnTo>
                  <a:lnTo>
                    <a:pt x="6005" y="10944"/>
                  </a:lnTo>
                  <a:lnTo>
                    <a:pt x="6068" y="10944"/>
                  </a:lnTo>
                  <a:lnTo>
                    <a:pt x="6068" y="10860"/>
                  </a:lnTo>
                  <a:lnTo>
                    <a:pt x="6131" y="10776"/>
                  </a:lnTo>
                  <a:lnTo>
                    <a:pt x="6215" y="10818"/>
                  </a:lnTo>
                  <a:lnTo>
                    <a:pt x="6235" y="10776"/>
                  </a:lnTo>
                  <a:lnTo>
                    <a:pt x="6340" y="10776"/>
                  </a:lnTo>
                  <a:lnTo>
                    <a:pt x="6487" y="10734"/>
                  </a:lnTo>
                  <a:lnTo>
                    <a:pt x="6696" y="10713"/>
                  </a:lnTo>
                  <a:lnTo>
                    <a:pt x="6821" y="10755"/>
                  </a:lnTo>
                  <a:lnTo>
                    <a:pt x="6947" y="10713"/>
                  </a:lnTo>
                  <a:lnTo>
                    <a:pt x="7010" y="10609"/>
                  </a:lnTo>
                  <a:lnTo>
                    <a:pt x="7135" y="10525"/>
                  </a:lnTo>
                  <a:lnTo>
                    <a:pt x="7219" y="10420"/>
                  </a:lnTo>
                  <a:lnTo>
                    <a:pt x="7261" y="10399"/>
                  </a:lnTo>
                  <a:lnTo>
                    <a:pt x="7323" y="10337"/>
                  </a:lnTo>
                  <a:lnTo>
                    <a:pt x="7428" y="10232"/>
                  </a:lnTo>
                  <a:lnTo>
                    <a:pt x="7470" y="10232"/>
                  </a:lnTo>
                  <a:lnTo>
                    <a:pt x="7595" y="10023"/>
                  </a:lnTo>
                  <a:lnTo>
                    <a:pt x="7805" y="9814"/>
                  </a:lnTo>
                  <a:lnTo>
                    <a:pt x="7763" y="9604"/>
                  </a:lnTo>
                  <a:lnTo>
                    <a:pt x="7700" y="9563"/>
                  </a:lnTo>
                  <a:lnTo>
                    <a:pt x="7679" y="9353"/>
                  </a:lnTo>
                  <a:lnTo>
                    <a:pt x="7595" y="9249"/>
                  </a:lnTo>
                  <a:lnTo>
                    <a:pt x="7554" y="9144"/>
                  </a:lnTo>
                  <a:lnTo>
                    <a:pt x="7470" y="9060"/>
                  </a:lnTo>
                  <a:lnTo>
                    <a:pt x="7365" y="9060"/>
                  </a:lnTo>
                  <a:lnTo>
                    <a:pt x="7323" y="8998"/>
                  </a:lnTo>
                  <a:lnTo>
                    <a:pt x="7323" y="8956"/>
                  </a:lnTo>
                  <a:lnTo>
                    <a:pt x="7219" y="8893"/>
                  </a:lnTo>
                  <a:lnTo>
                    <a:pt x="7114" y="8726"/>
                  </a:lnTo>
                  <a:lnTo>
                    <a:pt x="7072" y="8684"/>
                  </a:lnTo>
                  <a:lnTo>
                    <a:pt x="7051" y="8621"/>
                  </a:lnTo>
                  <a:lnTo>
                    <a:pt x="6947" y="8516"/>
                  </a:lnTo>
                  <a:lnTo>
                    <a:pt x="6905" y="8433"/>
                  </a:lnTo>
                  <a:lnTo>
                    <a:pt x="6633" y="8433"/>
                  </a:lnTo>
                  <a:lnTo>
                    <a:pt x="6549" y="8412"/>
                  </a:lnTo>
                  <a:lnTo>
                    <a:pt x="6507" y="8328"/>
                  </a:lnTo>
                  <a:lnTo>
                    <a:pt x="6591" y="8203"/>
                  </a:lnTo>
                  <a:lnTo>
                    <a:pt x="6654" y="8161"/>
                  </a:lnTo>
                  <a:lnTo>
                    <a:pt x="6654" y="8035"/>
                  </a:lnTo>
                  <a:lnTo>
                    <a:pt x="6800" y="8056"/>
                  </a:lnTo>
                  <a:lnTo>
                    <a:pt x="6905" y="8035"/>
                  </a:lnTo>
                  <a:lnTo>
                    <a:pt x="6947" y="8098"/>
                  </a:lnTo>
                  <a:lnTo>
                    <a:pt x="7031" y="8098"/>
                  </a:lnTo>
                  <a:lnTo>
                    <a:pt x="7051" y="8035"/>
                  </a:lnTo>
                  <a:lnTo>
                    <a:pt x="7135" y="7951"/>
                  </a:lnTo>
                  <a:lnTo>
                    <a:pt x="7156" y="7700"/>
                  </a:lnTo>
                  <a:lnTo>
                    <a:pt x="7135" y="7470"/>
                  </a:lnTo>
                  <a:lnTo>
                    <a:pt x="7177" y="7303"/>
                  </a:lnTo>
                  <a:lnTo>
                    <a:pt x="7282" y="7177"/>
                  </a:lnTo>
                  <a:lnTo>
                    <a:pt x="7282" y="7052"/>
                  </a:lnTo>
                  <a:lnTo>
                    <a:pt x="7240" y="6968"/>
                  </a:lnTo>
                  <a:lnTo>
                    <a:pt x="7282" y="6863"/>
                  </a:lnTo>
                  <a:lnTo>
                    <a:pt x="7386" y="6696"/>
                  </a:lnTo>
                  <a:lnTo>
                    <a:pt x="7428" y="6633"/>
                  </a:lnTo>
                  <a:lnTo>
                    <a:pt x="7470" y="6633"/>
                  </a:lnTo>
                  <a:lnTo>
                    <a:pt x="7533" y="6654"/>
                  </a:lnTo>
                  <a:lnTo>
                    <a:pt x="7658" y="6215"/>
                  </a:lnTo>
                  <a:lnTo>
                    <a:pt x="7700" y="6026"/>
                  </a:lnTo>
                  <a:lnTo>
                    <a:pt x="7888" y="5922"/>
                  </a:lnTo>
                  <a:lnTo>
                    <a:pt x="7888" y="5817"/>
                  </a:lnTo>
                  <a:lnTo>
                    <a:pt x="8014" y="5608"/>
                  </a:lnTo>
                  <a:lnTo>
                    <a:pt x="8056" y="5503"/>
                  </a:lnTo>
                  <a:lnTo>
                    <a:pt x="8160" y="5482"/>
                  </a:lnTo>
                  <a:lnTo>
                    <a:pt x="8202" y="5482"/>
                  </a:lnTo>
                  <a:lnTo>
                    <a:pt x="8265" y="5294"/>
                  </a:lnTo>
                  <a:lnTo>
                    <a:pt x="8412" y="5022"/>
                  </a:lnTo>
                  <a:lnTo>
                    <a:pt x="8412" y="4813"/>
                  </a:lnTo>
                  <a:lnTo>
                    <a:pt x="8495" y="4666"/>
                  </a:lnTo>
                  <a:lnTo>
                    <a:pt x="8516" y="4604"/>
                  </a:lnTo>
                  <a:lnTo>
                    <a:pt x="8495" y="4604"/>
                  </a:lnTo>
                  <a:lnTo>
                    <a:pt x="8474" y="4478"/>
                  </a:lnTo>
                  <a:lnTo>
                    <a:pt x="8391" y="4248"/>
                  </a:lnTo>
                  <a:lnTo>
                    <a:pt x="8412" y="4122"/>
                  </a:lnTo>
                  <a:lnTo>
                    <a:pt x="8474" y="4039"/>
                  </a:lnTo>
                  <a:lnTo>
                    <a:pt x="8474" y="3934"/>
                  </a:lnTo>
                  <a:lnTo>
                    <a:pt x="8579" y="3809"/>
                  </a:lnTo>
                  <a:lnTo>
                    <a:pt x="8621" y="3516"/>
                  </a:lnTo>
                  <a:lnTo>
                    <a:pt x="8684" y="3327"/>
                  </a:lnTo>
                  <a:lnTo>
                    <a:pt x="8725" y="3285"/>
                  </a:lnTo>
                  <a:lnTo>
                    <a:pt x="8684" y="3223"/>
                  </a:lnTo>
                  <a:lnTo>
                    <a:pt x="8621" y="3202"/>
                  </a:lnTo>
                  <a:lnTo>
                    <a:pt x="8704" y="3076"/>
                  </a:lnTo>
                  <a:lnTo>
                    <a:pt x="8704" y="2930"/>
                  </a:lnTo>
                  <a:lnTo>
                    <a:pt x="8746" y="2909"/>
                  </a:lnTo>
                  <a:lnTo>
                    <a:pt x="8914" y="2909"/>
                  </a:lnTo>
                  <a:lnTo>
                    <a:pt x="8914" y="2825"/>
                  </a:lnTo>
                  <a:lnTo>
                    <a:pt x="8914" y="2783"/>
                  </a:lnTo>
                  <a:lnTo>
                    <a:pt x="8914" y="2721"/>
                  </a:lnTo>
                  <a:lnTo>
                    <a:pt x="9018" y="2700"/>
                  </a:lnTo>
                  <a:lnTo>
                    <a:pt x="9102" y="2658"/>
                  </a:lnTo>
                  <a:lnTo>
                    <a:pt x="9228" y="2658"/>
                  </a:lnTo>
                  <a:lnTo>
                    <a:pt x="9248" y="2574"/>
                  </a:lnTo>
                  <a:lnTo>
                    <a:pt x="9353" y="2553"/>
                  </a:lnTo>
                  <a:lnTo>
                    <a:pt x="9458" y="2490"/>
                  </a:lnTo>
                  <a:lnTo>
                    <a:pt x="9541" y="2386"/>
                  </a:lnTo>
                  <a:lnTo>
                    <a:pt x="9479" y="2386"/>
                  </a:lnTo>
                  <a:lnTo>
                    <a:pt x="9479" y="2302"/>
                  </a:lnTo>
                  <a:lnTo>
                    <a:pt x="9353" y="2239"/>
                  </a:lnTo>
                  <a:lnTo>
                    <a:pt x="9248" y="2239"/>
                  </a:lnTo>
                  <a:lnTo>
                    <a:pt x="9248" y="2135"/>
                  </a:lnTo>
                  <a:lnTo>
                    <a:pt x="8997" y="1946"/>
                  </a:lnTo>
                  <a:lnTo>
                    <a:pt x="8914" y="1946"/>
                  </a:lnTo>
                  <a:lnTo>
                    <a:pt x="8809" y="1737"/>
                  </a:lnTo>
                  <a:lnTo>
                    <a:pt x="8725" y="1507"/>
                  </a:lnTo>
                  <a:lnTo>
                    <a:pt x="8746" y="1256"/>
                  </a:lnTo>
                  <a:lnTo>
                    <a:pt x="8725" y="1047"/>
                  </a:lnTo>
                  <a:lnTo>
                    <a:pt x="8579" y="628"/>
                  </a:lnTo>
                  <a:lnTo>
                    <a:pt x="8579" y="524"/>
                  </a:lnTo>
                  <a:lnTo>
                    <a:pt x="8600" y="503"/>
                  </a:lnTo>
                  <a:lnTo>
                    <a:pt x="8621" y="565"/>
                  </a:lnTo>
                  <a:lnTo>
                    <a:pt x="8642" y="607"/>
                  </a:lnTo>
                  <a:lnTo>
                    <a:pt x="8684" y="607"/>
                  </a:lnTo>
                  <a:lnTo>
                    <a:pt x="8684" y="565"/>
                  </a:lnTo>
                  <a:lnTo>
                    <a:pt x="8579" y="419"/>
                  </a:lnTo>
                  <a:lnTo>
                    <a:pt x="8516" y="252"/>
                  </a:lnTo>
                  <a:lnTo>
                    <a:pt x="8495" y="210"/>
                  </a:lnTo>
                  <a:lnTo>
                    <a:pt x="8495" y="189"/>
                  </a:lnTo>
                  <a:lnTo>
                    <a:pt x="8495" y="168"/>
                  </a:lnTo>
                  <a:lnTo>
                    <a:pt x="8495" y="147"/>
                  </a:lnTo>
                  <a:lnTo>
                    <a:pt x="8474" y="84"/>
                  </a:lnTo>
                  <a:lnTo>
                    <a:pt x="8495" y="42"/>
                  </a:lnTo>
                  <a:lnTo>
                    <a:pt x="8495"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54"/>
            <p:cNvSpPr/>
            <p:nvPr/>
          </p:nvSpPr>
          <p:spPr>
            <a:xfrm>
              <a:off x="3973815" y="3045871"/>
              <a:ext cx="104655" cy="75923"/>
            </a:xfrm>
            <a:custGeom>
              <a:avLst/>
              <a:gdLst/>
              <a:ahLst/>
              <a:cxnLst/>
              <a:rect l="l" t="t" r="r" b="b"/>
              <a:pathLst>
                <a:path w="8789" h="6676" extrusionOk="0">
                  <a:moveTo>
                    <a:pt x="2511" y="1"/>
                  </a:moveTo>
                  <a:lnTo>
                    <a:pt x="2344" y="336"/>
                  </a:lnTo>
                  <a:lnTo>
                    <a:pt x="2239" y="336"/>
                  </a:lnTo>
                  <a:lnTo>
                    <a:pt x="2218" y="419"/>
                  </a:lnTo>
                  <a:lnTo>
                    <a:pt x="2093" y="398"/>
                  </a:lnTo>
                  <a:lnTo>
                    <a:pt x="2009" y="357"/>
                  </a:lnTo>
                  <a:lnTo>
                    <a:pt x="1988" y="419"/>
                  </a:lnTo>
                  <a:lnTo>
                    <a:pt x="1905" y="566"/>
                  </a:lnTo>
                  <a:lnTo>
                    <a:pt x="1905" y="775"/>
                  </a:lnTo>
                  <a:lnTo>
                    <a:pt x="1758" y="1047"/>
                  </a:lnTo>
                  <a:lnTo>
                    <a:pt x="1695" y="1235"/>
                  </a:lnTo>
                  <a:lnTo>
                    <a:pt x="1653" y="1235"/>
                  </a:lnTo>
                  <a:lnTo>
                    <a:pt x="1549" y="1256"/>
                  </a:lnTo>
                  <a:lnTo>
                    <a:pt x="1507" y="1361"/>
                  </a:lnTo>
                  <a:lnTo>
                    <a:pt x="1381" y="1570"/>
                  </a:lnTo>
                  <a:lnTo>
                    <a:pt x="1381" y="1675"/>
                  </a:lnTo>
                  <a:lnTo>
                    <a:pt x="1193" y="1779"/>
                  </a:lnTo>
                  <a:lnTo>
                    <a:pt x="1151" y="1968"/>
                  </a:lnTo>
                  <a:lnTo>
                    <a:pt x="1026" y="2407"/>
                  </a:lnTo>
                  <a:lnTo>
                    <a:pt x="963" y="2386"/>
                  </a:lnTo>
                  <a:lnTo>
                    <a:pt x="921" y="2386"/>
                  </a:lnTo>
                  <a:lnTo>
                    <a:pt x="879" y="2449"/>
                  </a:lnTo>
                  <a:lnTo>
                    <a:pt x="775" y="2616"/>
                  </a:lnTo>
                  <a:lnTo>
                    <a:pt x="733" y="2721"/>
                  </a:lnTo>
                  <a:lnTo>
                    <a:pt x="775" y="2805"/>
                  </a:lnTo>
                  <a:lnTo>
                    <a:pt x="775" y="2930"/>
                  </a:lnTo>
                  <a:lnTo>
                    <a:pt x="670" y="3056"/>
                  </a:lnTo>
                  <a:lnTo>
                    <a:pt x="628" y="3223"/>
                  </a:lnTo>
                  <a:lnTo>
                    <a:pt x="649" y="3453"/>
                  </a:lnTo>
                  <a:lnTo>
                    <a:pt x="628" y="3704"/>
                  </a:lnTo>
                  <a:lnTo>
                    <a:pt x="544" y="3788"/>
                  </a:lnTo>
                  <a:lnTo>
                    <a:pt x="524" y="3851"/>
                  </a:lnTo>
                  <a:lnTo>
                    <a:pt x="440" y="3851"/>
                  </a:lnTo>
                  <a:lnTo>
                    <a:pt x="398" y="3788"/>
                  </a:lnTo>
                  <a:lnTo>
                    <a:pt x="293" y="3809"/>
                  </a:lnTo>
                  <a:lnTo>
                    <a:pt x="147" y="3788"/>
                  </a:lnTo>
                  <a:lnTo>
                    <a:pt x="147" y="3914"/>
                  </a:lnTo>
                  <a:lnTo>
                    <a:pt x="84" y="3956"/>
                  </a:lnTo>
                  <a:lnTo>
                    <a:pt x="0" y="4081"/>
                  </a:lnTo>
                  <a:lnTo>
                    <a:pt x="42" y="4165"/>
                  </a:lnTo>
                  <a:lnTo>
                    <a:pt x="126" y="4186"/>
                  </a:lnTo>
                  <a:lnTo>
                    <a:pt x="398" y="4186"/>
                  </a:lnTo>
                  <a:lnTo>
                    <a:pt x="440" y="4269"/>
                  </a:lnTo>
                  <a:lnTo>
                    <a:pt x="544" y="4374"/>
                  </a:lnTo>
                  <a:lnTo>
                    <a:pt x="565" y="4437"/>
                  </a:lnTo>
                  <a:lnTo>
                    <a:pt x="607" y="4479"/>
                  </a:lnTo>
                  <a:lnTo>
                    <a:pt x="712" y="4646"/>
                  </a:lnTo>
                  <a:lnTo>
                    <a:pt x="816" y="4709"/>
                  </a:lnTo>
                  <a:lnTo>
                    <a:pt x="816" y="4751"/>
                  </a:lnTo>
                  <a:lnTo>
                    <a:pt x="858" y="4813"/>
                  </a:lnTo>
                  <a:lnTo>
                    <a:pt x="963" y="4813"/>
                  </a:lnTo>
                  <a:lnTo>
                    <a:pt x="1047" y="4897"/>
                  </a:lnTo>
                  <a:lnTo>
                    <a:pt x="1088" y="5002"/>
                  </a:lnTo>
                  <a:lnTo>
                    <a:pt x="1172" y="5106"/>
                  </a:lnTo>
                  <a:lnTo>
                    <a:pt x="1193" y="5316"/>
                  </a:lnTo>
                  <a:lnTo>
                    <a:pt x="1256" y="5357"/>
                  </a:lnTo>
                  <a:lnTo>
                    <a:pt x="1298" y="5567"/>
                  </a:lnTo>
                  <a:lnTo>
                    <a:pt x="1340" y="5525"/>
                  </a:lnTo>
                  <a:lnTo>
                    <a:pt x="1402" y="5629"/>
                  </a:lnTo>
                  <a:lnTo>
                    <a:pt x="1507" y="5588"/>
                  </a:lnTo>
                  <a:lnTo>
                    <a:pt x="1612" y="5629"/>
                  </a:lnTo>
                  <a:lnTo>
                    <a:pt x="1612" y="5964"/>
                  </a:lnTo>
                  <a:lnTo>
                    <a:pt x="1695" y="6069"/>
                  </a:lnTo>
                  <a:lnTo>
                    <a:pt x="1821" y="6090"/>
                  </a:lnTo>
                  <a:lnTo>
                    <a:pt x="1967" y="6048"/>
                  </a:lnTo>
                  <a:lnTo>
                    <a:pt x="2093" y="6090"/>
                  </a:lnTo>
                  <a:lnTo>
                    <a:pt x="2386" y="6069"/>
                  </a:lnTo>
                  <a:lnTo>
                    <a:pt x="2490" y="6152"/>
                  </a:lnTo>
                  <a:lnTo>
                    <a:pt x="2721" y="6383"/>
                  </a:lnTo>
                  <a:lnTo>
                    <a:pt x="2867" y="6466"/>
                  </a:lnTo>
                  <a:lnTo>
                    <a:pt x="2951" y="6571"/>
                  </a:lnTo>
                  <a:lnTo>
                    <a:pt x="3055" y="6613"/>
                  </a:lnTo>
                  <a:lnTo>
                    <a:pt x="3244" y="6613"/>
                  </a:lnTo>
                  <a:lnTo>
                    <a:pt x="3369" y="6676"/>
                  </a:lnTo>
                  <a:lnTo>
                    <a:pt x="3537" y="6634"/>
                  </a:lnTo>
                  <a:lnTo>
                    <a:pt x="3641" y="6676"/>
                  </a:lnTo>
                  <a:lnTo>
                    <a:pt x="3850" y="6676"/>
                  </a:lnTo>
                  <a:lnTo>
                    <a:pt x="3997" y="6424"/>
                  </a:lnTo>
                  <a:lnTo>
                    <a:pt x="4060" y="6362"/>
                  </a:lnTo>
                  <a:lnTo>
                    <a:pt x="4164" y="6299"/>
                  </a:lnTo>
                  <a:lnTo>
                    <a:pt x="4269" y="6299"/>
                  </a:lnTo>
                  <a:lnTo>
                    <a:pt x="4311" y="6278"/>
                  </a:lnTo>
                  <a:lnTo>
                    <a:pt x="4583" y="6257"/>
                  </a:lnTo>
                  <a:lnTo>
                    <a:pt x="4645" y="6278"/>
                  </a:lnTo>
                  <a:lnTo>
                    <a:pt x="4729" y="6404"/>
                  </a:lnTo>
                  <a:lnTo>
                    <a:pt x="4834" y="6466"/>
                  </a:lnTo>
                  <a:lnTo>
                    <a:pt x="5043" y="6424"/>
                  </a:lnTo>
                  <a:lnTo>
                    <a:pt x="5210" y="6424"/>
                  </a:lnTo>
                  <a:lnTo>
                    <a:pt x="5252" y="6320"/>
                  </a:lnTo>
                  <a:lnTo>
                    <a:pt x="5441" y="6257"/>
                  </a:lnTo>
                  <a:lnTo>
                    <a:pt x="5629" y="6215"/>
                  </a:lnTo>
                  <a:lnTo>
                    <a:pt x="5775" y="6152"/>
                  </a:lnTo>
                  <a:lnTo>
                    <a:pt x="5880" y="6069"/>
                  </a:lnTo>
                  <a:lnTo>
                    <a:pt x="5943" y="5964"/>
                  </a:lnTo>
                  <a:lnTo>
                    <a:pt x="6068" y="5880"/>
                  </a:lnTo>
                  <a:lnTo>
                    <a:pt x="6173" y="5880"/>
                  </a:lnTo>
                  <a:lnTo>
                    <a:pt x="6278" y="5797"/>
                  </a:lnTo>
                  <a:lnTo>
                    <a:pt x="7010" y="5797"/>
                  </a:lnTo>
                  <a:lnTo>
                    <a:pt x="8788" y="4018"/>
                  </a:lnTo>
                  <a:lnTo>
                    <a:pt x="8056" y="4018"/>
                  </a:lnTo>
                  <a:lnTo>
                    <a:pt x="6361" y="3495"/>
                  </a:lnTo>
                  <a:lnTo>
                    <a:pt x="6215" y="3370"/>
                  </a:lnTo>
                  <a:lnTo>
                    <a:pt x="6006" y="3349"/>
                  </a:lnTo>
                  <a:lnTo>
                    <a:pt x="5943" y="3160"/>
                  </a:lnTo>
                  <a:lnTo>
                    <a:pt x="5964" y="3014"/>
                  </a:lnTo>
                  <a:lnTo>
                    <a:pt x="5796" y="2930"/>
                  </a:lnTo>
                  <a:lnTo>
                    <a:pt x="5692" y="2616"/>
                  </a:lnTo>
                  <a:lnTo>
                    <a:pt x="5650" y="2386"/>
                  </a:lnTo>
                  <a:lnTo>
                    <a:pt x="5692" y="2323"/>
                  </a:lnTo>
                  <a:lnTo>
                    <a:pt x="5587" y="2282"/>
                  </a:lnTo>
                  <a:lnTo>
                    <a:pt x="5441" y="2303"/>
                  </a:lnTo>
                  <a:lnTo>
                    <a:pt x="5315" y="2386"/>
                  </a:lnTo>
                  <a:lnTo>
                    <a:pt x="5106" y="2386"/>
                  </a:lnTo>
                  <a:lnTo>
                    <a:pt x="5022" y="2323"/>
                  </a:lnTo>
                  <a:lnTo>
                    <a:pt x="5127" y="2198"/>
                  </a:lnTo>
                  <a:lnTo>
                    <a:pt x="5127" y="2093"/>
                  </a:lnTo>
                  <a:lnTo>
                    <a:pt x="5169" y="1989"/>
                  </a:lnTo>
                  <a:lnTo>
                    <a:pt x="5169" y="1821"/>
                  </a:lnTo>
                  <a:lnTo>
                    <a:pt x="5210" y="1717"/>
                  </a:lnTo>
                  <a:lnTo>
                    <a:pt x="5252" y="1591"/>
                  </a:lnTo>
                  <a:lnTo>
                    <a:pt x="5357" y="1570"/>
                  </a:lnTo>
                  <a:lnTo>
                    <a:pt x="5210" y="1361"/>
                  </a:lnTo>
                  <a:lnTo>
                    <a:pt x="5127" y="1361"/>
                  </a:lnTo>
                  <a:lnTo>
                    <a:pt x="5106" y="1277"/>
                  </a:lnTo>
                  <a:lnTo>
                    <a:pt x="5064" y="1173"/>
                  </a:lnTo>
                  <a:lnTo>
                    <a:pt x="4959" y="1026"/>
                  </a:lnTo>
                  <a:lnTo>
                    <a:pt x="4855" y="984"/>
                  </a:lnTo>
                  <a:lnTo>
                    <a:pt x="4687" y="838"/>
                  </a:lnTo>
                  <a:lnTo>
                    <a:pt x="4541" y="733"/>
                  </a:lnTo>
                  <a:lnTo>
                    <a:pt x="4520" y="671"/>
                  </a:lnTo>
                  <a:lnTo>
                    <a:pt x="4415" y="671"/>
                  </a:lnTo>
                  <a:lnTo>
                    <a:pt x="4394" y="629"/>
                  </a:lnTo>
                  <a:lnTo>
                    <a:pt x="4227" y="629"/>
                  </a:lnTo>
                  <a:lnTo>
                    <a:pt x="4185" y="524"/>
                  </a:lnTo>
                  <a:lnTo>
                    <a:pt x="3976" y="336"/>
                  </a:lnTo>
                  <a:lnTo>
                    <a:pt x="3871" y="315"/>
                  </a:lnTo>
                  <a:lnTo>
                    <a:pt x="3788" y="231"/>
                  </a:lnTo>
                  <a:lnTo>
                    <a:pt x="3662" y="210"/>
                  </a:lnTo>
                  <a:lnTo>
                    <a:pt x="3578" y="231"/>
                  </a:lnTo>
                  <a:lnTo>
                    <a:pt x="3557" y="252"/>
                  </a:lnTo>
                  <a:lnTo>
                    <a:pt x="3369" y="106"/>
                  </a:lnTo>
                  <a:lnTo>
                    <a:pt x="3265" y="106"/>
                  </a:lnTo>
                  <a:lnTo>
                    <a:pt x="3223" y="147"/>
                  </a:lnTo>
                  <a:lnTo>
                    <a:pt x="3139" y="85"/>
                  </a:lnTo>
                  <a:lnTo>
                    <a:pt x="3034" y="106"/>
                  </a:lnTo>
                  <a:lnTo>
                    <a:pt x="2930" y="189"/>
                  </a:lnTo>
                  <a:lnTo>
                    <a:pt x="2825" y="189"/>
                  </a:lnTo>
                  <a:lnTo>
                    <a:pt x="2595" y="106"/>
                  </a:lnTo>
                  <a:lnTo>
                    <a:pt x="2553" y="43"/>
                  </a:lnTo>
                  <a:lnTo>
                    <a:pt x="2511"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54"/>
            <p:cNvSpPr/>
            <p:nvPr/>
          </p:nvSpPr>
          <p:spPr>
            <a:xfrm>
              <a:off x="3996236" y="3024695"/>
              <a:ext cx="46106" cy="39042"/>
            </a:xfrm>
            <a:custGeom>
              <a:avLst/>
              <a:gdLst/>
              <a:ahLst/>
              <a:cxnLst/>
              <a:rect l="l" t="t" r="r" b="b"/>
              <a:pathLst>
                <a:path w="3872" h="3433" extrusionOk="0">
                  <a:moveTo>
                    <a:pt x="1151" y="1"/>
                  </a:moveTo>
                  <a:lnTo>
                    <a:pt x="1068" y="105"/>
                  </a:lnTo>
                  <a:lnTo>
                    <a:pt x="963" y="168"/>
                  </a:lnTo>
                  <a:lnTo>
                    <a:pt x="858" y="189"/>
                  </a:lnTo>
                  <a:lnTo>
                    <a:pt x="838" y="273"/>
                  </a:lnTo>
                  <a:lnTo>
                    <a:pt x="712" y="273"/>
                  </a:lnTo>
                  <a:lnTo>
                    <a:pt x="628" y="315"/>
                  </a:lnTo>
                  <a:lnTo>
                    <a:pt x="524" y="336"/>
                  </a:lnTo>
                  <a:lnTo>
                    <a:pt x="524" y="398"/>
                  </a:lnTo>
                  <a:lnTo>
                    <a:pt x="524" y="440"/>
                  </a:lnTo>
                  <a:lnTo>
                    <a:pt x="524" y="524"/>
                  </a:lnTo>
                  <a:lnTo>
                    <a:pt x="356" y="524"/>
                  </a:lnTo>
                  <a:lnTo>
                    <a:pt x="314" y="545"/>
                  </a:lnTo>
                  <a:lnTo>
                    <a:pt x="314" y="691"/>
                  </a:lnTo>
                  <a:lnTo>
                    <a:pt x="231" y="817"/>
                  </a:lnTo>
                  <a:lnTo>
                    <a:pt x="294" y="838"/>
                  </a:lnTo>
                  <a:lnTo>
                    <a:pt x="335" y="900"/>
                  </a:lnTo>
                  <a:lnTo>
                    <a:pt x="294" y="942"/>
                  </a:lnTo>
                  <a:lnTo>
                    <a:pt x="231" y="1131"/>
                  </a:lnTo>
                  <a:lnTo>
                    <a:pt x="189" y="1424"/>
                  </a:lnTo>
                  <a:lnTo>
                    <a:pt x="84" y="1549"/>
                  </a:lnTo>
                  <a:lnTo>
                    <a:pt x="84" y="1654"/>
                  </a:lnTo>
                  <a:lnTo>
                    <a:pt x="22" y="1737"/>
                  </a:lnTo>
                  <a:lnTo>
                    <a:pt x="1" y="1863"/>
                  </a:lnTo>
                  <a:lnTo>
                    <a:pt x="84" y="2093"/>
                  </a:lnTo>
                  <a:lnTo>
                    <a:pt x="105" y="2219"/>
                  </a:lnTo>
                  <a:lnTo>
                    <a:pt x="126" y="2219"/>
                  </a:lnTo>
                  <a:lnTo>
                    <a:pt x="210" y="2260"/>
                  </a:lnTo>
                  <a:lnTo>
                    <a:pt x="335" y="2281"/>
                  </a:lnTo>
                  <a:lnTo>
                    <a:pt x="356" y="2198"/>
                  </a:lnTo>
                  <a:lnTo>
                    <a:pt x="461" y="2198"/>
                  </a:lnTo>
                  <a:lnTo>
                    <a:pt x="628" y="1863"/>
                  </a:lnTo>
                  <a:lnTo>
                    <a:pt x="670" y="1905"/>
                  </a:lnTo>
                  <a:lnTo>
                    <a:pt x="712" y="1968"/>
                  </a:lnTo>
                  <a:lnTo>
                    <a:pt x="942" y="2051"/>
                  </a:lnTo>
                  <a:lnTo>
                    <a:pt x="1047" y="2051"/>
                  </a:lnTo>
                  <a:lnTo>
                    <a:pt x="1151" y="1968"/>
                  </a:lnTo>
                  <a:lnTo>
                    <a:pt x="1256" y="1947"/>
                  </a:lnTo>
                  <a:lnTo>
                    <a:pt x="1340" y="2009"/>
                  </a:lnTo>
                  <a:lnTo>
                    <a:pt x="1382" y="1968"/>
                  </a:lnTo>
                  <a:lnTo>
                    <a:pt x="1486" y="1968"/>
                  </a:lnTo>
                  <a:lnTo>
                    <a:pt x="1674" y="2114"/>
                  </a:lnTo>
                  <a:lnTo>
                    <a:pt x="1695" y="2093"/>
                  </a:lnTo>
                  <a:lnTo>
                    <a:pt x="1779" y="2072"/>
                  </a:lnTo>
                  <a:lnTo>
                    <a:pt x="1905" y="2093"/>
                  </a:lnTo>
                  <a:lnTo>
                    <a:pt x="1988" y="2177"/>
                  </a:lnTo>
                  <a:lnTo>
                    <a:pt x="2093" y="2198"/>
                  </a:lnTo>
                  <a:lnTo>
                    <a:pt x="2302" y="2386"/>
                  </a:lnTo>
                  <a:lnTo>
                    <a:pt x="2344" y="2491"/>
                  </a:lnTo>
                  <a:lnTo>
                    <a:pt x="2511" y="2491"/>
                  </a:lnTo>
                  <a:lnTo>
                    <a:pt x="2532" y="2533"/>
                  </a:lnTo>
                  <a:lnTo>
                    <a:pt x="2637" y="2533"/>
                  </a:lnTo>
                  <a:lnTo>
                    <a:pt x="2658" y="2595"/>
                  </a:lnTo>
                  <a:lnTo>
                    <a:pt x="2804" y="2700"/>
                  </a:lnTo>
                  <a:lnTo>
                    <a:pt x="2972" y="2846"/>
                  </a:lnTo>
                  <a:lnTo>
                    <a:pt x="3076" y="2888"/>
                  </a:lnTo>
                  <a:lnTo>
                    <a:pt x="3181" y="3035"/>
                  </a:lnTo>
                  <a:lnTo>
                    <a:pt x="3223" y="3139"/>
                  </a:lnTo>
                  <a:lnTo>
                    <a:pt x="3244" y="3223"/>
                  </a:lnTo>
                  <a:lnTo>
                    <a:pt x="3327" y="3223"/>
                  </a:lnTo>
                  <a:lnTo>
                    <a:pt x="3474" y="3432"/>
                  </a:lnTo>
                  <a:lnTo>
                    <a:pt x="3599" y="3369"/>
                  </a:lnTo>
                  <a:lnTo>
                    <a:pt x="3662" y="3328"/>
                  </a:lnTo>
                  <a:lnTo>
                    <a:pt x="3746" y="3307"/>
                  </a:lnTo>
                  <a:lnTo>
                    <a:pt x="3871" y="3202"/>
                  </a:lnTo>
                  <a:lnTo>
                    <a:pt x="3809" y="3160"/>
                  </a:lnTo>
                  <a:lnTo>
                    <a:pt x="3809" y="3139"/>
                  </a:lnTo>
                  <a:lnTo>
                    <a:pt x="3767" y="3202"/>
                  </a:lnTo>
                  <a:lnTo>
                    <a:pt x="3683" y="3139"/>
                  </a:lnTo>
                  <a:lnTo>
                    <a:pt x="3641" y="3139"/>
                  </a:lnTo>
                  <a:lnTo>
                    <a:pt x="3579" y="3035"/>
                  </a:lnTo>
                  <a:lnTo>
                    <a:pt x="3599" y="3014"/>
                  </a:lnTo>
                  <a:lnTo>
                    <a:pt x="3537" y="2909"/>
                  </a:lnTo>
                  <a:lnTo>
                    <a:pt x="3453" y="2888"/>
                  </a:lnTo>
                  <a:lnTo>
                    <a:pt x="3348" y="2637"/>
                  </a:lnTo>
                  <a:lnTo>
                    <a:pt x="3327" y="2595"/>
                  </a:lnTo>
                  <a:lnTo>
                    <a:pt x="3327" y="2616"/>
                  </a:lnTo>
                  <a:lnTo>
                    <a:pt x="3265" y="2616"/>
                  </a:lnTo>
                  <a:lnTo>
                    <a:pt x="3181" y="2512"/>
                  </a:lnTo>
                  <a:lnTo>
                    <a:pt x="3055" y="2470"/>
                  </a:lnTo>
                  <a:lnTo>
                    <a:pt x="2972" y="2323"/>
                  </a:lnTo>
                  <a:lnTo>
                    <a:pt x="2804" y="2093"/>
                  </a:lnTo>
                  <a:lnTo>
                    <a:pt x="2742" y="2051"/>
                  </a:lnTo>
                  <a:lnTo>
                    <a:pt x="2595" y="2009"/>
                  </a:lnTo>
                  <a:lnTo>
                    <a:pt x="2532" y="1947"/>
                  </a:lnTo>
                  <a:lnTo>
                    <a:pt x="2428" y="1800"/>
                  </a:lnTo>
                  <a:lnTo>
                    <a:pt x="2344" y="1842"/>
                  </a:lnTo>
                  <a:lnTo>
                    <a:pt x="2218" y="1842"/>
                  </a:lnTo>
                  <a:lnTo>
                    <a:pt x="2177" y="1863"/>
                  </a:lnTo>
                  <a:lnTo>
                    <a:pt x="2114" y="1800"/>
                  </a:lnTo>
                  <a:lnTo>
                    <a:pt x="2009" y="1654"/>
                  </a:lnTo>
                  <a:lnTo>
                    <a:pt x="2072" y="1633"/>
                  </a:lnTo>
                  <a:lnTo>
                    <a:pt x="1967" y="1465"/>
                  </a:lnTo>
                  <a:lnTo>
                    <a:pt x="1905" y="1486"/>
                  </a:lnTo>
                  <a:lnTo>
                    <a:pt x="1905" y="1591"/>
                  </a:lnTo>
                  <a:lnTo>
                    <a:pt x="1926" y="1591"/>
                  </a:lnTo>
                  <a:lnTo>
                    <a:pt x="1926" y="1758"/>
                  </a:lnTo>
                  <a:lnTo>
                    <a:pt x="1821" y="1737"/>
                  </a:lnTo>
                  <a:lnTo>
                    <a:pt x="1800" y="1549"/>
                  </a:lnTo>
                  <a:lnTo>
                    <a:pt x="1758" y="1444"/>
                  </a:lnTo>
                  <a:lnTo>
                    <a:pt x="1674" y="1424"/>
                  </a:lnTo>
                  <a:lnTo>
                    <a:pt x="1674" y="1361"/>
                  </a:lnTo>
                  <a:lnTo>
                    <a:pt x="1654" y="1214"/>
                  </a:lnTo>
                  <a:lnTo>
                    <a:pt x="1591" y="1172"/>
                  </a:lnTo>
                  <a:lnTo>
                    <a:pt x="1507" y="754"/>
                  </a:lnTo>
                  <a:lnTo>
                    <a:pt x="1277" y="126"/>
                  </a:lnTo>
                  <a:lnTo>
                    <a:pt x="1151"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54"/>
            <p:cNvSpPr/>
            <p:nvPr/>
          </p:nvSpPr>
          <p:spPr>
            <a:xfrm>
              <a:off x="4033614" y="3061110"/>
              <a:ext cx="10467" cy="11907"/>
            </a:xfrm>
            <a:custGeom>
              <a:avLst/>
              <a:gdLst/>
              <a:ahLst/>
              <a:cxnLst/>
              <a:rect l="l" t="t" r="r" b="b"/>
              <a:pathLst>
                <a:path w="879" h="1047" extrusionOk="0">
                  <a:moveTo>
                    <a:pt x="732" y="0"/>
                  </a:moveTo>
                  <a:lnTo>
                    <a:pt x="607" y="105"/>
                  </a:lnTo>
                  <a:lnTo>
                    <a:pt x="523" y="126"/>
                  </a:lnTo>
                  <a:lnTo>
                    <a:pt x="460" y="167"/>
                  </a:lnTo>
                  <a:lnTo>
                    <a:pt x="230" y="251"/>
                  </a:lnTo>
                  <a:lnTo>
                    <a:pt x="188" y="377"/>
                  </a:lnTo>
                  <a:lnTo>
                    <a:pt x="147" y="481"/>
                  </a:lnTo>
                  <a:lnTo>
                    <a:pt x="147" y="649"/>
                  </a:lnTo>
                  <a:lnTo>
                    <a:pt x="105" y="753"/>
                  </a:lnTo>
                  <a:lnTo>
                    <a:pt x="105" y="858"/>
                  </a:lnTo>
                  <a:lnTo>
                    <a:pt x="0" y="983"/>
                  </a:lnTo>
                  <a:lnTo>
                    <a:pt x="84" y="1046"/>
                  </a:lnTo>
                  <a:lnTo>
                    <a:pt x="293" y="1046"/>
                  </a:lnTo>
                  <a:lnTo>
                    <a:pt x="419" y="963"/>
                  </a:lnTo>
                  <a:lnTo>
                    <a:pt x="565" y="942"/>
                  </a:lnTo>
                  <a:lnTo>
                    <a:pt x="670" y="983"/>
                  </a:lnTo>
                  <a:lnTo>
                    <a:pt x="670" y="963"/>
                  </a:lnTo>
                  <a:lnTo>
                    <a:pt x="837" y="732"/>
                  </a:lnTo>
                  <a:lnTo>
                    <a:pt x="816" y="670"/>
                  </a:lnTo>
                  <a:lnTo>
                    <a:pt x="649" y="670"/>
                  </a:lnTo>
                  <a:lnTo>
                    <a:pt x="565" y="732"/>
                  </a:lnTo>
                  <a:lnTo>
                    <a:pt x="523" y="691"/>
                  </a:lnTo>
                  <a:lnTo>
                    <a:pt x="460" y="628"/>
                  </a:lnTo>
                  <a:lnTo>
                    <a:pt x="565" y="628"/>
                  </a:lnTo>
                  <a:lnTo>
                    <a:pt x="649" y="544"/>
                  </a:lnTo>
                  <a:lnTo>
                    <a:pt x="732" y="544"/>
                  </a:lnTo>
                  <a:lnTo>
                    <a:pt x="837" y="419"/>
                  </a:lnTo>
                  <a:lnTo>
                    <a:pt x="879" y="377"/>
                  </a:lnTo>
                  <a:lnTo>
                    <a:pt x="858" y="230"/>
                  </a:lnTo>
                  <a:lnTo>
                    <a:pt x="879" y="147"/>
                  </a:lnTo>
                  <a:lnTo>
                    <a:pt x="858" y="147"/>
                  </a:lnTo>
                  <a:lnTo>
                    <a:pt x="732" y="21"/>
                  </a:lnTo>
                  <a:lnTo>
                    <a:pt x="732"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54"/>
            <p:cNvSpPr/>
            <p:nvPr/>
          </p:nvSpPr>
          <p:spPr>
            <a:xfrm>
              <a:off x="4029125" y="3065864"/>
              <a:ext cx="70516" cy="89240"/>
            </a:xfrm>
            <a:custGeom>
              <a:avLst/>
              <a:gdLst/>
              <a:ahLst/>
              <a:cxnLst/>
              <a:rect l="l" t="t" r="r" b="b"/>
              <a:pathLst>
                <a:path w="5922" h="7847" extrusionOk="0">
                  <a:moveTo>
                    <a:pt x="5587" y="1"/>
                  </a:moveTo>
                  <a:lnTo>
                    <a:pt x="5587" y="21"/>
                  </a:lnTo>
                  <a:lnTo>
                    <a:pt x="5545" y="21"/>
                  </a:lnTo>
                  <a:lnTo>
                    <a:pt x="5482" y="105"/>
                  </a:lnTo>
                  <a:lnTo>
                    <a:pt x="5441" y="210"/>
                  </a:lnTo>
                  <a:lnTo>
                    <a:pt x="5420" y="168"/>
                  </a:lnTo>
                  <a:lnTo>
                    <a:pt x="5315" y="273"/>
                  </a:lnTo>
                  <a:lnTo>
                    <a:pt x="5127" y="314"/>
                  </a:lnTo>
                  <a:lnTo>
                    <a:pt x="5127" y="335"/>
                  </a:lnTo>
                  <a:lnTo>
                    <a:pt x="5085" y="314"/>
                  </a:lnTo>
                  <a:lnTo>
                    <a:pt x="4897" y="335"/>
                  </a:lnTo>
                  <a:lnTo>
                    <a:pt x="4792" y="419"/>
                  </a:lnTo>
                  <a:lnTo>
                    <a:pt x="4499" y="461"/>
                  </a:lnTo>
                  <a:lnTo>
                    <a:pt x="4457" y="461"/>
                  </a:lnTo>
                  <a:lnTo>
                    <a:pt x="4394" y="440"/>
                  </a:lnTo>
                  <a:lnTo>
                    <a:pt x="4227" y="440"/>
                  </a:lnTo>
                  <a:lnTo>
                    <a:pt x="4060" y="524"/>
                  </a:lnTo>
                  <a:lnTo>
                    <a:pt x="3913" y="524"/>
                  </a:lnTo>
                  <a:lnTo>
                    <a:pt x="3830" y="545"/>
                  </a:lnTo>
                  <a:lnTo>
                    <a:pt x="3704" y="482"/>
                  </a:lnTo>
                  <a:lnTo>
                    <a:pt x="3599" y="524"/>
                  </a:lnTo>
                  <a:lnTo>
                    <a:pt x="3244" y="733"/>
                  </a:lnTo>
                  <a:lnTo>
                    <a:pt x="3076" y="754"/>
                  </a:lnTo>
                  <a:lnTo>
                    <a:pt x="2972" y="691"/>
                  </a:lnTo>
                  <a:lnTo>
                    <a:pt x="2909" y="733"/>
                  </a:lnTo>
                  <a:lnTo>
                    <a:pt x="2762" y="733"/>
                  </a:lnTo>
                  <a:lnTo>
                    <a:pt x="2700" y="691"/>
                  </a:lnTo>
                  <a:lnTo>
                    <a:pt x="2658" y="691"/>
                  </a:lnTo>
                  <a:lnTo>
                    <a:pt x="2469" y="858"/>
                  </a:lnTo>
                  <a:lnTo>
                    <a:pt x="2365" y="858"/>
                  </a:lnTo>
                  <a:lnTo>
                    <a:pt x="2239" y="942"/>
                  </a:lnTo>
                  <a:lnTo>
                    <a:pt x="2177" y="1005"/>
                  </a:lnTo>
                  <a:lnTo>
                    <a:pt x="1988" y="1047"/>
                  </a:lnTo>
                  <a:lnTo>
                    <a:pt x="1863" y="984"/>
                  </a:lnTo>
                  <a:lnTo>
                    <a:pt x="1716" y="858"/>
                  </a:lnTo>
                  <a:lnTo>
                    <a:pt x="1653" y="858"/>
                  </a:lnTo>
                  <a:lnTo>
                    <a:pt x="1633" y="754"/>
                  </a:lnTo>
                  <a:lnTo>
                    <a:pt x="1256" y="377"/>
                  </a:lnTo>
                  <a:lnTo>
                    <a:pt x="1235" y="356"/>
                  </a:lnTo>
                  <a:lnTo>
                    <a:pt x="1214" y="314"/>
                  </a:lnTo>
                  <a:lnTo>
                    <a:pt x="1047" y="545"/>
                  </a:lnTo>
                  <a:lnTo>
                    <a:pt x="1005" y="628"/>
                  </a:lnTo>
                  <a:lnTo>
                    <a:pt x="1047" y="858"/>
                  </a:lnTo>
                  <a:lnTo>
                    <a:pt x="1151" y="1172"/>
                  </a:lnTo>
                  <a:lnTo>
                    <a:pt x="1319" y="1256"/>
                  </a:lnTo>
                  <a:lnTo>
                    <a:pt x="1298" y="1402"/>
                  </a:lnTo>
                  <a:lnTo>
                    <a:pt x="1361" y="1591"/>
                  </a:lnTo>
                  <a:lnTo>
                    <a:pt x="1570" y="1612"/>
                  </a:lnTo>
                  <a:lnTo>
                    <a:pt x="1716" y="1737"/>
                  </a:lnTo>
                  <a:lnTo>
                    <a:pt x="3411" y="2260"/>
                  </a:lnTo>
                  <a:lnTo>
                    <a:pt x="4143" y="2260"/>
                  </a:lnTo>
                  <a:lnTo>
                    <a:pt x="2365" y="4039"/>
                  </a:lnTo>
                  <a:lnTo>
                    <a:pt x="1633" y="4039"/>
                  </a:lnTo>
                  <a:lnTo>
                    <a:pt x="1528" y="4122"/>
                  </a:lnTo>
                  <a:lnTo>
                    <a:pt x="1423" y="4122"/>
                  </a:lnTo>
                  <a:lnTo>
                    <a:pt x="1298" y="4206"/>
                  </a:lnTo>
                  <a:lnTo>
                    <a:pt x="1235" y="4311"/>
                  </a:lnTo>
                  <a:lnTo>
                    <a:pt x="1130" y="4394"/>
                  </a:lnTo>
                  <a:lnTo>
                    <a:pt x="984" y="4457"/>
                  </a:lnTo>
                  <a:lnTo>
                    <a:pt x="796" y="4499"/>
                  </a:lnTo>
                  <a:lnTo>
                    <a:pt x="607" y="4562"/>
                  </a:lnTo>
                  <a:lnTo>
                    <a:pt x="565" y="4666"/>
                  </a:lnTo>
                  <a:lnTo>
                    <a:pt x="0" y="5169"/>
                  </a:lnTo>
                  <a:lnTo>
                    <a:pt x="0" y="7449"/>
                  </a:lnTo>
                  <a:lnTo>
                    <a:pt x="419" y="7847"/>
                  </a:lnTo>
                  <a:lnTo>
                    <a:pt x="419" y="7805"/>
                  </a:lnTo>
                  <a:lnTo>
                    <a:pt x="900" y="7261"/>
                  </a:lnTo>
                  <a:lnTo>
                    <a:pt x="942" y="7156"/>
                  </a:lnTo>
                  <a:lnTo>
                    <a:pt x="1089" y="7031"/>
                  </a:lnTo>
                  <a:lnTo>
                    <a:pt x="1193" y="7010"/>
                  </a:lnTo>
                  <a:lnTo>
                    <a:pt x="1235" y="6926"/>
                  </a:lnTo>
                  <a:lnTo>
                    <a:pt x="1298" y="6905"/>
                  </a:lnTo>
                  <a:lnTo>
                    <a:pt x="1633" y="6529"/>
                  </a:lnTo>
                  <a:lnTo>
                    <a:pt x="1716" y="6508"/>
                  </a:lnTo>
                  <a:lnTo>
                    <a:pt x="2093" y="6089"/>
                  </a:lnTo>
                  <a:lnTo>
                    <a:pt x="2302" y="5922"/>
                  </a:lnTo>
                  <a:lnTo>
                    <a:pt x="2469" y="5817"/>
                  </a:lnTo>
                  <a:lnTo>
                    <a:pt x="2658" y="5796"/>
                  </a:lnTo>
                  <a:lnTo>
                    <a:pt x="2930" y="5566"/>
                  </a:lnTo>
                  <a:lnTo>
                    <a:pt x="3558" y="4980"/>
                  </a:lnTo>
                  <a:lnTo>
                    <a:pt x="3871" y="4625"/>
                  </a:lnTo>
                  <a:lnTo>
                    <a:pt x="4060" y="4436"/>
                  </a:lnTo>
                  <a:lnTo>
                    <a:pt x="4081" y="4311"/>
                  </a:lnTo>
                  <a:lnTo>
                    <a:pt x="4478" y="3788"/>
                  </a:lnTo>
                  <a:lnTo>
                    <a:pt x="4478" y="3683"/>
                  </a:lnTo>
                  <a:lnTo>
                    <a:pt x="4687" y="3390"/>
                  </a:lnTo>
                  <a:lnTo>
                    <a:pt x="4708" y="3202"/>
                  </a:lnTo>
                  <a:lnTo>
                    <a:pt x="5022" y="2574"/>
                  </a:lnTo>
                  <a:lnTo>
                    <a:pt x="5106" y="2532"/>
                  </a:lnTo>
                  <a:lnTo>
                    <a:pt x="5064" y="2449"/>
                  </a:lnTo>
                  <a:lnTo>
                    <a:pt x="5064" y="2365"/>
                  </a:lnTo>
                  <a:lnTo>
                    <a:pt x="5190" y="2239"/>
                  </a:lnTo>
                  <a:lnTo>
                    <a:pt x="5231" y="2239"/>
                  </a:lnTo>
                  <a:lnTo>
                    <a:pt x="5315" y="2135"/>
                  </a:lnTo>
                  <a:lnTo>
                    <a:pt x="5441" y="1842"/>
                  </a:lnTo>
                  <a:lnTo>
                    <a:pt x="5650" y="1591"/>
                  </a:lnTo>
                  <a:lnTo>
                    <a:pt x="5650" y="1423"/>
                  </a:lnTo>
                  <a:lnTo>
                    <a:pt x="5692" y="1381"/>
                  </a:lnTo>
                  <a:lnTo>
                    <a:pt x="5713" y="1214"/>
                  </a:lnTo>
                  <a:lnTo>
                    <a:pt x="5650" y="1151"/>
                  </a:lnTo>
                  <a:lnTo>
                    <a:pt x="5734" y="1005"/>
                  </a:lnTo>
                  <a:lnTo>
                    <a:pt x="5796" y="984"/>
                  </a:lnTo>
                  <a:lnTo>
                    <a:pt x="5859" y="984"/>
                  </a:lnTo>
                  <a:lnTo>
                    <a:pt x="5901" y="1005"/>
                  </a:lnTo>
                  <a:lnTo>
                    <a:pt x="5922" y="1005"/>
                  </a:lnTo>
                  <a:lnTo>
                    <a:pt x="5901" y="942"/>
                  </a:lnTo>
                  <a:lnTo>
                    <a:pt x="5838" y="942"/>
                  </a:lnTo>
                  <a:lnTo>
                    <a:pt x="5859" y="963"/>
                  </a:lnTo>
                  <a:lnTo>
                    <a:pt x="5796" y="963"/>
                  </a:lnTo>
                  <a:lnTo>
                    <a:pt x="5817" y="879"/>
                  </a:lnTo>
                  <a:lnTo>
                    <a:pt x="5817" y="775"/>
                  </a:lnTo>
                  <a:lnTo>
                    <a:pt x="5754" y="691"/>
                  </a:lnTo>
                  <a:lnTo>
                    <a:pt x="5817" y="586"/>
                  </a:lnTo>
                  <a:lnTo>
                    <a:pt x="5859" y="545"/>
                  </a:lnTo>
                  <a:lnTo>
                    <a:pt x="5859" y="482"/>
                  </a:lnTo>
                  <a:lnTo>
                    <a:pt x="5796" y="482"/>
                  </a:lnTo>
                  <a:lnTo>
                    <a:pt x="5754" y="440"/>
                  </a:lnTo>
                  <a:lnTo>
                    <a:pt x="5796" y="377"/>
                  </a:lnTo>
                  <a:lnTo>
                    <a:pt x="5796" y="314"/>
                  </a:lnTo>
                  <a:lnTo>
                    <a:pt x="5838" y="210"/>
                  </a:lnTo>
                  <a:lnTo>
                    <a:pt x="5901" y="126"/>
                  </a:lnTo>
                  <a:lnTo>
                    <a:pt x="5859" y="105"/>
                  </a:lnTo>
                  <a:lnTo>
                    <a:pt x="5796" y="105"/>
                  </a:lnTo>
                  <a:lnTo>
                    <a:pt x="5650" y="42"/>
                  </a:lnTo>
                  <a:lnTo>
                    <a:pt x="5587"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54"/>
            <p:cNvSpPr/>
            <p:nvPr/>
          </p:nvSpPr>
          <p:spPr>
            <a:xfrm>
              <a:off x="3978054" y="3108693"/>
              <a:ext cx="57811" cy="66882"/>
            </a:xfrm>
            <a:custGeom>
              <a:avLst/>
              <a:gdLst/>
              <a:ahLst/>
              <a:cxnLst/>
              <a:rect l="l" t="t" r="r" b="b"/>
              <a:pathLst>
                <a:path w="4855" h="5881" extrusionOk="0">
                  <a:moveTo>
                    <a:pt x="984" y="1"/>
                  </a:moveTo>
                  <a:lnTo>
                    <a:pt x="942" y="43"/>
                  </a:lnTo>
                  <a:lnTo>
                    <a:pt x="732" y="252"/>
                  </a:lnTo>
                  <a:lnTo>
                    <a:pt x="607" y="461"/>
                  </a:lnTo>
                  <a:lnTo>
                    <a:pt x="565" y="461"/>
                  </a:lnTo>
                  <a:lnTo>
                    <a:pt x="460" y="566"/>
                  </a:lnTo>
                  <a:lnTo>
                    <a:pt x="398" y="628"/>
                  </a:lnTo>
                  <a:lnTo>
                    <a:pt x="356" y="649"/>
                  </a:lnTo>
                  <a:lnTo>
                    <a:pt x="272" y="754"/>
                  </a:lnTo>
                  <a:lnTo>
                    <a:pt x="293" y="733"/>
                  </a:lnTo>
                  <a:lnTo>
                    <a:pt x="356" y="796"/>
                  </a:lnTo>
                  <a:lnTo>
                    <a:pt x="377" y="963"/>
                  </a:lnTo>
                  <a:lnTo>
                    <a:pt x="419" y="984"/>
                  </a:lnTo>
                  <a:lnTo>
                    <a:pt x="419" y="1089"/>
                  </a:lnTo>
                  <a:lnTo>
                    <a:pt x="502" y="1089"/>
                  </a:lnTo>
                  <a:lnTo>
                    <a:pt x="523" y="1214"/>
                  </a:lnTo>
                  <a:lnTo>
                    <a:pt x="523" y="1361"/>
                  </a:lnTo>
                  <a:lnTo>
                    <a:pt x="670" y="1486"/>
                  </a:lnTo>
                  <a:lnTo>
                    <a:pt x="732" y="1633"/>
                  </a:lnTo>
                  <a:lnTo>
                    <a:pt x="816" y="1696"/>
                  </a:lnTo>
                  <a:lnTo>
                    <a:pt x="900" y="1737"/>
                  </a:lnTo>
                  <a:lnTo>
                    <a:pt x="837" y="1800"/>
                  </a:lnTo>
                  <a:lnTo>
                    <a:pt x="921" y="1884"/>
                  </a:lnTo>
                  <a:lnTo>
                    <a:pt x="942" y="2009"/>
                  </a:lnTo>
                  <a:lnTo>
                    <a:pt x="942" y="2114"/>
                  </a:lnTo>
                  <a:lnTo>
                    <a:pt x="816" y="2261"/>
                  </a:lnTo>
                  <a:lnTo>
                    <a:pt x="816" y="2365"/>
                  </a:lnTo>
                  <a:lnTo>
                    <a:pt x="774" y="2512"/>
                  </a:lnTo>
                  <a:lnTo>
                    <a:pt x="565" y="2512"/>
                  </a:lnTo>
                  <a:lnTo>
                    <a:pt x="565" y="2553"/>
                  </a:lnTo>
                  <a:lnTo>
                    <a:pt x="502" y="2616"/>
                  </a:lnTo>
                  <a:lnTo>
                    <a:pt x="460" y="2721"/>
                  </a:lnTo>
                  <a:lnTo>
                    <a:pt x="377" y="2784"/>
                  </a:lnTo>
                  <a:lnTo>
                    <a:pt x="293" y="2930"/>
                  </a:lnTo>
                  <a:lnTo>
                    <a:pt x="188" y="3056"/>
                  </a:lnTo>
                  <a:lnTo>
                    <a:pt x="168" y="3202"/>
                  </a:lnTo>
                  <a:lnTo>
                    <a:pt x="0" y="3767"/>
                  </a:lnTo>
                  <a:lnTo>
                    <a:pt x="188" y="3767"/>
                  </a:lnTo>
                  <a:lnTo>
                    <a:pt x="2281" y="4981"/>
                  </a:lnTo>
                  <a:lnTo>
                    <a:pt x="2406" y="5169"/>
                  </a:lnTo>
                  <a:lnTo>
                    <a:pt x="2385" y="5253"/>
                  </a:lnTo>
                  <a:lnTo>
                    <a:pt x="2406" y="5294"/>
                  </a:lnTo>
                  <a:lnTo>
                    <a:pt x="2469" y="5378"/>
                  </a:lnTo>
                  <a:lnTo>
                    <a:pt x="3181" y="5880"/>
                  </a:lnTo>
                  <a:lnTo>
                    <a:pt x="3222" y="5880"/>
                  </a:lnTo>
                  <a:lnTo>
                    <a:pt x="3327" y="5818"/>
                  </a:lnTo>
                  <a:lnTo>
                    <a:pt x="3536" y="5546"/>
                  </a:lnTo>
                  <a:lnTo>
                    <a:pt x="3641" y="5357"/>
                  </a:lnTo>
                  <a:lnTo>
                    <a:pt x="3641" y="5232"/>
                  </a:lnTo>
                  <a:lnTo>
                    <a:pt x="3725" y="5085"/>
                  </a:lnTo>
                  <a:lnTo>
                    <a:pt x="3829" y="4939"/>
                  </a:lnTo>
                  <a:lnTo>
                    <a:pt x="3808" y="4918"/>
                  </a:lnTo>
                  <a:lnTo>
                    <a:pt x="3808" y="4855"/>
                  </a:lnTo>
                  <a:lnTo>
                    <a:pt x="3871" y="4750"/>
                  </a:lnTo>
                  <a:lnTo>
                    <a:pt x="3871" y="4730"/>
                  </a:lnTo>
                  <a:lnTo>
                    <a:pt x="3955" y="4709"/>
                  </a:lnTo>
                  <a:lnTo>
                    <a:pt x="4122" y="4709"/>
                  </a:lnTo>
                  <a:lnTo>
                    <a:pt x="4227" y="4541"/>
                  </a:lnTo>
                  <a:lnTo>
                    <a:pt x="4436" y="4458"/>
                  </a:lnTo>
                  <a:lnTo>
                    <a:pt x="4394" y="4416"/>
                  </a:lnTo>
                  <a:lnTo>
                    <a:pt x="4457" y="4332"/>
                  </a:lnTo>
                  <a:lnTo>
                    <a:pt x="4499" y="4332"/>
                  </a:lnTo>
                  <a:lnTo>
                    <a:pt x="4687" y="4102"/>
                  </a:lnTo>
                  <a:lnTo>
                    <a:pt x="4708" y="4081"/>
                  </a:lnTo>
                  <a:lnTo>
                    <a:pt x="4289" y="3683"/>
                  </a:lnTo>
                  <a:lnTo>
                    <a:pt x="4289" y="1403"/>
                  </a:lnTo>
                  <a:lnTo>
                    <a:pt x="4854" y="900"/>
                  </a:lnTo>
                  <a:lnTo>
                    <a:pt x="4687" y="900"/>
                  </a:lnTo>
                  <a:lnTo>
                    <a:pt x="4478" y="942"/>
                  </a:lnTo>
                  <a:lnTo>
                    <a:pt x="4373" y="880"/>
                  </a:lnTo>
                  <a:lnTo>
                    <a:pt x="4289" y="754"/>
                  </a:lnTo>
                  <a:lnTo>
                    <a:pt x="4227" y="733"/>
                  </a:lnTo>
                  <a:lnTo>
                    <a:pt x="3955" y="754"/>
                  </a:lnTo>
                  <a:lnTo>
                    <a:pt x="3913" y="775"/>
                  </a:lnTo>
                  <a:lnTo>
                    <a:pt x="3808" y="775"/>
                  </a:lnTo>
                  <a:lnTo>
                    <a:pt x="3704" y="838"/>
                  </a:lnTo>
                  <a:lnTo>
                    <a:pt x="3641" y="900"/>
                  </a:lnTo>
                  <a:lnTo>
                    <a:pt x="3494" y="1152"/>
                  </a:lnTo>
                  <a:lnTo>
                    <a:pt x="3285" y="1152"/>
                  </a:lnTo>
                  <a:lnTo>
                    <a:pt x="3181" y="1110"/>
                  </a:lnTo>
                  <a:lnTo>
                    <a:pt x="3013" y="1152"/>
                  </a:lnTo>
                  <a:lnTo>
                    <a:pt x="2888" y="1089"/>
                  </a:lnTo>
                  <a:lnTo>
                    <a:pt x="2699" y="1089"/>
                  </a:lnTo>
                  <a:lnTo>
                    <a:pt x="2595" y="1047"/>
                  </a:lnTo>
                  <a:lnTo>
                    <a:pt x="2511" y="942"/>
                  </a:lnTo>
                  <a:lnTo>
                    <a:pt x="2365" y="859"/>
                  </a:lnTo>
                  <a:lnTo>
                    <a:pt x="2134" y="628"/>
                  </a:lnTo>
                  <a:lnTo>
                    <a:pt x="2030" y="545"/>
                  </a:lnTo>
                  <a:lnTo>
                    <a:pt x="1737" y="566"/>
                  </a:lnTo>
                  <a:lnTo>
                    <a:pt x="1611" y="524"/>
                  </a:lnTo>
                  <a:lnTo>
                    <a:pt x="1465" y="566"/>
                  </a:lnTo>
                  <a:lnTo>
                    <a:pt x="1339" y="545"/>
                  </a:lnTo>
                  <a:lnTo>
                    <a:pt x="1256" y="440"/>
                  </a:lnTo>
                  <a:lnTo>
                    <a:pt x="1256" y="105"/>
                  </a:lnTo>
                  <a:lnTo>
                    <a:pt x="1151" y="64"/>
                  </a:lnTo>
                  <a:lnTo>
                    <a:pt x="1046" y="105"/>
                  </a:lnTo>
                  <a:lnTo>
                    <a:pt x="984"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sp>
          <p:nvSpPr>
            <p:cNvPr id="1861" name="Google Shape;1861;p54"/>
            <p:cNvSpPr/>
            <p:nvPr/>
          </p:nvSpPr>
          <p:spPr>
            <a:xfrm>
              <a:off x="3963598" y="3151999"/>
              <a:ext cx="5239" cy="11"/>
            </a:xfrm>
            <a:custGeom>
              <a:avLst/>
              <a:gdLst/>
              <a:ahLst/>
              <a:cxnLst/>
              <a:rect l="l" t="t" r="r" b="b"/>
              <a:pathLst>
                <a:path w="440" h="1" extrusionOk="0">
                  <a:moveTo>
                    <a:pt x="1" y="1"/>
                  </a:moveTo>
                  <a:lnTo>
                    <a:pt x="210" y="1"/>
                  </a:lnTo>
                  <a:lnTo>
                    <a:pt x="440" y="1"/>
                  </a:lnTo>
                  <a:lnTo>
                    <a:pt x="22"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54"/>
            <p:cNvSpPr/>
            <p:nvPr/>
          </p:nvSpPr>
          <p:spPr>
            <a:xfrm>
              <a:off x="3949392" y="3117029"/>
              <a:ext cx="39878" cy="37609"/>
            </a:xfrm>
            <a:custGeom>
              <a:avLst/>
              <a:gdLst/>
              <a:ahLst/>
              <a:cxnLst/>
              <a:rect l="l" t="t" r="r" b="b"/>
              <a:pathLst>
                <a:path w="3349" h="3307" extrusionOk="0">
                  <a:moveTo>
                    <a:pt x="2700" y="0"/>
                  </a:moveTo>
                  <a:lnTo>
                    <a:pt x="2679" y="21"/>
                  </a:lnTo>
                  <a:lnTo>
                    <a:pt x="2554" y="105"/>
                  </a:lnTo>
                  <a:lnTo>
                    <a:pt x="2491" y="209"/>
                  </a:lnTo>
                  <a:lnTo>
                    <a:pt x="2365" y="251"/>
                  </a:lnTo>
                  <a:lnTo>
                    <a:pt x="2240" y="209"/>
                  </a:lnTo>
                  <a:lnTo>
                    <a:pt x="2031" y="230"/>
                  </a:lnTo>
                  <a:lnTo>
                    <a:pt x="1884" y="272"/>
                  </a:lnTo>
                  <a:lnTo>
                    <a:pt x="1779" y="272"/>
                  </a:lnTo>
                  <a:lnTo>
                    <a:pt x="1759" y="314"/>
                  </a:lnTo>
                  <a:lnTo>
                    <a:pt x="1675" y="272"/>
                  </a:lnTo>
                  <a:lnTo>
                    <a:pt x="1612" y="356"/>
                  </a:lnTo>
                  <a:lnTo>
                    <a:pt x="1612" y="440"/>
                  </a:lnTo>
                  <a:lnTo>
                    <a:pt x="1549" y="440"/>
                  </a:lnTo>
                  <a:lnTo>
                    <a:pt x="1403" y="419"/>
                  </a:lnTo>
                  <a:lnTo>
                    <a:pt x="1403" y="314"/>
                  </a:lnTo>
                  <a:lnTo>
                    <a:pt x="1298" y="272"/>
                  </a:lnTo>
                  <a:lnTo>
                    <a:pt x="1215" y="314"/>
                  </a:lnTo>
                  <a:lnTo>
                    <a:pt x="1047" y="251"/>
                  </a:lnTo>
                  <a:lnTo>
                    <a:pt x="942" y="209"/>
                  </a:lnTo>
                  <a:lnTo>
                    <a:pt x="880" y="272"/>
                  </a:lnTo>
                  <a:lnTo>
                    <a:pt x="880" y="356"/>
                  </a:lnTo>
                  <a:lnTo>
                    <a:pt x="901" y="419"/>
                  </a:lnTo>
                  <a:lnTo>
                    <a:pt x="880" y="440"/>
                  </a:lnTo>
                  <a:lnTo>
                    <a:pt x="838" y="544"/>
                  </a:lnTo>
                  <a:lnTo>
                    <a:pt x="796" y="628"/>
                  </a:lnTo>
                  <a:lnTo>
                    <a:pt x="796" y="774"/>
                  </a:lnTo>
                  <a:lnTo>
                    <a:pt x="775" y="984"/>
                  </a:lnTo>
                  <a:lnTo>
                    <a:pt x="733" y="1109"/>
                  </a:lnTo>
                  <a:lnTo>
                    <a:pt x="817" y="1172"/>
                  </a:lnTo>
                  <a:lnTo>
                    <a:pt x="880" y="1256"/>
                  </a:lnTo>
                  <a:lnTo>
                    <a:pt x="922" y="1318"/>
                  </a:lnTo>
                  <a:lnTo>
                    <a:pt x="901" y="1402"/>
                  </a:lnTo>
                  <a:lnTo>
                    <a:pt x="608" y="1800"/>
                  </a:lnTo>
                  <a:lnTo>
                    <a:pt x="419" y="2009"/>
                  </a:lnTo>
                  <a:lnTo>
                    <a:pt x="378" y="2092"/>
                  </a:lnTo>
                  <a:lnTo>
                    <a:pt x="147" y="2511"/>
                  </a:lnTo>
                  <a:lnTo>
                    <a:pt x="106" y="2553"/>
                  </a:lnTo>
                  <a:lnTo>
                    <a:pt x="106" y="2720"/>
                  </a:lnTo>
                  <a:lnTo>
                    <a:pt x="85" y="2929"/>
                  </a:lnTo>
                  <a:lnTo>
                    <a:pt x="1" y="3139"/>
                  </a:lnTo>
                  <a:lnTo>
                    <a:pt x="43" y="3264"/>
                  </a:lnTo>
                  <a:lnTo>
                    <a:pt x="1" y="3285"/>
                  </a:lnTo>
                  <a:lnTo>
                    <a:pt x="43" y="3306"/>
                  </a:lnTo>
                  <a:lnTo>
                    <a:pt x="106" y="3285"/>
                  </a:lnTo>
                  <a:lnTo>
                    <a:pt x="210" y="3201"/>
                  </a:lnTo>
                  <a:lnTo>
                    <a:pt x="273" y="3243"/>
                  </a:lnTo>
                  <a:lnTo>
                    <a:pt x="315" y="3285"/>
                  </a:lnTo>
                  <a:lnTo>
                    <a:pt x="398" y="3285"/>
                  </a:lnTo>
                  <a:lnTo>
                    <a:pt x="461" y="3243"/>
                  </a:lnTo>
                  <a:lnTo>
                    <a:pt x="461" y="3160"/>
                  </a:lnTo>
                  <a:lnTo>
                    <a:pt x="566" y="3160"/>
                  </a:lnTo>
                  <a:lnTo>
                    <a:pt x="566" y="3180"/>
                  </a:lnTo>
                  <a:lnTo>
                    <a:pt x="608" y="3139"/>
                  </a:lnTo>
                  <a:lnTo>
                    <a:pt x="670" y="3139"/>
                  </a:lnTo>
                  <a:lnTo>
                    <a:pt x="712" y="3076"/>
                  </a:lnTo>
                  <a:lnTo>
                    <a:pt x="1633" y="3076"/>
                  </a:lnTo>
                  <a:lnTo>
                    <a:pt x="2407" y="3034"/>
                  </a:lnTo>
                  <a:lnTo>
                    <a:pt x="2575" y="2469"/>
                  </a:lnTo>
                  <a:lnTo>
                    <a:pt x="2595" y="2323"/>
                  </a:lnTo>
                  <a:lnTo>
                    <a:pt x="2700" y="2197"/>
                  </a:lnTo>
                  <a:lnTo>
                    <a:pt x="2784" y="2051"/>
                  </a:lnTo>
                  <a:lnTo>
                    <a:pt x="2867" y="1988"/>
                  </a:lnTo>
                  <a:lnTo>
                    <a:pt x="2909" y="1883"/>
                  </a:lnTo>
                  <a:lnTo>
                    <a:pt x="2972" y="1820"/>
                  </a:lnTo>
                  <a:lnTo>
                    <a:pt x="2972" y="1779"/>
                  </a:lnTo>
                  <a:lnTo>
                    <a:pt x="3181" y="1779"/>
                  </a:lnTo>
                  <a:lnTo>
                    <a:pt x="3223" y="1632"/>
                  </a:lnTo>
                  <a:lnTo>
                    <a:pt x="3223" y="1528"/>
                  </a:lnTo>
                  <a:lnTo>
                    <a:pt x="3349" y="1381"/>
                  </a:lnTo>
                  <a:lnTo>
                    <a:pt x="3349" y="1276"/>
                  </a:lnTo>
                  <a:lnTo>
                    <a:pt x="3328" y="1151"/>
                  </a:lnTo>
                  <a:lnTo>
                    <a:pt x="3244" y="1067"/>
                  </a:lnTo>
                  <a:lnTo>
                    <a:pt x="3307" y="1004"/>
                  </a:lnTo>
                  <a:lnTo>
                    <a:pt x="3223" y="963"/>
                  </a:lnTo>
                  <a:lnTo>
                    <a:pt x="3139" y="900"/>
                  </a:lnTo>
                  <a:lnTo>
                    <a:pt x="3077" y="753"/>
                  </a:lnTo>
                  <a:lnTo>
                    <a:pt x="2930" y="628"/>
                  </a:lnTo>
                  <a:lnTo>
                    <a:pt x="2930" y="481"/>
                  </a:lnTo>
                  <a:lnTo>
                    <a:pt x="2909" y="356"/>
                  </a:lnTo>
                  <a:lnTo>
                    <a:pt x="2826" y="356"/>
                  </a:lnTo>
                  <a:lnTo>
                    <a:pt x="2826" y="251"/>
                  </a:lnTo>
                  <a:lnTo>
                    <a:pt x="2784" y="230"/>
                  </a:lnTo>
                  <a:lnTo>
                    <a:pt x="2763" y="63"/>
                  </a:lnTo>
                  <a:lnTo>
                    <a:pt x="2700"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54"/>
            <p:cNvSpPr/>
            <p:nvPr/>
          </p:nvSpPr>
          <p:spPr>
            <a:xfrm>
              <a:off x="3845999" y="3071334"/>
              <a:ext cx="89711" cy="57841"/>
            </a:xfrm>
            <a:custGeom>
              <a:avLst/>
              <a:gdLst/>
              <a:ahLst/>
              <a:cxnLst/>
              <a:rect l="l" t="t" r="r" b="b"/>
              <a:pathLst>
                <a:path w="7534" h="5086" extrusionOk="0">
                  <a:moveTo>
                    <a:pt x="4750" y="1"/>
                  </a:moveTo>
                  <a:lnTo>
                    <a:pt x="4708" y="64"/>
                  </a:lnTo>
                  <a:lnTo>
                    <a:pt x="4583" y="147"/>
                  </a:lnTo>
                  <a:lnTo>
                    <a:pt x="4499" y="84"/>
                  </a:lnTo>
                  <a:lnTo>
                    <a:pt x="4374" y="84"/>
                  </a:lnTo>
                  <a:lnTo>
                    <a:pt x="4269" y="168"/>
                  </a:lnTo>
                  <a:lnTo>
                    <a:pt x="4123" y="252"/>
                  </a:lnTo>
                  <a:lnTo>
                    <a:pt x="4081" y="315"/>
                  </a:lnTo>
                  <a:lnTo>
                    <a:pt x="4123" y="398"/>
                  </a:lnTo>
                  <a:lnTo>
                    <a:pt x="4039" y="419"/>
                  </a:lnTo>
                  <a:lnTo>
                    <a:pt x="3934" y="587"/>
                  </a:lnTo>
                  <a:lnTo>
                    <a:pt x="3872" y="587"/>
                  </a:lnTo>
                  <a:lnTo>
                    <a:pt x="3830" y="566"/>
                  </a:lnTo>
                  <a:lnTo>
                    <a:pt x="3746" y="670"/>
                  </a:lnTo>
                  <a:lnTo>
                    <a:pt x="3746" y="733"/>
                  </a:lnTo>
                  <a:lnTo>
                    <a:pt x="3662" y="796"/>
                  </a:lnTo>
                  <a:lnTo>
                    <a:pt x="3641" y="900"/>
                  </a:lnTo>
                  <a:lnTo>
                    <a:pt x="3662" y="984"/>
                  </a:lnTo>
                  <a:lnTo>
                    <a:pt x="3641" y="1089"/>
                  </a:lnTo>
                  <a:lnTo>
                    <a:pt x="3537" y="1131"/>
                  </a:lnTo>
                  <a:lnTo>
                    <a:pt x="3432" y="1214"/>
                  </a:lnTo>
                  <a:lnTo>
                    <a:pt x="3202" y="1235"/>
                  </a:lnTo>
                  <a:lnTo>
                    <a:pt x="3035" y="1256"/>
                  </a:lnTo>
                  <a:lnTo>
                    <a:pt x="2909" y="1235"/>
                  </a:lnTo>
                  <a:lnTo>
                    <a:pt x="2804" y="1193"/>
                  </a:lnTo>
                  <a:lnTo>
                    <a:pt x="2679" y="1214"/>
                  </a:lnTo>
                  <a:lnTo>
                    <a:pt x="2595" y="1193"/>
                  </a:lnTo>
                  <a:lnTo>
                    <a:pt x="2511" y="1235"/>
                  </a:lnTo>
                  <a:lnTo>
                    <a:pt x="2491" y="1340"/>
                  </a:lnTo>
                  <a:lnTo>
                    <a:pt x="2595" y="1445"/>
                  </a:lnTo>
                  <a:lnTo>
                    <a:pt x="2658" y="1445"/>
                  </a:lnTo>
                  <a:lnTo>
                    <a:pt x="2679" y="1528"/>
                  </a:lnTo>
                  <a:lnTo>
                    <a:pt x="2511" y="1633"/>
                  </a:lnTo>
                  <a:lnTo>
                    <a:pt x="2449" y="1737"/>
                  </a:lnTo>
                  <a:lnTo>
                    <a:pt x="2281" y="1737"/>
                  </a:lnTo>
                  <a:lnTo>
                    <a:pt x="1947" y="1821"/>
                  </a:lnTo>
                  <a:lnTo>
                    <a:pt x="1821" y="1926"/>
                  </a:lnTo>
                  <a:lnTo>
                    <a:pt x="1633" y="1968"/>
                  </a:lnTo>
                  <a:lnTo>
                    <a:pt x="1507" y="2072"/>
                  </a:lnTo>
                  <a:lnTo>
                    <a:pt x="1403" y="2093"/>
                  </a:lnTo>
                  <a:lnTo>
                    <a:pt x="1340" y="2051"/>
                  </a:lnTo>
                  <a:lnTo>
                    <a:pt x="1298" y="1926"/>
                  </a:lnTo>
                  <a:lnTo>
                    <a:pt x="1235" y="1863"/>
                  </a:lnTo>
                  <a:lnTo>
                    <a:pt x="1151" y="1926"/>
                  </a:lnTo>
                  <a:lnTo>
                    <a:pt x="1151" y="2051"/>
                  </a:lnTo>
                  <a:lnTo>
                    <a:pt x="1110" y="2177"/>
                  </a:lnTo>
                  <a:lnTo>
                    <a:pt x="942" y="2177"/>
                  </a:lnTo>
                  <a:lnTo>
                    <a:pt x="838" y="2198"/>
                  </a:lnTo>
                  <a:lnTo>
                    <a:pt x="733" y="2198"/>
                  </a:lnTo>
                  <a:lnTo>
                    <a:pt x="712" y="2072"/>
                  </a:lnTo>
                  <a:lnTo>
                    <a:pt x="670" y="2030"/>
                  </a:lnTo>
                  <a:lnTo>
                    <a:pt x="670" y="2051"/>
                  </a:lnTo>
                  <a:lnTo>
                    <a:pt x="566" y="2198"/>
                  </a:lnTo>
                  <a:lnTo>
                    <a:pt x="461" y="2240"/>
                  </a:lnTo>
                  <a:lnTo>
                    <a:pt x="398" y="2365"/>
                  </a:lnTo>
                  <a:lnTo>
                    <a:pt x="294" y="2553"/>
                  </a:lnTo>
                  <a:lnTo>
                    <a:pt x="252" y="2679"/>
                  </a:lnTo>
                  <a:lnTo>
                    <a:pt x="147" y="2867"/>
                  </a:lnTo>
                  <a:lnTo>
                    <a:pt x="63" y="2867"/>
                  </a:lnTo>
                  <a:lnTo>
                    <a:pt x="1" y="2930"/>
                  </a:lnTo>
                  <a:lnTo>
                    <a:pt x="42" y="3077"/>
                  </a:lnTo>
                  <a:lnTo>
                    <a:pt x="84" y="3223"/>
                  </a:lnTo>
                  <a:lnTo>
                    <a:pt x="63" y="3349"/>
                  </a:lnTo>
                  <a:lnTo>
                    <a:pt x="84" y="3516"/>
                  </a:lnTo>
                  <a:lnTo>
                    <a:pt x="105" y="3641"/>
                  </a:lnTo>
                  <a:lnTo>
                    <a:pt x="105" y="3872"/>
                  </a:lnTo>
                  <a:lnTo>
                    <a:pt x="168" y="3934"/>
                  </a:lnTo>
                  <a:lnTo>
                    <a:pt x="314" y="4018"/>
                  </a:lnTo>
                  <a:lnTo>
                    <a:pt x="419" y="4123"/>
                  </a:lnTo>
                  <a:lnTo>
                    <a:pt x="461" y="4248"/>
                  </a:lnTo>
                  <a:lnTo>
                    <a:pt x="607" y="4458"/>
                  </a:lnTo>
                  <a:lnTo>
                    <a:pt x="691" y="4604"/>
                  </a:lnTo>
                  <a:lnTo>
                    <a:pt x="775" y="4688"/>
                  </a:lnTo>
                  <a:lnTo>
                    <a:pt x="942" y="4813"/>
                  </a:lnTo>
                  <a:lnTo>
                    <a:pt x="942" y="4960"/>
                  </a:lnTo>
                  <a:lnTo>
                    <a:pt x="942" y="5022"/>
                  </a:lnTo>
                  <a:lnTo>
                    <a:pt x="984" y="5085"/>
                  </a:lnTo>
                  <a:lnTo>
                    <a:pt x="1005" y="5085"/>
                  </a:lnTo>
                  <a:lnTo>
                    <a:pt x="1256" y="4667"/>
                  </a:lnTo>
                  <a:lnTo>
                    <a:pt x="1403" y="4499"/>
                  </a:lnTo>
                  <a:lnTo>
                    <a:pt x="1507" y="4478"/>
                  </a:lnTo>
                  <a:lnTo>
                    <a:pt x="1549" y="4437"/>
                  </a:lnTo>
                  <a:lnTo>
                    <a:pt x="1779" y="4332"/>
                  </a:lnTo>
                  <a:lnTo>
                    <a:pt x="1884" y="4353"/>
                  </a:lnTo>
                  <a:lnTo>
                    <a:pt x="1947" y="4290"/>
                  </a:lnTo>
                  <a:lnTo>
                    <a:pt x="2135" y="4290"/>
                  </a:lnTo>
                  <a:lnTo>
                    <a:pt x="2156" y="4353"/>
                  </a:lnTo>
                  <a:lnTo>
                    <a:pt x="2260" y="4395"/>
                  </a:lnTo>
                  <a:lnTo>
                    <a:pt x="2302" y="4374"/>
                  </a:lnTo>
                  <a:lnTo>
                    <a:pt x="2386" y="4353"/>
                  </a:lnTo>
                  <a:lnTo>
                    <a:pt x="2386" y="4269"/>
                  </a:lnTo>
                  <a:lnTo>
                    <a:pt x="2407" y="4185"/>
                  </a:lnTo>
                  <a:lnTo>
                    <a:pt x="2470" y="4144"/>
                  </a:lnTo>
                  <a:lnTo>
                    <a:pt x="2365" y="4018"/>
                  </a:lnTo>
                  <a:lnTo>
                    <a:pt x="2365" y="3955"/>
                  </a:lnTo>
                  <a:lnTo>
                    <a:pt x="2449" y="3955"/>
                  </a:lnTo>
                  <a:lnTo>
                    <a:pt x="2491" y="3913"/>
                  </a:lnTo>
                  <a:lnTo>
                    <a:pt x="2491" y="3851"/>
                  </a:lnTo>
                  <a:lnTo>
                    <a:pt x="2553" y="3767"/>
                  </a:lnTo>
                  <a:lnTo>
                    <a:pt x="2553" y="3704"/>
                  </a:lnTo>
                  <a:lnTo>
                    <a:pt x="2595" y="3662"/>
                  </a:lnTo>
                  <a:lnTo>
                    <a:pt x="2679" y="3662"/>
                  </a:lnTo>
                  <a:lnTo>
                    <a:pt x="2763" y="3558"/>
                  </a:lnTo>
                  <a:lnTo>
                    <a:pt x="2867" y="3600"/>
                  </a:lnTo>
                  <a:lnTo>
                    <a:pt x="2867" y="3537"/>
                  </a:lnTo>
                  <a:lnTo>
                    <a:pt x="2930" y="3537"/>
                  </a:lnTo>
                  <a:lnTo>
                    <a:pt x="3014" y="3600"/>
                  </a:lnTo>
                  <a:lnTo>
                    <a:pt x="3076" y="3621"/>
                  </a:lnTo>
                  <a:lnTo>
                    <a:pt x="3244" y="3746"/>
                  </a:lnTo>
                  <a:lnTo>
                    <a:pt x="3327" y="3767"/>
                  </a:lnTo>
                  <a:lnTo>
                    <a:pt x="3495" y="3913"/>
                  </a:lnTo>
                  <a:lnTo>
                    <a:pt x="3516" y="3955"/>
                  </a:lnTo>
                  <a:lnTo>
                    <a:pt x="3641" y="3934"/>
                  </a:lnTo>
                  <a:lnTo>
                    <a:pt x="3767" y="4018"/>
                  </a:lnTo>
                  <a:lnTo>
                    <a:pt x="3913" y="4018"/>
                  </a:lnTo>
                  <a:lnTo>
                    <a:pt x="3976" y="4039"/>
                  </a:lnTo>
                  <a:lnTo>
                    <a:pt x="4060" y="3976"/>
                  </a:lnTo>
                  <a:lnTo>
                    <a:pt x="4144" y="3976"/>
                  </a:lnTo>
                  <a:lnTo>
                    <a:pt x="4248" y="4039"/>
                  </a:lnTo>
                  <a:lnTo>
                    <a:pt x="4374" y="4060"/>
                  </a:lnTo>
                  <a:lnTo>
                    <a:pt x="4436" y="4081"/>
                  </a:lnTo>
                  <a:lnTo>
                    <a:pt x="4562" y="4060"/>
                  </a:lnTo>
                  <a:lnTo>
                    <a:pt x="4583" y="4018"/>
                  </a:lnTo>
                  <a:lnTo>
                    <a:pt x="4541" y="3955"/>
                  </a:lnTo>
                  <a:lnTo>
                    <a:pt x="4499" y="3913"/>
                  </a:lnTo>
                  <a:lnTo>
                    <a:pt x="4604" y="3809"/>
                  </a:lnTo>
                  <a:lnTo>
                    <a:pt x="4688" y="3704"/>
                  </a:lnTo>
                  <a:lnTo>
                    <a:pt x="4792" y="3704"/>
                  </a:lnTo>
                  <a:lnTo>
                    <a:pt x="4897" y="3725"/>
                  </a:lnTo>
                  <a:lnTo>
                    <a:pt x="4980" y="3809"/>
                  </a:lnTo>
                  <a:lnTo>
                    <a:pt x="5064" y="3767"/>
                  </a:lnTo>
                  <a:lnTo>
                    <a:pt x="5294" y="3746"/>
                  </a:lnTo>
                  <a:lnTo>
                    <a:pt x="5336" y="3704"/>
                  </a:lnTo>
                  <a:lnTo>
                    <a:pt x="5420" y="3641"/>
                  </a:lnTo>
                  <a:lnTo>
                    <a:pt x="5650" y="3537"/>
                  </a:lnTo>
                  <a:lnTo>
                    <a:pt x="5734" y="3558"/>
                  </a:lnTo>
                  <a:lnTo>
                    <a:pt x="5755" y="3600"/>
                  </a:lnTo>
                  <a:lnTo>
                    <a:pt x="5796" y="3600"/>
                  </a:lnTo>
                  <a:lnTo>
                    <a:pt x="5817" y="3662"/>
                  </a:lnTo>
                  <a:lnTo>
                    <a:pt x="5859" y="3662"/>
                  </a:lnTo>
                  <a:lnTo>
                    <a:pt x="5943" y="3621"/>
                  </a:lnTo>
                  <a:lnTo>
                    <a:pt x="6068" y="3621"/>
                  </a:lnTo>
                  <a:lnTo>
                    <a:pt x="6152" y="3600"/>
                  </a:lnTo>
                  <a:lnTo>
                    <a:pt x="6236" y="3600"/>
                  </a:lnTo>
                  <a:lnTo>
                    <a:pt x="6320" y="3495"/>
                  </a:lnTo>
                  <a:lnTo>
                    <a:pt x="6278" y="3453"/>
                  </a:lnTo>
                  <a:lnTo>
                    <a:pt x="6278" y="3411"/>
                  </a:lnTo>
                  <a:lnTo>
                    <a:pt x="6361" y="3411"/>
                  </a:lnTo>
                  <a:lnTo>
                    <a:pt x="6445" y="3453"/>
                  </a:lnTo>
                  <a:lnTo>
                    <a:pt x="6633" y="3453"/>
                  </a:lnTo>
                  <a:lnTo>
                    <a:pt x="6675" y="3495"/>
                  </a:lnTo>
                  <a:lnTo>
                    <a:pt x="6759" y="3516"/>
                  </a:lnTo>
                  <a:lnTo>
                    <a:pt x="6843" y="3558"/>
                  </a:lnTo>
                  <a:lnTo>
                    <a:pt x="7073" y="3558"/>
                  </a:lnTo>
                  <a:lnTo>
                    <a:pt x="7094" y="3600"/>
                  </a:lnTo>
                  <a:lnTo>
                    <a:pt x="7282" y="3516"/>
                  </a:lnTo>
                  <a:lnTo>
                    <a:pt x="7408" y="3516"/>
                  </a:lnTo>
                  <a:lnTo>
                    <a:pt x="7512" y="3558"/>
                  </a:lnTo>
                  <a:lnTo>
                    <a:pt x="7533" y="3600"/>
                  </a:lnTo>
                  <a:lnTo>
                    <a:pt x="7533" y="3558"/>
                  </a:lnTo>
                  <a:lnTo>
                    <a:pt x="7491" y="3495"/>
                  </a:lnTo>
                  <a:lnTo>
                    <a:pt x="7387" y="3432"/>
                  </a:lnTo>
                  <a:lnTo>
                    <a:pt x="7303" y="3390"/>
                  </a:lnTo>
                  <a:lnTo>
                    <a:pt x="7303" y="3202"/>
                  </a:lnTo>
                  <a:lnTo>
                    <a:pt x="7303" y="3139"/>
                  </a:lnTo>
                  <a:lnTo>
                    <a:pt x="7219" y="3077"/>
                  </a:lnTo>
                  <a:lnTo>
                    <a:pt x="7010" y="3035"/>
                  </a:lnTo>
                  <a:lnTo>
                    <a:pt x="6968" y="2972"/>
                  </a:lnTo>
                  <a:lnTo>
                    <a:pt x="6989" y="2867"/>
                  </a:lnTo>
                  <a:lnTo>
                    <a:pt x="6947" y="2805"/>
                  </a:lnTo>
                  <a:lnTo>
                    <a:pt x="6843" y="2784"/>
                  </a:lnTo>
                  <a:lnTo>
                    <a:pt x="6780" y="2721"/>
                  </a:lnTo>
                  <a:lnTo>
                    <a:pt x="6759" y="2553"/>
                  </a:lnTo>
                  <a:lnTo>
                    <a:pt x="6738" y="2491"/>
                  </a:lnTo>
                  <a:lnTo>
                    <a:pt x="6550" y="2365"/>
                  </a:lnTo>
                  <a:lnTo>
                    <a:pt x="6487" y="2386"/>
                  </a:lnTo>
                  <a:lnTo>
                    <a:pt x="6382" y="2344"/>
                  </a:lnTo>
                  <a:lnTo>
                    <a:pt x="6361" y="2365"/>
                  </a:lnTo>
                  <a:lnTo>
                    <a:pt x="6257" y="2344"/>
                  </a:lnTo>
                  <a:lnTo>
                    <a:pt x="6131" y="2240"/>
                  </a:lnTo>
                  <a:lnTo>
                    <a:pt x="6173" y="2177"/>
                  </a:lnTo>
                  <a:lnTo>
                    <a:pt x="6215" y="2135"/>
                  </a:lnTo>
                  <a:lnTo>
                    <a:pt x="6278" y="2072"/>
                  </a:lnTo>
                  <a:lnTo>
                    <a:pt x="6320" y="1989"/>
                  </a:lnTo>
                  <a:lnTo>
                    <a:pt x="6257" y="1926"/>
                  </a:lnTo>
                  <a:lnTo>
                    <a:pt x="6152" y="1926"/>
                  </a:lnTo>
                  <a:lnTo>
                    <a:pt x="6048" y="1863"/>
                  </a:lnTo>
                  <a:lnTo>
                    <a:pt x="6006" y="1779"/>
                  </a:lnTo>
                  <a:lnTo>
                    <a:pt x="5922" y="1737"/>
                  </a:lnTo>
                  <a:lnTo>
                    <a:pt x="5817" y="1737"/>
                  </a:lnTo>
                  <a:lnTo>
                    <a:pt x="5692" y="1654"/>
                  </a:lnTo>
                  <a:lnTo>
                    <a:pt x="5608" y="1612"/>
                  </a:lnTo>
                  <a:lnTo>
                    <a:pt x="5587" y="1465"/>
                  </a:lnTo>
                  <a:lnTo>
                    <a:pt x="5629" y="1403"/>
                  </a:lnTo>
                  <a:lnTo>
                    <a:pt x="5545" y="1361"/>
                  </a:lnTo>
                  <a:lnTo>
                    <a:pt x="5399" y="1361"/>
                  </a:lnTo>
                  <a:lnTo>
                    <a:pt x="5336" y="1424"/>
                  </a:lnTo>
                  <a:lnTo>
                    <a:pt x="5211" y="1424"/>
                  </a:lnTo>
                  <a:lnTo>
                    <a:pt x="5106" y="1340"/>
                  </a:lnTo>
                  <a:lnTo>
                    <a:pt x="5106" y="1152"/>
                  </a:lnTo>
                  <a:lnTo>
                    <a:pt x="5169" y="1047"/>
                  </a:lnTo>
                  <a:lnTo>
                    <a:pt x="5190" y="1005"/>
                  </a:lnTo>
                  <a:lnTo>
                    <a:pt x="5211" y="880"/>
                  </a:lnTo>
                  <a:lnTo>
                    <a:pt x="5190" y="796"/>
                  </a:lnTo>
                  <a:lnTo>
                    <a:pt x="5085" y="566"/>
                  </a:lnTo>
                  <a:lnTo>
                    <a:pt x="4918" y="377"/>
                  </a:lnTo>
                  <a:lnTo>
                    <a:pt x="4897" y="294"/>
                  </a:lnTo>
                  <a:lnTo>
                    <a:pt x="4771" y="189"/>
                  </a:lnTo>
                  <a:lnTo>
                    <a:pt x="4813" y="168"/>
                  </a:lnTo>
                  <a:lnTo>
                    <a:pt x="4813" y="84"/>
                  </a:lnTo>
                  <a:lnTo>
                    <a:pt x="4750"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54"/>
            <p:cNvSpPr/>
            <p:nvPr/>
          </p:nvSpPr>
          <p:spPr>
            <a:xfrm>
              <a:off x="3809372" y="2919523"/>
              <a:ext cx="106405" cy="94483"/>
            </a:xfrm>
            <a:custGeom>
              <a:avLst/>
              <a:gdLst/>
              <a:ahLst/>
              <a:cxnLst/>
              <a:rect l="l" t="t" r="r" b="b"/>
              <a:pathLst>
                <a:path w="8936" h="8308" extrusionOk="0">
                  <a:moveTo>
                    <a:pt x="1068" y="1"/>
                  </a:moveTo>
                  <a:lnTo>
                    <a:pt x="1047" y="42"/>
                  </a:lnTo>
                  <a:lnTo>
                    <a:pt x="1089" y="252"/>
                  </a:lnTo>
                  <a:lnTo>
                    <a:pt x="1152" y="314"/>
                  </a:lnTo>
                  <a:lnTo>
                    <a:pt x="1026" y="482"/>
                  </a:lnTo>
                  <a:lnTo>
                    <a:pt x="670" y="691"/>
                  </a:lnTo>
                  <a:lnTo>
                    <a:pt x="670" y="775"/>
                  </a:lnTo>
                  <a:lnTo>
                    <a:pt x="566" y="900"/>
                  </a:lnTo>
                  <a:lnTo>
                    <a:pt x="440" y="900"/>
                  </a:lnTo>
                  <a:lnTo>
                    <a:pt x="357" y="963"/>
                  </a:lnTo>
                  <a:lnTo>
                    <a:pt x="357" y="1047"/>
                  </a:lnTo>
                  <a:lnTo>
                    <a:pt x="336" y="1109"/>
                  </a:lnTo>
                  <a:lnTo>
                    <a:pt x="398" y="1298"/>
                  </a:lnTo>
                  <a:lnTo>
                    <a:pt x="398" y="1423"/>
                  </a:lnTo>
                  <a:lnTo>
                    <a:pt x="357" y="1465"/>
                  </a:lnTo>
                  <a:lnTo>
                    <a:pt x="357" y="1507"/>
                  </a:lnTo>
                  <a:lnTo>
                    <a:pt x="336" y="1570"/>
                  </a:lnTo>
                  <a:lnTo>
                    <a:pt x="294" y="1674"/>
                  </a:lnTo>
                  <a:lnTo>
                    <a:pt x="189" y="1716"/>
                  </a:lnTo>
                  <a:lnTo>
                    <a:pt x="147" y="1737"/>
                  </a:lnTo>
                  <a:lnTo>
                    <a:pt x="85" y="1737"/>
                  </a:lnTo>
                  <a:lnTo>
                    <a:pt x="22" y="1800"/>
                  </a:lnTo>
                  <a:lnTo>
                    <a:pt x="22" y="2009"/>
                  </a:lnTo>
                  <a:lnTo>
                    <a:pt x="85" y="2030"/>
                  </a:lnTo>
                  <a:lnTo>
                    <a:pt x="147" y="2156"/>
                  </a:lnTo>
                  <a:lnTo>
                    <a:pt x="147" y="2553"/>
                  </a:lnTo>
                  <a:lnTo>
                    <a:pt x="189" y="2762"/>
                  </a:lnTo>
                  <a:lnTo>
                    <a:pt x="189" y="2825"/>
                  </a:lnTo>
                  <a:lnTo>
                    <a:pt x="189" y="3139"/>
                  </a:lnTo>
                  <a:lnTo>
                    <a:pt x="252" y="3286"/>
                  </a:lnTo>
                  <a:lnTo>
                    <a:pt x="210" y="3599"/>
                  </a:lnTo>
                  <a:lnTo>
                    <a:pt x="189" y="3662"/>
                  </a:lnTo>
                  <a:lnTo>
                    <a:pt x="231" y="3788"/>
                  </a:lnTo>
                  <a:lnTo>
                    <a:pt x="252" y="3997"/>
                  </a:lnTo>
                  <a:lnTo>
                    <a:pt x="210" y="4081"/>
                  </a:lnTo>
                  <a:lnTo>
                    <a:pt x="85" y="4185"/>
                  </a:lnTo>
                  <a:lnTo>
                    <a:pt x="43" y="4227"/>
                  </a:lnTo>
                  <a:lnTo>
                    <a:pt x="1" y="4290"/>
                  </a:lnTo>
                  <a:lnTo>
                    <a:pt x="85" y="4353"/>
                  </a:lnTo>
                  <a:lnTo>
                    <a:pt x="210" y="4541"/>
                  </a:lnTo>
                  <a:lnTo>
                    <a:pt x="315" y="4771"/>
                  </a:lnTo>
                  <a:lnTo>
                    <a:pt x="357" y="4813"/>
                  </a:lnTo>
                  <a:lnTo>
                    <a:pt x="398" y="4938"/>
                  </a:lnTo>
                  <a:lnTo>
                    <a:pt x="357" y="5022"/>
                  </a:lnTo>
                  <a:lnTo>
                    <a:pt x="398" y="5169"/>
                  </a:lnTo>
                  <a:lnTo>
                    <a:pt x="440" y="5252"/>
                  </a:lnTo>
                  <a:lnTo>
                    <a:pt x="461" y="5357"/>
                  </a:lnTo>
                  <a:lnTo>
                    <a:pt x="545" y="5441"/>
                  </a:lnTo>
                  <a:lnTo>
                    <a:pt x="984" y="5441"/>
                  </a:lnTo>
                  <a:lnTo>
                    <a:pt x="1089" y="5503"/>
                  </a:lnTo>
                  <a:lnTo>
                    <a:pt x="1173" y="5650"/>
                  </a:lnTo>
                  <a:lnTo>
                    <a:pt x="1277" y="5880"/>
                  </a:lnTo>
                  <a:lnTo>
                    <a:pt x="1340" y="5922"/>
                  </a:lnTo>
                  <a:lnTo>
                    <a:pt x="1403" y="6006"/>
                  </a:lnTo>
                  <a:lnTo>
                    <a:pt x="1486" y="6089"/>
                  </a:lnTo>
                  <a:lnTo>
                    <a:pt x="2491" y="6319"/>
                  </a:lnTo>
                  <a:lnTo>
                    <a:pt x="2595" y="6424"/>
                  </a:lnTo>
                  <a:lnTo>
                    <a:pt x="3118" y="6215"/>
                  </a:lnTo>
                  <a:lnTo>
                    <a:pt x="3746" y="5964"/>
                  </a:lnTo>
                  <a:lnTo>
                    <a:pt x="8391" y="8307"/>
                  </a:lnTo>
                  <a:lnTo>
                    <a:pt x="8391" y="8098"/>
                  </a:lnTo>
                  <a:lnTo>
                    <a:pt x="8935" y="8056"/>
                  </a:lnTo>
                  <a:lnTo>
                    <a:pt x="8705" y="2344"/>
                  </a:lnTo>
                  <a:lnTo>
                    <a:pt x="8621" y="2051"/>
                  </a:lnTo>
                  <a:lnTo>
                    <a:pt x="8580" y="1905"/>
                  </a:lnTo>
                  <a:lnTo>
                    <a:pt x="8621" y="1716"/>
                  </a:lnTo>
                  <a:lnTo>
                    <a:pt x="8705" y="1507"/>
                  </a:lnTo>
                  <a:lnTo>
                    <a:pt x="8705" y="1381"/>
                  </a:lnTo>
                  <a:lnTo>
                    <a:pt x="8663" y="1214"/>
                  </a:lnTo>
                  <a:lnTo>
                    <a:pt x="8705" y="984"/>
                  </a:lnTo>
                  <a:lnTo>
                    <a:pt x="8726" y="879"/>
                  </a:lnTo>
                  <a:lnTo>
                    <a:pt x="8684" y="733"/>
                  </a:lnTo>
                  <a:lnTo>
                    <a:pt x="8600" y="649"/>
                  </a:lnTo>
                  <a:lnTo>
                    <a:pt x="8496" y="628"/>
                  </a:lnTo>
                  <a:lnTo>
                    <a:pt x="8391" y="649"/>
                  </a:lnTo>
                  <a:lnTo>
                    <a:pt x="7994" y="586"/>
                  </a:lnTo>
                  <a:lnTo>
                    <a:pt x="7931" y="524"/>
                  </a:lnTo>
                  <a:lnTo>
                    <a:pt x="7764" y="524"/>
                  </a:lnTo>
                  <a:lnTo>
                    <a:pt x="7575" y="461"/>
                  </a:lnTo>
                  <a:lnTo>
                    <a:pt x="7533" y="377"/>
                  </a:lnTo>
                  <a:lnTo>
                    <a:pt x="7575" y="356"/>
                  </a:lnTo>
                  <a:lnTo>
                    <a:pt x="7554" y="314"/>
                  </a:lnTo>
                  <a:lnTo>
                    <a:pt x="7324" y="168"/>
                  </a:lnTo>
                  <a:lnTo>
                    <a:pt x="7199" y="168"/>
                  </a:lnTo>
                  <a:lnTo>
                    <a:pt x="7010" y="126"/>
                  </a:lnTo>
                  <a:lnTo>
                    <a:pt x="6948" y="105"/>
                  </a:lnTo>
                  <a:lnTo>
                    <a:pt x="6885" y="147"/>
                  </a:lnTo>
                  <a:lnTo>
                    <a:pt x="6780" y="63"/>
                  </a:lnTo>
                  <a:lnTo>
                    <a:pt x="6717" y="63"/>
                  </a:lnTo>
                  <a:lnTo>
                    <a:pt x="6529" y="168"/>
                  </a:lnTo>
                  <a:lnTo>
                    <a:pt x="6257" y="210"/>
                  </a:lnTo>
                  <a:lnTo>
                    <a:pt x="6006" y="314"/>
                  </a:lnTo>
                  <a:lnTo>
                    <a:pt x="5880" y="440"/>
                  </a:lnTo>
                  <a:lnTo>
                    <a:pt x="5839" y="586"/>
                  </a:lnTo>
                  <a:lnTo>
                    <a:pt x="5776" y="670"/>
                  </a:lnTo>
                  <a:lnTo>
                    <a:pt x="5755" y="963"/>
                  </a:lnTo>
                  <a:lnTo>
                    <a:pt x="5859" y="1109"/>
                  </a:lnTo>
                  <a:lnTo>
                    <a:pt x="5943" y="1361"/>
                  </a:lnTo>
                  <a:lnTo>
                    <a:pt x="5880" y="1486"/>
                  </a:lnTo>
                  <a:lnTo>
                    <a:pt x="5734" y="1633"/>
                  </a:lnTo>
                  <a:lnTo>
                    <a:pt x="5692" y="1695"/>
                  </a:lnTo>
                  <a:lnTo>
                    <a:pt x="5525" y="1842"/>
                  </a:lnTo>
                  <a:lnTo>
                    <a:pt x="5378" y="1905"/>
                  </a:lnTo>
                  <a:lnTo>
                    <a:pt x="5148" y="1800"/>
                  </a:lnTo>
                  <a:lnTo>
                    <a:pt x="4918" y="1612"/>
                  </a:lnTo>
                  <a:lnTo>
                    <a:pt x="4730" y="1486"/>
                  </a:lnTo>
                  <a:lnTo>
                    <a:pt x="4479" y="1319"/>
                  </a:lnTo>
                  <a:lnTo>
                    <a:pt x="4060" y="1172"/>
                  </a:lnTo>
                  <a:lnTo>
                    <a:pt x="3872" y="1151"/>
                  </a:lnTo>
                  <a:lnTo>
                    <a:pt x="3788" y="1172"/>
                  </a:lnTo>
                  <a:lnTo>
                    <a:pt x="3579" y="1172"/>
                  </a:lnTo>
                  <a:lnTo>
                    <a:pt x="3390" y="1068"/>
                  </a:lnTo>
                  <a:lnTo>
                    <a:pt x="3223" y="733"/>
                  </a:lnTo>
                  <a:lnTo>
                    <a:pt x="3223" y="545"/>
                  </a:lnTo>
                  <a:lnTo>
                    <a:pt x="3056" y="356"/>
                  </a:lnTo>
                  <a:lnTo>
                    <a:pt x="2700" y="314"/>
                  </a:lnTo>
                  <a:lnTo>
                    <a:pt x="2512" y="168"/>
                  </a:lnTo>
                  <a:lnTo>
                    <a:pt x="2198" y="168"/>
                  </a:lnTo>
                  <a:lnTo>
                    <a:pt x="2010" y="105"/>
                  </a:lnTo>
                  <a:lnTo>
                    <a:pt x="1591" y="168"/>
                  </a:lnTo>
                  <a:lnTo>
                    <a:pt x="1298" y="126"/>
                  </a:lnTo>
                  <a:lnTo>
                    <a:pt x="1194" y="21"/>
                  </a:lnTo>
                  <a:lnTo>
                    <a:pt x="1068"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54"/>
            <p:cNvSpPr/>
            <p:nvPr/>
          </p:nvSpPr>
          <p:spPr>
            <a:xfrm>
              <a:off x="3795917" y="2888589"/>
              <a:ext cx="27173" cy="50699"/>
            </a:xfrm>
            <a:custGeom>
              <a:avLst/>
              <a:gdLst/>
              <a:ahLst/>
              <a:cxnLst/>
              <a:rect l="l" t="t" r="r" b="b"/>
              <a:pathLst>
                <a:path w="2282" h="4458" extrusionOk="0">
                  <a:moveTo>
                    <a:pt x="1235" y="0"/>
                  </a:moveTo>
                  <a:lnTo>
                    <a:pt x="1110" y="21"/>
                  </a:lnTo>
                  <a:lnTo>
                    <a:pt x="1110" y="105"/>
                  </a:lnTo>
                  <a:lnTo>
                    <a:pt x="1026" y="21"/>
                  </a:lnTo>
                  <a:lnTo>
                    <a:pt x="859" y="42"/>
                  </a:lnTo>
                  <a:lnTo>
                    <a:pt x="650" y="147"/>
                  </a:lnTo>
                  <a:lnTo>
                    <a:pt x="524" y="272"/>
                  </a:lnTo>
                  <a:lnTo>
                    <a:pt x="503" y="356"/>
                  </a:lnTo>
                  <a:lnTo>
                    <a:pt x="524" y="440"/>
                  </a:lnTo>
                  <a:lnTo>
                    <a:pt x="503" y="586"/>
                  </a:lnTo>
                  <a:lnTo>
                    <a:pt x="503" y="775"/>
                  </a:lnTo>
                  <a:lnTo>
                    <a:pt x="399" y="1047"/>
                  </a:lnTo>
                  <a:lnTo>
                    <a:pt x="440" y="1193"/>
                  </a:lnTo>
                  <a:lnTo>
                    <a:pt x="503" y="1298"/>
                  </a:lnTo>
                  <a:lnTo>
                    <a:pt x="524" y="1319"/>
                  </a:lnTo>
                  <a:lnTo>
                    <a:pt x="482" y="1381"/>
                  </a:lnTo>
                  <a:lnTo>
                    <a:pt x="419" y="1465"/>
                  </a:lnTo>
                  <a:lnTo>
                    <a:pt x="503" y="1528"/>
                  </a:lnTo>
                  <a:lnTo>
                    <a:pt x="440" y="1591"/>
                  </a:lnTo>
                  <a:lnTo>
                    <a:pt x="419" y="1800"/>
                  </a:lnTo>
                  <a:lnTo>
                    <a:pt x="336" y="1842"/>
                  </a:lnTo>
                  <a:lnTo>
                    <a:pt x="294" y="1925"/>
                  </a:lnTo>
                  <a:lnTo>
                    <a:pt x="210" y="1946"/>
                  </a:lnTo>
                  <a:lnTo>
                    <a:pt x="85" y="2114"/>
                  </a:lnTo>
                  <a:lnTo>
                    <a:pt x="1" y="2365"/>
                  </a:lnTo>
                  <a:lnTo>
                    <a:pt x="64" y="2407"/>
                  </a:lnTo>
                  <a:lnTo>
                    <a:pt x="106" y="2553"/>
                  </a:lnTo>
                  <a:lnTo>
                    <a:pt x="85" y="2616"/>
                  </a:lnTo>
                  <a:lnTo>
                    <a:pt x="168" y="2741"/>
                  </a:lnTo>
                  <a:lnTo>
                    <a:pt x="210" y="2741"/>
                  </a:lnTo>
                  <a:lnTo>
                    <a:pt x="399" y="2888"/>
                  </a:lnTo>
                  <a:lnTo>
                    <a:pt x="419" y="3034"/>
                  </a:lnTo>
                  <a:lnTo>
                    <a:pt x="545" y="3076"/>
                  </a:lnTo>
                  <a:lnTo>
                    <a:pt x="608" y="3139"/>
                  </a:lnTo>
                  <a:lnTo>
                    <a:pt x="712" y="3160"/>
                  </a:lnTo>
                  <a:lnTo>
                    <a:pt x="838" y="3306"/>
                  </a:lnTo>
                  <a:lnTo>
                    <a:pt x="1215" y="4457"/>
                  </a:lnTo>
                  <a:lnTo>
                    <a:pt x="1277" y="4457"/>
                  </a:lnTo>
                  <a:lnTo>
                    <a:pt x="1319" y="4436"/>
                  </a:lnTo>
                  <a:lnTo>
                    <a:pt x="1424" y="4394"/>
                  </a:lnTo>
                  <a:lnTo>
                    <a:pt x="1466" y="4290"/>
                  </a:lnTo>
                  <a:lnTo>
                    <a:pt x="1487" y="4227"/>
                  </a:lnTo>
                  <a:lnTo>
                    <a:pt x="1487" y="4185"/>
                  </a:lnTo>
                  <a:lnTo>
                    <a:pt x="1528" y="4143"/>
                  </a:lnTo>
                  <a:lnTo>
                    <a:pt x="1528" y="4018"/>
                  </a:lnTo>
                  <a:lnTo>
                    <a:pt x="1466" y="3829"/>
                  </a:lnTo>
                  <a:lnTo>
                    <a:pt x="1487" y="3767"/>
                  </a:lnTo>
                  <a:lnTo>
                    <a:pt x="1487" y="3683"/>
                  </a:lnTo>
                  <a:lnTo>
                    <a:pt x="1570" y="3620"/>
                  </a:lnTo>
                  <a:lnTo>
                    <a:pt x="1696" y="3620"/>
                  </a:lnTo>
                  <a:lnTo>
                    <a:pt x="1800" y="3495"/>
                  </a:lnTo>
                  <a:lnTo>
                    <a:pt x="1800" y="3411"/>
                  </a:lnTo>
                  <a:lnTo>
                    <a:pt x="2156" y="3202"/>
                  </a:lnTo>
                  <a:lnTo>
                    <a:pt x="2282" y="3034"/>
                  </a:lnTo>
                  <a:lnTo>
                    <a:pt x="2219" y="2972"/>
                  </a:lnTo>
                  <a:lnTo>
                    <a:pt x="2177" y="2762"/>
                  </a:lnTo>
                  <a:lnTo>
                    <a:pt x="2198" y="2721"/>
                  </a:lnTo>
                  <a:lnTo>
                    <a:pt x="2156" y="2679"/>
                  </a:lnTo>
                  <a:lnTo>
                    <a:pt x="1968" y="2574"/>
                  </a:lnTo>
                  <a:lnTo>
                    <a:pt x="1947" y="2532"/>
                  </a:lnTo>
                  <a:lnTo>
                    <a:pt x="1947" y="2448"/>
                  </a:lnTo>
                  <a:lnTo>
                    <a:pt x="1863" y="2407"/>
                  </a:lnTo>
                  <a:lnTo>
                    <a:pt x="1842" y="2428"/>
                  </a:lnTo>
                  <a:lnTo>
                    <a:pt x="1842" y="2469"/>
                  </a:lnTo>
                  <a:lnTo>
                    <a:pt x="1779" y="2511"/>
                  </a:lnTo>
                  <a:lnTo>
                    <a:pt x="1696" y="2469"/>
                  </a:lnTo>
                  <a:lnTo>
                    <a:pt x="1675" y="2365"/>
                  </a:lnTo>
                  <a:lnTo>
                    <a:pt x="1591" y="2407"/>
                  </a:lnTo>
                  <a:lnTo>
                    <a:pt x="1424" y="2260"/>
                  </a:lnTo>
                  <a:lnTo>
                    <a:pt x="1340" y="2114"/>
                  </a:lnTo>
                  <a:lnTo>
                    <a:pt x="1382" y="1925"/>
                  </a:lnTo>
                  <a:lnTo>
                    <a:pt x="1675" y="1737"/>
                  </a:lnTo>
                  <a:lnTo>
                    <a:pt x="1842" y="1570"/>
                  </a:lnTo>
                  <a:lnTo>
                    <a:pt x="1884" y="1507"/>
                  </a:lnTo>
                  <a:lnTo>
                    <a:pt x="1842" y="1465"/>
                  </a:lnTo>
                  <a:lnTo>
                    <a:pt x="1884" y="1381"/>
                  </a:lnTo>
                  <a:lnTo>
                    <a:pt x="1863" y="1298"/>
                  </a:lnTo>
                  <a:lnTo>
                    <a:pt x="1842" y="1277"/>
                  </a:lnTo>
                  <a:lnTo>
                    <a:pt x="1842" y="1088"/>
                  </a:lnTo>
                  <a:lnTo>
                    <a:pt x="1654" y="1005"/>
                  </a:lnTo>
                  <a:lnTo>
                    <a:pt x="1528" y="837"/>
                  </a:lnTo>
                  <a:lnTo>
                    <a:pt x="1549" y="670"/>
                  </a:lnTo>
                  <a:lnTo>
                    <a:pt x="1675" y="586"/>
                  </a:lnTo>
                  <a:lnTo>
                    <a:pt x="1696" y="482"/>
                  </a:lnTo>
                  <a:lnTo>
                    <a:pt x="1800" y="314"/>
                  </a:lnTo>
                  <a:lnTo>
                    <a:pt x="1800" y="210"/>
                  </a:lnTo>
                  <a:lnTo>
                    <a:pt x="1759" y="147"/>
                  </a:lnTo>
                  <a:lnTo>
                    <a:pt x="1549" y="335"/>
                  </a:lnTo>
                  <a:lnTo>
                    <a:pt x="1487" y="419"/>
                  </a:lnTo>
                  <a:lnTo>
                    <a:pt x="1424" y="377"/>
                  </a:lnTo>
                  <a:lnTo>
                    <a:pt x="1340" y="168"/>
                  </a:lnTo>
                  <a:lnTo>
                    <a:pt x="1277" y="168"/>
                  </a:lnTo>
                  <a:lnTo>
                    <a:pt x="1277" y="63"/>
                  </a:lnTo>
                  <a:lnTo>
                    <a:pt x="1235"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54"/>
            <p:cNvSpPr/>
            <p:nvPr/>
          </p:nvSpPr>
          <p:spPr>
            <a:xfrm>
              <a:off x="3689035" y="2890250"/>
              <a:ext cx="138044" cy="127554"/>
            </a:xfrm>
            <a:custGeom>
              <a:avLst/>
              <a:gdLst/>
              <a:ahLst/>
              <a:cxnLst/>
              <a:rect l="l" t="t" r="r" b="b"/>
              <a:pathLst>
                <a:path w="11593" h="11216" extrusionOk="0">
                  <a:moveTo>
                    <a:pt x="8307" y="1"/>
                  </a:moveTo>
                  <a:lnTo>
                    <a:pt x="8161" y="22"/>
                  </a:lnTo>
                  <a:lnTo>
                    <a:pt x="8140" y="106"/>
                  </a:lnTo>
                  <a:lnTo>
                    <a:pt x="8035" y="126"/>
                  </a:lnTo>
                  <a:lnTo>
                    <a:pt x="7994" y="210"/>
                  </a:lnTo>
                  <a:lnTo>
                    <a:pt x="7910" y="189"/>
                  </a:lnTo>
                  <a:lnTo>
                    <a:pt x="7805" y="189"/>
                  </a:lnTo>
                  <a:lnTo>
                    <a:pt x="7701" y="294"/>
                  </a:lnTo>
                  <a:lnTo>
                    <a:pt x="7575" y="294"/>
                  </a:lnTo>
                  <a:lnTo>
                    <a:pt x="7491" y="168"/>
                  </a:lnTo>
                  <a:lnTo>
                    <a:pt x="7324" y="168"/>
                  </a:lnTo>
                  <a:lnTo>
                    <a:pt x="7261" y="126"/>
                  </a:lnTo>
                  <a:lnTo>
                    <a:pt x="7115" y="168"/>
                  </a:lnTo>
                  <a:lnTo>
                    <a:pt x="6989" y="126"/>
                  </a:lnTo>
                  <a:lnTo>
                    <a:pt x="6947" y="168"/>
                  </a:lnTo>
                  <a:lnTo>
                    <a:pt x="6843" y="106"/>
                  </a:lnTo>
                  <a:lnTo>
                    <a:pt x="6759" y="126"/>
                  </a:lnTo>
                  <a:lnTo>
                    <a:pt x="6696" y="273"/>
                  </a:lnTo>
                  <a:lnTo>
                    <a:pt x="6571" y="273"/>
                  </a:lnTo>
                  <a:lnTo>
                    <a:pt x="6466" y="210"/>
                  </a:lnTo>
                  <a:lnTo>
                    <a:pt x="6320" y="336"/>
                  </a:lnTo>
                  <a:lnTo>
                    <a:pt x="6236" y="336"/>
                  </a:lnTo>
                  <a:lnTo>
                    <a:pt x="6110" y="273"/>
                  </a:lnTo>
                  <a:lnTo>
                    <a:pt x="5964" y="315"/>
                  </a:lnTo>
                  <a:lnTo>
                    <a:pt x="5629" y="315"/>
                  </a:lnTo>
                  <a:lnTo>
                    <a:pt x="5336" y="524"/>
                  </a:lnTo>
                  <a:lnTo>
                    <a:pt x="5190" y="545"/>
                  </a:lnTo>
                  <a:lnTo>
                    <a:pt x="5106" y="545"/>
                  </a:lnTo>
                  <a:lnTo>
                    <a:pt x="4981" y="629"/>
                  </a:lnTo>
                  <a:lnTo>
                    <a:pt x="4960" y="712"/>
                  </a:lnTo>
                  <a:lnTo>
                    <a:pt x="4897" y="817"/>
                  </a:lnTo>
                  <a:lnTo>
                    <a:pt x="4813" y="817"/>
                  </a:lnTo>
                  <a:lnTo>
                    <a:pt x="4792" y="796"/>
                  </a:lnTo>
                  <a:lnTo>
                    <a:pt x="4709" y="796"/>
                  </a:lnTo>
                  <a:lnTo>
                    <a:pt x="4646" y="817"/>
                  </a:lnTo>
                  <a:lnTo>
                    <a:pt x="4604" y="859"/>
                  </a:lnTo>
                  <a:lnTo>
                    <a:pt x="4457" y="901"/>
                  </a:lnTo>
                  <a:lnTo>
                    <a:pt x="4332" y="942"/>
                  </a:lnTo>
                  <a:lnTo>
                    <a:pt x="4248" y="1026"/>
                  </a:lnTo>
                  <a:lnTo>
                    <a:pt x="4227" y="1068"/>
                  </a:lnTo>
                  <a:lnTo>
                    <a:pt x="4123" y="1214"/>
                  </a:lnTo>
                  <a:lnTo>
                    <a:pt x="3934" y="1256"/>
                  </a:lnTo>
                  <a:lnTo>
                    <a:pt x="3767" y="1256"/>
                  </a:lnTo>
                  <a:lnTo>
                    <a:pt x="3830" y="1340"/>
                  </a:lnTo>
                  <a:lnTo>
                    <a:pt x="3851" y="1382"/>
                  </a:lnTo>
                  <a:lnTo>
                    <a:pt x="3913" y="1486"/>
                  </a:lnTo>
                  <a:lnTo>
                    <a:pt x="3934" y="1591"/>
                  </a:lnTo>
                  <a:lnTo>
                    <a:pt x="3955" y="1633"/>
                  </a:lnTo>
                  <a:lnTo>
                    <a:pt x="3955" y="1800"/>
                  </a:lnTo>
                  <a:lnTo>
                    <a:pt x="3955" y="2051"/>
                  </a:lnTo>
                  <a:lnTo>
                    <a:pt x="3976" y="2114"/>
                  </a:lnTo>
                  <a:lnTo>
                    <a:pt x="4039" y="2575"/>
                  </a:lnTo>
                  <a:lnTo>
                    <a:pt x="4123" y="2721"/>
                  </a:lnTo>
                  <a:lnTo>
                    <a:pt x="4144" y="2847"/>
                  </a:lnTo>
                  <a:lnTo>
                    <a:pt x="4227" y="2847"/>
                  </a:lnTo>
                  <a:lnTo>
                    <a:pt x="4269" y="2909"/>
                  </a:lnTo>
                  <a:lnTo>
                    <a:pt x="4353" y="2930"/>
                  </a:lnTo>
                  <a:lnTo>
                    <a:pt x="4395" y="2951"/>
                  </a:lnTo>
                  <a:lnTo>
                    <a:pt x="4332" y="3119"/>
                  </a:lnTo>
                  <a:lnTo>
                    <a:pt x="4353" y="3160"/>
                  </a:lnTo>
                  <a:lnTo>
                    <a:pt x="4269" y="3265"/>
                  </a:lnTo>
                  <a:lnTo>
                    <a:pt x="3600" y="3265"/>
                  </a:lnTo>
                  <a:lnTo>
                    <a:pt x="3453" y="3307"/>
                  </a:lnTo>
                  <a:lnTo>
                    <a:pt x="3307" y="3516"/>
                  </a:lnTo>
                  <a:lnTo>
                    <a:pt x="3202" y="3621"/>
                  </a:lnTo>
                  <a:lnTo>
                    <a:pt x="3118" y="3746"/>
                  </a:lnTo>
                  <a:lnTo>
                    <a:pt x="3139" y="3935"/>
                  </a:lnTo>
                  <a:lnTo>
                    <a:pt x="3097" y="4060"/>
                  </a:lnTo>
                  <a:lnTo>
                    <a:pt x="2700" y="4311"/>
                  </a:lnTo>
                  <a:lnTo>
                    <a:pt x="2072" y="4688"/>
                  </a:lnTo>
                  <a:lnTo>
                    <a:pt x="1612" y="4939"/>
                  </a:lnTo>
                  <a:lnTo>
                    <a:pt x="1361" y="5002"/>
                  </a:lnTo>
                  <a:lnTo>
                    <a:pt x="1152" y="5002"/>
                  </a:lnTo>
                  <a:lnTo>
                    <a:pt x="1047" y="5043"/>
                  </a:lnTo>
                  <a:lnTo>
                    <a:pt x="880" y="5043"/>
                  </a:lnTo>
                  <a:lnTo>
                    <a:pt x="587" y="5106"/>
                  </a:lnTo>
                  <a:lnTo>
                    <a:pt x="398" y="5211"/>
                  </a:lnTo>
                  <a:lnTo>
                    <a:pt x="294" y="5357"/>
                  </a:lnTo>
                  <a:lnTo>
                    <a:pt x="43" y="5546"/>
                  </a:lnTo>
                  <a:lnTo>
                    <a:pt x="43" y="6048"/>
                  </a:lnTo>
                  <a:lnTo>
                    <a:pt x="1" y="6194"/>
                  </a:lnTo>
                  <a:lnTo>
                    <a:pt x="2093" y="7617"/>
                  </a:lnTo>
                  <a:lnTo>
                    <a:pt x="5901" y="10128"/>
                  </a:lnTo>
                  <a:lnTo>
                    <a:pt x="5943" y="10379"/>
                  </a:lnTo>
                  <a:lnTo>
                    <a:pt x="6069" y="10484"/>
                  </a:lnTo>
                  <a:lnTo>
                    <a:pt x="6278" y="10484"/>
                  </a:lnTo>
                  <a:lnTo>
                    <a:pt x="6445" y="10546"/>
                  </a:lnTo>
                  <a:lnTo>
                    <a:pt x="6550" y="10672"/>
                  </a:lnTo>
                  <a:lnTo>
                    <a:pt x="6696" y="10735"/>
                  </a:lnTo>
                  <a:lnTo>
                    <a:pt x="6801" y="10797"/>
                  </a:lnTo>
                  <a:lnTo>
                    <a:pt x="6801" y="10902"/>
                  </a:lnTo>
                  <a:lnTo>
                    <a:pt x="6738" y="11090"/>
                  </a:lnTo>
                  <a:lnTo>
                    <a:pt x="6780" y="11174"/>
                  </a:lnTo>
                  <a:lnTo>
                    <a:pt x="6906" y="11216"/>
                  </a:lnTo>
                  <a:lnTo>
                    <a:pt x="7178" y="11195"/>
                  </a:lnTo>
                  <a:lnTo>
                    <a:pt x="7408" y="11111"/>
                  </a:lnTo>
                  <a:lnTo>
                    <a:pt x="8266" y="10902"/>
                  </a:lnTo>
                  <a:lnTo>
                    <a:pt x="8998" y="10253"/>
                  </a:lnTo>
                  <a:lnTo>
                    <a:pt x="11592" y="8663"/>
                  </a:lnTo>
                  <a:lnTo>
                    <a:pt x="11509" y="8580"/>
                  </a:lnTo>
                  <a:lnTo>
                    <a:pt x="11446" y="8496"/>
                  </a:lnTo>
                  <a:lnTo>
                    <a:pt x="11383" y="8454"/>
                  </a:lnTo>
                  <a:lnTo>
                    <a:pt x="11279" y="8224"/>
                  </a:lnTo>
                  <a:lnTo>
                    <a:pt x="11195" y="8077"/>
                  </a:lnTo>
                  <a:lnTo>
                    <a:pt x="11090" y="8015"/>
                  </a:lnTo>
                  <a:lnTo>
                    <a:pt x="10651" y="8015"/>
                  </a:lnTo>
                  <a:lnTo>
                    <a:pt x="10567" y="7931"/>
                  </a:lnTo>
                  <a:lnTo>
                    <a:pt x="10546" y="7826"/>
                  </a:lnTo>
                  <a:lnTo>
                    <a:pt x="10504" y="7743"/>
                  </a:lnTo>
                  <a:lnTo>
                    <a:pt x="10463" y="7596"/>
                  </a:lnTo>
                  <a:lnTo>
                    <a:pt x="10504" y="7512"/>
                  </a:lnTo>
                  <a:lnTo>
                    <a:pt x="10463" y="7387"/>
                  </a:lnTo>
                  <a:lnTo>
                    <a:pt x="10421" y="7345"/>
                  </a:lnTo>
                  <a:lnTo>
                    <a:pt x="10316" y="7115"/>
                  </a:lnTo>
                  <a:lnTo>
                    <a:pt x="10191" y="6927"/>
                  </a:lnTo>
                  <a:lnTo>
                    <a:pt x="10107" y="6864"/>
                  </a:lnTo>
                  <a:lnTo>
                    <a:pt x="10149" y="6801"/>
                  </a:lnTo>
                  <a:lnTo>
                    <a:pt x="10191" y="6759"/>
                  </a:lnTo>
                  <a:lnTo>
                    <a:pt x="10316" y="6655"/>
                  </a:lnTo>
                  <a:lnTo>
                    <a:pt x="10358" y="6571"/>
                  </a:lnTo>
                  <a:lnTo>
                    <a:pt x="10337" y="6362"/>
                  </a:lnTo>
                  <a:lnTo>
                    <a:pt x="10295" y="6236"/>
                  </a:lnTo>
                  <a:lnTo>
                    <a:pt x="10316" y="6173"/>
                  </a:lnTo>
                  <a:lnTo>
                    <a:pt x="10358" y="5860"/>
                  </a:lnTo>
                  <a:lnTo>
                    <a:pt x="10295" y="5713"/>
                  </a:lnTo>
                  <a:lnTo>
                    <a:pt x="10295" y="5399"/>
                  </a:lnTo>
                  <a:lnTo>
                    <a:pt x="10295" y="5336"/>
                  </a:lnTo>
                  <a:lnTo>
                    <a:pt x="10253" y="5127"/>
                  </a:lnTo>
                  <a:lnTo>
                    <a:pt x="10253" y="4730"/>
                  </a:lnTo>
                  <a:lnTo>
                    <a:pt x="10191" y="4604"/>
                  </a:lnTo>
                  <a:lnTo>
                    <a:pt x="10128" y="4583"/>
                  </a:lnTo>
                  <a:lnTo>
                    <a:pt x="10128" y="4374"/>
                  </a:lnTo>
                  <a:lnTo>
                    <a:pt x="10191" y="4311"/>
                  </a:lnTo>
                  <a:lnTo>
                    <a:pt x="9814" y="3160"/>
                  </a:lnTo>
                  <a:lnTo>
                    <a:pt x="9688" y="3014"/>
                  </a:lnTo>
                  <a:lnTo>
                    <a:pt x="9584" y="2993"/>
                  </a:lnTo>
                  <a:lnTo>
                    <a:pt x="9521" y="2930"/>
                  </a:lnTo>
                  <a:lnTo>
                    <a:pt x="9395" y="2888"/>
                  </a:lnTo>
                  <a:lnTo>
                    <a:pt x="9375" y="2742"/>
                  </a:lnTo>
                  <a:lnTo>
                    <a:pt x="9186" y="2595"/>
                  </a:lnTo>
                  <a:lnTo>
                    <a:pt x="9144" y="2595"/>
                  </a:lnTo>
                  <a:lnTo>
                    <a:pt x="9061" y="2470"/>
                  </a:lnTo>
                  <a:lnTo>
                    <a:pt x="9082" y="2407"/>
                  </a:lnTo>
                  <a:lnTo>
                    <a:pt x="9040" y="2261"/>
                  </a:lnTo>
                  <a:lnTo>
                    <a:pt x="8977" y="2219"/>
                  </a:lnTo>
                  <a:lnTo>
                    <a:pt x="9061" y="1968"/>
                  </a:lnTo>
                  <a:lnTo>
                    <a:pt x="9186" y="1800"/>
                  </a:lnTo>
                  <a:lnTo>
                    <a:pt x="9270" y="1779"/>
                  </a:lnTo>
                  <a:lnTo>
                    <a:pt x="9312" y="1696"/>
                  </a:lnTo>
                  <a:lnTo>
                    <a:pt x="9395" y="1654"/>
                  </a:lnTo>
                  <a:lnTo>
                    <a:pt x="9416" y="1445"/>
                  </a:lnTo>
                  <a:lnTo>
                    <a:pt x="9479" y="1382"/>
                  </a:lnTo>
                  <a:lnTo>
                    <a:pt x="9395" y="1319"/>
                  </a:lnTo>
                  <a:lnTo>
                    <a:pt x="9458" y="1235"/>
                  </a:lnTo>
                  <a:lnTo>
                    <a:pt x="9500" y="1173"/>
                  </a:lnTo>
                  <a:lnTo>
                    <a:pt x="9479" y="1152"/>
                  </a:lnTo>
                  <a:lnTo>
                    <a:pt x="9416" y="1047"/>
                  </a:lnTo>
                  <a:lnTo>
                    <a:pt x="9375" y="901"/>
                  </a:lnTo>
                  <a:lnTo>
                    <a:pt x="9479" y="629"/>
                  </a:lnTo>
                  <a:lnTo>
                    <a:pt x="9479" y="440"/>
                  </a:lnTo>
                  <a:lnTo>
                    <a:pt x="9500" y="294"/>
                  </a:lnTo>
                  <a:lnTo>
                    <a:pt x="9479" y="210"/>
                  </a:lnTo>
                  <a:lnTo>
                    <a:pt x="9500" y="126"/>
                  </a:lnTo>
                  <a:lnTo>
                    <a:pt x="9479" y="106"/>
                  </a:lnTo>
                  <a:lnTo>
                    <a:pt x="9291" y="126"/>
                  </a:lnTo>
                  <a:lnTo>
                    <a:pt x="9207" y="106"/>
                  </a:lnTo>
                  <a:lnTo>
                    <a:pt x="8977" y="189"/>
                  </a:lnTo>
                  <a:lnTo>
                    <a:pt x="8851" y="85"/>
                  </a:lnTo>
                  <a:lnTo>
                    <a:pt x="8684" y="22"/>
                  </a:lnTo>
                  <a:lnTo>
                    <a:pt x="8684" y="85"/>
                  </a:lnTo>
                  <a:lnTo>
                    <a:pt x="8579" y="189"/>
                  </a:lnTo>
                  <a:lnTo>
                    <a:pt x="8370" y="168"/>
                  </a:lnTo>
                  <a:lnTo>
                    <a:pt x="8370" y="64"/>
                  </a:lnTo>
                  <a:lnTo>
                    <a:pt x="8307"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54"/>
            <p:cNvSpPr/>
            <p:nvPr/>
          </p:nvSpPr>
          <p:spPr>
            <a:xfrm>
              <a:off x="3661636" y="2898825"/>
              <a:ext cx="79733" cy="60206"/>
            </a:xfrm>
            <a:custGeom>
              <a:avLst/>
              <a:gdLst/>
              <a:ahLst/>
              <a:cxnLst/>
              <a:rect l="l" t="t" r="r" b="b"/>
              <a:pathLst>
                <a:path w="6696" h="5294" extrusionOk="0">
                  <a:moveTo>
                    <a:pt x="4269" y="0"/>
                  </a:moveTo>
                  <a:lnTo>
                    <a:pt x="4164" y="42"/>
                  </a:lnTo>
                  <a:lnTo>
                    <a:pt x="4122" y="84"/>
                  </a:lnTo>
                  <a:lnTo>
                    <a:pt x="4038" y="84"/>
                  </a:lnTo>
                  <a:lnTo>
                    <a:pt x="3913" y="188"/>
                  </a:lnTo>
                  <a:lnTo>
                    <a:pt x="3871" y="502"/>
                  </a:lnTo>
                  <a:lnTo>
                    <a:pt x="3766" y="691"/>
                  </a:lnTo>
                  <a:lnTo>
                    <a:pt x="3745" y="921"/>
                  </a:lnTo>
                  <a:lnTo>
                    <a:pt x="3662" y="1046"/>
                  </a:lnTo>
                  <a:lnTo>
                    <a:pt x="3411" y="1318"/>
                  </a:lnTo>
                  <a:lnTo>
                    <a:pt x="3327" y="1318"/>
                  </a:lnTo>
                  <a:lnTo>
                    <a:pt x="3222" y="1402"/>
                  </a:lnTo>
                  <a:lnTo>
                    <a:pt x="2992" y="1465"/>
                  </a:lnTo>
                  <a:lnTo>
                    <a:pt x="2825" y="1632"/>
                  </a:lnTo>
                  <a:lnTo>
                    <a:pt x="2783" y="1632"/>
                  </a:lnTo>
                  <a:lnTo>
                    <a:pt x="2553" y="1779"/>
                  </a:lnTo>
                  <a:lnTo>
                    <a:pt x="2406" y="1841"/>
                  </a:lnTo>
                  <a:lnTo>
                    <a:pt x="2344" y="1967"/>
                  </a:lnTo>
                  <a:lnTo>
                    <a:pt x="2072" y="2155"/>
                  </a:lnTo>
                  <a:lnTo>
                    <a:pt x="2155" y="2365"/>
                  </a:lnTo>
                  <a:lnTo>
                    <a:pt x="2155" y="2490"/>
                  </a:lnTo>
                  <a:lnTo>
                    <a:pt x="1925" y="2699"/>
                  </a:lnTo>
                  <a:lnTo>
                    <a:pt x="1758" y="3013"/>
                  </a:lnTo>
                  <a:lnTo>
                    <a:pt x="1758" y="3118"/>
                  </a:lnTo>
                  <a:lnTo>
                    <a:pt x="1862" y="3327"/>
                  </a:lnTo>
                  <a:lnTo>
                    <a:pt x="1779" y="3536"/>
                  </a:lnTo>
                  <a:lnTo>
                    <a:pt x="1841" y="3599"/>
                  </a:lnTo>
                  <a:lnTo>
                    <a:pt x="1883" y="3662"/>
                  </a:lnTo>
                  <a:lnTo>
                    <a:pt x="1862" y="3829"/>
                  </a:lnTo>
                  <a:lnTo>
                    <a:pt x="1507" y="4248"/>
                  </a:lnTo>
                  <a:lnTo>
                    <a:pt x="1444" y="4394"/>
                  </a:lnTo>
                  <a:lnTo>
                    <a:pt x="1297" y="4582"/>
                  </a:lnTo>
                  <a:lnTo>
                    <a:pt x="1109" y="4603"/>
                  </a:lnTo>
                  <a:lnTo>
                    <a:pt x="712" y="4959"/>
                  </a:lnTo>
                  <a:lnTo>
                    <a:pt x="147" y="5064"/>
                  </a:lnTo>
                  <a:lnTo>
                    <a:pt x="0" y="5273"/>
                  </a:lnTo>
                  <a:lnTo>
                    <a:pt x="2344" y="5294"/>
                  </a:lnTo>
                  <a:lnTo>
                    <a:pt x="2344" y="4792"/>
                  </a:lnTo>
                  <a:lnTo>
                    <a:pt x="2595" y="4603"/>
                  </a:lnTo>
                  <a:lnTo>
                    <a:pt x="2699" y="4457"/>
                  </a:lnTo>
                  <a:lnTo>
                    <a:pt x="2888" y="4352"/>
                  </a:lnTo>
                  <a:lnTo>
                    <a:pt x="3181" y="4289"/>
                  </a:lnTo>
                  <a:lnTo>
                    <a:pt x="3348" y="4289"/>
                  </a:lnTo>
                  <a:lnTo>
                    <a:pt x="3453" y="4248"/>
                  </a:lnTo>
                  <a:lnTo>
                    <a:pt x="3662" y="4248"/>
                  </a:lnTo>
                  <a:lnTo>
                    <a:pt x="3913" y="4185"/>
                  </a:lnTo>
                  <a:lnTo>
                    <a:pt x="4373" y="3934"/>
                  </a:lnTo>
                  <a:lnTo>
                    <a:pt x="5001" y="3557"/>
                  </a:lnTo>
                  <a:lnTo>
                    <a:pt x="5398" y="3306"/>
                  </a:lnTo>
                  <a:lnTo>
                    <a:pt x="5440" y="3181"/>
                  </a:lnTo>
                  <a:lnTo>
                    <a:pt x="5419" y="2992"/>
                  </a:lnTo>
                  <a:lnTo>
                    <a:pt x="5503" y="2867"/>
                  </a:lnTo>
                  <a:lnTo>
                    <a:pt x="5608" y="2762"/>
                  </a:lnTo>
                  <a:lnTo>
                    <a:pt x="5754" y="2553"/>
                  </a:lnTo>
                  <a:lnTo>
                    <a:pt x="5901" y="2511"/>
                  </a:lnTo>
                  <a:lnTo>
                    <a:pt x="6570" y="2511"/>
                  </a:lnTo>
                  <a:lnTo>
                    <a:pt x="6654" y="2406"/>
                  </a:lnTo>
                  <a:lnTo>
                    <a:pt x="6633" y="2365"/>
                  </a:lnTo>
                  <a:lnTo>
                    <a:pt x="6696" y="2197"/>
                  </a:lnTo>
                  <a:lnTo>
                    <a:pt x="6654" y="2176"/>
                  </a:lnTo>
                  <a:lnTo>
                    <a:pt x="6570" y="2155"/>
                  </a:lnTo>
                  <a:lnTo>
                    <a:pt x="6528" y="2093"/>
                  </a:lnTo>
                  <a:lnTo>
                    <a:pt x="6445" y="2093"/>
                  </a:lnTo>
                  <a:lnTo>
                    <a:pt x="6424" y="1967"/>
                  </a:lnTo>
                  <a:lnTo>
                    <a:pt x="6340" y="1821"/>
                  </a:lnTo>
                  <a:lnTo>
                    <a:pt x="6277" y="1360"/>
                  </a:lnTo>
                  <a:lnTo>
                    <a:pt x="6256" y="1297"/>
                  </a:lnTo>
                  <a:lnTo>
                    <a:pt x="6256" y="1046"/>
                  </a:lnTo>
                  <a:lnTo>
                    <a:pt x="6256" y="879"/>
                  </a:lnTo>
                  <a:lnTo>
                    <a:pt x="6235" y="837"/>
                  </a:lnTo>
                  <a:lnTo>
                    <a:pt x="6214" y="732"/>
                  </a:lnTo>
                  <a:lnTo>
                    <a:pt x="6152" y="628"/>
                  </a:lnTo>
                  <a:lnTo>
                    <a:pt x="6131" y="586"/>
                  </a:lnTo>
                  <a:lnTo>
                    <a:pt x="6068" y="502"/>
                  </a:lnTo>
                  <a:lnTo>
                    <a:pt x="6005" y="523"/>
                  </a:lnTo>
                  <a:lnTo>
                    <a:pt x="5691" y="502"/>
                  </a:lnTo>
                  <a:lnTo>
                    <a:pt x="5608" y="419"/>
                  </a:lnTo>
                  <a:lnTo>
                    <a:pt x="5587" y="314"/>
                  </a:lnTo>
                  <a:lnTo>
                    <a:pt x="5524" y="293"/>
                  </a:lnTo>
                  <a:lnTo>
                    <a:pt x="5419" y="398"/>
                  </a:lnTo>
                  <a:lnTo>
                    <a:pt x="5231" y="460"/>
                  </a:lnTo>
                  <a:lnTo>
                    <a:pt x="5064" y="398"/>
                  </a:lnTo>
                  <a:lnTo>
                    <a:pt x="4959" y="398"/>
                  </a:lnTo>
                  <a:lnTo>
                    <a:pt x="4854" y="460"/>
                  </a:lnTo>
                  <a:lnTo>
                    <a:pt x="4666" y="481"/>
                  </a:lnTo>
                  <a:lnTo>
                    <a:pt x="4541" y="460"/>
                  </a:lnTo>
                  <a:lnTo>
                    <a:pt x="4373" y="293"/>
                  </a:lnTo>
                  <a:lnTo>
                    <a:pt x="4331" y="251"/>
                  </a:lnTo>
                  <a:lnTo>
                    <a:pt x="4290" y="147"/>
                  </a:lnTo>
                  <a:lnTo>
                    <a:pt x="4290" y="84"/>
                  </a:lnTo>
                  <a:lnTo>
                    <a:pt x="4290" y="42"/>
                  </a:lnTo>
                  <a:lnTo>
                    <a:pt x="4269"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54"/>
            <p:cNvSpPr/>
            <p:nvPr/>
          </p:nvSpPr>
          <p:spPr>
            <a:xfrm>
              <a:off x="3632974" y="2958780"/>
              <a:ext cx="56573" cy="43318"/>
            </a:xfrm>
            <a:custGeom>
              <a:avLst/>
              <a:gdLst/>
              <a:ahLst/>
              <a:cxnLst/>
              <a:rect l="l" t="t" r="r" b="b"/>
              <a:pathLst>
                <a:path w="4751" h="3809" extrusionOk="0">
                  <a:moveTo>
                    <a:pt x="2407" y="1"/>
                  </a:moveTo>
                  <a:lnTo>
                    <a:pt x="2177" y="315"/>
                  </a:lnTo>
                  <a:lnTo>
                    <a:pt x="2177" y="524"/>
                  </a:lnTo>
                  <a:lnTo>
                    <a:pt x="2072" y="545"/>
                  </a:lnTo>
                  <a:lnTo>
                    <a:pt x="1675" y="754"/>
                  </a:lnTo>
                  <a:lnTo>
                    <a:pt x="1633" y="859"/>
                  </a:lnTo>
                  <a:lnTo>
                    <a:pt x="1466" y="942"/>
                  </a:lnTo>
                  <a:lnTo>
                    <a:pt x="1528" y="1089"/>
                  </a:lnTo>
                  <a:lnTo>
                    <a:pt x="1194" y="1612"/>
                  </a:lnTo>
                  <a:lnTo>
                    <a:pt x="1152" y="1779"/>
                  </a:lnTo>
                  <a:lnTo>
                    <a:pt x="901" y="2030"/>
                  </a:lnTo>
                  <a:lnTo>
                    <a:pt x="796" y="2093"/>
                  </a:lnTo>
                  <a:lnTo>
                    <a:pt x="671" y="2365"/>
                  </a:lnTo>
                  <a:lnTo>
                    <a:pt x="671" y="2470"/>
                  </a:lnTo>
                  <a:lnTo>
                    <a:pt x="461" y="2763"/>
                  </a:lnTo>
                  <a:lnTo>
                    <a:pt x="419" y="2847"/>
                  </a:lnTo>
                  <a:lnTo>
                    <a:pt x="503" y="2888"/>
                  </a:lnTo>
                  <a:lnTo>
                    <a:pt x="398" y="2930"/>
                  </a:lnTo>
                  <a:lnTo>
                    <a:pt x="210" y="3265"/>
                  </a:lnTo>
                  <a:lnTo>
                    <a:pt x="147" y="3286"/>
                  </a:lnTo>
                  <a:lnTo>
                    <a:pt x="64" y="3370"/>
                  </a:lnTo>
                  <a:lnTo>
                    <a:pt x="85" y="3495"/>
                  </a:lnTo>
                  <a:lnTo>
                    <a:pt x="1" y="3621"/>
                  </a:lnTo>
                  <a:lnTo>
                    <a:pt x="43" y="3809"/>
                  </a:lnTo>
                  <a:lnTo>
                    <a:pt x="2344" y="3809"/>
                  </a:lnTo>
                  <a:lnTo>
                    <a:pt x="2303" y="2742"/>
                  </a:lnTo>
                  <a:lnTo>
                    <a:pt x="2386" y="2575"/>
                  </a:lnTo>
                  <a:lnTo>
                    <a:pt x="2512" y="2512"/>
                  </a:lnTo>
                  <a:lnTo>
                    <a:pt x="2658" y="2470"/>
                  </a:lnTo>
                  <a:lnTo>
                    <a:pt x="2867" y="2470"/>
                  </a:lnTo>
                  <a:lnTo>
                    <a:pt x="2888" y="963"/>
                  </a:lnTo>
                  <a:lnTo>
                    <a:pt x="4709" y="984"/>
                  </a:lnTo>
                  <a:lnTo>
                    <a:pt x="4709" y="168"/>
                  </a:lnTo>
                  <a:lnTo>
                    <a:pt x="4751" y="22"/>
                  </a:lnTo>
                  <a:lnTo>
                    <a:pt x="2407"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54"/>
            <p:cNvSpPr/>
            <p:nvPr/>
          </p:nvSpPr>
          <p:spPr>
            <a:xfrm>
              <a:off x="3632736" y="2960691"/>
              <a:ext cx="81233" cy="85430"/>
            </a:xfrm>
            <a:custGeom>
              <a:avLst/>
              <a:gdLst/>
              <a:ahLst/>
              <a:cxnLst/>
              <a:rect l="l" t="t" r="r" b="b"/>
              <a:pathLst>
                <a:path w="6822" h="7512" extrusionOk="0">
                  <a:moveTo>
                    <a:pt x="4729" y="0"/>
                  </a:moveTo>
                  <a:lnTo>
                    <a:pt x="4729" y="816"/>
                  </a:lnTo>
                  <a:lnTo>
                    <a:pt x="2908" y="795"/>
                  </a:lnTo>
                  <a:lnTo>
                    <a:pt x="2887" y="2302"/>
                  </a:lnTo>
                  <a:lnTo>
                    <a:pt x="2678" y="2302"/>
                  </a:lnTo>
                  <a:lnTo>
                    <a:pt x="2532" y="2344"/>
                  </a:lnTo>
                  <a:lnTo>
                    <a:pt x="2406" y="2407"/>
                  </a:lnTo>
                  <a:lnTo>
                    <a:pt x="2323" y="2574"/>
                  </a:lnTo>
                  <a:lnTo>
                    <a:pt x="2364" y="3641"/>
                  </a:lnTo>
                  <a:lnTo>
                    <a:pt x="63" y="3641"/>
                  </a:lnTo>
                  <a:lnTo>
                    <a:pt x="63" y="3662"/>
                  </a:lnTo>
                  <a:lnTo>
                    <a:pt x="0" y="3808"/>
                  </a:lnTo>
                  <a:lnTo>
                    <a:pt x="0" y="4039"/>
                  </a:lnTo>
                  <a:lnTo>
                    <a:pt x="126" y="3871"/>
                  </a:lnTo>
                  <a:lnTo>
                    <a:pt x="188" y="4018"/>
                  </a:lnTo>
                  <a:lnTo>
                    <a:pt x="209" y="4039"/>
                  </a:lnTo>
                  <a:lnTo>
                    <a:pt x="293" y="3976"/>
                  </a:lnTo>
                  <a:lnTo>
                    <a:pt x="439" y="4248"/>
                  </a:lnTo>
                  <a:lnTo>
                    <a:pt x="398" y="4331"/>
                  </a:lnTo>
                  <a:lnTo>
                    <a:pt x="418" y="4436"/>
                  </a:lnTo>
                  <a:lnTo>
                    <a:pt x="398" y="4645"/>
                  </a:lnTo>
                  <a:lnTo>
                    <a:pt x="314" y="4645"/>
                  </a:lnTo>
                  <a:lnTo>
                    <a:pt x="230" y="4687"/>
                  </a:lnTo>
                  <a:lnTo>
                    <a:pt x="418" y="4917"/>
                  </a:lnTo>
                  <a:lnTo>
                    <a:pt x="523" y="5524"/>
                  </a:lnTo>
                  <a:lnTo>
                    <a:pt x="481" y="5943"/>
                  </a:lnTo>
                  <a:lnTo>
                    <a:pt x="335" y="6131"/>
                  </a:lnTo>
                  <a:lnTo>
                    <a:pt x="272" y="6487"/>
                  </a:lnTo>
                  <a:lnTo>
                    <a:pt x="209" y="6738"/>
                  </a:lnTo>
                  <a:lnTo>
                    <a:pt x="314" y="6654"/>
                  </a:lnTo>
                  <a:lnTo>
                    <a:pt x="398" y="6654"/>
                  </a:lnTo>
                  <a:lnTo>
                    <a:pt x="523" y="6549"/>
                  </a:lnTo>
                  <a:lnTo>
                    <a:pt x="837" y="6487"/>
                  </a:lnTo>
                  <a:lnTo>
                    <a:pt x="1130" y="6382"/>
                  </a:lnTo>
                  <a:lnTo>
                    <a:pt x="1235" y="6382"/>
                  </a:lnTo>
                  <a:lnTo>
                    <a:pt x="1486" y="6466"/>
                  </a:lnTo>
                  <a:lnTo>
                    <a:pt x="1653" y="6487"/>
                  </a:lnTo>
                  <a:lnTo>
                    <a:pt x="1779" y="6654"/>
                  </a:lnTo>
                  <a:lnTo>
                    <a:pt x="1779" y="6738"/>
                  </a:lnTo>
                  <a:lnTo>
                    <a:pt x="1862" y="6759"/>
                  </a:lnTo>
                  <a:lnTo>
                    <a:pt x="1946" y="6696"/>
                  </a:lnTo>
                  <a:lnTo>
                    <a:pt x="1988" y="6738"/>
                  </a:lnTo>
                  <a:lnTo>
                    <a:pt x="2071" y="6738"/>
                  </a:lnTo>
                  <a:lnTo>
                    <a:pt x="2113" y="6780"/>
                  </a:lnTo>
                  <a:lnTo>
                    <a:pt x="2155" y="6905"/>
                  </a:lnTo>
                  <a:lnTo>
                    <a:pt x="2281" y="7010"/>
                  </a:lnTo>
                  <a:lnTo>
                    <a:pt x="2281" y="7156"/>
                  </a:lnTo>
                  <a:lnTo>
                    <a:pt x="2406" y="7177"/>
                  </a:lnTo>
                  <a:lnTo>
                    <a:pt x="2427" y="7303"/>
                  </a:lnTo>
                  <a:lnTo>
                    <a:pt x="2532" y="7324"/>
                  </a:lnTo>
                  <a:lnTo>
                    <a:pt x="2699" y="7428"/>
                  </a:lnTo>
                  <a:lnTo>
                    <a:pt x="2720" y="7512"/>
                  </a:lnTo>
                  <a:lnTo>
                    <a:pt x="2846" y="7407"/>
                  </a:lnTo>
                  <a:lnTo>
                    <a:pt x="3034" y="7407"/>
                  </a:lnTo>
                  <a:lnTo>
                    <a:pt x="3097" y="7261"/>
                  </a:lnTo>
                  <a:lnTo>
                    <a:pt x="3097" y="7177"/>
                  </a:lnTo>
                  <a:lnTo>
                    <a:pt x="3097" y="6947"/>
                  </a:lnTo>
                  <a:lnTo>
                    <a:pt x="3264" y="6884"/>
                  </a:lnTo>
                  <a:lnTo>
                    <a:pt x="3411" y="6884"/>
                  </a:lnTo>
                  <a:lnTo>
                    <a:pt x="3431" y="7052"/>
                  </a:lnTo>
                  <a:lnTo>
                    <a:pt x="3515" y="7219"/>
                  </a:lnTo>
                  <a:lnTo>
                    <a:pt x="3578" y="7282"/>
                  </a:lnTo>
                  <a:lnTo>
                    <a:pt x="3724" y="6989"/>
                  </a:lnTo>
                  <a:lnTo>
                    <a:pt x="3996" y="6863"/>
                  </a:lnTo>
                  <a:lnTo>
                    <a:pt x="4143" y="6905"/>
                  </a:lnTo>
                  <a:lnTo>
                    <a:pt x="4164" y="7093"/>
                  </a:lnTo>
                  <a:lnTo>
                    <a:pt x="4206" y="7156"/>
                  </a:lnTo>
                  <a:lnTo>
                    <a:pt x="4310" y="7052"/>
                  </a:lnTo>
                  <a:lnTo>
                    <a:pt x="4394" y="7052"/>
                  </a:lnTo>
                  <a:lnTo>
                    <a:pt x="4457" y="7114"/>
                  </a:lnTo>
                  <a:lnTo>
                    <a:pt x="4520" y="7156"/>
                  </a:lnTo>
                  <a:lnTo>
                    <a:pt x="6570" y="7156"/>
                  </a:lnTo>
                  <a:lnTo>
                    <a:pt x="6758" y="6633"/>
                  </a:lnTo>
                  <a:lnTo>
                    <a:pt x="6570" y="6528"/>
                  </a:lnTo>
                  <a:lnTo>
                    <a:pt x="6131" y="1423"/>
                  </a:lnTo>
                  <a:lnTo>
                    <a:pt x="6821" y="1423"/>
                  </a:lnTo>
                  <a:lnTo>
                    <a:pt x="4729"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54"/>
            <p:cNvSpPr/>
            <p:nvPr/>
          </p:nvSpPr>
          <p:spPr>
            <a:xfrm>
              <a:off x="3665125" y="2976874"/>
              <a:ext cx="112121" cy="99236"/>
            </a:xfrm>
            <a:custGeom>
              <a:avLst/>
              <a:gdLst/>
              <a:ahLst/>
              <a:cxnLst/>
              <a:rect l="l" t="t" r="r" b="b"/>
              <a:pathLst>
                <a:path w="9416" h="8726" extrusionOk="0">
                  <a:moveTo>
                    <a:pt x="3411" y="0"/>
                  </a:moveTo>
                  <a:lnTo>
                    <a:pt x="3850" y="5105"/>
                  </a:lnTo>
                  <a:lnTo>
                    <a:pt x="4038" y="5210"/>
                  </a:lnTo>
                  <a:lnTo>
                    <a:pt x="3850" y="5733"/>
                  </a:lnTo>
                  <a:lnTo>
                    <a:pt x="1800" y="5733"/>
                  </a:lnTo>
                  <a:lnTo>
                    <a:pt x="1737" y="5691"/>
                  </a:lnTo>
                  <a:lnTo>
                    <a:pt x="1674" y="5629"/>
                  </a:lnTo>
                  <a:lnTo>
                    <a:pt x="1590" y="5629"/>
                  </a:lnTo>
                  <a:lnTo>
                    <a:pt x="1486" y="5733"/>
                  </a:lnTo>
                  <a:lnTo>
                    <a:pt x="1444" y="5670"/>
                  </a:lnTo>
                  <a:lnTo>
                    <a:pt x="1423" y="5482"/>
                  </a:lnTo>
                  <a:lnTo>
                    <a:pt x="1276" y="5440"/>
                  </a:lnTo>
                  <a:lnTo>
                    <a:pt x="1004" y="5566"/>
                  </a:lnTo>
                  <a:lnTo>
                    <a:pt x="858" y="5859"/>
                  </a:lnTo>
                  <a:lnTo>
                    <a:pt x="795" y="5796"/>
                  </a:lnTo>
                  <a:lnTo>
                    <a:pt x="711" y="5629"/>
                  </a:lnTo>
                  <a:lnTo>
                    <a:pt x="691" y="5461"/>
                  </a:lnTo>
                  <a:lnTo>
                    <a:pt x="544" y="5461"/>
                  </a:lnTo>
                  <a:lnTo>
                    <a:pt x="377" y="5524"/>
                  </a:lnTo>
                  <a:lnTo>
                    <a:pt x="377" y="5754"/>
                  </a:lnTo>
                  <a:lnTo>
                    <a:pt x="377" y="5838"/>
                  </a:lnTo>
                  <a:lnTo>
                    <a:pt x="314" y="5984"/>
                  </a:lnTo>
                  <a:lnTo>
                    <a:pt x="126" y="5984"/>
                  </a:lnTo>
                  <a:lnTo>
                    <a:pt x="0" y="6089"/>
                  </a:lnTo>
                  <a:lnTo>
                    <a:pt x="84" y="6173"/>
                  </a:lnTo>
                  <a:lnTo>
                    <a:pt x="84" y="6277"/>
                  </a:lnTo>
                  <a:lnTo>
                    <a:pt x="105" y="6361"/>
                  </a:lnTo>
                  <a:lnTo>
                    <a:pt x="63" y="6591"/>
                  </a:lnTo>
                  <a:lnTo>
                    <a:pt x="84" y="6675"/>
                  </a:lnTo>
                  <a:lnTo>
                    <a:pt x="209" y="6800"/>
                  </a:lnTo>
                  <a:lnTo>
                    <a:pt x="272" y="6926"/>
                  </a:lnTo>
                  <a:lnTo>
                    <a:pt x="335" y="7010"/>
                  </a:lnTo>
                  <a:lnTo>
                    <a:pt x="398" y="6989"/>
                  </a:lnTo>
                  <a:lnTo>
                    <a:pt x="481" y="7030"/>
                  </a:lnTo>
                  <a:lnTo>
                    <a:pt x="502" y="7114"/>
                  </a:lnTo>
                  <a:lnTo>
                    <a:pt x="586" y="7219"/>
                  </a:lnTo>
                  <a:lnTo>
                    <a:pt x="586" y="7261"/>
                  </a:lnTo>
                  <a:lnTo>
                    <a:pt x="523" y="7344"/>
                  </a:lnTo>
                  <a:lnTo>
                    <a:pt x="544" y="7428"/>
                  </a:lnTo>
                  <a:lnTo>
                    <a:pt x="691" y="7512"/>
                  </a:lnTo>
                  <a:lnTo>
                    <a:pt x="691" y="7616"/>
                  </a:lnTo>
                  <a:lnTo>
                    <a:pt x="649" y="7679"/>
                  </a:lnTo>
                  <a:lnTo>
                    <a:pt x="732" y="7721"/>
                  </a:lnTo>
                  <a:lnTo>
                    <a:pt x="837" y="7658"/>
                  </a:lnTo>
                  <a:lnTo>
                    <a:pt x="921" y="7679"/>
                  </a:lnTo>
                  <a:lnTo>
                    <a:pt x="1046" y="7784"/>
                  </a:lnTo>
                  <a:lnTo>
                    <a:pt x="1214" y="7784"/>
                  </a:lnTo>
                  <a:lnTo>
                    <a:pt x="1318" y="7721"/>
                  </a:lnTo>
                  <a:lnTo>
                    <a:pt x="1381" y="7679"/>
                  </a:lnTo>
                  <a:lnTo>
                    <a:pt x="1486" y="7533"/>
                  </a:lnTo>
                  <a:lnTo>
                    <a:pt x="1632" y="7533"/>
                  </a:lnTo>
                  <a:lnTo>
                    <a:pt x="1779" y="7616"/>
                  </a:lnTo>
                  <a:lnTo>
                    <a:pt x="1800" y="7554"/>
                  </a:lnTo>
                  <a:lnTo>
                    <a:pt x="1904" y="7533"/>
                  </a:lnTo>
                  <a:lnTo>
                    <a:pt x="1946" y="7574"/>
                  </a:lnTo>
                  <a:lnTo>
                    <a:pt x="2072" y="7679"/>
                  </a:lnTo>
                  <a:lnTo>
                    <a:pt x="2113" y="7826"/>
                  </a:lnTo>
                  <a:lnTo>
                    <a:pt x="2092" y="7972"/>
                  </a:lnTo>
                  <a:lnTo>
                    <a:pt x="2155" y="8035"/>
                  </a:lnTo>
                  <a:lnTo>
                    <a:pt x="2281" y="8056"/>
                  </a:lnTo>
                  <a:lnTo>
                    <a:pt x="2281" y="8098"/>
                  </a:lnTo>
                  <a:lnTo>
                    <a:pt x="2176" y="8265"/>
                  </a:lnTo>
                  <a:lnTo>
                    <a:pt x="2113" y="8411"/>
                  </a:lnTo>
                  <a:lnTo>
                    <a:pt x="2113" y="8411"/>
                  </a:lnTo>
                  <a:lnTo>
                    <a:pt x="2218" y="8390"/>
                  </a:lnTo>
                  <a:lnTo>
                    <a:pt x="2281" y="8307"/>
                  </a:lnTo>
                  <a:lnTo>
                    <a:pt x="2364" y="8307"/>
                  </a:lnTo>
                  <a:lnTo>
                    <a:pt x="2364" y="8411"/>
                  </a:lnTo>
                  <a:lnTo>
                    <a:pt x="2385" y="8495"/>
                  </a:lnTo>
                  <a:lnTo>
                    <a:pt x="2385" y="8558"/>
                  </a:lnTo>
                  <a:lnTo>
                    <a:pt x="2532" y="8579"/>
                  </a:lnTo>
                  <a:lnTo>
                    <a:pt x="2595" y="8621"/>
                  </a:lnTo>
                  <a:lnTo>
                    <a:pt x="2595" y="8704"/>
                  </a:lnTo>
                  <a:lnTo>
                    <a:pt x="2783" y="8600"/>
                  </a:lnTo>
                  <a:lnTo>
                    <a:pt x="2846" y="8600"/>
                  </a:lnTo>
                  <a:lnTo>
                    <a:pt x="2992" y="8683"/>
                  </a:lnTo>
                  <a:lnTo>
                    <a:pt x="3222" y="8683"/>
                  </a:lnTo>
                  <a:lnTo>
                    <a:pt x="3264" y="8662"/>
                  </a:lnTo>
                  <a:lnTo>
                    <a:pt x="3264" y="8600"/>
                  </a:lnTo>
                  <a:lnTo>
                    <a:pt x="3452" y="8558"/>
                  </a:lnTo>
                  <a:lnTo>
                    <a:pt x="3620" y="8579"/>
                  </a:lnTo>
                  <a:lnTo>
                    <a:pt x="3578" y="8621"/>
                  </a:lnTo>
                  <a:lnTo>
                    <a:pt x="3620" y="8683"/>
                  </a:lnTo>
                  <a:lnTo>
                    <a:pt x="3787" y="8725"/>
                  </a:lnTo>
                  <a:lnTo>
                    <a:pt x="3892" y="8579"/>
                  </a:lnTo>
                  <a:lnTo>
                    <a:pt x="3976" y="8516"/>
                  </a:lnTo>
                  <a:lnTo>
                    <a:pt x="3997" y="8390"/>
                  </a:lnTo>
                  <a:lnTo>
                    <a:pt x="3976" y="8307"/>
                  </a:lnTo>
                  <a:lnTo>
                    <a:pt x="3976" y="8181"/>
                  </a:lnTo>
                  <a:lnTo>
                    <a:pt x="4080" y="8160"/>
                  </a:lnTo>
                  <a:lnTo>
                    <a:pt x="4059" y="7993"/>
                  </a:lnTo>
                  <a:lnTo>
                    <a:pt x="4038" y="7888"/>
                  </a:lnTo>
                  <a:lnTo>
                    <a:pt x="4143" y="7826"/>
                  </a:lnTo>
                  <a:lnTo>
                    <a:pt x="4269" y="7679"/>
                  </a:lnTo>
                  <a:lnTo>
                    <a:pt x="4457" y="7407"/>
                  </a:lnTo>
                  <a:lnTo>
                    <a:pt x="4561" y="7219"/>
                  </a:lnTo>
                  <a:lnTo>
                    <a:pt x="4582" y="7135"/>
                  </a:lnTo>
                  <a:lnTo>
                    <a:pt x="4708" y="6926"/>
                  </a:lnTo>
                  <a:lnTo>
                    <a:pt x="4792" y="6905"/>
                  </a:lnTo>
                  <a:lnTo>
                    <a:pt x="4813" y="6821"/>
                  </a:lnTo>
                  <a:lnTo>
                    <a:pt x="4980" y="6800"/>
                  </a:lnTo>
                  <a:lnTo>
                    <a:pt x="5043" y="6821"/>
                  </a:lnTo>
                  <a:lnTo>
                    <a:pt x="5336" y="6738"/>
                  </a:lnTo>
                  <a:lnTo>
                    <a:pt x="5398" y="6612"/>
                  </a:lnTo>
                  <a:lnTo>
                    <a:pt x="5712" y="6403"/>
                  </a:lnTo>
                  <a:lnTo>
                    <a:pt x="6152" y="6173"/>
                  </a:lnTo>
                  <a:lnTo>
                    <a:pt x="6277" y="6047"/>
                  </a:lnTo>
                  <a:lnTo>
                    <a:pt x="6465" y="5942"/>
                  </a:lnTo>
                  <a:lnTo>
                    <a:pt x="6758" y="5901"/>
                  </a:lnTo>
                  <a:lnTo>
                    <a:pt x="6884" y="5880"/>
                  </a:lnTo>
                  <a:lnTo>
                    <a:pt x="7072" y="5942"/>
                  </a:lnTo>
                  <a:lnTo>
                    <a:pt x="7177" y="5942"/>
                  </a:lnTo>
                  <a:lnTo>
                    <a:pt x="7198" y="5984"/>
                  </a:lnTo>
                  <a:lnTo>
                    <a:pt x="7219" y="5963"/>
                  </a:lnTo>
                  <a:lnTo>
                    <a:pt x="7344" y="5984"/>
                  </a:lnTo>
                  <a:lnTo>
                    <a:pt x="7742" y="5963"/>
                  </a:lnTo>
                  <a:lnTo>
                    <a:pt x="7867" y="5963"/>
                  </a:lnTo>
                  <a:lnTo>
                    <a:pt x="8035" y="5880"/>
                  </a:lnTo>
                  <a:lnTo>
                    <a:pt x="8390" y="5880"/>
                  </a:lnTo>
                  <a:lnTo>
                    <a:pt x="8558" y="5775"/>
                  </a:lnTo>
                  <a:lnTo>
                    <a:pt x="8746" y="5775"/>
                  </a:lnTo>
                  <a:lnTo>
                    <a:pt x="8893" y="5670"/>
                  </a:lnTo>
                  <a:lnTo>
                    <a:pt x="9186" y="5524"/>
                  </a:lnTo>
                  <a:lnTo>
                    <a:pt x="9227" y="5377"/>
                  </a:lnTo>
                  <a:lnTo>
                    <a:pt x="9269" y="5210"/>
                  </a:lnTo>
                  <a:lnTo>
                    <a:pt x="9332" y="5126"/>
                  </a:lnTo>
                  <a:lnTo>
                    <a:pt x="9395" y="4624"/>
                  </a:lnTo>
                  <a:lnTo>
                    <a:pt x="9416" y="3494"/>
                  </a:lnTo>
                  <a:lnTo>
                    <a:pt x="9186" y="3578"/>
                  </a:lnTo>
                  <a:lnTo>
                    <a:pt x="8914" y="3599"/>
                  </a:lnTo>
                  <a:lnTo>
                    <a:pt x="8788" y="3557"/>
                  </a:lnTo>
                  <a:lnTo>
                    <a:pt x="8746" y="3473"/>
                  </a:lnTo>
                  <a:lnTo>
                    <a:pt x="8809" y="3285"/>
                  </a:lnTo>
                  <a:lnTo>
                    <a:pt x="8809" y="3180"/>
                  </a:lnTo>
                  <a:lnTo>
                    <a:pt x="8704" y="3118"/>
                  </a:lnTo>
                  <a:lnTo>
                    <a:pt x="8558" y="3055"/>
                  </a:lnTo>
                  <a:lnTo>
                    <a:pt x="8453" y="2929"/>
                  </a:lnTo>
                  <a:lnTo>
                    <a:pt x="8286" y="2867"/>
                  </a:lnTo>
                  <a:lnTo>
                    <a:pt x="8077" y="2867"/>
                  </a:lnTo>
                  <a:lnTo>
                    <a:pt x="7951" y="2762"/>
                  </a:lnTo>
                  <a:lnTo>
                    <a:pt x="7909" y="2511"/>
                  </a:lnTo>
                  <a:lnTo>
                    <a:pt x="4101"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54"/>
            <p:cNvSpPr/>
            <p:nvPr/>
          </p:nvSpPr>
          <p:spPr>
            <a:xfrm>
              <a:off x="3712457" y="3043733"/>
              <a:ext cx="51833" cy="35948"/>
            </a:xfrm>
            <a:custGeom>
              <a:avLst/>
              <a:gdLst/>
              <a:ahLst/>
              <a:cxnLst/>
              <a:rect l="l" t="t" r="r" b="b"/>
              <a:pathLst>
                <a:path w="4353" h="3161" extrusionOk="0">
                  <a:moveTo>
                    <a:pt x="2909" y="1"/>
                  </a:moveTo>
                  <a:lnTo>
                    <a:pt x="2783" y="22"/>
                  </a:lnTo>
                  <a:lnTo>
                    <a:pt x="2490" y="63"/>
                  </a:lnTo>
                  <a:lnTo>
                    <a:pt x="2302" y="168"/>
                  </a:lnTo>
                  <a:lnTo>
                    <a:pt x="2177" y="294"/>
                  </a:lnTo>
                  <a:lnTo>
                    <a:pt x="1737" y="524"/>
                  </a:lnTo>
                  <a:lnTo>
                    <a:pt x="1423" y="733"/>
                  </a:lnTo>
                  <a:lnTo>
                    <a:pt x="1361" y="859"/>
                  </a:lnTo>
                  <a:lnTo>
                    <a:pt x="1068" y="942"/>
                  </a:lnTo>
                  <a:lnTo>
                    <a:pt x="1005" y="921"/>
                  </a:lnTo>
                  <a:lnTo>
                    <a:pt x="838" y="942"/>
                  </a:lnTo>
                  <a:lnTo>
                    <a:pt x="817" y="1026"/>
                  </a:lnTo>
                  <a:lnTo>
                    <a:pt x="733" y="1047"/>
                  </a:lnTo>
                  <a:lnTo>
                    <a:pt x="607" y="1256"/>
                  </a:lnTo>
                  <a:lnTo>
                    <a:pt x="586" y="1340"/>
                  </a:lnTo>
                  <a:lnTo>
                    <a:pt x="482" y="1528"/>
                  </a:lnTo>
                  <a:lnTo>
                    <a:pt x="294" y="1800"/>
                  </a:lnTo>
                  <a:lnTo>
                    <a:pt x="168" y="1947"/>
                  </a:lnTo>
                  <a:lnTo>
                    <a:pt x="63" y="2009"/>
                  </a:lnTo>
                  <a:lnTo>
                    <a:pt x="84" y="2114"/>
                  </a:lnTo>
                  <a:lnTo>
                    <a:pt x="105" y="2281"/>
                  </a:lnTo>
                  <a:lnTo>
                    <a:pt x="1" y="2302"/>
                  </a:lnTo>
                  <a:lnTo>
                    <a:pt x="1" y="2428"/>
                  </a:lnTo>
                  <a:lnTo>
                    <a:pt x="22" y="2511"/>
                  </a:lnTo>
                  <a:lnTo>
                    <a:pt x="1" y="2637"/>
                  </a:lnTo>
                  <a:lnTo>
                    <a:pt x="22" y="2637"/>
                  </a:lnTo>
                  <a:lnTo>
                    <a:pt x="189" y="2783"/>
                  </a:lnTo>
                  <a:lnTo>
                    <a:pt x="398" y="2888"/>
                  </a:lnTo>
                  <a:lnTo>
                    <a:pt x="503" y="2888"/>
                  </a:lnTo>
                  <a:lnTo>
                    <a:pt x="545" y="2930"/>
                  </a:lnTo>
                  <a:lnTo>
                    <a:pt x="649" y="2930"/>
                  </a:lnTo>
                  <a:lnTo>
                    <a:pt x="754" y="2993"/>
                  </a:lnTo>
                  <a:lnTo>
                    <a:pt x="838" y="3097"/>
                  </a:lnTo>
                  <a:lnTo>
                    <a:pt x="1026" y="3160"/>
                  </a:lnTo>
                  <a:lnTo>
                    <a:pt x="1151" y="3139"/>
                  </a:lnTo>
                  <a:lnTo>
                    <a:pt x="1256" y="3055"/>
                  </a:lnTo>
                  <a:lnTo>
                    <a:pt x="1340" y="3055"/>
                  </a:lnTo>
                  <a:lnTo>
                    <a:pt x="1423" y="3139"/>
                  </a:lnTo>
                  <a:lnTo>
                    <a:pt x="1549" y="3139"/>
                  </a:lnTo>
                  <a:lnTo>
                    <a:pt x="1549" y="2993"/>
                  </a:lnTo>
                  <a:lnTo>
                    <a:pt x="1465" y="2825"/>
                  </a:lnTo>
                  <a:lnTo>
                    <a:pt x="1423" y="2783"/>
                  </a:lnTo>
                  <a:lnTo>
                    <a:pt x="1361" y="2595"/>
                  </a:lnTo>
                  <a:lnTo>
                    <a:pt x="1382" y="2470"/>
                  </a:lnTo>
                  <a:lnTo>
                    <a:pt x="1591" y="2428"/>
                  </a:lnTo>
                  <a:lnTo>
                    <a:pt x="2365" y="2428"/>
                  </a:lnTo>
                  <a:lnTo>
                    <a:pt x="2574" y="2386"/>
                  </a:lnTo>
                  <a:lnTo>
                    <a:pt x="2721" y="2386"/>
                  </a:lnTo>
                  <a:lnTo>
                    <a:pt x="2846" y="2323"/>
                  </a:lnTo>
                  <a:lnTo>
                    <a:pt x="2930" y="2323"/>
                  </a:lnTo>
                  <a:lnTo>
                    <a:pt x="3537" y="2491"/>
                  </a:lnTo>
                  <a:lnTo>
                    <a:pt x="3558" y="2428"/>
                  </a:lnTo>
                  <a:lnTo>
                    <a:pt x="3683" y="2386"/>
                  </a:lnTo>
                  <a:lnTo>
                    <a:pt x="3683" y="2281"/>
                  </a:lnTo>
                  <a:lnTo>
                    <a:pt x="3767" y="2198"/>
                  </a:lnTo>
                  <a:lnTo>
                    <a:pt x="3767" y="2093"/>
                  </a:lnTo>
                  <a:lnTo>
                    <a:pt x="3871" y="2051"/>
                  </a:lnTo>
                  <a:lnTo>
                    <a:pt x="3955" y="2072"/>
                  </a:lnTo>
                  <a:lnTo>
                    <a:pt x="4143" y="1967"/>
                  </a:lnTo>
                  <a:lnTo>
                    <a:pt x="4206" y="1967"/>
                  </a:lnTo>
                  <a:lnTo>
                    <a:pt x="4353" y="1800"/>
                  </a:lnTo>
                  <a:lnTo>
                    <a:pt x="4353" y="1737"/>
                  </a:lnTo>
                  <a:lnTo>
                    <a:pt x="4311" y="1737"/>
                  </a:lnTo>
                  <a:lnTo>
                    <a:pt x="4185" y="1570"/>
                  </a:lnTo>
                  <a:lnTo>
                    <a:pt x="4248" y="1465"/>
                  </a:lnTo>
                  <a:lnTo>
                    <a:pt x="4248" y="1361"/>
                  </a:lnTo>
                  <a:lnTo>
                    <a:pt x="4185" y="1319"/>
                  </a:lnTo>
                  <a:lnTo>
                    <a:pt x="4185" y="1256"/>
                  </a:lnTo>
                  <a:lnTo>
                    <a:pt x="4102" y="1214"/>
                  </a:lnTo>
                  <a:lnTo>
                    <a:pt x="3871" y="1340"/>
                  </a:lnTo>
                  <a:lnTo>
                    <a:pt x="3662" y="1214"/>
                  </a:lnTo>
                  <a:lnTo>
                    <a:pt x="3662" y="963"/>
                  </a:lnTo>
                  <a:lnTo>
                    <a:pt x="3118" y="607"/>
                  </a:lnTo>
                  <a:lnTo>
                    <a:pt x="3118" y="419"/>
                  </a:lnTo>
                  <a:lnTo>
                    <a:pt x="3202" y="314"/>
                  </a:lnTo>
                  <a:lnTo>
                    <a:pt x="3202" y="168"/>
                  </a:lnTo>
                  <a:lnTo>
                    <a:pt x="3223" y="105"/>
                  </a:lnTo>
                  <a:lnTo>
                    <a:pt x="3202" y="63"/>
                  </a:lnTo>
                  <a:lnTo>
                    <a:pt x="3097" y="63"/>
                  </a:lnTo>
                  <a:lnTo>
                    <a:pt x="2909"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54"/>
            <p:cNvSpPr/>
            <p:nvPr/>
          </p:nvSpPr>
          <p:spPr>
            <a:xfrm>
              <a:off x="3628997" y="3033259"/>
              <a:ext cx="44355" cy="30956"/>
            </a:xfrm>
            <a:custGeom>
              <a:avLst/>
              <a:gdLst/>
              <a:ahLst/>
              <a:cxnLst/>
              <a:rect l="l" t="t" r="r" b="b"/>
              <a:pathLst>
                <a:path w="3725" h="2722" extrusionOk="0">
                  <a:moveTo>
                    <a:pt x="1444" y="1"/>
                  </a:moveTo>
                  <a:lnTo>
                    <a:pt x="1151" y="106"/>
                  </a:lnTo>
                  <a:lnTo>
                    <a:pt x="837" y="168"/>
                  </a:lnTo>
                  <a:lnTo>
                    <a:pt x="712" y="273"/>
                  </a:lnTo>
                  <a:lnTo>
                    <a:pt x="628" y="273"/>
                  </a:lnTo>
                  <a:lnTo>
                    <a:pt x="523" y="357"/>
                  </a:lnTo>
                  <a:lnTo>
                    <a:pt x="502" y="524"/>
                  </a:lnTo>
                  <a:lnTo>
                    <a:pt x="377" y="817"/>
                  </a:lnTo>
                  <a:lnTo>
                    <a:pt x="0" y="1131"/>
                  </a:lnTo>
                  <a:lnTo>
                    <a:pt x="188" y="1298"/>
                  </a:lnTo>
                  <a:lnTo>
                    <a:pt x="314" y="1528"/>
                  </a:lnTo>
                  <a:lnTo>
                    <a:pt x="419" y="1528"/>
                  </a:lnTo>
                  <a:lnTo>
                    <a:pt x="419" y="1654"/>
                  </a:lnTo>
                  <a:lnTo>
                    <a:pt x="398" y="1654"/>
                  </a:lnTo>
                  <a:lnTo>
                    <a:pt x="523" y="1759"/>
                  </a:lnTo>
                  <a:lnTo>
                    <a:pt x="440" y="1821"/>
                  </a:lnTo>
                  <a:lnTo>
                    <a:pt x="481" y="1863"/>
                  </a:lnTo>
                  <a:lnTo>
                    <a:pt x="732" y="1863"/>
                  </a:lnTo>
                  <a:lnTo>
                    <a:pt x="795" y="1842"/>
                  </a:lnTo>
                  <a:lnTo>
                    <a:pt x="900" y="1842"/>
                  </a:lnTo>
                  <a:lnTo>
                    <a:pt x="1109" y="1675"/>
                  </a:lnTo>
                  <a:lnTo>
                    <a:pt x="1256" y="1612"/>
                  </a:lnTo>
                  <a:lnTo>
                    <a:pt x="1360" y="1633"/>
                  </a:lnTo>
                  <a:lnTo>
                    <a:pt x="1486" y="1633"/>
                  </a:lnTo>
                  <a:lnTo>
                    <a:pt x="1674" y="1759"/>
                  </a:lnTo>
                  <a:lnTo>
                    <a:pt x="1779" y="1759"/>
                  </a:lnTo>
                  <a:lnTo>
                    <a:pt x="2051" y="1926"/>
                  </a:lnTo>
                  <a:lnTo>
                    <a:pt x="2093" y="1884"/>
                  </a:lnTo>
                  <a:lnTo>
                    <a:pt x="2155" y="1968"/>
                  </a:lnTo>
                  <a:lnTo>
                    <a:pt x="2093" y="2052"/>
                  </a:lnTo>
                  <a:lnTo>
                    <a:pt x="1967" y="2052"/>
                  </a:lnTo>
                  <a:lnTo>
                    <a:pt x="1779" y="1968"/>
                  </a:lnTo>
                  <a:lnTo>
                    <a:pt x="1632" y="1926"/>
                  </a:lnTo>
                  <a:lnTo>
                    <a:pt x="1528" y="1926"/>
                  </a:lnTo>
                  <a:lnTo>
                    <a:pt x="1381" y="1821"/>
                  </a:lnTo>
                  <a:lnTo>
                    <a:pt x="1318" y="1842"/>
                  </a:lnTo>
                  <a:lnTo>
                    <a:pt x="1235" y="1926"/>
                  </a:lnTo>
                  <a:lnTo>
                    <a:pt x="1214" y="1884"/>
                  </a:lnTo>
                  <a:lnTo>
                    <a:pt x="1130" y="1863"/>
                  </a:lnTo>
                  <a:lnTo>
                    <a:pt x="1005" y="1947"/>
                  </a:lnTo>
                  <a:lnTo>
                    <a:pt x="900" y="1968"/>
                  </a:lnTo>
                  <a:lnTo>
                    <a:pt x="795" y="2093"/>
                  </a:lnTo>
                  <a:lnTo>
                    <a:pt x="419" y="2093"/>
                  </a:lnTo>
                  <a:lnTo>
                    <a:pt x="377" y="2156"/>
                  </a:lnTo>
                  <a:lnTo>
                    <a:pt x="377" y="2282"/>
                  </a:lnTo>
                  <a:lnTo>
                    <a:pt x="314" y="2344"/>
                  </a:lnTo>
                  <a:lnTo>
                    <a:pt x="335" y="2386"/>
                  </a:lnTo>
                  <a:lnTo>
                    <a:pt x="481" y="2303"/>
                  </a:lnTo>
                  <a:lnTo>
                    <a:pt x="691" y="2386"/>
                  </a:lnTo>
                  <a:lnTo>
                    <a:pt x="544" y="2470"/>
                  </a:lnTo>
                  <a:lnTo>
                    <a:pt x="502" y="2449"/>
                  </a:lnTo>
                  <a:lnTo>
                    <a:pt x="398" y="2407"/>
                  </a:lnTo>
                  <a:lnTo>
                    <a:pt x="398" y="2407"/>
                  </a:lnTo>
                  <a:lnTo>
                    <a:pt x="440" y="2470"/>
                  </a:lnTo>
                  <a:lnTo>
                    <a:pt x="419" y="2575"/>
                  </a:lnTo>
                  <a:lnTo>
                    <a:pt x="586" y="2616"/>
                  </a:lnTo>
                  <a:lnTo>
                    <a:pt x="753" y="2512"/>
                  </a:lnTo>
                  <a:lnTo>
                    <a:pt x="1151" y="2554"/>
                  </a:lnTo>
                  <a:lnTo>
                    <a:pt x="1256" y="2407"/>
                  </a:lnTo>
                  <a:lnTo>
                    <a:pt x="1465" y="2344"/>
                  </a:lnTo>
                  <a:lnTo>
                    <a:pt x="1988" y="2344"/>
                  </a:lnTo>
                  <a:lnTo>
                    <a:pt x="2113" y="2386"/>
                  </a:lnTo>
                  <a:lnTo>
                    <a:pt x="2113" y="2365"/>
                  </a:lnTo>
                  <a:lnTo>
                    <a:pt x="2260" y="2344"/>
                  </a:lnTo>
                  <a:lnTo>
                    <a:pt x="2595" y="2365"/>
                  </a:lnTo>
                  <a:lnTo>
                    <a:pt x="2825" y="2470"/>
                  </a:lnTo>
                  <a:lnTo>
                    <a:pt x="2929" y="2554"/>
                  </a:lnTo>
                  <a:lnTo>
                    <a:pt x="3118" y="2554"/>
                  </a:lnTo>
                  <a:lnTo>
                    <a:pt x="3306" y="2616"/>
                  </a:lnTo>
                  <a:lnTo>
                    <a:pt x="3411" y="2554"/>
                  </a:lnTo>
                  <a:lnTo>
                    <a:pt x="3515" y="2575"/>
                  </a:lnTo>
                  <a:lnTo>
                    <a:pt x="3557" y="2616"/>
                  </a:lnTo>
                  <a:lnTo>
                    <a:pt x="3683" y="2616"/>
                  </a:lnTo>
                  <a:lnTo>
                    <a:pt x="3683" y="2721"/>
                  </a:lnTo>
                  <a:lnTo>
                    <a:pt x="3725" y="2658"/>
                  </a:lnTo>
                  <a:lnTo>
                    <a:pt x="3725" y="2554"/>
                  </a:lnTo>
                  <a:lnTo>
                    <a:pt x="3578" y="2470"/>
                  </a:lnTo>
                  <a:lnTo>
                    <a:pt x="3557" y="2386"/>
                  </a:lnTo>
                  <a:lnTo>
                    <a:pt x="3620" y="2303"/>
                  </a:lnTo>
                  <a:lnTo>
                    <a:pt x="3620" y="2261"/>
                  </a:lnTo>
                  <a:lnTo>
                    <a:pt x="3536" y="2156"/>
                  </a:lnTo>
                  <a:lnTo>
                    <a:pt x="3515" y="2072"/>
                  </a:lnTo>
                  <a:lnTo>
                    <a:pt x="3432" y="2031"/>
                  </a:lnTo>
                  <a:lnTo>
                    <a:pt x="3369" y="2052"/>
                  </a:lnTo>
                  <a:lnTo>
                    <a:pt x="3306" y="1968"/>
                  </a:lnTo>
                  <a:lnTo>
                    <a:pt x="3243" y="1842"/>
                  </a:lnTo>
                  <a:lnTo>
                    <a:pt x="3118" y="1717"/>
                  </a:lnTo>
                  <a:lnTo>
                    <a:pt x="3097" y="1633"/>
                  </a:lnTo>
                  <a:lnTo>
                    <a:pt x="3139" y="1403"/>
                  </a:lnTo>
                  <a:lnTo>
                    <a:pt x="3118" y="1319"/>
                  </a:lnTo>
                  <a:lnTo>
                    <a:pt x="3118" y="1215"/>
                  </a:lnTo>
                  <a:lnTo>
                    <a:pt x="3034" y="1131"/>
                  </a:lnTo>
                  <a:lnTo>
                    <a:pt x="3013" y="1047"/>
                  </a:lnTo>
                  <a:lnTo>
                    <a:pt x="2846" y="943"/>
                  </a:lnTo>
                  <a:lnTo>
                    <a:pt x="2741" y="922"/>
                  </a:lnTo>
                  <a:lnTo>
                    <a:pt x="2720" y="796"/>
                  </a:lnTo>
                  <a:lnTo>
                    <a:pt x="2595" y="775"/>
                  </a:lnTo>
                  <a:lnTo>
                    <a:pt x="2595" y="629"/>
                  </a:lnTo>
                  <a:lnTo>
                    <a:pt x="2469" y="524"/>
                  </a:lnTo>
                  <a:lnTo>
                    <a:pt x="2427" y="399"/>
                  </a:lnTo>
                  <a:lnTo>
                    <a:pt x="2385" y="357"/>
                  </a:lnTo>
                  <a:lnTo>
                    <a:pt x="2302" y="357"/>
                  </a:lnTo>
                  <a:lnTo>
                    <a:pt x="2260" y="315"/>
                  </a:lnTo>
                  <a:lnTo>
                    <a:pt x="2176" y="378"/>
                  </a:lnTo>
                  <a:lnTo>
                    <a:pt x="2093" y="357"/>
                  </a:lnTo>
                  <a:lnTo>
                    <a:pt x="2093" y="273"/>
                  </a:lnTo>
                  <a:lnTo>
                    <a:pt x="1967" y="106"/>
                  </a:lnTo>
                  <a:lnTo>
                    <a:pt x="1800" y="85"/>
                  </a:lnTo>
                  <a:lnTo>
                    <a:pt x="1549"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54"/>
            <p:cNvSpPr/>
            <p:nvPr/>
          </p:nvSpPr>
          <p:spPr>
            <a:xfrm>
              <a:off x="3633975" y="3059916"/>
              <a:ext cx="21195" cy="12146"/>
            </a:xfrm>
            <a:custGeom>
              <a:avLst/>
              <a:gdLst/>
              <a:ahLst/>
              <a:cxnLst/>
              <a:rect l="l" t="t" r="r" b="b"/>
              <a:pathLst>
                <a:path w="1780" h="1068" extrusionOk="0">
                  <a:moveTo>
                    <a:pt x="1047" y="0"/>
                  </a:moveTo>
                  <a:lnTo>
                    <a:pt x="838" y="63"/>
                  </a:lnTo>
                  <a:lnTo>
                    <a:pt x="733" y="210"/>
                  </a:lnTo>
                  <a:lnTo>
                    <a:pt x="335" y="168"/>
                  </a:lnTo>
                  <a:lnTo>
                    <a:pt x="168" y="272"/>
                  </a:lnTo>
                  <a:lnTo>
                    <a:pt x="1" y="231"/>
                  </a:lnTo>
                  <a:lnTo>
                    <a:pt x="1" y="231"/>
                  </a:lnTo>
                  <a:lnTo>
                    <a:pt x="63" y="314"/>
                  </a:lnTo>
                  <a:lnTo>
                    <a:pt x="273" y="335"/>
                  </a:lnTo>
                  <a:lnTo>
                    <a:pt x="335" y="335"/>
                  </a:lnTo>
                  <a:lnTo>
                    <a:pt x="231" y="419"/>
                  </a:lnTo>
                  <a:lnTo>
                    <a:pt x="335" y="524"/>
                  </a:lnTo>
                  <a:lnTo>
                    <a:pt x="440" y="524"/>
                  </a:lnTo>
                  <a:lnTo>
                    <a:pt x="482" y="586"/>
                  </a:lnTo>
                  <a:lnTo>
                    <a:pt x="545" y="586"/>
                  </a:lnTo>
                  <a:lnTo>
                    <a:pt x="691" y="544"/>
                  </a:lnTo>
                  <a:lnTo>
                    <a:pt x="838" y="524"/>
                  </a:lnTo>
                  <a:lnTo>
                    <a:pt x="1005" y="586"/>
                  </a:lnTo>
                  <a:lnTo>
                    <a:pt x="942" y="649"/>
                  </a:lnTo>
                  <a:lnTo>
                    <a:pt x="649" y="649"/>
                  </a:lnTo>
                  <a:lnTo>
                    <a:pt x="691" y="691"/>
                  </a:lnTo>
                  <a:lnTo>
                    <a:pt x="796" y="691"/>
                  </a:lnTo>
                  <a:lnTo>
                    <a:pt x="838" y="754"/>
                  </a:lnTo>
                  <a:lnTo>
                    <a:pt x="817" y="796"/>
                  </a:lnTo>
                  <a:lnTo>
                    <a:pt x="859" y="796"/>
                  </a:lnTo>
                  <a:lnTo>
                    <a:pt x="733" y="963"/>
                  </a:lnTo>
                  <a:lnTo>
                    <a:pt x="963" y="942"/>
                  </a:lnTo>
                  <a:lnTo>
                    <a:pt x="963" y="1047"/>
                  </a:lnTo>
                  <a:lnTo>
                    <a:pt x="1005" y="1068"/>
                  </a:lnTo>
                  <a:lnTo>
                    <a:pt x="1131" y="1047"/>
                  </a:lnTo>
                  <a:lnTo>
                    <a:pt x="1214" y="879"/>
                  </a:lnTo>
                  <a:lnTo>
                    <a:pt x="1319" y="858"/>
                  </a:lnTo>
                  <a:lnTo>
                    <a:pt x="1465" y="775"/>
                  </a:lnTo>
                  <a:lnTo>
                    <a:pt x="1675" y="733"/>
                  </a:lnTo>
                  <a:lnTo>
                    <a:pt x="1758" y="670"/>
                  </a:lnTo>
                  <a:lnTo>
                    <a:pt x="1779" y="565"/>
                  </a:lnTo>
                  <a:lnTo>
                    <a:pt x="1695" y="482"/>
                  </a:lnTo>
                  <a:lnTo>
                    <a:pt x="1695" y="314"/>
                  </a:lnTo>
                  <a:lnTo>
                    <a:pt x="1737" y="210"/>
                  </a:lnTo>
                  <a:lnTo>
                    <a:pt x="1695" y="42"/>
                  </a:lnTo>
                  <a:lnTo>
                    <a:pt x="1570"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74" name="Google Shape;1874;p54"/>
            <p:cNvGrpSpPr/>
            <p:nvPr/>
          </p:nvGrpSpPr>
          <p:grpSpPr>
            <a:xfrm>
              <a:off x="3632736" y="3051591"/>
              <a:ext cx="63288" cy="45217"/>
              <a:chOff x="3450375" y="3038225"/>
              <a:chExt cx="132875" cy="99400"/>
            </a:xfrm>
          </p:grpSpPr>
          <p:sp>
            <p:nvSpPr>
              <p:cNvPr id="1875" name="Google Shape;1875;p54"/>
              <p:cNvSpPr/>
              <p:nvPr/>
            </p:nvSpPr>
            <p:spPr>
              <a:xfrm>
                <a:off x="3450375" y="3038225"/>
                <a:ext cx="46050" cy="13625"/>
              </a:xfrm>
              <a:custGeom>
                <a:avLst/>
                <a:gdLst/>
                <a:ahLst/>
                <a:cxnLst/>
                <a:rect l="l" t="t" r="r" b="b"/>
                <a:pathLst>
                  <a:path w="1842" h="545" extrusionOk="0">
                    <a:moveTo>
                      <a:pt x="942" y="0"/>
                    </a:moveTo>
                    <a:lnTo>
                      <a:pt x="795" y="63"/>
                    </a:lnTo>
                    <a:lnTo>
                      <a:pt x="586" y="230"/>
                    </a:lnTo>
                    <a:lnTo>
                      <a:pt x="481" y="230"/>
                    </a:lnTo>
                    <a:lnTo>
                      <a:pt x="418" y="251"/>
                    </a:lnTo>
                    <a:lnTo>
                      <a:pt x="167" y="251"/>
                    </a:lnTo>
                    <a:lnTo>
                      <a:pt x="188" y="335"/>
                    </a:lnTo>
                    <a:lnTo>
                      <a:pt x="314" y="419"/>
                    </a:lnTo>
                    <a:lnTo>
                      <a:pt x="439" y="377"/>
                    </a:lnTo>
                    <a:lnTo>
                      <a:pt x="439" y="377"/>
                    </a:lnTo>
                    <a:lnTo>
                      <a:pt x="377" y="460"/>
                    </a:lnTo>
                    <a:lnTo>
                      <a:pt x="209" y="460"/>
                    </a:lnTo>
                    <a:lnTo>
                      <a:pt x="105" y="314"/>
                    </a:lnTo>
                    <a:lnTo>
                      <a:pt x="0" y="419"/>
                    </a:lnTo>
                    <a:lnTo>
                      <a:pt x="63" y="481"/>
                    </a:lnTo>
                    <a:lnTo>
                      <a:pt x="63" y="544"/>
                    </a:lnTo>
                    <a:lnTo>
                      <a:pt x="105" y="481"/>
                    </a:lnTo>
                    <a:lnTo>
                      <a:pt x="481" y="481"/>
                    </a:lnTo>
                    <a:lnTo>
                      <a:pt x="586" y="356"/>
                    </a:lnTo>
                    <a:lnTo>
                      <a:pt x="691" y="335"/>
                    </a:lnTo>
                    <a:lnTo>
                      <a:pt x="816" y="251"/>
                    </a:lnTo>
                    <a:lnTo>
                      <a:pt x="900" y="272"/>
                    </a:lnTo>
                    <a:lnTo>
                      <a:pt x="921" y="314"/>
                    </a:lnTo>
                    <a:lnTo>
                      <a:pt x="1004" y="230"/>
                    </a:lnTo>
                    <a:lnTo>
                      <a:pt x="1067" y="209"/>
                    </a:lnTo>
                    <a:lnTo>
                      <a:pt x="1214" y="314"/>
                    </a:lnTo>
                    <a:lnTo>
                      <a:pt x="1318" y="314"/>
                    </a:lnTo>
                    <a:lnTo>
                      <a:pt x="1465" y="356"/>
                    </a:lnTo>
                    <a:lnTo>
                      <a:pt x="1653" y="440"/>
                    </a:lnTo>
                    <a:lnTo>
                      <a:pt x="1779" y="440"/>
                    </a:lnTo>
                    <a:lnTo>
                      <a:pt x="1841" y="356"/>
                    </a:lnTo>
                    <a:lnTo>
                      <a:pt x="1779" y="272"/>
                    </a:lnTo>
                    <a:lnTo>
                      <a:pt x="1737" y="314"/>
                    </a:lnTo>
                    <a:lnTo>
                      <a:pt x="1465" y="147"/>
                    </a:lnTo>
                    <a:lnTo>
                      <a:pt x="1360" y="147"/>
                    </a:lnTo>
                    <a:lnTo>
                      <a:pt x="1172" y="21"/>
                    </a:lnTo>
                    <a:lnTo>
                      <a:pt x="1046" y="21"/>
                    </a:lnTo>
                    <a:lnTo>
                      <a:pt x="942"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54"/>
              <p:cNvSpPr/>
              <p:nvPr/>
            </p:nvSpPr>
            <p:spPr>
              <a:xfrm>
                <a:off x="3481225" y="3056525"/>
                <a:ext cx="102025" cy="81100"/>
              </a:xfrm>
              <a:custGeom>
                <a:avLst/>
                <a:gdLst/>
                <a:ahLst/>
                <a:cxnLst/>
                <a:rect l="l" t="t" r="r" b="b"/>
                <a:pathLst>
                  <a:path w="4081" h="3244" extrusionOk="0">
                    <a:moveTo>
                      <a:pt x="712" y="0"/>
                    </a:moveTo>
                    <a:lnTo>
                      <a:pt x="565" y="21"/>
                    </a:lnTo>
                    <a:lnTo>
                      <a:pt x="565" y="42"/>
                    </a:lnTo>
                    <a:lnTo>
                      <a:pt x="607" y="210"/>
                    </a:lnTo>
                    <a:lnTo>
                      <a:pt x="565" y="314"/>
                    </a:lnTo>
                    <a:lnTo>
                      <a:pt x="565" y="482"/>
                    </a:lnTo>
                    <a:lnTo>
                      <a:pt x="649" y="565"/>
                    </a:lnTo>
                    <a:lnTo>
                      <a:pt x="628" y="670"/>
                    </a:lnTo>
                    <a:lnTo>
                      <a:pt x="545" y="733"/>
                    </a:lnTo>
                    <a:lnTo>
                      <a:pt x="335" y="775"/>
                    </a:lnTo>
                    <a:lnTo>
                      <a:pt x="189" y="858"/>
                    </a:lnTo>
                    <a:lnTo>
                      <a:pt x="84" y="879"/>
                    </a:lnTo>
                    <a:lnTo>
                      <a:pt x="1" y="1046"/>
                    </a:lnTo>
                    <a:lnTo>
                      <a:pt x="21" y="1005"/>
                    </a:lnTo>
                    <a:lnTo>
                      <a:pt x="105" y="1109"/>
                    </a:lnTo>
                    <a:lnTo>
                      <a:pt x="42" y="1319"/>
                    </a:lnTo>
                    <a:lnTo>
                      <a:pt x="189" y="1507"/>
                    </a:lnTo>
                    <a:lnTo>
                      <a:pt x="314" y="1528"/>
                    </a:lnTo>
                    <a:lnTo>
                      <a:pt x="398" y="1570"/>
                    </a:lnTo>
                    <a:lnTo>
                      <a:pt x="440" y="1486"/>
                    </a:lnTo>
                    <a:lnTo>
                      <a:pt x="545" y="1528"/>
                    </a:lnTo>
                    <a:lnTo>
                      <a:pt x="503" y="1570"/>
                    </a:lnTo>
                    <a:lnTo>
                      <a:pt x="503" y="1674"/>
                    </a:lnTo>
                    <a:lnTo>
                      <a:pt x="545" y="1716"/>
                    </a:lnTo>
                    <a:lnTo>
                      <a:pt x="670" y="1716"/>
                    </a:lnTo>
                    <a:lnTo>
                      <a:pt x="733" y="1904"/>
                    </a:lnTo>
                    <a:lnTo>
                      <a:pt x="879" y="1988"/>
                    </a:lnTo>
                    <a:lnTo>
                      <a:pt x="963" y="2051"/>
                    </a:lnTo>
                    <a:lnTo>
                      <a:pt x="1047" y="2030"/>
                    </a:lnTo>
                    <a:lnTo>
                      <a:pt x="1235" y="1946"/>
                    </a:lnTo>
                    <a:lnTo>
                      <a:pt x="1235" y="1884"/>
                    </a:lnTo>
                    <a:lnTo>
                      <a:pt x="1381" y="1716"/>
                    </a:lnTo>
                    <a:lnTo>
                      <a:pt x="1486" y="1632"/>
                    </a:lnTo>
                    <a:lnTo>
                      <a:pt x="1612" y="1570"/>
                    </a:lnTo>
                    <a:lnTo>
                      <a:pt x="2114" y="1570"/>
                    </a:lnTo>
                    <a:lnTo>
                      <a:pt x="2197" y="1716"/>
                    </a:lnTo>
                    <a:lnTo>
                      <a:pt x="2239" y="1821"/>
                    </a:lnTo>
                    <a:lnTo>
                      <a:pt x="2407" y="2093"/>
                    </a:lnTo>
                    <a:lnTo>
                      <a:pt x="2386" y="2156"/>
                    </a:lnTo>
                    <a:lnTo>
                      <a:pt x="2490" y="2260"/>
                    </a:lnTo>
                    <a:lnTo>
                      <a:pt x="2490" y="2365"/>
                    </a:lnTo>
                    <a:lnTo>
                      <a:pt x="2407" y="2407"/>
                    </a:lnTo>
                    <a:lnTo>
                      <a:pt x="2407" y="2511"/>
                    </a:lnTo>
                    <a:lnTo>
                      <a:pt x="2449" y="2532"/>
                    </a:lnTo>
                    <a:lnTo>
                      <a:pt x="2449" y="2574"/>
                    </a:lnTo>
                    <a:lnTo>
                      <a:pt x="2595" y="2532"/>
                    </a:lnTo>
                    <a:lnTo>
                      <a:pt x="2637" y="2532"/>
                    </a:lnTo>
                    <a:lnTo>
                      <a:pt x="2867" y="2449"/>
                    </a:lnTo>
                    <a:lnTo>
                      <a:pt x="3014" y="2511"/>
                    </a:lnTo>
                    <a:lnTo>
                      <a:pt x="3055" y="2637"/>
                    </a:lnTo>
                    <a:lnTo>
                      <a:pt x="3181" y="2721"/>
                    </a:lnTo>
                    <a:lnTo>
                      <a:pt x="3160" y="2930"/>
                    </a:lnTo>
                    <a:lnTo>
                      <a:pt x="3139" y="3055"/>
                    </a:lnTo>
                    <a:lnTo>
                      <a:pt x="3286" y="3202"/>
                    </a:lnTo>
                    <a:lnTo>
                      <a:pt x="3369" y="3202"/>
                    </a:lnTo>
                    <a:lnTo>
                      <a:pt x="3537" y="3076"/>
                    </a:lnTo>
                    <a:lnTo>
                      <a:pt x="3578" y="3076"/>
                    </a:lnTo>
                    <a:lnTo>
                      <a:pt x="3683" y="3181"/>
                    </a:lnTo>
                    <a:lnTo>
                      <a:pt x="3704" y="3244"/>
                    </a:lnTo>
                    <a:lnTo>
                      <a:pt x="3704" y="3202"/>
                    </a:lnTo>
                    <a:lnTo>
                      <a:pt x="3809" y="3181"/>
                    </a:lnTo>
                    <a:lnTo>
                      <a:pt x="3976" y="2846"/>
                    </a:lnTo>
                    <a:lnTo>
                      <a:pt x="3976" y="2721"/>
                    </a:lnTo>
                    <a:lnTo>
                      <a:pt x="3955" y="2658"/>
                    </a:lnTo>
                    <a:lnTo>
                      <a:pt x="3850" y="2553"/>
                    </a:lnTo>
                    <a:lnTo>
                      <a:pt x="3850" y="2469"/>
                    </a:lnTo>
                    <a:lnTo>
                      <a:pt x="3913" y="2428"/>
                    </a:lnTo>
                    <a:lnTo>
                      <a:pt x="3997" y="2449"/>
                    </a:lnTo>
                    <a:lnTo>
                      <a:pt x="4018" y="2365"/>
                    </a:lnTo>
                    <a:lnTo>
                      <a:pt x="3955" y="2239"/>
                    </a:lnTo>
                    <a:lnTo>
                      <a:pt x="3871" y="2218"/>
                    </a:lnTo>
                    <a:lnTo>
                      <a:pt x="3871" y="2009"/>
                    </a:lnTo>
                    <a:lnTo>
                      <a:pt x="3892" y="1925"/>
                    </a:lnTo>
                    <a:lnTo>
                      <a:pt x="3871" y="1674"/>
                    </a:lnTo>
                    <a:lnTo>
                      <a:pt x="3809" y="1612"/>
                    </a:lnTo>
                    <a:lnTo>
                      <a:pt x="3809" y="1507"/>
                    </a:lnTo>
                    <a:lnTo>
                      <a:pt x="4060" y="1423"/>
                    </a:lnTo>
                    <a:lnTo>
                      <a:pt x="4081" y="1402"/>
                    </a:lnTo>
                    <a:lnTo>
                      <a:pt x="4081" y="1319"/>
                    </a:lnTo>
                    <a:lnTo>
                      <a:pt x="4018" y="1277"/>
                    </a:lnTo>
                    <a:lnTo>
                      <a:pt x="3871" y="1256"/>
                    </a:lnTo>
                    <a:lnTo>
                      <a:pt x="3871" y="1193"/>
                    </a:lnTo>
                    <a:lnTo>
                      <a:pt x="3850" y="1109"/>
                    </a:lnTo>
                    <a:lnTo>
                      <a:pt x="3850" y="1005"/>
                    </a:lnTo>
                    <a:lnTo>
                      <a:pt x="3767" y="1005"/>
                    </a:lnTo>
                    <a:lnTo>
                      <a:pt x="3704" y="1088"/>
                    </a:lnTo>
                    <a:lnTo>
                      <a:pt x="3599" y="1109"/>
                    </a:lnTo>
                    <a:lnTo>
                      <a:pt x="3599" y="1109"/>
                    </a:lnTo>
                    <a:lnTo>
                      <a:pt x="3662" y="963"/>
                    </a:lnTo>
                    <a:lnTo>
                      <a:pt x="3767" y="796"/>
                    </a:lnTo>
                    <a:lnTo>
                      <a:pt x="3767" y="754"/>
                    </a:lnTo>
                    <a:lnTo>
                      <a:pt x="3641" y="733"/>
                    </a:lnTo>
                    <a:lnTo>
                      <a:pt x="3578" y="670"/>
                    </a:lnTo>
                    <a:lnTo>
                      <a:pt x="3599" y="524"/>
                    </a:lnTo>
                    <a:lnTo>
                      <a:pt x="3558" y="377"/>
                    </a:lnTo>
                    <a:lnTo>
                      <a:pt x="3432" y="272"/>
                    </a:lnTo>
                    <a:lnTo>
                      <a:pt x="3390" y="231"/>
                    </a:lnTo>
                    <a:lnTo>
                      <a:pt x="3286" y="252"/>
                    </a:lnTo>
                    <a:lnTo>
                      <a:pt x="3265" y="314"/>
                    </a:lnTo>
                    <a:lnTo>
                      <a:pt x="3118" y="231"/>
                    </a:lnTo>
                    <a:lnTo>
                      <a:pt x="2972" y="231"/>
                    </a:lnTo>
                    <a:lnTo>
                      <a:pt x="2867" y="377"/>
                    </a:lnTo>
                    <a:lnTo>
                      <a:pt x="2804" y="419"/>
                    </a:lnTo>
                    <a:lnTo>
                      <a:pt x="2700" y="482"/>
                    </a:lnTo>
                    <a:lnTo>
                      <a:pt x="2532" y="482"/>
                    </a:lnTo>
                    <a:lnTo>
                      <a:pt x="2407" y="377"/>
                    </a:lnTo>
                    <a:lnTo>
                      <a:pt x="2323" y="356"/>
                    </a:lnTo>
                    <a:lnTo>
                      <a:pt x="2218" y="419"/>
                    </a:lnTo>
                    <a:lnTo>
                      <a:pt x="2135" y="377"/>
                    </a:lnTo>
                    <a:lnTo>
                      <a:pt x="2135" y="272"/>
                    </a:lnTo>
                    <a:lnTo>
                      <a:pt x="2009" y="272"/>
                    </a:lnTo>
                    <a:lnTo>
                      <a:pt x="1967" y="231"/>
                    </a:lnTo>
                    <a:lnTo>
                      <a:pt x="1863" y="210"/>
                    </a:lnTo>
                    <a:lnTo>
                      <a:pt x="1758" y="272"/>
                    </a:lnTo>
                    <a:lnTo>
                      <a:pt x="1570" y="210"/>
                    </a:lnTo>
                    <a:lnTo>
                      <a:pt x="1381" y="210"/>
                    </a:lnTo>
                    <a:lnTo>
                      <a:pt x="1277" y="126"/>
                    </a:lnTo>
                    <a:lnTo>
                      <a:pt x="1047" y="21"/>
                    </a:lnTo>
                    <a:lnTo>
                      <a:pt x="712"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77" name="Google Shape;1877;p54"/>
            <p:cNvSpPr/>
            <p:nvPr/>
          </p:nvSpPr>
          <p:spPr>
            <a:xfrm>
              <a:off x="3657897" y="3077759"/>
              <a:ext cx="19195" cy="21903"/>
            </a:xfrm>
            <a:custGeom>
              <a:avLst/>
              <a:gdLst/>
              <a:ahLst/>
              <a:cxnLst/>
              <a:rect l="l" t="t" r="r" b="b"/>
              <a:pathLst>
                <a:path w="1612" h="1926" extrusionOk="0">
                  <a:moveTo>
                    <a:pt x="733" y="1"/>
                  </a:moveTo>
                  <a:lnTo>
                    <a:pt x="607" y="63"/>
                  </a:lnTo>
                  <a:lnTo>
                    <a:pt x="502" y="147"/>
                  </a:lnTo>
                  <a:lnTo>
                    <a:pt x="356" y="315"/>
                  </a:lnTo>
                  <a:lnTo>
                    <a:pt x="356" y="377"/>
                  </a:lnTo>
                  <a:lnTo>
                    <a:pt x="168" y="461"/>
                  </a:lnTo>
                  <a:lnTo>
                    <a:pt x="84" y="482"/>
                  </a:lnTo>
                  <a:lnTo>
                    <a:pt x="42" y="587"/>
                  </a:lnTo>
                  <a:lnTo>
                    <a:pt x="0" y="670"/>
                  </a:lnTo>
                  <a:lnTo>
                    <a:pt x="105" y="733"/>
                  </a:lnTo>
                  <a:lnTo>
                    <a:pt x="42" y="880"/>
                  </a:lnTo>
                  <a:lnTo>
                    <a:pt x="63" y="963"/>
                  </a:lnTo>
                  <a:lnTo>
                    <a:pt x="168" y="984"/>
                  </a:lnTo>
                  <a:lnTo>
                    <a:pt x="251" y="1172"/>
                  </a:lnTo>
                  <a:lnTo>
                    <a:pt x="251" y="1298"/>
                  </a:lnTo>
                  <a:lnTo>
                    <a:pt x="377" y="1424"/>
                  </a:lnTo>
                  <a:lnTo>
                    <a:pt x="482" y="1382"/>
                  </a:lnTo>
                  <a:lnTo>
                    <a:pt x="482" y="1403"/>
                  </a:lnTo>
                  <a:lnTo>
                    <a:pt x="419" y="1507"/>
                  </a:lnTo>
                  <a:lnTo>
                    <a:pt x="502" y="1591"/>
                  </a:lnTo>
                  <a:lnTo>
                    <a:pt x="586" y="1675"/>
                  </a:lnTo>
                  <a:lnTo>
                    <a:pt x="565" y="1737"/>
                  </a:lnTo>
                  <a:lnTo>
                    <a:pt x="691" y="1779"/>
                  </a:lnTo>
                  <a:lnTo>
                    <a:pt x="1005" y="1926"/>
                  </a:lnTo>
                  <a:lnTo>
                    <a:pt x="1046" y="1926"/>
                  </a:lnTo>
                  <a:lnTo>
                    <a:pt x="1088" y="1842"/>
                  </a:lnTo>
                  <a:lnTo>
                    <a:pt x="1151" y="1696"/>
                  </a:lnTo>
                  <a:lnTo>
                    <a:pt x="1298" y="1633"/>
                  </a:lnTo>
                  <a:lnTo>
                    <a:pt x="1402" y="1507"/>
                  </a:lnTo>
                  <a:lnTo>
                    <a:pt x="1402" y="1403"/>
                  </a:lnTo>
                  <a:lnTo>
                    <a:pt x="1444" y="1256"/>
                  </a:lnTo>
                  <a:lnTo>
                    <a:pt x="1528" y="1214"/>
                  </a:lnTo>
                  <a:lnTo>
                    <a:pt x="1528" y="1152"/>
                  </a:lnTo>
                  <a:lnTo>
                    <a:pt x="1549" y="1005"/>
                  </a:lnTo>
                  <a:lnTo>
                    <a:pt x="1570" y="1005"/>
                  </a:lnTo>
                  <a:lnTo>
                    <a:pt x="1570" y="963"/>
                  </a:lnTo>
                  <a:lnTo>
                    <a:pt x="1528" y="942"/>
                  </a:lnTo>
                  <a:lnTo>
                    <a:pt x="1528" y="838"/>
                  </a:lnTo>
                  <a:lnTo>
                    <a:pt x="1611" y="796"/>
                  </a:lnTo>
                  <a:lnTo>
                    <a:pt x="1611" y="691"/>
                  </a:lnTo>
                  <a:lnTo>
                    <a:pt x="1507" y="587"/>
                  </a:lnTo>
                  <a:lnTo>
                    <a:pt x="1528" y="524"/>
                  </a:lnTo>
                  <a:lnTo>
                    <a:pt x="1360" y="252"/>
                  </a:lnTo>
                  <a:lnTo>
                    <a:pt x="1318" y="147"/>
                  </a:lnTo>
                  <a:lnTo>
                    <a:pt x="1235"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54"/>
            <p:cNvSpPr/>
            <p:nvPr/>
          </p:nvSpPr>
          <p:spPr>
            <a:xfrm>
              <a:off x="3670352" y="3087756"/>
              <a:ext cx="27911" cy="28568"/>
            </a:xfrm>
            <a:custGeom>
              <a:avLst/>
              <a:gdLst/>
              <a:ahLst/>
              <a:cxnLst/>
              <a:rect l="l" t="t" r="r" b="b"/>
              <a:pathLst>
                <a:path w="2344" h="2512" extrusionOk="0">
                  <a:moveTo>
                    <a:pt x="942" y="1"/>
                  </a:moveTo>
                  <a:lnTo>
                    <a:pt x="712" y="84"/>
                  </a:lnTo>
                  <a:lnTo>
                    <a:pt x="670" y="84"/>
                  </a:lnTo>
                  <a:lnTo>
                    <a:pt x="524" y="126"/>
                  </a:lnTo>
                  <a:lnTo>
                    <a:pt x="503" y="126"/>
                  </a:lnTo>
                  <a:lnTo>
                    <a:pt x="482" y="273"/>
                  </a:lnTo>
                  <a:lnTo>
                    <a:pt x="482" y="335"/>
                  </a:lnTo>
                  <a:lnTo>
                    <a:pt x="398" y="377"/>
                  </a:lnTo>
                  <a:lnTo>
                    <a:pt x="356" y="524"/>
                  </a:lnTo>
                  <a:lnTo>
                    <a:pt x="356" y="628"/>
                  </a:lnTo>
                  <a:lnTo>
                    <a:pt x="252" y="754"/>
                  </a:lnTo>
                  <a:lnTo>
                    <a:pt x="105" y="817"/>
                  </a:lnTo>
                  <a:lnTo>
                    <a:pt x="42" y="963"/>
                  </a:lnTo>
                  <a:lnTo>
                    <a:pt x="0" y="1047"/>
                  </a:lnTo>
                  <a:lnTo>
                    <a:pt x="168" y="1047"/>
                  </a:lnTo>
                  <a:lnTo>
                    <a:pt x="252" y="1109"/>
                  </a:lnTo>
                  <a:lnTo>
                    <a:pt x="210" y="1172"/>
                  </a:lnTo>
                  <a:lnTo>
                    <a:pt x="293" y="1235"/>
                  </a:lnTo>
                  <a:lnTo>
                    <a:pt x="461" y="1444"/>
                  </a:lnTo>
                  <a:lnTo>
                    <a:pt x="524" y="1444"/>
                  </a:lnTo>
                  <a:lnTo>
                    <a:pt x="775" y="1591"/>
                  </a:lnTo>
                  <a:lnTo>
                    <a:pt x="796" y="1591"/>
                  </a:lnTo>
                  <a:lnTo>
                    <a:pt x="1130" y="1967"/>
                  </a:lnTo>
                  <a:lnTo>
                    <a:pt x="1256" y="1988"/>
                  </a:lnTo>
                  <a:lnTo>
                    <a:pt x="1716" y="2302"/>
                  </a:lnTo>
                  <a:lnTo>
                    <a:pt x="2260" y="2511"/>
                  </a:lnTo>
                  <a:lnTo>
                    <a:pt x="2260" y="2386"/>
                  </a:lnTo>
                  <a:lnTo>
                    <a:pt x="2197" y="2281"/>
                  </a:lnTo>
                  <a:lnTo>
                    <a:pt x="2260" y="2156"/>
                  </a:lnTo>
                  <a:lnTo>
                    <a:pt x="2239" y="2072"/>
                  </a:lnTo>
                  <a:lnTo>
                    <a:pt x="2260" y="1967"/>
                  </a:lnTo>
                  <a:lnTo>
                    <a:pt x="2302" y="1884"/>
                  </a:lnTo>
                  <a:lnTo>
                    <a:pt x="2260" y="1800"/>
                  </a:lnTo>
                  <a:lnTo>
                    <a:pt x="2344" y="1758"/>
                  </a:lnTo>
                  <a:lnTo>
                    <a:pt x="2302" y="1653"/>
                  </a:lnTo>
                  <a:lnTo>
                    <a:pt x="2239" y="1633"/>
                  </a:lnTo>
                  <a:lnTo>
                    <a:pt x="2156" y="1570"/>
                  </a:lnTo>
                  <a:lnTo>
                    <a:pt x="2093" y="1465"/>
                  </a:lnTo>
                  <a:lnTo>
                    <a:pt x="2030" y="1444"/>
                  </a:lnTo>
                  <a:lnTo>
                    <a:pt x="1967" y="1444"/>
                  </a:lnTo>
                  <a:lnTo>
                    <a:pt x="1884" y="1361"/>
                  </a:lnTo>
                  <a:lnTo>
                    <a:pt x="1779" y="1361"/>
                  </a:lnTo>
                  <a:lnTo>
                    <a:pt x="1758" y="1381"/>
                  </a:lnTo>
                  <a:lnTo>
                    <a:pt x="1653" y="1361"/>
                  </a:lnTo>
                  <a:lnTo>
                    <a:pt x="1633" y="1256"/>
                  </a:lnTo>
                  <a:lnTo>
                    <a:pt x="1716" y="1151"/>
                  </a:lnTo>
                  <a:lnTo>
                    <a:pt x="1821" y="942"/>
                  </a:lnTo>
                  <a:lnTo>
                    <a:pt x="1758" y="837"/>
                  </a:lnTo>
                  <a:lnTo>
                    <a:pt x="1779" y="796"/>
                  </a:lnTo>
                  <a:lnTo>
                    <a:pt x="1758" y="733"/>
                  </a:lnTo>
                  <a:lnTo>
                    <a:pt x="1653" y="628"/>
                  </a:lnTo>
                  <a:lnTo>
                    <a:pt x="1612" y="628"/>
                  </a:lnTo>
                  <a:lnTo>
                    <a:pt x="1444" y="754"/>
                  </a:lnTo>
                  <a:lnTo>
                    <a:pt x="1361" y="754"/>
                  </a:lnTo>
                  <a:lnTo>
                    <a:pt x="1214" y="607"/>
                  </a:lnTo>
                  <a:lnTo>
                    <a:pt x="1235" y="482"/>
                  </a:lnTo>
                  <a:lnTo>
                    <a:pt x="1256" y="273"/>
                  </a:lnTo>
                  <a:lnTo>
                    <a:pt x="1130" y="189"/>
                  </a:lnTo>
                  <a:lnTo>
                    <a:pt x="1089" y="63"/>
                  </a:lnTo>
                  <a:lnTo>
                    <a:pt x="942"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54"/>
            <p:cNvSpPr/>
            <p:nvPr/>
          </p:nvSpPr>
          <p:spPr>
            <a:xfrm>
              <a:off x="3689785" y="3073722"/>
              <a:ext cx="42617" cy="42840"/>
            </a:xfrm>
            <a:custGeom>
              <a:avLst/>
              <a:gdLst/>
              <a:ahLst/>
              <a:cxnLst/>
              <a:rect l="l" t="t" r="r" b="b"/>
              <a:pathLst>
                <a:path w="3579" h="3767" extrusionOk="0">
                  <a:moveTo>
                    <a:pt x="1905" y="0"/>
                  </a:moveTo>
                  <a:lnTo>
                    <a:pt x="1821" y="63"/>
                  </a:lnTo>
                  <a:lnTo>
                    <a:pt x="1716" y="209"/>
                  </a:lnTo>
                  <a:lnTo>
                    <a:pt x="1549" y="167"/>
                  </a:lnTo>
                  <a:lnTo>
                    <a:pt x="1507" y="105"/>
                  </a:lnTo>
                  <a:lnTo>
                    <a:pt x="1549" y="63"/>
                  </a:lnTo>
                  <a:lnTo>
                    <a:pt x="1381" y="42"/>
                  </a:lnTo>
                  <a:lnTo>
                    <a:pt x="1193" y="84"/>
                  </a:lnTo>
                  <a:lnTo>
                    <a:pt x="1193" y="146"/>
                  </a:lnTo>
                  <a:lnTo>
                    <a:pt x="1151" y="167"/>
                  </a:lnTo>
                  <a:lnTo>
                    <a:pt x="921" y="167"/>
                  </a:lnTo>
                  <a:lnTo>
                    <a:pt x="775" y="84"/>
                  </a:lnTo>
                  <a:lnTo>
                    <a:pt x="712" y="84"/>
                  </a:lnTo>
                  <a:lnTo>
                    <a:pt x="503" y="209"/>
                  </a:lnTo>
                  <a:lnTo>
                    <a:pt x="252" y="293"/>
                  </a:lnTo>
                  <a:lnTo>
                    <a:pt x="252" y="398"/>
                  </a:lnTo>
                  <a:lnTo>
                    <a:pt x="314" y="460"/>
                  </a:lnTo>
                  <a:lnTo>
                    <a:pt x="335" y="711"/>
                  </a:lnTo>
                  <a:lnTo>
                    <a:pt x="314" y="795"/>
                  </a:lnTo>
                  <a:lnTo>
                    <a:pt x="314" y="1004"/>
                  </a:lnTo>
                  <a:lnTo>
                    <a:pt x="398" y="1025"/>
                  </a:lnTo>
                  <a:lnTo>
                    <a:pt x="461" y="1151"/>
                  </a:lnTo>
                  <a:lnTo>
                    <a:pt x="440" y="1235"/>
                  </a:lnTo>
                  <a:lnTo>
                    <a:pt x="356" y="1214"/>
                  </a:lnTo>
                  <a:lnTo>
                    <a:pt x="293" y="1255"/>
                  </a:lnTo>
                  <a:lnTo>
                    <a:pt x="293" y="1339"/>
                  </a:lnTo>
                  <a:lnTo>
                    <a:pt x="398" y="1444"/>
                  </a:lnTo>
                  <a:lnTo>
                    <a:pt x="419" y="1507"/>
                  </a:lnTo>
                  <a:lnTo>
                    <a:pt x="419" y="1632"/>
                  </a:lnTo>
                  <a:lnTo>
                    <a:pt x="252" y="1967"/>
                  </a:lnTo>
                  <a:lnTo>
                    <a:pt x="147" y="1988"/>
                  </a:lnTo>
                  <a:lnTo>
                    <a:pt x="147" y="2030"/>
                  </a:lnTo>
                  <a:lnTo>
                    <a:pt x="126" y="2071"/>
                  </a:lnTo>
                  <a:lnTo>
                    <a:pt x="189" y="2176"/>
                  </a:lnTo>
                  <a:lnTo>
                    <a:pt x="84" y="2385"/>
                  </a:lnTo>
                  <a:lnTo>
                    <a:pt x="1" y="2490"/>
                  </a:lnTo>
                  <a:lnTo>
                    <a:pt x="21" y="2595"/>
                  </a:lnTo>
                  <a:lnTo>
                    <a:pt x="126" y="2615"/>
                  </a:lnTo>
                  <a:lnTo>
                    <a:pt x="147" y="2595"/>
                  </a:lnTo>
                  <a:lnTo>
                    <a:pt x="252" y="2595"/>
                  </a:lnTo>
                  <a:lnTo>
                    <a:pt x="335" y="2678"/>
                  </a:lnTo>
                  <a:lnTo>
                    <a:pt x="398" y="2678"/>
                  </a:lnTo>
                  <a:lnTo>
                    <a:pt x="461" y="2699"/>
                  </a:lnTo>
                  <a:lnTo>
                    <a:pt x="524" y="2804"/>
                  </a:lnTo>
                  <a:lnTo>
                    <a:pt x="607" y="2867"/>
                  </a:lnTo>
                  <a:lnTo>
                    <a:pt x="670" y="2887"/>
                  </a:lnTo>
                  <a:lnTo>
                    <a:pt x="712" y="2992"/>
                  </a:lnTo>
                  <a:lnTo>
                    <a:pt x="628" y="3034"/>
                  </a:lnTo>
                  <a:lnTo>
                    <a:pt x="670" y="3118"/>
                  </a:lnTo>
                  <a:lnTo>
                    <a:pt x="628" y="3201"/>
                  </a:lnTo>
                  <a:lnTo>
                    <a:pt x="607" y="3306"/>
                  </a:lnTo>
                  <a:lnTo>
                    <a:pt x="628" y="3390"/>
                  </a:lnTo>
                  <a:lnTo>
                    <a:pt x="565" y="3515"/>
                  </a:lnTo>
                  <a:lnTo>
                    <a:pt x="628" y="3620"/>
                  </a:lnTo>
                  <a:lnTo>
                    <a:pt x="628" y="3745"/>
                  </a:lnTo>
                  <a:lnTo>
                    <a:pt x="712" y="3766"/>
                  </a:lnTo>
                  <a:lnTo>
                    <a:pt x="879" y="3599"/>
                  </a:lnTo>
                  <a:lnTo>
                    <a:pt x="1026" y="3599"/>
                  </a:lnTo>
                  <a:lnTo>
                    <a:pt x="1068" y="3536"/>
                  </a:lnTo>
                  <a:lnTo>
                    <a:pt x="1465" y="3390"/>
                  </a:lnTo>
                  <a:lnTo>
                    <a:pt x="1465" y="3327"/>
                  </a:lnTo>
                  <a:lnTo>
                    <a:pt x="1674" y="3306"/>
                  </a:lnTo>
                  <a:lnTo>
                    <a:pt x="2449" y="3306"/>
                  </a:lnTo>
                  <a:lnTo>
                    <a:pt x="2742" y="3201"/>
                  </a:lnTo>
                  <a:lnTo>
                    <a:pt x="3014" y="3327"/>
                  </a:lnTo>
                  <a:lnTo>
                    <a:pt x="3034" y="3201"/>
                  </a:lnTo>
                  <a:lnTo>
                    <a:pt x="3139" y="3180"/>
                  </a:lnTo>
                  <a:lnTo>
                    <a:pt x="3223" y="3306"/>
                  </a:lnTo>
                  <a:lnTo>
                    <a:pt x="3244" y="3285"/>
                  </a:lnTo>
                  <a:lnTo>
                    <a:pt x="3348" y="3285"/>
                  </a:lnTo>
                  <a:lnTo>
                    <a:pt x="3453" y="3243"/>
                  </a:lnTo>
                  <a:lnTo>
                    <a:pt x="3453" y="3097"/>
                  </a:lnTo>
                  <a:lnTo>
                    <a:pt x="3390" y="2992"/>
                  </a:lnTo>
                  <a:lnTo>
                    <a:pt x="3265" y="2971"/>
                  </a:lnTo>
                  <a:lnTo>
                    <a:pt x="3244" y="2804"/>
                  </a:lnTo>
                  <a:lnTo>
                    <a:pt x="3160" y="2595"/>
                  </a:lnTo>
                  <a:lnTo>
                    <a:pt x="3076" y="2511"/>
                  </a:lnTo>
                  <a:lnTo>
                    <a:pt x="3118" y="2469"/>
                  </a:lnTo>
                  <a:lnTo>
                    <a:pt x="3139" y="2448"/>
                  </a:lnTo>
                  <a:lnTo>
                    <a:pt x="3139" y="2176"/>
                  </a:lnTo>
                  <a:lnTo>
                    <a:pt x="3181" y="2092"/>
                  </a:lnTo>
                  <a:lnTo>
                    <a:pt x="3223" y="1967"/>
                  </a:lnTo>
                  <a:lnTo>
                    <a:pt x="3244" y="1883"/>
                  </a:lnTo>
                  <a:lnTo>
                    <a:pt x="3244" y="1758"/>
                  </a:lnTo>
                  <a:lnTo>
                    <a:pt x="3432" y="1507"/>
                  </a:lnTo>
                  <a:lnTo>
                    <a:pt x="3537" y="1423"/>
                  </a:lnTo>
                  <a:lnTo>
                    <a:pt x="3537" y="1318"/>
                  </a:lnTo>
                  <a:lnTo>
                    <a:pt x="3578" y="1193"/>
                  </a:lnTo>
                  <a:lnTo>
                    <a:pt x="3537" y="1025"/>
                  </a:lnTo>
                  <a:lnTo>
                    <a:pt x="3453" y="942"/>
                  </a:lnTo>
                  <a:lnTo>
                    <a:pt x="3453" y="879"/>
                  </a:lnTo>
                  <a:lnTo>
                    <a:pt x="3390" y="732"/>
                  </a:lnTo>
                  <a:lnTo>
                    <a:pt x="3453" y="565"/>
                  </a:lnTo>
                  <a:lnTo>
                    <a:pt x="3453" y="502"/>
                  </a:lnTo>
                  <a:lnTo>
                    <a:pt x="3327" y="502"/>
                  </a:lnTo>
                  <a:lnTo>
                    <a:pt x="3244" y="418"/>
                  </a:lnTo>
                  <a:lnTo>
                    <a:pt x="3160" y="418"/>
                  </a:lnTo>
                  <a:lnTo>
                    <a:pt x="3055" y="502"/>
                  </a:lnTo>
                  <a:lnTo>
                    <a:pt x="2930" y="523"/>
                  </a:lnTo>
                  <a:lnTo>
                    <a:pt x="2742" y="460"/>
                  </a:lnTo>
                  <a:lnTo>
                    <a:pt x="2658" y="356"/>
                  </a:lnTo>
                  <a:lnTo>
                    <a:pt x="2553" y="293"/>
                  </a:lnTo>
                  <a:lnTo>
                    <a:pt x="2449" y="293"/>
                  </a:lnTo>
                  <a:lnTo>
                    <a:pt x="2407" y="251"/>
                  </a:lnTo>
                  <a:lnTo>
                    <a:pt x="2302" y="251"/>
                  </a:lnTo>
                  <a:lnTo>
                    <a:pt x="2093" y="146"/>
                  </a:lnTo>
                  <a:lnTo>
                    <a:pt x="1926"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54"/>
            <p:cNvSpPr/>
            <p:nvPr/>
          </p:nvSpPr>
          <p:spPr>
            <a:xfrm>
              <a:off x="3726412" y="3070151"/>
              <a:ext cx="29161" cy="43557"/>
            </a:xfrm>
            <a:custGeom>
              <a:avLst/>
              <a:gdLst/>
              <a:ahLst/>
              <a:cxnLst/>
              <a:rect l="l" t="t" r="r" b="b"/>
              <a:pathLst>
                <a:path w="2449" h="3830" extrusionOk="0">
                  <a:moveTo>
                    <a:pt x="1674" y="0"/>
                  </a:moveTo>
                  <a:lnTo>
                    <a:pt x="1549" y="63"/>
                  </a:lnTo>
                  <a:lnTo>
                    <a:pt x="1402" y="63"/>
                  </a:lnTo>
                  <a:lnTo>
                    <a:pt x="1193" y="105"/>
                  </a:lnTo>
                  <a:lnTo>
                    <a:pt x="419" y="105"/>
                  </a:lnTo>
                  <a:lnTo>
                    <a:pt x="210" y="147"/>
                  </a:lnTo>
                  <a:lnTo>
                    <a:pt x="189" y="272"/>
                  </a:lnTo>
                  <a:lnTo>
                    <a:pt x="251" y="460"/>
                  </a:lnTo>
                  <a:lnTo>
                    <a:pt x="293" y="502"/>
                  </a:lnTo>
                  <a:lnTo>
                    <a:pt x="377" y="670"/>
                  </a:lnTo>
                  <a:lnTo>
                    <a:pt x="377" y="816"/>
                  </a:lnTo>
                  <a:lnTo>
                    <a:pt x="377" y="879"/>
                  </a:lnTo>
                  <a:lnTo>
                    <a:pt x="314" y="1046"/>
                  </a:lnTo>
                  <a:lnTo>
                    <a:pt x="377" y="1193"/>
                  </a:lnTo>
                  <a:lnTo>
                    <a:pt x="377" y="1256"/>
                  </a:lnTo>
                  <a:lnTo>
                    <a:pt x="461" y="1339"/>
                  </a:lnTo>
                  <a:lnTo>
                    <a:pt x="502" y="1507"/>
                  </a:lnTo>
                  <a:lnTo>
                    <a:pt x="461" y="1632"/>
                  </a:lnTo>
                  <a:lnTo>
                    <a:pt x="461" y="1737"/>
                  </a:lnTo>
                  <a:lnTo>
                    <a:pt x="356" y="1821"/>
                  </a:lnTo>
                  <a:lnTo>
                    <a:pt x="168" y="2072"/>
                  </a:lnTo>
                  <a:lnTo>
                    <a:pt x="168" y="2197"/>
                  </a:lnTo>
                  <a:lnTo>
                    <a:pt x="147" y="2281"/>
                  </a:lnTo>
                  <a:lnTo>
                    <a:pt x="105" y="2406"/>
                  </a:lnTo>
                  <a:lnTo>
                    <a:pt x="63" y="2490"/>
                  </a:lnTo>
                  <a:lnTo>
                    <a:pt x="63" y="2762"/>
                  </a:lnTo>
                  <a:lnTo>
                    <a:pt x="42" y="2783"/>
                  </a:lnTo>
                  <a:lnTo>
                    <a:pt x="0" y="2825"/>
                  </a:lnTo>
                  <a:lnTo>
                    <a:pt x="84" y="2909"/>
                  </a:lnTo>
                  <a:lnTo>
                    <a:pt x="168" y="3118"/>
                  </a:lnTo>
                  <a:lnTo>
                    <a:pt x="189" y="3285"/>
                  </a:lnTo>
                  <a:lnTo>
                    <a:pt x="314" y="3306"/>
                  </a:lnTo>
                  <a:lnTo>
                    <a:pt x="377" y="3411"/>
                  </a:lnTo>
                  <a:lnTo>
                    <a:pt x="377" y="3557"/>
                  </a:lnTo>
                  <a:lnTo>
                    <a:pt x="272" y="3599"/>
                  </a:lnTo>
                  <a:lnTo>
                    <a:pt x="168" y="3599"/>
                  </a:lnTo>
                  <a:lnTo>
                    <a:pt x="147" y="3620"/>
                  </a:lnTo>
                  <a:lnTo>
                    <a:pt x="168" y="3662"/>
                  </a:lnTo>
                  <a:lnTo>
                    <a:pt x="482" y="3725"/>
                  </a:lnTo>
                  <a:lnTo>
                    <a:pt x="712" y="3829"/>
                  </a:lnTo>
                  <a:lnTo>
                    <a:pt x="1214" y="3599"/>
                  </a:lnTo>
                  <a:lnTo>
                    <a:pt x="1549" y="3557"/>
                  </a:lnTo>
                  <a:lnTo>
                    <a:pt x="1863" y="3306"/>
                  </a:lnTo>
                  <a:lnTo>
                    <a:pt x="2135" y="3181"/>
                  </a:lnTo>
                  <a:lnTo>
                    <a:pt x="2448" y="3118"/>
                  </a:lnTo>
                  <a:lnTo>
                    <a:pt x="2386" y="3034"/>
                  </a:lnTo>
                  <a:lnTo>
                    <a:pt x="2302" y="2971"/>
                  </a:lnTo>
                  <a:lnTo>
                    <a:pt x="2260" y="2929"/>
                  </a:lnTo>
                  <a:lnTo>
                    <a:pt x="2197" y="2804"/>
                  </a:lnTo>
                  <a:lnTo>
                    <a:pt x="2176" y="2657"/>
                  </a:lnTo>
                  <a:lnTo>
                    <a:pt x="2197" y="2490"/>
                  </a:lnTo>
                  <a:lnTo>
                    <a:pt x="2197" y="2448"/>
                  </a:lnTo>
                  <a:lnTo>
                    <a:pt x="2260" y="2302"/>
                  </a:lnTo>
                  <a:lnTo>
                    <a:pt x="2260" y="1967"/>
                  </a:lnTo>
                  <a:lnTo>
                    <a:pt x="2197" y="1883"/>
                  </a:lnTo>
                  <a:lnTo>
                    <a:pt x="2239" y="1674"/>
                  </a:lnTo>
                  <a:lnTo>
                    <a:pt x="2176" y="1611"/>
                  </a:lnTo>
                  <a:lnTo>
                    <a:pt x="2239" y="1528"/>
                  </a:lnTo>
                  <a:lnTo>
                    <a:pt x="2197" y="1423"/>
                  </a:lnTo>
                  <a:lnTo>
                    <a:pt x="2155" y="1360"/>
                  </a:lnTo>
                  <a:lnTo>
                    <a:pt x="2176" y="1297"/>
                  </a:lnTo>
                  <a:lnTo>
                    <a:pt x="2197" y="1214"/>
                  </a:lnTo>
                  <a:lnTo>
                    <a:pt x="2197" y="1004"/>
                  </a:lnTo>
                  <a:lnTo>
                    <a:pt x="2155" y="1004"/>
                  </a:lnTo>
                  <a:lnTo>
                    <a:pt x="2093" y="942"/>
                  </a:lnTo>
                  <a:lnTo>
                    <a:pt x="2093" y="732"/>
                  </a:lnTo>
                  <a:lnTo>
                    <a:pt x="2135" y="586"/>
                  </a:lnTo>
                  <a:lnTo>
                    <a:pt x="1988" y="502"/>
                  </a:lnTo>
                  <a:lnTo>
                    <a:pt x="1946" y="419"/>
                  </a:lnTo>
                  <a:lnTo>
                    <a:pt x="1821" y="293"/>
                  </a:lnTo>
                  <a:lnTo>
                    <a:pt x="1821" y="209"/>
                  </a:lnTo>
                  <a:lnTo>
                    <a:pt x="1758" y="168"/>
                  </a:lnTo>
                  <a:lnTo>
                    <a:pt x="1716"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54"/>
            <p:cNvSpPr/>
            <p:nvPr/>
          </p:nvSpPr>
          <p:spPr>
            <a:xfrm>
              <a:off x="3746846" y="3070151"/>
              <a:ext cx="13956" cy="35459"/>
            </a:xfrm>
            <a:custGeom>
              <a:avLst/>
              <a:gdLst/>
              <a:ahLst/>
              <a:cxnLst/>
              <a:rect l="l" t="t" r="r" b="b"/>
              <a:pathLst>
                <a:path w="1172" h="3118" extrusionOk="0">
                  <a:moveTo>
                    <a:pt x="0" y="0"/>
                  </a:moveTo>
                  <a:lnTo>
                    <a:pt x="42" y="168"/>
                  </a:lnTo>
                  <a:lnTo>
                    <a:pt x="105" y="209"/>
                  </a:lnTo>
                  <a:lnTo>
                    <a:pt x="105" y="293"/>
                  </a:lnTo>
                  <a:lnTo>
                    <a:pt x="230" y="419"/>
                  </a:lnTo>
                  <a:lnTo>
                    <a:pt x="272" y="502"/>
                  </a:lnTo>
                  <a:lnTo>
                    <a:pt x="419" y="586"/>
                  </a:lnTo>
                  <a:lnTo>
                    <a:pt x="377" y="732"/>
                  </a:lnTo>
                  <a:lnTo>
                    <a:pt x="377" y="942"/>
                  </a:lnTo>
                  <a:lnTo>
                    <a:pt x="439" y="1004"/>
                  </a:lnTo>
                  <a:lnTo>
                    <a:pt x="481" y="1004"/>
                  </a:lnTo>
                  <a:lnTo>
                    <a:pt x="481" y="1214"/>
                  </a:lnTo>
                  <a:lnTo>
                    <a:pt x="460" y="1297"/>
                  </a:lnTo>
                  <a:lnTo>
                    <a:pt x="439" y="1360"/>
                  </a:lnTo>
                  <a:lnTo>
                    <a:pt x="481" y="1423"/>
                  </a:lnTo>
                  <a:lnTo>
                    <a:pt x="523" y="1528"/>
                  </a:lnTo>
                  <a:lnTo>
                    <a:pt x="460" y="1611"/>
                  </a:lnTo>
                  <a:lnTo>
                    <a:pt x="523" y="1674"/>
                  </a:lnTo>
                  <a:lnTo>
                    <a:pt x="481" y="1883"/>
                  </a:lnTo>
                  <a:lnTo>
                    <a:pt x="544" y="1967"/>
                  </a:lnTo>
                  <a:lnTo>
                    <a:pt x="544" y="2302"/>
                  </a:lnTo>
                  <a:lnTo>
                    <a:pt x="481" y="2448"/>
                  </a:lnTo>
                  <a:lnTo>
                    <a:pt x="481" y="2490"/>
                  </a:lnTo>
                  <a:lnTo>
                    <a:pt x="460" y="2657"/>
                  </a:lnTo>
                  <a:lnTo>
                    <a:pt x="481" y="2804"/>
                  </a:lnTo>
                  <a:lnTo>
                    <a:pt x="544" y="2929"/>
                  </a:lnTo>
                  <a:lnTo>
                    <a:pt x="586" y="2971"/>
                  </a:lnTo>
                  <a:lnTo>
                    <a:pt x="670" y="3034"/>
                  </a:lnTo>
                  <a:lnTo>
                    <a:pt x="732" y="3118"/>
                  </a:lnTo>
                  <a:lnTo>
                    <a:pt x="774" y="3118"/>
                  </a:lnTo>
                  <a:lnTo>
                    <a:pt x="1088" y="2929"/>
                  </a:lnTo>
                  <a:lnTo>
                    <a:pt x="1151" y="2929"/>
                  </a:lnTo>
                  <a:lnTo>
                    <a:pt x="1172" y="2825"/>
                  </a:lnTo>
                  <a:lnTo>
                    <a:pt x="1088" y="2699"/>
                  </a:lnTo>
                  <a:lnTo>
                    <a:pt x="1088" y="2553"/>
                  </a:lnTo>
                  <a:lnTo>
                    <a:pt x="1046" y="2385"/>
                  </a:lnTo>
                  <a:lnTo>
                    <a:pt x="1067" y="1716"/>
                  </a:lnTo>
                  <a:lnTo>
                    <a:pt x="1067" y="1611"/>
                  </a:lnTo>
                  <a:lnTo>
                    <a:pt x="1109" y="1528"/>
                  </a:lnTo>
                  <a:lnTo>
                    <a:pt x="1109" y="1402"/>
                  </a:lnTo>
                  <a:lnTo>
                    <a:pt x="1088" y="1297"/>
                  </a:lnTo>
                  <a:lnTo>
                    <a:pt x="1088" y="1130"/>
                  </a:lnTo>
                  <a:lnTo>
                    <a:pt x="1046" y="900"/>
                  </a:lnTo>
                  <a:lnTo>
                    <a:pt x="900" y="586"/>
                  </a:lnTo>
                  <a:lnTo>
                    <a:pt x="858" y="565"/>
                  </a:lnTo>
                  <a:lnTo>
                    <a:pt x="774" y="481"/>
                  </a:lnTo>
                  <a:lnTo>
                    <a:pt x="649" y="398"/>
                  </a:lnTo>
                  <a:lnTo>
                    <a:pt x="628" y="209"/>
                  </a:lnTo>
                  <a:lnTo>
                    <a:pt x="649" y="168"/>
                  </a:lnTo>
                  <a:lnTo>
                    <a:pt x="42"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54"/>
            <p:cNvSpPr/>
            <p:nvPr/>
          </p:nvSpPr>
          <p:spPr>
            <a:xfrm>
              <a:off x="3754312" y="3061110"/>
              <a:ext cx="21445" cy="42840"/>
            </a:xfrm>
            <a:custGeom>
              <a:avLst/>
              <a:gdLst/>
              <a:ahLst/>
              <a:cxnLst/>
              <a:rect l="l" t="t" r="r" b="b"/>
              <a:pathLst>
                <a:path w="1801" h="3767" extrusionOk="0">
                  <a:moveTo>
                    <a:pt x="1047" y="0"/>
                  </a:moveTo>
                  <a:lnTo>
                    <a:pt x="984" y="105"/>
                  </a:lnTo>
                  <a:lnTo>
                    <a:pt x="1005" y="147"/>
                  </a:lnTo>
                  <a:lnTo>
                    <a:pt x="900" y="209"/>
                  </a:lnTo>
                  <a:lnTo>
                    <a:pt x="838" y="209"/>
                  </a:lnTo>
                  <a:lnTo>
                    <a:pt x="838" y="272"/>
                  </a:lnTo>
                  <a:lnTo>
                    <a:pt x="691" y="439"/>
                  </a:lnTo>
                  <a:lnTo>
                    <a:pt x="628" y="439"/>
                  </a:lnTo>
                  <a:lnTo>
                    <a:pt x="440" y="544"/>
                  </a:lnTo>
                  <a:lnTo>
                    <a:pt x="356" y="523"/>
                  </a:lnTo>
                  <a:lnTo>
                    <a:pt x="252" y="565"/>
                  </a:lnTo>
                  <a:lnTo>
                    <a:pt x="252" y="670"/>
                  </a:lnTo>
                  <a:lnTo>
                    <a:pt x="168" y="753"/>
                  </a:lnTo>
                  <a:lnTo>
                    <a:pt x="168" y="858"/>
                  </a:lnTo>
                  <a:lnTo>
                    <a:pt x="43" y="900"/>
                  </a:lnTo>
                  <a:lnTo>
                    <a:pt x="22" y="963"/>
                  </a:lnTo>
                  <a:lnTo>
                    <a:pt x="1" y="1004"/>
                  </a:lnTo>
                  <a:lnTo>
                    <a:pt x="22" y="1193"/>
                  </a:lnTo>
                  <a:lnTo>
                    <a:pt x="147" y="1276"/>
                  </a:lnTo>
                  <a:lnTo>
                    <a:pt x="231" y="1360"/>
                  </a:lnTo>
                  <a:lnTo>
                    <a:pt x="273" y="1381"/>
                  </a:lnTo>
                  <a:lnTo>
                    <a:pt x="419" y="1695"/>
                  </a:lnTo>
                  <a:lnTo>
                    <a:pt x="461" y="1925"/>
                  </a:lnTo>
                  <a:lnTo>
                    <a:pt x="461" y="2092"/>
                  </a:lnTo>
                  <a:lnTo>
                    <a:pt x="482" y="2197"/>
                  </a:lnTo>
                  <a:lnTo>
                    <a:pt x="482" y="2323"/>
                  </a:lnTo>
                  <a:lnTo>
                    <a:pt x="440" y="2406"/>
                  </a:lnTo>
                  <a:lnTo>
                    <a:pt x="440" y="2511"/>
                  </a:lnTo>
                  <a:lnTo>
                    <a:pt x="419" y="3180"/>
                  </a:lnTo>
                  <a:lnTo>
                    <a:pt x="461" y="3348"/>
                  </a:lnTo>
                  <a:lnTo>
                    <a:pt x="461" y="3494"/>
                  </a:lnTo>
                  <a:lnTo>
                    <a:pt x="545" y="3620"/>
                  </a:lnTo>
                  <a:lnTo>
                    <a:pt x="524" y="3724"/>
                  </a:lnTo>
                  <a:lnTo>
                    <a:pt x="733" y="3766"/>
                  </a:lnTo>
                  <a:lnTo>
                    <a:pt x="1110" y="3620"/>
                  </a:lnTo>
                  <a:lnTo>
                    <a:pt x="1152" y="3620"/>
                  </a:lnTo>
                  <a:lnTo>
                    <a:pt x="1110" y="3515"/>
                  </a:lnTo>
                  <a:lnTo>
                    <a:pt x="1152" y="3243"/>
                  </a:lnTo>
                  <a:lnTo>
                    <a:pt x="1110" y="3139"/>
                  </a:lnTo>
                  <a:lnTo>
                    <a:pt x="1152" y="3055"/>
                  </a:lnTo>
                  <a:lnTo>
                    <a:pt x="1110" y="2825"/>
                  </a:lnTo>
                  <a:lnTo>
                    <a:pt x="1110" y="2720"/>
                  </a:lnTo>
                  <a:lnTo>
                    <a:pt x="1110" y="2657"/>
                  </a:lnTo>
                  <a:lnTo>
                    <a:pt x="1089" y="2616"/>
                  </a:lnTo>
                  <a:lnTo>
                    <a:pt x="1110" y="2553"/>
                  </a:lnTo>
                  <a:lnTo>
                    <a:pt x="1089" y="2469"/>
                  </a:lnTo>
                  <a:lnTo>
                    <a:pt x="1089" y="2427"/>
                  </a:lnTo>
                  <a:lnTo>
                    <a:pt x="1089" y="2302"/>
                  </a:lnTo>
                  <a:lnTo>
                    <a:pt x="1110" y="2218"/>
                  </a:lnTo>
                  <a:lnTo>
                    <a:pt x="1110" y="2113"/>
                  </a:lnTo>
                  <a:lnTo>
                    <a:pt x="1152" y="2051"/>
                  </a:lnTo>
                  <a:lnTo>
                    <a:pt x="1256" y="2009"/>
                  </a:lnTo>
                  <a:lnTo>
                    <a:pt x="1298" y="2009"/>
                  </a:lnTo>
                  <a:lnTo>
                    <a:pt x="1361" y="1946"/>
                  </a:lnTo>
                  <a:lnTo>
                    <a:pt x="1403" y="1841"/>
                  </a:lnTo>
                  <a:lnTo>
                    <a:pt x="1486" y="1716"/>
                  </a:lnTo>
                  <a:lnTo>
                    <a:pt x="1528" y="1611"/>
                  </a:lnTo>
                  <a:lnTo>
                    <a:pt x="1612" y="1569"/>
                  </a:lnTo>
                  <a:lnTo>
                    <a:pt x="1696" y="1569"/>
                  </a:lnTo>
                  <a:lnTo>
                    <a:pt x="1716" y="1507"/>
                  </a:lnTo>
                  <a:lnTo>
                    <a:pt x="1591" y="1381"/>
                  </a:lnTo>
                  <a:lnTo>
                    <a:pt x="1591" y="1318"/>
                  </a:lnTo>
                  <a:lnTo>
                    <a:pt x="1633" y="1255"/>
                  </a:lnTo>
                  <a:lnTo>
                    <a:pt x="1779" y="1255"/>
                  </a:lnTo>
                  <a:lnTo>
                    <a:pt x="1800" y="1172"/>
                  </a:lnTo>
                  <a:lnTo>
                    <a:pt x="1737" y="963"/>
                  </a:lnTo>
                  <a:lnTo>
                    <a:pt x="1716" y="837"/>
                  </a:lnTo>
                  <a:lnTo>
                    <a:pt x="1570" y="691"/>
                  </a:lnTo>
                  <a:lnTo>
                    <a:pt x="1528" y="628"/>
                  </a:lnTo>
                  <a:lnTo>
                    <a:pt x="1570" y="481"/>
                  </a:lnTo>
                  <a:lnTo>
                    <a:pt x="1591" y="481"/>
                  </a:lnTo>
                  <a:lnTo>
                    <a:pt x="1465" y="314"/>
                  </a:lnTo>
                  <a:lnTo>
                    <a:pt x="1319" y="272"/>
                  </a:lnTo>
                  <a:lnTo>
                    <a:pt x="1214" y="147"/>
                  </a:lnTo>
                  <a:lnTo>
                    <a:pt x="1047"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54"/>
            <p:cNvSpPr/>
            <p:nvPr/>
          </p:nvSpPr>
          <p:spPr>
            <a:xfrm>
              <a:off x="3838283" y="2987337"/>
              <a:ext cx="71755" cy="108994"/>
            </a:xfrm>
            <a:custGeom>
              <a:avLst/>
              <a:gdLst/>
              <a:ahLst/>
              <a:cxnLst/>
              <a:rect l="l" t="t" r="r" b="b"/>
              <a:pathLst>
                <a:path w="6026" h="9584" extrusionOk="0">
                  <a:moveTo>
                    <a:pt x="1318" y="1"/>
                  </a:moveTo>
                  <a:lnTo>
                    <a:pt x="690" y="252"/>
                  </a:lnTo>
                  <a:lnTo>
                    <a:pt x="732" y="336"/>
                  </a:lnTo>
                  <a:lnTo>
                    <a:pt x="1025" y="1110"/>
                  </a:lnTo>
                  <a:lnTo>
                    <a:pt x="1004" y="1277"/>
                  </a:lnTo>
                  <a:lnTo>
                    <a:pt x="962" y="1361"/>
                  </a:lnTo>
                  <a:lnTo>
                    <a:pt x="1360" y="1821"/>
                  </a:lnTo>
                  <a:lnTo>
                    <a:pt x="1339" y="2030"/>
                  </a:lnTo>
                  <a:lnTo>
                    <a:pt x="1255" y="2114"/>
                  </a:lnTo>
                  <a:lnTo>
                    <a:pt x="1109" y="3202"/>
                  </a:lnTo>
                  <a:lnTo>
                    <a:pt x="1130" y="4039"/>
                  </a:lnTo>
                  <a:lnTo>
                    <a:pt x="167" y="5022"/>
                  </a:lnTo>
                  <a:lnTo>
                    <a:pt x="126" y="5085"/>
                  </a:lnTo>
                  <a:lnTo>
                    <a:pt x="0" y="5085"/>
                  </a:lnTo>
                  <a:lnTo>
                    <a:pt x="0" y="5169"/>
                  </a:lnTo>
                  <a:lnTo>
                    <a:pt x="21" y="5901"/>
                  </a:lnTo>
                  <a:lnTo>
                    <a:pt x="105" y="5922"/>
                  </a:lnTo>
                  <a:lnTo>
                    <a:pt x="272" y="6131"/>
                  </a:lnTo>
                  <a:lnTo>
                    <a:pt x="335" y="6278"/>
                  </a:lnTo>
                  <a:lnTo>
                    <a:pt x="628" y="6424"/>
                  </a:lnTo>
                  <a:lnTo>
                    <a:pt x="753" y="6529"/>
                  </a:lnTo>
                  <a:lnTo>
                    <a:pt x="795" y="6717"/>
                  </a:lnTo>
                  <a:lnTo>
                    <a:pt x="837" y="6759"/>
                  </a:lnTo>
                  <a:lnTo>
                    <a:pt x="858" y="6864"/>
                  </a:lnTo>
                  <a:lnTo>
                    <a:pt x="942" y="7031"/>
                  </a:lnTo>
                  <a:lnTo>
                    <a:pt x="942" y="7115"/>
                  </a:lnTo>
                  <a:lnTo>
                    <a:pt x="921" y="7157"/>
                  </a:lnTo>
                  <a:lnTo>
                    <a:pt x="900" y="7219"/>
                  </a:lnTo>
                  <a:lnTo>
                    <a:pt x="962" y="7282"/>
                  </a:lnTo>
                  <a:lnTo>
                    <a:pt x="921" y="7429"/>
                  </a:lnTo>
                  <a:lnTo>
                    <a:pt x="837" y="7491"/>
                  </a:lnTo>
                  <a:lnTo>
                    <a:pt x="858" y="7596"/>
                  </a:lnTo>
                  <a:lnTo>
                    <a:pt x="962" y="7763"/>
                  </a:lnTo>
                  <a:lnTo>
                    <a:pt x="1046" y="7805"/>
                  </a:lnTo>
                  <a:lnTo>
                    <a:pt x="1067" y="7910"/>
                  </a:lnTo>
                  <a:lnTo>
                    <a:pt x="1234" y="8056"/>
                  </a:lnTo>
                  <a:lnTo>
                    <a:pt x="1276" y="8077"/>
                  </a:lnTo>
                  <a:lnTo>
                    <a:pt x="1234" y="8119"/>
                  </a:lnTo>
                  <a:lnTo>
                    <a:pt x="1151" y="8098"/>
                  </a:lnTo>
                  <a:lnTo>
                    <a:pt x="1067" y="8077"/>
                  </a:lnTo>
                  <a:lnTo>
                    <a:pt x="942" y="8056"/>
                  </a:lnTo>
                  <a:lnTo>
                    <a:pt x="900" y="8077"/>
                  </a:lnTo>
                  <a:lnTo>
                    <a:pt x="795" y="8056"/>
                  </a:lnTo>
                  <a:lnTo>
                    <a:pt x="690" y="8077"/>
                  </a:lnTo>
                  <a:lnTo>
                    <a:pt x="628" y="8056"/>
                  </a:lnTo>
                  <a:lnTo>
                    <a:pt x="439" y="8056"/>
                  </a:lnTo>
                  <a:lnTo>
                    <a:pt x="439" y="8161"/>
                  </a:lnTo>
                  <a:lnTo>
                    <a:pt x="418" y="8203"/>
                  </a:lnTo>
                  <a:lnTo>
                    <a:pt x="418" y="8307"/>
                  </a:lnTo>
                  <a:lnTo>
                    <a:pt x="418" y="8370"/>
                  </a:lnTo>
                  <a:lnTo>
                    <a:pt x="502" y="8412"/>
                  </a:lnTo>
                  <a:lnTo>
                    <a:pt x="502" y="8496"/>
                  </a:lnTo>
                  <a:lnTo>
                    <a:pt x="607" y="8517"/>
                  </a:lnTo>
                  <a:lnTo>
                    <a:pt x="816" y="8705"/>
                  </a:lnTo>
                  <a:lnTo>
                    <a:pt x="1025" y="8914"/>
                  </a:lnTo>
                  <a:lnTo>
                    <a:pt x="1109" y="8998"/>
                  </a:lnTo>
                  <a:lnTo>
                    <a:pt x="1214" y="9144"/>
                  </a:lnTo>
                  <a:lnTo>
                    <a:pt x="1276" y="9312"/>
                  </a:lnTo>
                  <a:lnTo>
                    <a:pt x="1318" y="9416"/>
                  </a:lnTo>
                  <a:lnTo>
                    <a:pt x="1360" y="9458"/>
                  </a:lnTo>
                  <a:lnTo>
                    <a:pt x="1381" y="9584"/>
                  </a:lnTo>
                  <a:lnTo>
                    <a:pt x="1486" y="9584"/>
                  </a:lnTo>
                  <a:lnTo>
                    <a:pt x="1590" y="9563"/>
                  </a:lnTo>
                  <a:lnTo>
                    <a:pt x="1758" y="9563"/>
                  </a:lnTo>
                  <a:lnTo>
                    <a:pt x="1799" y="9437"/>
                  </a:lnTo>
                  <a:lnTo>
                    <a:pt x="1799" y="9312"/>
                  </a:lnTo>
                  <a:lnTo>
                    <a:pt x="1883" y="9249"/>
                  </a:lnTo>
                  <a:lnTo>
                    <a:pt x="1946" y="9312"/>
                  </a:lnTo>
                  <a:lnTo>
                    <a:pt x="1988" y="9437"/>
                  </a:lnTo>
                  <a:lnTo>
                    <a:pt x="2051" y="9479"/>
                  </a:lnTo>
                  <a:lnTo>
                    <a:pt x="2155" y="9458"/>
                  </a:lnTo>
                  <a:lnTo>
                    <a:pt x="2281" y="9354"/>
                  </a:lnTo>
                  <a:lnTo>
                    <a:pt x="2469" y="9312"/>
                  </a:lnTo>
                  <a:lnTo>
                    <a:pt x="2595" y="9207"/>
                  </a:lnTo>
                  <a:lnTo>
                    <a:pt x="2929" y="9123"/>
                  </a:lnTo>
                  <a:lnTo>
                    <a:pt x="3097" y="9123"/>
                  </a:lnTo>
                  <a:lnTo>
                    <a:pt x="3159" y="9019"/>
                  </a:lnTo>
                  <a:lnTo>
                    <a:pt x="3327" y="8914"/>
                  </a:lnTo>
                  <a:lnTo>
                    <a:pt x="3306" y="8831"/>
                  </a:lnTo>
                  <a:lnTo>
                    <a:pt x="3243" y="8831"/>
                  </a:lnTo>
                  <a:lnTo>
                    <a:pt x="3139" y="8726"/>
                  </a:lnTo>
                  <a:lnTo>
                    <a:pt x="3159" y="8621"/>
                  </a:lnTo>
                  <a:lnTo>
                    <a:pt x="3243" y="8579"/>
                  </a:lnTo>
                  <a:lnTo>
                    <a:pt x="3327" y="8600"/>
                  </a:lnTo>
                  <a:lnTo>
                    <a:pt x="3452" y="8579"/>
                  </a:lnTo>
                  <a:lnTo>
                    <a:pt x="3557" y="8621"/>
                  </a:lnTo>
                  <a:lnTo>
                    <a:pt x="3683" y="8642"/>
                  </a:lnTo>
                  <a:lnTo>
                    <a:pt x="3850" y="8621"/>
                  </a:lnTo>
                  <a:lnTo>
                    <a:pt x="4080" y="8600"/>
                  </a:lnTo>
                  <a:lnTo>
                    <a:pt x="4185" y="8517"/>
                  </a:lnTo>
                  <a:lnTo>
                    <a:pt x="4289" y="8475"/>
                  </a:lnTo>
                  <a:lnTo>
                    <a:pt x="4310" y="8370"/>
                  </a:lnTo>
                  <a:lnTo>
                    <a:pt x="4289" y="8286"/>
                  </a:lnTo>
                  <a:lnTo>
                    <a:pt x="4310" y="8182"/>
                  </a:lnTo>
                  <a:lnTo>
                    <a:pt x="4394" y="8119"/>
                  </a:lnTo>
                  <a:lnTo>
                    <a:pt x="4394" y="8056"/>
                  </a:lnTo>
                  <a:lnTo>
                    <a:pt x="4478" y="7952"/>
                  </a:lnTo>
                  <a:lnTo>
                    <a:pt x="4520" y="7973"/>
                  </a:lnTo>
                  <a:lnTo>
                    <a:pt x="4582" y="7973"/>
                  </a:lnTo>
                  <a:lnTo>
                    <a:pt x="4687" y="7805"/>
                  </a:lnTo>
                  <a:lnTo>
                    <a:pt x="4771" y="7784"/>
                  </a:lnTo>
                  <a:lnTo>
                    <a:pt x="4729" y="7701"/>
                  </a:lnTo>
                  <a:lnTo>
                    <a:pt x="4771" y="7638"/>
                  </a:lnTo>
                  <a:lnTo>
                    <a:pt x="4917" y="7554"/>
                  </a:lnTo>
                  <a:lnTo>
                    <a:pt x="5022" y="7470"/>
                  </a:lnTo>
                  <a:lnTo>
                    <a:pt x="5147" y="7470"/>
                  </a:lnTo>
                  <a:lnTo>
                    <a:pt x="5231" y="7533"/>
                  </a:lnTo>
                  <a:lnTo>
                    <a:pt x="5356" y="7450"/>
                  </a:lnTo>
                  <a:lnTo>
                    <a:pt x="5398" y="7387"/>
                  </a:lnTo>
                  <a:lnTo>
                    <a:pt x="5419" y="7366"/>
                  </a:lnTo>
                  <a:lnTo>
                    <a:pt x="5419" y="7282"/>
                  </a:lnTo>
                  <a:lnTo>
                    <a:pt x="5461" y="7219"/>
                  </a:lnTo>
                  <a:lnTo>
                    <a:pt x="5419" y="7136"/>
                  </a:lnTo>
                  <a:lnTo>
                    <a:pt x="5189" y="7052"/>
                  </a:lnTo>
                  <a:lnTo>
                    <a:pt x="5147" y="6947"/>
                  </a:lnTo>
                  <a:lnTo>
                    <a:pt x="5147" y="6822"/>
                  </a:lnTo>
                  <a:lnTo>
                    <a:pt x="5105" y="6717"/>
                  </a:lnTo>
                  <a:lnTo>
                    <a:pt x="5147" y="6634"/>
                  </a:lnTo>
                  <a:lnTo>
                    <a:pt x="5084" y="6592"/>
                  </a:lnTo>
                  <a:lnTo>
                    <a:pt x="5126" y="6529"/>
                  </a:lnTo>
                  <a:lnTo>
                    <a:pt x="5126" y="6445"/>
                  </a:lnTo>
                  <a:lnTo>
                    <a:pt x="5084" y="6424"/>
                  </a:lnTo>
                  <a:lnTo>
                    <a:pt x="4938" y="6529"/>
                  </a:lnTo>
                  <a:lnTo>
                    <a:pt x="4875" y="6445"/>
                  </a:lnTo>
                  <a:lnTo>
                    <a:pt x="4875" y="6320"/>
                  </a:lnTo>
                  <a:lnTo>
                    <a:pt x="5043" y="6131"/>
                  </a:lnTo>
                  <a:lnTo>
                    <a:pt x="5105" y="6027"/>
                  </a:lnTo>
                  <a:lnTo>
                    <a:pt x="5084" y="5922"/>
                  </a:lnTo>
                  <a:lnTo>
                    <a:pt x="4980" y="5880"/>
                  </a:lnTo>
                  <a:lnTo>
                    <a:pt x="5001" y="5797"/>
                  </a:lnTo>
                  <a:lnTo>
                    <a:pt x="5126" y="5713"/>
                  </a:lnTo>
                  <a:lnTo>
                    <a:pt x="5189" y="5587"/>
                  </a:lnTo>
                  <a:lnTo>
                    <a:pt x="5126" y="5545"/>
                  </a:lnTo>
                  <a:lnTo>
                    <a:pt x="5105" y="5441"/>
                  </a:lnTo>
                  <a:lnTo>
                    <a:pt x="5210" y="5357"/>
                  </a:lnTo>
                  <a:lnTo>
                    <a:pt x="5252" y="5357"/>
                  </a:lnTo>
                  <a:lnTo>
                    <a:pt x="5461" y="5085"/>
                  </a:lnTo>
                  <a:lnTo>
                    <a:pt x="5524" y="4960"/>
                  </a:lnTo>
                  <a:lnTo>
                    <a:pt x="5461" y="4876"/>
                  </a:lnTo>
                  <a:lnTo>
                    <a:pt x="5461" y="4750"/>
                  </a:lnTo>
                  <a:lnTo>
                    <a:pt x="5566" y="4667"/>
                  </a:lnTo>
                  <a:lnTo>
                    <a:pt x="5712" y="4667"/>
                  </a:lnTo>
                  <a:lnTo>
                    <a:pt x="5817" y="4729"/>
                  </a:lnTo>
                  <a:lnTo>
                    <a:pt x="5921" y="4646"/>
                  </a:lnTo>
                  <a:lnTo>
                    <a:pt x="6026" y="4625"/>
                  </a:lnTo>
                  <a:lnTo>
                    <a:pt x="5963" y="2344"/>
                  </a:lnTo>
                  <a:lnTo>
                    <a:pt x="1318"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54"/>
            <p:cNvSpPr/>
            <p:nvPr/>
          </p:nvSpPr>
          <p:spPr>
            <a:xfrm>
              <a:off x="3829555" y="3057778"/>
              <a:ext cx="2251" cy="1194"/>
            </a:xfrm>
            <a:custGeom>
              <a:avLst/>
              <a:gdLst/>
              <a:ahLst/>
              <a:cxnLst/>
              <a:rect l="l" t="t" r="r" b="b"/>
              <a:pathLst>
                <a:path w="189" h="105" extrusionOk="0">
                  <a:moveTo>
                    <a:pt x="189" y="0"/>
                  </a:moveTo>
                  <a:lnTo>
                    <a:pt x="1" y="42"/>
                  </a:lnTo>
                  <a:lnTo>
                    <a:pt x="63" y="105"/>
                  </a:lnTo>
                  <a:lnTo>
                    <a:pt x="168" y="84"/>
                  </a:lnTo>
                  <a:lnTo>
                    <a:pt x="189"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54"/>
            <p:cNvSpPr/>
            <p:nvPr/>
          </p:nvSpPr>
          <p:spPr>
            <a:xfrm>
              <a:off x="3749584" y="2988770"/>
              <a:ext cx="104905" cy="77822"/>
            </a:xfrm>
            <a:custGeom>
              <a:avLst/>
              <a:gdLst/>
              <a:ahLst/>
              <a:cxnLst/>
              <a:rect l="l" t="t" r="r" b="b"/>
              <a:pathLst>
                <a:path w="8810" h="6843" extrusionOk="0">
                  <a:moveTo>
                    <a:pt x="6507" y="0"/>
                  </a:moveTo>
                  <a:lnTo>
                    <a:pt x="3913" y="1590"/>
                  </a:lnTo>
                  <a:lnTo>
                    <a:pt x="3181" y="2239"/>
                  </a:lnTo>
                  <a:lnTo>
                    <a:pt x="2323" y="2448"/>
                  </a:lnTo>
                  <a:lnTo>
                    <a:pt x="2302" y="3578"/>
                  </a:lnTo>
                  <a:lnTo>
                    <a:pt x="2239" y="4080"/>
                  </a:lnTo>
                  <a:lnTo>
                    <a:pt x="2176" y="4164"/>
                  </a:lnTo>
                  <a:lnTo>
                    <a:pt x="2134" y="4331"/>
                  </a:lnTo>
                  <a:lnTo>
                    <a:pt x="2093" y="4478"/>
                  </a:lnTo>
                  <a:lnTo>
                    <a:pt x="1800" y="4624"/>
                  </a:lnTo>
                  <a:lnTo>
                    <a:pt x="1653" y="4729"/>
                  </a:lnTo>
                  <a:lnTo>
                    <a:pt x="1465" y="4729"/>
                  </a:lnTo>
                  <a:lnTo>
                    <a:pt x="1297" y="4834"/>
                  </a:lnTo>
                  <a:lnTo>
                    <a:pt x="942" y="4834"/>
                  </a:lnTo>
                  <a:lnTo>
                    <a:pt x="774" y="4917"/>
                  </a:lnTo>
                  <a:lnTo>
                    <a:pt x="649" y="4917"/>
                  </a:lnTo>
                  <a:lnTo>
                    <a:pt x="251" y="4938"/>
                  </a:lnTo>
                  <a:lnTo>
                    <a:pt x="126" y="4917"/>
                  </a:lnTo>
                  <a:lnTo>
                    <a:pt x="84" y="5001"/>
                  </a:lnTo>
                  <a:lnTo>
                    <a:pt x="84" y="5147"/>
                  </a:lnTo>
                  <a:lnTo>
                    <a:pt x="0" y="5252"/>
                  </a:lnTo>
                  <a:lnTo>
                    <a:pt x="0" y="5440"/>
                  </a:lnTo>
                  <a:lnTo>
                    <a:pt x="544" y="5796"/>
                  </a:lnTo>
                  <a:lnTo>
                    <a:pt x="544" y="6047"/>
                  </a:lnTo>
                  <a:lnTo>
                    <a:pt x="753" y="6173"/>
                  </a:lnTo>
                  <a:lnTo>
                    <a:pt x="984" y="6047"/>
                  </a:lnTo>
                  <a:lnTo>
                    <a:pt x="1067" y="6089"/>
                  </a:lnTo>
                  <a:lnTo>
                    <a:pt x="1067" y="6152"/>
                  </a:lnTo>
                  <a:lnTo>
                    <a:pt x="1130" y="6194"/>
                  </a:lnTo>
                  <a:lnTo>
                    <a:pt x="1130" y="6298"/>
                  </a:lnTo>
                  <a:lnTo>
                    <a:pt x="1067" y="6403"/>
                  </a:lnTo>
                  <a:lnTo>
                    <a:pt x="1193" y="6570"/>
                  </a:lnTo>
                  <a:lnTo>
                    <a:pt x="1297" y="6570"/>
                  </a:lnTo>
                  <a:lnTo>
                    <a:pt x="1402" y="6508"/>
                  </a:lnTo>
                  <a:lnTo>
                    <a:pt x="1381" y="6466"/>
                  </a:lnTo>
                  <a:lnTo>
                    <a:pt x="1444" y="6361"/>
                  </a:lnTo>
                  <a:lnTo>
                    <a:pt x="1611" y="6508"/>
                  </a:lnTo>
                  <a:lnTo>
                    <a:pt x="1716" y="6633"/>
                  </a:lnTo>
                  <a:lnTo>
                    <a:pt x="1862" y="6675"/>
                  </a:lnTo>
                  <a:lnTo>
                    <a:pt x="1988" y="6842"/>
                  </a:lnTo>
                  <a:lnTo>
                    <a:pt x="2072" y="6780"/>
                  </a:lnTo>
                  <a:lnTo>
                    <a:pt x="2072" y="6717"/>
                  </a:lnTo>
                  <a:lnTo>
                    <a:pt x="2009" y="6696"/>
                  </a:lnTo>
                  <a:lnTo>
                    <a:pt x="1925" y="6528"/>
                  </a:lnTo>
                  <a:lnTo>
                    <a:pt x="1967" y="6487"/>
                  </a:lnTo>
                  <a:lnTo>
                    <a:pt x="1967" y="6403"/>
                  </a:lnTo>
                  <a:lnTo>
                    <a:pt x="2072" y="6298"/>
                  </a:lnTo>
                  <a:lnTo>
                    <a:pt x="2176" y="6298"/>
                  </a:lnTo>
                  <a:lnTo>
                    <a:pt x="2176" y="6215"/>
                  </a:lnTo>
                  <a:lnTo>
                    <a:pt x="2113" y="6173"/>
                  </a:lnTo>
                  <a:lnTo>
                    <a:pt x="2093" y="6068"/>
                  </a:lnTo>
                  <a:lnTo>
                    <a:pt x="2113" y="6005"/>
                  </a:lnTo>
                  <a:lnTo>
                    <a:pt x="2134" y="5984"/>
                  </a:lnTo>
                  <a:lnTo>
                    <a:pt x="2113" y="5943"/>
                  </a:lnTo>
                  <a:lnTo>
                    <a:pt x="2113" y="5880"/>
                  </a:lnTo>
                  <a:lnTo>
                    <a:pt x="2239" y="5775"/>
                  </a:lnTo>
                  <a:lnTo>
                    <a:pt x="2323" y="5754"/>
                  </a:lnTo>
                  <a:lnTo>
                    <a:pt x="2385" y="5733"/>
                  </a:lnTo>
                  <a:lnTo>
                    <a:pt x="2490" y="5692"/>
                  </a:lnTo>
                  <a:lnTo>
                    <a:pt x="2804" y="5692"/>
                  </a:lnTo>
                  <a:lnTo>
                    <a:pt x="2846" y="5650"/>
                  </a:lnTo>
                  <a:lnTo>
                    <a:pt x="2930" y="5650"/>
                  </a:lnTo>
                  <a:lnTo>
                    <a:pt x="3013" y="5671"/>
                  </a:lnTo>
                  <a:lnTo>
                    <a:pt x="3160" y="5692"/>
                  </a:lnTo>
                  <a:lnTo>
                    <a:pt x="3243" y="5733"/>
                  </a:lnTo>
                  <a:lnTo>
                    <a:pt x="3327" y="5754"/>
                  </a:lnTo>
                  <a:lnTo>
                    <a:pt x="3494" y="5796"/>
                  </a:lnTo>
                  <a:lnTo>
                    <a:pt x="3557" y="5880"/>
                  </a:lnTo>
                  <a:lnTo>
                    <a:pt x="3683" y="6068"/>
                  </a:lnTo>
                  <a:lnTo>
                    <a:pt x="3787" y="6152"/>
                  </a:lnTo>
                  <a:lnTo>
                    <a:pt x="3850" y="6110"/>
                  </a:lnTo>
                  <a:lnTo>
                    <a:pt x="3913" y="6047"/>
                  </a:lnTo>
                  <a:lnTo>
                    <a:pt x="3997" y="6005"/>
                  </a:lnTo>
                  <a:lnTo>
                    <a:pt x="4080" y="5984"/>
                  </a:lnTo>
                  <a:lnTo>
                    <a:pt x="4227" y="5964"/>
                  </a:lnTo>
                  <a:lnTo>
                    <a:pt x="4269" y="5943"/>
                  </a:lnTo>
                  <a:lnTo>
                    <a:pt x="4373" y="5943"/>
                  </a:lnTo>
                  <a:lnTo>
                    <a:pt x="4478" y="6005"/>
                  </a:lnTo>
                  <a:lnTo>
                    <a:pt x="4478" y="6068"/>
                  </a:lnTo>
                  <a:lnTo>
                    <a:pt x="4582" y="6089"/>
                  </a:lnTo>
                  <a:lnTo>
                    <a:pt x="4750" y="6194"/>
                  </a:lnTo>
                  <a:lnTo>
                    <a:pt x="4896" y="6215"/>
                  </a:lnTo>
                  <a:lnTo>
                    <a:pt x="5126" y="6298"/>
                  </a:lnTo>
                  <a:lnTo>
                    <a:pt x="5231" y="6319"/>
                  </a:lnTo>
                  <a:lnTo>
                    <a:pt x="5357" y="6256"/>
                  </a:lnTo>
                  <a:lnTo>
                    <a:pt x="5524" y="6047"/>
                  </a:lnTo>
                  <a:lnTo>
                    <a:pt x="5629" y="5984"/>
                  </a:lnTo>
                  <a:lnTo>
                    <a:pt x="5943" y="6005"/>
                  </a:lnTo>
                  <a:lnTo>
                    <a:pt x="6068" y="5964"/>
                  </a:lnTo>
                  <a:lnTo>
                    <a:pt x="6319" y="5984"/>
                  </a:lnTo>
                  <a:lnTo>
                    <a:pt x="6507" y="6068"/>
                  </a:lnTo>
                  <a:lnTo>
                    <a:pt x="6675" y="6089"/>
                  </a:lnTo>
                  <a:lnTo>
                    <a:pt x="6717" y="6110"/>
                  </a:lnTo>
                  <a:lnTo>
                    <a:pt x="6905" y="6068"/>
                  </a:lnTo>
                  <a:lnTo>
                    <a:pt x="6926" y="6047"/>
                  </a:lnTo>
                  <a:lnTo>
                    <a:pt x="7031" y="5984"/>
                  </a:lnTo>
                  <a:lnTo>
                    <a:pt x="7093" y="5943"/>
                  </a:lnTo>
                  <a:lnTo>
                    <a:pt x="7156" y="5901"/>
                  </a:lnTo>
                  <a:lnTo>
                    <a:pt x="7240" y="5943"/>
                  </a:lnTo>
                  <a:lnTo>
                    <a:pt x="7303" y="5901"/>
                  </a:lnTo>
                  <a:lnTo>
                    <a:pt x="7323" y="5838"/>
                  </a:lnTo>
                  <a:lnTo>
                    <a:pt x="7365" y="5733"/>
                  </a:lnTo>
                  <a:lnTo>
                    <a:pt x="7470" y="5775"/>
                  </a:lnTo>
                  <a:lnTo>
                    <a:pt x="7470" y="5775"/>
                  </a:lnTo>
                  <a:lnTo>
                    <a:pt x="7449" y="5043"/>
                  </a:lnTo>
                  <a:lnTo>
                    <a:pt x="7449" y="4959"/>
                  </a:lnTo>
                  <a:lnTo>
                    <a:pt x="7575" y="4959"/>
                  </a:lnTo>
                  <a:lnTo>
                    <a:pt x="7616" y="4896"/>
                  </a:lnTo>
                  <a:lnTo>
                    <a:pt x="8579" y="3913"/>
                  </a:lnTo>
                  <a:lnTo>
                    <a:pt x="8558" y="3076"/>
                  </a:lnTo>
                  <a:lnTo>
                    <a:pt x="8704" y="1988"/>
                  </a:lnTo>
                  <a:lnTo>
                    <a:pt x="8788" y="1904"/>
                  </a:lnTo>
                  <a:lnTo>
                    <a:pt x="8809" y="1695"/>
                  </a:lnTo>
                  <a:lnTo>
                    <a:pt x="8411" y="1235"/>
                  </a:lnTo>
                  <a:lnTo>
                    <a:pt x="8453" y="1151"/>
                  </a:lnTo>
                  <a:lnTo>
                    <a:pt x="8474" y="984"/>
                  </a:lnTo>
                  <a:lnTo>
                    <a:pt x="8181" y="210"/>
                  </a:lnTo>
                  <a:lnTo>
                    <a:pt x="8139" y="126"/>
                  </a:lnTo>
                  <a:lnTo>
                    <a:pt x="7616" y="335"/>
                  </a:lnTo>
                  <a:lnTo>
                    <a:pt x="7512" y="230"/>
                  </a:lnTo>
                  <a:lnTo>
                    <a:pt x="6507"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1886" name="Google Shape;1886;p54"/>
            <p:cNvSpPr/>
            <p:nvPr/>
          </p:nvSpPr>
          <p:spPr>
            <a:xfrm>
              <a:off x="3767267" y="3053013"/>
              <a:ext cx="78744" cy="64493"/>
            </a:xfrm>
            <a:custGeom>
              <a:avLst/>
              <a:gdLst/>
              <a:ahLst/>
              <a:cxnLst/>
              <a:rect l="l" t="t" r="r" b="b"/>
              <a:pathLst>
                <a:path w="6613" h="5671" extrusionOk="0">
                  <a:moveTo>
                    <a:pt x="1361" y="1"/>
                  </a:moveTo>
                  <a:lnTo>
                    <a:pt x="1319" y="43"/>
                  </a:lnTo>
                  <a:lnTo>
                    <a:pt x="1005" y="43"/>
                  </a:lnTo>
                  <a:lnTo>
                    <a:pt x="900" y="84"/>
                  </a:lnTo>
                  <a:lnTo>
                    <a:pt x="838" y="105"/>
                  </a:lnTo>
                  <a:lnTo>
                    <a:pt x="754" y="126"/>
                  </a:lnTo>
                  <a:lnTo>
                    <a:pt x="628" y="231"/>
                  </a:lnTo>
                  <a:lnTo>
                    <a:pt x="628" y="294"/>
                  </a:lnTo>
                  <a:lnTo>
                    <a:pt x="649" y="335"/>
                  </a:lnTo>
                  <a:lnTo>
                    <a:pt x="628" y="356"/>
                  </a:lnTo>
                  <a:lnTo>
                    <a:pt x="608" y="419"/>
                  </a:lnTo>
                  <a:lnTo>
                    <a:pt x="628" y="524"/>
                  </a:lnTo>
                  <a:lnTo>
                    <a:pt x="691" y="566"/>
                  </a:lnTo>
                  <a:lnTo>
                    <a:pt x="691" y="649"/>
                  </a:lnTo>
                  <a:lnTo>
                    <a:pt x="587" y="649"/>
                  </a:lnTo>
                  <a:lnTo>
                    <a:pt x="482" y="754"/>
                  </a:lnTo>
                  <a:lnTo>
                    <a:pt x="482" y="838"/>
                  </a:lnTo>
                  <a:lnTo>
                    <a:pt x="440" y="879"/>
                  </a:lnTo>
                  <a:lnTo>
                    <a:pt x="524" y="1047"/>
                  </a:lnTo>
                  <a:lnTo>
                    <a:pt x="587" y="1068"/>
                  </a:lnTo>
                  <a:lnTo>
                    <a:pt x="587" y="1131"/>
                  </a:lnTo>
                  <a:lnTo>
                    <a:pt x="503" y="1193"/>
                  </a:lnTo>
                  <a:lnTo>
                    <a:pt x="482" y="1193"/>
                  </a:lnTo>
                  <a:lnTo>
                    <a:pt x="440" y="1340"/>
                  </a:lnTo>
                  <a:lnTo>
                    <a:pt x="482" y="1403"/>
                  </a:lnTo>
                  <a:lnTo>
                    <a:pt x="628" y="1549"/>
                  </a:lnTo>
                  <a:lnTo>
                    <a:pt x="649" y="1675"/>
                  </a:lnTo>
                  <a:lnTo>
                    <a:pt x="712" y="1884"/>
                  </a:lnTo>
                  <a:lnTo>
                    <a:pt x="691" y="1967"/>
                  </a:lnTo>
                  <a:lnTo>
                    <a:pt x="545" y="1967"/>
                  </a:lnTo>
                  <a:lnTo>
                    <a:pt x="503" y="2030"/>
                  </a:lnTo>
                  <a:lnTo>
                    <a:pt x="503" y="2093"/>
                  </a:lnTo>
                  <a:lnTo>
                    <a:pt x="628" y="2219"/>
                  </a:lnTo>
                  <a:lnTo>
                    <a:pt x="608" y="2281"/>
                  </a:lnTo>
                  <a:lnTo>
                    <a:pt x="524" y="2281"/>
                  </a:lnTo>
                  <a:lnTo>
                    <a:pt x="440" y="2323"/>
                  </a:lnTo>
                  <a:lnTo>
                    <a:pt x="398" y="2428"/>
                  </a:lnTo>
                  <a:lnTo>
                    <a:pt x="315" y="2553"/>
                  </a:lnTo>
                  <a:lnTo>
                    <a:pt x="273" y="2658"/>
                  </a:lnTo>
                  <a:lnTo>
                    <a:pt x="210" y="2721"/>
                  </a:lnTo>
                  <a:lnTo>
                    <a:pt x="168" y="2721"/>
                  </a:lnTo>
                  <a:lnTo>
                    <a:pt x="64" y="2763"/>
                  </a:lnTo>
                  <a:lnTo>
                    <a:pt x="22" y="2825"/>
                  </a:lnTo>
                  <a:lnTo>
                    <a:pt x="22" y="2930"/>
                  </a:lnTo>
                  <a:lnTo>
                    <a:pt x="1" y="3014"/>
                  </a:lnTo>
                  <a:lnTo>
                    <a:pt x="1" y="3139"/>
                  </a:lnTo>
                  <a:lnTo>
                    <a:pt x="1" y="3181"/>
                  </a:lnTo>
                  <a:lnTo>
                    <a:pt x="22" y="3265"/>
                  </a:lnTo>
                  <a:lnTo>
                    <a:pt x="1" y="3328"/>
                  </a:lnTo>
                  <a:lnTo>
                    <a:pt x="22" y="3369"/>
                  </a:lnTo>
                  <a:lnTo>
                    <a:pt x="22" y="3432"/>
                  </a:lnTo>
                  <a:lnTo>
                    <a:pt x="22" y="3537"/>
                  </a:lnTo>
                  <a:lnTo>
                    <a:pt x="64" y="3767"/>
                  </a:lnTo>
                  <a:lnTo>
                    <a:pt x="22" y="3851"/>
                  </a:lnTo>
                  <a:lnTo>
                    <a:pt x="64" y="3955"/>
                  </a:lnTo>
                  <a:lnTo>
                    <a:pt x="22" y="4227"/>
                  </a:lnTo>
                  <a:lnTo>
                    <a:pt x="64" y="4332"/>
                  </a:lnTo>
                  <a:lnTo>
                    <a:pt x="294" y="4395"/>
                  </a:lnTo>
                  <a:lnTo>
                    <a:pt x="482" y="4311"/>
                  </a:lnTo>
                  <a:lnTo>
                    <a:pt x="900" y="4541"/>
                  </a:lnTo>
                  <a:lnTo>
                    <a:pt x="1131" y="4750"/>
                  </a:lnTo>
                  <a:lnTo>
                    <a:pt x="1256" y="5043"/>
                  </a:lnTo>
                  <a:lnTo>
                    <a:pt x="1256" y="5232"/>
                  </a:lnTo>
                  <a:lnTo>
                    <a:pt x="1340" y="5273"/>
                  </a:lnTo>
                  <a:lnTo>
                    <a:pt x="1424" y="5462"/>
                  </a:lnTo>
                  <a:lnTo>
                    <a:pt x="1549" y="5587"/>
                  </a:lnTo>
                  <a:lnTo>
                    <a:pt x="1758" y="5671"/>
                  </a:lnTo>
                  <a:lnTo>
                    <a:pt x="2323" y="5629"/>
                  </a:lnTo>
                  <a:lnTo>
                    <a:pt x="2428" y="5566"/>
                  </a:lnTo>
                  <a:lnTo>
                    <a:pt x="2512" y="5587"/>
                  </a:lnTo>
                  <a:lnTo>
                    <a:pt x="2784" y="5483"/>
                  </a:lnTo>
                  <a:lnTo>
                    <a:pt x="2888" y="5545"/>
                  </a:lnTo>
                  <a:lnTo>
                    <a:pt x="3014" y="5524"/>
                  </a:lnTo>
                  <a:lnTo>
                    <a:pt x="3056" y="5357"/>
                  </a:lnTo>
                  <a:lnTo>
                    <a:pt x="3160" y="5462"/>
                  </a:lnTo>
                  <a:lnTo>
                    <a:pt x="3223" y="5441"/>
                  </a:lnTo>
                  <a:lnTo>
                    <a:pt x="3223" y="5357"/>
                  </a:lnTo>
                  <a:lnTo>
                    <a:pt x="3369" y="5211"/>
                  </a:lnTo>
                  <a:lnTo>
                    <a:pt x="3432" y="5043"/>
                  </a:lnTo>
                  <a:lnTo>
                    <a:pt x="3432" y="4918"/>
                  </a:lnTo>
                  <a:lnTo>
                    <a:pt x="3411" y="4792"/>
                  </a:lnTo>
                  <a:lnTo>
                    <a:pt x="3474" y="4729"/>
                  </a:lnTo>
                  <a:lnTo>
                    <a:pt x="3474" y="4646"/>
                  </a:lnTo>
                  <a:lnTo>
                    <a:pt x="3558" y="4583"/>
                  </a:lnTo>
                  <a:lnTo>
                    <a:pt x="3662" y="4499"/>
                  </a:lnTo>
                  <a:lnTo>
                    <a:pt x="3725" y="4436"/>
                  </a:lnTo>
                  <a:lnTo>
                    <a:pt x="3893" y="4311"/>
                  </a:lnTo>
                  <a:lnTo>
                    <a:pt x="3872" y="4206"/>
                  </a:lnTo>
                  <a:lnTo>
                    <a:pt x="3893" y="4123"/>
                  </a:lnTo>
                  <a:lnTo>
                    <a:pt x="4039" y="4123"/>
                  </a:lnTo>
                  <a:lnTo>
                    <a:pt x="4081" y="4060"/>
                  </a:lnTo>
                  <a:lnTo>
                    <a:pt x="4102" y="4081"/>
                  </a:lnTo>
                  <a:lnTo>
                    <a:pt x="4269" y="4123"/>
                  </a:lnTo>
                  <a:lnTo>
                    <a:pt x="4353" y="4123"/>
                  </a:lnTo>
                  <a:lnTo>
                    <a:pt x="4458" y="4185"/>
                  </a:lnTo>
                  <a:lnTo>
                    <a:pt x="4499" y="4311"/>
                  </a:lnTo>
                  <a:lnTo>
                    <a:pt x="4604" y="4374"/>
                  </a:lnTo>
                  <a:lnTo>
                    <a:pt x="4688" y="4395"/>
                  </a:lnTo>
                  <a:lnTo>
                    <a:pt x="4792" y="4332"/>
                  </a:lnTo>
                  <a:lnTo>
                    <a:pt x="4876" y="4206"/>
                  </a:lnTo>
                  <a:lnTo>
                    <a:pt x="4876" y="4164"/>
                  </a:lnTo>
                  <a:lnTo>
                    <a:pt x="4918" y="4081"/>
                  </a:lnTo>
                  <a:lnTo>
                    <a:pt x="5002" y="4060"/>
                  </a:lnTo>
                  <a:lnTo>
                    <a:pt x="5085" y="3955"/>
                  </a:lnTo>
                  <a:lnTo>
                    <a:pt x="5085" y="3872"/>
                  </a:lnTo>
                  <a:lnTo>
                    <a:pt x="5106" y="3746"/>
                  </a:lnTo>
                  <a:lnTo>
                    <a:pt x="5294" y="3558"/>
                  </a:lnTo>
                  <a:lnTo>
                    <a:pt x="5315" y="3453"/>
                  </a:lnTo>
                  <a:lnTo>
                    <a:pt x="5294" y="3369"/>
                  </a:lnTo>
                  <a:lnTo>
                    <a:pt x="5336" y="3286"/>
                  </a:lnTo>
                  <a:lnTo>
                    <a:pt x="5504" y="3139"/>
                  </a:lnTo>
                  <a:lnTo>
                    <a:pt x="5608" y="3056"/>
                  </a:lnTo>
                  <a:lnTo>
                    <a:pt x="5629" y="2930"/>
                  </a:lnTo>
                  <a:lnTo>
                    <a:pt x="5650" y="2846"/>
                  </a:lnTo>
                  <a:lnTo>
                    <a:pt x="5629" y="2658"/>
                  </a:lnTo>
                  <a:lnTo>
                    <a:pt x="5734" y="2595"/>
                  </a:lnTo>
                  <a:lnTo>
                    <a:pt x="5880" y="2553"/>
                  </a:lnTo>
                  <a:lnTo>
                    <a:pt x="5964" y="2428"/>
                  </a:lnTo>
                  <a:lnTo>
                    <a:pt x="5985" y="2302"/>
                  </a:lnTo>
                  <a:lnTo>
                    <a:pt x="5985" y="2135"/>
                  </a:lnTo>
                  <a:lnTo>
                    <a:pt x="5985" y="2030"/>
                  </a:lnTo>
                  <a:lnTo>
                    <a:pt x="6048" y="1926"/>
                  </a:lnTo>
                  <a:lnTo>
                    <a:pt x="6152" y="1758"/>
                  </a:lnTo>
                  <a:lnTo>
                    <a:pt x="6194" y="1695"/>
                  </a:lnTo>
                  <a:lnTo>
                    <a:pt x="6236" y="1654"/>
                  </a:lnTo>
                  <a:lnTo>
                    <a:pt x="6341" y="1570"/>
                  </a:lnTo>
                  <a:lnTo>
                    <a:pt x="6382" y="1570"/>
                  </a:lnTo>
                  <a:lnTo>
                    <a:pt x="6466" y="1465"/>
                  </a:lnTo>
                  <a:lnTo>
                    <a:pt x="6592" y="1403"/>
                  </a:lnTo>
                  <a:lnTo>
                    <a:pt x="6613" y="1340"/>
                  </a:lnTo>
                  <a:lnTo>
                    <a:pt x="6571" y="1193"/>
                  </a:lnTo>
                  <a:lnTo>
                    <a:pt x="6571" y="1131"/>
                  </a:lnTo>
                  <a:lnTo>
                    <a:pt x="6550" y="1047"/>
                  </a:lnTo>
                  <a:lnTo>
                    <a:pt x="6445" y="984"/>
                  </a:lnTo>
                  <a:lnTo>
                    <a:pt x="6382" y="921"/>
                  </a:lnTo>
                  <a:lnTo>
                    <a:pt x="6382" y="733"/>
                  </a:lnTo>
                  <a:lnTo>
                    <a:pt x="6362" y="628"/>
                  </a:lnTo>
                  <a:lnTo>
                    <a:pt x="6299" y="503"/>
                  </a:lnTo>
                  <a:lnTo>
                    <a:pt x="6236" y="356"/>
                  </a:lnTo>
                  <a:lnTo>
                    <a:pt x="6069" y="147"/>
                  </a:lnTo>
                  <a:lnTo>
                    <a:pt x="5985" y="126"/>
                  </a:lnTo>
                  <a:lnTo>
                    <a:pt x="5880" y="84"/>
                  </a:lnTo>
                  <a:lnTo>
                    <a:pt x="5838" y="189"/>
                  </a:lnTo>
                  <a:lnTo>
                    <a:pt x="5818" y="252"/>
                  </a:lnTo>
                  <a:lnTo>
                    <a:pt x="5755" y="294"/>
                  </a:lnTo>
                  <a:lnTo>
                    <a:pt x="5671" y="252"/>
                  </a:lnTo>
                  <a:lnTo>
                    <a:pt x="5608" y="294"/>
                  </a:lnTo>
                  <a:lnTo>
                    <a:pt x="5546" y="335"/>
                  </a:lnTo>
                  <a:lnTo>
                    <a:pt x="5441" y="398"/>
                  </a:lnTo>
                  <a:lnTo>
                    <a:pt x="5399" y="503"/>
                  </a:lnTo>
                  <a:lnTo>
                    <a:pt x="5294" y="524"/>
                  </a:lnTo>
                  <a:lnTo>
                    <a:pt x="5232" y="461"/>
                  </a:lnTo>
                  <a:lnTo>
                    <a:pt x="5190" y="440"/>
                  </a:lnTo>
                  <a:lnTo>
                    <a:pt x="5022" y="419"/>
                  </a:lnTo>
                  <a:lnTo>
                    <a:pt x="4834" y="335"/>
                  </a:lnTo>
                  <a:lnTo>
                    <a:pt x="4583" y="315"/>
                  </a:lnTo>
                  <a:lnTo>
                    <a:pt x="4458" y="356"/>
                  </a:lnTo>
                  <a:lnTo>
                    <a:pt x="4144" y="335"/>
                  </a:lnTo>
                  <a:lnTo>
                    <a:pt x="4039" y="398"/>
                  </a:lnTo>
                  <a:lnTo>
                    <a:pt x="3872" y="607"/>
                  </a:lnTo>
                  <a:lnTo>
                    <a:pt x="3746" y="670"/>
                  </a:lnTo>
                  <a:lnTo>
                    <a:pt x="3641" y="649"/>
                  </a:lnTo>
                  <a:lnTo>
                    <a:pt x="3411" y="566"/>
                  </a:lnTo>
                  <a:lnTo>
                    <a:pt x="3265" y="545"/>
                  </a:lnTo>
                  <a:lnTo>
                    <a:pt x="3097" y="440"/>
                  </a:lnTo>
                  <a:lnTo>
                    <a:pt x="2993" y="419"/>
                  </a:lnTo>
                  <a:lnTo>
                    <a:pt x="2993" y="356"/>
                  </a:lnTo>
                  <a:lnTo>
                    <a:pt x="2888" y="294"/>
                  </a:lnTo>
                  <a:lnTo>
                    <a:pt x="2784" y="294"/>
                  </a:lnTo>
                  <a:lnTo>
                    <a:pt x="2742" y="315"/>
                  </a:lnTo>
                  <a:lnTo>
                    <a:pt x="2595" y="335"/>
                  </a:lnTo>
                  <a:lnTo>
                    <a:pt x="2512" y="356"/>
                  </a:lnTo>
                  <a:lnTo>
                    <a:pt x="2428" y="398"/>
                  </a:lnTo>
                  <a:lnTo>
                    <a:pt x="2365" y="461"/>
                  </a:lnTo>
                  <a:lnTo>
                    <a:pt x="2302" y="503"/>
                  </a:lnTo>
                  <a:lnTo>
                    <a:pt x="2198" y="419"/>
                  </a:lnTo>
                  <a:lnTo>
                    <a:pt x="2072" y="231"/>
                  </a:lnTo>
                  <a:lnTo>
                    <a:pt x="2009" y="147"/>
                  </a:lnTo>
                  <a:lnTo>
                    <a:pt x="1842" y="105"/>
                  </a:lnTo>
                  <a:lnTo>
                    <a:pt x="1758" y="84"/>
                  </a:lnTo>
                  <a:lnTo>
                    <a:pt x="1675" y="43"/>
                  </a:lnTo>
                  <a:lnTo>
                    <a:pt x="1528" y="22"/>
                  </a:lnTo>
                  <a:lnTo>
                    <a:pt x="1445"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54"/>
            <p:cNvSpPr/>
            <p:nvPr/>
          </p:nvSpPr>
          <p:spPr>
            <a:xfrm>
              <a:off x="3805645" y="3058722"/>
              <a:ext cx="52322" cy="74968"/>
            </a:xfrm>
            <a:custGeom>
              <a:avLst/>
              <a:gdLst/>
              <a:ahLst/>
              <a:cxnLst/>
              <a:rect l="l" t="t" r="r" b="b"/>
              <a:pathLst>
                <a:path w="4394" h="6592" extrusionOk="0">
                  <a:moveTo>
                    <a:pt x="3076" y="1"/>
                  </a:moveTo>
                  <a:lnTo>
                    <a:pt x="3139" y="126"/>
                  </a:lnTo>
                  <a:lnTo>
                    <a:pt x="3159" y="231"/>
                  </a:lnTo>
                  <a:lnTo>
                    <a:pt x="3159" y="419"/>
                  </a:lnTo>
                  <a:lnTo>
                    <a:pt x="3222" y="482"/>
                  </a:lnTo>
                  <a:lnTo>
                    <a:pt x="3327" y="545"/>
                  </a:lnTo>
                  <a:lnTo>
                    <a:pt x="3348" y="629"/>
                  </a:lnTo>
                  <a:lnTo>
                    <a:pt x="3348" y="691"/>
                  </a:lnTo>
                  <a:lnTo>
                    <a:pt x="3390" y="838"/>
                  </a:lnTo>
                  <a:lnTo>
                    <a:pt x="3369" y="901"/>
                  </a:lnTo>
                  <a:lnTo>
                    <a:pt x="3243" y="963"/>
                  </a:lnTo>
                  <a:lnTo>
                    <a:pt x="3159" y="1068"/>
                  </a:lnTo>
                  <a:lnTo>
                    <a:pt x="3118" y="1068"/>
                  </a:lnTo>
                  <a:lnTo>
                    <a:pt x="3013" y="1152"/>
                  </a:lnTo>
                  <a:lnTo>
                    <a:pt x="2971" y="1193"/>
                  </a:lnTo>
                  <a:lnTo>
                    <a:pt x="2929" y="1256"/>
                  </a:lnTo>
                  <a:lnTo>
                    <a:pt x="2825" y="1424"/>
                  </a:lnTo>
                  <a:lnTo>
                    <a:pt x="2762" y="1528"/>
                  </a:lnTo>
                  <a:lnTo>
                    <a:pt x="2762" y="1633"/>
                  </a:lnTo>
                  <a:lnTo>
                    <a:pt x="2762" y="1800"/>
                  </a:lnTo>
                  <a:lnTo>
                    <a:pt x="2741" y="1926"/>
                  </a:lnTo>
                  <a:lnTo>
                    <a:pt x="2657" y="2051"/>
                  </a:lnTo>
                  <a:lnTo>
                    <a:pt x="2511" y="2093"/>
                  </a:lnTo>
                  <a:lnTo>
                    <a:pt x="2406" y="2156"/>
                  </a:lnTo>
                  <a:lnTo>
                    <a:pt x="2427" y="2344"/>
                  </a:lnTo>
                  <a:lnTo>
                    <a:pt x="2406" y="2428"/>
                  </a:lnTo>
                  <a:lnTo>
                    <a:pt x="2385" y="2554"/>
                  </a:lnTo>
                  <a:lnTo>
                    <a:pt x="2281" y="2637"/>
                  </a:lnTo>
                  <a:lnTo>
                    <a:pt x="2113" y="2784"/>
                  </a:lnTo>
                  <a:lnTo>
                    <a:pt x="2071" y="2867"/>
                  </a:lnTo>
                  <a:lnTo>
                    <a:pt x="2092" y="2951"/>
                  </a:lnTo>
                  <a:lnTo>
                    <a:pt x="2071" y="3056"/>
                  </a:lnTo>
                  <a:lnTo>
                    <a:pt x="1883" y="3244"/>
                  </a:lnTo>
                  <a:lnTo>
                    <a:pt x="1862" y="3370"/>
                  </a:lnTo>
                  <a:lnTo>
                    <a:pt x="1862" y="3453"/>
                  </a:lnTo>
                  <a:lnTo>
                    <a:pt x="1779" y="3558"/>
                  </a:lnTo>
                  <a:lnTo>
                    <a:pt x="1695" y="3579"/>
                  </a:lnTo>
                  <a:lnTo>
                    <a:pt x="1653" y="3662"/>
                  </a:lnTo>
                  <a:lnTo>
                    <a:pt x="1653" y="3704"/>
                  </a:lnTo>
                  <a:lnTo>
                    <a:pt x="1569" y="3830"/>
                  </a:lnTo>
                  <a:lnTo>
                    <a:pt x="1465" y="3893"/>
                  </a:lnTo>
                  <a:lnTo>
                    <a:pt x="1381" y="3872"/>
                  </a:lnTo>
                  <a:lnTo>
                    <a:pt x="1276" y="3809"/>
                  </a:lnTo>
                  <a:lnTo>
                    <a:pt x="1235" y="3683"/>
                  </a:lnTo>
                  <a:lnTo>
                    <a:pt x="1130" y="3621"/>
                  </a:lnTo>
                  <a:lnTo>
                    <a:pt x="1046" y="3621"/>
                  </a:lnTo>
                  <a:lnTo>
                    <a:pt x="879" y="3579"/>
                  </a:lnTo>
                  <a:lnTo>
                    <a:pt x="858" y="3558"/>
                  </a:lnTo>
                  <a:lnTo>
                    <a:pt x="816" y="3621"/>
                  </a:lnTo>
                  <a:lnTo>
                    <a:pt x="670" y="3621"/>
                  </a:lnTo>
                  <a:lnTo>
                    <a:pt x="649" y="3704"/>
                  </a:lnTo>
                  <a:lnTo>
                    <a:pt x="670" y="3809"/>
                  </a:lnTo>
                  <a:lnTo>
                    <a:pt x="502" y="3934"/>
                  </a:lnTo>
                  <a:lnTo>
                    <a:pt x="439" y="3997"/>
                  </a:lnTo>
                  <a:lnTo>
                    <a:pt x="335" y="4081"/>
                  </a:lnTo>
                  <a:lnTo>
                    <a:pt x="251" y="4144"/>
                  </a:lnTo>
                  <a:lnTo>
                    <a:pt x="251" y="4227"/>
                  </a:lnTo>
                  <a:lnTo>
                    <a:pt x="188" y="4290"/>
                  </a:lnTo>
                  <a:lnTo>
                    <a:pt x="209" y="4416"/>
                  </a:lnTo>
                  <a:lnTo>
                    <a:pt x="209" y="4541"/>
                  </a:lnTo>
                  <a:lnTo>
                    <a:pt x="146" y="4709"/>
                  </a:lnTo>
                  <a:lnTo>
                    <a:pt x="0" y="4855"/>
                  </a:lnTo>
                  <a:lnTo>
                    <a:pt x="0" y="4939"/>
                  </a:lnTo>
                  <a:lnTo>
                    <a:pt x="84" y="4960"/>
                  </a:lnTo>
                  <a:lnTo>
                    <a:pt x="188" y="4918"/>
                  </a:lnTo>
                  <a:lnTo>
                    <a:pt x="230" y="5274"/>
                  </a:lnTo>
                  <a:lnTo>
                    <a:pt x="335" y="5274"/>
                  </a:lnTo>
                  <a:lnTo>
                    <a:pt x="398" y="5357"/>
                  </a:lnTo>
                  <a:lnTo>
                    <a:pt x="565" y="5274"/>
                  </a:lnTo>
                  <a:lnTo>
                    <a:pt x="649" y="5399"/>
                  </a:lnTo>
                  <a:lnTo>
                    <a:pt x="628" y="5483"/>
                  </a:lnTo>
                  <a:lnTo>
                    <a:pt x="628" y="5650"/>
                  </a:lnTo>
                  <a:lnTo>
                    <a:pt x="732" y="5797"/>
                  </a:lnTo>
                  <a:lnTo>
                    <a:pt x="732" y="6006"/>
                  </a:lnTo>
                  <a:lnTo>
                    <a:pt x="649" y="6215"/>
                  </a:lnTo>
                  <a:lnTo>
                    <a:pt x="753" y="6299"/>
                  </a:lnTo>
                  <a:lnTo>
                    <a:pt x="649" y="6403"/>
                  </a:lnTo>
                  <a:lnTo>
                    <a:pt x="649" y="6403"/>
                  </a:lnTo>
                  <a:lnTo>
                    <a:pt x="732" y="6383"/>
                  </a:lnTo>
                  <a:lnTo>
                    <a:pt x="816" y="6383"/>
                  </a:lnTo>
                  <a:lnTo>
                    <a:pt x="837" y="6403"/>
                  </a:lnTo>
                  <a:lnTo>
                    <a:pt x="1507" y="6403"/>
                  </a:lnTo>
                  <a:lnTo>
                    <a:pt x="1548" y="6383"/>
                  </a:lnTo>
                  <a:lnTo>
                    <a:pt x="1590" y="6341"/>
                  </a:lnTo>
                  <a:lnTo>
                    <a:pt x="1653" y="6383"/>
                  </a:lnTo>
                  <a:lnTo>
                    <a:pt x="1695" y="6320"/>
                  </a:lnTo>
                  <a:lnTo>
                    <a:pt x="1862" y="6341"/>
                  </a:lnTo>
                  <a:lnTo>
                    <a:pt x="1904" y="6320"/>
                  </a:lnTo>
                  <a:lnTo>
                    <a:pt x="2092" y="6320"/>
                  </a:lnTo>
                  <a:lnTo>
                    <a:pt x="2134" y="6341"/>
                  </a:lnTo>
                  <a:lnTo>
                    <a:pt x="2239" y="6320"/>
                  </a:lnTo>
                  <a:lnTo>
                    <a:pt x="2323" y="6320"/>
                  </a:lnTo>
                  <a:lnTo>
                    <a:pt x="2323" y="6341"/>
                  </a:lnTo>
                  <a:lnTo>
                    <a:pt x="2490" y="6383"/>
                  </a:lnTo>
                  <a:lnTo>
                    <a:pt x="2511" y="6341"/>
                  </a:lnTo>
                  <a:lnTo>
                    <a:pt x="2553" y="6341"/>
                  </a:lnTo>
                  <a:lnTo>
                    <a:pt x="2595" y="6403"/>
                  </a:lnTo>
                  <a:lnTo>
                    <a:pt x="3327" y="6403"/>
                  </a:lnTo>
                  <a:lnTo>
                    <a:pt x="3390" y="6424"/>
                  </a:lnTo>
                  <a:lnTo>
                    <a:pt x="3431" y="6403"/>
                  </a:lnTo>
                  <a:lnTo>
                    <a:pt x="3452" y="6403"/>
                  </a:lnTo>
                  <a:lnTo>
                    <a:pt x="3536" y="6487"/>
                  </a:lnTo>
                  <a:lnTo>
                    <a:pt x="3578" y="6445"/>
                  </a:lnTo>
                  <a:lnTo>
                    <a:pt x="3662" y="6487"/>
                  </a:lnTo>
                  <a:lnTo>
                    <a:pt x="3683" y="6529"/>
                  </a:lnTo>
                  <a:lnTo>
                    <a:pt x="3745" y="6508"/>
                  </a:lnTo>
                  <a:lnTo>
                    <a:pt x="3766" y="6487"/>
                  </a:lnTo>
                  <a:lnTo>
                    <a:pt x="3808" y="6487"/>
                  </a:lnTo>
                  <a:lnTo>
                    <a:pt x="3892" y="6550"/>
                  </a:lnTo>
                  <a:lnTo>
                    <a:pt x="3955" y="6529"/>
                  </a:lnTo>
                  <a:lnTo>
                    <a:pt x="4059" y="6529"/>
                  </a:lnTo>
                  <a:lnTo>
                    <a:pt x="4101" y="6550"/>
                  </a:lnTo>
                  <a:lnTo>
                    <a:pt x="4206" y="6550"/>
                  </a:lnTo>
                  <a:lnTo>
                    <a:pt x="4206" y="6592"/>
                  </a:lnTo>
                  <a:lnTo>
                    <a:pt x="4289" y="6592"/>
                  </a:lnTo>
                  <a:lnTo>
                    <a:pt x="4310" y="6529"/>
                  </a:lnTo>
                  <a:lnTo>
                    <a:pt x="4268" y="6424"/>
                  </a:lnTo>
                  <a:lnTo>
                    <a:pt x="4268" y="6403"/>
                  </a:lnTo>
                  <a:lnTo>
                    <a:pt x="4331" y="6299"/>
                  </a:lnTo>
                  <a:lnTo>
                    <a:pt x="4373" y="6215"/>
                  </a:lnTo>
                  <a:lnTo>
                    <a:pt x="4394" y="6194"/>
                  </a:lnTo>
                  <a:lnTo>
                    <a:pt x="4373" y="6194"/>
                  </a:lnTo>
                  <a:lnTo>
                    <a:pt x="4331" y="6131"/>
                  </a:lnTo>
                  <a:lnTo>
                    <a:pt x="4331" y="6069"/>
                  </a:lnTo>
                  <a:lnTo>
                    <a:pt x="4331" y="5922"/>
                  </a:lnTo>
                  <a:lnTo>
                    <a:pt x="4164" y="5797"/>
                  </a:lnTo>
                  <a:lnTo>
                    <a:pt x="4080" y="5713"/>
                  </a:lnTo>
                  <a:lnTo>
                    <a:pt x="3996" y="5567"/>
                  </a:lnTo>
                  <a:lnTo>
                    <a:pt x="3850" y="5357"/>
                  </a:lnTo>
                  <a:lnTo>
                    <a:pt x="3808" y="5232"/>
                  </a:lnTo>
                  <a:lnTo>
                    <a:pt x="3703" y="5127"/>
                  </a:lnTo>
                  <a:lnTo>
                    <a:pt x="3557" y="5043"/>
                  </a:lnTo>
                  <a:lnTo>
                    <a:pt x="3494" y="4981"/>
                  </a:lnTo>
                  <a:lnTo>
                    <a:pt x="3494" y="4750"/>
                  </a:lnTo>
                  <a:lnTo>
                    <a:pt x="3473" y="4625"/>
                  </a:lnTo>
                  <a:lnTo>
                    <a:pt x="3452" y="4458"/>
                  </a:lnTo>
                  <a:lnTo>
                    <a:pt x="3473" y="4332"/>
                  </a:lnTo>
                  <a:lnTo>
                    <a:pt x="3431" y="4186"/>
                  </a:lnTo>
                  <a:lnTo>
                    <a:pt x="3390" y="4039"/>
                  </a:lnTo>
                  <a:lnTo>
                    <a:pt x="3452" y="3976"/>
                  </a:lnTo>
                  <a:lnTo>
                    <a:pt x="3536" y="3976"/>
                  </a:lnTo>
                  <a:lnTo>
                    <a:pt x="3641" y="3788"/>
                  </a:lnTo>
                  <a:lnTo>
                    <a:pt x="3683" y="3662"/>
                  </a:lnTo>
                  <a:lnTo>
                    <a:pt x="3787" y="3474"/>
                  </a:lnTo>
                  <a:lnTo>
                    <a:pt x="3850" y="3349"/>
                  </a:lnTo>
                  <a:lnTo>
                    <a:pt x="3955" y="3307"/>
                  </a:lnTo>
                  <a:lnTo>
                    <a:pt x="4059" y="3160"/>
                  </a:lnTo>
                  <a:lnTo>
                    <a:pt x="4059" y="3139"/>
                  </a:lnTo>
                  <a:lnTo>
                    <a:pt x="4017" y="3035"/>
                  </a:lnTo>
                  <a:lnTo>
                    <a:pt x="3955" y="2867"/>
                  </a:lnTo>
                  <a:lnTo>
                    <a:pt x="3850" y="2721"/>
                  </a:lnTo>
                  <a:lnTo>
                    <a:pt x="3766" y="2637"/>
                  </a:lnTo>
                  <a:lnTo>
                    <a:pt x="3557" y="2428"/>
                  </a:lnTo>
                  <a:lnTo>
                    <a:pt x="3348" y="2240"/>
                  </a:lnTo>
                  <a:lnTo>
                    <a:pt x="3243" y="2219"/>
                  </a:lnTo>
                  <a:lnTo>
                    <a:pt x="3243" y="2135"/>
                  </a:lnTo>
                  <a:lnTo>
                    <a:pt x="3159" y="2093"/>
                  </a:lnTo>
                  <a:lnTo>
                    <a:pt x="3159" y="2030"/>
                  </a:lnTo>
                  <a:lnTo>
                    <a:pt x="3159" y="1926"/>
                  </a:lnTo>
                  <a:lnTo>
                    <a:pt x="3180" y="1884"/>
                  </a:lnTo>
                  <a:lnTo>
                    <a:pt x="3180" y="1779"/>
                  </a:lnTo>
                  <a:lnTo>
                    <a:pt x="3369" y="1779"/>
                  </a:lnTo>
                  <a:lnTo>
                    <a:pt x="3431" y="1800"/>
                  </a:lnTo>
                  <a:lnTo>
                    <a:pt x="3536" y="1779"/>
                  </a:lnTo>
                  <a:lnTo>
                    <a:pt x="3641" y="1800"/>
                  </a:lnTo>
                  <a:lnTo>
                    <a:pt x="3683" y="1779"/>
                  </a:lnTo>
                  <a:lnTo>
                    <a:pt x="3808" y="1800"/>
                  </a:lnTo>
                  <a:lnTo>
                    <a:pt x="3892" y="1821"/>
                  </a:lnTo>
                  <a:lnTo>
                    <a:pt x="3975" y="1842"/>
                  </a:lnTo>
                  <a:lnTo>
                    <a:pt x="4017" y="1800"/>
                  </a:lnTo>
                  <a:lnTo>
                    <a:pt x="3975" y="1779"/>
                  </a:lnTo>
                  <a:lnTo>
                    <a:pt x="3808" y="1633"/>
                  </a:lnTo>
                  <a:lnTo>
                    <a:pt x="3787" y="1528"/>
                  </a:lnTo>
                  <a:lnTo>
                    <a:pt x="3703" y="1486"/>
                  </a:lnTo>
                  <a:lnTo>
                    <a:pt x="3599" y="1319"/>
                  </a:lnTo>
                  <a:lnTo>
                    <a:pt x="3578" y="1214"/>
                  </a:lnTo>
                  <a:lnTo>
                    <a:pt x="3662" y="1152"/>
                  </a:lnTo>
                  <a:lnTo>
                    <a:pt x="3703" y="1005"/>
                  </a:lnTo>
                  <a:lnTo>
                    <a:pt x="3641" y="942"/>
                  </a:lnTo>
                  <a:lnTo>
                    <a:pt x="3662" y="880"/>
                  </a:lnTo>
                  <a:lnTo>
                    <a:pt x="3683" y="838"/>
                  </a:lnTo>
                  <a:lnTo>
                    <a:pt x="3683" y="754"/>
                  </a:lnTo>
                  <a:lnTo>
                    <a:pt x="3599" y="587"/>
                  </a:lnTo>
                  <a:lnTo>
                    <a:pt x="3578" y="482"/>
                  </a:lnTo>
                  <a:lnTo>
                    <a:pt x="3536" y="440"/>
                  </a:lnTo>
                  <a:lnTo>
                    <a:pt x="3494" y="252"/>
                  </a:lnTo>
                  <a:lnTo>
                    <a:pt x="3369" y="147"/>
                  </a:lnTo>
                  <a:lnTo>
                    <a:pt x="3076"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54"/>
            <p:cNvSpPr/>
            <p:nvPr/>
          </p:nvSpPr>
          <p:spPr>
            <a:xfrm>
              <a:off x="3805883" y="3130585"/>
              <a:ext cx="39378" cy="40702"/>
            </a:xfrm>
            <a:custGeom>
              <a:avLst/>
              <a:gdLst/>
              <a:ahLst/>
              <a:cxnLst/>
              <a:rect l="l" t="t" r="r" b="b"/>
              <a:pathLst>
                <a:path w="3307" h="3579" extrusionOk="0">
                  <a:moveTo>
                    <a:pt x="1675" y="1"/>
                  </a:moveTo>
                  <a:lnTo>
                    <a:pt x="1633" y="64"/>
                  </a:lnTo>
                  <a:lnTo>
                    <a:pt x="1570" y="22"/>
                  </a:lnTo>
                  <a:lnTo>
                    <a:pt x="1528" y="64"/>
                  </a:lnTo>
                  <a:lnTo>
                    <a:pt x="1487" y="84"/>
                  </a:lnTo>
                  <a:lnTo>
                    <a:pt x="1487" y="754"/>
                  </a:lnTo>
                  <a:lnTo>
                    <a:pt x="712" y="754"/>
                  </a:lnTo>
                  <a:lnTo>
                    <a:pt x="691" y="733"/>
                  </a:lnTo>
                  <a:lnTo>
                    <a:pt x="608" y="754"/>
                  </a:lnTo>
                  <a:lnTo>
                    <a:pt x="524" y="817"/>
                  </a:lnTo>
                  <a:lnTo>
                    <a:pt x="482" y="796"/>
                  </a:lnTo>
                  <a:lnTo>
                    <a:pt x="482" y="921"/>
                  </a:lnTo>
                  <a:lnTo>
                    <a:pt x="336" y="942"/>
                  </a:lnTo>
                  <a:lnTo>
                    <a:pt x="440" y="1131"/>
                  </a:lnTo>
                  <a:lnTo>
                    <a:pt x="629" y="1172"/>
                  </a:lnTo>
                  <a:lnTo>
                    <a:pt x="378" y="1235"/>
                  </a:lnTo>
                  <a:lnTo>
                    <a:pt x="315" y="1152"/>
                  </a:lnTo>
                  <a:lnTo>
                    <a:pt x="294" y="1340"/>
                  </a:lnTo>
                  <a:lnTo>
                    <a:pt x="273" y="1654"/>
                  </a:lnTo>
                  <a:lnTo>
                    <a:pt x="168" y="1737"/>
                  </a:lnTo>
                  <a:lnTo>
                    <a:pt x="22" y="1675"/>
                  </a:lnTo>
                  <a:lnTo>
                    <a:pt x="1" y="1758"/>
                  </a:lnTo>
                  <a:lnTo>
                    <a:pt x="126" y="1988"/>
                  </a:lnTo>
                  <a:lnTo>
                    <a:pt x="210" y="2051"/>
                  </a:lnTo>
                  <a:lnTo>
                    <a:pt x="210" y="2156"/>
                  </a:lnTo>
                  <a:lnTo>
                    <a:pt x="315" y="2281"/>
                  </a:lnTo>
                  <a:lnTo>
                    <a:pt x="315" y="2470"/>
                  </a:lnTo>
                  <a:lnTo>
                    <a:pt x="398" y="2533"/>
                  </a:lnTo>
                  <a:lnTo>
                    <a:pt x="440" y="2679"/>
                  </a:lnTo>
                  <a:lnTo>
                    <a:pt x="608" y="2805"/>
                  </a:lnTo>
                  <a:lnTo>
                    <a:pt x="545" y="2825"/>
                  </a:lnTo>
                  <a:lnTo>
                    <a:pt x="712" y="2993"/>
                  </a:lnTo>
                  <a:lnTo>
                    <a:pt x="963" y="3202"/>
                  </a:lnTo>
                  <a:lnTo>
                    <a:pt x="1026" y="3328"/>
                  </a:lnTo>
                  <a:lnTo>
                    <a:pt x="1235" y="3432"/>
                  </a:lnTo>
                  <a:lnTo>
                    <a:pt x="1256" y="3537"/>
                  </a:lnTo>
                  <a:lnTo>
                    <a:pt x="1361" y="3558"/>
                  </a:lnTo>
                  <a:lnTo>
                    <a:pt x="1382" y="3579"/>
                  </a:lnTo>
                  <a:lnTo>
                    <a:pt x="1466" y="3474"/>
                  </a:lnTo>
                  <a:lnTo>
                    <a:pt x="1466" y="3411"/>
                  </a:lnTo>
                  <a:lnTo>
                    <a:pt x="1528" y="3369"/>
                  </a:lnTo>
                  <a:lnTo>
                    <a:pt x="1633" y="3369"/>
                  </a:lnTo>
                  <a:lnTo>
                    <a:pt x="1675" y="3307"/>
                  </a:lnTo>
                  <a:lnTo>
                    <a:pt x="1696" y="3307"/>
                  </a:lnTo>
                  <a:lnTo>
                    <a:pt x="1884" y="3432"/>
                  </a:lnTo>
                  <a:lnTo>
                    <a:pt x="1884" y="3328"/>
                  </a:lnTo>
                  <a:lnTo>
                    <a:pt x="1863" y="3035"/>
                  </a:lnTo>
                  <a:lnTo>
                    <a:pt x="1779" y="2951"/>
                  </a:lnTo>
                  <a:lnTo>
                    <a:pt x="1696" y="2930"/>
                  </a:lnTo>
                  <a:lnTo>
                    <a:pt x="1633" y="2951"/>
                  </a:lnTo>
                  <a:lnTo>
                    <a:pt x="1549" y="2993"/>
                  </a:lnTo>
                  <a:lnTo>
                    <a:pt x="1549" y="2846"/>
                  </a:lnTo>
                  <a:lnTo>
                    <a:pt x="1528" y="2784"/>
                  </a:lnTo>
                  <a:lnTo>
                    <a:pt x="1570" y="2721"/>
                  </a:lnTo>
                  <a:lnTo>
                    <a:pt x="1675" y="2721"/>
                  </a:lnTo>
                  <a:lnTo>
                    <a:pt x="1800" y="2784"/>
                  </a:lnTo>
                  <a:lnTo>
                    <a:pt x="1863" y="2721"/>
                  </a:lnTo>
                  <a:lnTo>
                    <a:pt x="1884" y="2679"/>
                  </a:lnTo>
                  <a:lnTo>
                    <a:pt x="1968" y="2679"/>
                  </a:lnTo>
                  <a:lnTo>
                    <a:pt x="2177" y="2637"/>
                  </a:lnTo>
                  <a:lnTo>
                    <a:pt x="2198" y="2574"/>
                  </a:lnTo>
                  <a:lnTo>
                    <a:pt x="2177" y="2407"/>
                  </a:lnTo>
                  <a:lnTo>
                    <a:pt x="2219" y="2365"/>
                  </a:lnTo>
                  <a:lnTo>
                    <a:pt x="2365" y="2365"/>
                  </a:lnTo>
                  <a:lnTo>
                    <a:pt x="2428" y="2595"/>
                  </a:lnTo>
                  <a:lnTo>
                    <a:pt x="2512" y="2700"/>
                  </a:lnTo>
                  <a:lnTo>
                    <a:pt x="2637" y="2637"/>
                  </a:lnTo>
                  <a:lnTo>
                    <a:pt x="2721" y="2679"/>
                  </a:lnTo>
                  <a:lnTo>
                    <a:pt x="2805" y="2616"/>
                  </a:lnTo>
                  <a:lnTo>
                    <a:pt x="2909" y="2616"/>
                  </a:lnTo>
                  <a:lnTo>
                    <a:pt x="3035" y="2679"/>
                  </a:lnTo>
                  <a:lnTo>
                    <a:pt x="3056" y="2742"/>
                  </a:lnTo>
                  <a:lnTo>
                    <a:pt x="3119" y="2742"/>
                  </a:lnTo>
                  <a:lnTo>
                    <a:pt x="3119" y="2637"/>
                  </a:lnTo>
                  <a:lnTo>
                    <a:pt x="3098" y="2533"/>
                  </a:lnTo>
                  <a:lnTo>
                    <a:pt x="3244" y="2114"/>
                  </a:lnTo>
                  <a:lnTo>
                    <a:pt x="3307" y="1884"/>
                  </a:lnTo>
                  <a:lnTo>
                    <a:pt x="3307" y="1779"/>
                  </a:lnTo>
                  <a:lnTo>
                    <a:pt x="3244" y="1696"/>
                  </a:lnTo>
                  <a:lnTo>
                    <a:pt x="3223" y="1654"/>
                  </a:lnTo>
                  <a:lnTo>
                    <a:pt x="3139" y="1570"/>
                  </a:lnTo>
                  <a:lnTo>
                    <a:pt x="3119" y="1528"/>
                  </a:lnTo>
                  <a:lnTo>
                    <a:pt x="3035" y="1486"/>
                  </a:lnTo>
                  <a:lnTo>
                    <a:pt x="3014" y="1444"/>
                  </a:lnTo>
                  <a:lnTo>
                    <a:pt x="2993" y="1382"/>
                  </a:lnTo>
                  <a:lnTo>
                    <a:pt x="2993" y="1340"/>
                  </a:lnTo>
                  <a:lnTo>
                    <a:pt x="3035" y="1319"/>
                  </a:lnTo>
                  <a:lnTo>
                    <a:pt x="3056" y="1277"/>
                  </a:lnTo>
                  <a:lnTo>
                    <a:pt x="3119" y="1277"/>
                  </a:lnTo>
                  <a:lnTo>
                    <a:pt x="3098" y="1214"/>
                  </a:lnTo>
                  <a:lnTo>
                    <a:pt x="3056" y="1172"/>
                  </a:lnTo>
                  <a:lnTo>
                    <a:pt x="3056" y="1110"/>
                  </a:lnTo>
                  <a:lnTo>
                    <a:pt x="3202" y="1026"/>
                  </a:lnTo>
                  <a:lnTo>
                    <a:pt x="3307" y="1005"/>
                  </a:lnTo>
                  <a:lnTo>
                    <a:pt x="3307" y="900"/>
                  </a:lnTo>
                  <a:lnTo>
                    <a:pt x="3265" y="838"/>
                  </a:lnTo>
                  <a:lnTo>
                    <a:pt x="3307" y="754"/>
                  </a:lnTo>
                  <a:lnTo>
                    <a:pt x="3307" y="587"/>
                  </a:lnTo>
                  <a:lnTo>
                    <a:pt x="3244" y="545"/>
                  </a:lnTo>
                  <a:lnTo>
                    <a:pt x="3056" y="524"/>
                  </a:lnTo>
                  <a:lnTo>
                    <a:pt x="2930" y="587"/>
                  </a:lnTo>
                  <a:lnTo>
                    <a:pt x="2805" y="628"/>
                  </a:lnTo>
                  <a:lnTo>
                    <a:pt x="2721" y="608"/>
                  </a:lnTo>
                  <a:lnTo>
                    <a:pt x="2616" y="649"/>
                  </a:lnTo>
                  <a:lnTo>
                    <a:pt x="2575" y="608"/>
                  </a:lnTo>
                  <a:lnTo>
                    <a:pt x="2595" y="545"/>
                  </a:lnTo>
                  <a:lnTo>
                    <a:pt x="2575" y="440"/>
                  </a:lnTo>
                  <a:lnTo>
                    <a:pt x="2575" y="315"/>
                  </a:lnTo>
                  <a:lnTo>
                    <a:pt x="2533" y="189"/>
                  </a:lnTo>
                  <a:lnTo>
                    <a:pt x="2575" y="84"/>
                  </a:lnTo>
                  <a:lnTo>
                    <a:pt x="2533" y="22"/>
                  </a:lnTo>
                  <a:lnTo>
                    <a:pt x="2491" y="22"/>
                  </a:lnTo>
                  <a:lnTo>
                    <a:pt x="2470" y="64"/>
                  </a:lnTo>
                  <a:lnTo>
                    <a:pt x="2303" y="22"/>
                  </a:lnTo>
                  <a:lnTo>
                    <a:pt x="2303" y="1"/>
                  </a:lnTo>
                  <a:lnTo>
                    <a:pt x="2219" y="1"/>
                  </a:lnTo>
                  <a:lnTo>
                    <a:pt x="2114" y="22"/>
                  </a:lnTo>
                  <a:lnTo>
                    <a:pt x="2072" y="1"/>
                  </a:lnTo>
                  <a:lnTo>
                    <a:pt x="1884" y="1"/>
                  </a:lnTo>
                  <a:lnTo>
                    <a:pt x="1842" y="22"/>
                  </a:lnTo>
                  <a:lnTo>
                    <a:pt x="1675"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54"/>
            <p:cNvSpPr/>
            <p:nvPr/>
          </p:nvSpPr>
          <p:spPr>
            <a:xfrm>
              <a:off x="3809622" y="3131301"/>
              <a:ext cx="13967" cy="8575"/>
            </a:xfrm>
            <a:custGeom>
              <a:avLst/>
              <a:gdLst/>
              <a:ahLst/>
              <a:cxnLst/>
              <a:rect l="l" t="t" r="r" b="b"/>
              <a:pathLst>
                <a:path w="1173" h="754" extrusionOk="0">
                  <a:moveTo>
                    <a:pt x="398" y="1"/>
                  </a:moveTo>
                  <a:lnTo>
                    <a:pt x="315" y="21"/>
                  </a:lnTo>
                  <a:lnTo>
                    <a:pt x="294" y="42"/>
                  </a:lnTo>
                  <a:lnTo>
                    <a:pt x="336" y="147"/>
                  </a:lnTo>
                  <a:lnTo>
                    <a:pt x="168" y="335"/>
                  </a:lnTo>
                  <a:lnTo>
                    <a:pt x="1" y="628"/>
                  </a:lnTo>
                  <a:lnTo>
                    <a:pt x="168" y="691"/>
                  </a:lnTo>
                  <a:lnTo>
                    <a:pt x="168" y="733"/>
                  </a:lnTo>
                  <a:lnTo>
                    <a:pt x="210" y="754"/>
                  </a:lnTo>
                  <a:lnTo>
                    <a:pt x="294" y="691"/>
                  </a:lnTo>
                  <a:lnTo>
                    <a:pt x="377" y="670"/>
                  </a:lnTo>
                  <a:lnTo>
                    <a:pt x="398" y="691"/>
                  </a:lnTo>
                  <a:lnTo>
                    <a:pt x="1173" y="691"/>
                  </a:lnTo>
                  <a:lnTo>
                    <a:pt x="1173" y="21"/>
                  </a:lnTo>
                  <a:lnTo>
                    <a:pt x="503" y="21"/>
                  </a:lnTo>
                  <a:lnTo>
                    <a:pt x="482"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54"/>
            <p:cNvSpPr/>
            <p:nvPr/>
          </p:nvSpPr>
          <p:spPr>
            <a:xfrm>
              <a:off x="3822327" y="3120122"/>
              <a:ext cx="52834" cy="59023"/>
            </a:xfrm>
            <a:custGeom>
              <a:avLst/>
              <a:gdLst/>
              <a:ahLst/>
              <a:cxnLst/>
              <a:rect l="l" t="t" r="r" b="b"/>
              <a:pathLst>
                <a:path w="4437" h="5190" extrusionOk="0">
                  <a:moveTo>
                    <a:pt x="3935" y="0"/>
                  </a:moveTo>
                  <a:lnTo>
                    <a:pt x="3872" y="63"/>
                  </a:lnTo>
                  <a:lnTo>
                    <a:pt x="3767" y="42"/>
                  </a:lnTo>
                  <a:lnTo>
                    <a:pt x="3537" y="147"/>
                  </a:lnTo>
                  <a:lnTo>
                    <a:pt x="3495" y="188"/>
                  </a:lnTo>
                  <a:lnTo>
                    <a:pt x="3391" y="209"/>
                  </a:lnTo>
                  <a:lnTo>
                    <a:pt x="3244" y="377"/>
                  </a:lnTo>
                  <a:lnTo>
                    <a:pt x="2972" y="816"/>
                  </a:lnTo>
                  <a:lnTo>
                    <a:pt x="2930" y="900"/>
                  </a:lnTo>
                  <a:lnTo>
                    <a:pt x="2867" y="1004"/>
                  </a:lnTo>
                  <a:lnTo>
                    <a:pt x="2867" y="1025"/>
                  </a:lnTo>
                  <a:lnTo>
                    <a:pt x="2909" y="1130"/>
                  </a:lnTo>
                  <a:lnTo>
                    <a:pt x="2888" y="1193"/>
                  </a:lnTo>
                  <a:lnTo>
                    <a:pt x="2805" y="1193"/>
                  </a:lnTo>
                  <a:lnTo>
                    <a:pt x="2805" y="1151"/>
                  </a:lnTo>
                  <a:lnTo>
                    <a:pt x="2700" y="1151"/>
                  </a:lnTo>
                  <a:lnTo>
                    <a:pt x="2658" y="1130"/>
                  </a:lnTo>
                  <a:lnTo>
                    <a:pt x="2554" y="1130"/>
                  </a:lnTo>
                  <a:lnTo>
                    <a:pt x="2491" y="1151"/>
                  </a:lnTo>
                  <a:lnTo>
                    <a:pt x="2407" y="1088"/>
                  </a:lnTo>
                  <a:lnTo>
                    <a:pt x="2365" y="1088"/>
                  </a:lnTo>
                  <a:lnTo>
                    <a:pt x="2344" y="1109"/>
                  </a:lnTo>
                  <a:lnTo>
                    <a:pt x="2282" y="1130"/>
                  </a:lnTo>
                  <a:lnTo>
                    <a:pt x="2261" y="1088"/>
                  </a:lnTo>
                  <a:lnTo>
                    <a:pt x="2177" y="1046"/>
                  </a:lnTo>
                  <a:lnTo>
                    <a:pt x="2135" y="1088"/>
                  </a:lnTo>
                  <a:lnTo>
                    <a:pt x="2051" y="1004"/>
                  </a:lnTo>
                  <a:lnTo>
                    <a:pt x="2030" y="1004"/>
                  </a:lnTo>
                  <a:lnTo>
                    <a:pt x="1989" y="1025"/>
                  </a:lnTo>
                  <a:lnTo>
                    <a:pt x="1926" y="1004"/>
                  </a:lnTo>
                  <a:lnTo>
                    <a:pt x="1194" y="1004"/>
                  </a:lnTo>
                  <a:lnTo>
                    <a:pt x="1152" y="1109"/>
                  </a:lnTo>
                  <a:lnTo>
                    <a:pt x="1194" y="1235"/>
                  </a:lnTo>
                  <a:lnTo>
                    <a:pt x="1194" y="1360"/>
                  </a:lnTo>
                  <a:lnTo>
                    <a:pt x="1214" y="1465"/>
                  </a:lnTo>
                  <a:lnTo>
                    <a:pt x="1194" y="1528"/>
                  </a:lnTo>
                  <a:lnTo>
                    <a:pt x="1235" y="1569"/>
                  </a:lnTo>
                  <a:lnTo>
                    <a:pt x="1340" y="1528"/>
                  </a:lnTo>
                  <a:lnTo>
                    <a:pt x="1424" y="1548"/>
                  </a:lnTo>
                  <a:lnTo>
                    <a:pt x="1549" y="1507"/>
                  </a:lnTo>
                  <a:lnTo>
                    <a:pt x="1675" y="1444"/>
                  </a:lnTo>
                  <a:lnTo>
                    <a:pt x="1863" y="1465"/>
                  </a:lnTo>
                  <a:lnTo>
                    <a:pt x="1926" y="1507"/>
                  </a:lnTo>
                  <a:lnTo>
                    <a:pt x="1926" y="1674"/>
                  </a:lnTo>
                  <a:lnTo>
                    <a:pt x="1884" y="1758"/>
                  </a:lnTo>
                  <a:lnTo>
                    <a:pt x="1926" y="1820"/>
                  </a:lnTo>
                  <a:lnTo>
                    <a:pt x="1926" y="1925"/>
                  </a:lnTo>
                  <a:lnTo>
                    <a:pt x="1821" y="1946"/>
                  </a:lnTo>
                  <a:lnTo>
                    <a:pt x="1675" y="2030"/>
                  </a:lnTo>
                  <a:lnTo>
                    <a:pt x="1675" y="2092"/>
                  </a:lnTo>
                  <a:lnTo>
                    <a:pt x="1717" y="2134"/>
                  </a:lnTo>
                  <a:lnTo>
                    <a:pt x="1738" y="2197"/>
                  </a:lnTo>
                  <a:lnTo>
                    <a:pt x="1675" y="2197"/>
                  </a:lnTo>
                  <a:lnTo>
                    <a:pt x="1654" y="2239"/>
                  </a:lnTo>
                  <a:lnTo>
                    <a:pt x="1612" y="2260"/>
                  </a:lnTo>
                  <a:lnTo>
                    <a:pt x="1612" y="2302"/>
                  </a:lnTo>
                  <a:lnTo>
                    <a:pt x="1633" y="2364"/>
                  </a:lnTo>
                  <a:lnTo>
                    <a:pt x="1654" y="2406"/>
                  </a:lnTo>
                  <a:lnTo>
                    <a:pt x="1738" y="2448"/>
                  </a:lnTo>
                  <a:lnTo>
                    <a:pt x="1758" y="2490"/>
                  </a:lnTo>
                  <a:lnTo>
                    <a:pt x="1842" y="2574"/>
                  </a:lnTo>
                  <a:lnTo>
                    <a:pt x="1863" y="2616"/>
                  </a:lnTo>
                  <a:lnTo>
                    <a:pt x="1926" y="2699"/>
                  </a:lnTo>
                  <a:lnTo>
                    <a:pt x="1926" y="2804"/>
                  </a:lnTo>
                  <a:lnTo>
                    <a:pt x="1863" y="3034"/>
                  </a:lnTo>
                  <a:lnTo>
                    <a:pt x="1717" y="3453"/>
                  </a:lnTo>
                  <a:lnTo>
                    <a:pt x="1738" y="3557"/>
                  </a:lnTo>
                  <a:lnTo>
                    <a:pt x="1738" y="3662"/>
                  </a:lnTo>
                  <a:lnTo>
                    <a:pt x="1675" y="3662"/>
                  </a:lnTo>
                  <a:lnTo>
                    <a:pt x="1654" y="3599"/>
                  </a:lnTo>
                  <a:lnTo>
                    <a:pt x="1528" y="3536"/>
                  </a:lnTo>
                  <a:lnTo>
                    <a:pt x="1424" y="3536"/>
                  </a:lnTo>
                  <a:lnTo>
                    <a:pt x="1340" y="3599"/>
                  </a:lnTo>
                  <a:lnTo>
                    <a:pt x="1256" y="3557"/>
                  </a:lnTo>
                  <a:lnTo>
                    <a:pt x="1131" y="3620"/>
                  </a:lnTo>
                  <a:lnTo>
                    <a:pt x="1047" y="3515"/>
                  </a:lnTo>
                  <a:lnTo>
                    <a:pt x="984" y="3285"/>
                  </a:lnTo>
                  <a:lnTo>
                    <a:pt x="838" y="3285"/>
                  </a:lnTo>
                  <a:lnTo>
                    <a:pt x="796" y="3327"/>
                  </a:lnTo>
                  <a:lnTo>
                    <a:pt x="817" y="3494"/>
                  </a:lnTo>
                  <a:lnTo>
                    <a:pt x="796" y="3557"/>
                  </a:lnTo>
                  <a:lnTo>
                    <a:pt x="587" y="3599"/>
                  </a:lnTo>
                  <a:lnTo>
                    <a:pt x="503" y="3599"/>
                  </a:lnTo>
                  <a:lnTo>
                    <a:pt x="482" y="3641"/>
                  </a:lnTo>
                  <a:lnTo>
                    <a:pt x="419" y="3704"/>
                  </a:lnTo>
                  <a:lnTo>
                    <a:pt x="294" y="3641"/>
                  </a:lnTo>
                  <a:lnTo>
                    <a:pt x="189" y="3641"/>
                  </a:lnTo>
                  <a:lnTo>
                    <a:pt x="147" y="3704"/>
                  </a:lnTo>
                  <a:lnTo>
                    <a:pt x="168" y="3766"/>
                  </a:lnTo>
                  <a:lnTo>
                    <a:pt x="168" y="3913"/>
                  </a:lnTo>
                  <a:lnTo>
                    <a:pt x="252" y="3871"/>
                  </a:lnTo>
                  <a:lnTo>
                    <a:pt x="315" y="3850"/>
                  </a:lnTo>
                  <a:lnTo>
                    <a:pt x="398" y="3871"/>
                  </a:lnTo>
                  <a:lnTo>
                    <a:pt x="482" y="3955"/>
                  </a:lnTo>
                  <a:lnTo>
                    <a:pt x="503" y="4248"/>
                  </a:lnTo>
                  <a:lnTo>
                    <a:pt x="503" y="4352"/>
                  </a:lnTo>
                  <a:lnTo>
                    <a:pt x="315" y="4227"/>
                  </a:lnTo>
                  <a:lnTo>
                    <a:pt x="294" y="4227"/>
                  </a:lnTo>
                  <a:lnTo>
                    <a:pt x="252" y="4289"/>
                  </a:lnTo>
                  <a:lnTo>
                    <a:pt x="147" y="4289"/>
                  </a:lnTo>
                  <a:lnTo>
                    <a:pt x="85" y="4331"/>
                  </a:lnTo>
                  <a:lnTo>
                    <a:pt x="85" y="4394"/>
                  </a:lnTo>
                  <a:lnTo>
                    <a:pt x="1" y="4499"/>
                  </a:lnTo>
                  <a:lnTo>
                    <a:pt x="106" y="4603"/>
                  </a:lnTo>
                  <a:lnTo>
                    <a:pt x="168" y="4687"/>
                  </a:lnTo>
                  <a:lnTo>
                    <a:pt x="315" y="4792"/>
                  </a:lnTo>
                  <a:lnTo>
                    <a:pt x="315" y="4896"/>
                  </a:lnTo>
                  <a:lnTo>
                    <a:pt x="419" y="5001"/>
                  </a:lnTo>
                  <a:lnTo>
                    <a:pt x="419" y="5126"/>
                  </a:lnTo>
                  <a:lnTo>
                    <a:pt x="482" y="5189"/>
                  </a:lnTo>
                  <a:lnTo>
                    <a:pt x="524" y="5168"/>
                  </a:lnTo>
                  <a:lnTo>
                    <a:pt x="608" y="5022"/>
                  </a:lnTo>
                  <a:lnTo>
                    <a:pt x="629" y="5022"/>
                  </a:lnTo>
                  <a:lnTo>
                    <a:pt x="712" y="4980"/>
                  </a:lnTo>
                  <a:lnTo>
                    <a:pt x="775" y="4875"/>
                  </a:lnTo>
                  <a:lnTo>
                    <a:pt x="838" y="4854"/>
                  </a:lnTo>
                  <a:lnTo>
                    <a:pt x="942" y="4771"/>
                  </a:lnTo>
                  <a:lnTo>
                    <a:pt x="1005" y="4771"/>
                  </a:lnTo>
                  <a:lnTo>
                    <a:pt x="1047" y="4813"/>
                  </a:lnTo>
                  <a:lnTo>
                    <a:pt x="1110" y="4896"/>
                  </a:lnTo>
                  <a:lnTo>
                    <a:pt x="1110" y="5001"/>
                  </a:lnTo>
                  <a:lnTo>
                    <a:pt x="1131" y="4980"/>
                  </a:lnTo>
                  <a:lnTo>
                    <a:pt x="1194" y="5001"/>
                  </a:lnTo>
                  <a:lnTo>
                    <a:pt x="1298" y="4959"/>
                  </a:lnTo>
                  <a:lnTo>
                    <a:pt x="1319" y="5001"/>
                  </a:lnTo>
                  <a:lnTo>
                    <a:pt x="1319" y="5064"/>
                  </a:lnTo>
                  <a:lnTo>
                    <a:pt x="1424" y="5064"/>
                  </a:lnTo>
                  <a:lnTo>
                    <a:pt x="1507" y="4980"/>
                  </a:lnTo>
                  <a:lnTo>
                    <a:pt x="1507" y="4875"/>
                  </a:lnTo>
                  <a:lnTo>
                    <a:pt x="1570" y="4854"/>
                  </a:lnTo>
                  <a:lnTo>
                    <a:pt x="1654" y="4875"/>
                  </a:lnTo>
                  <a:lnTo>
                    <a:pt x="1758" y="4771"/>
                  </a:lnTo>
                  <a:lnTo>
                    <a:pt x="1947" y="4708"/>
                  </a:lnTo>
                  <a:lnTo>
                    <a:pt x="1947" y="4771"/>
                  </a:lnTo>
                  <a:lnTo>
                    <a:pt x="1863" y="4896"/>
                  </a:lnTo>
                  <a:lnTo>
                    <a:pt x="1884" y="4917"/>
                  </a:lnTo>
                  <a:lnTo>
                    <a:pt x="1947" y="5022"/>
                  </a:lnTo>
                  <a:lnTo>
                    <a:pt x="2072" y="5105"/>
                  </a:lnTo>
                  <a:lnTo>
                    <a:pt x="2198" y="5022"/>
                  </a:lnTo>
                  <a:lnTo>
                    <a:pt x="2282" y="4917"/>
                  </a:lnTo>
                  <a:lnTo>
                    <a:pt x="2512" y="4687"/>
                  </a:lnTo>
                  <a:lnTo>
                    <a:pt x="2574" y="4603"/>
                  </a:lnTo>
                  <a:lnTo>
                    <a:pt x="2658" y="4541"/>
                  </a:lnTo>
                  <a:lnTo>
                    <a:pt x="2763" y="4499"/>
                  </a:lnTo>
                  <a:lnTo>
                    <a:pt x="2867" y="4352"/>
                  </a:lnTo>
                  <a:lnTo>
                    <a:pt x="2867" y="4248"/>
                  </a:lnTo>
                  <a:lnTo>
                    <a:pt x="2888" y="4080"/>
                  </a:lnTo>
                  <a:lnTo>
                    <a:pt x="2909" y="3766"/>
                  </a:lnTo>
                  <a:lnTo>
                    <a:pt x="2888" y="3745"/>
                  </a:lnTo>
                  <a:lnTo>
                    <a:pt x="2867" y="3557"/>
                  </a:lnTo>
                  <a:lnTo>
                    <a:pt x="2909" y="3453"/>
                  </a:lnTo>
                  <a:lnTo>
                    <a:pt x="3098" y="3285"/>
                  </a:lnTo>
                  <a:lnTo>
                    <a:pt x="3098" y="3139"/>
                  </a:lnTo>
                  <a:lnTo>
                    <a:pt x="3202" y="3013"/>
                  </a:lnTo>
                  <a:lnTo>
                    <a:pt x="3328" y="2908"/>
                  </a:lnTo>
                  <a:lnTo>
                    <a:pt x="3411" y="2929"/>
                  </a:lnTo>
                  <a:lnTo>
                    <a:pt x="3516" y="2867"/>
                  </a:lnTo>
                  <a:lnTo>
                    <a:pt x="3621" y="2825"/>
                  </a:lnTo>
                  <a:lnTo>
                    <a:pt x="3809" y="2511"/>
                  </a:lnTo>
                  <a:lnTo>
                    <a:pt x="3809" y="2344"/>
                  </a:lnTo>
                  <a:lnTo>
                    <a:pt x="3851" y="2155"/>
                  </a:lnTo>
                  <a:lnTo>
                    <a:pt x="3935" y="2092"/>
                  </a:lnTo>
                  <a:lnTo>
                    <a:pt x="3955" y="1946"/>
                  </a:lnTo>
                  <a:lnTo>
                    <a:pt x="3935" y="1925"/>
                  </a:lnTo>
                  <a:lnTo>
                    <a:pt x="3955" y="1737"/>
                  </a:lnTo>
                  <a:lnTo>
                    <a:pt x="3955" y="1653"/>
                  </a:lnTo>
                  <a:lnTo>
                    <a:pt x="3955" y="1507"/>
                  </a:lnTo>
                  <a:lnTo>
                    <a:pt x="4060" y="1402"/>
                  </a:lnTo>
                  <a:lnTo>
                    <a:pt x="4060" y="1256"/>
                  </a:lnTo>
                  <a:lnTo>
                    <a:pt x="4081" y="1130"/>
                  </a:lnTo>
                  <a:lnTo>
                    <a:pt x="4039" y="921"/>
                  </a:lnTo>
                  <a:lnTo>
                    <a:pt x="4290" y="607"/>
                  </a:lnTo>
                  <a:lnTo>
                    <a:pt x="4332" y="502"/>
                  </a:lnTo>
                  <a:lnTo>
                    <a:pt x="4437" y="460"/>
                  </a:lnTo>
                  <a:lnTo>
                    <a:pt x="4437" y="209"/>
                  </a:lnTo>
                  <a:lnTo>
                    <a:pt x="4374" y="105"/>
                  </a:lnTo>
                  <a:lnTo>
                    <a:pt x="4374" y="63"/>
                  </a:lnTo>
                  <a:lnTo>
                    <a:pt x="4290" y="84"/>
                  </a:lnTo>
                  <a:lnTo>
                    <a:pt x="4248" y="105"/>
                  </a:lnTo>
                  <a:lnTo>
                    <a:pt x="4144" y="63"/>
                  </a:lnTo>
                  <a:lnTo>
                    <a:pt x="4123"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54"/>
            <p:cNvSpPr/>
            <p:nvPr/>
          </p:nvSpPr>
          <p:spPr>
            <a:xfrm>
              <a:off x="3828067" y="3174369"/>
              <a:ext cx="7478" cy="9769"/>
            </a:xfrm>
            <a:custGeom>
              <a:avLst/>
              <a:gdLst/>
              <a:ahLst/>
              <a:cxnLst/>
              <a:rect l="l" t="t" r="r" b="b"/>
              <a:pathLst>
                <a:path w="628" h="859" extrusionOk="0">
                  <a:moveTo>
                    <a:pt x="460" y="1"/>
                  </a:moveTo>
                  <a:lnTo>
                    <a:pt x="356" y="84"/>
                  </a:lnTo>
                  <a:lnTo>
                    <a:pt x="293" y="105"/>
                  </a:lnTo>
                  <a:lnTo>
                    <a:pt x="230" y="210"/>
                  </a:lnTo>
                  <a:lnTo>
                    <a:pt x="147" y="252"/>
                  </a:lnTo>
                  <a:lnTo>
                    <a:pt x="126" y="252"/>
                  </a:lnTo>
                  <a:lnTo>
                    <a:pt x="42" y="398"/>
                  </a:lnTo>
                  <a:lnTo>
                    <a:pt x="0" y="419"/>
                  </a:lnTo>
                  <a:lnTo>
                    <a:pt x="84" y="503"/>
                  </a:lnTo>
                  <a:lnTo>
                    <a:pt x="105" y="670"/>
                  </a:lnTo>
                  <a:lnTo>
                    <a:pt x="42" y="775"/>
                  </a:lnTo>
                  <a:lnTo>
                    <a:pt x="84" y="859"/>
                  </a:lnTo>
                  <a:lnTo>
                    <a:pt x="188" y="775"/>
                  </a:lnTo>
                  <a:lnTo>
                    <a:pt x="293" y="775"/>
                  </a:lnTo>
                  <a:lnTo>
                    <a:pt x="356" y="712"/>
                  </a:lnTo>
                  <a:lnTo>
                    <a:pt x="335" y="503"/>
                  </a:lnTo>
                  <a:lnTo>
                    <a:pt x="398" y="440"/>
                  </a:lnTo>
                  <a:lnTo>
                    <a:pt x="523" y="335"/>
                  </a:lnTo>
                  <a:lnTo>
                    <a:pt x="628" y="231"/>
                  </a:lnTo>
                  <a:lnTo>
                    <a:pt x="628" y="126"/>
                  </a:lnTo>
                  <a:lnTo>
                    <a:pt x="565" y="43"/>
                  </a:lnTo>
                  <a:lnTo>
                    <a:pt x="523"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54"/>
            <p:cNvSpPr/>
            <p:nvPr/>
          </p:nvSpPr>
          <p:spPr>
            <a:xfrm>
              <a:off x="3947654" y="3151533"/>
              <a:ext cx="76994" cy="74956"/>
            </a:xfrm>
            <a:custGeom>
              <a:avLst/>
              <a:gdLst/>
              <a:ahLst/>
              <a:cxnLst/>
              <a:rect l="l" t="t" r="r" b="b"/>
              <a:pathLst>
                <a:path w="6466" h="6591" extrusionOk="0">
                  <a:moveTo>
                    <a:pt x="2553" y="0"/>
                  </a:moveTo>
                  <a:lnTo>
                    <a:pt x="1779" y="42"/>
                  </a:lnTo>
                  <a:lnTo>
                    <a:pt x="858" y="42"/>
                  </a:lnTo>
                  <a:lnTo>
                    <a:pt x="816" y="105"/>
                  </a:lnTo>
                  <a:lnTo>
                    <a:pt x="754" y="105"/>
                  </a:lnTo>
                  <a:lnTo>
                    <a:pt x="712" y="146"/>
                  </a:lnTo>
                  <a:lnTo>
                    <a:pt x="775" y="230"/>
                  </a:lnTo>
                  <a:lnTo>
                    <a:pt x="858" y="314"/>
                  </a:lnTo>
                  <a:lnTo>
                    <a:pt x="858" y="356"/>
                  </a:lnTo>
                  <a:lnTo>
                    <a:pt x="921" y="439"/>
                  </a:lnTo>
                  <a:lnTo>
                    <a:pt x="963" y="628"/>
                  </a:lnTo>
                  <a:lnTo>
                    <a:pt x="984" y="732"/>
                  </a:lnTo>
                  <a:lnTo>
                    <a:pt x="942" y="795"/>
                  </a:lnTo>
                  <a:lnTo>
                    <a:pt x="942" y="879"/>
                  </a:lnTo>
                  <a:lnTo>
                    <a:pt x="879" y="942"/>
                  </a:lnTo>
                  <a:lnTo>
                    <a:pt x="816" y="963"/>
                  </a:lnTo>
                  <a:lnTo>
                    <a:pt x="754" y="963"/>
                  </a:lnTo>
                  <a:lnTo>
                    <a:pt x="733" y="942"/>
                  </a:lnTo>
                  <a:lnTo>
                    <a:pt x="733" y="983"/>
                  </a:lnTo>
                  <a:lnTo>
                    <a:pt x="754" y="1046"/>
                  </a:lnTo>
                  <a:lnTo>
                    <a:pt x="754" y="1109"/>
                  </a:lnTo>
                  <a:lnTo>
                    <a:pt x="858" y="1151"/>
                  </a:lnTo>
                  <a:lnTo>
                    <a:pt x="858" y="1214"/>
                  </a:lnTo>
                  <a:lnTo>
                    <a:pt x="942" y="1214"/>
                  </a:lnTo>
                  <a:lnTo>
                    <a:pt x="963" y="1402"/>
                  </a:lnTo>
                  <a:lnTo>
                    <a:pt x="963" y="1486"/>
                  </a:lnTo>
                  <a:lnTo>
                    <a:pt x="858" y="1590"/>
                  </a:lnTo>
                  <a:lnTo>
                    <a:pt x="775" y="1674"/>
                  </a:lnTo>
                  <a:lnTo>
                    <a:pt x="733" y="1716"/>
                  </a:lnTo>
                  <a:lnTo>
                    <a:pt x="565" y="1883"/>
                  </a:lnTo>
                  <a:lnTo>
                    <a:pt x="461" y="2030"/>
                  </a:lnTo>
                  <a:lnTo>
                    <a:pt x="293" y="2092"/>
                  </a:lnTo>
                  <a:lnTo>
                    <a:pt x="0" y="2092"/>
                  </a:lnTo>
                  <a:lnTo>
                    <a:pt x="84" y="2553"/>
                  </a:lnTo>
                  <a:lnTo>
                    <a:pt x="210" y="3243"/>
                  </a:lnTo>
                  <a:lnTo>
                    <a:pt x="628" y="3808"/>
                  </a:lnTo>
                  <a:lnTo>
                    <a:pt x="754" y="4248"/>
                  </a:lnTo>
                  <a:lnTo>
                    <a:pt x="942" y="4352"/>
                  </a:lnTo>
                  <a:lnTo>
                    <a:pt x="1026" y="4352"/>
                  </a:lnTo>
                  <a:lnTo>
                    <a:pt x="1130" y="4394"/>
                  </a:lnTo>
                  <a:lnTo>
                    <a:pt x="1172" y="4394"/>
                  </a:lnTo>
                  <a:lnTo>
                    <a:pt x="1256" y="4436"/>
                  </a:lnTo>
                  <a:lnTo>
                    <a:pt x="1256" y="4499"/>
                  </a:lnTo>
                  <a:lnTo>
                    <a:pt x="1340" y="4561"/>
                  </a:lnTo>
                  <a:lnTo>
                    <a:pt x="1444" y="4561"/>
                  </a:lnTo>
                  <a:lnTo>
                    <a:pt x="1695" y="4645"/>
                  </a:lnTo>
                  <a:lnTo>
                    <a:pt x="1779" y="4645"/>
                  </a:lnTo>
                  <a:lnTo>
                    <a:pt x="1821" y="4708"/>
                  </a:lnTo>
                  <a:lnTo>
                    <a:pt x="1884" y="4729"/>
                  </a:lnTo>
                  <a:lnTo>
                    <a:pt x="1925" y="4812"/>
                  </a:lnTo>
                  <a:lnTo>
                    <a:pt x="2030" y="4917"/>
                  </a:lnTo>
                  <a:lnTo>
                    <a:pt x="2093" y="4917"/>
                  </a:lnTo>
                  <a:lnTo>
                    <a:pt x="2093" y="4938"/>
                  </a:lnTo>
                  <a:lnTo>
                    <a:pt x="2114" y="4917"/>
                  </a:lnTo>
                  <a:lnTo>
                    <a:pt x="2177" y="4917"/>
                  </a:lnTo>
                  <a:lnTo>
                    <a:pt x="2197" y="4980"/>
                  </a:lnTo>
                  <a:lnTo>
                    <a:pt x="2281" y="4980"/>
                  </a:lnTo>
                  <a:lnTo>
                    <a:pt x="2302" y="5022"/>
                  </a:lnTo>
                  <a:lnTo>
                    <a:pt x="2323" y="4980"/>
                  </a:lnTo>
                  <a:lnTo>
                    <a:pt x="2407" y="5022"/>
                  </a:lnTo>
                  <a:lnTo>
                    <a:pt x="2428" y="5043"/>
                  </a:lnTo>
                  <a:lnTo>
                    <a:pt x="2490" y="5043"/>
                  </a:lnTo>
                  <a:lnTo>
                    <a:pt x="2511" y="5084"/>
                  </a:lnTo>
                  <a:lnTo>
                    <a:pt x="2553" y="5126"/>
                  </a:lnTo>
                  <a:lnTo>
                    <a:pt x="2637" y="5189"/>
                  </a:lnTo>
                  <a:lnTo>
                    <a:pt x="2825" y="5398"/>
                  </a:lnTo>
                  <a:lnTo>
                    <a:pt x="2846" y="5608"/>
                  </a:lnTo>
                  <a:lnTo>
                    <a:pt x="2846" y="6591"/>
                  </a:lnTo>
                  <a:lnTo>
                    <a:pt x="2951" y="6193"/>
                  </a:lnTo>
                  <a:lnTo>
                    <a:pt x="3495" y="6173"/>
                  </a:lnTo>
                  <a:lnTo>
                    <a:pt x="3599" y="6131"/>
                  </a:lnTo>
                  <a:lnTo>
                    <a:pt x="3641" y="6110"/>
                  </a:lnTo>
                  <a:lnTo>
                    <a:pt x="3704" y="6089"/>
                  </a:lnTo>
                  <a:lnTo>
                    <a:pt x="3704" y="6131"/>
                  </a:lnTo>
                  <a:lnTo>
                    <a:pt x="3788" y="6173"/>
                  </a:lnTo>
                  <a:lnTo>
                    <a:pt x="3871" y="6214"/>
                  </a:lnTo>
                  <a:lnTo>
                    <a:pt x="3955" y="6214"/>
                  </a:lnTo>
                  <a:lnTo>
                    <a:pt x="3997" y="6298"/>
                  </a:lnTo>
                  <a:lnTo>
                    <a:pt x="3976" y="6319"/>
                  </a:lnTo>
                  <a:lnTo>
                    <a:pt x="4164" y="6298"/>
                  </a:lnTo>
                  <a:lnTo>
                    <a:pt x="4269" y="6193"/>
                  </a:lnTo>
                  <a:lnTo>
                    <a:pt x="4332" y="6193"/>
                  </a:lnTo>
                  <a:lnTo>
                    <a:pt x="4394" y="6131"/>
                  </a:lnTo>
                  <a:lnTo>
                    <a:pt x="4436" y="6173"/>
                  </a:lnTo>
                  <a:lnTo>
                    <a:pt x="4436" y="6214"/>
                  </a:lnTo>
                  <a:lnTo>
                    <a:pt x="4520" y="6214"/>
                  </a:lnTo>
                  <a:lnTo>
                    <a:pt x="4604" y="6277"/>
                  </a:lnTo>
                  <a:lnTo>
                    <a:pt x="4729" y="6214"/>
                  </a:lnTo>
                  <a:lnTo>
                    <a:pt x="4897" y="6193"/>
                  </a:lnTo>
                  <a:lnTo>
                    <a:pt x="4918" y="6110"/>
                  </a:lnTo>
                  <a:lnTo>
                    <a:pt x="4897" y="6068"/>
                  </a:lnTo>
                  <a:lnTo>
                    <a:pt x="4938" y="6005"/>
                  </a:lnTo>
                  <a:lnTo>
                    <a:pt x="5043" y="6026"/>
                  </a:lnTo>
                  <a:lnTo>
                    <a:pt x="5127" y="6026"/>
                  </a:lnTo>
                  <a:lnTo>
                    <a:pt x="5210" y="6089"/>
                  </a:lnTo>
                  <a:lnTo>
                    <a:pt x="5315" y="6068"/>
                  </a:lnTo>
                  <a:lnTo>
                    <a:pt x="5357" y="6026"/>
                  </a:lnTo>
                  <a:lnTo>
                    <a:pt x="5566" y="5963"/>
                  </a:lnTo>
                  <a:lnTo>
                    <a:pt x="5650" y="5984"/>
                  </a:lnTo>
                  <a:lnTo>
                    <a:pt x="5754" y="5963"/>
                  </a:lnTo>
                  <a:lnTo>
                    <a:pt x="5775" y="5900"/>
                  </a:lnTo>
                  <a:lnTo>
                    <a:pt x="5901" y="5900"/>
                  </a:lnTo>
                  <a:lnTo>
                    <a:pt x="5985" y="5817"/>
                  </a:lnTo>
                  <a:lnTo>
                    <a:pt x="6110" y="5796"/>
                  </a:lnTo>
                  <a:lnTo>
                    <a:pt x="6194" y="5712"/>
                  </a:lnTo>
                  <a:lnTo>
                    <a:pt x="6278" y="5649"/>
                  </a:lnTo>
                  <a:lnTo>
                    <a:pt x="6382" y="5670"/>
                  </a:lnTo>
                  <a:lnTo>
                    <a:pt x="6424" y="5608"/>
                  </a:lnTo>
                  <a:lnTo>
                    <a:pt x="6466" y="5587"/>
                  </a:lnTo>
                  <a:lnTo>
                    <a:pt x="6424" y="5587"/>
                  </a:lnTo>
                  <a:lnTo>
                    <a:pt x="6424" y="5545"/>
                  </a:lnTo>
                  <a:lnTo>
                    <a:pt x="6298" y="5440"/>
                  </a:lnTo>
                  <a:lnTo>
                    <a:pt x="6173" y="5398"/>
                  </a:lnTo>
                  <a:lnTo>
                    <a:pt x="5964" y="5189"/>
                  </a:lnTo>
                  <a:lnTo>
                    <a:pt x="5985" y="5126"/>
                  </a:lnTo>
                  <a:lnTo>
                    <a:pt x="5901" y="4938"/>
                  </a:lnTo>
                  <a:lnTo>
                    <a:pt x="5859" y="4875"/>
                  </a:lnTo>
                  <a:lnTo>
                    <a:pt x="5901" y="4771"/>
                  </a:lnTo>
                  <a:lnTo>
                    <a:pt x="5859" y="4729"/>
                  </a:lnTo>
                  <a:lnTo>
                    <a:pt x="5838" y="4624"/>
                  </a:lnTo>
                  <a:lnTo>
                    <a:pt x="5796" y="4540"/>
                  </a:lnTo>
                  <a:lnTo>
                    <a:pt x="5838" y="4540"/>
                  </a:lnTo>
                  <a:lnTo>
                    <a:pt x="5775" y="4394"/>
                  </a:lnTo>
                  <a:lnTo>
                    <a:pt x="5754" y="4248"/>
                  </a:lnTo>
                  <a:lnTo>
                    <a:pt x="5838" y="4206"/>
                  </a:lnTo>
                  <a:lnTo>
                    <a:pt x="5838" y="4038"/>
                  </a:lnTo>
                  <a:lnTo>
                    <a:pt x="5754" y="3976"/>
                  </a:lnTo>
                  <a:lnTo>
                    <a:pt x="5754" y="3766"/>
                  </a:lnTo>
                  <a:lnTo>
                    <a:pt x="5775" y="3620"/>
                  </a:lnTo>
                  <a:lnTo>
                    <a:pt x="5859" y="3578"/>
                  </a:lnTo>
                  <a:lnTo>
                    <a:pt x="5880" y="3599"/>
                  </a:lnTo>
                  <a:lnTo>
                    <a:pt x="5943" y="3515"/>
                  </a:lnTo>
                  <a:lnTo>
                    <a:pt x="5859" y="3306"/>
                  </a:lnTo>
                  <a:lnTo>
                    <a:pt x="5775" y="3306"/>
                  </a:lnTo>
                  <a:lnTo>
                    <a:pt x="5650" y="3180"/>
                  </a:lnTo>
                  <a:lnTo>
                    <a:pt x="5482" y="3055"/>
                  </a:lnTo>
                  <a:lnTo>
                    <a:pt x="5482" y="2929"/>
                  </a:lnTo>
                  <a:lnTo>
                    <a:pt x="5566" y="2657"/>
                  </a:lnTo>
                  <a:lnTo>
                    <a:pt x="5692" y="2302"/>
                  </a:lnTo>
                  <a:lnTo>
                    <a:pt x="5754" y="2239"/>
                  </a:lnTo>
                  <a:lnTo>
                    <a:pt x="5734" y="2134"/>
                  </a:lnTo>
                  <a:lnTo>
                    <a:pt x="5692" y="2113"/>
                  </a:lnTo>
                  <a:lnTo>
                    <a:pt x="5734" y="2113"/>
                  </a:lnTo>
                  <a:lnTo>
                    <a:pt x="5022" y="1611"/>
                  </a:lnTo>
                  <a:lnTo>
                    <a:pt x="4959" y="1527"/>
                  </a:lnTo>
                  <a:lnTo>
                    <a:pt x="4938" y="1486"/>
                  </a:lnTo>
                  <a:lnTo>
                    <a:pt x="4959" y="1402"/>
                  </a:lnTo>
                  <a:lnTo>
                    <a:pt x="4834" y="1214"/>
                  </a:lnTo>
                  <a:lnTo>
                    <a:pt x="2741"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54"/>
            <p:cNvSpPr/>
            <p:nvPr/>
          </p:nvSpPr>
          <p:spPr>
            <a:xfrm>
              <a:off x="3945415" y="3152954"/>
              <a:ext cx="13956" cy="10963"/>
            </a:xfrm>
            <a:custGeom>
              <a:avLst/>
              <a:gdLst/>
              <a:ahLst/>
              <a:cxnLst/>
              <a:rect l="l" t="t" r="r" b="b"/>
              <a:pathLst>
                <a:path w="1172" h="964" extrusionOk="0">
                  <a:moveTo>
                    <a:pt x="795" y="1"/>
                  </a:moveTo>
                  <a:lnTo>
                    <a:pt x="795" y="84"/>
                  </a:lnTo>
                  <a:lnTo>
                    <a:pt x="732" y="126"/>
                  </a:lnTo>
                  <a:lnTo>
                    <a:pt x="649" y="126"/>
                  </a:lnTo>
                  <a:lnTo>
                    <a:pt x="607" y="84"/>
                  </a:lnTo>
                  <a:lnTo>
                    <a:pt x="544" y="42"/>
                  </a:lnTo>
                  <a:lnTo>
                    <a:pt x="440" y="126"/>
                  </a:lnTo>
                  <a:lnTo>
                    <a:pt x="377" y="147"/>
                  </a:lnTo>
                  <a:lnTo>
                    <a:pt x="335" y="126"/>
                  </a:lnTo>
                  <a:lnTo>
                    <a:pt x="209" y="231"/>
                  </a:lnTo>
                  <a:lnTo>
                    <a:pt x="105" y="356"/>
                  </a:lnTo>
                  <a:lnTo>
                    <a:pt x="0" y="733"/>
                  </a:lnTo>
                  <a:lnTo>
                    <a:pt x="0" y="817"/>
                  </a:lnTo>
                  <a:lnTo>
                    <a:pt x="209" y="817"/>
                  </a:lnTo>
                  <a:lnTo>
                    <a:pt x="272" y="921"/>
                  </a:lnTo>
                  <a:lnTo>
                    <a:pt x="335" y="963"/>
                  </a:lnTo>
                  <a:lnTo>
                    <a:pt x="398" y="921"/>
                  </a:lnTo>
                  <a:lnTo>
                    <a:pt x="419" y="921"/>
                  </a:lnTo>
                  <a:lnTo>
                    <a:pt x="481" y="963"/>
                  </a:lnTo>
                  <a:lnTo>
                    <a:pt x="607" y="921"/>
                  </a:lnTo>
                  <a:lnTo>
                    <a:pt x="607" y="858"/>
                  </a:lnTo>
                  <a:lnTo>
                    <a:pt x="691" y="670"/>
                  </a:lnTo>
                  <a:lnTo>
                    <a:pt x="649" y="566"/>
                  </a:lnTo>
                  <a:lnTo>
                    <a:pt x="712" y="566"/>
                  </a:lnTo>
                  <a:lnTo>
                    <a:pt x="753" y="628"/>
                  </a:lnTo>
                  <a:lnTo>
                    <a:pt x="816" y="628"/>
                  </a:lnTo>
                  <a:lnTo>
                    <a:pt x="858" y="733"/>
                  </a:lnTo>
                  <a:lnTo>
                    <a:pt x="921" y="754"/>
                  </a:lnTo>
                  <a:lnTo>
                    <a:pt x="921" y="817"/>
                  </a:lnTo>
                  <a:lnTo>
                    <a:pt x="942" y="838"/>
                  </a:lnTo>
                  <a:lnTo>
                    <a:pt x="1004" y="838"/>
                  </a:lnTo>
                  <a:lnTo>
                    <a:pt x="1067" y="817"/>
                  </a:lnTo>
                  <a:lnTo>
                    <a:pt x="1130" y="754"/>
                  </a:lnTo>
                  <a:lnTo>
                    <a:pt x="1130" y="670"/>
                  </a:lnTo>
                  <a:lnTo>
                    <a:pt x="1172" y="607"/>
                  </a:lnTo>
                  <a:lnTo>
                    <a:pt x="1151" y="503"/>
                  </a:lnTo>
                  <a:lnTo>
                    <a:pt x="1109" y="314"/>
                  </a:lnTo>
                  <a:lnTo>
                    <a:pt x="1046" y="231"/>
                  </a:lnTo>
                  <a:lnTo>
                    <a:pt x="1046" y="189"/>
                  </a:lnTo>
                  <a:lnTo>
                    <a:pt x="963" y="105"/>
                  </a:lnTo>
                  <a:lnTo>
                    <a:pt x="900" y="21"/>
                  </a:lnTo>
                  <a:lnTo>
                    <a:pt x="900"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54"/>
            <p:cNvSpPr/>
            <p:nvPr/>
          </p:nvSpPr>
          <p:spPr>
            <a:xfrm>
              <a:off x="3945415" y="3159380"/>
              <a:ext cx="13706" cy="15956"/>
            </a:xfrm>
            <a:custGeom>
              <a:avLst/>
              <a:gdLst/>
              <a:ahLst/>
              <a:cxnLst/>
              <a:rect l="l" t="t" r="r" b="b"/>
              <a:pathLst>
                <a:path w="1151" h="1403" extrusionOk="0">
                  <a:moveTo>
                    <a:pt x="649" y="1"/>
                  </a:moveTo>
                  <a:lnTo>
                    <a:pt x="691" y="105"/>
                  </a:lnTo>
                  <a:lnTo>
                    <a:pt x="607" y="293"/>
                  </a:lnTo>
                  <a:lnTo>
                    <a:pt x="607" y="356"/>
                  </a:lnTo>
                  <a:lnTo>
                    <a:pt x="481" y="398"/>
                  </a:lnTo>
                  <a:lnTo>
                    <a:pt x="419" y="356"/>
                  </a:lnTo>
                  <a:lnTo>
                    <a:pt x="398" y="356"/>
                  </a:lnTo>
                  <a:lnTo>
                    <a:pt x="335" y="398"/>
                  </a:lnTo>
                  <a:lnTo>
                    <a:pt x="272" y="356"/>
                  </a:lnTo>
                  <a:lnTo>
                    <a:pt x="209" y="252"/>
                  </a:lnTo>
                  <a:lnTo>
                    <a:pt x="0" y="252"/>
                  </a:lnTo>
                  <a:lnTo>
                    <a:pt x="0" y="314"/>
                  </a:lnTo>
                  <a:lnTo>
                    <a:pt x="63" y="419"/>
                  </a:lnTo>
                  <a:lnTo>
                    <a:pt x="84" y="565"/>
                  </a:lnTo>
                  <a:lnTo>
                    <a:pt x="84" y="712"/>
                  </a:lnTo>
                  <a:lnTo>
                    <a:pt x="188" y="1402"/>
                  </a:lnTo>
                  <a:lnTo>
                    <a:pt x="481" y="1402"/>
                  </a:lnTo>
                  <a:lnTo>
                    <a:pt x="649" y="1340"/>
                  </a:lnTo>
                  <a:lnTo>
                    <a:pt x="753" y="1193"/>
                  </a:lnTo>
                  <a:lnTo>
                    <a:pt x="921" y="1026"/>
                  </a:lnTo>
                  <a:lnTo>
                    <a:pt x="963" y="984"/>
                  </a:lnTo>
                  <a:lnTo>
                    <a:pt x="1046" y="900"/>
                  </a:lnTo>
                  <a:lnTo>
                    <a:pt x="1151" y="796"/>
                  </a:lnTo>
                  <a:lnTo>
                    <a:pt x="1151" y="712"/>
                  </a:lnTo>
                  <a:lnTo>
                    <a:pt x="1130" y="524"/>
                  </a:lnTo>
                  <a:lnTo>
                    <a:pt x="1046" y="524"/>
                  </a:lnTo>
                  <a:lnTo>
                    <a:pt x="1046" y="461"/>
                  </a:lnTo>
                  <a:lnTo>
                    <a:pt x="942" y="419"/>
                  </a:lnTo>
                  <a:lnTo>
                    <a:pt x="942" y="356"/>
                  </a:lnTo>
                  <a:lnTo>
                    <a:pt x="921" y="293"/>
                  </a:lnTo>
                  <a:lnTo>
                    <a:pt x="921" y="252"/>
                  </a:lnTo>
                  <a:lnTo>
                    <a:pt x="921" y="189"/>
                  </a:lnTo>
                  <a:lnTo>
                    <a:pt x="858" y="168"/>
                  </a:lnTo>
                  <a:lnTo>
                    <a:pt x="816" y="63"/>
                  </a:lnTo>
                  <a:lnTo>
                    <a:pt x="753" y="63"/>
                  </a:lnTo>
                  <a:lnTo>
                    <a:pt x="712"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54"/>
            <p:cNvSpPr/>
            <p:nvPr/>
          </p:nvSpPr>
          <p:spPr>
            <a:xfrm>
              <a:off x="3829055" y="3110126"/>
              <a:ext cx="131316" cy="124222"/>
            </a:xfrm>
            <a:custGeom>
              <a:avLst/>
              <a:gdLst/>
              <a:ahLst/>
              <a:cxnLst/>
              <a:rect l="l" t="t" r="r" b="b"/>
              <a:pathLst>
                <a:path w="11028" h="10923" extrusionOk="0">
                  <a:moveTo>
                    <a:pt x="7701" y="0"/>
                  </a:moveTo>
                  <a:lnTo>
                    <a:pt x="7701" y="42"/>
                  </a:lnTo>
                  <a:lnTo>
                    <a:pt x="7743" y="84"/>
                  </a:lnTo>
                  <a:lnTo>
                    <a:pt x="7659" y="189"/>
                  </a:lnTo>
                  <a:lnTo>
                    <a:pt x="7575" y="189"/>
                  </a:lnTo>
                  <a:lnTo>
                    <a:pt x="7491" y="210"/>
                  </a:lnTo>
                  <a:lnTo>
                    <a:pt x="7366" y="210"/>
                  </a:lnTo>
                  <a:lnTo>
                    <a:pt x="7282" y="251"/>
                  </a:lnTo>
                  <a:lnTo>
                    <a:pt x="7240" y="251"/>
                  </a:lnTo>
                  <a:lnTo>
                    <a:pt x="7219" y="189"/>
                  </a:lnTo>
                  <a:lnTo>
                    <a:pt x="7178" y="189"/>
                  </a:lnTo>
                  <a:lnTo>
                    <a:pt x="7157" y="147"/>
                  </a:lnTo>
                  <a:lnTo>
                    <a:pt x="7073" y="126"/>
                  </a:lnTo>
                  <a:lnTo>
                    <a:pt x="6843" y="230"/>
                  </a:lnTo>
                  <a:lnTo>
                    <a:pt x="6759" y="293"/>
                  </a:lnTo>
                  <a:lnTo>
                    <a:pt x="6717" y="335"/>
                  </a:lnTo>
                  <a:lnTo>
                    <a:pt x="6487" y="356"/>
                  </a:lnTo>
                  <a:lnTo>
                    <a:pt x="6403" y="398"/>
                  </a:lnTo>
                  <a:lnTo>
                    <a:pt x="6320" y="314"/>
                  </a:lnTo>
                  <a:lnTo>
                    <a:pt x="6215" y="293"/>
                  </a:lnTo>
                  <a:lnTo>
                    <a:pt x="6111" y="293"/>
                  </a:lnTo>
                  <a:lnTo>
                    <a:pt x="6027" y="398"/>
                  </a:lnTo>
                  <a:lnTo>
                    <a:pt x="5922" y="502"/>
                  </a:lnTo>
                  <a:lnTo>
                    <a:pt x="5964" y="544"/>
                  </a:lnTo>
                  <a:lnTo>
                    <a:pt x="6006" y="607"/>
                  </a:lnTo>
                  <a:lnTo>
                    <a:pt x="5985" y="649"/>
                  </a:lnTo>
                  <a:lnTo>
                    <a:pt x="5859" y="670"/>
                  </a:lnTo>
                  <a:lnTo>
                    <a:pt x="5797" y="649"/>
                  </a:lnTo>
                  <a:lnTo>
                    <a:pt x="5671" y="628"/>
                  </a:lnTo>
                  <a:lnTo>
                    <a:pt x="5567" y="565"/>
                  </a:lnTo>
                  <a:lnTo>
                    <a:pt x="5483" y="565"/>
                  </a:lnTo>
                  <a:lnTo>
                    <a:pt x="5399" y="628"/>
                  </a:lnTo>
                  <a:lnTo>
                    <a:pt x="5336" y="607"/>
                  </a:lnTo>
                  <a:lnTo>
                    <a:pt x="5190" y="607"/>
                  </a:lnTo>
                  <a:lnTo>
                    <a:pt x="5064" y="523"/>
                  </a:lnTo>
                  <a:lnTo>
                    <a:pt x="4939" y="544"/>
                  </a:lnTo>
                  <a:lnTo>
                    <a:pt x="4918" y="502"/>
                  </a:lnTo>
                  <a:lnTo>
                    <a:pt x="4750" y="356"/>
                  </a:lnTo>
                  <a:lnTo>
                    <a:pt x="4667" y="335"/>
                  </a:lnTo>
                  <a:lnTo>
                    <a:pt x="4499" y="210"/>
                  </a:lnTo>
                  <a:lnTo>
                    <a:pt x="4437" y="189"/>
                  </a:lnTo>
                  <a:lnTo>
                    <a:pt x="4353" y="126"/>
                  </a:lnTo>
                  <a:lnTo>
                    <a:pt x="4290" y="126"/>
                  </a:lnTo>
                  <a:lnTo>
                    <a:pt x="4290" y="189"/>
                  </a:lnTo>
                  <a:lnTo>
                    <a:pt x="4186" y="147"/>
                  </a:lnTo>
                  <a:lnTo>
                    <a:pt x="4102" y="251"/>
                  </a:lnTo>
                  <a:lnTo>
                    <a:pt x="4018" y="251"/>
                  </a:lnTo>
                  <a:lnTo>
                    <a:pt x="3976" y="293"/>
                  </a:lnTo>
                  <a:lnTo>
                    <a:pt x="3976" y="356"/>
                  </a:lnTo>
                  <a:lnTo>
                    <a:pt x="3914" y="440"/>
                  </a:lnTo>
                  <a:lnTo>
                    <a:pt x="3914" y="502"/>
                  </a:lnTo>
                  <a:lnTo>
                    <a:pt x="3872" y="544"/>
                  </a:lnTo>
                  <a:lnTo>
                    <a:pt x="3788" y="544"/>
                  </a:lnTo>
                  <a:lnTo>
                    <a:pt x="3788" y="607"/>
                  </a:lnTo>
                  <a:lnTo>
                    <a:pt x="3893" y="733"/>
                  </a:lnTo>
                  <a:lnTo>
                    <a:pt x="3830" y="774"/>
                  </a:lnTo>
                  <a:lnTo>
                    <a:pt x="3809" y="858"/>
                  </a:lnTo>
                  <a:lnTo>
                    <a:pt x="3809" y="984"/>
                  </a:lnTo>
                  <a:lnTo>
                    <a:pt x="3872" y="1088"/>
                  </a:lnTo>
                  <a:lnTo>
                    <a:pt x="3872" y="1339"/>
                  </a:lnTo>
                  <a:lnTo>
                    <a:pt x="3767" y="1381"/>
                  </a:lnTo>
                  <a:lnTo>
                    <a:pt x="3725" y="1486"/>
                  </a:lnTo>
                  <a:lnTo>
                    <a:pt x="3474" y="1800"/>
                  </a:lnTo>
                  <a:lnTo>
                    <a:pt x="3516" y="2009"/>
                  </a:lnTo>
                  <a:lnTo>
                    <a:pt x="3495" y="2135"/>
                  </a:lnTo>
                  <a:lnTo>
                    <a:pt x="3495" y="2281"/>
                  </a:lnTo>
                  <a:lnTo>
                    <a:pt x="3390" y="2386"/>
                  </a:lnTo>
                  <a:lnTo>
                    <a:pt x="3390" y="2532"/>
                  </a:lnTo>
                  <a:lnTo>
                    <a:pt x="3390" y="2616"/>
                  </a:lnTo>
                  <a:lnTo>
                    <a:pt x="3370" y="2804"/>
                  </a:lnTo>
                  <a:lnTo>
                    <a:pt x="3390" y="2825"/>
                  </a:lnTo>
                  <a:lnTo>
                    <a:pt x="3370" y="2971"/>
                  </a:lnTo>
                  <a:lnTo>
                    <a:pt x="3286" y="3034"/>
                  </a:lnTo>
                  <a:lnTo>
                    <a:pt x="3244" y="3223"/>
                  </a:lnTo>
                  <a:lnTo>
                    <a:pt x="3244" y="3390"/>
                  </a:lnTo>
                  <a:lnTo>
                    <a:pt x="3056" y="3704"/>
                  </a:lnTo>
                  <a:lnTo>
                    <a:pt x="2951" y="3746"/>
                  </a:lnTo>
                  <a:lnTo>
                    <a:pt x="2846" y="3808"/>
                  </a:lnTo>
                  <a:lnTo>
                    <a:pt x="2763" y="3787"/>
                  </a:lnTo>
                  <a:lnTo>
                    <a:pt x="2637" y="3892"/>
                  </a:lnTo>
                  <a:lnTo>
                    <a:pt x="2533" y="4018"/>
                  </a:lnTo>
                  <a:lnTo>
                    <a:pt x="2533" y="4164"/>
                  </a:lnTo>
                  <a:lnTo>
                    <a:pt x="2344" y="4332"/>
                  </a:lnTo>
                  <a:lnTo>
                    <a:pt x="2302" y="4436"/>
                  </a:lnTo>
                  <a:lnTo>
                    <a:pt x="2323" y="4624"/>
                  </a:lnTo>
                  <a:lnTo>
                    <a:pt x="2344" y="4645"/>
                  </a:lnTo>
                  <a:lnTo>
                    <a:pt x="2323" y="4959"/>
                  </a:lnTo>
                  <a:lnTo>
                    <a:pt x="2302" y="5127"/>
                  </a:lnTo>
                  <a:lnTo>
                    <a:pt x="2302" y="5231"/>
                  </a:lnTo>
                  <a:lnTo>
                    <a:pt x="2198" y="5378"/>
                  </a:lnTo>
                  <a:lnTo>
                    <a:pt x="2093" y="5420"/>
                  </a:lnTo>
                  <a:lnTo>
                    <a:pt x="2009" y="5482"/>
                  </a:lnTo>
                  <a:lnTo>
                    <a:pt x="1947" y="5566"/>
                  </a:lnTo>
                  <a:lnTo>
                    <a:pt x="1717" y="5796"/>
                  </a:lnTo>
                  <a:lnTo>
                    <a:pt x="1633" y="5901"/>
                  </a:lnTo>
                  <a:lnTo>
                    <a:pt x="1507" y="5984"/>
                  </a:lnTo>
                  <a:lnTo>
                    <a:pt x="1382" y="5901"/>
                  </a:lnTo>
                  <a:lnTo>
                    <a:pt x="1319" y="5796"/>
                  </a:lnTo>
                  <a:lnTo>
                    <a:pt x="1298" y="5775"/>
                  </a:lnTo>
                  <a:lnTo>
                    <a:pt x="1382" y="5650"/>
                  </a:lnTo>
                  <a:lnTo>
                    <a:pt x="1382" y="5587"/>
                  </a:lnTo>
                  <a:lnTo>
                    <a:pt x="1193" y="5650"/>
                  </a:lnTo>
                  <a:lnTo>
                    <a:pt x="1089" y="5754"/>
                  </a:lnTo>
                  <a:lnTo>
                    <a:pt x="1005" y="5733"/>
                  </a:lnTo>
                  <a:lnTo>
                    <a:pt x="942" y="5754"/>
                  </a:lnTo>
                  <a:lnTo>
                    <a:pt x="942" y="5859"/>
                  </a:lnTo>
                  <a:lnTo>
                    <a:pt x="859" y="5943"/>
                  </a:lnTo>
                  <a:lnTo>
                    <a:pt x="754" y="5943"/>
                  </a:lnTo>
                  <a:lnTo>
                    <a:pt x="754" y="5880"/>
                  </a:lnTo>
                  <a:lnTo>
                    <a:pt x="733" y="5838"/>
                  </a:lnTo>
                  <a:lnTo>
                    <a:pt x="629" y="5880"/>
                  </a:lnTo>
                  <a:lnTo>
                    <a:pt x="566" y="5859"/>
                  </a:lnTo>
                  <a:lnTo>
                    <a:pt x="440" y="5984"/>
                  </a:lnTo>
                  <a:lnTo>
                    <a:pt x="315" y="6089"/>
                  </a:lnTo>
                  <a:lnTo>
                    <a:pt x="252" y="6152"/>
                  </a:lnTo>
                  <a:lnTo>
                    <a:pt x="273" y="6361"/>
                  </a:lnTo>
                  <a:lnTo>
                    <a:pt x="210" y="6424"/>
                  </a:lnTo>
                  <a:lnTo>
                    <a:pt x="105" y="6424"/>
                  </a:lnTo>
                  <a:lnTo>
                    <a:pt x="1" y="6508"/>
                  </a:lnTo>
                  <a:lnTo>
                    <a:pt x="22" y="6570"/>
                  </a:lnTo>
                  <a:lnTo>
                    <a:pt x="210" y="6591"/>
                  </a:lnTo>
                  <a:lnTo>
                    <a:pt x="252" y="6633"/>
                  </a:lnTo>
                  <a:lnTo>
                    <a:pt x="273" y="6633"/>
                  </a:lnTo>
                  <a:lnTo>
                    <a:pt x="273" y="6612"/>
                  </a:lnTo>
                  <a:lnTo>
                    <a:pt x="315" y="6591"/>
                  </a:lnTo>
                  <a:lnTo>
                    <a:pt x="377" y="6591"/>
                  </a:lnTo>
                  <a:lnTo>
                    <a:pt x="482" y="6570"/>
                  </a:lnTo>
                  <a:lnTo>
                    <a:pt x="566" y="6528"/>
                  </a:lnTo>
                  <a:lnTo>
                    <a:pt x="1256" y="6528"/>
                  </a:lnTo>
                  <a:lnTo>
                    <a:pt x="1424" y="6570"/>
                  </a:lnTo>
                  <a:lnTo>
                    <a:pt x="1633" y="6528"/>
                  </a:lnTo>
                  <a:lnTo>
                    <a:pt x="2637" y="6528"/>
                  </a:lnTo>
                  <a:lnTo>
                    <a:pt x="2637" y="6612"/>
                  </a:lnTo>
                  <a:lnTo>
                    <a:pt x="2637" y="6633"/>
                  </a:lnTo>
                  <a:lnTo>
                    <a:pt x="2637" y="6717"/>
                  </a:lnTo>
                  <a:lnTo>
                    <a:pt x="2679" y="6780"/>
                  </a:lnTo>
                  <a:lnTo>
                    <a:pt x="2721" y="6842"/>
                  </a:lnTo>
                  <a:lnTo>
                    <a:pt x="2679" y="6905"/>
                  </a:lnTo>
                  <a:lnTo>
                    <a:pt x="2679" y="6989"/>
                  </a:lnTo>
                  <a:lnTo>
                    <a:pt x="2742" y="7093"/>
                  </a:lnTo>
                  <a:lnTo>
                    <a:pt x="2763" y="7219"/>
                  </a:lnTo>
                  <a:lnTo>
                    <a:pt x="2784" y="7261"/>
                  </a:lnTo>
                  <a:lnTo>
                    <a:pt x="2784" y="7345"/>
                  </a:lnTo>
                  <a:lnTo>
                    <a:pt x="2846" y="7365"/>
                  </a:lnTo>
                  <a:lnTo>
                    <a:pt x="2888" y="7449"/>
                  </a:lnTo>
                  <a:lnTo>
                    <a:pt x="2972" y="7554"/>
                  </a:lnTo>
                  <a:lnTo>
                    <a:pt x="2993" y="7763"/>
                  </a:lnTo>
                  <a:lnTo>
                    <a:pt x="3056" y="7784"/>
                  </a:lnTo>
                  <a:lnTo>
                    <a:pt x="3202" y="7784"/>
                  </a:lnTo>
                  <a:lnTo>
                    <a:pt x="3307" y="7763"/>
                  </a:lnTo>
                  <a:lnTo>
                    <a:pt x="3390" y="7784"/>
                  </a:lnTo>
                  <a:lnTo>
                    <a:pt x="3579" y="7826"/>
                  </a:lnTo>
                  <a:lnTo>
                    <a:pt x="3662" y="7763"/>
                  </a:lnTo>
                  <a:lnTo>
                    <a:pt x="4102" y="7742"/>
                  </a:lnTo>
                  <a:lnTo>
                    <a:pt x="4102" y="7575"/>
                  </a:lnTo>
                  <a:lnTo>
                    <a:pt x="4081" y="7470"/>
                  </a:lnTo>
                  <a:lnTo>
                    <a:pt x="4123" y="7449"/>
                  </a:lnTo>
                  <a:lnTo>
                    <a:pt x="4186" y="7345"/>
                  </a:lnTo>
                  <a:lnTo>
                    <a:pt x="4186" y="7198"/>
                  </a:lnTo>
                  <a:lnTo>
                    <a:pt x="4750" y="7156"/>
                  </a:lnTo>
                  <a:lnTo>
                    <a:pt x="4750" y="7114"/>
                  </a:lnTo>
                  <a:lnTo>
                    <a:pt x="4939" y="7135"/>
                  </a:lnTo>
                  <a:lnTo>
                    <a:pt x="4918" y="7219"/>
                  </a:lnTo>
                  <a:lnTo>
                    <a:pt x="4876" y="7261"/>
                  </a:lnTo>
                  <a:lnTo>
                    <a:pt x="4918" y="7324"/>
                  </a:lnTo>
                  <a:lnTo>
                    <a:pt x="5567" y="7365"/>
                  </a:lnTo>
                  <a:lnTo>
                    <a:pt x="5587" y="7449"/>
                  </a:lnTo>
                  <a:lnTo>
                    <a:pt x="5587" y="7533"/>
                  </a:lnTo>
                  <a:lnTo>
                    <a:pt x="5587" y="7617"/>
                  </a:lnTo>
                  <a:lnTo>
                    <a:pt x="5546" y="7721"/>
                  </a:lnTo>
                  <a:lnTo>
                    <a:pt x="5504" y="7826"/>
                  </a:lnTo>
                  <a:lnTo>
                    <a:pt x="5567" y="7889"/>
                  </a:lnTo>
                  <a:lnTo>
                    <a:pt x="5567" y="7972"/>
                  </a:lnTo>
                  <a:lnTo>
                    <a:pt x="5546" y="8035"/>
                  </a:lnTo>
                  <a:lnTo>
                    <a:pt x="5546" y="8056"/>
                  </a:lnTo>
                  <a:lnTo>
                    <a:pt x="5567" y="8140"/>
                  </a:lnTo>
                  <a:lnTo>
                    <a:pt x="5567" y="8349"/>
                  </a:lnTo>
                  <a:lnTo>
                    <a:pt x="5504" y="8453"/>
                  </a:lnTo>
                  <a:lnTo>
                    <a:pt x="5567" y="8495"/>
                  </a:lnTo>
                  <a:lnTo>
                    <a:pt x="5567" y="8579"/>
                  </a:lnTo>
                  <a:lnTo>
                    <a:pt x="5608" y="8621"/>
                  </a:lnTo>
                  <a:lnTo>
                    <a:pt x="5608" y="8705"/>
                  </a:lnTo>
                  <a:lnTo>
                    <a:pt x="5650" y="8725"/>
                  </a:lnTo>
                  <a:lnTo>
                    <a:pt x="5671" y="8788"/>
                  </a:lnTo>
                  <a:lnTo>
                    <a:pt x="5713" y="8809"/>
                  </a:lnTo>
                  <a:lnTo>
                    <a:pt x="5755" y="8872"/>
                  </a:lnTo>
                  <a:lnTo>
                    <a:pt x="5713" y="8935"/>
                  </a:lnTo>
                  <a:lnTo>
                    <a:pt x="5713" y="9018"/>
                  </a:lnTo>
                  <a:lnTo>
                    <a:pt x="5797" y="9081"/>
                  </a:lnTo>
                  <a:lnTo>
                    <a:pt x="5797" y="9144"/>
                  </a:lnTo>
                  <a:lnTo>
                    <a:pt x="5776" y="9186"/>
                  </a:lnTo>
                  <a:lnTo>
                    <a:pt x="5776" y="9311"/>
                  </a:lnTo>
                  <a:lnTo>
                    <a:pt x="5859" y="9353"/>
                  </a:lnTo>
                  <a:lnTo>
                    <a:pt x="5818" y="9437"/>
                  </a:lnTo>
                  <a:lnTo>
                    <a:pt x="5818" y="9458"/>
                  </a:lnTo>
                  <a:lnTo>
                    <a:pt x="5776" y="9500"/>
                  </a:lnTo>
                  <a:lnTo>
                    <a:pt x="5776" y="9625"/>
                  </a:lnTo>
                  <a:lnTo>
                    <a:pt x="5797" y="9646"/>
                  </a:lnTo>
                  <a:lnTo>
                    <a:pt x="5859" y="9646"/>
                  </a:lnTo>
                  <a:lnTo>
                    <a:pt x="5901" y="9625"/>
                  </a:lnTo>
                  <a:lnTo>
                    <a:pt x="5964" y="9604"/>
                  </a:lnTo>
                  <a:lnTo>
                    <a:pt x="5985" y="9562"/>
                  </a:lnTo>
                  <a:lnTo>
                    <a:pt x="6027" y="9562"/>
                  </a:lnTo>
                  <a:lnTo>
                    <a:pt x="6111" y="9625"/>
                  </a:lnTo>
                  <a:lnTo>
                    <a:pt x="6173" y="9646"/>
                  </a:lnTo>
                  <a:lnTo>
                    <a:pt x="6320" y="9646"/>
                  </a:lnTo>
                  <a:lnTo>
                    <a:pt x="6383" y="9667"/>
                  </a:lnTo>
                  <a:lnTo>
                    <a:pt x="6424" y="9646"/>
                  </a:lnTo>
                  <a:lnTo>
                    <a:pt x="6508" y="9625"/>
                  </a:lnTo>
                  <a:lnTo>
                    <a:pt x="6592" y="9562"/>
                  </a:lnTo>
                  <a:lnTo>
                    <a:pt x="6696" y="9541"/>
                  </a:lnTo>
                  <a:lnTo>
                    <a:pt x="6801" y="9541"/>
                  </a:lnTo>
                  <a:lnTo>
                    <a:pt x="6843" y="9604"/>
                  </a:lnTo>
                  <a:lnTo>
                    <a:pt x="6906" y="9562"/>
                  </a:lnTo>
                  <a:lnTo>
                    <a:pt x="7010" y="9625"/>
                  </a:lnTo>
                  <a:lnTo>
                    <a:pt x="7031" y="9646"/>
                  </a:lnTo>
                  <a:lnTo>
                    <a:pt x="7031" y="9751"/>
                  </a:lnTo>
                  <a:lnTo>
                    <a:pt x="7052" y="9772"/>
                  </a:lnTo>
                  <a:lnTo>
                    <a:pt x="7073" y="9814"/>
                  </a:lnTo>
                  <a:lnTo>
                    <a:pt x="7157" y="9751"/>
                  </a:lnTo>
                  <a:lnTo>
                    <a:pt x="7240" y="9709"/>
                  </a:lnTo>
                  <a:lnTo>
                    <a:pt x="7324" y="9709"/>
                  </a:lnTo>
                  <a:lnTo>
                    <a:pt x="7345" y="9667"/>
                  </a:lnTo>
                  <a:lnTo>
                    <a:pt x="7491" y="9625"/>
                  </a:lnTo>
                  <a:lnTo>
                    <a:pt x="7554" y="9625"/>
                  </a:lnTo>
                  <a:lnTo>
                    <a:pt x="7554" y="9751"/>
                  </a:lnTo>
                  <a:lnTo>
                    <a:pt x="7575" y="9814"/>
                  </a:lnTo>
                  <a:lnTo>
                    <a:pt x="7575" y="9876"/>
                  </a:lnTo>
                  <a:lnTo>
                    <a:pt x="7575" y="9939"/>
                  </a:lnTo>
                  <a:lnTo>
                    <a:pt x="7638" y="9939"/>
                  </a:lnTo>
                  <a:lnTo>
                    <a:pt x="7743" y="9981"/>
                  </a:lnTo>
                  <a:lnTo>
                    <a:pt x="7784" y="9981"/>
                  </a:lnTo>
                  <a:lnTo>
                    <a:pt x="7910" y="10065"/>
                  </a:lnTo>
                  <a:lnTo>
                    <a:pt x="8056" y="10086"/>
                  </a:lnTo>
                  <a:lnTo>
                    <a:pt x="8182" y="10127"/>
                  </a:lnTo>
                  <a:lnTo>
                    <a:pt x="8182" y="10148"/>
                  </a:lnTo>
                  <a:lnTo>
                    <a:pt x="8287" y="10148"/>
                  </a:lnTo>
                  <a:lnTo>
                    <a:pt x="8433" y="10086"/>
                  </a:lnTo>
                  <a:lnTo>
                    <a:pt x="8475" y="10044"/>
                  </a:lnTo>
                  <a:lnTo>
                    <a:pt x="8517" y="9876"/>
                  </a:lnTo>
                  <a:lnTo>
                    <a:pt x="8600" y="9876"/>
                  </a:lnTo>
                  <a:lnTo>
                    <a:pt x="8642" y="9855"/>
                  </a:lnTo>
                  <a:lnTo>
                    <a:pt x="8684" y="9855"/>
                  </a:lnTo>
                  <a:lnTo>
                    <a:pt x="8684" y="10023"/>
                  </a:lnTo>
                  <a:lnTo>
                    <a:pt x="8789" y="10127"/>
                  </a:lnTo>
                  <a:lnTo>
                    <a:pt x="8789" y="10190"/>
                  </a:lnTo>
                  <a:lnTo>
                    <a:pt x="8935" y="10274"/>
                  </a:lnTo>
                  <a:lnTo>
                    <a:pt x="9144" y="10337"/>
                  </a:lnTo>
                  <a:lnTo>
                    <a:pt x="9270" y="10441"/>
                  </a:lnTo>
                  <a:lnTo>
                    <a:pt x="9375" y="10588"/>
                  </a:lnTo>
                  <a:lnTo>
                    <a:pt x="9479" y="10671"/>
                  </a:lnTo>
                  <a:lnTo>
                    <a:pt x="9584" y="10797"/>
                  </a:lnTo>
                  <a:lnTo>
                    <a:pt x="9730" y="10922"/>
                  </a:lnTo>
                  <a:lnTo>
                    <a:pt x="9793" y="10922"/>
                  </a:lnTo>
                  <a:lnTo>
                    <a:pt x="9898" y="10902"/>
                  </a:lnTo>
                  <a:lnTo>
                    <a:pt x="9981" y="10860"/>
                  </a:lnTo>
                  <a:lnTo>
                    <a:pt x="10002" y="10881"/>
                  </a:lnTo>
                  <a:lnTo>
                    <a:pt x="10044" y="10902"/>
                  </a:lnTo>
                  <a:lnTo>
                    <a:pt x="10107" y="10922"/>
                  </a:lnTo>
                  <a:lnTo>
                    <a:pt x="10170" y="10881"/>
                  </a:lnTo>
                  <a:lnTo>
                    <a:pt x="10107" y="10253"/>
                  </a:lnTo>
                  <a:lnTo>
                    <a:pt x="10065" y="10232"/>
                  </a:lnTo>
                  <a:lnTo>
                    <a:pt x="9940" y="10253"/>
                  </a:lnTo>
                  <a:lnTo>
                    <a:pt x="9940" y="10337"/>
                  </a:lnTo>
                  <a:lnTo>
                    <a:pt x="9981" y="10378"/>
                  </a:lnTo>
                  <a:lnTo>
                    <a:pt x="9688" y="10378"/>
                  </a:lnTo>
                  <a:lnTo>
                    <a:pt x="9647" y="10295"/>
                  </a:lnTo>
                  <a:lnTo>
                    <a:pt x="9626" y="10232"/>
                  </a:lnTo>
                  <a:lnTo>
                    <a:pt x="9458" y="10065"/>
                  </a:lnTo>
                  <a:lnTo>
                    <a:pt x="9375" y="9981"/>
                  </a:lnTo>
                  <a:lnTo>
                    <a:pt x="9375" y="9855"/>
                  </a:lnTo>
                  <a:lnTo>
                    <a:pt x="9375" y="9521"/>
                  </a:lnTo>
                  <a:lnTo>
                    <a:pt x="9375" y="9437"/>
                  </a:lnTo>
                  <a:lnTo>
                    <a:pt x="9479" y="9332"/>
                  </a:lnTo>
                  <a:lnTo>
                    <a:pt x="9542" y="9290"/>
                  </a:lnTo>
                  <a:lnTo>
                    <a:pt x="9521" y="9249"/>
                  </a:lnTo>
                  <a:lnTo>
                    <a:pt x="9563" y="9228"/>
                  </a:lnTo>
                  <a:lnTo>
                    <a:pt x="9563" y="9102"/>
                  </a:lnTo>
                  <a:lnTo>
                    <a:pt x="9563" y="9018"/>
                  </a:lnTo>
                  <a:lnTo>
                    <a:pt x="9563" y="8935"/>
                  </a:lnTo>
                  <a:lnTo>
                    <a:pt x="9563" y="8872"/>
                  </a:lnTo>
                  <a:lnTo>
                    <a:pt x="9584" y="8809"/>
                  </a:lnTo>
                  <a:lnTo>
                    <a:pt x="9626" y="8767"/>
                  </a:lnTo>
                  <a:lnTo>
                    <a:pt x="9542" y="8725"/>
                  </a:lnTo>
                  <a:lnTo>
                    <a:pt x="9479" y="8663"/>
                  </a:lnTo>
                  <a:lnTo>
                    <a:pt x="9458" y="8558"/>
                  </a:lnTo>
                  <a:lnTo>
                    <a:pt x="9688" y="8077"/>
                  </a:lnTo>
                  <a:lnTo>
                    <a:pt x="10630" y="7868"/>
                  </a:lnTo>
                  <a:lnTo>
                    <a:pt x="10714" y="7889"/>
                  </a:lnTo>
                  <a:lnTo>
                    <a:pt x="10588" y="7449"/>
                  </a:lnTo>
                  <a:lnTo>
                    <a:pt x="10170" y="6884"/>
                  </a:lnTo>
                  <a:lnTo>
                    <a:pt x="10044" y="6194"/>
                  </a:lnTo>
                  <a:lnTo>
                    <a:pt x="9960" y="5733"/>
                  </a:lnTo>
                  <a:lnTo>
                    <a:pt x="9856" y="5043"/>
                  </a:lnTo>
                  <a:lnTo>
                    <a:pt x="9856" y="4896"/>
                  </a:lnTo>
                  <a:lnTo>
                    <a:pt x="9835" y="4750"/>
                  </a:lnTo>
                  <a:lnTo>
                    <a:pt x="9772" y="4645"/>
                  </a:lnTo>
                  <a:lnTo>
                    <a:pt x="9772" y="4583"/>
                  </a:lnTo>
                  <a:lnTo>
                    <a:pt x="9772" y="4499"/>
                  </a:lnTo>
                  <a:lnTo>
                    <a:pt x="9877" y="4122"/>
                  </a:lnTo>
                  <a:lnTo>
                    <a:pt x="9981" y="3997"/>
                  </a:lnTo>
                  <a:lnTo>
                    <a:pt x="10107" y="3892"/>
                  </a:lnTo>
                  <a:lnTo>
                    <a:pt x="10149" y="3871"/>
                  </a:lnTo>
                  <a:lnTo>
                    <a:pt x="10107" y="3746"/>
                  </a:lnTo>
                  <a:lnTo>
                    <a:pt x="10191" y="3536"/>
                  </a:lnTo>
                  <a:lnTo>
                    <a:pt x="10212" y="3327"/>
                  </a:lnTo>
                  <a:lnTo>
                    <a:pt x="10212" y="3160"/>
                  </a:lnTo>
                  <a:lnTo>
                    <a:pt x="10253" y="3118"/>
                  </a:lnTo>
                  <a:lnTo>
                    <a:pt x="10484" y="2699"/>
                  </a:lnTo>
                  <a:lnTo>
                    <a:pt x="10525" y="2616"/>
                  </a:lnTo>
                  <a:lnTo>
                    <a:pt x="10714" y="2407"/>
                  </a:lnTo>
                  <a:lnTo>
                    <a:pt x="11007" y="2009"/>
                  </a:lnTo>
                  <a:lnTo>
                    <a:pt x="11028" y="1925"/>
                  </a:lnTo>
                  <a:lnTo>
                    <a:pt x="10986" y="1863"/>
                  </a:lnTo>
                  <a:lnTo>
                    <a:pt x="10923" y="1779"/>
                  </a:lnTo>
                  <a:lnTo>
                    <a:pt x="10839" y="1716"/>
                  </a:lnTo>
                  <a:lnTo>
                    <a:pt x="10881" y="1591"/>
                  </a:lnTo>
                  <a:lnTo>
                    <a:pt x="10902" y="1381"/>
                  </a:lnTo>
                  <a:lnTo>
                    <a:pt x="10902" y="1235"/>
                  </a:lnTo>
                  <a:lnTo>
                    <a:pt x="10944" y="1151"/>
                  </a:lnTo>
                  <a:lnTo>
                    <a:pt x="10986" y="1047"/>
                  </a:lnTo>
                  <a:lnTo>
                    <a:pt x="10944" y="1026"/>
                  </a:lnTo>
                  <a:lnTo>
                    <a:pt x="10776" y="1026"/>
                  </a:lnTo>
                  <a:lnTo>
                    <a:pt x="10776" y="942"/>
                  </a:lnTo>
                  <a:lnTo>
                    <a:pt x="10735" y="858"/>
                  </a:lnTo>
                  <a:lnTo>
                    <a:pt x="10693" y="837"/>
                  </a:lnTo>
                  <a:lnTo>
                    <a:pt x="10672" y="733"/>
                  </a:lnTo>
                  <a:lnTo>
                    <a:pt x="10588" y="670"/>
                  </a:lnTo>
                  <a:lnTo>
                    <a:pt x="10463" y="628"/>
                  </a:lnTo>
                  <a:lnTo>
                    <a:pt x="10400" y="565"/>
                  </a:lnTo>
                  <a:lnTo>
                    <a:pt x="10358" y="502"/>
                  </a:lnTo>
                  <a:lnTo>
                    <a:pt x="10274" y="335"/>
                  </a:lnTo>
                  <a:lnTo>
                    <a:pt x="10212" y="314"/>
                  </a:lnTo>
                  <a:lnTo>
                    <a:pt x="10086" y="314"/>
                  </a:lnTo>
                  <a:lnTo>
                    <a:pt x="10044" y="398"/>
                  </a:lnTo>
                  <a:lnTo>
                    <a:pt x="9981" y="440"/>
                  </a:lnTo>
                  <a:lnTo>
                    <a:pt x="9877" y="502"/>
                  </a:lnTo>
                  <a:lnTo>
                    <a:pt x="9835" y="502"/>
                  </a:lnTo>
                  <a:lnTo>
                    <a:pt x="9793" y="440"/>
                  </a:lnTo>
                  <a:lnTo>
                    <a:pt x="9584" y="440"/>
                  </a:lnTo>
                  <a:lnTo>
                    <a:pt x="9521" y="502"/>
                  </a:lnTo>
                  <a:lnTo>
                    <a:pt x="9479" y="544"/>
                  </a:lnTo>
                  <a:lnTo>
                    <a:pt x="9416" y="565"/>
                  </a:lnTo>
                  <a:lnTo>
                    <a:pt x="9312" y="523"/>
                  </a:lnTo>
                  <a:lnTo>
                    <a:pt x="9165" y="440"/>
                  </a:lnTo>
                  <a:lnTo>
                    <a:pt x="9124" y="356"/>
                  </a:lnTo>
                  <a:lnTo>
                    <a:pt x="9040" y="335"/>
                  </a:lnTo>
                  <a:lnTo>
                    <a:pt x="8998" y="293"/>
                  </a:lnTo>
                  <a:lnTo>
                    <a:pt x="8956" y="189"/>
                  </a:lnTo>
                  <a:lnTo>
                    <a:pt x="8935" y="147"/>
                  </a:lnTo>
                  <a:lnTo>
                    <a:pt x="8831" y="105"/>
                  </a:lnTo>
                  <a:lnTo>
                    <a:pt x="8705" y="105"/>
                  </a:lnTo>
                  <a:lnTo>
                    <a:pt x="8517" y="189"/>
                  </a:lnTo>
                  <a:lnTo>
                    <a:pt x="8496" y="147"/>
                  </a:lnTo>
                  <a:lnTo>
                    <a:pt x="8266" y="147"/>
                  </a:lnTo>
                  <a:lnTo>
                    <a:pt x="8182" y="105"/>
                  </a:lnTo>
                  <a:lnTo>
                    <a:pt x="8098" y="84"/>
                  </a:lnTo>
                  <a:lnTo>
                    <a:pt x="8056" y="42"/>
                  </a:lnTo>
                  <a:lnTo>
                    <a:pt x="7868" y="42"/>
                  </a:lnTo>
                  <a:lnTo>
                    <a:pt x="7784"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1896" name="Google Shape;1896;p54"/>
            <p:cNvSpPr/>
            <p:nvPr/>
          </p:nvSpPr>
          <p:spPr>
            <a:xfrm>
              <a:off x="3970326" y="3207451"/>
              <a:ext cx="21934" cy="52837"/>
            </a:xfrm>
            <a:custGeom>
              <a:avLst/>
              <a:gdLst/>
              <a:ahLst/>
              <a:cxnLst/>
              <a:rect l="l" t="t" r="r" b="b"/>
              <a:pathLst>
                <a:path w="1842" h="4646" extrusionOk="0">
                  <a:moveTo>
                    <a:pt x="210" y="0"/>
                  </a:moveTo>
                  <a:lnTo>
                    <a:pt x="189" y="21"/>
                  </a:lnTo>
                  <a:lnTo>
                    <a:pt x="210" y="105"/>
                  </a:lnTo>
                  <a:lnTo>
                    <a:pt x="231" y="126"/>
                  </a:lnTo>
                  <a:lnTo>
                    <a:pt x="273" y="209"/>
                  </a:lnTo>
                  <a:lnTo>
                    <a:pt x="377" y="251"/>
                  </a:lnTo>
                  <a:lnTo>
                    <a:pt x="419" y="272"/>
                  </a:lnTo>
                  <a:lnTo>
                    <a:pt x="419" y="314"/>
                  </a:lnTo>
                  <a:lnTo>
                    <a:pt x="377" y="460"/>
                  </a:lnTo>
                  <a:lnTo>
                    <a:pt x="377" y="523"/>
                  </a:lnTo>
                  <a:lnTo>
                    <a:pt x="482" y="586"/>
                  </a:lnTo>
                  <a:lnTo>
                    <a:pt x="503" y="670"/>
                  </a:lnTo>
                  <a:lnTo>
                    <a:pt x="503" y="795"/>
                  </a:lnTo>
                  <a:lnTo>
                    <a:pt x="482" y="837"/>
                  </a:lnTo>
                  <a:lnTo>
                    <a:pt x="482" y="879"/>
                  </a:lnTo>
                  <a:lnTo>
                    <a:pt x="335" y="1004"/>
                  </a:lnTo>
                  <a:lnTo>
                    <a:pt x="335" y="1088"/>
                  </a:lnTo>
                  <a:lnTo>
                    <a:pt x="377" y="1193"/>
                  </a:lnTo>
                  <a:lnTo>
                    <a:pt x="377" y="1276"/>
                  </a:lnTo>
                  <a:lnTo>
                    <a:pt x="398" y="1360"/>
                  </a:lnTo>
                  <a:lnTo>
                    <a:pt x="335" y="1423"/>
                  </a:lnTo>
                  <a:lnTo>
                    <a:pt x="398" y="1507"/>
                  </a:lnTo>
                  <a:lnTo>
                    <a:pt x="398" y="1590"/>
                  </a:lnTo>
                  <a:lnTo>
                    <a:pt x="335" y="1611"/>
                  </a:lnTo>
                  <a:lnTo>
                    <a:pt x="377" y="1695"/>
                  </a:lnTo>
                  <a:lnTo>
                    <a:pt x="398" y="1737"/>
                  </a:lnTo>
                  <a:lnTo>
                    <a:pt x="440" y="1779"/>
                  </a:lnTo>
                  <a:lnTo>
                    <a:pt x="440" y="1820"/>
                  </a:lnTo>
                  <a:lnTo>
                    <a:pt x="398" y="1820"/>
                  </a:lnTo>
                  <a:lnTo>
                    <a:pt x="377" y="1904"/>
                  </a:lnTo>
                  <a:lnTo>
                    <a:pt x="293" y="1925"/>
                  </a:lnTo>
                  <a:lnTo>
                    <a:pt x="168" y="2030"/>
                  </a:lnTo>
                  <a:lnTo>
                    <a:pt x="126" y="2051"/>
                  </a:lnTo>
                  <a:lnTo>
                    <a:pt x="126" y="2134"/>
                  </a:lnTo>
                  <a:lnTo>
                    <a:pt x="168" y="2197"/>
                  </a:lnTo>
                  <a:lnTo>
                    <a:pt x="126" y="2260"/>
                  </a:lnTo>
                  <a:lnTo>
                    <a:pt x="126" y="2344"/>
                  </a:lnTo>
                  <a:lnTo>
                    <a:pt x="63" y="2448"/>
                  </a:lnTo>
                  <a:lnTo>
                    <a:pt x="1" y="2469"/>
                  </a:lnTo>
                  <a:lnTo>
                    <a:pt x="1" y="2532"/>
                  </a:lnTo>
                  <a:lnTo>
                    <a:pt x="84" y="2636"/>
                  </a:lnTo>
                  <a:lnTo>
                    <a:pt x="126" y="2741"/>
                  </a:lnTo>
                  <a:lnTo>
                    <a:pt x="168" y="2783"/>
                  </a:lnTo>
                  <a:lnTo>
                    <a:pt x="314" y="2762"/>
                  </a:lnTo>
                  <a:lnTo>
                    <a:pt x="335" y="2825"/>
                  </a:lnTo>
                  <a:lnTo>
                    <a:pt x="377" y="2867"/>
                  </a:lnTo>
                  <a:lnTo>
                    <a:pt x="419" y="2929"/>
                  </a:lnTo>
                  <a:lnTo>
                    <a:pt x="419" y="2992"/>
                  </a:lnTo>
                  <a:lnTo>
                    <a:pt x="524" y="3055"/>
                  </a:lnTo>
                  <a:lnTo>
                    <a:pt x="586" y="3034"/>
                  </a:lnTo>
                  <a:lnTo>
                    <a:pt x="628" y="3034"/>
                  </a:lnTo>
                  <a:lnTo>
                    <a:pt x="691" y="2971"/>
                  </a:lnTo>
                  <a:lnTo>
                    <a:pt x="817" y="2971"/>
                  </a:lnTo>
                  <a:lnTo>
                    <a:pt x="963" y="2992"/>
                  </a:lnTo>
                  <a:lnTo>
                    <a:pt x="1026" y="3097"/>
                  </a:lnTo>
                  <a:lnTo>
                    <a:pt x="1026" y="3264"/>
                  </a:lnTo>
                  <a:lnTo>
                    <a:pt x="1005" y="3390"/>
                  </a:lnTo>
                  <a:lnTo>
                    <a:pt x="900" y="3515"/>
                  </a:lnTo>
                  <a:lnTo>
                    <a:pt x="837" y="3662"/>
                  </a:lnTo>
                  <a:lnTo>
                    <a:pt x="796" y="3766"/>
                  </a:lnTo>
                  <a:lnTo>
                    <a:pt x="796" y="3871"/>
                  </a:lnTo>
                  <a:lnTo>
                    <a:pt x="837" y="3996"/>
                  </a:lnTo>
                  <a:lnTo>
                    <a:pt x="837" y="4080"/>
                  </a:lnTo>
                  <a:lnTo>
                    <a:pt x="942" y="4206"/>
                  </a:lnTo>
                  <a:lnTo>
                    <a:pt x="1047" y="4289"/>
                  </a:lnTo>
                  <a:lnTo>
                    <a:pt x="1130" y="4331"/>
                  </a:lnTo>
                  <a:lnTo>
                    <a:pt x="1172" y="4394"/>
                  </a:lnTo>
                  <a:lnTo>
                    <a:pt x="1256" y="4499"/>
                  </a:lnTo>
                  <a:lnTo>
                    <a:pt x="1235" y="4541"/>
                  </a:lnTo>
                  <a:lnTo>
                    <a:pt x="1256" y="4645"/>
                  </a:lnTo>
                  <a:lnTo>
                    <a:pt x="1361" y="4624"/>
                  </a:lnTo>
                  <a:lnTo>
                    <a:pt x="1381" y="4499"/>
                  </a:lnTo>
                  <a:lnTo>
                    <a:pt x="1361" y="4352"/>
                  </a:lnTo>
                  <a:lnTo>
                    <a:pt x="1423" y="4248"/>
                  </a:lnTo>
                  <a:lnTo>
                    <a:pt x="1423" y="4143"/>
                  </a:lnTo>
                  <a:lnTo>
                    <a:pt x="1486" y="3996"/>
                  </a:lnTo>
                  <a:lnTo>
                    <a:pt x="1591" y="3976"/>
                  </a:lnTo>
                  <a:lnTo>
                    <a:pt x="1674" y="3913"/>
                  </a:lnTo>
                  <a:lnTo>
                    <a:pt x="1695" y="3808"/>
                  </a:lnTo>
                  <a:lnTo>
                    <a:pt x="1737" y="3599"/>
                  </a:lnTo>
                  <a:lnTo>
                    <a:pt x="1653" y="3515"/>
                  </a:lnTo>
                  <a:lnTo>
                    <a:pt x="1674" y="3473"/>
                  </a:lnTo>
                  <a:lnTo>
                    <a:pt x="1653" y="3452"/>
                  </a:lnTo>
                  <a:lnTo>
                    <a:pt x="1674" y="3390"/>
                  </a:lnTo>
                  <a:lnTo>
                    <a:pt x="1737" y="3390"/>
                  </a:lnTo>
                  <a:lnTo>
                    <a:pt x="1758" y="3306"/>
                  </a:lnTo>
                  <a:lnTo>
                    <a:pt x="1842" y="3306"/>
                  </a:lnTo>
                  <a:lnTo>
                    <a:pt x="1842" y="3243"/>
                  </a:lnTo>
                  <a:lnTo>
                    <a:pt x="1779" y="3160"/>
                  </a:lnTo>
                  <a:lnTo>
                    <a:pt x="1737" y="3034"/>
                  </a:lnTo>
                  <a:lnTo>
                    <a:pt x="1591" y="2846"/>
                  </a:lnTo>
                  <a:lnTo>
                    <a:pt x="1570" y="2741"/>
                  </a:lnTo>
                  <a:lnTo>
                    <a:pt x="1361" y="2553"/>
                  </a:lnTo>
                  <a:lnTo>
                    <a:pt x="1319" y="2532"/>
                  </a:lnTo>
                  <a:lnTo>
                    <a:pt x="1277" y="2469"/>
                  </a:lnTo>
                  <a:lnTo>
                    <a:pt x="1172" y="2406"/>
                  </a:lnTo>
                  <a:lnTo>
                    <a:pt x="1005" y="2323"/>
                  </a:lnTo>
                  <a:lnTo>
                    <a:pt x="921" y="1779"/>
                  </a:lnTo>
                  <a:lnTo>
                    <a:pt x="942" y="1674"/>
                  </a:lnTo>
                  <a:lnTo>
                    <a:pt x="942" y="691"/>
                  </a:lnTo>
                  <a:lnTo>
                    <a:pt x="921" y="481"/>
                  </a:lnTo>
                  <a:lnTo>
                    <a:pt x="733" y="272"/>
                  </a:lnTo>
                  <a:lnTo>
                    <a:pt x="649" y="209"/>
                  </a:lnTo>
                  <a:lnTo>
                    <a:pt x="607" y="167"/>
                  </a:lnTo>
                  <a:lnTo>
                    <a:pt x="586" y="126"/>
                  </a:lnTo>
                  <a:lnTo>
                    <a:pt x="524" y="126"/>
                  </a:lnTo>
                  <a:lnTo>
                    <a:pt x="503" y="105"/>
                  </a:lnTo>
                  <a:lnTo>
                    <a:pt x="419" y="63"/>
                  </a:lnTo>
                  <a:lnTo>
                    <a:pt x="398" y="105"/>
                  </a:lnTo>
                  <a:lnTo>
                    <a:pt x="377" y="63"/>
                  </a:lnTo>
                  <a:lnTo>
                    <a:pt x="293" y="63"/>
                  </a:lnTo>
                  <a:lnTo>
                    <a:pt x="273"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54"/>
            <p:cNvSpPr/>
            <p:nvPr/>
          </p:nvSpPr>
          <p:spPr>
            <a:xfrm>
              <a:off x="3895082" y="3199593"/>
              <a:ext cx="81233" cy="66165"/>
            </a:xfrm>
            <a:custGeom>
              <a:avLst/>
              <a:gdLst/>
              <a:ahLst/>
              <a:cxnLst/>
              <a:rect l="l" t="t" r="r" b="b"/>
              <a:pathLst>
                <a:path w="6822" h="5818" extrusionOk="0">
                  <a:moveTo>
                    <a:pt x="5085" y="1"/>
                  </a:moveTo>
                  <a:lnTo>
                    <a:pt x="4143" y="210"/>
                  </a:lnTo>
                  <a:lnTo>
                    <a:pt x="3913" y="691"/>
                  </a:lnTo>
                  <a:lnTo>
                    <a:pt x="3934" y="796"/>
                  </a:lnTo>
                  <a:lnTo>
                    <a:pt x="3997" y="858"/>
                  </a:lnTo>
                  <a:lnTo>
                    <a:pt x="4081" y="900"/>
                  </a:lnTo>
                  <a:lnTo>
                    <a:pt x="4039" y="942"/>
                  </a:lnTo>
                  <a:lnTo>
                    <a:pt x="4018" y="1005"/>
                  </a:lnTo>
                  <a:lnTo>
                    <a:pt x="4018" y="1068"/>
                  </a:lnTo>
                  <a:lnTo>
                    <a:pt x="4018" y="1151"/>
                  </a:lnTo>
                  <a:lnTo>
                    <a:pt x="4018" y="1235"/>
                  </a:lnTo>
                  <a:lnTo>
                    <a:pt x="4018" y="1361"/>
                  </a:lnTo>
                  <a:lnTo>
                    <a:pt x="3976" y="1382"/>
                  </a:lnTo>
                  <a:lnTo>
                    <a:pt x="3997" y="1423"/>
                  </a:lnTo>
                  <a:lnTo>
                    <a:pt x="3934" y="1465"/>
                  </a:lnTo>
                  <a:lnTo>
                    <a:pt x="3830" y="1570"/>
                  </a:lnTo>
                  <a:lnTo>
                    <a:pt x="3830" y="1654"/>
                  </a:lnTo>
                  <a:lnTo>
                    <a:pt x="3830" y="1988"/>
                  </a:lnTo>
                  <a:lnTo>
                    <a:pt x="3830" y="2114"/>
                  </a:lnTo>
                  <a:lnTo>
                    <a:pt x="3913" y="2198"/>
                  </a:lnTo>
                  <a:lnTo>
                    <a:pt x="4081" y="2365"/>
                  </a:lnTo>
                  <a:lnTo>
                    <a:pt x="4102" y="2428"/>
                  </a:lnTo>
                  <a:lnTo>
                    <a:pt x="4143" y="2511"/>
                  </a:lnTo>
                  <a:lnTo>
                    <a:pt x="4436" y="2511"/>
                  </a:lnTo>
                  <a:lnTo>
                    <a:pt x="4395" y="2470"/>
                  </a:lnTo>
                  <a:lnTo>
                    <a:pt x="4395" y="2386"/>
                  </a:lnTo>
                  <a:lnTo>
                    <a:pt x="4520" y="2365"/>
                  </a:lnTo>
                  <a:lnTo>
                    <a:pt x="4562" y="2386"/>
                  </a:lnTo>
                  <a:lnTo>
                    <a:pt x="4625" y="3014"/>
                  </a:lnTo>
                  <a:lnTo>
                    <a:pt x="4562" y="3055"/>
                  </a:lnTo>
                  <a:lnTo>
                    <a:pt x="4499" y="3035"/>
                  </a:lnTo>
                  <a:lnTo>
                    <a:pt x="4457" y="3014"/>
                  </a:lnTo>
                  <a:lnTo>
                    <a:pt x="4436" y="2993"/>
                  </a:lnTo>
                  <a:lnTo>
                    <a:pt x="4353" y="3035"/>
                  </a:lnTo>
                  <a:lnTo>
                    <a:pt x="4248" y="3055"/>
                  </a:lnTo>
                  <a:lnTo>
                    <a:pt x="4185" y="3055"/>
                  </a:lnTo>
                  <a:lnTo>
                    <a:pt x="4039" y="2930"/>
                  </a:lnTo>
                  <a:lnTo>
                    <a:pt x="3934" y="2804"/>
                  </a:lnTo>
                  <a:lnTo>
                    <a:pt x="3830" y="2721"/>
                  </a:lnTo>
                  <a:lnTo>
                    <a:pt x="3725" y="2574"/>
                  </a:lnTo>
                  <a:lnTo>
                    <a:pt x="3599" y="2470"/>
                  </a:lnTo>
                  <a:lnTo>
                    <a:pt x="3390" y="2407"/>
                  </a:lnTo>
                  <a:lnTo>
                    <a:pt x="3244" y="2323"/>
                  </a:lnTo>
                  <a:lnTo>
                    <a:pt x="3244" y="2260"/>
                  </a:lnTo>
                  <a:lnTo>
                    <a:pt x="3139" y="2156"/>
                  </a:lnTo>
                  <a:lnTo>
                    <a:pt x="3139" y="1988"/>
                  </a:lnTo>
                  <a:lnTo>
                    <a:pt x="3097" y="1988"/>
                  </a:lnTo>
                  <a:lnTo>
                    <a:pt x="3055" y="2009"/>
                  </a:lnTo>
                  <a:lnTo>
                    <a:pt x="2972" y="2009"/>
                  </a:lnTo>
                  <a:lnTo>
                    <a:pt x="2930" y="2177"/>
                  </a:lnTo>
                  <a:lnTo>
                    <a:pt x="2888" y="2219"/>
                  </a:lnTo>
                  <a:lnTo>
                    <a:pt x="2742" y="2281"/>
                  </a:lnTo>
                  <a:lnTo>
                    <a:pt x="2637" y="2281"/>
                  </a:lnTo>
                  <a:lnTo>
                    <a:pt x="2637" y="2260"/>
                  </a:lnTo>
                  <a:lnTo>
                    <a:pt x="2511" y="2219"/>
                  </a:lnTo>
                  <a:lnTo>
                    <a:pt x="2365" y="2198"/>
                  </a:lnTo>
                  <a:lnTo>
                    <a:pt x="2239" y="2114"/>
                  </a:lnTo>
                  <a:lnTo>
                    <a:pt x="2198" y="2114"/>
                  </a:lnTo>
                  <a:lnTo>
                    <a:pt x="2093" y="2072"/>
                  </a:lnTo>
                  <a:lnTo>
                    <a:pt x="2030" y="2072"/>
                  </a:lnTo>
                  <a:lnTo>
                    <a:pt x="2030" y="2009"/>
                  </a:lnTo>
                  <a:lnTo>
                    <a:pt x="2030" y="1947"/>
                  </a:lnTo>
                  <a:lnTo>
                    <a:pt x="2009" y="1884"/>
                  </a:lnTo>
                  <a:lnTo>
                    <a:pt x="2009" y="1758"/>
                  </a:lnTo>
                  <a:lnTo>
                    <a:pt x="1946" y="1758"/>
                  </a:lnTo>
                  <a:lnTo>
                    <a:pt x="1800" y="1800"/>
                  </a:lnTo>
                  <a:lnTo>
                    <a:pt x="1779" y="1842"/>
                  </a:lnTo>
                  <a:lnTo>
                    <a:pt x="1695" y="1842"/>
                  </a:lnTo>
                  <a:lnTo>
                    <a:pt x="1612" y="1884"/>
                  </a:lnTo>
                  <a:lnTo>
                    <a:pt x="1528" y="1947"/>
                  </a:lnTo>
                  <a:lnTo>
                    <a:pt x="1507" y="1905"/>
                  </a:lnTo>
                  <a:lnTo>
                    <a:pt x="1486" y="1884"/>
                  </a:lnTo>
                  <a:lnTo>
                    <a:pt x="1486" y="1779"/>
                  </a:lnTo>
                  <a:lnTo>
                    <a:pt x="1465" y="1758"/>
                  </a:lnTo>
                  <a:lnTo>
                    <a:pt x="1361" y="1695"/>
                  </a:lnTo>
                  <a:lnTo>
                    <a:pt x="1298" y="1737"/>
                  </a:lnTo>
                  <a:lnTo>
                    <a:pt x="1256" y="1674"/>
                  </a:lnTo>
                  <a:lnTo>
                    <a:pt x="1256" y="1695"/>
                  </a:lnTo>
                  <a:lnTo>
                    <a:pt x="1256" y="1758"/>
                  </a:lnTo>
                  <a:lnTo>
                    <a:pt x="1214" y="1779"/>
                  </a:lnTo>
                  <a:lnTo>
                    <a:pt x="1256" y="2009"/>
                  </a:lnTo>
                  <a:lnTo>
                    <a:pt x="1256" y="2219"/>
                  </a:lnTo>
                  <a:lnTo>
                    <a:pt x="1256" y="2365"/>
                  </a:lnTo>
                  <a:lnTo>
                    <a:pt x="1298" y="2470"/>
                  </a:lnTo>
                  <a:lnTo>
                    <a:pt x="1298" y="2574"/>
                  </a:lnTo>
                  <a:lnTo>
                    <a:pt x="1277" y="2616"/>
                  </a:lnTo>
                  <a:lnTo>
                    <a:pt x="1256" y="2783"/>
                  </a:lnTo>
                  <a:lnTo>
                    <a:pt x="1277" y="2825"/>
                  </a:lnTo>
                  <a:lnTo>
                    <a:pt x="42" y="2825"/>
                  </a:lnTo>
                  <a:lnTo>
                    <a:pt x="1" y="4771"/>
                  </a:lnTo>
                  <a:lnTo>
                    <a:pt x="22" y="4813"/>
                  </a:lnTo>
                  <a:lnTo>
                    <a:pt x="105" y="4918"/>
                  </a:lnTo>
                  <a:lnTo>
                    <a:pt x="168" y="4980"/>
                  </a:lnTo>
                  <a:lnTo>
                    <a:pt x="231" y="5043"/>
                  </a:lnTo>
                  <a:lnTo>
                    <a:pt x="314" y="5085"/>
                  </a:lnTo>
                  <a:lnTo>
                    <a:pt x="419" y="5232"/>
                  </a:lnTo>
                  <a:lnTo>
                    <a:pt x="482" y="5294"/>
                  </a:lnTo>
                  <a:lnTo>
                    <a:pt x="566" y="5336"/>
                  </a:lnTo>
                  <a:lnTo>
                    <a:pt x="628" y="5399"/>
                  </a:lnTo>
                  <a:lnTo>
                    <a:pt x="670" y="5462"/>
                  </a:lnTo>
                  <a:lnTo>
                    <a:pt x="754" y="5504"/>
                  </a:lnTo>
                  <a:lnTo>
                    <a:pt x="775" y="5608"/>
                  </a:lnTo>
                  <a:lnTo>
                    <a:pt x="1319" y="5462"/>
                  </a:lnTo>
                  <a:lnTo>
                    <a:pt x="1402" y="5504"/>
                  </a:lnTo>
                  <a:lnTo>
                    <a:pt x="1528" y="5441"/>
                  </a:lnTo>
                  <a:lnTo>
                    <a:pt x="1570" y="5462"/>
                  </a:lnTo>
                  <a:lnTo>
                    <a:pt x="1591" y="5462"/>
                  </a:lnTo>
                  <a:lnTo>
                    <a:pt x="1612" y="5504"/>
                  </a:lnTo>
                  <a:lnTo>
                    <a:pt x="1695" y="5504"/>
                  </a:lnTo>
                  <a:lnTo>
                    <a:pt x="1716" y="5524"/>
                  </a:lnTo>
                  <a:lnTo>
                    <a:pt x="1737" y="5524"/>
                  </a:lnTo>
                  <a:lnTo>
                    <a:pt x="1821" y="5629"/>
                  </a:lnTo>
                  <a:lnTo>
                    <a:pt x="1884" y="5629"/>
                  </a:lnTo>
                  <a:lnTo>
                    <a:pt x="2030" y="5650"/>
                  </a:lnTo>
                  <a:lnTo>
                    <a:pt x="2135" y="5713"/>
                  </a:lnTo>
                  <a:lnTo>
                    <a:pt x="2198" y="5755"/>
                  </a:lnTo>
                  <a:lnTo>
                    <a:pt x="2239" y="5755"/>
                  </a:lnTo>
                  <a:lnTo>
                    <a:pt x="2344" y="5671"/>
                  </a:lnTo>
                  <a:lnTo>
                    <a:pt x="2470" y="5650"/>
                  </a:lnTo>
                  <a:lnTo>
                    <a:pt x="2532" y="5713"/>
                  </a:lnTo>
                  <a:lnTo>
                    <a:pt x="2553" y="5671"/>
                  </a:lnTo>
                  <a:lnTo>
                    <a:pt x="2574" y="5713"/>
                  </a:lnTo>
                  <a:lnTo>
                    <a:pt x="2616" y="5713"/>
                  </a:lnTo>
                  <a:lnTo>
                    <a:pt x="2679" y="5776"/>
                  </a:lnTo>
                  <a:lnTo>
                    <a:pt x="2783" y="5817"/>
                  </a:lnTo>
                  <a:lnTo>
                    <a:pt x="2951" y="5755"/>
                  </a:lnTo>
                  <a:lnTo>
                    <a:pt x="3139" y="5504"/>
                  </a:lnTo>
                  <a:lnTo>
                    <a:pt x="3390" y="5190"/>
                  </a:lnTo>
                  <a:lnTo>
                    <a:pt x="3725" y="4939"/>
                  </a:lnTo>
                  <a:lnTo>
                    <a:pt x="3934" y="4876"/>
                  </a:lnTo>
                  <a:lnTo>
                    <a:pt x="3976" y="4834"/>
                  </a:lnTo>
                  <a:lnTo>
                    <a:pt x="3997" y="4792"/>
                  </a:lnTo>
                  <a:lnTo>
                    <a:pt x="3976" y="4729"/>
                  </a:lnTo>
                  <a:lnTo>
                    <a:pt x="3997" y="4687"/>
                  </a:lnTo>
                  <a:lnTo>
                    <a:pt x="3997" y="4625"/>
                  </a:lnTo>
                  <a:lnTo>
                    <a:pt x="4039" y="4562"/>
                  </a:lnTo>
                  <a:lnTo>
                    <a:pt x="4206" y="4457"/>
                  </a:lnTo>
                  <a:lnTo>
                    <a:pt x="4290" y="4415"/>
                  </a:lnTo>
                  <a:lnTo>
                    <a:pt x="4353" y="4395"/>
                  </a:lnTo>
                  <a:lnTo>
                    <a:pt x="4499" y="4353"/>
                  </a:lnTo>
                  <a:lnTo>
                    <a:pt x="4646" y="4353"/>
                  </a:lnTo>
                  <a:lnTo>
                    <a:pt x="4667" y="4395"/>
                  </a:lnTo>
                  <a:lnTo>
                    <a:pt x="4729" y="4374"/>
                  </a:lnTo>
                  <a:lnTo>
                    <a:pt x="4855" y="4395"/>
                  </a:lnTo>
                  <a:lnTo>
                    <a:pt x="4918" y="4395"/>
                  </a:lnTo>
                  <a:lnTo>
                    <a:pt x="4918" y="4311"/>
                  </a:lnTo>
                  <a:lnTo>
                    <a:pt x="4876" y="4143"/>
                  </a:lnTo>
                  <a:lnTo>
                    <a:pt x="4918" y="4060"/>
                  </a:lnTo>
                  <a:lnTo>
                    <a:pt x="5148" y="3955"/>
                  </a:lnTo>
                  <a:lnTo>
                    <a:pt x="5273" y="3955"/>
                  </a:lnTo>
                  <a:lnTo>
                    <a:pt x="5859" y="3683"/>
                  </a:lnTo>
                  <a:lnTo>
                    <a:pt x="5964" y="3662"/>
                  </a:lnTo>
                  <a:lnTo>
                    <a:pt x="6299" y="3537"/>
                  </a:lnTo>
                  <a:lnTo>
                    <a:pt x="6487" y="3474"/>
                  </a:lnTo>
                  <a:lnTo>
                    <a:pt x="6445" y="3432"/>
                  </a:lnTo>
                  <a:lnTo>
                    <a:pt x="6403" y="3327"/>
                  </a:lnTo>
                  <a:lnTo>
                    <a:pt x="6320" y="3223"/>
                  </a:lnTo>
                  <a:lnTo>
                    <a:pt x="6320" y="3160"/>
                  </a:lnTo>
                  <a:lnTo>
                    <a:pt x="6382" y="3139"/>
                  </a:lnTo>
                  <a:lnTo>
                    <a:pt x="6445" y="3035"/>
                  </a:lnTo>
                  <a:lnTo>
                    <a:pt x="6445" y="2951"/>
                  </a:lnTo>
                  <a:lnTo>
                    <a:pt x="6487" y="2888"/>
                  </a:lnTo>
                  <a:lnTo>
                    <a:pt x="6445" y="2825"/>
                  </a:lnTo>
                  <a:lnTo>
                    <a:pt x="6445" y="2742"/>
                  </a:lnTo>
                  <a:lnTo>
                    <a:pt x="6487" y="2721"/>
                  </a:lnTo>
                  <a:lnTo>
                    <a:pt x="6612" y="2616"/>
                  </a:lnTo>
                  <a:lnTo>
                    <a:pt x="6696" y="2595"/>
                  </a:lnTo>
                  <a:lnTo>
                    <a:pt x="6717" y="2511"/>
                  </a:lnTo>
                  <a:lnTo>
                    <a:pt x="6759" y="2511"/>
                  </a:lnTo>
                  <a:lnTo>
                    <a:pt x="6759" y="2470"/>
                  </a:lnTo>
                  <a:lnTo>
                    <a:pt x="6717" y="2428"/>
                  </a:lnTo>
                  <a:lnTo>
                    <a:pt x="6696" y="2386"/>
                  </a:lnTo>
                  <a:lnTo>
                    <a:pt x="6654" y="2302"/>
                  </a:lnTo>
                  <a:lnTo>
                    <a:pt x="6717" y="2281"/>
                  </a:lnTo>
                  <a:lnTo>
                    <a:pt x="6717" y="2198"/>
                  </a:lnTo>
                  <a:lnTo>
                    <a:pt x="6654" y="2114"/>
                  </a:lnTo>
                  <a:lnTo>
                    <a:pt x="6717" y="2051"/>
                  </a:lnTo>
                  <a:lnTo>
                    <a:pt x="6696" y="1967"/>
                  </a:lnTo>
                  <a:lnTo>
                    <a:pt x="6696" y="1884"/>
                  </a:lnTo>
                  <a:lnTo>
                    <a:pt x="6654" y="1779"/>
                  </a:lnTo>
                  <a:lnTo>
                    <a:pt x="6654" y="1695"/>
                  </a:lnTo>
                  <a:lnTo>
                    <a:pt x="6801" y="1570"/>
                  </a:lnTo>
                  <a:lnTo>
                    <a:pt x="6801" y="1528"/>
                  </a:lnTo>
                  <a:lnTo>
                    <a:pt x="6822" y="1486"/>
                  </a:lnTo>
                  <a:lnTo>
                    <a:pt x="6822" y="1361"/>
                  </a:lnTo>
                  <a:lnTo>
                    <a:pt x="6801" y="1277"/>
                  </a:lnTo>
                  <a:lnTo>
                    <a:pt x="6696" y="1214"/>
                  </a:lnTo>
                  <a:lnTo>
                    <a:pt x="6696" y="1151"/>
                  </a:lnTo>
                  <a:lnTo>
                    <a:pt x="6738" y="1005"/>
                  </a:lnTo>
                  <a:lnTo>
                    <a:pt x="6738" y="963"/>
                  </a:lnTo>
                  <a:lnTo>
                    <a:pt x="6696" y="942"/>
                  </a:lnTo>
                  <a:lnTo>
                    <a:pt x="6592" y="900"/>
                  </a:lnTo>
                  <a:lnTo>
                    <a:pt x="6550" y="817"/>
                  </a:lnTo>
                  <a:lnTo>
                    <a:pt x="6529" y="796"/>
                  </a:lnTo>
                  <a:lnTo>
                    <a:pt x="6508" y="712"/>
                  </a:lnTo>
                  <a:lnTo>
                    <a:pt x="6508" y="691"/>
                  </a:lnTo>
                  <a:lnTo>
                    <a:pt x="6445" y="691"/>
                  </a:lnTo>
                  <a:lnTo>
                    <a:pt x="6340" y="586"/>
                  </a:lnTo>
                  <a:lnTo>
                    <a:pt x="6299" y="503"/>
                  </a:lnTo>
                  <a:lnTo>
                    <a:pt x="6236" y="482"/>
                  </a:lnTo>
                  <a:lnTo>
                    <a:pt x="6194" y="419"/>
                  </a:lnTo>
                  <a:lnTo>
                    <a:pt x="6110" y="419"/>
                  </a:lnTo>
                  <a:lnTo>
                    <a:pt x="5859" y="335"/>
                  </a:lnTo>
                  <a:lnTo>
                    <a:pt x="5755" y="335"/>
                  </a:lnTo>
                  <a:lnTo>
                    <a:pt x="5671" y="273"/>
                  </a:lnTo>
                  <a:lnTo>
                    <a:pt x="5671" y="210"/>
                  </a:lnTo>
                  <a:lnTo>
                    <a:pt x="5587" y="168"/>
                  </a:lnTo>
                  <a:lnTo>
                    <a:pt x="5545" y="168"/>
                  </a:lnTo>
                  <a:lnTo>
                    <a:pt x="5441" y="126"/>
                  </a:lnTo>
                  <a:lnTo>
                    <a:pt x="5357" y="126"/>
                  </a:lnTo>
                  <a:lnTo>
                    <a:pt x="5169" y="22"/>
                  </a:lnTo>
                  <a:lnTo>
                    <a:pt x="5085"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54"/>
            <p:cNvSpPr/>
            <p:nvPr/>
          </p:nvSpPr>
          <p:spPr>
            <a:xfrm>
              <a:off x="3824328" y="3184365"/>
              <a:ext cx="86210" cy="81393"/>
            </a:xfrm>
            <a:custGeom>
              <a:avLst/>
              <a:gdLst/>
              <a:ahLst/>
              <a:cxnLst/>
              <a:rect l="l" t="t" r="r" b="b"/>
              <a:pathLst>
                <a:path w="7240" h="7157" extrusionOk="0">
                  <a:moveTo>
                    <a:pt x="963" y="0"/>
                  </a:moveTo>
                  <a:lnTo>
                    <a:pt x="879" y="42"/>
                  </a:lnTo>
                  <a:lnTo>
                    <a:pt x="774" y="63"/>
                  </a:lnTo>
                  <a:lnTo>
                    <a:pt x="712" y="63"/>
                  </a:lnTo>
                  <a:lnTo>
                    <a:pt x="670" y="84"/>
                  </a:lnTo>
                  <a:lnTo>
                    <a:pt x="670" y="105"/>
                  </a:lnTo>
                  <a:lnTo>
                    <a:pt x="649" y="105"/>
                  </a:lnTo>
                  <a:lnTo>
                    <a:pt x="502" y="189"/>
                  </a:lnTo>
                  <a:lnTo>
                    <a:pt x="544" y="273"/>
                  </a:lnTo>
                  <a:lnTo>
                    <a:pt x="544" y="356"/>
                  </a:lnTo>
                  <a:lnTo>
                    <a:pt x="858" y="712"/>
                  </a:lnTo>
                  <a:lnTo>
                    <a:pt x="879" y="1151"/>
                  </a:lnTo>
                  <a:lnTo>
                    <a:pt x="1046" y="1402"/>
                  </a:lnTo>
                  <a:lnTo>
                    <a:pt x="1026" y="1633"/>
                  </a:lnTo>
                  <a:lnTo>
                    <a:pt x="837" y="1863"/>
                  </a:lnTo>
                  <a:lnTo>
                    <a:pt x="942" y="1925"/>
                  </a:lnTo>
                  <a:lnTo>
                    <a:pt x="942" y="2135"/>
                  </a:lnTo>
                  <a:lnTo>
                    <a:pt x="1046" y="2260"/>
                  </a:lnTo>
                  <a:lnTo>
                    <a:pt x="1046" y="2407"/>
                  </a:lnTo>
                  <a:lnTo>
                    <a:pt x="1256" y="2783"/>
                  </a:lnTo>
                  <a:lnTo>
                    <a:pt x="1256" y="2867"/>
                  </a:lnTo>
                  <a:lnTo>
                    <a:pt x="1339" y="2972"/>
                  </a:lnTo>
                  <a:lnTo>
                    <a:pt x="1339" y="3453"/>
                  </a:lnTo>
                  <a:lnTo>
                    <a:pt x="1088" y="3871"/>
                  </a:lnTo>
                  <a:lnTo>
                    <a:pt x="1026" y="3871"/>
                  </a:lnTo>
                  <a:lnTo>
                    <a:pt x="754" y="4081"/>
                  </a:lnTo>
                  <a:lnTo>
                    <a:pt x="754" y="4227"/>
                  </a:lnTo>
                  <a:lnTo>
                    <a:pt x="440" y="4499"/>
                  </a:lnTo>
                  <a:lnTo>
                    <a:pt x="440" y="4687"/>
                  </a:lnTo>
                  <a:lnTo>
                    <a:pt x="398" y="4750"/>
                  </a:lnTo>
                  <a:lnTo>
                    <a:pt x="398" y="5210"/>
                  </a:lnTo>
                  <a:lnTo>
                    <a:pt x="230" y="5399"/>
                  </a:lnTo>
                  <a:lnTo>
                    <a:pt x="210" y="5608"/>
                  </a:lnTo>
                  <a:lnTo>
                    <a:pt x="42" y="5796"/>
                  </a:lnTo>
                  <a:lnTo>
                    <a:pt x="42" y="6006"/>
                  </a:lnTo>
                  <a:lnTo>
                    <a:pt x="21" y="6173"/>
                  </a:lnTo>
                  <a:lnTo>
                    <a:pt x="21" y="6466"/>
                  </a:lnTo>
                  <a:lnTo>
                    <a:pt x="0" y="6654"/>
                  </a:lnTo>
                  <a:lnTo>
                    <a:pt x="21" y="6696"/>
                  </a:lnTo>
                  <a:lnTo>
                    <a:pt x="105" y="6738"/>
                  </a:lnTo>
                  <a:lnTo>
                    <a:pt x="126" y="6759"/>
                  </a:lnTo>
                  <a:lnTo>
                    <a:pt x="189" y="6738"/>
                  </a:lnTo>
                  <a:lnTo>
                    <a:pt x="210" y="6654"/>
                  </a:lnTo>
                  <a:lnTo>
                    <a:pt x="398" y="6654"/>
                  </a:lnTo>
                  <a:lnTo>
                    <a:pt x="461" y="6696"/>
                  </a:lnTo>
                  <a:lnTo>
                    <a:pt x="523" y="6675"/>
                  </a:lnTo>
                  <a:lnTo>
                    <a:pt x="523" y="6591"/>
                  </a:lnTo>
                  <a:lnTo>
                    <a:pt x="712" y="6466"/>
                  </a:lnTo>
                  <a:lnTo>
                    <a:pt x="754" y="6466"/>
                  </a:lnTo>
                  <a:lnTo>
                    <a:pt x="858" y="6529"/>
                  </a:lnTo>
                  <a:lnTo>
                    <a:pt x="879" y="6529"/>
                  </a:lnTo>
                  <a:lnTo>
                    <a:pt x="921" y="6487"/>
                  </a:lnTo>
                  <a:lnTo>
                    <a:pt x="963" y="6466"/>
                  </a:lnTo>
                  <a:lnTo>
                    <a:pt x="1046" y="6529"/>
                  </a:lnTo>
                  <a:lnTo>
                    <a:pt x="1046" y="6550"/>
                  </a:lnTo>
                  <a:lnTo>
                    <a:pt x="1130" y="6571"/>
                  </a:lnTo>
                  <a:lnTo>
                    <a:pt x="1088" y="6633"/>
                  </a:lnTo>
                  <a:lnTo>
                    <a:pt x="1151" y="6654"/>
                  </a:lnTo>
                  <a:lnTo>
                    <a:pt x="1256" y="6759"/>
                  </a:lnTo>
                  <a:lnTo>
                    <a:pt x="1381" y="6801"/>
                  </a:lnTo>
                  <a:lnTo>
                    <a:pt x="1486" y="6759"/>
                  </a:lnTo>
                  <a:lnTo>
                    <a:pt x="1507" y="6759"/>
                  </a:lnTo>
                  <a:lnTo>
                    <a:pt x="1590" y="6696"/>
                  </a:lnTo>
                  <a:lnTo>
                    <a:pt x="1653" y="6696"/>
                  </a:lnTo>
                  <a:lnTo>
                    <a:pt x="1674" y="6738"/>
                  </a:lnTo>
                  <a:lnTo>
                    <a:pt x="3850" y="6738"/>
                  </a:lnTo>
                  <a:lnTo>
                    <a:pt x="3871" y="6759"/>
                  </a:lnTo>
                  <a:lnTo>
                    <a:pt x="3913" y="6863"/>
                  </a:lnTo>
                  <a:lnTo>
                    <a:pt x="3976" y="6905"/>
                  </a:lnTo>
                  <a:lnTo>
                    <a:pt x="4101" y="6968"/>
                  </a:lnTo>
                  <a:lnTo>
                    <a:pt x="4206" y="6989"/>
                  </a:lnTo>
                  <a:lnTo>
                    <a:pt x="4311" y="6968"/>
                  </a:lnTo>
                  <a:lnTo>
                    <a:pt x="4373" y="6989"/>
                  </a:lnTo>
                  <a:lnTo>
                    <a:pt x="4394" y="7052"/>
                  </a:lnTo>
                  <a:lnTo>
                    <a:pt x="4478" y="7073"/>
                  </a:lnTo>
                  <a:lnTo>
                    <a:pt x="4541" y="7010"/>
                  </a:lnTo>
                  <a:lnTo>
                    <a:pt x="4645" y="6989"/>
                  </a:lnTo>
                  <a:lnTo>
                    <a:pt x="4792" y="7010"/>
                  </a:lnTo>
                  <a:lnTo>
                    <a:pt x="4855" y="7010"/>
                  </a:lnTo>
                  <a:lnTo>
                    <a:pt x="4896" y="6947"/>
                  </a:lnTo>
                  <a:lnTo>
                    <a:pt x="4917" y="6968"/>
                  </a:lnTo>
                  <a:lnTo>
                    <a:pt x="4959" y="6968"/>
                  </a:lnTo>
                  <a:lnTo>
                    <a:pt x="5106" y="7094"/>
                  </a:lnTo>
                  <a:lnTo>
                    <a:pt x="5210" y="7115"/>
                  </a:lnTo>
                  <a:lnTo>
                    <a:pt x="5357" y="7115"/>
                  </a:lnTo>
                  <a:lnTo>
                    <a:pt x="5357" y="7073"/>
                  </a:lnTo>
                  <a:lnTo>
                    <a:pt x="5440" y="7052"/>
                  </a:lnTo>
                  <a:lnTo>
                    <a:pt x="5482" y="7073"/>
                  </a:lnTo>
                  <a:lnTo>
                    <a:pt x="5545" y="7094"/>
                  </a:lnTo>
                  <a:lnTo>
                    <a:pt x="5587" y="7073"/>
                  </a:lnTo>
                  <a:lnTo>
                    <a:pt x="5629" y="7115"/>
                  </a:lnTo>
                  <a:lnTo>
                    <a:pt x="5671" y="7115"/>
                  </a:lnTo>
                  <a:lnTo>
                    <a:pt x="5692" y="7156"/>
                  </a:lnTo>
                  <a:lnTo>
                    <a:pt x="5838" y="7156"/>
                  </a:lnTo>
                  <a:lnTo>
                    <a:pt x="6717" y="6947"/>
                  </a:lnTo>
                  <a:lnTo>
                    <a:pt x="6696" y="6843"/>
                  </a:lnTo>
                  <a:lnTo>
                    <a:pt x="6612" y="6801"/>
                  </a:lnTo>
                  <a:lnTo>
                    <a:pt x="6570" y="6738"/>
                  </a:lnTo>
                  <a:lnTo>
                    <a:pt x="6508" y="6675"/>
                  </a:lnTo>
                  <a:lnTo>
                    <a:pt x="6424" y="6633"/>
                  </a:lnTo>
                  <a:lnTo>
                    <a:pt x="6361" y="6571"/>
                  </a:lnTo>
                  <a:lnTo>
                    <a:pt x="6256" y="6424"/>
                  </a:lnTo>
                  <a:lnTo>
                    <a:pt x="6173" y="6382"/>
                  </a:lnTo>
                  <a:lnTo>
                    <a:pt x="6110" y="6319"/>
                  </a:lnTo>
                  <a:lnTo>
                    <a:pt x="6047" y="6257"/>
                  </a:lnTo>
                  <a:lnTo>
                    <a:pt x="5964" y="6152"/>
                  </a:lnTo>
                  <a:lnTo>
                    <a:pt x="5943" y="6110"/>
                  </a:lnTo>
                  <a:lnTo>
                    <a:pt x="5984" y="4164"/>
                  </a:lnTo>
                  <a:lnTo>
                    <a:pt x="7219" y="4164"/>
                  </a:lnTo>
                  <a:lnTo>
                    <a:pt x="7198" y="4122"/>
                  </a:lnTo>
                  <a:lnTo>
                    <a:pt x="7219" y="3955"/>
                  </a:lnTo>
                  <a:lnTo>
                    <a:pt x="7240" y="3913"/>
                  </a:lnTo>
                  <a:lnTo>
                    <a:pt x="7240" y="3809"/>
                  </a:lnTo>
                  <a:lnTo>
                    <a:pt x="7198" y="3704"/>
                  </a:lnTo>
                  <a:lnTo>
                    <a:pt x="7198" y="3558"/>
                  </a:lnTo>
                  <a:lnTo>
                    <a:pt x="7198" y="3348"/>
                  </a:lnTo>
                  <a:lnTo>
                    <a:pt x="7156" y="3118"/>
                  </a:lnTo>
                  <a:lnTo>
                    <a:pt x="7198" y="3097"/>
                  </a:lnTo>
                  <a:lnTo>
                    <a:pt x="7198" y="3034"/>
                  </a:lnTo>
                  <a:lnTo>
                    <a:pt x="7198" y="3013"/>
                  </a:lnTo>
                  <a:lnTo>
                    <a:pt x="7093" y="3013"/>
                  </a:lnTo>
                  <a:lnTo>
                    <a:pt x="6989" y="3034"/>
                  </a:lnTo>
                  <a:lnTo>
                    <a:pt x="6905" y="3097"/>
                  </a:lnTo>
                  <a:lnTo>
                    <a:pt x="6821" y="3118"/>
                  </a:lnTo>
                  <a:lnTo>
                    <a:pt x="6780" y="3139"/>
                  </a:lnTo>
                  <a:lnTo>
                    <a:pt x="6717" y="3118"/>
                  </a:lnTo>
                  <a:lnTo>
                    <a:pt x="6570" y="3118"/>
                  </a:lnTo>
                  <a:lnTo>
                    <a:pt x="6508" y="3097"/>
                  </a:lnTo>
                  <a:lnTo>
                    <a:pt x="6424" y="3034"/>
                  </a:lnTo>
                  <a:lnTo>
                    <a:pt x="6382" y="3034"/>
                  </a:lnTo>
                  <a:lnTo>
                    <a:pt x="6361" y="3076"/>
                  </a:lnTo>
                  <a:lnTo>
                    <a:pt x="6298" y="3097"/>
                  </a:lnTo>
                  <a:lnTo>
                    <a:pt x="6256" y="3118"/>
                  </a:lnTo>
                  <a:lnTo>
                    <a:pt x="6194" y="3118"/>
                  </a:lnTo>
                  <a:lnTo>
                    <a:pt x="6173" y="3097"/>
                  </a:lnTo>
                  <a:lnTo>
                    <a:pt x="6173" y="2972"/>
                  </a:lnTo>
                  <a:lnTo>
                    <a:pt x="6215" y="2930"/>
                  </a:lnTo>
                  <a:lnTo>
                    <a:pt x="6215" y="2909"/>
                  </a:lnTo>
                  <a:lnTo>
                    <a:pt x="6256" y="2825"/>
                  </a:lnTo>
                  <a:lnTo>
                    <a:pt x="6173" y="2783"/>
                  </a:lnTo>
                  <a:lnTo>
                    <a:pt x="6173" y="2658"/>
                  </a:lnTo>
                  <a:lnTo>
                    <a:pt x="6194" y="2616"/>
                  </a:lnTo>
                  <a:lnTo>
                    <a:pt x="6194" y="2553"/>
                  </a:lnTo>
                  <a:lnTo>
                    <a:pt x="6110" y="2490"/>
                  </a:lnTo>
                  <a:lnTo>
                    <a:pt x="6110" y="2407"/>
                  </a:lnTo>
                  <a:lnTo>
                    <a:pt x="6152" y="2344"/>
                  </a:lnTo>
                  <a:lnTo>
                    <a:pt x="6110" y="2281"/>
                  </a:lnTo>
                  <a:lnTo>
                    <a:pt x="6068" y="2260"/>
                  </a:lnTo>
                  <a:lnTo>
                    <a:pt x="6047" y="2197"/>
                  </a:lnTo>
                  <a:lnTo>
                    <a:pt x="6005" y="2177"/>
                  </a:lnTo>
                  <a:lnTo>
                    <a:pt x="6005" y="2093"/>
                  </a:lnTo>
                  <a:lnTo>
                    <a:pt x="5964" y="2051"/>
                  </a:lnTo>
                  <a:lnTo>
                    <a:pt x="5964" y="1967"/>
                  </a:lnTo>
                  <a:lnTo>
                    <a:pt x="5901" y="1925"/>
                  </a:lnTo>
                  <a:lnTo>
                    <a:pt x="5964" y="1821"/>
                  </a:lnTo>
                  <a:lnTo>
                    <a:pt x="5964" y="1612"/>
                  </a:lnTo>
                  <a:lnTo>
                    <a:pt x="5943" y="1528"/>
                  </a:lnTo>
                  <a:lnTo>
                    <a:pt x="5943" y="1507"/>
                  </a:lnTo>
                  <a:lnTo>
                    <a:pt x="5964" y="1444"/>
                  </a:lnTo>
                  <a:lnTo>
                    <a:pt x="5964" y="1361"/>
                  </a:lnTo>
                  <a:lnTo>
                    <a:pt x="5901" y="1298"/>
                  </a:lnTo>
                  <a:lnTo>
                    <a:pt x="5943" y="1193"/>
                  </a:lnTo>
                  <a:lnTo>
                    <a:pt x="5984" y="1089"/>
                  </a:lnTo>
                  <a:lnTo>
                    <a:pt x="5984" y="1005"/>
                  </a:lnTo>
                  <a:lnTo>
                    <a:pt x="5984" y="921"/>
                  </a:lnTo>
                  <a:lnTo>
                    <a:pt x="5964" y="837"/>
                  </a:lnTo>
                  <a:lnTo>
                    <a:pt x="5315" y="796"/>
                  </a:lnTo>
                  <a:lnTo>
                    <a:pt x="5273" y="733"/>
                  </a:lnTo>
                  <a:lnTo>
                    <a:pt x="5315" y="691"/>
                  </a:lnTo>
                  <a:lnTo>
                    <a:pt x="5336" y="607"/>
                  </a:lnTo>
                  <a:lnTo>
                    <a:pt x="5147" y="586"/>
                  </a:lnTo>
                  <a:lnTo>
                    <a:pt x="5147" y="628"/>
                  </a:lnTo>
                  <a:lnTo>
                    <a:pt x="4583" y="670"/>
                  </a:lnTo>
                  <a:lnTo>
                    <a:pt x="4583" y="817"/>
                  </a:lnTo>
                  <a:lnTo>
                    <a:pt x="4520" y="921"/>
                  </a:lnTo>
                  <a:lnTo>
                    <a:pt x="4478" y="942"/>
                  </a:lnTo>
                  <a:lnTo>
                    <a:pt x="4499" y="1047"/>
                  </a:lnTo>
                  <a:lnTo>
                    <a:pt x="4499" y="1214"/>
                  </a:lnTo>
                  <a:lnTo>
                    <a:pt x="4059" y="1235"/>
                  </a:lnTo>
                  <a:lnTo>
                    <a:pt x="3976" y="1298"/>
                  </a:lnTo>
                  <a:lnTo>
                    <a:pt x="3787" y="1256"/>
                  </a:lnTo>
                  <a:lnTo>
                    <a:pt x="3704" y="1235"/>
                  </a:lnTo>
                  <a:lnTo>
                    <a:pt x="3599" y="1256"/>
                  </a:lnTo>
                  <a:lnTo>
                    <a:pt x="3453" y="1256"/>
                  </a:lnTo>
                  <a:lnTo>
                    <a:pt x="3390" y="1235"/>
                  </a:lnTo>
                  <a:lnTo>
                    <a:pt x="3369" y="1026"/>
                  </a:lnTo>
                  <a:lnTo>
                    <a:pt x="3285" y="921"/>
                  </a:lnTo>
                  <a:lnTo>
                    <a:pt x="3243" y="837"/>
                  </a:lnTo>
                  <a:lnTo>
                    <a:pt x="3181" y="817"/>
                  </a:lnTo>
                  <a:lnTo>
                    <a:pt x="3181" y="733"/>
                  </a:lnTo>
                  <a:lnTo>
                    <a:pt x="3160" y="691"/>
                  </a:lnTo>
                  <a:lnTo>
                    <a:pt x="3139" y="565"/>
                  </a:lnTo>
                  <a:lnTo>
                    <a:pt x="3076" y="461"/>
                  </a:lnTo>
                  <a:lnTo>
                    <a:pt x="3076" y="377"/>
                  </a:lnTo>
                  <a:lnTo>
                    <a:pt x="3118" y="314"/>
                  </a:lnTo>
                  <a:lnTo>
                    <a:pt x="3076" y="252"/>
                  </a:lnTo>
                  <a:lnTo>
                    <a:pt x="3034" y="189"/>
                  </a:lnTo>
                  <a:lnTo>
                    <a:pt x="3034" y="105"/>
                  </a:lnTo>
                  <a:lnTo>
                    <a:pt x="3034" y="84"/>
                  </a:lnTo>
                  <a:lnTo>
                    <a:pt x="3034" y="0"/>
                  </a:lnTo>
                  <a:lnTo>
                    <a:pt x="2030" y="0"/>
                  </a:lnTo>
                  <a:lnTo>
                    <a:pt x="1821" y="42"/>
                  </a:lnTo>
                  <a:lnTo>
                    <a:pt x="1653"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54"/>
            <p:cNvSpPr/>
            <p:nvPr/>
          </p:nvSpPr>
          <p:spPr>
            <a:xfrm>
              <a:off x="3916754" y="3249086"/>
              <a:ext cx="53834" cy="46889"/>
            </a:xfrm>
            <a:custGeom>
              <a:avLst/>
              <a:gdLst/>
              <a:ahLst/>
              <a:cxnLst/>
              <a:rect l="l" t="t" r="r" b="b"/>
              <a:pathLst>
                <a:path w="4521" h="4123" extrusionOk="0">
                  <a:moveTo>
                    <a:pt x="2679" y="1"/>
                  </a:moveTo>
                  <a:lnTo>
                    <a:pt x="2533" y="43"/>
                  </a:lnTo>
                  <a:lnTo>
                    <a:pt x="2470" y="63"/>
                  </a:lnTo>
                  <a:lnTo>
                    <a:pt x="2386" y="105"/>
                  </a:lnTo>
                  <a:lnTo>
                    <a:pt x="2219" y="210"/>
                  </a:lnTo>
                  <a:lnTo>
                    <a:pt x="2177" y="273"/>
                  </a:lnTo>
                  <a:lnTo>
                    <a:pt x="2177" y="335"/>
                  </a:lnTo>
                  <a:lnTo>
                    <a:pt x="2156" y="377"/>
                  </a:lnTo>
                  <a:lnTo>
                    <a:pt x="2177" y="440"/>
                  </a:lnTo>
                  <a:lnTo>
                    <a:pt x="2156" y="482"/>
                  </a:lnTo>
                  <a:lnTo>
                    <a:pt x="2114" y="524"/>
                  </a:lnTo>
                  <a:lnTo>
                    <a:pt x="1905" y="587"/>
                  </a:lnTo>
                  <a:lnTo>
                    <a:pt x="1570" y="838"/>
                  </a:lnTo>
                  <a:lnTo>
                    <a:pt x="1319" y="1152"/>
                  </a:lnTo>
                  <a:lnTo>
                    <a:pt x="1131" y="1403"/>
                  </a:lnTo>
                  <a:lnTo>
                    <a:pt x="963" y="1465"/>
                  </a:lnTo>
                  <a:lnTo>
                    <a:pt x="859" y="1424"/>
                  </a:lnTo>
                  <a:lnTo>
                    <a:pt x="796" y="1361"/>
                  </a:lnTo>
                  <a:lnTo>
                    <a:pt x="754" y="1361"/>
                  </a:lnTo>
                  <a:lnTo>
                    <a:pt x="733" y="1319"/>
                  </a:lnTo>
                  <a:lnTo>
                    <a:pt x="712" y="1361"/>
                  </a:lnTo>
                  <a:lnTo>
                    <a:pt x="650" y="1298"/>
                  </a:lnTo>
                  <a:lnTo>
                    <a:pt x="524" y="1319"/>
                  </a:lnTo>
                  <a:lnTo>
                    <a:pt x="419" y="1403"/>
                  </a:lnTo>
                  <a:lnTo>
                    <a:pt x="378" y="1403"/>
                  </a:lnTo>
                  <a:lnTo>
                    <a:pt x="315" y="1361"/>
                  </a:lnTo>
                  <a:lnTo>
                    <a:pt x="210" y="1298"/>
                  </a:lnTo>
                  <a:lnTo>
                    <a:pt x="64" y="1277"/>
                  </a:lnTo>
                  <a:lnTo>
                    <a:pt x="1" y="1277"/>
                  </a:lnTo>
                  <a:lnTo>
                    <a:pt x="22" y="1319"/>
                  </a:lnTo>
                  <a:lnTo>
                    <a:pt x="22" y="1382"/>
                  </a:lnTo>
                  <a:lnTo>
                    <a:pt x="22" y="1424"/>
                  </a:lnTo>
                  <a:lnTo>
                    <a:pt x="22" y="1486"/>
                  </a:lnTo>
                  <a:lnTo>
                    <a:pt x="106" y="1570"/>
                  </a:lnTo>
                  <a:lnTo>
                    <a:pt x="168" y="1591"/>
                  </a:lnTo>
                  <a:lnTo>
                    <a:pt x="231" y="1633"/>
                  </a:lnTo>
                  <a:lnTo>
                    <a:pt x="294" y="1716"/>
                  </a:lnTo>
                  <a:lnTo>
                    <a:pt x="294" y="1779"/>
                  </a:lnTo>
                  <a:lnTo>
                    <a:pt x="315" y="1800"/>
                  </a:lnTo>
                  <a:lnTo>
                    <a:pt x="378" y="1884"/>
                  </a:lnTo>
                  <a:lnTo>
                    <a:pt x="398" y="1988"/>
                  </a:lnTo>
                  <a:lnTo>
                    <a:pt x="440" y="2030"/>
                  </a:lnTo>
                  <a:lnTo>
                    <a:pt x="503" y="2114"/>
                  </a:lnTo>
                  <a:lnTo>
                    <a:pt x="545" y="2156"/>
                  </a:lnTo>
                  <a:lnTo>
                    <a:pt x="587" y="2156"/>
                  </a:lnTo>
                  <a:lnTo>
                    <a:pt x="629" y="2240"/>
                  </a:lnTo>
                  <a:lnTo>
                    <a:pt x="796" y="2512"/>
                  </a:lnTo>
                  <a:lnTo>
                    <a:pt x="901" y="2574"/>
                  </a:lnTo>
                  <a:lnTo>
                    <a:pt x="1005" y="2637"/>
                  </a:lnTo>
                  <a:lnTo>
                    <a:pt x="1047" y="2679"/>
                  </a:lnTo>
                  <a:lnTo>
                    <a:pt x="1131" y="2742"/>
                  </a:lnTo>
                  <a:lnTo>
                    <a:pt x="1131" y="2763"/>
                  </a:lnTo>
                  <a:lnTo>
                    <a:pt x="1131" y="2825"/>
                  </a:lnTo>
                  <a:lnTo>
                    <a:pt x="1152" y="2867"/>
                  </a:lnTo>
                  <a:lnTo>
                    <a:pt x="1256" y="2888"/>
                  </a:lnTo>
                  <a:lnTo>
                    <a:pt x="1340" y="2972"/>
                  </a:lnTo>
                  <a:lnTo>
                    <a:pt x="1319" y="3056"/>
                  </a:lnTo>
                  <a:lnTo>
                    <a:pt x="1340" y="3181"/>
                  </a:lnTo>
                  <a:lnTo>
                    <a:pt x="1340" y="3265"/>
                  </a:lnTo>
                  <a:lnTo>
                    <a:pt x="1382" y="3369"/>
                  </a:lnTo>
                  <a:lnTo>
                    <a:pt x="1487" y="3453"/>
                  </a:lnTo>
                  <a:lnTo>
                    <a:pt x="1549" y="3558"/>
                  </a:lnTo>
                  <a:lnTo>
                    <a:pt x="1675" y="3579"/>
                  </a:lnTo>
                  <a:lnTo>
                    <a:pt x="1759" y="3558"/>
                  </a:lnTo>
                  <a:lnTo>
                    <a:pt x="1884" y="3600"/>
                  </a:lnTo>
                  <a:lnTo>
                    <a:pt x="1968" y="3600"/>
                  </a:lnTo>
                  <a:lnTo>
                    <a:pt x="2093" y="3683"/>
                  </a:lnTo>
                  <a:lnTo>
                    <a:pt x="2156" y="3683"/>
                  </a:lnTo>
                  <a:lnTo>
                    <a:pt x="2198" y="3725"/>
                  </a:lnTo>
                  <a:lnTo>
                    <a:pt x="2198" y="3788"/>
                  </a:lnTo>
                  <a:lnTo>
                    <a:pt x="2261" y="3830"/>
                  </a:lnTo>
                  <a:lnTo>
                    <a:pt x="2303" y="3893"/>
                  </a:lnTo>
                  <a:lnTo>
                    <a:pt x="2491" y="3872"/>
                  </a:lnTo>
                  <a:lnTo>
                    <a:pt x="2616" y="3893"/>
                  </a:lnTo>
                  <a:lnTo>
                    <a:pt x="2679" y="3976"/>
                  </a:lnTo>
                  <a:lnTo>
                    <a:pt x="2742" y="3976"/>
                  </a:lnTo>
                  <a:lnTo>
                    <a:pt x="2888" y="4018"/>
                  </a:lnTo>
                  <a:lnTo>
                    <a:pt x="2909" y="4039"/>
                  </a:lnTo>
                  <a:lnTo>
                    <a:pt x="3014" y="4018"/>
                  </a:lnTo>
                  <a:lnTo>
                    <a:pt x="3160" y="3997"/>
                  </a:lnTo>
                  <a:lnTo>
                    <a:pt x="3349" y="4039"/>
                  </a:lnTo>
                  <a:lnTo>
                    <a:pt x="3453" y="4123"/>
                  </a:lnTo>
                  <a:lnTo>
                    <a:pt x="4081" y="3474"/>
                  </a:lnTo>
                  <a:lnTo>
                    <a:pt x="4081" y="3286"/>
                  </a:lnTo>
                  <a:lnTo>
                    <a:pt x="4102" y="3202"/>
                  </a:lnTo>
                  <a:lnTo>
                    <a:pt x="4144" y="3056"/>
                  </a:lnTo>
                  <a:lnTo>
                    <a:pt x="4165" y="2972"/>
                  </a:lnTo>
                  <a:lnTo>
                    <a:pt x="4144" y="2867"/>
                  </a:lnTo>
                  <a:lnTo>
                    <a:pt x="4165" y="2784"/>
                  </a:lnTo>
                  <a:lnTo>
                    <a:pt x="4248" y="2784"/>
                  </a:lnTo>
                  <a:lnTo>
                    <a:pt x="4269" y="2742"/>
                  </a:lnTo>
                  <a:lnTo>
                    <a:pt x="4374" y="2637"/>
                  </a:lnTo>
                  <a:lnTo>
                    <a:pt x="4458" y="2532"/>
                  </a:lnTo>
                  <a:lnTo>
                    <a:pt x="4416" y="2449"/>
                  </a:lnTo>
                  <a:lnTo>
                    <a:pt x="4374" y="2407"/>
                  </a:lnTo>
                  <a:lnTo>
                    <a:pt x="4374" y="2302"/>
                  </a:lnTo>
                  <a:lnTo>
                    <a:pt x="4416" y="2240"/>
                  </a:lnTo>
                  <a:lnTo>
                    <a:pt x="4395" y="2135"/>
                  </a:lnTo>
                  <a:lnTo>
                    <a:pt x="4290" y="2051"/>
                  </a:lnTo>
                  <a:lnTo>
                    <a:pt x="4290" y="2009"/>
                  </a:lnTo>
                  <a:lnTo>
                    <a:pt x="4374" y="1988"/>
                  </a:lnTo>
                  <a:lnTo>
                    <a:pt x="4374" y="1842"/>
                  </a:lnTo>
                  <a:lnTo>
                    <a:pt x="4374" y="1737"/>
                  </a:lnTo>
                  <a:lnTo>
                    <a:pt x="4479" y="1696"/>
                  </a:lnTo>
                  <a:lnTo>
                    <a:pt x="4500" y="1612"/>
                  </a:lnTo>
                  <a:lnTo>
                    <a:pt x="4416" y="1612"/>
                  </a:lnTo>
                  <a:lnTo>
                    <a:pt x="4374" y="1570"/>
                  </a:lnTo>
                  <a:lnTo>
                    <a:pt x="4416" y="1465"/>
                  </a:lnTo>
                  <a:lnTo>
                    <a:pt x="4458" y="1298"/>
                  </a:lnTo>
                  <a:lnTo>
                    <a:pt x="4500" y="1214"/>
                  </a:lnTo>
                  <a:lnTo>
                    <a:pt x="4500" y="1152"/>
                  </a:lnTo>
                  <a:lnTo>
                    <a:pt x="4479" y="1068"/>
                  </a:lnTo>
                  <a:lnTo>
                    <a:pt x="4500" y="984"/>
                  </a:lnTo>
                  <a:lnTo>
                    <a:pt x="4479" y="900"/>
                  </a:lnTo>
                  <a:lnTo>
                    <a:pt x="4520" y="796"/>
                  </a:lnTo>
                  <a:lnTo>
                    <a:pt x="4520" y="733"/>
                  </a:lnTo>
                  <a:lnTo>
                    <a:pt x="4395" y="691"/>
                  </a:lnTo>
                  <a:lnTo>
                    <a:pt x="4353" y="628"/>
                  </a:lnTo>
                  <a:lnTo>
                    <a:pt x="4248" y="545"/>
                  </a:lnTo>
                  <a:lnTo>
                    <a:pt x="4060" y="545"/>
                  </a:lnTo>
                  <a:lnTo>
                    <a:pt x="3956" y="524"/>
                  </a:lnTo>
                  <a:lnTo>
                    <a:pt x="3851" y="377"/>
                  </a:lnTo>
                  <a:lnTo>
                    <a:pt x="3683" y="273"/>
                  </a:lnTo>
                  <a:lnTo>
                    <a:pt x="3537" y="252"/>
                  </a:lnTo>
                  <a:lnTo>
                    <a:pt x="3474" y="315"/>
                  </a:lnTo>
                  <a:lnTo>
                    <a:pt x="3432" y="335"/>
                  </a:lnTo>
                  <a:lnTo>
                    <a:pt x="3411" y="252"/>
                  </a:lnTo>
                  <a:lnTo>
                    <a:pt x="3328" y="252"/>
                  </a:lnTo>
                  <a:lnTo>
                    <a:pt x="3119" y="231"/>
                  </a:lnTo>
                  <a:lnTo>
                    <a:pt x="3098" y="43"/>
                  </a:lnTo>
                  <a:lnTo>
                    <a:pt x="3035" y="43"/>
                  </a:lnTo>
                  <a:lnTo>
                    <a:pt x="2909" y="22"/>
                  </a:lnTo>
                  <a:lnTo>
                    <a:pt x="2847" y="43"/>
                  </a:lnTo>
                  <a:lnTo>
                    <a:pt x="2826"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54"/>
            <p:cNvSpPr/>
            <p:nvPr/>
          </p:nvSpPr>
          <p:spPr>
            <a:xfrm>
              <a:off x="3879638" y="3263609"/>
              <a:ext cx="64539" cy="61639"/>
            </a:xfrm>
            <a:custGeom>
              <a:avLst/>
              <a:gdLst/>
              <a:ahLst/>
              <a:cxnLst/>
              <a:rect l="l" t="t" r="r" b="b"/>
              <a:pathLst>
                <a:path w="5420" h="5420" extrusionOk="0">
                  <a:moveTo>
                    <a:pt x="3118" y="0"/>
                  </a:moveTo>
                  <a:lnTo>
                    <a:pt x="3013" y="21"/>
                  </a:lnTo>
                  <a:lnTo>
                    <a:pt x="2825" y="105"/>
                  </a:lnTo>
                  <a:lnTo>
                    <a:pt x="2762" y="147"/>
                  </a:lnTo>
                  <a:lnTo>
                    <a:pt x="2679" y="126"/>
                  </a:lnTo>
                  <a:lnTo>
                    <a:pt x="2658" y="105"/>
                  </a:lnTo>
                  <a:lnTo>
                    <a:pt x="2511" y="105"/>
                  </a:lnTo>
                  <a:lnTo>
                    <a:pt x="2407" y="230"/>
                  </a:lnTo>
                  <a:lnTo>
                    <a:pt x="2281" y="356"/>
                  </a:lnTo>
                  <a:lnTo>
                    <a:pt x="2093" y="502"/>
                  </a:lnTo>
                  <a:lnTo>
                    <a:pt x="2051" y="502"/>
                  </a:lnTo>
                  <a:lnTo>
                    <a:pt x="2072" y="419"/>
                  </a:lnTo>
                  <a:lnTo>
                    <a:pt x="2093" y="356"/>
                  </a:lnTo>
                  <a:lnTo>
                    <a:pt x="2051" y="335"/>
                  </a:lnTo>
                  <a:lnTo>
                    <a:pt x="2030" y="251"/>
                  </a:lnTo>
                  <a:lnTo>
                    <a:pt x="1988" y="230"/>
                  </a:lnTo>
                  <a:lnTo>
                    <a:pt x="1883" y="230"/>
                  </a:lnTo>
                  <a:lnTo>
                    <a:pt x="1716" y="293"/>
                  </a:lnTo>
                  <a:lnTo>
                    <a:pt x="1151" y="419"/>
                  </a:lnTo>
                  <a:lnTo>
                    <a:pt x="733" y="419"/>
                  </a:lnTo>
                  <a:lnTo>
                    <a:pt x="628" y="2490"/>
                  </a:lnTo>
                  <a:lnTo>
                    <a:pt x="105" y="2490"/>
                  </a:lnTo>
                  <a:lnTo>
                    <a:pt x="0" y="4310"/>
                  </a:lnTo>
                  <a:lnTo>
                    <a:pt x="210" y="4436"/>
                  </a:lnTo>
                  <a:lnTo>
                    <a:pt x="272" y="4624"/>
                  </a:lnTo>
                  <a:lnTo>
                    <a:pt x="419" y="4938"/>
                  </a:lnTo>
                  <a:lnTo>
                    <a:pt x="398" y="5105"/>
                  </a:lnTo>
                  <a:lnTo>
                    <a:pt x="314" y="5273"/>
                  </a:lnTo>
                  <a:lnTo>
                    <a:pt x="314" y="5377"/>
                  </a:lnTo>
                  <a:lnTo>
                    <a:pt x="482" y="5357"/>
                  </a:lnTo>
                  <a:lnTo>
                    <a:pt x="628" y="5419"/>
                  </a:lnTo>
                  <a:lnTo>
                    <a:pt x="712" y="5357"/>
                  </a:lnTo>
                  <a:lnTo>
                    <a:pt x="879" y="5377"/>
                  </a:lnTo>
                  <a:lnTo>
                    <a:pt x="942" y="5294"/>
                  </a:lnTo>
                  <a:lnTo>
                    <a:pt x="1088" y="5273"/>
                  </a:lnTo>
                  <a:lnTo>
                    <a:pt x="1193" y="5210"/>
                  </a:lnTo>
                  <a:lnTo>
                    <a:pt x="1235" y="5126"/>
                  </a:lnTo>
                  <a:lnTo>
                    <a:pt x="1423" y="5043"/>
                  </a:lnTo>
                  <a:lnTo>
                    <a:pt x="1528" y="4938"/>
                  </a:lnTo>
                  <a:lnTo>
                    <a:pt x="1611" y="4708"/>
                  </a:lnTo>
                  <a:lnTo>
                    <a:pt x="1758" y="4582"/>
                  </a:lnTo>
                  <a:lnTo>
                    <a:pt x="1925" y="4540"/>
                  </a:lnTo>
                  <a:lnTo>
                    <a:pt x="2093" y="4603"/>
                  </a:lnTo>
                  <a:lnTo>
                    <a:pt x="2155" y="4645"/>
                  </a:lnTo>
                  <a:lnTo>
                    <a:pt x="2239" y="4687"/>
                  </a:lnTo>
                  <a:lnTo>
                    <a:pt x="2448" y="4771"/>
                  </a:lnTo>
                  <a:lnTo>
                    <a:pt x="2511" y="4771"/>
                  </a:lnTo>
                  <a:lnTo>
                    <a:pt x="2616" y="4812"/>
                  </a:lnTo>
                  <a:lnTo>
                    <a:pt x="2762" y="4771"/>
                  </a:lnTo>
                  <a:lnTo>
                    <a:pt x="2888" y="4771"/>
                  </a:lnTo>
                  <a:lnTo>
                    <a:pt x="2992" y="4750"/>
                  </a:lnTo>
                  <a:lnTo>
                    <a:pt x="3013" y="4812"/>
                  </a:lnTo>
                  <a:lnTo>
                    <a:pt x="3097" y="4854"/>
                  </a:lnTo>
                  <a:lnTo>
                    <a:pt x="3223" y="4750"/>
                  </a:lnTo>
                  <a:lnTo>
                    <a:pt x="3202" y="4729"/>
                  </a:lnTo>
                  <a:lnTo>
                    <a:pt x="3223" y="4624"/>
                  </a:lnTo>
                  <a:lnTo>
                    <a:pt x="3223" y="4540"/>
                  </a:lnTo>
                  <a:lnTo>
                    <a:pt x="3285" y="4499"/>
                  </a:lnTo>
                  <a:lnTo>
                    <a:pt x="3285" y="4331"/>
                  </a:lnTo>
                  <a:lnTo>
                    <a:pt x="3327" y="4227"/>
                  </a:lnTo>
                  <a:lnTo>
                    <a:pt x="3432" y="4206"/>
                  </a:lnTo>
                  <a:lnTo>
                    <a:pt x="3515" y="4164"/>
                  </a:lnTo>
                  <a:lnTo>
                    <a:pt x="3599" y="4164"/>
                  </a:lnTo>
                  <a:lnTo>
                    <a:pt x="3641" y="4101"/>
                  </a:lnTo>
                  <a:lnTo>
                    <a:pt x="3662" y="4080"/>
                  </a:lnTo>
                  <a:lnTo>
                    <a:pt x="3704" y="3996"/>
                  </a:lnTo>
                  <a:lnTo>
                    <a:pt x="3767" y="3955"/>
                  </a:lnTo>
                  <a:lnTo>
                    <a:pt x="3850" y="3913"/>
                  </a:lnTo>
                  <a:lnTo>
                    <a:pt x="3871" y="3871"/>
                  </a:lnTo>
                  <a:lnTo>
                    <a:pt x="3955" y="3850"/>
                  </a:lnTo>
                  <a:lnTo>
                    <a:pt x="3955" y="3766"/>
                  </a:lnTo>
                  <a:lnTo>
                    <a:pt x="3934" y="3704"/>
                  </a:lnTo>
                  <a:lnTo>
                    <a:pt x="3955" y="3578"/>
                  </a:lnTo>
                  <a:lnTo>
                    <a:pt x="4080" y="3369"/>
                  </a:lnTo>
                  <a:lnTo>
                    <a:pt x="4185" y="3327"/>
                  </a:lnTo>
                  <a:lnTo>
                    <a:pt x="4248" y="3327"/>
                  </a:lnTo>
                  <a:lnTo>
                    <a:pt x="4290" y="3264"/>
                  </a:lnTo>
                  <a:lnTo>
                    <a:pt x="4373" y="3243"/>
                  </a:lnTo>
                  <a:lnTo>
                    <a:pt x="4394" y="3180"/>
                  </a:lnTo>
                  <a:lnTo>
                    <a:pt x="4457" y="3139"/>
                  </a:lnTo>
                  <a:lnTo>
                    <a:pt x="4541" y="3076"/>
                  </a:lnTo>
                  <a:lnTo>
                    <a:pt x="4645" y="2971"/>
                  </a:lnTo>
                  <a:lnTo>
                    <a:pt x="4771" y="2950"/>
                  </a:lnTo>
                  <a:lnTo>
                    <a:pt x="4792" y="2971"/>
                  </a:lnTo>
                  <a:lnTo>
                    <a:pt x="4855" y="2950"/>
                  </a:lnTo>
                  <a:lnTo>
                    <a:pt x="4959" y="2950"/>
                  </a:lnTo>
                  <a:lnTo>
                    <a:pt x="5022" y="2867"/>
                  </a:lnTo>
                  <a:lnTo>
                    <a:pt x="5106" y="2867"/>
                  </a:lnTo>
                  <a:lnTo>
                    <a:pt x="5127" y="2762"/>
                  </a:lnTo>
                  <a:lnTo>
                    <a:pt x="5127" y="2720"/>
                  </a:lnTo>
                  <a:lnTo>
                    <a:pt x="5189" y="2657"/>
                  </a:lnTo>
                  <a:lnTo>
                    <a:pt x="5294" y="2657"/>
                  </a:lnTo>
                  <a:lnTo>
                    <a:pt x="5336" y="2616"/>
                  </a:lnTo>
                  <a:lnTo>
                    <a:pt x="5420" y="2616"/>
                  </a:lnTo>
                  <a:lnTo>
                    <a:pt x="5378" y="2553"/>
                  </a:lnTo>
                  <a:lnTo>
                    <a:pt x="5315" y="2511"/>
                  </a:lnTo>
                  <a:lnTo>
                    <a:pt x="5315" y="2448"/>
                  </a:lnTo>
                  <a:lnTo>
                    <a:pt x="5273" y="2406"/>
                  </a:lnTo>
                  <a:lnTo>
                    <a:pt x="5210" y="2406"/>
                  </a:lnTo>
                  <a:lnTo>
                    <a:pt x="5085" y="2323"/>
                  </a:lnTo>
                  <a:lnTo>
                    <a:pt x="5001" y="2323"/>
                  </a:lnTo>
                  <a:lnTo>
                    <a:pt x="4876" y="2281"/>
                  </a:lnTo>
                  <a:lnTo>
                    <a:pt x="4792" y="2302"/>
                  </a:lnTo>
                  <a:lnTo>
                    <a:pt x="4666" y="2281"/>
                  </a:lnTo>
                  <a:lnTo>
                    <a:pt x="4604" y="2176"/>
                  </a:lnTo>
                  <a:lnTo>
                    <a:pt x="4499" y="2092"/>
                  </a:lnTo>
                  <a:lnTo>
                    <a:pt x="4457" y="1988"/>
                  </a:lnTo>
                  <a:lnTo>
                    <a:pt x="4457" y="1904"/>
                  </a:lnTo>
                  <a:lnTo>
                    <a:pt x="4436" y="1779"/>
                  </a:lnTo>
                  <a:lnTo>
                    <a:pt x="4457" y="1695"/>
                  </a:lnTo>
                  <a:lnTo>
                    <a:pt x="4373" y="1611"/>
                  </a:lnTo>
                  <a:lnTo>
                    <a:pt x="4269" y="1590"/>
                  </a:lnTo>
                  <a:lnTo>
                    <a:pt x="4248" y="1548"/>
                  </a:lnTo>
                  <a:lnTo>
                    <a:pt x="4248" y="1486"/>
                  </a:lnTo>
                  <a:lnTo>
                    <a:pt x="4248" y="1465"/>
                  </a:lnTo>
                  <a:lnTo>
                    <a:pt x="4164" y="1402"/>
                  </a:lnTo>
                  <a:lnTo>
                    <a:pt x="4122" y="1360"/>
                  </a:lnTo>
                  <a:lnTo>
                    <a:pt x="4018" y="1297"/>
                  </a:lnTo>
                  <a:lnTo>
                    <a:pt x="3913" y="1235"/>
                  </a:lnTo>
                  <a:lnTo>
                    <a:pt x="3746" y="963"/>
                  </a:lnTo>
                  <a:lnTo>
                    <a:pt x="3704" y="879"/>
                  </a:lnTo>
                  <a:lnTo>
                    <a:pt x="3662" y="879"/>
                  </a:lnTo>
                  <a:lnTo>
                    <a:pt x="3620" y="837"/>
                  </a:lnTo>
                  <a:lnTo>
                    <a:pt x="3557" y="753"/>
                  </a:lnTo>
                  <a:lnTo>
                    <a:pt x="3515" y="711"/>
                  </a:lnTo>
                  <a:lnTo>
                    <a:pt x="3495" y="607"/>
                  </a:lnTo>
                  <a:lnTo>
                    <a:pt x="3432" y="523"/>
                  </a:lnTo>
                  <a:lnTo>
                    <a:pt x="3411" y="502"/>
                  </a:lnTo>
                  <a:lnTo>
                    <a:pt x="3411" y="439"/>
                  </a:lnTo>
                  <a:lnTo>
                    <a:pt x="3348" y="356"/>
                  </a:lnTo>
                  <a:lnTo>
                    <a:pt x="3285" y="314"/>
                  </a:lnTo>
                  <a:lnTo>
                    <a:pt x="3223" y="293"/>
                  </a:lnTo>
                  <a:lnTo>
                    <a:pt x="3139" y="209"/>
                  </a:lnTo>
                  <a:lnTo>
                    <a:pt x="3139" y="147"/>
                  </a:lnTo>
                  <a:lnTo>
                    <a:pt x="3139" y="105"/>
                  </a:lnTo>
                  <a:lnTo>
                    <a:pt x="3139" y="42"/>
                  </a:lnTo>
                  <a:lnTo>
                    <a:pt x="3118"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54"/>
            <p:cNvSpPr/>
            <p:nvPr/>
          </p:nvSpPr>
          <p:spPr>
            <a:xfrm>
              <a:off x="3824578" y="3257889"/>
              <a:ext cx="92188" cy="82826"/>
            </a:xfrm>
            <a:custGeom>
              <a:avLst/>
              <a:gdLst/>
              <a:ahLst/>
              <a:cxnLst/>
              <a:rect l="l" t="t" r="r" b="b"/>
              <a:pathLst>
                <a:path w="7742" h="7283" extrusionOk="0">
                  <a:moveTo>
                    <a:pt x="691" y="1"/>
                  </a:moveTo>
                  <a:lnTo>
                    <a:pt x="502" y="126"/>
                  </a:lnTo>
                  <a:lnTo>
                    <a:pt x="502" y="210"/>
                  </a:lnTo>
                  <a:lnTo>
                    <a:pt x="440" y="231"/>
                  </a:lnTo>
                  <a:lnTo>
                    <a:pt x="377" y="189"/>
                  </a:lnTo>
                  <a:lnTo>
                    <a:pt x="189" y="189"/>
                  </a:lnTo>
                  <a:lnTo>
                    <a:pt x="168" y="273"/>
                  </a:lnTo>
                  <a:lnTo>
                    <a:pt x="105" y="294"/>
                  </a:lnTo>
                  <a:lnTo>
                    <a:pt x="84" y="273"/>
                  </a:lnTo>
                  <a:lnTo>
                    <a:pt x="0" y="231"/>
                  </a:lnTo>
                  <a:lnTo>
                    <a:pt x="21" y="733"/>
                  </a:lnTo>
                  <a:lnTo>
                    <a:pt x="377" y="1068"/>
                  </a:lnTo>
                  <a:lnTo>
                    <a:pt x="544" y="1382"/>
                  </a:lnTo>
                  <a:lnTo>
                    <a:pt x="837" y="2051"/>
                  </a:lnTo>
                  <a:lnTo>
                    <a:pt x="858" y="2302"/>
                  </a:lnTo>
                  <a:lnTo>
                    <a:pt x="1151" y="2700"/>
                  </a:lnTo>
                  <a:lnTo>
                    <a:pt x="1151" y="2847"/>
                  </a:lnTo>
                  <a:lnTo>
                    <a:pt x="1465" y="3307"/>
                  </a:lnTo>
                  <a:lnTo>
                    <a:pt x="1465" y="3537"/>
                  </a:lnTo>
                  <a:lnTo>
                    <a:pt x="1381" y="3579"/>
                  </a:lnTo>
                  <a:lnTo>
                    <a:pt x="1465" y="3872"/>
                  </a:lnTo>
                  <a:lnTo>
                    <a:pt x="1486" y="4311"/>
                  </a:lnTo>
                  <a:lnTo>
                    <a:pt x="1674" y="4751"/>
                  </a:lnTo>
                  <a:lnTo>
                    <a:pt x="1653" y="5023"/>
                  </a:lnTo>
                  <a:lnTo>
                    <a:pt x="1695" y="5190"/>
                  </a:lnTo>
                  <a:lnTo>
                    <a:pt x="1632" y="5232"/>
                  </a:lnTo>
                  <a:lnTo>
                    <a:pt x="1674" y="5315"/>
                  </a:lnTo>
                  <a:lnTo>
                    <a:pt x="1737" y="5629"/>
                  </a:lnTo>
                  <a:lnTo>
                    <a:pt x="1800" y="5650"/>
                  </a:lnTo>
                  <a:lnTo>
                    <a:pt x="1862" y="5755"/>
                  </a:lnTo>
                  <a:lnTo>
                    <a:pt x="1800" y="5797"/>
                  </a:lnTo>
                  <a:lnTo>
                    <a:pt x="1800" y="5943"/>
                  </a:lnTo>
                  <a:lnTo>
                    <a:pt x="1883" y="6027"/>
                  </a:lnTo>
                  <a:lnTo>
                    <a:pt x="1904" y="6257"/>
                  </a:lnTo>
                  <a:lnTo>
                    <a:pt x="2009" y="6383"/>
                  </a:lnTo>
                  <a:lnTo>
                    <a:pt x="2155" y="6676"/>
                  </a:lnTo>
                  <a:lnTo>
                    <a:pt x="2281" y="6801"/>
                  </a:lnTo>
                  <a:lnTo>
                    <a:pt x="2302" y="6885"/>
                  </a:lnTo>
                  <a:lnTo>
                    <a:pt x="2511" y="7031"/>
                  </a:lnTo>
                  <a:lnTo>
                    <a:pt x="2595" y="6989"/>
                  </a:lnTo>
                  <a:lnTo>
                    <a:pt x="2720" y="6968"/>
                  </a:lnTo>
                  <a:lnTo>
                    <a:pt x="2720" y="6885"/>
                  </a:lnTo>
                  <a:lnTo>
                    <a:pt x="2678" y="6843"/>
                  </a:lnTo>
                  <a:lnTo>
                    <a:pt x="2720" y="6759"/>
                  </a:lnTo>
                  <a:lnTo>
                    <a:pt x="2888" y="6696"/>
                  </a:lnTo>
                  <a:lnTo>
                    <a:pt x="2930" y="6801"/>
                  </a:lnTo>
                  <a:lnTo>
                    <a:pt x="3055" y="6822"/>
                  </a:lnTo>
                  <a:lnTo>
                    <a:pt x="3013" y="6927"/>
                  </a:lnTo>
                  <a:lnTo>
                    <a:pt x="3097" y="7115"/>
                  </a:lnTo>
                  <a:lnTo>
                    <a:pt x="3264" y="7136"/>
                  </a:lnTo>
                  <a:lnTo>
                    <a:pt x="3411" y="7220"/>
                  </a:lnTo>
                  <a:lnTo>
                    <a:pt x="3515" y="7199"/>
                  </a:lnTo>
                  <a:lnTo>
                    <a:pt x="3557" y="7220"/>
                  </a:lnTo>
                  <a:lnTo>
                    <a:pt x="3662" y="7240"/>
                  </a:lnTo>
                  <a:lnTo>
                    <a:pt x="3725" y="7199"/>
                  </a:lnTo>
                  <a:lnTo>
                    <a:pt x="3787" y="7199"/>
                  </a:lnTo>
                  <a:lnTo>
                    <a:pt x="3850" y="7282"/>
                  </a:lnTo>
                  <a:lnTo>
                    <a:pt x="3976" y="7282"/>
                  </a:lnTo>
                  <a:lnTo>
                    <a:pt x="3997" y="7178"/>
                  </a:lnTo>
                  <a:lnTo>
                    <a:pt x="4038" y="7115"/>
                  </a:lnTo>
                  <a:lnTo>
                    <a:pt x="4101" y="7094"/>
                  </a:lnTo>
                  <a:lnTo>
                    <a:pt x="4164" y="6968"/>
                  </a:lnTo>
                  <a:lnTo>
                    <a:pt x="4310" y="6885"/>
                  </a:lnTo>
                  <a:lnTo>
                    <a:pt x="4499" y="6906"/>
                  </a:lnTo>
                  <a:lnTo>
                    <a:pt x="4562" y="6906"/>
                  </a:lnTo>
                  <a:lnTo>
                    <a:pt x="4624" y="4813"/>
                  </a:lnTo>
                  <a:lnTo>
                    <a:pt x="4729" y="2993"/>
                  </a:lnTo>
                  <a:lnTo>
                    <a:pt x="5252" y="2993"/>
                  </a:lnTo>
                  <a:lnTo>
                    <a:pt x="5357" y="922"/>
                  </a:lnTo>
                  <a:lnTo>
                    <a:pt x="5775" y="922"/>
                  </a:lnTo>
                  <a:lnTo>
                    <a:pt x="6340" y="796"/>
                  </a:lnTo>
                  <a:lnTo>
                    <a:pt x="6507" y="733"/>
                  </a:lnTo>
                  <a:lnTo>
                    <a:pt x="6612" y="733"/>
                  </a:lnTo>
                  <a:lnTo>
                    <a:pt x="6654" y="754"/>
                  </a:lnTo>
                  <a:lnTo>
                    <a:pt x="6675" y="838"/>
                  </a:lnTo>
                  <a:lnTo>
                    <a:pt x="6717" y="859"/>
                  </a:lnTo>
                  <a:lnTo>
                    <a:pt x="6696" y="922"/>
                  </a:lnTo>
                  <a:lnTo>
                    <a:pt x="6675" y="1005"/>
                  </a:lnTo>
                  <a:lnTo>
                    <a:pt x="6717" y="1005"/>
                  </a:lnTo>
                  <a:lnTo>
                    <a:pt x="6905" y="859"/>
                  </a:lnTo>
                  <a:lnTo>
                    <a:pt x="7031" y="733"/>
                  </a:lnTo>
                  <a:lnTo>
                    <a:pt x="7135" y="608"/>
                  </a:lnTo>
                  <a:lnTo>
                    <a:pt x="7282" y="608"/>
                  </a:lnTo>
                  <a:lnTo>
                    <a:pt x="7303" y="629"/>
                  </a:lnTo>
                  <a:lnTo>
                    <a:pt x="7386" y="650"/>
                  </a:lnTo>
                  <a:lnTo>
                    <a:pt x="7449" y="608"/>
                  </a:lnTo>
                  <a:lnTo>
                    <a:pt x="7637" y="524"/>
                  </a:lnTo>
                  <a:lnTo>
                    <a:pt x="7742" y="503"/>
                  </a:lnTo>
                  <a:lnTo>
                    <a:pt x="7658" y="398"/>
                  </a:lnTo>
                  <a:lnTo>
                    <a:pt x="7637" y="398"/>
                  </a:lnTo>
                  <a:lnTo>
                    <a:pt x="7616" y="378"/>
                  </a:lnTo>
                  <a:lnTo>
                    <a:pt x="7533" y="378"/>
                  </a:lnTo>
                  <a:lnTo>
                    <a:pt x="7512" y="336"/>
                  </a:lnTo>
                  <a:lnTo>
                    <a:pt x="7491" y="336"/>
                  </a:lnTo>
                  <a:lnTo>
                    <a:pt x="7449" y="315"/>
                  </a:lnTo>
                  <a:lnTo>
                    <a:pt x="7323" y="378"/>
                  </a:lnTo>
                  <a:lnTo>
                    <a:pt x="7240" y="336"/>
                  </a:lnTo>
                  <a:lnTo>
                    <a:pt x="6696" y="482"/>
                  </a:lnTo>
                  <a:lnTo>
                    <a:pt x="5817" y="691"/>
                  </a:lnTo>
                  <a:lnTo>
                    <a:pt x="5671" y="691"/>
                  </a:lnTo>
                  <a:lnTo>
                    <a:pt x="5650" y="650"/>
                  </a:lnTo>
                  <a:lnTo>
                    <a:pt x="5608" y="650"/>
                  </a:lnTo>
                  <a:lnTo>
                    <a:pt x="5566" y="608"/>
                  </a:lnTo>
                  <a:lnTo>
                    <a:pt x="5524" y="629"/>
                  </a:lnTo>
                  <a:lnTo>
                    <a:pt x="5461" y="608"/>
                  </a:lnTo>
                  <a:lnTo>
                    <a:pt x="5419" y="587"/>
                  </a:lnTo>
                  <a:lnTo>
                    <a:pt x="5336" y="608"/>
                  </a:lnTo>
                  <a:lnTo>
                    <a:pt x="5336" y="650"/>
                  </a:lnTo>
                  <a:lnTo>
                    <a:pt x="5189" y="650"/>
                  </a:lnTo>
                  <a:lnTo>
                    <a:pt x="5085" y="629"/>
                  </a:lnTo>
                  <a:lnTo>
                    <a:pt x="4938" y="503"/>
                  </a:lnTo>
                  <a:lnTo>
                    <a:pt x="4896" y="503"/>
                  </a:lnTo>
                  <a:lnTo>
                    <a:pt x="4875" y="482"/>
                  </a:lnTo>
                  <a:lnTo>
                    <a:pt x="4834" y="545"/>
                  </a:lnTo>
                  <a:lnTo>
                    <a:pt x="4771" y="545"/>
                  </a:lnTo>
                  <a:lnTo>
                    <a:pt x="4624" y="524"/>
                  </a:lnTo>
                  <a:lnTo>
                    <a:pt x="4520" y="545"/>
                  </a:lnTo>
                  <a:lnTo>
                    <a:pt x="4457" y="608"/>
                  </a:lnTo>
                  <a:lnTo>
                    <a:pt x="4373" y="587"/>
                  </a:lnTo>
                  <a:lnTo>
                    <a:pt x="4352" y="524"/>
                  </a:lnTo>
                  <a:lnTo>
                    <a:pt x="4290" y="503"/>
                  </a:lnTo>
                  <a:lnTo>
                    <a:pt x="4185" y="524"/>
                  </a:lnTo>
                  <a:lnTo>
                    <a:pt x="4080" y="503"/>
                  </a:lnTo>
                  <a:lnTo>
                    <a:pt x="3955" y="440"/>
                  </a:lnTo>
                  <a:lnTo>
                    <a:pt x="3892" y="398"/>
                  </a:lnTo>
                  <a:lnTo>
                    <a:pt x="3850" y="294"/>
                  </a:lnTo>
                  <a:lnTo>
                    <a:pt x="3829" y="273"/>
                  </a:lnTo>
                  <a:lnTo>
                    <a:pt x="1653" y="273"/>
                  </a:lnTo>
                  <a:lnTo>
                    <a:pt x="1632" y="231"/>
                  </a:lnTo>
                  <a:lnTo>
                    <a:pt x="1569" y="231"/>
                  </a:lnTo>
                  <a:lnTo>
                    <a:pt x="1486" y="294"/>
                  </a:lnTo>
                  <a:lnTo>
                    <a:pt x="1465" y="294"/>
                  </a:lnTo>
                  <a:lnTo>
                    <a:pt x="1360" y="336"/>
                  </a:lnTo>
                  <a:lnTo>
                    <a:pt x="1235" y="294"/>
                  </a:lnTo>
                  <a:lnTo>
                    <a:pt x="1130" y="189"/>
                  </a:lnTo>
                  <a:lnTo>
                    <a:pt x="1067" y="168"/>
                  </a:lnTo>
                  <a:lnTo>
                    <a:pt x="1109" y="106"/>
                  </a:lnTo>
                  <a:lnTo>
                    <a:pt x="1025" y="85"/>
                  </a:lnTo>
                  <a:lnTo>
                    <a:pt x="1025" y="64"/>
                  </a:lnTo>
                  <a:lnTo>
                    <a:pt x="942" y="1"/>
                  </a:lnTo>
                  <a:lnTo>
                    <a:pt x="900" y="22"/>
                  </a:lnTo>
                  <a:lnTo>
                    <a:pt x="858" y="64"/>
                  </a:lnTo>
                  <a:lnTo>
                    <a:pt x="837" y="64"/>
                  </a:lnTo>
                  <a:lnTo>
                    <a:pt x="733"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sp>
          <p:nvSpPr>
            <p:cNvPr id="1902" name="Google Shape;1902;p54"/>
            <p:cNvSpPr/>
            <p:nvPr/>
          </p:nvSpPr>
          <p:spPr>
            <a:xfrm>
              <a:off x="3953131" y="3215060"/>
              <a:ext cx="71767" cy="110427"/>
            </a:xfrm>
            <a:custGeom>
              <a:avLst/>
              <a:gdLst/>
              <a:ahLst/>
              <a:cxnLst/>
              <a:rect l="l" t="t" r="r" b="b"/>
              <a:pathLst>
                <a:path w="6027" h="9710" extrusionOk="0">
                  <a:moveTo>
                    <a:pt x="6006" y="1"/>
                  </a:moveTo>
                  <a:lnTo>
                    <a:pt x="5964" y="22"/>
                  </a:lnTo>
                  <a:lnTo>
                    <a:pt x="5922" y="84"/>
                  </a:lnTo>
                  <a:lnTo>
                    <a:pt x="5818" y="63"/>
                  </a:lnTo>
                  <a:lnTo>
                    <a:pt x="5734" y="126"/>
                  </a:lnTo>
                  <a:lnTo>
                    <a:pt x="5650" y="210"/>
                  </a:lnTo>
                  <a:lnTo>
                    <a:pt x="5525" y="231"/>
                  </a:lnTo>
                  <a:lnTo>
                    <a:pt x="5441" y="314"/>
                  </a:lnTo>
                  <a:lnTo>
                    <a:pt x="5315" y="314"/>
                  </a:lnTo>
                  <a:lnTo>
                    <a:pt x="5294" y="377"/>
                  </a:lnTo>
                  <a:lnTo>
                    <a:pt x="5190" y="398"/>
                  </a:lnTo>
                  <a:lnTo>
                    <a:pt x="5106" y="377"/>
                  </a:lnTo>
                  <a:lnTo>
                    <a:pt x="4897" y="440"/>
                  </a:lnTo>
                  <a:lnTo>
                    <a:pt x="4855" y="482"/>
                  </a:lnTo>
                  <a:lnTo>
                    <a:pt x="4750" y="503"/>
                  </a:lnTo>
                  <a:lnTo>
                    <a:pt x="4667" y="440"/>
                  </a:lnTo>
                  <a:lnTo>
                    <a:pt x="4583" y="440"/>
                  </a:lnTo>
                  <a:lnTo>
                    <a:pt x="4478" y="419"/>
                  </a:lnTo>
                  <a:lnTo>
                    <a:pt x="4437" y="482"/>
                  </a:lnTo>
                  <a:lnTo>
                    <a:pt x="4458" y="524"/>
                  </a:lnTo>
                  <a:lnTo>
                    <a:pt x="4437" y="607"/>
                  </a:lnTo>
                  <a:lnTo>
                    <a:pt x="4269" y="628"/>
                  </a:lnTo>
                  <a:lnTo>
                    <a:pt x="4144" y="691"/>
                  </a:lnTo>
                  <a:lnTo>
                    <a:pt x="4060" y="628"/>
                  </a:lnTo>
                  <a:lnTo>
                    <a:pt x="3976" y="628"/>
                  </a:lnTo>
                  <a:lnTo>
                    <a:pt x="3976" y="587"/>
                  </a:lnTo>
                  <a:lnTo>
                    <a:pt x="3934" y="545"/>
                  </a:lnTo>
                  <a:lnTo>
                    <a:pt x="3872" y="607"/>
                  </a:lnTo>
                  <a:lnTo>
                    <a:pt x="3809" y="607"/>
                  </a:lnTo>
                  <a:lnTo>
                    <a:pt x="3704" y="712"/>
                  </a:lnTo>
                  <a:lnTo>
                    <a:pt x="3516" y="733"/>
                  </a:lnTo>
                  <a:lnTo>
                    <a:pt x="3537" y="712"/>
                  </a:lnTo>
                  <a:lnTo>
                    <a:pt x="3495" y="628"/>
                  </a:lnTo>
                  <a:lnTo>
                    <a:pt x="3411" y="628"/>
                  </a:lnTo>
                  <a:lnTo>
                    <a:pt x="3328" y="587"/>
                  </a:lnTo>
                  <a:lnTo>
                    <a:pt x="3244" y="545"/>
                  </a:lnTo>
                  <a:lnTo>
                    <a:pt x="3244" y="503"/>
                  </a:lnTo>
                  <a:lnTo>
                    <a:pt x="3181" y="524"/>
                  </a:lnTo>
                  <a:lnTo>
                    <a:pt x="3139" y="545"/>
                  </a:lnTo>
                  <a:lnTo>
                    <a:pt x="3035" y="587"/>
                  </a:lnTo>
                  <a:lnTo>
                    <a:pt x="2491" y="607"/>
                  </a:lnTo>
                  <a:lnTo>
                    <a:pt x="2365" y="1110"/>
                  </a:lnTo>
                  <a:lnTo>
                    <a:pt x="2449" y="1654"/>
                  </a:lnTo>
                  <a:lnTo>
                    <a:pt x="2616" y="1737"/>
                  </a:lnTo>
                  <a:lnTo>
                    <a:pt x="2721" y="1800"/>
                  </a:lnTo>
                  <a:lnTo>
                    <a:pt x="2763" y="1863"/>
                  </a:lnTo>
                  <a:lnTo>
                    <a:pt x="2805" y="1884"/>
                  </a:lnTo>
                  <a:lnTo>
                    <a:pt x="3014" y="2072"/>
                  </a:lnTo>
                  <a:lnTo>
                    <a:pt x="3035" y="2177"/>
                  </a:lnTo>
                  <a:lnTo>
                    <a:pt x="3181" y="2365"/>
                  </a:lnTo>
                  <a:lnTo>
                    <a:pt x="3223" y="2491"/>
                  </a:lnTo>
                  <a:lnTo>
                    <a:pt x="3286" y="2574"/>
                  </a:lnTo>
                  <a:lnTo>
                    <a:pt x="3286" y="2637"/>
                  </a:lnTo>
                  <a:lnTo>
                    <a:pt x="3202" y="2637"/>
                  </a:lnTo>
                  <a:lnTo>
                    <a:pt x="3181" y="2721"/>
                  </a:lnTo>
                  <a:lnTo>
                    <a:pt x="3118" y="2721"/>
                  </a:lnTo>
                  <a:lnTo>
                    <a:pt x="3097" y="2783"/>
                  </a:lnTo>
                  <a:lnTo>
                    <a:pt x="3118" y="2804"/>
                  </a:lnTo>
                  <a:lnTo>
                    <a:pt x="3097" y="2846"/>
                  </a:lnTo>
                  <a:lnTo>
                    <a:pt x="3181" y="2930"/>
                  </a:lnTo>
                  <a:lnTo>
                    <a:pt x="3139" y="3139"/>
                  </a:lnTo>
                  <a:lnTo>
                    <a:pt x="3118" y="3244"/>
                  </a:lnTo>
                  <a:lnTo>
                    <a:pt x="3035" y="3307"/>
                  </a:lnTo>
                  <a:lnTo>
                    <a:pt x="2930" y="3327"/>
                  </a:lnTo>
                  <a:lnTo>
                    <a:pt x="2867" y="3474"/>
                  </a:lnTo>
                  <a:lnTo>
                    <a:pt x="2867" y="3579"/>
                  </a:lnTo>
                  <a:lnTo>
                    <a:pt x="2805" y="3683"/>
                  </a:lnTo>
                  <a:lnTo>
                    <a:pt x="2825" y="3830"/>
                  </a:lnTo>
                  <a:lnTo>
                    <a:pt x="2805" y="3955"/>
                  </a:lnTo>
                  <a:lnTo>
                    <a:pt x="2700" y="3976"/>
                  </a:lnTo>
                  <a:lnTo>
                    <a:pt x="2679" y="3872"/>
                  </a:lnTo>
                  <a:lnTo>
                    <a:pt x="2700" y="3830"/>
                  </a:lnTo>
                  <a:lnTo>
                    <a:pt x="2616" y="3725"/>
                  </a:lnTo>
                  <a:lnTo>
                    <a:pt x="2574" y="3662"/>
                  </a:lnTo>
                  <a:lnTo>
                    <a:pt x="2491" y="3620"/>
                  </a:lnTo>
                  <a:lnTo>
                    <a:pt x="2386" y="3537"/>
                  </a:lnTo>
                  <a:lnTo>
                    <a:pt x="2281" y="3411"/>
                  </a:lnTo>
                  <a:lnTo>
                    <a:pt x="2281" y="3327"/>
                  </a:lnTo>
                  <a:lnTo>
                    <a:pt x="2240" y="3202"/>
                  </a:lnTo>
                  <a:lnTo>
                    <a:pt x="2240" y="3097"/>
                  </a:lnTo>
                  <a:lnTo>
                    <a:pt x="2281" y="2993"/>
                  </a:lnTo>
                  <a:lnTo>
                    <a:pt x="2344" y="2846"/>
                  </a:lnTo>
                  <a:lnTo>
                    <a:pt x="2449" y="2721"/>
                  </a:lnTo>
                  <a:lnTo>
                    <a:pt x="2470" y="2595"/>
                  </a:lnTo>
                  <a:lnTo>
                    <a:pt x="2470" y="2428"/>
                  </a:lnTo>
                  <a:lnTo>
                    <a:pt x="2407" y="2323"/>
                  </a:lnTo>
                  <a:lnTo>
                    <a:pt x="2261" y="2302"/>
                  </a:lnTo>
                  <a:lnTo>
                    <a:pt x="2135" y="2302"/>
                  </a:lnTo>
                  <a:lnTo>
                    <a:pt x="2072" y="2365"/>
                  </a:lnTo>
                  <a:lnTo>
                    <a:pt x="2030" y="2365"/>
                  </a:lnTo>
                  <a:lnTo>
                    <a:pt x="1968" y="2386"/>
                  </a:lnTo>
                  <a:lnTo>
                    <a:pt x="1863" y="2323"/>
                  </a:lnTo>
                  <a:lnTo>
                    <a:pt x="1863" y="2260"/>
                  </a:lnTo>
                  <a:lnTo>
                    <a:pt x="1821" y="2198"/>
                  </a:lnTo>
                  <a:lnTo>
                    <a:pt x="1779" y="2156"/>
                  </a:lnTo>
                  <a:lnTo>
                    <a:pt x="1758" y="2093"/>
                  </a:lnTo>
                  <a:lnTo>
                    <a:pt x="1612" y="2114"/>
                  </a:lnTo>
                  <a:lnTo>
                    <a:pt x="1424" y="2177"/>
                  </a:lnTo>
                  <a:lnTo>
                    <a:pt x="1089" y="2302"/>
                  </a:lnTo>
                  <a:lnTo>
                    <a:pt x="984" y="2323"/>
                  </a:lnTo>
                  <a:lnTo>
                    <a:pt x="398" y="2595"/>
                  </a:lnTo>
                  <a:lnTo>
                    <a:pt x="273" y="2595"/>
                  </a:lnTo>
                  <a:lnTo>
                    <a:pt x="43" y="2700"/>
                  </a:lnTo>
                  <a:lnTo>
                    <a:pt x="1" y="2783"/>
                  </a:lnTo>
                  <a:lnTo>
                    <a:pt x="43" y="2951"/>
                  </a:lnTo>
                  <a:lnTo>
                    <a:pt x="43" y="3035"/>
                  </a:lnTo>
                  <a:lnTo>
                    <a:pt x="64" y="3223"/>
                  </a:lnTo>
                  <a:lnTo>
                    <a:pt x="273" y="3244"/>
                  </a:lnTo>
                  <a:lnTo>
                    <a:pt x="356" y="3244"/>
                  </a:lnTo>
                  <a:lnTo>
                    <a:pt x="377" y="3327"/>
                  </a:lnTo>
                  <a:lnTo>
                    <a:pt x="419" y="3307"/>
                  </a:lnTo>
                  <a:lnTo>
                    <a:pt x="482" y="3244"/>
                  </a:lnTo>
                  <a:lnTo>
                    <a:pt x="628" y="3265"/>
                  </a:lnTo>
                  <a:lnTo>
                    <a:pt x="796" y="3369"/>
                  </a:lnTo>
                  <a:lnTo>
                    <a:pt x="901" y="3516"/>
                  </a:lnTo>
                  <a:lnTo>
                    <a:pt x="1005" y="3537"/>
                  </a:lnTo>
                  <a:lnTo>
                    <a:pt x="1193" y="3537"/>
                  </a:lnTo>
                  <a:lnTo>
                    <a:pt x="1298" y="3620"/>
                  </a:lnTo>
                  <a:lnTo>
                    <a:pt x="1340" y="3683"/>
                  </a:lnTo>
                  <a:lnTo>
                    <a:pt x="1465" y="3725"/>
                  </a:lnTo>
                  <a:lnTo>
                    <a:pt x="1465" y="3788"/>
                  </a:lnTo>
                  <a:lnTo>
                    <a:pt x="1424" y="3892"/>
                  </a:lnTo>
                  <a:lnTo>
                    <a:pt x="1445" y="3976"/>
                  </a:lnTo>
                  <a:lnTo>
                    <a:pt x="1424" y="4060"/>
                  </a:lnTo>
                  <a:lnTo>
                    <a:pt x="1445" y="4144"/>
                  </a:lnTo>
                  <a:lnTo>
                    <a:pt x="1445" y="4206"/>
                  </a:lnTo>
                  <a:lnTo>
                    <a:pt x="1403" y="4290"/>
                  </a:lnTo>
                  <a:lnTo>
                    <a:pt x="1361" y="4457"/>
                  </a:lnTo>
                  <a:lnTo>
                    <a:pt x="1319" y="4562"/>
                  </a:lnTo>
                  <a:lnTo>
                    <a:pt x="1361" y="4604"/>
                  </a:lnTo>
                  <a:lnTo>
                    <a:pt x="1445" y="4604"/>
                  </a:lnTo>
                  <a:lnTo>
                    <a:pt x="1424" y="4688"/>
                  </a:lnTo>
                  <a:lnTo>
                    <a:pt x="1319" y="4729"/>
                  </a:lnTo>
                  <a:lnTo>
                    <a:pt x="1319" y="4834"/>
                  </a:lnTo>
                  <a:lnTo>
                    <a:pt x="1319" y="4980"/>
                  </a:lnTo>
                  <a:lnTo>
                    <a:pt x="1235" y="5001"/>
                  </a:lnTo>
                  <a:lnTo>
                    <a:pt x="1235" y="5043"/>
                  </a:lnTo>
                  <a:lnTo>
                    <a:pt x="1340" y="5127"/>
                  </a:lnTo>
                  <a:lnTo>
                    <a:pt x="1361" y="5232"/>
                  </a:lnTo>
                  <a:lnTo>
                    <a:pt x="1319" y="5294"/>
                  </a:lnTo>
                  <a:lnTo>
                    <a:pt x="1319" y="5399"/>
                  </a:lnTo>
                  <a:lnTo>
                    <a:pt x="1361" y="5441"/>
                  </a:lnTo>
                  <a:lnTo>
                    <a:pt x="1403" y="5524"/>
                  </a:lnTo>
                  <a:lnTo>
                    <a:pt x="1319" y="5629"/>
                  </a:lnTo>
                  <a:lnTo>
                    <a:pt x="1214" y="5734"/>
                  </a:lnTo>
                  <a:lnTo>
                    <a:pt x="1193" y="5776"/>
                  </a:lnTo>
                  <a:lnTo>
                    <a:pt x="1110" y="5776"/>
                  </a:lnTo>
                  <a:lnTo>
                    <a:pt x="1089" y="5859"/>
                  </a:lnTo>
                  <a:lnTo>
                    <a:pt x="1110" y="5964"/>
                  </a:lnTo>
                  <a:lnTo>
                    <a:pt x="1089" y="6048"/>
                  </a:lnTo>
                  <a:lnTo>
                    <a:pt x="1047" y="6194"/>
                  </a:lnTo>
                  <a:lnTo>
                    <a:pt x="1026" y="6278"/>
                  </a:lnTo>
                  <a:lnTo>
                    <a:pt x="1026" y="6466"/>
                  </a:lnTo>
                  <a:lnTo>
                    <a:pt x="398" y="7115"/>
                  </a:lnTo>
                  <a:lnTo>
                    <a:pt x="461" y="7282"/>
                  </a:lnTo>
                  <a:lnTo>
                    <a:pt x="482" y="7429"/>
                  </a:lnTo>
                  <a:lnTo>
                    <a:pt x="566" y="7554"/>
                  </a:lnTo>
                  <a:lnTo>
                    <a:pt x="566" y="7847"/>
                  </a:lnTo>
                  <a:lnTo>
                    <a:pt x="524" y="7868"/>
                  </a:lnTo>
                  <a:lnTo>
                    <a:pt x="524" y="7973"/>
                  </a:lnTo>
                  <a:lnTo>
                    <a:pt x="587" y="8077"/>
                  </a:lnTo>
                  <a:lnTo>
                    <a:pt x="608" y="8224"/>
                  </a:lnTo>
                  <a:lnTo>
                    <a:pt x="608" y="8684"/>
                  </a:lnTo>
                  <a:lnTo>
                    <a:pt x="566" y="8851"/>
                  </a:lnTo>
                  <a:lnTo>
                    <a:pt x="566" y="9019"/>
                  </a:lnTo>
                  <a:lnTo>
                    <a:pt x="566" y="9207"/>
                  </a:lnTo>
                  <a:lnTo>
                    <a:pt x="566" y="9228"/>
                  </a:lnTo>
                  <a:lnTo>
                    <a:pt x="628" y="9270"/>
                  </a:lnTo>
                  <a:lnTo>
                    <a:pt x="691" y="9333"/>
                  </a:lnTo>
                  <a:lnTo>
                    <a:pt x="733" y="9395"/>
                  </a:lnTo>
                  <a:lnTo>
                    <a:pt x="712" y="9437"/>
                  </a:lnTo>
                  <a:lnTo>
                    <a:pt x="712" y="9521"/>
                  </a:lnTo>
                  <a:lnTo>
                    <a:pt x="691" y="9626"/>
                  </a:lnTo>
                  <a:lnTo>
                    <a:pt x="691" y="9646"/>
                  </a:lnTo>
                  <a:lnTo>
                    <a:pt x="733" y="9646"/>
                  </a:lnTo>
                  <a:lnTo>
                    <a:pt x="942" y="9709"/>
                  </a:lnTo>
                  <a:lnTo>
                    <a:pt x="1047" y="9709"/>
                  </a:lnTo>
                  <a:lnTo>
                    <a:pt x="1089" y="9605"/>
                  </a:lnTo>
                  <a:lnTo>
                    <a:pt x="1131" y="9500"/>
                  </a:lnTo>
                  <a:lnTo>
                    <a:pt x="1152" y="9333"/>
                  </a:lnTo>
                  <a:lnTo>
                    <a:pt x="1131" y="9291"/>
                  </a:lnTo>
                  <a:lnTo>
                    <a:pt x="1110" y="9291"/>
                  </a:lnTo>
                  <a:lnTo>
                    <a:pt x="1089" y="9395"/>
                  </a:lnTo>
                  <a:lnTo>
                    <a:pt x="1005" y="9374"/>
                  </a:lnTo>
                  <a:lnTo>
                    <a:pt x="942" y="9437"/>
                  </a:lnTo>
                  <a:lnTo>
                    <a:pt x="942" y="9333"/>
                  </a:lnTo>
                  <a:lnTo>
                    <a:pt x="901" y="9228"/>
                  </a:lnTo>
                  <a:lnTo>
                    <a:pt x="880" y="9207"/>
                  </a:lnTo>
                  <a:lnTo>
                    <a:pt x="921" y="9165"/>
                  </a:lnTo>
                  <a:lnTo>
                    <a:pt x="984" y="9165"/>
                  </a:lnTo>
                  <a:lnTo>
                    <a:pt x="1026" y="9019"/>
                  </a:lnTo>
                  <a:lnTo>
                    <a:pt x="1110" y="8977"/>
                  </a:lnTo>
                  <a:lnTo>
                    <a:pt x="1131" y="8893"/>
                  </a:lnTo>
                  <a:lnTo>
                    <a:pt x="1298" y="8872"/>
                  </a:lnTo>
                  <a:lnTo>
                    <a:pt x="1465" y="8663"/>
                  </a:lnTo>
                  <a:lnTo>
                    <a:pt x="1989" y="8579"/>
                  </a:lnTo>
                  <a:lnTo>
                    <a:pt x="2365" y="8391"/>
                  </a:lnTo>
                  <a:lnTo>
                    <a:pt x="2574" y="8182"/>
                  </a:lnTo>
                  <a:lnTo>
                    <a:pt x="2616" y="8035"/>
                  </a:lnTo>
                  <a:lnTo>
                    <a:pt x="2679" y="7931"/>
                  </a:lnTo>
                  <a:lnTo>
                    <a:pt x="2679" y="7847"/>
                  </a:lnTo>
                  <a:lnTo>
                    <a:pt x="2574" y="7910"/>
                  </a:lnTo>
                  <a:lnTo>
                    <a:pt x="2553" y="7805"/>
                  </a:lnTo>
                  <a:lnTo>
                    <a:pt x="2595" y="7805"/>
                  </a:lnTo>
                  <a:lnTo>
                    <a:pt x="2595" y="7701"/>
                  </a:lnTo>
                  <a:lnTo>
                    <a:pt x="2658" y="7617"/>
                  </a:lnTo>
                  <a:lnTo>
                    <a:pt x="2658" y="7533"/>
                  </a:lnTo>
                  <a:lnTo>
                    <a:pt x="2721" y="7345"/>
                  </a:lnTo>
                  <a:lnTo>
                    <a:pt x="2700" y="7324"/>
                  </a:lnTo>
                  <a:lnTo>
                    <a:pt x="2700" y="7177"/>
                  </a:lnTo>
                  <a:lnTo>
                    <a:pt x="2763" y="7115"/>
                  </a:lnTo>
                  <a:lnTo>
                    <a:pt x="2763" y="6968"/>
                  </a:lnTo>
                  <a:lnTo>
                    <a:pt x="2721" y="6968"/>
                  </a:lnTo>
                  <a:lnTo>
                    <a:pt x="2721" y="6822"/>
                  </a:lnTo>
                  <a:lnTo>
                    <a:pt x="2658" y="6968"/>
                  </a:lnTo>
                  <a:lnTo>
                    <a:pt x="2658" y="7073"/>
                  </a:lnTo>
                  <a:lnTo>
                    <a:pt x="2595" y="7094"/>
                  </a:lnTo>
                  <a:lnTo>
                    <a:pt x="2574" y="6968"/>
                  </a:lnTo>
                  <a:lnTo>
                    <a:pt x="2595" y="6592"/>
                  </a:lnTo>
                  <a:lnTo>
                    <a:pt x="2553" y="6466"/>
                  </a:lnTo>
                  <a:lnTo>
                    <a:pt x="2553" y="6340"/>
                  </a:lnTo>
                  <a:lnTo>
                    <a:pt x="2470" y="6236"/>
                  </a:lnTo>
                  <a:lnTo>
                    <a:pt x="2407" y="6194"/>
                  </a:lnTo>
                  <a:lnTo>
                    <a:pt x="2491" y="6152"/>
                  </a:lnTo>
                  <a:lnTo>
                    <a:pt x="2491" y="6068"/>
                  </a:lnTo>
                  <a:lnTo>
                    <a:pt x="2302" y="5838"/>
                  </a:lnTo>
                  <a:lnTo>
                    <a:pt x="2386" y="5755"/>
                  </a:lnTo>
                  <a:lnTo>
                    <a:pt x="2365" y="5650"/>
                  </a:lnTo>
                  <a:lnTo>
                    <a:pt x="2407" y="5608"/>
                  </a:lnTo>
                  <a:lnTo>
                    <a:pt x="2407" y="5524"/>
                  </a:lnTo>
                  <a:lnTo>
                    <a:pt x="2365" y="5441"/>
                  </a:lnTo>
                  <a:lnTo>
                    <a:pt x="2365" y="5399"/>
                  </a:lnTo>
                  <a:lnTo>
                    <a:pt x="2407" y="5399"/>
                  </a:lnTo>
                  <a:lnTo>
                    <a:pt x="2512" y="5462"/>
                  </a:lnTo>
                  <a:lnTo>
                    <a:pt x="2574" y="5399"/>
                  </a:lnTo>
                  <a:lnTo>
                    <a:pt x="2721" y="5399"/>
                  </a:lnTo>
                  <a:lnTo>
                    <a:pt x="2825" y="5315"/>
                  </a:lnTo>
                  <a:lnTo>
                    <a:pt x="2805" y="5190"/>
                  </a:lnTo>
                  <a:lnTo>
                    <a:pt x="3118" y="4980"/>
                  </a:lnTo>
                  <a:lnTo>
                    <a:pt x="3244" y="4980"/>
                  </a:lnTo>
                  <a:lnTo>
                    <a:pt x="3244" y="4897"/>
                  </a:lnTo>
                  <a:lnTo>
                    <a:pt x="3307" y="4876"/>
                  </a:lnTo>
                  <a:lnTo>
                    <a:pt x="3349" y="4813"/>
                  </a:lnTo>
                  <a:lnTo>
                    <a:pt x="3349" y="4771"/>
                  </a:lnTo>
                  <a:lnTo>
                    <a:pt x="3600" y="4625"/>
                  </a:lnTo>
                  <a:lnTo>
                    <a:pt x="3621" y="4562"/>
                  </a:lnTo>
                  <a:lnTo>
                    <a:pt x="3662" y="4520"/>
                  </a:lnTo>
                  <a:lnTo>
                    <a:pt x="3704" y="4374"/>
                  </a:lnTo>
                  <a:lnTo>
                    <a:pt x="3746" y="4478"/>
                  </a:lnTo>
                  <a:lnTo>
                    <a:pt x="3830" y="4416"/>
                  </a:lnTo>
                  <a:lnTo>
                    <a:pt x="3955" y="4269"/>
                  </a:lnTo>
                  <a:lnTo>
                    <a:pt x="3955" y="4185"/>
                  </a:lnTo>
                  <a:lnTo>
                    <a:pt x="4018" y="4248"/>
                  </a:lnTo>
                  <a:lnTo>
                    <a:pt x="4248" y="4081"/>
                  </a:lnTo>
                  <a:lnTo>
                    <a:pt x="4437" y="3997"/>
                  </a:lnTo>
                  <a:lnTo>
                    <a:pt x="4437" y="3976"/>
                  </a:lnTo>
                  <a:lnTo>
                    <a:pt x="4562" y="3976"/>
                  </a:lnTo>
                  <a:lnTo>
                    <a:pt x="4918" y="3788"/>
                  </a:lnTo>
                  <a:lnTo>
                    <a:pt x="4960" y="3725"/>
                  </a:lnTo>
                  <a:lnTo>
                    <a:pt x="5022" y="3683"/>
                  </a:lnTo>
                  <a:lnTo>
                    <a:pt x="5399" y="3474"/>
                  </a:lnTo>
                  <a:lnTo>
                    <a:pt x="5399" y="3369"/>
                  </a:lnTo>
                  <a:lnTo>
                    <a:pt x="5504" y="3369"/>
                  </a:lnTo>
                  <a:lnTo>
                    <a:pt x="5608" y="3223"/>
                  </a:lnTo>
                  <a:lnTo>
                    <a:pt x="5608" y="3139"/>
                  </a:lnTo>
                  <a:lnTo>
                    <a:pt x="5734" y="2993"/>
                  </a:lnTo>
                  <a:lnTo>
                    <a:pt x="5818" y="2951"/>
                  </a:lnTo>
                  <a:lnTo>
                    <a:pt x="5818" y="2846"/>
                  </a:lnTo>
                  <a:lnTo>
                    <a:pt x="5859" y="2783"/>
                  </a:lnTo>
                  <a:lnTo>
                    <a:pt x="5797" y="2783"/>
                  </a:lnTo>
                  <a:lnTo>
                    <a:pt x="5755" y="2804"/>
                  </a:lnTo>
                  <a:lnTo>
                    <a:pt x="5734" y="2742"/>
                  </a:lnTo>
                  <a:lnTo>
                    <a:pt x="5838" y="2679"/>
                  </a:lnTo>
                  <a:lnTo>
                    <a:pt x="5901" y="2679"/>
                  </a:lnTo>
                  <a:lnTo>
                    <a:pt x="5922" y="2616"/>
                  </a:lnTo>
                  <a:lnTo>
                    <a:pt x="5901" y="2574"/>
                  </a:lnTo>
                  <a:lnTo>
                    <a:pt x="5943" y="2532"/>
                  </a:lnTo>
                  <a:lnTo>
                    <a:pt x="6006" y="2470"/>
                  </a:lnTo>
                  <a:lnTo>
                    <a:pt x="5964" y="2219"/>
                  </a:lnTo>
                  <a:lnTo>
                    <a:pt x="5943" y="2198"/>
                  </a:lnTo>
                  <a:lnTo>
                    <a:pt x="5838" y="2198"/>
                  </a:lnTo>
                  <a:lnTo>
                    <a:pt x="5797" y="2177"/>
                  </a:lnTo>
                  <a:lnTo>
                    <a:pt x="5818" y="2114"/>
                  </a:lnTo>
                  <a:lnTo>
                    <a:pt x="5901" y="2114"/>
                  </a:lnTo>
                  <a:lnTo>
                    <a:pt x="5901" y="1863"/>
                  </a:lnTo>
                  <a:lnTo>
                    <a:pt x="5859" y="1800"/>
                  </a:lnTo>
                  <a:lnTo>
                    <a:pt x="5901" y="1800"/>
                  </a:lnTo>
                  <a:lnTo>
                    <a:pt x="5922" y="1528"/>
                  </a:lnTo>
                  <a:lnTo>
                    <a:pt x="5901" y="1361"/>
                  </a:lnTo>
                  <a:lnTo>
                    <a:pt x="5964" y="1319"/>
                  </a:lnTo>
                  <a:lnTo>
                    <a:pt x="5943" y="1151"/>
                  </a:lnTo>
                  <a:lnTo>
                    <a:pt x="5922" y="1131"/>
                  </a:lnTo>
                  <a:lnTo>
                    <a:pt x="5922" y="963"/>
                  </a:lnTo>
                  <a:lnTo>
                    <a:pt x="5964" y="942"/>
                  </a:lnTo>
                  <a:lnTo>
                    <a:pt x="5901" y="817"/>
                  </a:lnTo>
                  <a:lnTo>
                    <a:pt x="5859" y="628"/>
                  </a:lnTo>
                  <a:lnTo>
                    <a:pt x="5922" y="587"/>
                  </a:lnTo>
                  <a:lnTo>
                    <a:pt x="5901" y="545"/>
                  </a:lnTo>
                  <a:lnTo>
                    <a:pt x="5901" y="503"/>
                  </a:lnTo>
                  <a:lnTo>
                    <a:pt x="5901" y="440"/>
                  </a:lnTo>
                  <a:lnTo>
                    <a:pt x="6027" y="273"/>
                  </a:lnTo>
                  <a:lnTo>
                    <a:pt x="5964" y="231"/>
                  </a:lnTo>
                  <a:lnTo>
                    <a:pt x="6027" y="168"/>
                  </a:lnTo>
                  <a:lnTo>
                    <a:pt x="6027" y="22"/>
                  </a:lnTo>
                  <a:lnTo>
                    <a:pt x="6006"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54"/>
            <p:cNvSpPr/>
            <p:nvPr/>
          </p:nvSpPr>
          <p:spPr>
            <a:xfrm>
              <a:off x="3951893" y="3317378"/>
              <a:ext cx="9978" cy="10724"/>
            </a:xfrm>
            <a:custGeom>
              <a:avLst/>
              <a:gdLst/>
              <a:ahLst/>
              <a:cxnLst/>
              <a:rect l="l" t="t" r="r" b="b"/>
              <a:pathLst>
                <a:path w="838" h="943" extrusionOk="0">
                  <a:moveTo>
                    <a:pt x="314" y="1"/>
                  </a:moveTo>
                  <a:lnTo>
                    <a:pt x="209" y="43"/>
                  </a:lnTo>
                  <a:lnTo>
                    <a:pt x="188" y="189"/>
                  </a:lnTo>
                  <a:lnTo>
                    <a:pt x="63" y="440"/>
                  </a:lnTo>
                  <a:lnTo>
                    <a:pt x="0" y="566"/>
                  </a:lnTo>
                  <a:lnTo>
                    <a:pt x="42" y="649"/>
                  </a:lnTo>
                  <a:lnTo>
                    <a:pt x="105" y="712"/>
                  </a:lnTo>
                  <a:lnTo>
                    <a:pt x="168" y="817"/>
                  </a:lnTo>
                  <a:lnTo>
                    <a:pt x="377" y="921"/>
                  </a:lnTo>
                  <a:lnTo>
                    <a:pt x="586" y="942"/>
                  </a:lnTo>
                  <a:lnTo>
                    <a:pt x="670" y="921"/>
                  </a:lnTo>
                  <a:lnTo>
                    <a:pt x="712" y="817"/>
                  </a:lnTo>
                  <a:lnTo>
                    <a:pt x="691" y="712"/>
                  </a:lnTo>
                  <a:lnTo>
                    <a:pt x="774" y="691"/>
                  </a:lnTo>
                  <a:lnTo>
                    <a:pt x="795" y="649"/>
                  </a:lnTo>
                  <a:lnTo>
                    <a:pt x="795" y="629"/>
                  </a:lnTo>
                  <a:lnTo>
                    <a:pt x="816" y="524"/>
                  </a:lnTo>
                  <a:lnTo>
                    <a:pt x="816" y="440"/>
                  </a:lnTo>
                  <a:lnTo>
                    <a:pt x="837" y="398"/>
                  </a:lnTo>
                  <a:lnTo>
                    <a:pt x="795" y="336"/>
                  </a:lnTo>
                  <a:lnTo>
                    <a:pt x="732" y="273"/>
                  </a:lnTo>
                  <a:lnTo>
                    <a:pt x="670" y="231"/>
                  </a:lnTo>
                  <a:lnTo>
                    <a:pt x="670" y="210"/>
                  </a:lnTo>
                  <a:lnTo>
                    <a:pt x="565" y="189"/>
                  </a:lnTo>
                  <a:lnTo>
                    <a:pt x="481" y="105"/>
                  </a:lnTo>
                  <a:lnTo>
                    <a:pt x="314"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54"/>
            <p:cNvSpPr/>
            <p:nvPr/>
          </p:nvSpPr>
          <p:spPr>
            <a:xfrm>
              <a:off x="3925232" y="3338554"/>
              <a:ext cx="15956" cy="14295"/>
            </a:xfrm>
            <a:custGeom>
              <a:avLst/>
              <a:gdLst/>
              <a:ahLst/>
              <a:cxnLst/>
              <a:rect l="l" t="t" r="r" b="b"/>
              <a:pathLst>
                <a:path w="1340" h="1257" extrusionOk="0">
                  <a:moveTo>
                    <a:pt x="775" y="1"/>
                  </a:moveTo>
                  <a:lnTo>
                    <a:pt x="754" y="43"/>
                  </a:lnTo>
                  <a:lnTo>
                    <a:pt x="670" y="106"/>
                  </a:lnTo>
                  <a:lnTo>
                    <a:pt x="628" y="147"/>
                  </a:lnTo>
                  <a:lnTo>
                    <a:pt x="419" y="189"/>
                  </a:lnTo>
                  <a:lnTo>
                    <a:pt x="293" y="315"/>
                  </a:lnTo>
                  <a:lnTo>
                    <a:pt x="231" y="440"/>
                  </a:lnTo>
                  <a:lnTo>
                    <a:pt x="84" y="566"/>
                  </a:lnTo>
                  <a:lnTo>
                    <a:pt x="0" y="629"/>
                  </a:lnTo>
                  <a:lnTo>
                    <a:pt x="42" y="733"/>
                  </a:lnTo>
                  <a:lnTo>
                    <a:pt x="126" y="796"/>
                  </a:lnTo>
                  <a:lnTo>
                    <a:pt x="126" y="859"/>
                  </a:lnTo>
                  <a:lnTo>
                    <a:pt x="210" y="943"/>
                  </a:lnTo>
                  <a:lnTo>
                    <a:pt x="210" y="1047"/>
                  </a:lnTo>
                  <a:lnTo>
                    <a:pt x="293" y="1131"/>
                  </a:lnTo>
                  <a:lnTo>
                    <a:pt x="356" y="1194"/>
                  </a:lnTo>
                  <a:lnTo>
                    <a:pt x="503" y="1256"/>
                  </a:lnTo>
                  <a:lnTo>
                    <a:pt x="607" y="1256"/>
                  </a:lnTo>
                  <a:lnTo>
                    <a:pt x="628" y="1194"/>
                  </a:lnTo>
                  <a:lnTo>
                    <a:pt x="670" y="1152"/>
                  </a:lnTo>
                  <a:lnTo>
                    <a:pt x="712" y="1026"/>
                  </a:lnTo>
                  <a:lnTo>
                    <a:pt x="816" y="984"/>
                  </a:lnTo>
                  <a:lnTo>
                    <a:pt x="879" y="943"/>
                  </a:lnTo>
                  <a:lnTo>
                    <a:pt x="984" y="922"/>
                  </a:lnTo>
                  <a:lnTo>
                    <a:pt x="1067" y="943"/>
                  </a:lnTo>
                  <a:lnTo>
                    <a:pt x="1172" y="859"/>
                  </a:lnTo>
                  <a:lnTo>
                    <a:pt x="1193" y="775"/>
                  </a:lnTo>
                  <a:lnTo>
                    <a:pt x="1151" y="733"/>
                  </a:lnTo>
                  <a:lnTo>
                    <a:pt x="1130" y="650"/>
                  </a:lnTo>
                  <a:lnTo>
                    <a:pt x="1235" y="608"/>
                  </a:lnTo>
                  <a:lnTo>
                    <a:pt x="1339" y="524"/>
                  </a:lnTo>
                  <a:lnTo>
                    <a:pt x="1339" y="399"/>
                  </a:lnTo>
                  <a:lnTo>
                    <a:pt x="1256" y="147"/>
                  </a:lnTo>
                  <a:lnTo>
                    <a:pt x="1130" y="43"/>
                  </a:lnTo>
                  <a:lnTo>
                    <a:pt x="1026" y="85"/>
                  </a:lnTo>
                  <a:lnTo>
                    <a:pt x="942" y="22"/>
                  </a:lnTo>
                  <a:lnTo>
                    <a:pt x="921" y="43"/>
                  </a:lnTo>
                  <a:lnTo>
                    <a:pt x="858" y="22"/>
                  </a:lnTo>
                  <a:lnTo>
                    <a:pt x="775"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54"/>
            <p:cNvSpPr/>
            <p:nvPr/>
          </p:nvSpPr>
          <p:spPr>
            <a:xfrm>
              <a:off x="4226694" y="2879548"/>
              <a:ext cx="50095" cy="39508"/>
            </a:xfrm>
            <a:custGeom>
              <a:avLst/>
              <a:gdLst/>
              <a:ahLst/>
              <a:cxnLst/>
              <a:rect l="l" t="t" r="r" b="b"/>
              <a:pathLst>
                <a:path w="4207" h="3474" extrusionOk="0">
                  <a:moveTo>
                    <a:pt x="1507" y="0"/>
                  </a:moveTo>
                  <a:lnTo>
                    <a:pt x="1466" y="63"/>
                  </a:lnTo>
                  <a:lnTo>
                    <a:pt x="1403" y="105"/>
                  </a:lnTo>
                  <a:lnTo>
                    <a:pt x="1298" y="105"/>
                  </a:lnTo>
                  <a:lnTo>
                    <a:pt x="1256" y="126"/>
                  </a:lnTo>
                  <a:lnTo>
                    <a:pt x="1152" y="63"/>
                  </a:lnTo>
                  <a:lnTo>
                    <a:pt x="1068" y="63"/>
                  </a:lnTo>
                  <a:lnTo>
                    <a:pt x="1026" y="105"/>
                  </a:lnTo>
                  <a:lnTo>
                    <a:pt x="880" y="293"/>
                  </a:lnTo>
                  <a:lnTo>
                    <a:pt x="629" y="398"/>
                  </a:lnTo>
                  <a:lnTo>
                    <a:pt x="231" y="503"/>
                  </a:lnTo>
                  <a:lnTo>
                    <a:pt x="252" y="586"/>
                  </a:lnTo>
                  <a:lnTo>
                    <a:pt x="1" y="754"/>
                  </a:lnTo>
                  <a:lnTo>
                    <a:pt x="22" y="1005"/>
                  </a:lnTo>
                  <a:lnTo>
                    <a:pt x="106" y="1067"/>
                  </a:lnTo>
                  <a:lnTo>
                    <a:pt x="189" y="1047"/>
                  </a:lnTo>
                  <a:lnTo>
                    <a:pt x="294" y="1005"/>
                  </a:lnTo>
                  <a:lnTo>
                    <a:pt x="419" y="1151"/>
                  </a:lnTo>
                  <a:lnTo>
                    <a:pt x="566" y="1277"/>
                  </a:lnTo>
                  <a:lnTo>
                    <a:pt x="733" y="1360"/>
                  </a:lnTo>
                  <a:lnTo>
                    <a:pt x="754" y="1486"/>
                  </a:lnTo>
                  <a:lnTo>
                    <a:pt x="901" y="1549"/>
                  </a:lnTo>
                  <a:lnTo>
                    <a:pt x="901" y="1674"/>
                  </a:lnTo>
                  <a:lnTo>
                    <a:pt x="754" y="1779"/>
                  </a:lnTo>
                  <a:lnTo>
                    <a:pt x="754" y="1904"/>
                  </a:lnTo>
                  <a:lnTo>
                    <a:pt x="650" y="1946"/>
                  </a:lnTo>
                  <a:lnTo>
                    <a:pt x="650" y="2114"/>
                  </a:lnTo>
                  <a:lnTo>
                    <a:pt x="754" y="2302"/>
                  </a:lnTo>
                  <a:lnTo>
                    <a:pt x="859" y="2679"/>
                  </a:lnTo>
                  <a:lnTo>
                    <a:pt x="880" y="2846"/>
                  </a:lnTo>
                  <a:lnTo>
                    <a:pt x="1089" y="3034"/>
                  </a:lnTo>
                  <a:lnTo>
                    <a:pt x="1298" y="3097"/>
                  </a:lnTo>
                  <a:lnTo>
                    <a:pt x="1507" y="3160"/>
                  </a:lnTo>
                  <a:lnTo>
                    <a:pt x="1570" y="3327"/>
                  </a:lnTo>
                  <a:lnTo>
                    <a:pt x="1759" y="3348"/>
                  </a:lnTo>
                  <a:lnTo>
                    <a:pt x="1884" y="3306"/>
                  </a:lnTo>
                  <a:lnTo>
                    <a:pt x="2031" y="3348"/>
                  </a:lnTo>
                  <a:lnTo>
                    <a:pt x="2031" y="3474"/>
                  </a:lnTo>
                  <a:lnTo>
                    <a:pt x="2093" y="3432"/>
                  </a:lnTo>
                  <a:lnTo>
                    <a:pt x="2240" y="3139"/>
                  </a:lnTo>
                  <a:lnTo>
                    <a:pt x="2428" y="2992"/>
                  </a:lnTo>
                  <a:lnTo>
                    <a:pt x="2554" y="2992"/>
                  </a:lnTo>
                  <a:lnTo>
                    <a:pt x="2637" y="2846"/>
                  </a:lnTo>
                  <a:lnTo>
                    <a:pt x="2763" y="2846"/>
                  </a:lnTo>
                  <a:lnTo>
                    <a:pt x="3077" y="3055"/>
                  </a:lnTo>
                  <a:lnTo>
                    <a:pt x="3244" y="2951"/>
                  </a:lnTo>
                  <a:lnTo>
                    <a:pt x="3391" y="3034"/>
                  </a:lnTo>
                  <a:lnTo>
                    <a:pt x="3453" y="3202"/>
                  </a:lnTo>
                  <a:lnTo>
                    <a:pt x="3600" y="3202"/>
                  </a:lnTo>
                  <a:lnTo>
                    <a:pt x="3851" y="3327"/>
                  </a:lnTo>
                  <a:lnTo>
                    <a:pt x="3997" y="3139"/>
                  </a:lnTo>
                  <a:lnTo>
                    <a:pt x="4102" y="3202"/>
                  </a:lnTo>
                  <a:lnTo>
                    <a:pt x="4123" y="3264"/>
                  </a:lnTo>
                  <a:lnTo>
                    <a:pt x="4207" y="3139"/>
                  </a:lnTo>
                  <a:lnTo>
                    <a:pt x="4165" y="2930"/>
                  </a:lnTo>
                  <a:lnTo>
                    <a:pt x="4102" y="2679"/>
                  </a:lnTo>
                  <a:lnTo>
                    <a:pt x="3955" y="2637"/>
                  </a:lnTo>
                  <a:lnTo>
                    <a:pt x="3851" y="2386"/>
                  </a:lnTo>
                  <a:lnTo>
                    <a:pt x="3851" y="2114"/>
                  </a:lnTo>
                  <a:lnTo>
                    <a:pt x="3767" y="1967"/>
                  </a:lnTo>
                  <a:lnTo>
                    <a:pt x="3579" y="1863"/>
                  </a:lnTo>
                  <a:lnTo>
                    <a:pt x="3432" y="1695"/>
                  </a:lnTo>
                  <a:lnTo>
                    <a:pt x="3328" y="1423"/>
                  </a:lnTo>
                  <a:lnTo>
                    <a:pt x="3139" y="1319"/>
                  </a:lnTo>
                  <a:lnTo>
                    <a:pt x="2909" y="1235"/>
                  </a:lnTo>
                  <a:lnTo>
                    <a:pt x="2867" y="1109"/>
                  </a:lnTo>
                  <a:lnTo>
                    <a:pt x="2763" y="1067"/>
                  </a:lnTo>
                  <a:lnTo>
                    <a:pt x="2554" y="1067"/>
                  </a:lnTo>
                  <a:lnTo>
                    <a:pt x="2323" y="1047"/>
                  </a:lnTo>
                  <a:lnTo>
                    <a:pt x="2240" y="963"/>
                  </a:lnTo>
                  <a:lnTo>
                    <a:pt x="2177" y="900"/>
                  </a:lnTo>
                  <a:lnTo>
                    <a:pt x="2135" y="733"/>
                  </a:lnTo>
                  <a:lnTo>
                    <a:pt x="2010" y="649"/>
                  </a:lnTo>
                  <a:lnTo>
                    <a:pt x="1759" y="272"/>
                  </a:lnTo>
                  <a:lnTo>
                    <a:pt x="1675" y="84"/>
                  </a:lnTo>
                  <a:lnTo>
                    <a:pt x="1591"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54"/>
            <p:cNvSpPr/>
            <p:nvPr/>
          </p:nvSpPr>
          <p:spPr>
            <a:xfrm>
              <a:off x="4226694" y="2879548"/>
              <a:ext cx="50095" cy="39508"/>
            </a:xfrm>
            <a:custGeom>
              <a:avLst/>
              <a:gdLst/>
              <a:ahLst/>
              <a:cxnLst/>
              <a:rect l="l" t="t" r="r" b="b"/>
              <a:pathLst>
                <a:path w="4207" h="3474" extrusionOk="0">
                  <a:moveTo>
                    <a:pt x="1507" y="0"/>
                  </a:moveTo>
                  <a:lnTo>
                    <a:pt x="1466" y="63"/>
                  </a:lnTo>
                  <a:lnTo>
                    <a:pt x="1403" y="105"/>
                  </a:lnTo>
                  <a:lnTo>
                    <a:pt x="1298" y="105"/>
                  </a:lnTo>
                  <a:lnTo>
                    <a:pt x="1256" y="126"/>
                  </a:lnTo>
                  <a:lnTo>
                    <a:pt x="1152" y="63"/>
                  </a:lnTo>
                  <a:lnTo>
                    <a:pt x="1068" y="63"/>
                  </a:lnTo>
                  <a:lnTo>
                    <a:pt x="1026" y="105"/>
                  </a:lnTo>
                  <a:lnTo>
                    <a:pt x="880" y="293"/>
                  </a:lnTo>
                  <a:lnTo>
                    <a:pt x="629" y="398"/>
                  </a:lnTo>
                  <a:lnTo>
                    <a:pt x="231" y="503"/>
                  </a:lnTo>
                  <a:lnTo>
                    <a:pt x="252" y="586"/>
                  </a:lnTo>
                  <a:lnTo>
                    <a:pt x="1" y="754"/>
                  </a:lnTo>
                  <a:lnTo>
                    <a:pt x="22" y="1005"/>
                  </a:lnTo>
                  <a:lnTo>
                    <a:pt x="106" y="1067"/>
                  </a:lnTo>
                  <a:lnTo>
                    <a:pt x="189" y="1047"/>
                  </a:lnTo>
                  <a:lnTo>
                    <a:pt x="294" y="1005"/>
                  </a:lnTo>
                  <a:lnTo>
                    <a:pt x="419" y="1151"/>
                  </a:lnTo>
                  <a:lnTo>
                    <a:pt x="566" y="1277"/>
                  </a:lnTo>
                  <a:lnTo>
                    <a:pt x="733" y="1360"/>
                  </a:lnTo>
                  <a:lnTo>
                    <a:pt x="754" y="1486"/>
                  </a:lnTo>
                  <a:lnTo>
                    <a:pt x="901" y="1549"/>
                  </a:lnTo>
                  <a:lnTo>
                    <a:pt x="901" y="1674"/>
                  </a:lnTo>
                  <a:lnTo>
                    <a:pt x="754" y="1779"/>
                  </a:lnTo>
                  <a:lnTo>
                    <a:pt x="754" y="1904"/>
                  </a:lnTo>
                  <a:lnTo>
                    <a:pt x="650" y="1946"/>
                  </a:lnTo>
                  <a:lnTo>
                    <a:pt x="650" y="2114"/>
                  </a:lnTo>
                  <a:lnTo>
                    <a:pt x="754" y="2302"/>
                  </a:lnTo>
                  <a:lnTo>
                    <a:pt x="859" y="2679"/>
                  </a:lnTo>
                  <a:lnTo>
                    <a:pt x="880" y="2846"/>
                  </a:lnTo>
                  <a:lnTo>
                    <a:pt x="1089" y="3034"/>
                  </a:lnTo>
                  <a:lnTo>
                    <a:pt x="1298" y="3097"/>
                  </a:lnTo>
                  <a:lnTo>
                    <a:pt x="1507" y="3160"/>
                  </a:lnTo>
                  <a:lnTo>
                    <a:pt x="1570" y="3327"/>
                  </a:lnTo>
                  <a:lnTo>
                    <a:pt x="1759" y="3348"/>
                  </a:lnTo>
                  <a:lnTo>
                    <a:pt x="1884" y="3306"/>
                  </a:lnTo>
                  <a:lnTo>
                    <a:pt x="2031" y="3348"/>
                  </a:lnTo>
                  <a:lnTo>
                    <a:pt x="2031" y="3474"/>
                  </a:lnTo>
                  <a:lnTo>
                    <a:pt x="2093" y="3432"/>
                  </a:lnTo>
                  <a:lnTo>
                    <a:pt x="2240" y="3139"/>
                  </a:lnTo>
                  <a:lnTo>
                    <a:pt x="2428" y="2992"/>
                  </a:lnTo>
                  <a:lnTo>
                    <a:pt x="2554" y="2992"/>
                  </a:lnTo>
                  <a:lnTo>
                    <a:pt x="2637" y="2846"/>
                  </a:lnTo>
                  <a:lnTo>
                    <a:pt x="2763" y="2846"/>
                  </a:lnTo>
                  <a:lnTo>
                    <a:pt x="3077" y="3055"/>
                  </a:lnTo>
                  <a:lnTo>
                    <a:pt x="3244" y="2951"/>
                  </a:lnTo>
                  <a:lnTo>
                    <a:pt x="3391" y="3034"/>
                  </a:lnTo>
                  <a:lnTo>
                    <a:pt x="3453" y="3202"/>
                  </a:lnTo>
                  <a:lnTo>
                    <a:pt x="3600" y="3202"/>
                  </a:lnTo>
                  <a:lnTo>
                    <a:pt x="3851" y="3327"/>
                  </a:lnTo>
                  <a:lnTo>
                    <a:pt x="3997" y="3139"/>
                  </a:lnTo>
                  <a:lnTo>
                    <a:pt x="4102" y="3202"/>
                  </a:lnTo>
                  <a:lnTo>
                    <a:pt x="4123" y="3264"/>
                  </a:lnTo>
                  <a:lnTo>
                    <a:pt x="4207" y="3139"/>
                  </a:lnTo>
                  <a:lnTo>
                    <a:pt x="4165" y="2930"/>
                  </a:lnTo>
                  <a:lnTo>
                    <a:pt x="4102" y="2679"/>
                  </a:lnTo>
                  <a:lnTo>
                    <a:pt x="3955" y="2637"/>
                  </a:lnTo>
                  <a:lnTo>
                    <a:pt x="3851" y="2386"/>
                  </a:lnTo>
                  <a:lnTo>
                    <a:pt x="3851" y="2114"/>
                  </a:lnTo>
                  <a:lnTo>
                    <a:pt x="3767" y="1967"/>
                  </a:lnTo>
                  <a:lnTo>
                    <a:pt x="3579" y="1863"/>
                  </a:lnTo>
                  <a:lnTo>
                    <a:pt x="3432" y="1695"/>
                  </a:lnTo>
                  <a:lnTo>
                    <a:pt x="3328" y="1423"/>
                  </a:lnTo>
                  <a:lnTo>
                    <a:pt x="3139" y="1319"/>
                  </a:lnTo>
                  <a:lnTo>
                    <a:pt x="2909" y="1235"/>
                  </a:lnTo>
                  <a:lnTo>
                    <a:pt x="2867" y="1109"/>
                  </a:lnTo>
                  <a:lnTo>
                    <a:pt x="2763" y="1067"/>
                  </a:lnTo>
                  <a:lnTo>
                    <a:pt x="2554" y="1067"/>
                  </a:lnTo>
                  <a:lnTo>
                    <a:pt x="2323" y="1047"/>
                  </a:lnTo>
                  <a:lnTo>
                    <a:pt x="2240" y="963"/>
                  </a:lnTo>
                  <a:lnTo>
                    <a:pt x="2177" y="900"/>
                  </a:lnTo>
                  <a:lnTo>
                    <a:pt x="2135" y="733"/>
                  </a:lnTo>
                  <a:lnTo>
                    <a:pt x="2010" y="649"/>
                  </a:lnTo>
                  <a:lnTo>
                    <a:pt x="1759" y="272"/>
                  </a:lnTo>
                  <a:lnTo>
                    <a:pt x="1675" y="84"/>
                  </a:lnTo>
                  <a:lnTo>
                    <a:pt x="1591"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54"/>
            <p:cNvSpPr/>
            <p:nvPr/>
          </p:nvSpPr>
          <p:spPr>
            <a:xfrm>
              <a:off x="4014919" y="2846238"/>
              <a:ext cx="33651" cy="9053"/>
            </a:xfrm>
            <a:custGeom>
              <a:avLst/>
              <a:gdLst/>
              <a:ahLst/>
              <a:cxnLst/>
              <a:rect l="l" t="t" r="r" b="b"/>
              <a:pathLst>
                <a:path w="2826" h="796" extrusionOk="0">
                  <a:moveTo>
                    <a:pt x="2240" y="0"/>
                  </a:moveTo>
                  <a:cubicBezTo>
                    <a:pt x="2240" y="0"/>
                    <a:pt x="1717" y="230"/>
                    <a:pt x="1612" y="230"/>
                  </a:cubicBezTo>
                  <a:cubicBezTo>
                    <a:pt x="1507" y="230"/>
                    <a:pt x="1382" y="105"/>
                    <a:pt x="1382" y="105"/>
                  </a:cubicBezTo>
                  <a:lnTo>
                    <a:pt x="733" y="126"/>
                  </a:lnTo>
                  <a:lnTo>
                    <a:pt x="754" y="293"/>
                  </a:lnTo>
                  <a:cubicBezTo>
                    <a:pt x="775" y="419"/>
                    <a:pt x="231" y="419"/>
                    <a:pt x="22" y="419"/>
                  </a:cubicBezTo>
                  <a:lnTo>
                    <a:pt x="22" y="439"/>
                  </a:lnTo>
                  <a:lnTo>
                    <a:pt x="1" y="481"/>
                  </a:lnTo>
                  <a:lnTo>
                    <a:pt x="85" y="481"/>
                  </a:lnTo>
                  <a:lnTo>
                    <a:pt x="105" y="586"/>
                  </a:lnTo>
                  <a:lnTo>
                    <a:pt x="189" y="586"/>
                  </a:lnTo>
                  <a:lnTo>
                    <a:pt x="231" y="502"/>
                  </a:lnTo>
                  <a:lnTo>
                    <a:pt x="398" y="544"/>
                  </a:lnTo>
                  <a:lnTo>
                    <a:pt x="461" y="544"/>
                  </a:lnTo>
                  <a:lnTo>
                    <a:pt x="545" y="460"/>
                  </a:lnTo>
                  <a:lnTo>
                    <a:pt x="649" y="502"/>
                  </a:lnTo>
                  <a:lnTo>
                    <a:pt x="880" y="711"/>
                  </a:lnTo>
                  <a:lnTo>
                    <a:pt x="984" y="732"/>
                  </a:lnTo>
                  <a:lnTo>
                    <a:pt x="1173" y="691"/>
                  </a:lnTo>
                  <a:lnTo>
                    <a:pt x="1424" y="628"/>
                  </a:lnTo>
                  <a:lnTo>
                    <a:pt x="1507" y="649"/>
                  </a:lnTo>
                  <a:lnTo>
                    <a:pt x="1821" y="649"/>
                  </a:lnTo>
                  <a:lnTo>
                    <a:pt x="1863" y="691"/>
                  </a:lnTo>
                  <a:lnTo>
                    <a:pt x="1863" y="586"/>
                  </a:lnTo>
                  <a:lnTo>
                    <a:pt x="2072" y="502"/>
                  </a:lnTo>
                  <a:lnTo>
                    <a:pt x="2386" y="691"/>
                  </a:lnTo>
                  <a:lnTo>
                    <a:pt x="2595" y="691"/>
                  </a:lnTo>
                  <a:lnTo>
                    <a:pt x="2805" y="795"/>
                  </a:lnTo>
                  <a:lnTo>
                    <a:pt x="2826" y="586"/>
                  </a:lnTo>
                  <a:lnTo>
                    <a:pt x="2742" y="481"/>
                  </a:lnTo>
                  <a:lnTo>
                    <a:pt x="2595" y="377"/>
                  </a:lnTo>
                  <a:lnTo>
                    <a:pt x="2637" y="188"/>
                  </a:lnTo>
                  <a:cubicBezTo>
                    <a:pt x="2628" y="188"/>
                    <a:pt x="2594" y="197"/>
                    <a:pt x="2555" y="197"/>
                  </a:cubicBezTo>
                  <a:cubicBezTo>
                    <a:pt x="2507" y="197"/>
                    <a:pt x="2451" y="184"/>
                    <a:pt x="2428" y="126"/>
                  </a:cubicBezTo>
                  <a:cubicBezTo>
                    <a:pt x="2386" y="21"/>
                    <a:pt x="2240" y="0"/>
                    <a:pt x="2240" y="0"/>
                  </a:cubicBez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54"/>
            <p:cNvSpPr/>
            <p:nvPr/>
          </p:nvSpPr>
          <p:spPr>
            <a:xfrm>
              <a:off x="4036853" y="2853608"/>
              <a:ext cx="1250" cy="1205"/>
            </a:xfrm>
            <a:custGeom>
              <a:avLst/>
              <a:gdLst/>
              <a:ahLst/>
              <a:cxnLst/>
              <a:rect l="l" t="t" r="r" b="b"/>
              <a:pathLst>
                <a:path w="105" h="106" fill="none" extrusionOk="0">
                  <a:moveTo>
                    <a:pt x="105" y="105"/>
                  </a:moveTo>
                  <a:lnTo>
                    <a:pt x="0" y="1"/>
                  </a:lnTo>
                </a:path>
              </a:pathLst>
            </a:custGeom>
            <a:solidFill>
              <a:schemeClr val="lt2"/>
            </a:solidFill>
            <a:ln w="95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54"/>
            <p:cNvSpPr/>
            <p:nvPr/>
          </p:nvSpPr>
          <p:spPr>
            <a:xfrm>
              <a:off x="4346543" y="2948318"/>
              <a:ext cx="21183" cy="11907"/>
            </a:xfrm>
            <a:custGeom>
              <a:avLst/>
              <a:gdLst/>
              <a:ahLst/>
              <a:cxnLst/>
              <a:rect l="l" t="t" r="r" b="b"/>
              <a:pathLst>
                <a:path w="1779" h="1047" extrusionOk="0">
                  <a:moveTo>
                    <a:pt x="753" y="0"/>
                  </a:moveTo>
                  <a:lnTo>
                    <a:pt x="586" y="21"/>
                  </a:lnTo>
                  <a:lnTo>
                    <a:pt x="314" y="189"/>
                  </a:lnTo>
                  <a:lnTo>
                    <a:pt x="188" y="440"/>
                  </a:lnTo>
                  <a:lnTo>
                    <a:pt x="63" y="502"/>
                  </a:lnTo>
                  <a:lnTo>
                    <a:pt x="63" y="628"/>
                  </a:lnTo>
                  <a:lnTo>
                    <a:pt x="0" y="733"/>
                  </a:lnTo>
                  <a:lnTo>
                    <a:pt x="105" y="921"/>
                  </a:lnTo>
                  <a:lnTo>
                    <a:pt x="314" y="942"/>
                  </a:lnTo>
                  <a:lnTo>
                    <a:pt x="398" y="879"/>
                  </a:lnTo>
                  <a:lnTo>
                    <a:pt x="691" y="1046"/>
                  </a:lnTo>
                  <a:lnTo>
                    <a:pt x="837" y="1046"/>
                  </a:lnTo>
                  <a:lnTo>
                    <a:pt x="942" y="921"/>
                  </a:lnTo>
                  <a:lnTo>
                    <a:pt x="1067" y="879"/>
                  </a:lnTo>
                  <a:lnTo>
                    <a:pt x="1172" y="942"/>
                  </a:lnTo>
                  <a:lnTo>
                    <a:pt x="1381" y="879"/>
                  </a:lnTo>
                  <a:lnTo>
                    <a:pt x="1549" y="921"/>
                  </a:lnTo>
                  <a:lnTo>
                    <a:pt x="1779" y="837"/>
                  </a:lnTo>
                  <a:lnTo>
                    <a:pt x="1779" y="733"/>
                  </a:lnTo>
                  <a:lnTo>
                    <a:pt x="1779" y="565"/>
                  </a:lnTo>
                  <a:lnTo>
                    <a:pt x="1590" y="502"/>
                  </a:lnTo>
                  <a:lnTo>
                    <a:pt x="1590" y="398"/>
                  </a:lnTo>
                  <a:lnTo>
                    <a:pt x="1632" y="230"/>
                  </a:lnTo>
                  <a:lnTo>
                    <a:pt x="1590" y="230"/>
                  </a:lnTo>
                  <a:lnTo>
                    <a:pt x="1528" y="126"/>
                  </a:lnTo>
                  <a:lnTo>
                    <a:pt x="1360" y="105"/>
                  </a:lnTo>
                  <a:lnTo>
                    <a:pt x="1214" y="189"/>
                  </a:lnTo>
                  <a:lnTo>
                    <a:pt x="1109" y="126"/>
                  </a:lnTo>
                  <a:lnTo>
                    <a:pt x="837" y="105"/>
                  </a:lnTo>
                  <a:lnTo>
                    <a:pt x="753"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54"/>
            <p:cNvSpPr/>
            <p:nvPr/>
          </p:nvSpPr>
          <p:spPr>
            <a:xfrm>
              <a:off x="3878888" y="2847660"/>
              <a:ext cx="16706" cy="13579"/>
            </a:xfrm>
            <a:custGeom>
              <a:avLst/>
              <a:gdLst/>
              <a:ahLst/>
              <a:cxnLst/>
              <a:rect l="l" t="t" r="r" b="b"/>
              <a:pathLst>
                <a:path w="1403" h="1194" extrusionOk="0">
                  <a:moveTo>
                    <a:pt x="900" y="1"/>
                  </a:moveTo>
                  <a:lnTo>
                    <a:pt x="754" y="42"/>
                  </a:lnTo>
                  <a:lnTo>
                    <a:pt x="628" y="42"/>
                  </a:lnTo>
                  <a:lnTo>
                    <a:pt x="419" y="84"/>
                  </a:lnTo>
                  <a:lnTo>
                    <a:pt x="314" y="168"/>
                  </a:lnTo>
                  <a:lnTo>
                    <a:pt x="210" y="189"/>
                  </a:lnTo>
                  <a:lnTo>
                    <a:pt x="42" y="273"/>
                  </a:lnTo>
                  <a:lnTo>
                    <a:pt x="63" y="356"/>
                  </a:lnTo>
                  <a:lnTo>
                    <a:pt x="21" y="398"/>
                  </a:lnTo>
                  <a:lnTo>
                    <a:pt x="21" y="377"/>
                  </a:lnTo>
                  <a:lnTo>
                    <a:pt x="1" y="586"/>
                  </a:lnTo>
                  <a:lnTo>
                    <a:pt x="21" y="796"/>
                  </a:lnTo>
                  <a:lnTo>
                    <a:pt x="126" y="942"/>
                  </a:lnTo>
                  <a:lnTo>
                    <a:pt x="168" y="1089"/>
                  </a:lnTo>
                  <a:lnTo>
                    <a:pt x="314" y="1193"/>
                  </a:lnTo>
                  <a:lnTo>
                    <a:pt x="314" y="1151"/>
                  </a:lnTo>
                  <a:lnTo>
                    <a:pt x="524" y="1026"/>
                  </a:lnTo>
                  <a:lnTo>
                    <a:pt x="691" y="984"/>
                  </a:lnTo>
                  <a:lnTo>
                    <a:pt x="691" y="921"/>
                  </a:lnTo>
                  <a:lnTo>
                    <a:pt x="837" y="838"/>
                  </a:lnTo>
                  <a:lnTo>
                    <a:pt x="1110" y="879"/>
                  </a:lnTo>
                  <a:lnTo>
                    <a:pt x="1256" y="796"/>
                  </a:lnTo>
                  <a:lnTo>
                    <a:pt x="1361" y="775"/>
                  </a:lnTo>
                  <a:lnTo>
                    <a:pt x="1402" y="712"/>
                  </a:lnTo>
                  <a:lnTo>
                    <a:pt x="1402" y="607"/>
                  </a:lnTo>
                  <a:lnTo>
                    <a:pt x="1382" y="461"/>
                  </a:lnTo>
                  <a:lnTo>
                    <a:pt x="1214" y="189"/>
                  </a:lnTo>
                  <a:lnTo>
                    <a:pt x="984" y="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54"/>
            <p:cNvSpPr/>
            <p:nvPr/>
          </p:nvSpPr>
          <p:spPr>
            <a:xfrm>
              <a:off x="3865182" y="2817204"/>
              <a:ext cx="27923" cy="34993"/>
            </a:xfrm>
            <a:custGeom>
              <a:avLst/>
              <a:gdLst/>
              <a:ahLst/>
              <a:cxnLst/>
              <a:rect l="l" t="t" r="r" b="b"/>
              <a:pathLst>
                <a:path w="2345" h="3077" extrusionOk="0">
                  <a:moveTo>
                    <a:pt x="461" y="0"/>
                  </a:moveTo>
                  <a:lnTo>
                    <a:pt x="336" y="105"/>
                  </a:lnTo>
                  <a:lnTo>
                    <a:pt x="315" y="147"/>
                  </a:lnTo>
                  <a:lnTo>
                    <a:pt x="210" y="147"/>
                  </a:lnTo>
                  <a:lnTo>
                    <a:pt x="64" y="210"/>
                  </a:lnTo>
                  <a:lnTo>
                    <a:pt x="1" y="272"/>
                  </a:lnTo>
                  <a:lnTo>
                    <a:pt x="22" y="314"/>
                  </a:lnTo>
                  <a:lnTo>
                    <a:pt x="64" y="461"/>
                  </a:lnTo>
                  <a:lnTo>
                    <a:pt x="105" y="628"/>
                  </a:lnTo>
                  <a:lnTo>
                    <a:pt x="168" y="670"/>
                  </a:lnTo>
                  <a:lnTo>
                    <a:pt x="273" y="691"/>
                  </a:lnTo>
                  <a:lnTo>
                    <a:pt x="273" y="754"/>
                  </a:lnTo>
                  <a:lnTo>
                    <a:pt x="231" y="754"/>
                  </a:lnTo>
                  <a:lnTo>
                    <a:pt x="105" y="775"/>
                  </a:lnTo>
                  <a:lnTo>
                    <a:pt x="126" y="879"/>
                  </a:lnTo>
                  <a:lnTo>
                    <a:pt x="147" y="900"/>
                  </a:lnTo>
                  <a:lnTo>
                    <a:pt x="210" y="879"/>
                  </a:lnTo>
                  <a:lnTo>
                    <a:pt x="273" y="879"/>
                  </a:lnTo>
                  <a:lnTo>
                    <a:pt x="252" y="1047"/>
                  </a:lnTo>
                  <a:lnTo>
                    <a:pt x="147" y="1193"/>
                  </a:lnTo>
                  <a:lnTo>
                    <a:pt x="147" y="1277"/>
                  </a:lnTo>
                  <a:lnTo>
                    <a:pt x="315" y="1402"/>
                  </a:lnTo>
                  <a:lnTo>
                    <a:pt x="419" y="1423"/>
                  </a:lnTo>
                  <a:lnTo>
                    <a:pt x="461" y="1486"/>
                  </a:lnTo>
                  <a:lnTo>
                    <a:pt x="440" y="1570"/>
                  </a:lnTo>
                  <a:lnTo>
                    <a:pt x="336" y="1507"/>
                  </a:lnTo>
                  <a:lnTo>
                    <a:pt x="273" y="1528"/>
                  </a:lnTo>
                  <a:lnTo>
                    <a:pt x="273" y="1674"/>
                  </a:lnTo>
                  <a:lnTo>
                    <a:pt x="419" y="1821"/>
                  </a:lnTo>
                  <a:lnTo>
                    <a:pt x="356" y="1842"/>
                  </a:lnTo>
                  <a:lnTo>
                    <a:pt x="482" y="1988"/>
                  </a:lnTo>
                  <a:lnTo>
                    <a:pt x="482" y="2051"/>
                  </a:lnTo>
                  <a:lnTo>
                    <a:pt x="545" y="2135"/>
                  </a:lnTo>
                  <a:lnTo>
                    <a:pt x="670" y="2135"/>
                  </a:lnTo>
                  <a:lnTo>
                    <a:pt x="754" y="2218"/>
                  </a:lnTo>
                  <a:lnTo>
                    <a:pt x="900" y="2239"/>
                  </a:lnTo>
                  <a:lnTo>
                    <a:pt x="900" y="2365"/>
                  </a:lnTo>
                  <a:lnTo>
                    <a:pt x="838" y="2448"/>
                  </a:lnTo>
                  <a:lnTo>
                    <a:pt x="796" y="2511"/>
                  </a:lnTo>
                  <a:lnTo>
                    <a:pt x="859" y="2532"/>
                  </a:lnTo>
                  <a:lnTo>
                    <a:pt x="942" y="2658"/>
                  </a:lnTo>
                  <a:lnTo>
                    <a:pt x="984" y="2658"/>
                  </a:lnTo>
                  <a:lnTo>
                    <a:pt x="1089" y="2741"/>
                  </a:lnTo>
                  <a:lnTo>
                    <a:pt x="1152" y="2846"/>
                  </a:lnTo>
                  <a:lnTo>
                    <a:pt x="1152" y="2992"/>
                  </a:lnTo>
                  <a:lnTo>
                    <a:pt x="1172" y="3076"/>
                  </a:lnTo>
                  <a:lnTo>
                    <a:pt x="1214" y="3034"/>
                  </a:lnTo>
                  <a:lnTo>
                    <a:pt x="1193" y="2951"/>
                  </a:lnTo>
                  <a:lnTo>
                    <a:pt x="1361" y="2867"/>
                  </a:lnTo>
                  <a:lnTo>
                    <a:pt x="1465" y="2846"/>
                  </a:lnTo>
                  <a:lnTo>
                    <a:pt x="1570" y="2762"/>
                  </a:lnTo>
                  <a:lnTo>
                    <a:pt x="1779" y="2720"/>
                  </a:lnTo>
                  <a:lnTo>
                    <a:pt x="1905" y="2720"/>
                  </a:lnTo>
                  <a:lnTo>
                    <a:pt x="2051" y="2679"/>
                  </a:lnTo>
                  <a:lnTo>
                    <a:pt x="2135" y="2679"/>
                  </a:lnTo>
                  <a:lnTo>
                    <a:pt x="2198" y="2574"/>
                  </a:lnTo>
                  <a:lnTo>
                    <a:pt x="2114" y="2469"/>
                  </a:lnTo>
                  <a:lnTo>
                    <a:pt x="2093" y="2365"/>
                  </a:lnTo>
                  <a:lnTo>
                    <a:pt x="2302" y="2197"/>
                  </a:lnTo>
                  <a:lnTo>
                    <a:pt x="2344" y="2051"/>
                  </a:lnTo>
                  <a:lnTo>
                    <a:pt x="2261" y="1925"/>
                  </a:lnTo>
                  <a:lnTo>
                    <a:pt x="2093" y="1737"/>
                  </a:lnTo>
                  <a:lnTo>
                    <a:pt x="2030" y="1507"/>
                  </a:lnTo>
                  <a:lnTo>
                    <a:pt x="2114" y="1423"/>
                  </a:lnTo>
                  <a:lnTo>
                    <a:pt x="2093" y="1319"/>
                  </a:lnTo>
                  <a:lnTo>
                    <a:pt x="2051" y="1193"/>
                  </a:lnTo>
                  <a:lnTo>
                    <a:pt x="2030" y="1109"/>
                  </a:lnTo>
                  <a:lnTo>
                    <a:pt x="2135" y="984"/>
                  </a:lnTo>
                  <a:lnTo>
                    <a:pt x="1926" y="963"/>
                  </a:lnTo>
                  <a:lnTo>
                    <a:pt x="1842" y="1088"/>
                  </a:lnTo>
                  <a:lnTo>
                    <a:pt x="1737" y="1005"/>
                  </a:lnTo>
                  <a:lnTo>
                    <a:pt x="1633" y="1047"/>
                  </a:lnTo>
                  <a:lnTo>
                    <a:pt x="1591" y="963"/>
                  </a:lnTo>
                  <a:lnTo>
                    <a:pt x="1382" y="879"/>
                  </a:lnTo>
                  <a:lnTo>
                    <a:pt x="1361" y="837"/>
                  </a:lnTo>
                  <a:lnTo>
                    <a:pt x="1424" y="691"/>
                  </a:lnTo>
                  <a:lnTo>
                    <a:pt x="1277" y="565"/>
                  </a:lnTo>
                  <a:lnTo>
                    <a:pt x="1110" y="482"/>
                  </a:lnTo>
                  <a:lnTo>
                    <a:pt x="1089" y="377"/>
                  </a:lnTo>
                  <a:lnTo>
                    <a:pt x="900" y="168"/>
                  </a:lnTo>
                  <a:lnTo>
                    <a:pt x="880" y="105"/>
                  </a:lnTo>
                  <a:lnTo>
                    <a:pt x="754" y="63"/>
                  </a:lnTo>
                  <a:lnTo>
                    <a:pt x="670" y="42"/>
                  </a:lnTo>
                  <a:lnTo>
                    <a:pt x="566" y="21"/>
                  </a:lnTo>
                  <a:lnTo>
                    <a:pt x="461"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12" name="Google Shape;1912;p54"/>
          <p:cNvSpPr txBox="1">
            <a:spLocks noGrp="1"/>
          </p:cNvSpPr>
          <p:nvPr>
            <p:ph type="title" idx="4294967295"/>
          </p:nvPr>
        </p:nvSpPr>
        <p:spPr>
          <a:xfrm>
            <a:off x="6680356" y="3516775"/>
            <a:ext cx="14043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accent2"/>
                </a:solidFill>
              </a:rPr>
              <a:t>Mercury</a:t>
            </a:r>
            <a:endParaRPr sz="2000">
              <a:solidFill>
                <a:schemeClr val="accent2"/>
              </a:solidFill>
            </a:endParaRPr>
          </a:p>
        </p:txBody>
      </p:sp>
      <p:sp>
        <p:nvSpPr>
          <p:cNvPr id="1913" name="Google Shape;1913;p54"/>
          <p:cNvSpPr txBox="1">
            <a:spLocks noGrp="1"/>
          </p:cNvSpPr>
          <p:nvPr>
            <p:ph type="title" idx="4294967295"/>
          </p:nvPr>
        </p:nvSpPr>
        <p:spPr>
          <a:xfrm>
            <a:off x="6583466" y="1237063"/>
            <a:ext cx="14043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accent2"/>
                </a:solidFill>
              </a:rPr>
              <a:t>Jupiter</a:t>
            </a:r>
            <a:endParaRPr sz="2000">
              <a:solidFill>
                <a:schemeClr val="accent2"/>
              </a:solidFill>
            </a:endParaRPr>
          </a:p>
        </p:txBody>
      </p:sp>
      <p:sp>
        <p:nvSpPr>
          <p:cNvPr id="1914" name="Google Shape;1914;p54"/>
          <p:cNvSpPr txBox="1">
            <a:spLocks noGrp="1"/>
          </p:cNvSpPr>
          <p:nvPr>
            <p:ph type="subTitle" idx="4294967295"/>
          </p:nvPr>
        </p:nvSpPr>
        <p:spPr>
          <a:xfrm>
            <a:off x="6287656" y="4037227"/>
            <a:ext cx="1797000" cy="530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It is the closest planet to the Sun</a:t>
            </a:r>
            <a:endParaRPr/>
          </a:p>
        </p:txBody>
      </p:sp>
      <p:sp>
        <p:nvSpPr>
          <p:cNvPr id="1915" name="Google Shape;1915;p54"/>
          <p:cNvSpPr txBox="1">
            <a:spLocks noGrp="1"/>
          </p:cNvSpPr>
          <p:nvPr>
            <p:ph type="subTitle" idx="4294967295"/>
          </p:nvPr>
        </p:nvSpPr>
        <p:spPr>
          <a:xfrm>
            <a:off x="6295500" y="2927698"/>
            <a:ext cx="1797000" cy="530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Venus is the second planet from the Sun</a:t>
            </a:r>
            <a:endParaRPr/>
          </a:p>
        </p:txBody>
      </p:sp>
      <p:sp>
        <p:nvSpPr>
          <p:cNvPr id="1916" name="Google Shape;1916;p54"/>
          <p:cNvSpPr txBox="1">
            <a:spLocks noGrp="1"/>
          </p:cNvSpPr>
          <p:nvPr>
            <p:ph type="subTitle" idx="4294967295"/>
          </p:nvPr>
        </p:nvSpPr>
        <p:spPr>
          <a:xfrm>
            <a:off x="6190766" y="1757535"/>
            <a:ext cx="1797000" cy="530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Jupiter is the biggest planet of them all</a:t>
            </a:r>
            <a:endParaRPr/>
          </a:p>
        </p:txBody>
      </p:sp>
      <p:sp>
        <p:nvSpPr>
          <p:cNvPr id="1917" name="Google Shape;1917;p54"/>
          <p:cNvSpPr/>
          <p:nvPr/>
        </p:nvSpPr>
        <p:spPr>
          <a:xfrm>
            <a:off x="6020068" y="1440998"/>
            <a:ext cx="170700" cy="1707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54"/>
          <p:cNvSpPr/>
          <p:nvPr/>
        </p:nvSpPr>
        <p:spPr>
          <a:xfrm>
            <a:off x="6020068" y="2628960"/>
            <a:ext cx="170700" cy="1707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54"/>
          <p:cNvSpPr/>
          <p:nvPr/>
        </p:nvSpPr>
        <p:spPr>
          <a:xfrm>
            <a:off x="6020068" y="3740048"/>
            <a:ext cx="170700" cy="1707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54"/>
          <p:cNvSpPr txBox="1">
            <a:spLocks noGrp="1"/>
          </p:cNvSpPr>
          <p:nvPr>
            <p:ph type="title" idx="4294967295"/>
          </p:nvPr>
        </p:nvSpPr>
        <p:spPr>
          <a:xfrm>
            <a:off x="6688200" y="2407225"/>
            <a:ext cx="14043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accent2"/>
                </a:solidFill>
              </a:rPr>
              <a:t>Venus</a:t>
            </a:r>
            <a:endParaRPr sz="2000">
              <a:solidFill>
                <a:schemeClr val="accent2"/>
              </a:solidFill>
            </a:endParaRPr>
          </a:p>
        </p:txBody>
      </p:sp>
      <p:sp>
        <p:nvSpPr>
          <p:cNvPr id="1921" name="Google Shape;1921;p54"/>
          <p:cNvSpPr/>
          <p:nvPr/>
        </p:nvSpPr>
        <p:spPr>
          <a:xfrm>
            <a:off x="3029218" y="2628948"/>
            <a:ext cx="170700" cy="1707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54"/>
          <p:cNvSpPr/>
          <p:nvPr/>
        </p:nvSpPr>
        <p:spPr>
          <a:xfrm>
            <a:off x="2344843" y="3495885"/>
            <a:ext cx="170700" cy="1707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54"/>
          <p:cNvSpPr/>
          <p:nvPr/>
        </p:nvSpPr>
        <p:spPr>
          <a:xfrm>
            <a:off x="1507543" y="2927698"/>
            <a:ext cx="170700" cy="1707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29" name="Imagen 328"/>
          <p:cNvPicPr>
            <a:picLocks noChangeAspect="1"/>
          </p:cNvPicPr>
          <p:nvPr/>
        </p:nvPicPr>
        <p:blipFill>
          <a:blip r:embed="rId3"/>
          <a:stretch>
            <a:fillRect/>
          </a:stretch>
        </p:blipFill>
        <p:spPr>
          <a:xfrm>
            <a:off x="8086500" y="3307226"/>
            <a:ext cx="1057500" cy="1833750"/>
          </a:xfrm>
          <a:prstGeom prst="rect">
            <a:avLst/>
          </a:prstGeom>
        </p:spPr>
      </p:pic>
      <p:pic>
        <p:nvPicPr>
          <p:cNvPr id="330" name="Imagen 329"/>
          <p:cNvPicPr>
            <a:picLocks noChangeAspect="1"/>
          </p:cNvPicPr>
          <p:nvPr/>
        </p:nvPicPr>
        <p:blipFill>
          <a:blip r:embed="rId4"/>
          <a:stretch>
            <a:fillRect/>
          </a:stretch>
        </p:blipFill>
        <p:spPr>
          <a:xfrm>
            <a:off x="0" y="3314433"/>
            <a:ext cx="1080000" cy="183375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27"/>
        <p:cNvGrpSpPr/>
        <p:nvPr/>
      </p:nvGrpSpPr>
      <p:grpSpPr>
        <a:xfrm>
          <a:off x="0" y="0"/>
          <a:ext cx="0" cy="0"/>
          <a:chOff x="0" y="0"/>
          <a:chExt cx="0" cy="0"/>
        </a:xfrm>
      </p:grpSpPr>
      <p:sp>
        <p:nvSpPr>
          <p:cNvPr id="1928" name="Google Shape;1928;p55"/>
          <p:cNvSpPr txBox="1">
            <a:spLocks noGrp="1"/>
          </p:cNvSpPr>
          <p:nvPr>
            <p:ph type="title"/>
          </p:nvPr>
        </p:nvSpPr>
        <p:spPr>
          <a:xfrm>
            <a:off x="720000" y="672775"/>
            <a:ext cx="7704000" cy="564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rgbClr val="A536D6"/>
                </a:solidFill>
              </a:rPr>
              <a:t>Arrest of Jesus</a:t>
            </a:r>
            <a:endParaRPr dirty="0">
              <a:solidFill>
                <a:srgbClr val="A536D6"/>
              </a:solidFill>
            </a:endParaRPr>
          </a:p>
        </p:txBody>
      </p:sp>
      <p:sp>
        <p:nvSpPr>
          <p:cNvPr id="1929" name="Google Shape;1929;p55"/>
          <p:cNvSpPr txBox="1">
            <a:spLocks noGrp="1"/>
          </p:cNvSpPr>
          <p:nvPr>
            <p:ph type="title" idx="2"/>
          </p:nvPr>
        </p:nvSpPr>
        <p:spPr>
          <a:xfrm>
            <a:off x="983246" y="2040600"/>
            <a:ext cx="22137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Mercury</a:t>
            </a:r>
            <a:endParaRPr/>
          </a:p>
        </p:txBody>
      </p:sp>
      <p:sp>
        <p:nvSpPr>
          <p:cNvPr id="1930" name="Google Shape;1930;p55"/>
          <p:cNvSpPr txBox="1">
            <a:spLocks noGrp="1"/>
          </p:cNvSpPr>
          <p:nvPr>
            <p:ph type="subTitle" idx="1"/>
          </p:nvPr>
        </p:nvSpPr>
        <p:spPr>
          <a:xfrm>
            <a:off x="964475" y="2519550"/>
            <a:ext cx="2213700" cy="414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It’s the closest planet to the Sun</a:t>
            </a:r>
            <a:endParaRPr/>
          </a:p>
        </p:txBody>
      </p:sp>
      <p:sp>
        <p:nvSpPr>
          <p:cNvPr id="1931" name="Google Shape;1931;p55"/>
          <p:cNvSpPr txBox="1">
            <a:spLocks noGrp="1"/>
          </p:cNvSpPr>
          <p:nvPr>
            <p:ph type="title" idx="3"/>
          </p:nvPr>
        </p:nvSpPr>
        <p:spPr>
          <a:xfrm>
            <a:off x="3465144" y="2031613"/>
            <a:ext cx="22137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Venus</a:t>
            </a:r>
            <a:endParaRPr/>
          </a:p>
        </p:txBody>
      </p:sp>
      <p:sp>
        <p:nvSpPr>
          <p:cNvPr id="1932" name="Google Shape;1932;p55"/>
          <p:cNvSpPr txBox="1">
            <a:spLocks noGrp="1"/>
          </p:cNvSpPr>
          <p:nvPr>
            <p:ph type="subTitle" idx="4"/>
          </p:nvPr>
        </p:nvSpPr>
        <p:spPr>
          <a:xfrm>
            <a:off x="3465144" y="2510563"/>
            <a:ext cx="2213700" cy="414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Venus is the second planet from the Sun</a:t>
            </a:r>
            <a:endParaRPr/>
          </a:p>
        </p:txBody>
      </p:sp>
      <p:sp>
        <p:nvSpPr>
          <p:cNvPr id="1933" name="Google Shape;1933;p55"/>
          <p:cNvSpPr txBox="1">
            <a:spLocks noGrp="1"/>
          </p:cNvSpPr>
          <p:nvPr>
            <p:ph type="title" idx="5"/>
          </p:nvPr>
        </p:nvSpPr>
        <p:spPr>
          <a:xfrm>
            <a:off x="960046" y="3523700"/>
            <a:ext cx="22137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Jupiter</a:t>
            </a:r>
            <a:endParaRPr/>
          </a:p>
        </p:txBody>
      </p:sp>
      <p:sp>
        <p:nvSpPr>
          <p:cNvPr id="1934" name="Google Shape;1934;p55"/>
          <p:cNvSpPr txBox="1">
            <a:spLocks noGrp="1"/>
          </p:cNvSpPr>
          <p:nvPr>
            <p:ph type="subTitle" idx="6"/>
          </p:nvPr>
        </p:nvSpPr>
        <p:spPr>
          <a:xfrm>
            <a:off x="960046" y="4002650"/>
            <a:ext cx="2213700" cy="414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Jupiter is the biggest planet of them all</a:t>
            </a:r>
            <a:endParaRPr/>
          </a:p>
        </p:txBody>
      </p:sp>
      <p:sp>
        <p:nvSpPr>
          <p:cNvPr id="1935" name="Google Shape;1935;p55"/>
          <p:cNvSpPr txBox="1">
            <a:spLocks noGrp="1"/>
          </p:cNvSpPr>
          <p:nvPr>
            <p:ph type="title" idx="7"/>
          </p:nvPr>
        </p:nvSpPr>
        <p:spPr>
          <a:xfrm>
            <a:off x="3464905" y="3557088"/>
            <a:ext cx="22137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Saturn</a:t>
            </a:r>
            <a:endParaRPr/>
          </a:p>
        </p:txBody>
      </p:sp>
      <p:sp>
        <p:nvSpPr>
          <p:cNvPr id="1936" name="Google Shape;1936;p55"/>
          <p:cNvSpPr txBox="1">
            <a:spLocks noGrp="1"/>
          </p:cNvSpPr>
          <p:nvPr>
            <p:ph type="subTitle" idx="8"/>
          </p:nvPr>
        </p:nvSpPr>
        <p:spPr>
          <a:xfrm>
            <a:off x="3464907" y="4036038"/>
            <a:ext cx="2213700" cy="414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It’s composed of hydrogen and helium</a:t>
            </a:r>
            <a:endParaRPr/>
          </a:p>
        </p:txBody>
      </p:sp>
      <p:sp>
        <p:nvSpPr>
          <p:cNvPr id="1937" name="Google Shape;1937;p55"/>
          <p:cNvSpPr txBox="1">
            <a:spLocks noGrp="1"/>
          </p:cNvSpPr>
          <p:nvPr>
            <p:ph type="title" idx="9"/>
          </p:nvPr>
        </p:nvSpPr>
        <p:spPr>
          <a:xfrm>
            <a:off x="5947047" y="3530025"/>
            <a:ext cx="22137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Mars</a:t>
            </a:r>
            <a:endParaRPr/>
          </a:p>
        </p:txBody>
      </p:sp>
      <p:sp>
        <p:nvSpPr>
          <p:cNvPr id="1938" name="Google Shape;1938;p55"/>
          <p:cNvSpPr txBox="1">
            <a:spLocks noGrp="1"/>
          </p:cNvSpPr>
          <p:nvPr>
            <p:ph type="subTitle" idx="13"/>
          </p:nvPr>
        </p:nvSpPr>
        <p:spPr>
          <a:xfrm>
            <a:off x="5947051" y="4008975"/>
            <a:ext cx="2213700" cy="414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Mars is actually a very cold place</a:t>
            </a:r>
            <a:endParaRPr/>
          </a:p>
        </p:txBody>
      </p:sp>
      <p:sp>
        <p:nvSpPr>
          <p:cNvPr id="1939" name="Google Shape;1939;p55"/>
          <p:cNvSpPr txBox="1">
            <a:spLocks noGrp="1"/>
          </p:cNvSpPr>
          <p:nvPr>
            <p:ph type="title" idx="14"/>
          </p:nvPr>
        </p:nvSpPr>
        <p:spPr>
          <a:xfrm>
            <a:off x="5947047" y="2031438"/>
            <a:ext cx="22137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Neptune</a:t>
            </a:r>
            <a:endParaRPr/>
          </a:p>
        </p:txBody>
      </p:sp>
      <p:sp>
        <p:nvSpPr>
          <p:cNvPr id="1940" name="Google Shape;1940;p55"/>
          <p:cNvSpPr txBox="1">
            <a:spLocks noGrp="1"/>
          </p:cNvSpPr>
          <p:nvPr>
            <p:ph type="subTitle" idx="15"/>
          </p:nvPr>
        </p:nvSpPr>
        <p:spPr>
          <a:xfrm>
            <a:off x="5947051" y="2510388"/>
            <a:ext cx="2213700" cy="414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It’s the farthest planet from the Sun</a:t>
            </a:r>
            <a:endParaRPr/>
          </a:p>
        </p:txBody>
      </p:sp>
      <p:grpSp>
        <p:nvGrpSpPr>
          <p:cNvPr id="1941" name="Google Shape;1941;p55"/>
          <p:cNvGrpSpPr/>
          <p:nvPr/>
        </p:nvGrpSpPr>
        <p:grpSpPr>
          <a:xfrm>
            <a:off x="6865324" y="1684045"/>
            <a:ext cx="377163" cy="376213"/>
            <a:chOff x="719949" y="3344801"/>
            <a:chExt cx="377163" cy="376213"/>
          </a:xfrm>
        </p:grpSpPr>
        <p:sp>
          <p:nvSpPr>
            <p:cNvPr id="1942" name="Google Shape;1942;p55"/>
            <p:cNvSpPr/>
            <p:nvPr/>
          </p:nvSpPr>
          <p:spPr>
            <a:xfrm>
              <a:off x="813385" y="3432956"/>
              <a:ext cx="195079" cy="196067"/>
            </a:xfrm>
            <a:custGeom>
              <a:avLst/>
              <a:gdLst/>
              <a:ahLst/>
              <a:cxnLst/>
              <a:rect l="l" t="t" r="r" b="b"/>
              <a:pathLst>
                <a:path w="5134" h="5160" extrusionOk="0">
                  <a:moveTo>
                    <a:pt x="2504" y="0"/>
                  </a:moveTo>
                  <a:cubicBezTo>
                    <a:pt x="1831" y="0"/>
                    <a:pt x="1219" y="253"/>
                    <a:pt x="753" y="668"/>
                  </a:cubicBezTo>
                  <a:cubicBezTo>
                    <a:pt x="214" y="1149"/>
                    <a:pt x="1" y="1849"/>
                    <a:pt x="1" y="2630"/>
                  </a:cubicBezTo>
                  <a:cubicBezTo>
                    <a:pt x="1" y="4082"/>
                    <a:pt x="1052" y="5159"/>
                    <a:pt x="2504" y="5159"/>
                  </a:cubicBezTo>
                  <a:cubicBezTo>
                    <a:pt x="3284" y="5159"/>
                    <a:pt x="3985" y="4921"/>
                    <a:pt x="4466" y="4382"/>
                  </a:cubicBezTo>
                  <a:cubicBezTo>
                    <a:pt x="4881" y="3916"/>
                    <a:pt x="5133" y="3303"/>
                    <a:pt x="5133" y="2630"/>
                  </a:cubicBezTo>
                  <a:cubicBezTo>
                    <a:pt x="5133" y="1176"/>
                    <a:pt x="3955" y="0"/>
                    <a:pt x="25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55"/>
            <p:cNvSpPr/>
            <p:nvPr/>
          </p:nvSpPr>
          <p:spPr>
            <a:xfrm>
              <a:off x="832080" y="3456400"/>
              <a:ext cx="152940" cy="152902"/>
            </a:xfrm>
            <a:custGeom>
              <a:avLst/>
              <a:gdLst/>
              <a:ahLst/>
              <a:cxnLst/>
              <a:rect l="l" t="t" r="r" b="b"/>
              <a:pathLst>
                <a:path w="4025" h="4024" extrusionOk="0">
                  <a:moveTo>
                    <a:pt x="2012" y="1"/>
                  </a:moveTo>
                  <a:cubicBezTo>
                    <a:pt x="901" y="1"/>
                    <a:pt x="1" y="901"/>
                    <a:pt x="1" y="2013"/>
                  </a:cubicBezTo>
                  <a:cubicBezTo>
                    <a:pt x="1" y="3123"/>
                    <a:pt x="901" y="4024"/>
                    <a:pt x="2012" y="4024"/>
                  </a:cubicBezTo>
                  <a:cubicBezTo>
                    <a:pt x="3123" y="4024"/>
                    <a:pt x="4024" y="3123"/>
                    <a:pt x="4024" y="2013"/>
                  </a:cubicBezTo>
                  <a:cubicBezTo>
                    <a:pt x="4024" y="901"/>
                    <a:pt x="3123" y="1"/>
                    <a:pt x="20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55"/>
            <p:cNvSpPr/>
            <p:nvPr/>
          </p:nvSpPr>
          <p:spPr>
            <a:xfrm>
              <a:off x="719949" y="3526771"/>
              <a:ext cx="71435" cy="11779"/>
            </a:xfrm>
            <a:custGeom>
              <a:avLst/>
              <a:gdLst/>
              <a:ahLst/>
              <a:cxnLst/>
              <a:rect l="l" t="t" r="r" b="b"/>
              <a:pathLst>
                <a:path w="1880" h="310" extrusionOk="0">
                  <a:moveTo>
                    <a:pt x="166" y="1"/>
                  </a:moveTo>
                  <a:cubicBezTo>
                    <a:pt x="74" y="1"/>
                    <a:pt x="0" y="83"/>
                    <a:pt x="13" y="179"/>
                  </a:cubicBezTo>
                  <a:cubicBezTo>
                    <a:pt x="24" y="255"/>
                    <a:pt x="93" y="310"/>
                    <a:pt x="171" y="310"/>
                  </a:cubicBezTo>
                  <a:lnTo>
                    <a:pt x="1715" y="310"/>
                  </a:lnTo>
                  <a:cubicBezTo>
                    <a:pt x="1806" y="310"/>
                    <a:pt x="1880" y="229"/>
                    <a:pt x="1865" y="132"/>
                  </a:cubicBezTo>
                  <a:cubicBezTo>
                    <a:pt x="1855" y="57"/>
                    <a:pt x="1785" y="1"/>
                    <a:pt x="1707" y="1"/>
                  </a:cubicBezTo>
                  <a:close/>
                </a:path>
              </a:pathLst>
            </a:custGeom>
            <a:solidFill>
              <a:srgbClr val="FFDD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55"/>
            <p:cNvSpPr/>
            <p:nvPr/>
          </p:nvSpPr>
          <p:spPr>
            <a:xfrm>
              <a:off x="1025601" y="3526771"/>
              <a:ext cx="71511" cy="11779"/>
            </a:xfrm>
            <a:custGeom>
              <a:avLst/>
              <a:gdLst/>
              <a:ahLst/>
              <a:cxnLst/>
              <a:rect l="l" t="t" r="r" b="b"/>
              <a:pathLst>
                <a:path w="1882" h="310" extrusionOk="0">
                  <a:moveTo>
                    <a:pt x="167" y="1"/>
                  </a:moveTo>
                  <a:cubicBezTo>
                    <a:pt x="74" y="1"/>
                    <a:pt x="1" y="83"/>
                    <a:pt x="14" y="179"/>
                  </a:cubicBezTo>
                  <a:cubicBezTo>
                    <a:pt x="25" y="255"/>
                    <a:pt x="94" y="310"/>
                    <a:pt x="172" y="310"/>
                  </a:cubicBezTo>
                  <a:lnTo>
                    <a:pt x="1714" y="310"/>
                  </a:lnTo>
                  <a:cubicBezTo>
                    <a:pt x="1808" y="310"/>
                    <a:pt x="1881" y="229"/>
                    <a:pt x="1867" y="132"/>
                  </a:cubicBezTo>
                  <a:cubicBezTo>
                    <a:pt x="1856" y="57"/>
                    <a:pt x="1787" y="1"/>
                    <a:pt x="17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55"/>
            <p:cNvSpPr/>
            <p:nvPr/>
          </p:nvSpPr>
          <p:spPr>
            <a:xfrm>
              <a:off x="902451" y="3344801"/>
              <a:ext cx="11779" cy="70561"/>
            </a:xfrm>
            <a:custGeom>
              <a:avLst/>
              <a:gdLst/>
              <a:ahLst/>
              <a:cxnLst/>
              <a:rect l="l" t="t" r="r" b="b"/>
              <a:pathLst>
                <a:path w="310" h="1857" extrusionOk="0">
                  <a:moveTo>
                    <a:pt x="154" y="0"/>
                  </a:moveTo>
                  <a:cubicBezTo>
                    <a:pt x="147" y="0"/>
                    <a:pt x="139" y="1"/>
                    <a:pt x="131" y="2"/>
                  </a:cubicBezTo>
                  <a:cubicBezTo>
                    <a:pt x="55" y="12"/>
                    <a:pt x="0" y="82"/>
                    <a:pt x="0" y="160"/>
                  </a:cubicBezTo>
                  <a:lnTo>
                    <a:pt x="0" y="1696"/>
                  </a:lnTo>
                  <a:cubicBezTo>
                    <a:pt x="0" y="1774"/>
                    <a:pt x="55" y="1844"/>
                    <a:pt x="131" y="1854"/>
                  </a:cubicBezTo>
                  <a:cubicBezTo>
                    <a:pt x="140" y="1855"/>
                    <a:pt x="148" y="1856"/>
                    <a:pt x="156" y="1856"/>
                  </a:cubicBezTo>
                  <a:cubicBezTo>
                    <a:pt x="241" y="1856"/>
                    <a:pt x="309" y="1787"/>
                    <a:pt x="309" y="1702"/>
                  </a:cubicBezTo>
                  <a:lnTo>
                    <a:pt x="309" y="154"/>
                  </a:lnTo>
                  <a:cubicBezTo>
                    <a:pt x="309" y="69"/>
                    <a:pt x="240"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55"/>
            <p:cNvSpPr/>
            <p:nvPr/>
          </p:nvSpPr>
          <p:spPr>
            <a:xfrm>
              <a:off x="902451" y="3650415"/>
              <a:ext cx="11779" cy="70599"/>
            </a:xfrm>
            <a:custGeom>
              <a:avLst/>
              <a:gdLst/>
              <a:ahLst/>
              <a:cxnLst/>
              <a:rect l="l" t="t" r="r" b="b"/>
              <a:pathLst>
                <a:path w="310" h="1858" extrusionOk="0">
                  <a:moveTo>
                    <a:pt x="153" y="1"/>
                  </a:moveTo>
                  <a:cubicBezTo>
                    <a:pt x="146" y="1"/>
                    <a:pt x="139" y="1"/>
                    <a:pt x="131" y="2"/>
                  </a:cubicBezTo>
                  <a:cubicBezTo>
                    <a:pt x="55" y="13"/>
                    <a:pt x="0" y="83"/>
                    <a:pt x="0" y="160"/>
                  </a:cubicBezTo>
                  <a:lnTo>
                    <a:pt x="0" y="1699"/>
                  </a:lnTo>
                  <a:cubicBezTo>
                    <a:pt x="0" y="1777"/>
                    <a:pt x="55" y="1844"/>
                    <a:pt x="131" y="1855"/>
                  </a:cubicBezTo>
                  <a:cubicBezTo>
                    <a:pt x="139" y="1857"/>
                    <a:pt x="147" y="1857"/>
                    <a:pt x="154" y="1857"/>
                  </a:cubicBezTo>
                  <a:cubicBezTo>
                    <a:pt x="240" y="1857"/>
                    <a:pt x="309" y="1788"/>
                    <a:pt x="309" y="1703"/>
                  </a:cubicBezTo>
                  <a:lnTo>
                    <a:pt x="309" y="155"/>
                  </a:lnTo>
                  <a:cubicBezTo>
                    <a:pt x="309" y="70"/>
                    <a:pt x="239" y="1"/>
                    <a:pt x="1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55"/>
            <p:cNvSpPr/>
            <p:nvPr/>
          </p:nvSpPr>
          <p:spPr>
            <a:xfrm>
              <a:off x="773184" y="3398188"/>
              <a:ext cx="54526" cy="53310"/>
            </a:xfrm>
            <a:custGeom>
              <a:avLst/>
              <a:gdLst/>
              <a:ahLst/>
              <a:cxnLst/>
              <a:rect l="l" t="t" r="r" b="b"/>
              <a:pathLst>
                <a:path w="1435" h="1403" extrusionOk="0">
                  <a:moveTo>
                    <a:pt x="170" y="0"/>
                  </a:moveTo>
                  <a:cubicBezTo>
                    <a:pt x="131" y="0"/>
                    <a:pt x="91" y="15"/>
                    <a:pt x="61" y="45"/>
                  </a:cubicBezTo>
                  <a:cubicBezTo>
                    <a:pt x="0" y="106"/>
                    <a:pt x="0" y="203"/>
                    <a:pt x="61" y="264"/>
                  </a:cubicBezTo>
                  <a:lnTo>
                    <a:pt x="1155" y="1358"/>
                  </a:lnTo>
                  <a:cubicBezTo>
                    <a:pt x="1185" y="1387"/>
                    <a:pt x="1225" y="1402"/>
                    <a:pt x="1264" y="1402"/>
                  </a:cubicBezTo>
                  <a:cubicBezTo>
                    <a:pt x="1304" y="1402"/>
                    <a:pt x="1343" y="1386"/>
                    <a:pt x="1373" y="1358"/>
                  </a:cubicBezTo>
                  <a:cubicBezTo>
                    <a:pt x="1434" y="1297"/>
                    <a:pt x="1434" y="1200"/>
                    <a:pt x="1373" y="1139"/>
                  </a:cubicBezTo>
                  <a:lnTo>
                    <a:pt x="279" y="45"/>
                  </a:lnTo>
                  <a:cubicBezTo>
                    <a:pt x="249" y="15"/>
                    <a:pt x="210" y="0"/>
                    <a:pt x="1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55"/>
            <p:cNvSpPr/>
            <p:nvPr/>
          </p:nvSpPr>
          <p:spPr>
            <a:xfrm>
              <a:off x="989352" y="3614280"/>
              <a:ext cx="54488" cy="53348"/>
            </a:xfrm>
            <a:custGeom>
              <a:avLst/>
              <a:gdLst/>
              <a:ahLst/>
              <a:cxnLst/>
              <a:rect l="l" t="t" r="r" b="b"/>
              <a:pathLst>
                <a:path w="1434" h="1404" extrusionOk="0">
                  <a:moveTo>
                    <a:pt x="170" y="1"/>
                  </a:moveTo>
                  <a:cubicBezTo>
                    <a:pt x="131" y="1"/>
                    <a:pt x="91" y="16"/>
                    <a:pt x="61" y="46"/>
                  </a:cubicBezTo>
                  <a:cubicBezTo>
                    <a:pt x="1" y="106"/>
                    <a:pt x="1" y="204"/>
                    <a:pt x="61" y="264"/>
                  </a:cubicBezTo>
                  <a:lnTo>
                    <a:pt x="1155" y="1358"/>
                  </a:lnTo>
                  <a:cubicBezTo>
                    <a:pt x="1185" y="1389"/>
                    <a:pt x="1225" y="1403"/>
                    <a:pt x="1264" y="1403"/>
                  </a:cubicBezTo>
                  <a:cubicBezTo>
                    <a:pt x="1304" y="1403"/>
                    <a:pt x="1343" y="1389"/>
                    <a:pt x="1373" y="1358"/>
                  </a:cubicBezTo>
                  <a:cubicBezTo>
                    <a:pt x="1433" y="1298"/>
                    <a:pt x="1433" y="1200"/>
                    <a:pt x="1373" y="1140"/>
                  </a:cubicBezTo>
                  <a:lnTo>
                    <a:pt x="279" y="46"/>
                  </a:lnTo>
                  <a:cubicBezTo>
                    <a:pt x="249" y="16"/>
                    <a:pt x="209" y="1"/>
                    <a:pt x="1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55"/>
            <p:cNvSpPr/>
            <p:nvPr/>
          </p:nvSpPr>
          <p:spPr>
            <a:xfrm>
              <a:off x="989352" y="3398188"/>
              <a:ext cx="54488" cy="53310"/>
            </a:xfrm>
            <a:custGeom>
              <a:avLst/>
              <a:gdLst/>
              <a:ahLst/>
              <a:cxnLst/>
              <a:rect l="l" t="t" r="r" b="b"/>
              <a:pathLst>
                <a:path w="1434" h="1403" extrusionOk="0">
                  <a:moveTo>
                    <a:pt x="1264" y="0"/>
                  </a:moveTo>
                  <a:cubicBezTo>
                    <a:pt x="1225" y="0"/>
                    <a:pt x="1185" y="15"/>
                    <a:pt x="1155" y="45"/>
                  </a:cubicBezTo>
                  <a:lnTo>
                    <a:pt x="61" y="1139"/>
                  </a:lnTo>
                  <a:cubicBezTo>
                    <a:pt x="1" y="1200"/>
                    <a:pt x="1" y="1297"/>
                    <a:pt x="61" y="1358"/>
                  </a:cubicBezTo>
                  <a:cubicBezTo>
                    <a:pt x="91" y="1387"/>
                    <a:pt x="131" y="1402"/>
                    <a:pt x="170" y="1402"/>
                  </a:cubicBezTo>
                  <a:cubicBezTo>
                    <a:pt x="210" y="1402"/>
                    <a:pt x="249" y="1386"/>
                    <a:pt x="279" y="1358"/>
                  </a:cubicBezTo>
                  <a:lnTo>
                    <a:pt x="1373" y="264"/>
                  </a:lnTo>
                  <a:cubicBezTo>
                    <a:pt x="1433" y="203"/>
                    <a:pt x="1433" y="106"/>
                    <a:pt x="1373" y="45"/>
                  </a:cubicBezTo>
                  <a:cubicBezTo>
                    <a:pt x="1343" y="15"/>
                    <a:pt x="1303" y="0"/>
                    <a:pt x="12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55"/>
            <p:cNvSpPr/>
            <p:nvPr/>
          </p:nvSpPr>
          <p:spPr>
            <a:xfrm>
              <a:off x="773184" y="3614280"/>
              <a:ext cx="54526" cy="53348"/>
            </a:xfrm>
            <a:custGeom>
              <a:avLst/>
              <a:gdLst/>
              <a:ahLst/>
              <a:cxnLst/>
              <a:rect l="l" t="t" r="r" b="b"/>
              <a:pathLst>
                <a:path w="1435" h="1404" extrusionOk="0">
                  <a:moveTo>
                    <a:pt x="1264" y="1"/>
                  </a:moveTo>
                  <a:cubicBezTo>
                    <a:pt x="1224" y="1"/>
                    <a:pt x="1185" y="16"/>
                    <a:pt x="1154" y="46"/>
                  </a:cubicBezTo>
                  <a:lnTo>
                    <a:pt x="61" y="1140"/>
                  </a:lnTo>
                  <a:cubicBezTo>
                    <a:pt x="0" y="1200"/>
                    <a:pt x="0" y="1298"/>
                    <a:pt x="61" y="1358"/>
                  </a:cubicBezTo>
                  <a:cubicBezTo>
                    <a:pt x="91" y="1389"/>
                    <a:pt x="131" y="1403"/>
                    <a:pt x="170" y="1403"/>
                  </a:cubicBezTo>
                  <a:cubicBezTo>
                    <a:pt x="210" y="1403"/>
                    <a:pt x="249" y="1389"/>
                    <a:pt x="279" y="1358"/>
                  </a:cubicBezTo>
                  <a:lnTo>
                    <a:pt x="1373" y="264"/>
                  </a:lnTo>
                  <a:cubicBezTo>
                    <a:pt x="1434" y="204"/>
                    <a:pt x="1434" y="106"/>
                    <a:pt x="1373" y="46"/>
                  </a:cubicBezTo>
                  <a:cubicBezTo>
                    <a:pt x="1343" y="16"/>
                    <a:pt x="1303" y="1"/>
                    <a:pt x="12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55"/>
            <p:cNvSpPr/>
            <p:nvPr/>
          </p:nvSpPr>
          <p:spPr>
            <a:xfrm>
              <a:off x="838844" y="3374857"/>
              <a:ext cx="29144" cy="49853"/>
            </a:xfrm>
            <a:custGeom>
              <a:avLst/>
              <a:gdLst/>
              <a:ahLst/>
              <a:cxnLst/>
              <a:rect l="l" t="t" r="r" b="b"/>
              <a:pathLst>
                <a:path w="767" h="1312" extrusionOk="0">
                  <a:moveTo>
                    <a:pt x="176" y="1"/>
                  </a:moveTo>
                  <a:cubicBezTo>
                    <a:pt x="156" y="1"/>
                    <a:pt x="137" y="4"/>
                    <a:pt x="117" y="12"/>
                  </a:cubicBezTo>
                  <a:cubicBezTo>
                    <a:pt x="38" y="46"/>
                    <a:pt x="1" y="136"/>
                    <a:pt x="33" y="215"/>
                  </a:cubicBezTo>
                  <a:lnTo>
                    <a:pt x="448" y="1216"/>
                  </a:lnTo>
                  <a:cubicBezTo>
                    <a:pt x="472" y="1277"/>
                    <a:pt x="530" y="1311"/>
                    <a:pt x="591" y="1311"/>
                  </a:cubicBezTo>
                  <a:cubicBezTo>
                    <a:pt x="610" y="1311"/>
                    <a:pt x="630" y="1308"/>
                    <a:pt x="650" y="1300"/>
                  </a:cubicBezTo>
                  <a:cubicBezTo>
                    <a:pt x="728" y="1267"/>
                    <a:pt x="766" y="1177"/>
                    <a:pt x="734" y="1098"/>
                  </a:cubicBezTo>
                  <a:lnTo>
                    <a:pt x="319" y="97"/>
                  </a:lnTo>
                  <a:cubicBezTo>
                    <a:pt x="295" y="37"/>
                    <a:pt x="237" y="1"/>
                    <a:pt x="1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55"/>
            <p:cNvSpPr/>
            <p:nvPr/>
          </p:nvSpPr>
          <p:spPr>
            <a:xfrm>
              <a:off x="949036" y="3640992"/>
              <a:ext cx="29182" cy="49853"/>
            </a:xfrm>
            <a:custGeom>
              <a:avLst/>
              <a:gdLst/>
              <a:ahLst/>
              <a:cxnLst/>
              <a:rect l="l" t="t" r="r" b="b"/>
              <a:pathLst>
                <a:path w="768" h="1312" extrusionOk="0">
                  <a:moveTo>
                    <a:pt x="176" y="1"/>
                  </a:moveTo>
                  <a:cubicBezTo>
                    <a:pt x="156" y="1"/>
                    <a:pt x="136" y="4"/>
                    <a:pt x="117" y="12"/>
                  </a:cubicBezTo>
                  <a:cubicBezTo>
                    <a:pt x="38" y="45"/>
                    <a:pt x="0" y="137"/>
                    <a:pt x="33" y="215"/>
                  </a:cubicBezTo>
                  <a:lnTo>
                    <a:pt x="447" y="1216"/>
                  </a:lnTo>
                  <a:cubicBezTo>
                    <a:pt x="473" y="1276"/>
                    <a:pt x="531" y="1311"/>
                    <a:pt x="590" y="1311"/>
                  </a:cubicBezTo>
                  <a:cubicBezTo>
                    <a:pt x="610" y="1311"/>
                    <a:pt x="632" y="1307"/>
                    <a:pt x="650" y="1300"/>
                  </a:cubicBezTo>
                  <a:cubicBezTo>
                    <a:pt x="729" y="1267"/>
                    <a:pt x="767" y="1176"/>
                    <a:pt x="735" y="1097"/>
                  </a:cubicBezTo>
                  <a:lnTo>
                    <a:pt x="320" y="97"/>
                  </a:lnTo>
                  <a:cubicBezTo>
                    <a:pt x="296" y="37"/>
                    <a:pt x="237" y="1"/>
                    <a:pt x="1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55"/>
            <p:cNvSpPr/>
            <p:nvPr/>
          </p:nvSpPr>
          <p:spPr>
            <a:xfrm>
              <a:off x="1015836" y="3464000"/>
              <a:ext cx="51411" cy="27586"/>
            </a:xfrm>
            <a:custGeom>
              <a:avLst/>
              <a:gdLst/>
              <a:ahLst/>
              <a:cxnLst/>
              <a:rect l="l" t="t" r="r" b="b"/>
              <a:pathLst>
                <a:path w="1353" h="726" extrusionOk="0">
                  <a:moveTo>
                    <a:pt x="1177" y="0"/>
                  </a:moveTo>
                  <a:cubicBezTo>
                    <a:pt x="1157" y="0"/>
                    <a:pt x="1137" y="4"/>
                    <a:pt x="1118" y="12"/>
                  </a:cubicBezTo>
                  <a:lnTo>
                    <a:pt x="118" y="426"/>
                  </a:lnTo>
                  <a:cubicBezTo>
                    <a:pt x="39" y="459"/>
                    <a:pt x="0" y="550"/>
                    <a:pt x="34" y="629"/>
                  </a:cubicBezTo>
                  <a:cubicBezTo>
                    <a:pt x="58" y="689"/>
                    <a:pt x="116" y="725"/>
                    <a:pt x="177" y="725"/>
                  </a:cubicBezTo>
                  <a:cubicBezTo>
                    <a:pt x="198" y="725"/>
                    <a:pt x="218" y="721"/>
                    <a:pt x="236" y="713"/>
                  </a:cubicBezTo>
                  <a:lnTo>
                    <a:pt x="1236" y="299"/>
                  </a:lnTo>
                  <a:cubicBezTo>
                    <a:pt x="1315" y="266"/>
                    <a:pt x="1353" y="175"/>
                    <a:pt x="1320" y="96"/>
                  </a:cubicBezTo>
                  <a:cubicBezTo>
                    <a:pt x="1295" y="36"/>
                    <a:pt x="1238" y="0"/>
                    <a:pt x="11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55"/>
            <p:cNvSpPr/>
            <p:nvPr/>
          </p:nvSpPr>
          <p:spPr>
            <a:xfrm>
              <a:off x="749777" y="3574230"/>
              <a:ext cx="51411" cy="27510"/>
            </a:xfrm>
            <a:custGeom>
              <a:avLst/>
              <a:gdLst/>
              <a:ahLst/>
              <a:cxnLst/>
              <a:rect l="l" t="t" r="r" b="b"/>
              <a:pathLst>
                <a:path w="1353" h="724" extrusionOk="0">
                  <a:moveTo>
                    <a:pt x="1176" y="0"/>
                  </a:moveTo>
                  <a:cubicBezTo>
                    <a:pt x="1156" y="0"/>
                    <a:pt x="1136" y="4"/>
                    <a:pt x="1117" y="12"/>
                  </a:cubicBezTo>
                  <a:lnTo>
                    <a:pt x="117" y="426"/>
                  </a:lnTo>
                  <a:cubicBezTo>
                    <a:pt x="38" y="459"/>
                    <a:pt x="0" y="549"/>
                    <a:pt x="33" y="628"/>
                  </a:cubicBezTo>
                  <a:cubicBezTo>
                    <a:pt x="58" y="689"/>
                    <a:pt x="116" y="724"/>
                    <a:pt x="176" y="724"/>
                  </a:cubicBezTo>
                  <a:cubicBezTo>
                    <a:pt x="196" y="724"/>
                    <a:pt x="216" y="720"/>
                    <a:pt x="236" y="712"/>
                  </a:cubicBezTo>
                  <a:lnTo>
                    <a:pt x="1236" y="298"/>
                  </a:lnTo>
                  <a:cubicBezTo>
                    <a:pt x="1315" y="265"/>
                    <a:pt x="1353" y="175"/>
                    <a:pt x="1320" y="96"/>
                  </a:cubicBezTo>
                  <a:cubicBezTo>
                    <a:pt x="1295" y="36"/>
                    <a:pt x="1237" y="0"/>
                    <a:pt x="11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55"/>
            <p:cNvSpPr/>
            <p:nvPr/>
          </p:nvSpPr>
          <p:spPr>
            <a:xfrm>
              <a:off x="949074" y="3374895"/>
              <a:ext cx="29106" cy="49815"/>
            </a:xfrm>
            <a:custGeom>
              <a:avLst/>
              <a:gdLst/>
              <a:ahLst/>
              <a:cxnLst/>
              <a:rect l="l" t="t" r="r" b="b"/>
              <a:pathLst>
                <a:path w="766" h="1311" extrusionOk="0">
                  <a:moveTo>
                    <a:pt x="591" y="0"/>
                  </a:moveTo>
                  <a:cubicBezTo>
                    <a:pt x="530" y="0"/>
                    <a:pt x="471" y="36"/>
                    <a:pt x="446" y="96"/>
                  </a:cubicBezTo>
                  <a:lnTo>
                    <a:pt x="32" y="1097"/>
                  </a:lnTo>
                  <a:cubicBezTo>
                    <a:pt x="0" y="1176"/>
                    <a:pt x="37" y="1266"/>
                    <a:pt x="116" y="1299"/>
                  </a:cubicBezTo>
                  <a:cubicBezTo>
                    <a:pt x="136" y="1307"/>
                    <a:pt x="156" y="1310"/>
                    <a:pt x="176" y="1310"/>
                  </a:cubicBezTo>
                  <a:cubicBezTo>
                    <a:pt x="236" y="1310"/>
                    <a:pt x="294" y="1276"/>
                    <a:pt x="319" y="1215"/>
                  </a:cubicBezTo>
                  <a:lnTo>
                    <a:pt x="734" y="214"/>
                  </a:lnTo>
                  <a:cubicBezTo>
                    <a:pt x="765" y="135"/>
                    <a:pt x="728" y="45"/>
                    <a:pt x="649" y="11"/>
                  </a:cubicBezTo>
                  <a:cubicBezTo>
                    <a:pt x="630" y="4"/>
                    <a:pt x="611" y="0"/>
                    <a:pt x="5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55"/>
            <p:cNvSpPr/>
            <p:nvPr/>
          </p:nvSpPr>
          <p:spPr>
            <a:xfrm>
              <a:off x="838882" y="3641030"/>
              <a:ext cx="29068" cy="49815"/>
            </a:xfrm>
            <a:custGeom>
              <a:avLst/>
              <a:gdLst/>
              <a:ahLst/>
              <a:cxnLst/>
              <a:rect l="l" t="t" r="r" b="b"/>
              <a:pathLst>
                <a:path w="765" h="1311" extrusionOk="0">
                  <a:moveTo>
                    <a:pt x="590" y="0"/>
                  </a:moveTo>
                  <a:cubicBezTo>
                    <a:pt x="529" y="0"/>
                    <a:pt x="471" y="36"/>
                    <a:pt x="447" y="96"/>
                  </a:cubicBezTo>
                  <a:lnTo>
                    <a:pt x="32" y="1096"/>
                  </a:lnTo>
                  <a:cubicBezTo>
                    <a:pt x="1" y="1175"/>
                    <a:pt x="37" y="1266"/>
                    <a:pt x="116" y="1299"/>
                  </a:cubicBezTo>
                  <a:cubicBezTo>
                    <a:pt x="135" y="1306"/>
                    <a:pt x="155" y="1310"/>
                    <a:pt x="175" y="1310"/>
                  </a:cubicBezTo>
                  <a:cubicBezTo>
                    <a:pt x="236" y="1310"/>
                    <a:pt x="293" y="1275"/>
                    <a:pt x="318" y="1215"/>
                  </a:cubicBezTo>
                  <a:lnTo>
                    <a:pt x="733" y="214"/>
                  </a:lnTo>
                  <a:cubicBezTo>
                    <a:pt x="764" y="136"/>
                    <a:pt x="727" y="44"/>
                    <a:pt x="649" y="11"/>
                  </a:cubicBezTo>
                  <a:cubicBezTo>
                    <a:pt x="629" y="4"/>
                    <a:pt x="610" y="0"/>
                    <a:pt x="59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55"/>
            <p:cNvSpPr/>
            <p:nvPr/>
          </p:nvSpPr>
          <p:spPr>
            <a:xfrm>
              <a:off x="1015912" y="3574230"/>
              <a:ext cx="51297" cy="27510"/>
            </a:xfrm>
            <a:custGeom>
              <a:avLst/>
              <a:gdLst/>
              <a:ahLst/>
              <a:cxnLst/>
              <a:rect l="l" t="t" r="r" b="b"/>
              <a:pathLst>
                <a:path w="1350" h="724" extrusionOk="0">
                  <a:moveTo>
                    <a:pt x="175" y="1"/>
                  </a:moveTo>
                  <a:cubicBezTo>
                    <a:pt x="114" y="1"/>
                    <a:pt x="56" y="36"/>
                    <a:pt x="32" y="96"/>
                  </a:cubicBezTo>
                  <a:cubicBezTo>
                    <a:pt x="0" y="175"/>
                    <a:pt x="37" y="265"/>
                    <a:pt x="116" y="298"/>
                  </a:cubicBezTo>
                  <a:lnTo>
                    <a:pt x="1116" y="712"/>
                  </a:lnTo>
                  <a:cubicBezTo>
                    <a:pt x="1136" y="721"/>
                    <a:pt x="1155" y="724"/>
                    <a:pt x="1175" y="724"/>
                  </a:cubicBezTo>
                  <a:cubicBezTo>
                    <a:pt x="1237" y="724"/>
                    <a:pt x="1294" y="689"/>
                    <a:pt x="1318" y="628"/>
                  </a:cubicBezTo>
                  <a:cubicBezTo>
                    <a:pt x="1350" y="549"/>
                    <a:pt x="1313" y="459"/>
                    <a:pt x="1234" y="426"/>
                  </a:cubicBezTo>
                  <a:lnTo>
                    <a:pt x="234" y="12"/>
                  </a:lnTo>
                  <a:cubicBezTo>
                    <a:pt x="215" y="4"/>
                    <a:pt x="195" y="1"/>
                    <a:pt x="1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55"/>
            <p:cNvSpPr/>
            <p:nvPr/>
          </p:nvSpPr>
          <p:spPr>
            <a:xfrm>
              <a:off x="749815" y="3463962"/>
              <a:ext cx="51335" cy="27624"/>
            </a:xfrm>
            <a:custGeom>
              <a:avLst/>
              <a:gdLst/>
              <a:ahLst/>
              <a:cxnLst/>
              <a:rect l="l" t="t" r="r" b="b"/>
              <a:pathLst>
                <a:path w="1351" h="727" extrusionOk="0">
                  <a:moveTo>
                    <a:pt x="176" y="1"/>
                  </a:moveTo>
                  <a:cubicBezTo>
                    <a:pt x="115" y="1"/>
                    <a:pt x="56" y="36"/>
                    <a:pt x="32" y="96"/>
                  </a:cubicBezTo>
                  <a:cubicBezTo>
                    <a:pt x="0" y="175"/>
                    <a:pt x="37" y="265"/>
                    <a:pt x="116" y="299"/>
                  </a:cubicBezTo>
                  <a:lnTo>
                    <a:pt x="1116" y="714"/>
                  </a:lnTo>
                  <a:cubicBezTo>
                    <a:pt x="1136" y="722"/>
                    <a:pt x="1156" y="726"/>
                    <a:pt x="1176" y="726"/>
                  </a:cubicBezTo>
                  <a:cubicBezTo>
                    <a:pt x="1236" y="726"/>
                    <a:pt x="1294" y="689"/>
                    <a:pt x="1319" y="628"/>
                  </a:cubicBezTo>
                  <a:cubicBezTo>
                    <a:pt x="1351" y="549"/>
                    <a:pt x="1314" y="459"/>
                    <a:pt x="1235" y="426"/>
                  </a:cubicBezTo>
                  <a:lnTo>
                    <a:pt x="235" y="12"/>
                  </a:lnTo>
                  <a:cubicBezTo>
                    <a:pt x="216" y="4"/>
                    <a:pt x="196" y="1"/>
                    <a:pt x="1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55"/>
            <p:cNvSpPr/>
            <p:nvPr/>
          </p:nvSpPr>
          <p:spPr>
            <a:xfrm>
              <a:off x="878551" y="3485658"/>
              <a:ext cx="59694" cy="94006"/>
            </a:xfrm>
            <a:custGeom>
              <a:avLst/>
              <a:gdLst/>
              <a:ahLst/>
              <a:cxnLst/>
              <a:rect l="l" t="t" r="r" b="b"/>
              <a:pathLst>
                <a:path w="1571" h="2474" extrusionOk="0">
                  <a:moveTo>
                    <a:pt x="785" y="1"/>
                  </a:moveTo>
                  <a:cubicBezTo>
                    <a:pt x="699" y="1"/>
                    <a:pt x="630" y="70"/>
                    <a:pt x="630" y="155"/>
                  </a:cubicBezTo>
                  <a:lnTo>
                    <a:pt x="630" y="619"/>
                  </a:lnTo>
                  <a:lnTo>
                    <a:pt x="171" y="619"/>
                  </a:lnTo>
                  <a:cubicBezTo>
                    <a:pt x="94" y="619"/>
                    <a:pt x="24" y="675"/>
                    <a:pt x="14" y="750"/>
                  </a:cubicBezTo>
                  <a:cubicBezTo>
                    <a:pt x="0" y="846"/>
                    <a:pt x="74" y="928"/>
                    <a:pt x="166" y="928"/>
                  </a:cubicBezTo>
                  <a:lnTo>
                    <a:pt x="630" y="928"/>
                  </a:lnTo>
                  <a:lnTo>
                    <a:pt x="630" y="2314"/>
                  </a:lnTo>
                  <a:cubicBezTo>
                    <a:pt x="630" y="2392"/>
                    <a:pt x="686" y="2463"/>
                    <a:pt x="762" y="2472"/>
                  </a:cubicBezTo>
                  <a:cubicBezTo>
                    <a:pt x="769" y="2473"/>
                    <a:pt x="777" y="2474"/>
                    <a:pt x="784" y="2474"/>
                  </a:cubicBezTo>
                  <a:cubicBezTo>
                    <a:pt x="870" y="2474"/>
                    <a:pt x="939" y="2405"/>
                    <a:pt x="939" y="2320"/>
                  </a:cubicBezTo>
                  <a:lnTo>
                    <a:pt x="939" y="928"/>
                  </a:lnTo>
                  <a:lnTo>
                    <a:pt x="1403" y="928"/>
                  </a:lnTo>
                  <a:cubicBezTo>
                    <a:pt x="1497" y="928"/>
                    <a:pt x="1570" y="846"/>
                    <a:pt x="1556" y="750"/>
                  </a:cubicBezTo>
                  <a:cubicBezTo>
                    <a:pt x="1544" y="675"/>
                    <a:pt x="1476" y="619"/>
                    <a:pt x="1398" y="619"/>
                  </a:cubicBezTo>
                  <a:lnTo>
                    <a:pt x="939" y="619"/>
                  </a:lnTo>
                  <a:lnTo>
                    <a:pt x="939" y="160"/>
                  </a:lnTo>
                  <a:cubicBezTo>
                    <a:pt x="939" y="82"/>
                    <a:pt x="884" y="13"/>
                    <a:pt x="808" y="3"/>
                  </a:cubicBezTo>
                  <a:cubicBezTo>
                    <a:pt x="800" y="1"/>
                    <a:pt x="792" y="1"/>
                    <a:pt x="7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55"/>
            <p:cNvSpPr/>
            <p:nvPr/>
          </p:nvSpPr>
          <p:spPr>
            <a:xfrm>
              <a:off x="808598" y="3458300"/>
              <a:ext cx="174485" cy="174523"/>
            </a:xfrm>
            <a:custGeom>
              <a:avLst/>
              <a:gdLst/>
              <a:ahLst/>
              <a:cxnLst/>
              <a:rect l="l" t="t" r="r" b="b"/>
              <a:pathLst>
                <a:path w="4592" h="4593" extrusionOk="0">
                  <a:moveTo>
                    <a:pt x="879" y="1"/>
                  </a:moveTo>
                  <a:lnTo>
                    <a:pt x="879" y="1"/>
                  </a:lnTo>
                  <a:cubicBezTo>
                    <a:pt x="340" y="482"/>
                    <a:pt x="0" y="1182"/>
                    <a:pt x="0" y="1963"/>
                  </a:cubicBezTo>
                  <a:cubicBezTo>
                    <a:pt x="0" y="3415"/>
                    <a:pt x="1178" y="4592"/>
                    <a:pt x="2630" y="4592"/>
                  </a:cubicBezTo>
                  <a:cubicBezTo>
                    <a:pt x="3409" y="4592"/>
                    <a:pt x="4111" y="4252"/>
                    <a:pt x="4592" y="3714"/>
                  </a:cubicBezTo>
                  <a:lnTo>
                    <a:pt x="4592" y="3714"/>
                  </a:lnTo>
                  <a:cubicBezTo>
                    <a:pt x="4127" y="4129"/>
                    <a:pt x="3513" y="4382"/>
                    <a:pt x="2840" y="4382"/>
                  </a:cubicBezTo>
                  <a:cubicBezTo>
                    <a:pt x="1388" y="4382"/>
                    <a:pt x="211" y="3204"/>
                    <a:pt x="211" y="1752"/>
                  </a:cubicBezTo>
                  <a:cubicBezTo>
                    <a:pt x="211" y="1079"/>
                    <a:pt x="463" y="466"/>
                    <a:pt x="8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2" name="Google Shape;1962;p55"/>
          <p:cNvGrpSpPr/>
          <p:nvPr/>
        </p:nvGrpSpPr>
        <p:grpSpPr>
          <a:xfrm>
            <a:off x="1855555" y="3258333"/>
            <a:ext cx="376289" cy="279244"/>
            <a:chOff x="720367" y="3994939"/>
            <a:chExt cx="376289" cy="279244"/>
          </a:xfrm>
        </p:grpSpPr>
        <p:sp>
          <p:nvSpPr>
            <p:cNvPr id="1963" name="Google Shape;1963;p55"/>
            <p:cNvSpPr/>
            <p:nvPr/>
          </p:nvSpPr>
          <p:spPr>
            <a:xfrm>
              <a:off x="720367" y="4013329"/>
              <a:ext cx="376289" cy="260853"/>
            </a:xfrm>
            <a:custGeom>
              <a:avLst/>
              <a:gdLst/>
              <a:ahLst/>
              <a:cxnLst/>
              <a:rect l="l" t="t" r="r" b="b"/>
              <a:pathLst>
                <a:path w="9903" h="6865" extrusionOk="0">
                  <a:moveTo>
                    <a:pt x="321" y="1"/>
                  </a:moveTo>
                  <a:cubicBezTo>
                    <a:pt x="144" y="1"/>
                    <a:pt x="1" y="144"/>
                    <a:pt x="1" y="320"/>
                  </a:cubicBezTo>
                  <a:lnTo>
                    <a:pt x="1" y="6063"/>
                  </a:lnTo>
                  <a:cubicBezTo>
                    <a:pt x="1" y="6239"/>
                    <a:pt x="144" y="6382"/>
                    <a:pt x="321" y="6382"/>
                  </a:cubicBezTo>
                  <a:lnTo>
                    <a:pt x="3925" y="6382"/>
                  </a:lnTo>
                  <a:cubicBezTo>
                    <a:pt x="4058" y="6382"/>
                    <a:pt x="4179" y="6460"/>
                    <a:pt x="4232" y="6581"/>
                  </a:cubicBezTo>
                  <a:cubicBezTo>
                    <a:pt x="4309" y="6749"/>
                    <a:pt x="4478" y="6865"/>
                    <a:pt x="4673" y="6865"/>
                  </a:cubicBezTo>
                  <a:lnTo>
                    <a:pt x="5318" y="6865"/>
                  </a:lnTo>
                  <a:cubicBezTo>
                    <a:pt x="5514" y="6865"/>
                    <a:pt x="5683" y="6748"/>
                    <a:pt x="5759" y="6581"/>
                  </a:cubicBezTo>
                  <a:cubicBezTo>
                    <a:pt x="5813" y="6460"/>
                    <a:pt x="5933" y="6382"/>
                    <a:pt x="6066" y="6382"/>
                  </a:cubicBezTo>
                  <a:lnTo>
                    <a:pt x="9582" y="6382"/>
                  </a:lnTo>
                  <a:cubicBezTo>
                    <a:pt x="9758" y="6382"/>
                    <a:pt x="9901" y="6239"/>
                    <a:pt x="9901" y="6063"/>
                  </a:cubicBezTo>
                  <a:lnTo>
                    <a:pt x="9901" y="320"/>
                  </a:lnTo>
                  <a:cubicBezTo>
                    <a:pt x="9903" y="144"/>
                    <a:pt x="9759" y="1"/>
                    <a:pt x="9583" y="1"/>
                  </a:cubicBezTo>
                  <a:lnTo>
                    <a:pt x="5430" y="1"/>
                  </a:lnTo>
                  <a:lnTo>
                    <a:pt x="4952" y="3824"/>
                  </a:lnTo>
                  <a:lnTo>
                    <a:pt x="32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55"/>
            <p:cNvSpPr/>
            <p:nvPr/>
          </p:nvSpPr>
          <p:spPr>
            <a:xfrm>
              <a:off x="732869" y="4013329"/>
              <a:ext cx="327880" cy="243032"/>
            </a:xfrm>
            <a:custGeom>
              <a:avLst/>
              <a:gdLst/>
              <a:ahLst/>
              <a:cxnLst/>
              <a:rect l="l" t="t" r="r" b="b"/>
              <a:pathLst>
                <a:path w="8629" h="6396" extrusionOk="0">
                  <a:moveTo>
                    <a:pt x="0" y="1"/>
                  </a:moveTo>
                  <a:lnTo>
                    <a:pt x="0" y="5594"/>
                  </a:lnTo>
                  <a:cubicBezTo>
                    <a:pt x="0" y="5858"/>
                    <a:pt x="215" y="6073"/>
                    <a:pt x="479" y="6073"/>
                  </a:cubicBezTo>
                  <a:lnTo>
                    <a:pt x="3995" y="6073"/>
                  </a:lnTo>
                  <a:cubicBezTo>
                    <a:pt x="4098" y="6073"/>
                    <a:pt x="4194" y="6123"/>
                    <a:pt x="4255" y="6206"/>
                  </a:cubicBezTo>
                  <a:cubicBezTo>
                    <a:pt x="4344" y="6325"/>
                    <a:pt x="4486" y="6396"/>
                    <a:pt x="4633" y="6396"/>
                  </a:cubicBezTo>
                  <a:cubicBezTo>
                    <a:pt x="4782" y="6396"/>
                    <a:pt x="4923" y="6325"/>
                    <a:pt x="5012" y="6206"/>
                  </a:cubicBezTo>
                  <a:cubicBezTo>
                    <a:pt x="5074" y="6123"/>
                    <a:pt x="5169" y="6073"/>
                    <a:pt x="5273" y="6073"/>
                  </a:cubicBezTo>
                  <a:lnTo>
                    <a:pt x="8308" y="6073"/>
                  </a:lnTo>
                  <a:cubicBezTo>
                    <a:pt x="8484" y="6073"/>
                    <a:pt x="8628" y="5929"/>
                    <a:pt x="8628" y="5753"/>
                  </a:cubicBezTo>
                  <a:lnTo>
                    <a:pt x="60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55"/>
            <p:cNvSpPr/>
            <p:nvPr/>
          </p:nvSpPr>
          <p:spPr>
            <a:xfrm>
              <a:off x="750575" y="3994939"/>
              <a:ext cx="321839" cy="239688"/>
            </a:xfrm>
            <a:custGeom>
              <a:avLst/>
              <a:gdLst/>
              <a:ahLst/>
              <a:cxnLst/>
              <a:rect l="l" t="t" r="r" b="b"/>
              <a:pathLst>
                <a:path w="8470" h="6308" extrusionOk="0">
                  <a:moveTo>
                    <a:pt x="159" y="1"/>
                  </a:moveTo>
                  <a:cubicBezTo>
                    <a:pt x="71" y="1"/>
                    <a:pt x="0" y="72"/>
                    <a:pt x="0" y="160"/>
                  </a:cubicBezTo>
                  <a:lnTo>
                    <a:pt x="0" y="6092"/>
                  </a:lnTo>
                  <a:lnTo>
                    <a:pt x="3513" y="6092"/>
                  </a:lnTo>
                  <a:lnTo>
                    <a:pt x="4471" y="6308"/>
                  </a:lnTo>
                  <a:cubicBezTo>
                    <a:pt x="4565" y="6257"/>
                    <a:pt x="4674" y="6228"/>
                    <a:pt x="4791" y="6228"/>
                  </a:cubicBezTo>
                  <a:lnTo>
                    <a:pt x="8311" y="6228"/>
                  </a:lnTo>
                  <a:cubicBezTo>
                    <a:pt x="8399" y="6228"/>
                    <a:pt x="8469" y="6157"/>
                    <a:pt x="8469" y="6069"/>
                  </a:cubicBezTo>
                  <a:lnTo>
                    <a:pt x="8469" y="162"/>
                  </a:lnTo>
                  <a:cubicBezTo>
                    <a:pt x="8469" y="73"/>
                    <a:pt x="8398" y="1"/>
                    <a:pt x="8309" y="1"/>
                  </a:cubicBezTo>
                  <a:lnTo>
                    <a:pt x="4793" y="1"/>
                  </a:lnTo>
                  <a:cubicBezTo>
                    <a:pt x="4676" y="1"/>
                    <a:pt x="4567" y="32"/>
                    <a:pt x="4475" y="86"/>
                  </a:cubicBezTo>
                  <a:lnTo>
                    <a:pt x="4155" y="640"/>
                  </a:lnTo>
                  <a:cubicBezTo>
                    <a:pt x="4155" y="288"/>
                    <a:pt x="3868" y="1"/>
                    <a:pt x="35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55"/>
            <p:cNvSpPr/>
            <p:nvPr/>
          </p:nvSpPr>
          <p:spPr>
            <a:xfrm>
              <a:off x="744648" y="3994939"/>
              <a:ext cx="176422" cy="249150"/>
            </a:xfrm>
            <a:custGeom>
              <a:avLst/>
              <a:gdLst/>
              <a:ahLst/>
              <a:cxnLst/>
              <a:rect l="l" t="t" r="r" b="b"/>
              <a:pathLst>
                <a:path w="4643" h="6557" extrusionOk="0">
                  <a:moveTo>
                    <a:pt x="160" y="1"/>
                  </a:moveTo>
                  <a:cubicBezTo>
                    <a:pt x="72" y="1"/>
                    <a:pt x="0" y="71"/>
                    <a:pt x="0" y="160"/>
                  </a:cubicBezTo>
                  <a:lnTo>
                    <a:pt x="0" y="6087"/>
                  </a:lnTo>
                  <a:cubicBezTo>
                    <a:pt x="0" y="6175"/>
                    <a:pt x="72" y="6247"/>
                    <a:pt x="160" y="6247"/>
                  </a:cubicBezTo>
                  <a:lnTo>
                    <a:pt x="3680" y="6247"/>
                  </a:lnTo>
                  <a:cubicBezTo>
                    <a:pt x="3680" y="6247"/>
                    <a:pt x="4076" y="6335"/>
                    <a:pt x="4194" y="6492"/>
                  </a:cubicBezTo>
                  <a:cubicBezTo>
                    <a:pt x="4226" y="6535"/>
                    <a:pt x="4272" y="6556"/>
                    <a:pt x="4319" y="6556"/>
                  </a:cubicBezTo>
                  <a:cubicBezTo>
                    <a:pt x="4365" y="6556"/>
                    <a:pt x="4412" y="6535"/>
                    <a:pt x="4443" y="6492"/>
                  </a:cubicBezTo>
                  <a:cubicBezTo>
                    <a:pt x="4495" y="6422"/>
                    <a:pt x="4562" y="6363"/>
                    <a:pt x="4642" y="6318"/>
                  </a:cubicBezTo>
                  <a:lnTo>
                    <a:pt x="4642" y="90"/>
                  </a:lnTo>
                  <a:cubicBezTo>
                    <a:pt x="4448" y="201"/>
                    <a:pt x="4318" y="407"/>
                    <a:pt x="4313" y="643"/>
                  </a:cubicBezTo>
                  <a:lnTo>
                    <a:pt x="4313" y="6158"/>
                  </a:lnTo>
                  <a:cubicBezTo>
                    <a:pt x="4144" y="6002"/>
                    <a:pt x="3916" y="5913"/>
                    <a:pt x="3680" y="5913"/>
                  </a:cubicBezTo>
                  <a:lnTo>
                    <a:pt x="3680" y="5918"/>
                  </a:lnTo>
                  <a:lnTo>
                    <a:pt x="808" y="5918"/>
                  </a:lnTo>
                  <a:cubicBezTo>
                    <a:pt x="544" y="5918"/>
                    <a:pt x="330" y="5705"/>
                    <a:pt x="330" y="5440"/>
                  </a:cubicBezTo>
                  <a:lnTo>
                    <a:pt x="330" y="4486"/>
                  </a:lnTo>
                  <a:lnTo>
                    <a:pt x="33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55"/>
            <p:cNvSpPr/>
            <p:nvPr/>
          </p:nvSpPr>
          <p:spPr>
            <a:xfrm>
              <a:off x="938055" y="4043461"/>
              <a:ext cx="105139" cy="12501"/>
            </a:xfrm>
            <a:custGeom>
              <a:avLst/>
              <a:gdLst/>
              <a:ahLst/>
              <a:cxnLst/>
              <a:rect l="l" t="t" r="r" b="b"/>
              <a:pathLst>
                <a:path w="2767" h="329" extrusionOk="0">
                  <a:moveTo>
                    <a:pt x="187" y="1"/>
                  </a:moveTo>
                  <a:cubicBezTo>
                    <a:pt x="82" y="1"/>
                    <a:pt x="0" y="104"/>
                    <a:pt x="35" y="217"/>
                  </a:cubicBezTo>
                  <a:cubicBezTo>
                    <a:pt x="54" y="285"/>
                    <a:pt x="120" y="329"/>
                    <a:pt x="191" y="329"/>
                  </a:cubicBezTo>
                  <a:lnTo>
                    <a:pt x="2581" y="329"/>
                  </a:lnTo>
                  <a:cubicBezTo>
                    <a:pt x="2687" y="329"/>
                    <a:pt x="2766" y="226"/>
                    <a:pt x="2734" y="112"/>
                  </a:cubicBezTo>
                  <a:cubicBezTo>
                    <a:pt x="2714" y="45"/>
                    <a:pt x="2649" y="1"/>
                    <a:pt x="25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55"/>
            <p:cNvSpPr/>
            <p:nvPr/>
          </p:nvSpPr>
          <p:spPr>
            <a:xfrm>
              <a:off x="938055" y="4073593"/>
              <a:ext cx="105139" cy="12501"/>
            </a:xfrm>
            <a:custGeom>
              <a:avLst/>
              <a:gdLst/>
              <a:ahLst/>
              <a:cxnLst/>
              <a:rect l="l" t="t" r="r" b="b"/>
              <a:pathLst>
                <a:path w="2767" h="329" extrusionOk="0">
                  <a:moveTo>
                    <a:pt x="187" y="1"/>
                  </a:moveTo>
                  <a:cubicBezTo>
                    <a:pt x="82" y="1"/>
                    <a:pt x="0" y="104"/>
                    <a:pt x="35" y="217"/>
                  </a:cubicBezTo>
                  <a:cubicBezTo>
                    <a:pt x="54" y="285"/>
                    <a:pt x="120" y="329"/>
                    <a:pt x="191" y="329"/>
                  </a:cubicBezTo>
                  <a:lnTo>
                    <a:pt x="2581" y="329"/>
                  </a:lnTo>
                  <a:cubicBezTo>
                    <a:pt x="2687" y="329"/>
                    <a:pt x="2766" y="225"/>
                    <a:pt x="2734" y="112"/>
                  </a:cubicBezTo>
                  <a:cubicBezTo>
                    <a:pt x="2714" y="45"/>
                    <a:pt x="2649" y="1"/>
                    <a:pt x="25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55"/>
            <p:cNvSpPr/>
            <p:nvPr/>
          </p:nvSpPr>
          <p:spPr>
            <a:xfrm>
              <a:off x="938055" y="4104447"/>
              <a:ext cx="105139" cy="12539"/>
            </a:xfrm>
            <a:custGeom>
              <a:avLst/>
              <a:gdLst/>
              <a:ahLst/>
              <a:cxnLst/>
              <a:rect l="l" t="t" r="r" b="b"/>
              <a:pathLst>
                <a:path w="2767" h="330" extrusionOk="0">
                  <a:moveTo>
                    <a:pt x="187" y="1"/>
                  </a:moveTo>
                  <a:cubicBezTo>
                    <a:pt x="82" y="1"/>
                    <a:pt x="0" y="105"/>
                    <a:pt x="35" y="217"/>
                  </a:cubicBezTo>
                  <a:cubicBezTo>
                    <a:pt x="54" y="285"/>
                    <a:pt x="120" y="330"/>
                    <a:pt x="191" y="330"/>
                  </a:cubicBezTo>
                  <a:lnTo>
                    <a:pt x="2581" y="330"/>
                  </a:lnTo>
                  <a:cubicBezTo>
                    <a:pt x="2687" y="330"/>
                    <a:pt x="2766" y="226"/>
                    <a:pt x="2734" y="112"/>
                  </a:cubicBezTo>
                  <a:cubicBezTo>
                    <a:pt x="2714" y="45"/>
                    <a:pt x="2649" y="1"/>
                    <a:pt x="25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55"/>
            <p:cNvSpPr/>
            <p:nvPr/>
          </p:nvSpPr>
          <p:spPr>
            <a:xfrm>
              <a:off x="938055" y="4134579"/>
              <a:ext cx="105139" cy="12539"/>
            </a:xfrm>
            <a:custGeom>
              <a:avLst/>
              <a:gdLst/>
              <a:ahLst/>
              <a:cxnLst/>
              <a:rect l="l" t="t" r="r" b="b"/>
              <a:pathLst>
                <a:path w="2767" h="330" extrusionOk="0">
                  <a:moveTo>
                    <a:pt x="187" y="1"/>
                  </a:moveTo>
                  <a:cubicBezTo>
                    <a:pt x="82" y="1"/>
                    <a:pt x="0" y="105"/>
                    <a:pt x="35" y="218"/>
                  </a:cubicBezTo>
                  <a:cubicBezTo>
                    <a:pt x="54" y="285"/>
                    <a:pt x="120" y="329"/>
                    <a:pt x="191" y="329"/>
                  </a:cubicBezTo>
                  <a:lnTo>
                    <a:pt x="2581" y="329"/>
                  </a:lnTo>
                  <a:cubicBezTo>
                    <a:pt x="2687" y="329"/>
                    <a:pt x="2766" y="226"/>
                    <a:pt x="2734" y="112"/>
                  </a:cubicBezTo>
                  <a:cubicBezTo>
                    <a:pt x="2714" y="45"/>
                    <a:pt x="2649" y="1"/>
                    <a:pt x="25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55"/>
            <p:cNvSpPr/>
            <p:nvPr/>
          </p:nvSpPr>
          <p:spPr>
            <a:xfrm>
              <a:off x="938055" y="4164711"/>
              <a:ext cx="105139" cy="12539"/>
            </a:xfrm>
            <a:custGeom>
              <a:avLst/>
              <a:gdLst/>
              <a:ahLst/>
              <a:cxnLst/>
              <a:rect l="l" t="t" r="r" b="b"/>
              <a:pathLst>
                <a:path w="2767" h="330" extrusionOk="0">
                  <a:moveTo>
                    <a:pt x="187" y="1"/>
                  </a:moveTo>
                  <a:cubicBezTo>
                    <a:pt x="82" y="1"/>
                    <a:pt x="0" y="104"/>
                    <a:pt x="35" y="218"/>
                  </a:cubicBezTo>
                  <a:cubicBezTo>
                    <a:pt x="54" y="285"/>
                    <a:pt x="120" y="329"/>
                    <a:pt x="191" y="329"/>
                  </a:cubicBezTo>
                  <a:lnTo>
                    <a:pt x="2581" y="329"/>
                  </a:lnTo>
                  <a:cubicBezTo>
                    <a:pt x="2687" y="329"/>
                    <a:pt x="2766" y="225"/>
                    <a:pt x="2734" y="112"/>
                  </a:cubicBezTo>
                  <a:cubicBezTo>
                    <a:pt x="2714" y="45"/>
                    <a:pt x="2649" y="1"/>
                    <a:pt x="25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55"/>
            <p:cNvSpPr/>
            <p:nvPr/>
          </p:nvSpPr>
          <p:spPr>
            <a:xfrm>
              <a:off x="796134" y="4056001"/>
              <a:ext cx="66838" cy="109433"/>
            </a:xfrm>
            <a:custGeom>
              <a:avLst/>
              <a:gdLst/>
              <a:ahLst/>
              <a:cxnLst/>
              <a:rect l="l" t="t" r="r" b="b"/>
              <a:pathLst>
                <a:path w="1759" h="2880" extrusionOk="0">
                  <a:moveTo>
                    <a:pt x="643" y="1"/>
                  </a:moveTo>
                  <a:cubicBezTo>
                    <a:pt x="554" y="1"/>
                    <a:pt x="484" y="71"/>
                    <a:pt x="484" y="160"/>
                  </a:cubicBezTo>
                  <a:lnTo>
                    <a:pt x="484" y="638"/>
                  </a:lnTo>
                  <a:lnTo>
                    <a:pt x="159" y="638"/>
                  </a:lnTo>
                  <a:cubicBezTo>
                    <a:pt x="71" y="638"/>
                    <a:pt x="0" y="709"/>
                    <a:pt x="0" y="797"/>
                  </a:cubicBezTo>
                  <a:lnTo>
                    <a:pt x="0" y="1000"/>
                  </a:lnTo>
                  <a:cubicBezTo>
                    <a:pt x="0" y="1088"/>
                    <a:pt x="71" y="1159"/>
                    <a:pt x="159" y="1159"/>
                  </a:cubicBezTo>
                  <a:lnTo>
                    <a:pt x="638" y="1159"/>
                  </a:lnTo>
                  <a:lnTo>
                    <a:pt x="638" y="2721"/>
                  </a:lnTo>
                  <a:cubicBezTo>
                    <a:pt x="638" y="2809"/>
                    <a:pt x="708" y="2880"/>
                    <a:pt x="796" y="2880"/>
                  </a:cubicBezTo>
                  <a:lnTo>
                    <a:pt x="962" y="2880"/>
                  </a:lnTo>
                  <a:cubicBezTo>
                    <a:pt x="1049" y="2880"/>
                    <a:pt x="1120" y="2809"/>
                    <a:pt x="1120" y="2721"/>
                  </a:cubicBezTo>
                  <a:lnTo>
                    <a:pt x="1120" y="1276"/>
                  </a:lnTo>
                  <a:lnTo>
                    <a:pt x="1599" y="1276"/>
                  </a:lnTo>
                  <a:cubicBezTo>
                    <a:pt x="1687" y="1276"/>
                    <a:pt x="1758" y="1205"/>
                    <a:pt x="1758" y="1117"/>
                  </a:cubicBezTo>
                  <a:lnTo>
                    <a:pt x="1758" y="797"/>
                  </a:lnTo>
                  <a:cubicBezTo>
                    <a:pt x="1759" y="709"/>
                    <a:pt x="1687" y="638"/>
                    <a:pt x="1599" y="638"/>
                  </a:cubicBezTo>
                  <a:lnTo>
                    <a:pt x="1120" y="638"/>
                  </a:lnTo>
                  <a:lnTo>
                    <a:pt x="1120" y="160"/>
                  </a:lnTo>
                  <a:cubicBezTo>
                    <a:pt x="1120" y="71"/>
                    <a:pt x="1049" y="1"/>
                    <a:pt x="9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55"/>
            <p:cNvSpPr/>
            <p:nvPr/>
          </p:nvSpPr>
          <p:spPr>
            <a:xfrm>
              <a:off x="790207" y="4080243"/>
              <a:ext cx="36782" cy="85152"/>
            </a:xfrm>
            <a:custGeom>
              <a:avLst/>
              <a:gdLst/>
              <a:ahLst/>
              <a:cxnLst/>
              <a:rect l="l" t="t" r="r" b="b"/>
              <a:pathLst>
                <a:path w="968" h="2241" extrusionOk="0">
                  <a:moveTo>
                    <a:pt x="160" y="0"/>
                  </a:moveTo>
                  <a:cubicBezTo>
                    <a:pt x="72" y="0"/>
                    <a:pt x="0" y="71"/>
                    <a:pt x="0" y="159"/>
                  </a:cubicBezTo>
                  <a:lnTo>
                    <a:pt x="0" y="478"/>
                  </a:lnTo>
                  <a:cubicBezTo>
                    <a:pt x="0" y="565"/>
                    <a:pt x="72" y="637"/>
                    <a:pt x="160" y="637"/>
                  </a:cubicBezTo>
                  <a:lnTo>
                    <a:pt x="639" y="637"/>
                  </a:lnTo>
                  <a:lnTo>
                    <a:pt x="639" y="2082"/>
                  </a:lnTo>
                  <a:cubicBezTo>
                    <a:pt x="639" y="2169"/>
                    <a:pt x="709" y="2241"/>
                    <a:pt x="798" y="2241"/>
                  </a:cubicBezTo>
                  <a:lnTo>
                    <a:pt x="967" y="2241"/>
                  </a:lnTo>
                  <a:lnTo>
                    <a:pt x="967" y="646"/>
                  </a:lnTo>
                  <a:cubicBezTo>
                    <a:pt x="967" y="469"/>
                    <a:pt x="824" y="326"/>
                    <a:pt x="647" y="326"/>
                  </a:cubicBezTo>
                  <a:lnTo>
                    <a:pt x="489" y="326"/>
                  </a:lnTo>
                  <a:cubicBezTo>
                    <a:pt x="400" y="326"/>
                    <a:pt x="330" y="255"/>
                    <a:pt x="330" y="168"/>
                  </a:cubicBezTo>
                  <a:lnTo>
                    <a:pt x="33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4" name="Google Shape;1974;p55"/>
          <p:cNvGrpSpPr/>
          <p:nvPr/>
        </p:nvGrpSpPr>
        <p:grpSpPr>
          <a:xfrm>
            <a:off x="1918259" y="1684045"/>
            <a:ext cx="297292" cy="376289"/>
            <a:chOff x="2385684" y="1539540"/>
            <a:chExt cx="297292" cy="376289"/>
          </a:xfrm>
        </p:grpSpPr>
        <p:sp>
          <p:nvSpPr>
            <p:cNvPr id="1975" name="Google Shape;1975;p55"/>
            <p:cNvSpPr/>
            <p:nvPr/>
          </p:nvSpPr>
          <p:spPr>
            <a:xfrm>
              <a:off x="2404189" y="1552839"/>
              <a:ext cx="193255" cy="292543"/>
            </a:xfrm>
            <a:custGeom>
              <a:avLst/>
              <a:gdLst/>
              <a:ahLst/>
              <a:cxnLst/>
              <a:rect l="l" t="t" r="r" b="b"/>
              <a:pathLst>
                <a:path w="5086" h="7699" extrusionOk="0">
                  <a:moveTo>
                    <a:pt x="2735" y="0"/>
                  </a:moveTo>
                  <a:lnTo>
                    <a:pt x="2234" y="50"/>
                  </a:lnTo>
                  <a:cubicBezTo>
                    <a:pt x="1735" y="584"/>
                    <a:pt x="286" y="2446"/>
                    <a:pt x="116" y="4730"/>
                  </a:cubicBezTo>
                  <a:cubicBezTo>
                    <a:pt x="0" y="6267"/>
                    <a:pt x="631" y="7461"/>
                    <a:pt x="2171" y="7559"/>
                  </a:cubicBezTo>
                  <a:cubicBezTo>
                    <a:pt x="2469" y="7579"/>
                    <a:pt x="3030" y="7699"/>
                    <a:pt x="3030" y="7699"/>
                  </a:cubicBezTo>
                  <a:cubicBezTo>
                    <a:pt x="4213" y="7397"/>
                    <a:pt x="5086" y="6325"/>
                    <a:pt x="5086" y="5049"/>
                  </a:cubicBezTo>
                  <a:cubicBezTo>
                    <a:pt x="5086" y="2959"/>
                    <a:pt x="3488" y="870"/>
                    <a:pt x="27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55"/>
            <p:cNvSpPr/>
            <p:nvPr/>
          </p:nvSpPr>
          <p:spPr>
            <a:xfrm>
              <a:off x="2385684" y="1539540"/>
              <a:ext cx="149976" cy="309072"/>
            </a:xfrm>
            <a:custGeom>
              <a:avLst/>
              <a:gdLst/>
              <a:ahLst/>
              <a:cxnLst/>
              <a:rect l="l" t="t" r="r" b="b"/>
              <a:pathLst>
                <a:path w="3947" h="8134" extrusionOk="0">
                  <a:moveTo>
                    <a:pt x="2839" y="0"/>
                  </a:moveTo>
                  <a:cubicBezTo>
                    <a:pt x="2796" y="0"/>
                    <a:pt x="2754" y="17"/>
                    <a:pt x="2722" y="52"/>
                  </a:cubicBezTo>
                  <a:cubicBezTo>
                    <a:pt x="2223" y="587"/>
                    <a:pt x="287" y="2796"/>
                    <a:pt x="116" y="5079"/>
                  </a:cubicBezTo>
                  <a:cubicBezTo>
                    <a:pt x="0" y="6617"/>
                    <a:pt x="1119" y="8029"/>
                    <a:pt x="2658" y="8128"/>
                  </a:cubicBezTo>
                  <a:cubicBezTo>
                    <a:pt x="2718" y="8131"/>
                    <a:pt x="2778" y="8133"/>
                    <a:pt x="2837" y="8133"/>
                  </a:cubicBezTo>
                  <a:cubicBezTo>
                    <a:pt x="3232" y="8133"/>
                    <a:pt x="3606" y="8047"/>
                    <a:pt x="3947" y="7896"/>
                  </a:cubicBezTo>
                  <a:lnTo>
                    <a:pt x="3947" y="7896"/>
                  </a:lnTo>
                  <a:cubicBezTo>
                    <a:pt x="3893" y="7899"/>
                    <a:pt x="3839" y="7900"/>
                    <a:pt x="3785" y="7900"/>
                  </a:cubicBezTo>
                  <a:cubicBezTo>
                    <a:pt x="3731" y="7900"/>
                    <a:pt x="3677" y="7899"/>
                    <a:pt x="3623" y="7895"/>
                  </a:cubicBezTo>
                  <a:cubicBezTo>
                    <a:pt x="2085" y="7796"/>
                    <a:pt x="966" y="6386"/>
                    <a:pt x="1081" y="4847"/>
                  </a:cubicBezTo>
                  <a:cubicBezTo>
                    <a:pt x="1217" y="3035"/>
                    <a:pt x="2465" y="1269"/>
                    <a:pt x="3223" y="349"/>
                  </a:cubicBezTo>
                  <a:cubicBezTo>
                    <a:pt x="3114" y="223"/>
                    <a:pt x="3022" y="123"/>
                    <a:pt x="2956" y="52"/>
                  </a:cubicBezTo>
                  <a:cubicBezTo>
                    <a:pt x="2924" y="17"/>
                    <a:pt x="2882" y="0"/>
                    <a:pt x="28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55"/>
            <p:cNvSpPr/>
            <p:nvPr/>
          </p:nvSpPr>
          <p:spPr>
            <a:xfrm>
              <a:off x="2515065" y="1744689"/>
              <a:ext cx="167911" cy="167721"/>
            </a:xfrm>
            <a:custGeom>
              <a:avLst/>
              <a:gdLst/>
              <a:ahLst/>
              <a:cxnLst/>
              <a:rect l="l" t="t" r="r" b="b"/>
              <a:pathLst>
                <a:path w="4419" h="4414" extrusionOk="0">
                  <a:moveTo>
                    <a:pt x="2166" y="0"/>
                  </a:moveTo>
                  <a:cubicBezTo>
                    <a:pt x="1594" y="0"/>
                    <a:pt x="1074" y="214"/>
                    <a:pt x="676" y="564"/>
                  </a:cubicBezTo>
                  <a:cubicBezTo>
                    <a:pt x="209" y="977"/>
                    <a:pt x="1" y="1581"/>
                    <a:pt x="1" y="2252"/>
                  </a:cubicBezTo>
                  <a:cubicBezTo>
                    <a:pt x="1" y="3496"/>
                    <a:pt x="922" y="4414"/>
                    <a:pt x="2166" y="4414"/>
                  </a:cubicBezTo>
                  <a:cubicBezTo>
                    <a:pt x="2838" y="4414"/>
                    <a:pt x="3441" y="4211"/>
                    <a:pt x="3854" y="3744"/>
                  </a:cubicBezTo>
                  <a:cubicBezTo>
                    <a:pt x="4205" y="3345"/>
                    <a:pt x="4419" y="2823"/>
                    <a:pt x="4419" y="2253"/>
                  </a:cubicBezTo>
                  <a:cubicBezTo>
                    <a:pt x="4419" y="1009"/>
                    <a:pt x="3410" y="0"/>
                    <a:pt x="21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55"/>
            <p:cNvSpPr/>
            <p:nvPr/>
          </p:nvSpPr>
          <p:spPr>
            <a:xfrm>
              <a:off x="2560738" y="1775239"/>
              <a:ext cx="73373" cy="110041"/>
            </a:xfrm>
            <a:custGeom>
              <a:avLst/>
              <a:gdLst/>
              <a:ahLst/>
              <a:cxnLst/>
              <a:rect l="l" t="t" r="r" b="b"/>
              <a:pathLst>
                <a:path w="1931" h="2896" extrusionOk="0">
                  <a:moveTo>
                    <a:pt x="965" y="1"/>
                  </a:moveTo>
                  <a:cubicBezTo>
                    <a:pt x="875" y="1"/>
                    <a:pt x="804" y="73"/>
                    <a:pt x="793" y="162"/>
                  </a:cubicBezTo>
                  <a:lnTo>
                    <a:pt x="793" y="794"/>
                  </a:lnTo>
                  <a:lnTo>
                    <a:pt x="161" y="794"/>
                  </a:lnTo>
                  <a:cubicBezTo>
                    <a:pt x="72" y="804"/>
                    <a:pt x="0" y="877"/>
                    <a:pt x="0" y="966"/>
                  </a:cubicBezTo>
                  <a:cubicBezTo>
                    <a:pt x="0" y="1054"/>
                    <a:pt x="70" y="1123"/>
                    <a:pt x="155" y="1123"/>
                  </a:cubicBezTo>
                  <a:cubicBezTo>
                    <a:pt x="157" y="1123"/>
                    <a:pt x="159" y="1123"/>
                    <a:pt x="161" y="1123"/>
                  </a:cubicBezTo>
                  <a:lnTo>
                    <a:pt x="793" y="1123"/>
                  </a:lnTo>
                  <a:lnTo>
                    <a:pt x="793" y="2734"/>
                  </a:lnTo>
                  <a:cubicBezTo>
                    <a:pt x="804" y="2824"/>
                    <a:pt x="876" y="2895"/>
                    <a:pt x="965" y="2895"/>
                  </a:cubicBezTo>
                  <a:cubicBezTo>
                    <a:pt x="1054" y="2895"/>
                    <a:pt x="1124" y="2823"/>
                    <a:pt x="1122" y="2734"/>
                  </a:cubicBezTo>
                  <a:lnTo>
                    <a:pt x="1122" y="1123"/>
                  </a:lnTo>
                  <a:lnTo>
                    <a:pt x="1769" y="1123"/>
                  </a:lnTo>
                  <a:cubicBezTo>
                    <a:pt x="1771" y="1123"/>
                    <a:pt x="1773" y="1123"/>
                    <a:pt x="1775" y="1123"/>
                  </a:cubicBezTo>
                  <a:cubicBezTo>
                    <a:pt x="1862" y="1123"/>
                    <a:pt x="1929" y="1053"/>
                    <a:pt x="1929" y="966"/>
                  </a:cubicBezTo>
                  <a:cubicBezTo>
                    <a:pt x="1930" y="877"/>
                    <a:pt x="1858" y="804"/>
                    <a:pt x="1769" y="794"/>
                  </a:cubicBezTo>
                  <a:lnTo>
                    <a:pt x="1122" y="794"/>
                  </a:lnTo>
                  <a:lnTo>
                    <a:pt x="1122" y="162"/>
                  </a:lnTo>
                  <a:cubicBezTo>
                    <a:pt x="1126" y="72"/>
                    <a:pt x="1054" y="1"/>
                    <a:pt x="9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55"/>
            <p:cNvSpPr/>
            <p:nvPr/>
          </p:nvSpPr>
          <p:spPr>
            <a:xfrm>
              <a:off x="2511835" y="1766043"/>
              <a:ext cx="149748" cy="149786"/>
            </a:xfrm>
            <a:custGeom>
              <a:avLst/>
              <a:gdLst/>
              <a:ahLst/>
              <a:cxnLst/>
              <a:rect l="l" t="t" r="r" b="b"/>
              <a:pathLst>
                <a:path w="3941" h="3942" extrusionOk="0">
                  <a:moveTo>
                    <a:pt x="761" y="1"/>
                  </a:moveTo>
                  <a:lnTo>
                    <a:pt x="761" y="1"/>
                  </a:lnTo>
                  <a:cubicBezTo>
                    <a:pt x="295" y="414"/>
                    <a:pt x="1" y="1018"/>
                    <a:pt x="1" y="1689"/>
                  </a:cubicBezTo>
                  <a:cubicBezTo>
                    <a:pt x="1" y="2933"/>
                    <a:pt x="1008" y="3942"/>
                    <a:pt x="2253" y="3942"/>
                  </a:cubicBezTo>
                  <a:cubicBezTo>
                    <a:pt x="2925" y="3942"/>
                    <a:pt x="3527" y="3647"/>
                    <a:pt x="3941" y="3180"/>
                  </a:cubicBezTo>
                  <a:lnTo>
                    <a:pt x="3941" y="3180"/>
                  </a:lnTo>
                  <a:cubicBezTo>
                    <a:pt x="3543" y="3532"/>
                    <a:pt x="3022" y="3744"/>
                    <a:pt x="2449" y="3744"/>
                  </a:cubicBezTo>
                  <a:cubicBezTo>
                    <a:pt x="1206" y="3744"/>
                    <a:pt x="197" y="2736"/>
                    <a:pt x="197" y="1492"/>
                  </a:cubicBezTo>
                  <a:cubicBezTo>
                    <a:pt x="197" y="920"/>
                    <a:pt x="410" y="398"/>
                    <a:pt x="7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80" name="Google Shape;1980;p55"/>
          <p:cNvGrpSpPr/>
          <p:nvPr/>
        </p:nvGrpSpPr>
        <p:grpSpPr>
          <a:xfrm>
            <a:off x="6865756" y="3264185"/>
            <a:ext cx="376289" cy="267540"/>
            <a:chOff x="2348218" y="2797409"/>
            <a:chExt cx="376289" cy="267540"/>
          </a:xfrm>
        </p:grpSpPr>
        <p:sp>
          <p:nvSpPr>
            <p:cNvPr id="1981" name="Google Shape;1981;p55"/>
            <p:cNvSpPr/>
            <p:nvPr/>
          </p:nvSpPr>
          <p:spPr>
            <a:xfrm>
              <a:off x="2348218" y="2870897"/>
              <a:ext cx="376289" cy="194053"/>
            </a:xfrm>
            <a:custGeom>
              <a:avLst/>
              <a:gdLst/>
              <a:ahLst/>
              <a:cxnLst/>
              <a:rect l="l" t="t" r="r" b="b"/>
              <a:pathLst>
                <a:path w="9903" h="5107" extrusionOk="0">
                  <a:moveTo>
                    <a:pt x="1279" y="0"/>
                  </a:moveTo>
                  <a:cubicBezTo>
                    <a:pt x="573" y="0"/>
                    <a:pt x="1" y="573"/>
                    <a:pt x="1" y="1278"/>
                  </a:cubicBezTo>
                  <a:lnTo>
                    <a:pt x="1" y="3830"/>
                  </a:lnTo>
                  <a:lnTo>
                    <a:pt x="1279" y="5107"/>
                  </a:lnTo>
                  <a:lnTo>
                    <a:pt x="8624" y="5107"/>
                  </a:lnTo>
                  <a:lnTo>
                    <a:pt x="9902" y="3830"/>
                  </a:lnTo>
                  <a:lnTo>
                    <a:pt x="9902" y="1278"/>
                  </a:lnTo>
                  <a:cubicBezTo>
                    <a:pt x="9902" y="573"/>
                    <a:pt x="9330" y="0"/>
                    <a:pt x="86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55"/>
            <p:cNvSpPr/>
            <p:nvPr/>
          </p:nvSpPr>
          <p:spPr>
            <a:xfrm>
              <a:off x="2348218" y="2797409"/>
              <a:ext cx="31880" cy="42519"/>
            </a:xfrm>
            <a:custGeom>
              <a:avLst/>
              <a:gdLst/>
              <a:ahLst/>
              <a:cxnLst/>
              <a:rect l="l" t="t" r="r" b="b"/>
              <a:pathLst>
                <a:path w="839" h="1119" extrusionOk="0">
                  <a:moveTo>
                    <a:pt x="320" y="0"/>
                  </a:moveTo>
                  <a:cubicBezTo>
                    <a:pt x="144" y="0"/>
                    <a:pt x="1" y="144"/>
                    <a:pt x="2" y="320"/>
                  </a:cubicBezTo>
                  <a:lnTo>
                    <a:pt x="2" y="640"/>
                  </a:lnTo>
                  <a:lnTo>
                    <a:pt x="839" y="1118"/>
                  </a:lnTo>
                  <a:lnTo>
                    <a:pt x="63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55"/>
            <p:cNvSpPr/>
            <p:nvPr/>
          </p:nvSpPr>
          <p:spPr>
            <a:xfrm>
              <a:off x="2695135" y="2797409"/>
              <a:ext cx="29372" cy="42519"/>
            </a:xfrm>
            <a:custGeom>
              <a:avLst/>
              <a:gdLst/>
              <a:ahLst/>
              <a:cxnLst/>
              <a:rect l="l" t="t" r="r" b="b"/>
              <a:pathLst>
                <a:path w="773" h="1119" extrusionOk="0">
                  <a:moveTo>
                    <a:pt x="133" y="0"/>
                  </a:moveTo>
                  <a:lnTo>
                    <a:pt x="0" y="1118"/>
                  </a:lnTo>
                  <a:lnTo>
                    <a:pt x="0" y="1118"/>
                  </a:lnTo>
                  <a:lnTo>
                    <a:pt x="771" y="640"/>
                  </a:lnTo>
                  <a:lnTo>
                    <a:pt x="771" y="320"/>
                  </a:lnTo>
                  <a:cubicBezTo>
                    <a:pt x="772" y="144"/>
                    <a:pt x="628" y="0"/>
                    <a:pt x="4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55"/>
            <p:cNvSpPr/>
            <p:nvPr/>
          </p:nvSpPr>
          <p:spPr>
            <a:xfrm>
              <a:off x="2372499" y="2895101"/>
              <a:ext cx="327728" cy="145606"/>
            </a:xfrm>
            <a:custGeom>
              <a:avLst/>
              <a:gdLst/>
              <a:ahLst/>
              <a:cxnLst/>
              <a:rect l="l" t="t" r="r" b="b"/>
              <a:pathLst>
                <a:path w="8625" h="3832" extrusionOk="0">
                  <a:moveTo>
                    <a:pt x="0" y="1"/>
                  </a:moveTo>
                  <a:lnTo>
                    <a:pt x="0" y="3831"/>
                  </a:lnTo>
                  <a:lnTo>
                    <a:pt x="8625" y="3831"/>
                  </a:lnTo>
                  <a:lnTo>
                    <a:pt x="86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55"/>
            <p:cNvSpPr/>
            <p:nvPr/>
          </p:nvSpPr>
          <p:spPr>
            <a:xfrm>
              <a:off x="2372499" y="2797409"/>
              <a:ext cx="327728" cy="61062"/>
            </a:xfrm>
            <a:custGeom>
              <a:avLst/>
              <a:gdLst/>
              <a:ahLst/>
              <a:cxnLst/>
              <a:rect l="l" t="t" r="r" b="b"/>
              <a:pathLst>
                <a:path w="8625" h="1607" extrusionOk="0">
                  <a:moveTo>
                    <a:pt x="0" y="0"/>
                  </a:moveTo>
                  <a:lnTo>
                    <a:pt x="0" y="1606"/>
                  </a:lnTo>
                  <a:lnTo>
                    <a:pt x="8625" y="1606"/>
                  </a:lnTo>
                  <a:lnTo>
                    <a:pt x="862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55"/>
            <p:cNvSpPr/>
            <p:nvPr/>
          </p:nvSpPr>
          <p:spPr>
            <a:xfrm>
              <a:off x="2385000" y="2906918"/>
              <a:ext cx="303448" cy="121250"/>
            </a:xfrm>
            <a:custGeom>
              <a:avLst/>
              <a:gdLst/>
              <a:ahLst/>
              <a:cxnLst/>
              <a:rect l="l" t="t" r="r" b="b"/>
              <a:pathLst>
                <a:path w="7986" h="3191" extrusionOk="0">
                  <a:moveTo>
                    <a:pt x="799" y="0"/>
                  </a:moveTo>
                  <a:cubicBezTo>
                    <a:pt x="358" y="0"/>
                    <a:pt x="0" y="358"/>
                    <a:pt x="0" y="798"/>
                  </a:cubicBezTo>
                  <a:lnTo>
                    <a:pt x="0" y="2392"/>
                  </a:lnTo>
                  <a:cubicBezTo>
                    <a:pt x="0" y="2833"/>
                    <a:pt x="358" y="3190"/>
                    <a:pt x="799" y="3190"/>
                  </a:cubicBezTo>
                  <a:lnTo>
                    <a:pt x="7188" y="3190"/>
                  </a:lnTo>
                  <a:cubicBezTo>
                    <a:pt x="7630" y="3190"/>
                    <a:pt x="7986" y="2834"/>
                    <a:pt x="7986" y="2392"/>
                  </a:cubicBezTo>
                  <a:lnTo>
                    <a:pt x="7986" y="798"/>
                  </a:lnTo>
                  <a:cubicBezTo>
                    <a:pt x="7986" y="358"/>
                    <a:pt x="7628" y="0"/>
                    <a:pt x="718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55"/>
            <p:cNvSpPr/>
            <p:nvPr/>
          </p:nvSpPr>
          <p:spPr>
            <a:xfrm>
              <a:off x="2378350" y="2845894"/>
              <a:ext cx="321839" cy="31614"/>
            </a:xfrm>
            <a:custGeom>
              <a:avLst/>
              <a:gdLst/>
              <a:ahLst/>
              <a:cxnLst/>
              <a:rect l="l" t="t" r="r" b="b"/>
              <a:pathLst>
                <a:path w="8470" h="832" extrusionOk="0">
                  <a:moveTo>
                    <a:pt x="1" y="1"/>
                  </a:moveTo>
                  <a:lnTo>
                    <a:pt x="1" y="832"/>
                  </a:lnTo>
                  <a:lnTo>
                    <a:pt x="8470" y="832"/>
                  </a:lnTo>
                  <a:lnTo>
                    <a:pt x="847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55"/>
            <p:cNvSpPr/>
            <p:nvPr/>
          </p:nvSpPr>
          <p:spPr>
            <a:xfrm>
              <a:off x="2378350" y="2870213"/>
              <a:ext cx="321877" cy="24242"/>
            </a:xfrm>
            <a:custGeom>
              <a:avLst/>
              <a:gdLst/>
              <a:ahLst/>
              <a:cxnLst/>
              <a:rect l="l" t="t" r="r" b="b"/>
              <a:pathLst>
                <a:path w="8471" h="638" extrusionOk="0">
                  <a:moveTo>
                    <a:pt x="1" y="0"/>
                  </a:moveTo>
                  <a:lnTo>
                    <a:pt x="1" y="638"/>
                  </a:lnTo>
                  <a:lnTo>
                    <a:pt x="8471" y="638"/>
                  </a:lnTo>
                  <a:lnTo>
                    <a:pt x="8471" y="0"/>
                  </a:lnTo>
                  <a:lnTo>
                    <a:pt x="5276" y="0"/>
                  </a:lnTo>
                  <a:lnTo>
                    <a:pt x="4156" y="156"/>
                  </a:lnTo>
                  <a:lnTo>
                    <a:pt x="3037" y="0"/>
                  </a:lnTo>
                  <a:close/>
                </a:path>
              </a:pathLst>
            </a:custGeom>
            <a:solidFill>
              <a:srgbClr val="FFC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55"/>
            <p:cNvSpPr/>
            <p:nvPr/>
          </p:nvSpPr>
          <p:spPr>
            <a:xfrm>
              <a:off x="2348218" y="3016313"/>
              <a:ext cx="48561" cy="48599"/>
            </a:xfrm>
            <a:custGeom>
              <a:avLst/>
              <a:gdLst/>
              <a:ahLst/>
              <a:cxnLst/>
              <a:rect l="l" t="t" r="r" b="b"/>
              <a:pathLst>
                <a:path w="1278" h="1279" extrusionOk="0">
                  <a:moveTo>
                    <a:pt x="1" y="1"/>
                  </a:moveTo>
                  <a:lnTo>
                    <a:pt x="1" y="1118"/>
                  </a:lnTo>
                  <a:cubicBezTo>
                    <a:pt x="1" y="1206"/>
                    <a:pt x="71" y="1278"/>
                    <a:pt x="159" y="1278"/>
                  </a:cubicBezTo>
                  <a:lnTo>
                    <a:pt x="1277" y="1279"/>
                  </a:lnTo>
                  <a:cubicBezTo>
                    <a:pt x="1277" y="572"/>
                    <a:pt x="705" y="1"/>
                    <a:pt x="1" y="1"/>
                  </a:cubicBez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55"/>
            <p:cNvSpPr/>
            <p:nvPr/>
          </p:nvSpPr>
          <p:spPr>
            <a:xfrm>
              <a:off x="2493749" y="2870137"/>
              <a:ext cx="85266" cy="103201"/>
            </a:xfrm>
            <a:custGeom>
              <a:avLst/>
              <a:gdLst/>
              <a:ahLst/>
              <a:cxnLst/>
              <a:rect l="l" t="t" r="r" b="b"/>
              <a:pathLst>
                <a:path w="2244" h="2716" extrusionOk="0">
                  <a:moveTo>
                    <a:pt x="0" y="0"/>
                  </a:moveTo>
                  <a:lnTo>
                    <a:pt x="0" y="1582"/>
                  </a:lnTo>
                  <a:cubicBezTo>
                    <a:pt x="0" y="2156"/>
                    <a:pt x="426" y="2646"/>
                    <a:pt x="995" y="2709"/>
                  </a:cubicBezTo>
                  <a:cubicBezTo>
                    <a:pt x="1038" y="2713"/>
                    <a:pt x="1080" y="2716"/>
                    <a:pt x="1122" y="2716"/>
                  </a:cubicBezTo>
                  <a:cubicBezTo>
                    <a:pt x="1741" y="2716"/>
                    <a:pt x="2244" y="2215"/>
                    <a:pt x="2244" y="1598"/>
                  </a:cubicBezTo>
                  <a:lnTo>
                    <a:pt x="2244"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55"/>
            <p:cNvSpPr/>
            <p:nvPr/>
          </p:nvSpPr>
          <p:spPr>
            <a:xfrm>
              <a:off x="2510696" y="2888147"/>
              <a:ext cx="52057" cy="68775"/>
            </a:xfrm>
            <a:custGeom>
              <a:avLst/>
              <a:gdLst/>
              <a:ahLst/>
              <a:cxnLst/>
              <a:rect l="l" t="t" r="r" b="b"/>
              <a:pathLst>
                <a:path w="1370" h="1810" extrusionOk="0">
                  <a:moveTo>
                    <a:pt x="685" y="1"/>
                  </a:moveTo>
                  <a:cubicBezTo>
                    <a:pt x="594" y="1"/>
                    <a:pt x="521" y="75"/>
                    <a:pt x="521" y="166"/>
                  </a:cubicBezTo>
                  <a:lnTo>
                    <a:pt x="521" y="494"/>
                  </a:lnTo>
                  <a:lnTo>
                    <a:pt x="192" y="494"/>
                  </a:lnTo>
                  <a:cubicBezTo>
                    <a:pt x="121" y="494"/>
                    <a:pt x="57" y="539"/>
                    <a:pt x="36" y="607"/>
                  </a:cubicBezTo>
                  <a:cubicBezTo>
                    <a:pt x="0" y="719"/>
                    <a:pt x="84" y="823"/>
                    <a:pt x="192" y="823"/>
                  </a:cubicBezTo>
                  <a:lnTo>
                    <a:pt x="521" y="823"/>
                  </a:lnTo>
                  <a:lnTo>
                    <a:pt x="521" y="1645"/>
                  </a:lnTo>
                  <a:cubicBezTo>
                    <a:pt x="521" y="1716"/>
                    <a:pt x="565" y="1780"/>
                    <a:pt x="632" y="1801"/>
                  </a:cubicBezTo>
                  <a:cubicBezTo>
                    <a:pt x="650" y="1807"/>
                    <a:pt x="668" y="1810"/>
                    <a:pt x="685" y="1810"/>
                  </a:cubicBezTo>
                  <a:cubicBezTo>
                    <a:pt x="776" y="1810"/>
                    <a:pt x="849" y="1736"/>
                    <a:pt x="849" y="1645"/>
                  </a:cubicBezTo>
                  <a:lnTo>
                    <a:pt x="849" y="823"/>
                  </a:lnTo>
                  <a:lnTo>
                    <a:pt x="1178" y="823"/>
                  </a:lnTo>
                  <a:cubicBezTo>
                    <a:pt x="1249" y="823"/>
                    <a:pt x="1314" y="778"/>
                    <a:pt x="1335" y="712"/>
                  </a:cubicBezTo>
                  <a:cubicBezTo>
                    <a:pt x="1370" y="597"/>
                    <a:pt x="1286" y="494"/>
                    <a:pt x="1178" y="494"/>
                  </a:cubicBezTo>
                  <a:lnTo>
                    <a:pt x="849" y="494"/>
                  </a:lnTo>
                  <a:lnTo>
                    <a:pt x="849" y="166"/>
                  </a:lnTo>
                  <a:cubicBezTo>
                    <a:pt x="849" y="94"/>
                    <a:pt x="805" y="30"/>
                    <a:pt x="738" y="9"/>
                  </a:cubicBezTo>
                  <a:cubicBezTo>
                    <a:pt x="720" y="3"/>
                    <a:pt x="702" y="1"/>
                    <a:pt x="6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55"/>
            <p:cNvSpPr/>
            <p:nvPr/>
          </p:nvSpPr>
          <p:spPr>
            <a:xfrm>
              <a:off x="2675947" y="3016313"/>
              <a:ext cx="48561" cy="48599"/>
            </a:xfrm>
            <a:custGeom>
              <a:avLst/>
              <a:gdLst/>
              <a:ahLst/>
              <a:cxnLst/>
              <a:rect l="l" t="t" r="r" b="b"/>
              <a:pathLst>
                <a:path w="1278" h="1279" extrusionOk="0">
                  <a:moveTo>
                    <a:pt x="1277" y="1"/>
                  </a:moveTo>
                  <a:cubicBezTo>
                    <a:pt x="573" y="1"/>
                    <a:pt x="0" y="572"/>
                    <a:pt x="0" y="1279"/>
                  </a:cubicBezTo>
                  <a:lnTo>
                    <a:pt x="1118" y="1278"/>
                  </a:lnTo>
                  <a:cubicBezTo>
                    <a:pt x="1206" y="1278"/>
                    <a:pt x="1277" y="1206"/>
                    <a:pt x="1277" y="1118"/>
                  </a:cubicBezTo>
                  <a:lnTo>
                    <a:pt x="1277"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55"/>
            <p:cNvSpPr/>
            <p:nvPr/>
          </p:nvSpPr>
          <p:spPr>
            <a:xfrm>
              <a:off x="2348218" y="2861093"/>
              <a:ext cx="48599" cy="57946"/>
            </a:xfrm>
            <a:custGeom>
              <a:avLst/>
              <a:gdLst/>
              <a:ahLst/>
              <a:cxnLst/>
              <a:rect l="l" t="t" r="r" b="b"/>
              <a:pathLst>
                <a:path w="1279" h="1525" extrusionOk="0">
                  <a:moveTo>
                    <a:pt x="600" y="1"/>
                  </a:moveTo>
                  <a:lnTo>
                    <a:pt x="1" y="247"/>
                  </a:lnTo>
                  <a:lnTo>
                    <a:pt x="1" y="1525"/>
                  </a:lnTo>
                  <a:cubicBezTo>
                    <a:pt x="706" y="1525"/>
                    <a:pt x="1279" y="953"/>
                    <a:pt x="1279" y="247"/>
                  </a:cubicBezTo>
                  <a:lnTo>
                    <a:pt x="600"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55"/>
            <p:cNvSpPr/>
            <p:nvPr/>
          </p:nvSpPr>
          <p:spPr>
            <a:xfrm>
              <a:off x="2348218" y="2821576"/>
              <a:ext cx="48599" cy="48599"/>
            </a:xfrm>
            <a:custGeom>
              <a:avLst/>
              <a:gdLst/>
              <a:ahLst/>
              <a:cxnLst/>
              <a:rect l="l" t="t" r="r" b="b"/>
              <a:pathLst>
                <a:path w="1279" h="1279" extrusionOk="0">
                  <a:moveTo>
                    <a:pt x="1" y="0"/>
                  </a:moveTo>
                  <a:lnTo>
                    <a:pt x="1" y="1278"/>
                  </a:lnTo>
                  <a:lnTo>
                    <a:pt x="1279" y="1278"/>
                  </a:lnTo>
                  <a:cubicBezTo>
                    <a:pt x="1279" y="573"/>
                    <a:pt x="706" y="0"/>
                    <a:pt x="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55"/>
            <p:cNvSpPr/>
            <p:nvPr/>
          </p:nvSpPr>
          <p:spPr>
            <a:xfrm>
              <a:off x="2675909" y="2858319"/>
              <a:ext cx="48599" cy="60720"/>
            </a:xfrm>
            <a:custGeom>
              <a:avLst/>
              <a:gdLst/>
              <a:ahLst/>
              <a:cxnLst/>
              <a:rect l="l" t="t" r="r" b="b"/>
              <a:pathLst>
                <a:path w="1279" h="1598" extrusionOk="0">
                  <a:moveTo>
                    <a:pt x="639" y="0"/>
                  </a:moveTo>
                  <a:lnTo>
                    <a:pt x="0" y="320"/>
                  </a:lnTo>
                  <a:cubicBezTo>
                    <a:pt x="0" y="1026"/>
                    <a:pt x="572" y="1598"/>
                    <a:pt x="1278" y="1598"/>
                  </a:cubicBezTo>
                  <a:lnTo>
                    <a:pt x="1278" y="320"/>
                  </a:lnTo>
                  <a:lnTo>
                    <a:pt x="639" y="0"/>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55"/>
            <p:cNvSpPr/>
            <p:nvPr/>
          </p:nvSpPr>
          <p:spPr>
            <a:xfrm>
              <a:off x="2675909" y="2821576"/>
              <a:ext cx="48599" cy="48599"/>
            </a:xfrm>
            <a:custGeom>
              <a:avLst/>
              <a:gdLst/>
              <a:ahLst/>
              <a:cxnLst/>
              <a:rect l="l" t="t" r="r" b="b"/>
              <a:pathLst>
                <a:path w="1279" h="1279" extrusionOk="0">
                  <a:moveTo>
                    <a:pt x="1278" y="0"/>
                  </a:moveTo>
                  <a:cubicBezTo>
                    <a:pt x="572" y="0"/>
                    <a:pt x="0" y="573"/>
                    <a:pt x="0" y="1278"/>
                  </a:cubicBezTo>
                  <a:lnTo>
                    <a:pt x="1278" y="1278"/>
                  </a:lnTo>
                  <a:lnTo>
                    <a:pt x="1278"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97" name="Google Shape;1997;p55"/>
          <p:cNvGrpSpPr/>
          <p:nvPr/>
        </p:nvGrpSpPr>
        <p:grpSpPr>
          <a:xfrm>
            <a:off x="4448628" y="3210057"/>
            <a:ext cx="246262" cy="375795"/>
            <a:chOff x="2412966" y="3946720"/>
            <a:chExt cx="246262" cy="375795"/>
          </a:xfrm>
        </p:grpSpPr>
        <p:sp>
          <p:nvSpPr>
            <p:cNvPr id="1998" name="Google Shape;1998;p55"/>
            <p:cNvSpPr/>
            <p:nvPr/>
          </p:nvSpPr>
          <p:spPr>
            <a:xfrm>
              <a:off x="2530074" y="4027844"/>
              <a:ext cx="12501" cy="36706"/>
            </a:xfrm>
            <a:custGeom>
              <a:avLst/>
              <a:gdLst/>
              <a:ahLst/>
              <a:cxnLst/>
              <a:rect l="l" t="t" r="r" b="b"/>
              <a:pathLst>
                <a:path w="329" h="966" extrusionOk="0">
                  <a:moveTo>
                    <a:pt x="0" y="0"/>
                  </a:moveTo>
                  <a:lnTo>
                    <a:pt x="0" y="966"/>
                  </a:lnTo>
                  <a:lnTo>
                    <a:pt x="329" y="966"/>
                  </a:lnTo>
                  <a:lnTo>
                    <a:pt x="32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55"/>
            <p:cNvSpPr/>
            <p:nvPr/>
          </p:nvSpPr>
          <p:spPr>
            <a:xfrm>
              <a:off x="2505376" y="3946720"/>
              <a:ext cx="61708" cy="87052"/>
            </a:xfrm>
            <a:custGeom>
              <a:avLst/>
              <a:gdLst/>
              <a:ahLst/>
              <a:cxnLst/>
              <a:rect l="l" t="t" r="r" b="b"/>
              <a:pathLst>
                <a:path w="1624" h="2291" extrusionOk="0">
                  <a:moveTo>
                    <a:pt x="756" y="0"/>
                  </a:moveTo>
                  <a:cubicBezTo>
                    <a:pt x="725" y="0"/>
                    <a:pt x="693" y="13"/>
                    <a:pt x="670" y="40"/>
                  </a:cubicBezTo>
                  <a:cubicBezTo>
                    <a:pt x="440" y="313"/>
                    <a:pt x="13" y="896"/>
                    <a:pt x="6" y="1483"/>
                  </a:cubicBezTo>
                  <a:cubicBezTo>
                    <a:pt x="0" y="1868"/>
                    <a:pt x="276" y="2216"/>
                    <a:pt x="652" y="2290"/>
                  </a:cubicBezTo>
                  <a:lnTo>
                    <a:pt x="976" y="2290"/>
                  </a:lnTo>
                  <a:cubicBezTo>
                    <a:pt x="1346" y="2215"/>
                    <a:pt x="1623" y="1889"/>
                    <a:pt x="1623" y="1499"/>
                  </a:cubicBezTo>
                  <a:cubicBezTo>
                    <a:pt x="1622" y="1138"/>
                    <a:pt x="1268" y="780"/>
                    <a:pt x="1084" y="618"/>
                  </a:cubicBezTo>
                  <a:cubicBezTo>
                    <a:pt x="1012" y="554"/>
                    <a:pt x="961" y="468"/>
                    <a:pt x="936" y="375"/>
                  </a:cubicBezTo>
                  <a:lnTo>
                    <a:pt x="865" y="85"/>
                  </a:lnTo>
                  <a:cubicBezTo>
                    <a:pt x="851" y="31"/>
                    <a:pt x="804" y="0"/>
                    <a:pt x="7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55"/>
            <p:cNvSpPr/>
            <p:nvPr/>
          </p:nvSpPr>
          <p:spPr>
            <a:xfrm>
              <a:off x="2517497" y="3984869"/>
              <a:ext cx="37732" cy="36896"/>
            </a:xfrm>
            <a:custGeom>
              <a:avLst/>
              <a:gdLst/>
              <a:ahLst/>
              <a:cxnLst/>
              <a:rect l="l" t="t" r="r" b="b"/>
              <a:pathLst>
                <a:path w="993" h="971" extrusionOk="0">
                  <a:moveTo>
                    <a:pt x="497" y="0"/>
                  </a:moveTo>
                  <a:cubicBezTo>
                    <a:pt x="238" y="0"/>
                    <a:pt x="23" y="204"/>
                    <a:pt x="12" y="464"/>
                  </a:cubicBezTo>
                  <a:cubicBezTo>
                    <a:pt x="0" y="732"/>
                    <a:pt x="207" y="958"/>
                    <a:pt x="474" y="971"/>
                  </a:cubicBezTo>
                  <a:cubicBezTo>
                    <a:pt x="482" y="971"/>
                    <a:pt x="489" y="971"/>
                    <a:pt x="496" y="971"/>
                  </a:cubicBezTo>
                  <a:cubicBezTo>
                    <a:pt x="755" y="971"/>
                    <a:pt x="969" y="768"/>
                    <a:pt x="981" y="508"/>
                  </a:cubicBezTo>
                  <a:cubicBezTo>
                    <a:pt x="993" y="239"/>
                    <a:pt x="786" y="13"/>
                    <a:pt x="519" y="1"/>
                  </a:cubicBezTo>
                  <a:cubicBezTo>
                    <a:pt x="511" y="0"/>
                    <a:pt x="504" y="0"/>
                    <a:pt x="49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55"/>
            <p:cNvSpPr/>
            <p:nvPr/>
          </p:nvSpPr>
          <p:spPr>
            <a:xfrm>
              <a:off x="2503552" y="4115239"/>
              <a:ext cx="81581" cy="170495"/>
            </a:xfrm>
            <a:custGeom>
              <a:avLst/>
              <a:gdLst/>
              <a:ahLst/>
              <a:cxnLst/>
              <a:rect l="l" t="t" r="r" b="b"/>
              <a:pathLst>
                <a:path w="2147" h="4487" extrusionOk="0">
                  <a:moveTo>
                    <a:pt x="1" y="1"/>
                  </a:moveTo>
                  <a:lnTo>
                    <a:pt x="1" y="4487"/>
                  </a:lnTo>
                  <a:lnTo>
                    <a:pt x="2147" y="4487"/>
                  </a:lnTo>
                  <a:lnTo>
                    <a:pt x="2147" y="610"/>
                  </a:lnTo>
                  <a:lnTo>
                    <a:pt x="161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55"/>
            <p:cNvSpPr/>
            <p:nvPr/>
          </p:nvSpPr>
          <p:spPr>
            <a:xfrm>
              <a:off x="2486719" y="4077051"/>
              <a:ext cx="98490" cy="208682"/>
            </a:xfrm>
            <a:custGeom>
              <a:avLst/>
              <a:gdLst/>
              <a:ahLst/>
              <a:cxnLst/>
              <a:rect l="l" t="t" r="r" b="b"/>
              <a:pathLst>
                <a:path w="2592" h="5492" extrusionOk="0">
                  <a:moveTo>
                    <a:pt x="0" y="0"/>
                  </a:moveTo>
                  <a:lnTo>
                    <a:pt x="0" y="5492"/>
                  </a:lnTo>
                  <a:lnTo>
                    <a:pt x="812" y="5492"/>
                  </a:lnTo>
                  <a:lnTo>
                    <a:pt x="812" y="3195"/>
                  </a:lnTo>
                  <a:cubicBezTo>
                    <a:pt x="812" y="3017"/>
                    <a:pt x="942" y="2889"/>
                    <a:pt x="1110" y="2889"/>
                  </a:cubicBezTo>
                  <a:cubicBezTo>
                    <a:pt x="1129" y="2889"/>
                    <a:pt x="1148" y="2891"/>
                    <a:pt x="1168" y="2894"/>
                  </a:cubicBezTo>
                  <a:lnTo>
                    <a:pt x="1194" y="2898"/>
                  </a:lnTo>
                  <a:cubicBezTo>
                    <a:pt x="1230" y="2903"/>
                    <a:pt x="1264" y="2907"/>
                    <a:pt x="1300" y="2907"/>
                  </a:cubicBezTo>
                  <a:cubicBezTo>
                    <a:pt x="1659" y="2907"/>
                    <a:pt x="1952" y="2616"/>
                    <a:pt x="1952" y="2261"/>
                  </a:cubicBezTo>
                  <a:lnTo>
                    <a:pt x="1952" y="1696"/>
                  </a:lnTo>
                  <a:cubicBezTo>
                    <a:pt x="1952" y="1577"/>
                    <a:pt x="2051" y="1492"/>
                    <a:pt x="2156" y="1492"/>
                  </a:cubicBezTo>
                  <a:cubicBezTo>
                    <a:pt x="2192" y="1492"/>
                    <a:pt x="2228" y="1501"/>
                    <a:pt x="2262" y="1522"/>
                  </a:cubicBezTo>
                  <a:cubicBezTo>
                    <a:pt x="2329" y="1564"/>
                    <a:pt x="2405" y="1595"/>
                    <a:pt x="2487" y="1608"/>
                  </a:cubicBezTo>
                  <a:cubicBezTo>
                    <a:pt x="2520" y="1614"/>
                    <a:pt x="2556" y="1616"/>
                    <a:pt x="2592" y="1616"/>
                  </a:cubicBezTo>
                  <a:lnTo>
                    <a:pt x="259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55"/>
            <p:cNvSpPr/>
            <p:nvPr/>
          </p:nvSpPr>
          <p:spPr>
            <a:xfrm>
              <a:off x="2524147" y="4058698"/>
              <a:ext cx="73525" cy="116728"/>
            </a:xfrm>
            <a:custGeom>
              <a:avLst/>
              <a:gdLst/>
              <a:ahLst/>
              <a:cxnLst/>
              <a:rect l="l" t="t" r="r" b="b"/>
              <a:pathLst>
                <a:path w="1935" h="3072" extrusionOk="0">
                  <a:moveTo>
                    <a:pt x="320" y="0"/>
                  </a:moveTo>
                  <a:cubicBezTo>
                    <a:pt x="145" y="0"/>
                    <a:pt x="1" y="145"/>
                    <a:pt x="1" y="324"/>
                  </a:cubicBezTo>
                  <a:lnTo>
                    <a:pt x="320" y="3072"/>
                  </a:lnTo>
                  <a:cubicBezTo>
                    <a:pt x="497" y="3072"/>
                    <a:pt x="640" y="2928"/>
                    <a:pt x="640" y="2749"/>
                  </a:cubicBezTo>
                  <a:lnTo>
                    <a:pt x="640" y="1140"/>
                  </a:lnTo>
                  <a:cubicBezTo>
                    <a:pt x="640" y="960"/>
                    <a:pt x="784" y="809"/>
                    <a:pt x="960" y="809"/>
                  </a:cubicBezTo>
                  <a:cubicBezTo>
                    <a:pt x="969" y="809"/>
                    <a:pt x="977" y="810"/>
                    <a:pt x="986" y="810"/>
                  </a:cubicBezTo>
                  <a:cubicBezTo>
                    <a:pt x="1149" y="825"/>
                    <a:pt x="1278" y="963"/>
                    <a:pt x="1278" y="1132"/>
                  </a:cubicBezTo>
                  <a:lnTo>
                    <a:pt x="1278" y="1450"/>
                  </a:lnTo>
                  <a:cubicBezTo>
                    <a:pt x="1278" y="1598"/>
                    <a:pt x="1376" y="1734"/>
                    <a:pt x="1521" y="1769"/>
                  </a:cubicBezTo>
                  <a:cubicBezTo>
                    <a:pt x="1550" y="1776"/>
                    <a:pt x="1579" y="1779"/>
                    <a:pt x="1607" y="1779"/>
                  </a:cubicBezTo>
                  <a:cubicBezTo>
                    <a:pt x="1788" y="1779"/>
                    <a:pt x="1935" y="1635"/>
                    <a:pt x="1935" y="1456"/>
                  </a:cubicBezTo>
                  <a:lnTo>
                    <a:pt x="1935" y="325"/>
                  </a:lnTo>
                  <a:cubicBezTo>
                    <a:pt x="1935" y="145"/>
                    <a:pt x="1788" y="0"/>
                    <a:pt x="16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55"/>
            <p:cNvSpPr/>
            <p:nvPr/>
          </p:nvSpPr>
          <p:spPr>
            <a:xfrm>
              <a:off x="2474940" y="4058698"/>
              <a:ext cx="60986" cy="116728"/>
            </a:xfrm>
            <a:custGeom>
              <a:avLst/>
              <a:gdLst/>
              <a:ahLst/>
              <a:cxnLst/>
              <a:rect l="l" t="t" r="r" b="b"/>
              <a:pathLst>
                <a:path w="1605" h="3072" extrusionOk="0">
                  <a:moveTo>
                    <a:pt x="322" y="0"/>
                  </a:moveTo>
                  <a:cubicBezTo>
                    <a:pt x="144" y="0"/>
                    <a:pt x="1" y="143"/>
                    <a:pt x="1" y="321"/>
                  </a:cubicBezTo>
                  <a:lnTo>
                    <a:pt x="1" y="1933"/>
                  </a:lnTo>
                  <a:cubicBezTo>
                    <a:pt x="1" y="2112"/>
                    <a:pt x="145" y="2263"/>
                    <a:pt x="321" y="2263"/>
                  </a:cubicBezTo>
                  <a:cubicBezTo>
                    <a:pt x="330" y="2263"/>
                    <a:pt x="338" y="2263"/>
                    <a:pt x="347" y="2262"/>
                  </a:cubicBezTo>
                  <a:cubicBezTo>
                    <a:pt x="510" y="2247"/>
                    <a:pt x="638" y="2109"/>
                    <a:pt x="638" y="1940"/>
                  </a:cubicBezTo>
                  <a:lnTo>
                    <a:pt x="638" y="1140"/>
                  </a:lnTo>
                  <a:cubicBezTo>
                    <a:pt x="638" y="960"/>
                    <a:pt x="782" y="809"/>
                    <a:pt x="958" y="809"/>
                  </a:cubicBezTo>
                  <a:cubicBezTo>
                    <a:pt x="967" y="809"/>
                    <a:pt x="976" y="810"/>
                    <a:pt x="984" y="810"/>
                  </a:cubicBezTo>
                  <a:cubicBezTo>
                    <a:pt x="1147" y="824"/>
                    <a:pt x="1277" y="962"/>
                    <a:pt x="1277" y="1129"/>
                  </a:cubicBezTo>
                  <a:lnTo>
                    <a:pt x="1277" y="2741"/>
                  </a:lnTo>
                  <a:cubicBezTo>
                    <a:pt x="1277" y="2897"/>
                    <a:pt x="1384" y="3035"/>
                    <a:pt x="1537" y="3065"/>
                  </a:cubicBezTo>
                  <a:cubicBezTo>
                    <a:pt x="1561" y="3071"/>
                    <a:pt x="1583" y="3072"/>
                    <a:pt x="1605" y="3072"/>
                  </a:cubicBezTo>
                  <a:lnTo>
                    <a:pt x="160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55"/>
            <p:cNvSpPr/>
            <p:nvPr/>
          </p:nvSpPr>
          <p:spPr>
            <a:xfrm>
              <a:off x="2458183" y="4285695"/>
              <a:ext cx="170001" cy="36820"/>
            </a:xfrm>
            <a:custGeom>
              <a:avLst/>
              <a:gdLst/>
              <a:ahLst/>
              <a:cxnLst/>
              <a:rect l="l" t="t" r="r" b="b"/>
              <a:pathLst>
                <a:path w="4474" h="969" extrusionOk="0">
                  <a:moveTo>
                    <a:pt x="322" y="1"/>
                  </a:moveTo>
                  <a:lnTo>
                    <a:pt x="0" y="323"/>
                  </a:lnTo>
                  <a:lnTo>
                    <a:pt x="584" y="791"/>
                  </a:lnTo>
                  <a:cubicBezTo>
                    <a:pt x="727" y="905"/>
                    <a:pt x="905" y="968"/>
                    <a:pt x="1089" y="968"/>
                  </a:cubicBezTo>
                  <a:lnTo>
                    <a:pt x="3706" y="968"/>
                  </a:lnTo>
                  <a:cubicBezTo>
                    <a:pt x="3890" y="968"/>
                    <a:pt x="4066" y="905"/>
                    <a:pt x="4211" y="791"/>
                  </a:cubicBezTo>
                  <a:lnTo>
                    <a:pt x="4391" y="647"/>
                  </a:lnTo>
                  <a:lnTo>
                    <a:pt x="44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55"/>
            <p:cNvSpPr/>
            <p:nvPr/>
          </p:nvSpPr>
          <p:spPr>
            <a:xfrm>
              <a:off x="2431927" y="4285695"/>
              <a:ext cx="208644" cy="36820"/>
            </a:xfrm>
            <a:custGeom>
              <a:avLst/>
              <a:gdLst/>
              <a:ahLst/>
              <a:cxnLst/>
              <a:rect l="l" t="t" r="r" b="b"/>
              <a:pathLst>
                <a:path w="5491" h="969" extrusionOk="0">
                  <a:moveTo>
                    <a:pt x="322" y="1"/>
                  </a:moveTo>
                  <a:lnTo>
                    <a:pt x="0" y="323"/>
                  </a:lnTo>
                  <a:lnTo>
                    <a:pt x="584" y="791"/>
                  </a:lnTo>
                  <a:cubicBezTo>
                    <a:pt x="727" y="905"/>
                    <a:pt x="905" y="968"/>
                    <a:pt x="1089" y="968"/>
                  </a:cubicBezTo>
                  <a:lnTo>
                    <a:pt x="1772" y="968"/>
                  </a:lnTo>
                  <a:cubicBezTo>
                    <a:pt x="1773" y="788"/>
                    <a:pt x="1921" y="640"/>
                    <a:pt x="2102" y="640"/>
                  </a:cubicBezTo>
                  <a:lnTo>
                    <a:pt x="5092" y="640"/>
                  </a:lnTo>
                  <a:lnTo>
                    <a:pt x="5491" y="321"/>
                  </a:lnTo>
                  <a:lnTo>
                    <a:pt x="51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55"/>
            <p:cNvSpPr/>
            <p:nvPr/>
          </p:nvSpPr>
          <p:spPr>
            <a:xfrm>
              <a:off x="2474978" y="4273270"/>
              <a:ext cx="183984" cy="18391"/>
            </a:xfrm>
            <a:custGeom>
              <a:avLst/>
              <a:gdLst/>
              <a:ahLst/>
              <a:cxnLst/>
              <a:rect l="l" t="t" r="r" b="b"/>
              <a:pathLst>
                <a:path w="4842" h="484" extrusionOk="0">
                  <a:moveTo>
                    <a:pt x="324" y="1"/>
                  </a:moveTo>
                  <a:cubicBezTo>
                    <a:pt x="146" y="1"/>
                    <a:pt x="1" y="144"/>
                    <a:pt x="1" y="323"/>
                  </a:cubicBezTo>
                  <a:lnTo>
                    <a:pt x="183" y="483"/>
                  </a:lnTo>
                  <a:lnTo>
                    <a:pt x="4607" y="483"/>
                  </a:lnTo>
                  <a:cubicBezTo>
                    <a:pt x="4607" y="483"/>
                    <a:pt x="4841" y="323"/>
                    <a:pt x="4839" y="323"/>
                  </a:cubicBezTo>
                  <a:cubicBezTo>
                    <a:pt x="4839" y="145"/>
                    <a:pt x="4696" y="1"/>
                    <a:pt x="45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55"/>
            <p:cNvSpPr/>
            <p:nvPr/>
          </p:nvSpPr>
          <p:spPr>
            <a:xfrm>
              <a:off x="2412966" y="4273954"/>
              <a:ext cx="246262" cy="24280"/>
            </a:xfrm>
            <a:custGeom>
              <a:avLst/>
              <a:gdLst/>
              <a:ahLst/>
              <a:cxnLst/>
              <a:rect l="l" t="t" r="r" b="b"/>
              <a:pathLst>
                <a:path w="6481" h="639" extrusionOk="0">
                  <a:moveTo>
                    <a:pt x="344" y="1"/>
                  </a:moveTo>
                  <a:cubicBezTo>
                    <a:pt x="154" y="1"/>
                    <a:pt x="1" y="157"/>
                    <a:pt x="16" y="347"/>
                  </a:cubicBezTo>
                  <a:cubicBezTo>
                    <a:pt x="29" y="510"/>
                    <a:pt x="168" y="639"/>
                    <a:pt x="334" y="639"/>
                  </a:cubicBezTo>
                  <a:lnTo>
                    <a:pt x="6153" y="639"/>
                  </a:lnTo>
                  <a:cubicBezTo>
                    <a:pt x="6334" y="639"/>
                    <a:pt x="6481" y="492"/>
                    <a:pt x="6481" y="310"/>
                  </a:cubicBezTo>
                  <a:lnTo>
                    <a:pt x="2269" y="310"/>
                  </a:lnTo>
                  <a:cubicBezTo>
                    <a:pt x="2098" y="310"/>
                    <a:pt x="1959" y="172"/>
                    <a:pt x="19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55"/>
            <p:cNvSpPr/>
            <p:nvPr/>
          </p:nvSpPr>
          <p:spPr>
            <a:xfrm>
              <a:off x="2530074" y="4003070"/>
              <a:ext cx="12501" cy="31196"/>
            </a:xfrm>
            <a:custGeom>
              <a:avLst/>
              <a:gdLst/>
              <a:ahLst/>
              <a:cxnLst/>
              <a:rect l="l" t="t" r="r" b="b"/>
              <a:pathLst>
                <a:path w="329" h="821" extrusionOk="0">
                  <a:moveTo>
                    <a:pt x="164" y="0"/>
                  </a:moveTo>
                  <a:cubicBezTo>
                    <a:pt x="151" y="0"/>
                    <a:pt x="138" y="2"/>
                    <a:pt x="126" y="5"/>
                  </a:cubicBezTo>
                  <a:cubicBezTo>
                    <a:pt x="52" y="22"/>
                    <a:pt x="0" y="91"/>
                    <a:pt x="0" y="166"/>
                  </a:cubicBezTo>
                  <a:lnTo>
                    <a:pt x="0" y="806"/>
                  </a:lnTo>
                  <a:cubicBezTo>
                    <a:pt x="2" y="806"/>
                    <a:pt x="7" y="807"/>
                    <a:pt x="9" y="807"/>
                  </a:cubicBezTo>
                  <a:cubicBezTo>
                    <a:pt x="61" y="816"/>
                    <a:pt x="112" y="821"/>
                    <a:pt x="162" y="821"/>
                  </a:cubicBezTo>
                  <a:cubicBezTo>
                    <a:pt x="219" y="821"/>
                    <a:pt x="275" y="815"/>
                    <a:pt x="329" y="804"/>
                  </a:cubicBezTo>
                  <a:lnTo>
                    <a:pt x="329" y="162"/>
                  </a:lnTo>
                  <a:cubicBezTo>
                    <a:pt x="329" y="74"/>
                    <a:pt x="255" y="0"/>
                    <a:pt x="164"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10" name="Google Shape;2010;p55"/>
          <p:cNvGrpSpPr/>
          <p:nvPr/>
        </p:nvGrpSpPr>
        <p:grpSpPr>
          <a:xfrm>
            <a:off x="4456595" y="1684045"/>
            <a:ext cx="230797" cy="376897"/>
            <a:chOff x="2420983" y="2140927"/>
            <a:chExt cx="230797" cy="376897"/>
          </a:xfrm>
        </p:grpSpPr>
        <p:sp>
          <p:nvSpPr>
            <p:cNvPr id="2011" name="Google Shape;2011;p55"/>
            <p:cNvSpPr/>
            <p:nvPr/>
          </p:nvSpPr>
          <p:spPr>
            <a:xfrm>
              <a:off x="2590794" y="2268788"/>
              <a:ext cx="36706" cy="113309"/>
            </a:xfrm>
            <a:custGeom>
              <a:avLst/>
              <a:gdLst/>
              <a:ahLst/>
              <a:cxnLst/>
              <a:rect l="l" t="t" r="r" b="b"/>
              <a:pathLst>
                <a:path w="966" h="2982" extrusionOk="0">
                  <a:moveTo>
                    <a:pt x="0" y="1"/>
                  </a:moveTo>
                  <a:lnTo>
                    <a:pt x="0" y="2383"/>
                  </a:lnTo>
                  <a:cubicBezTo>
                    <a:pt x="0" y="2491"/>
                    <a:pt x="54" y="2591"/>
                    <a:pt x="143" y="2650"/>
                  </a:cubicBezTo>
                  <a:lnTo>
                    <a:pt x="644" y="2982"/>
                  </a:lnTo>
                  <a:lnTo>
                    <a:pt x="966" y="640"/>
                  </a:lnTo>
                  <a:lnTo>
                    <a:pt x="96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55"/>
            <p:cNvSpPr/>
            <p:nvPr/>
          </p:nvSpPr>
          <p:spPr>
            <a:xfrm>
              <a:off x="2445226" y="2268788"/>
              <a:ext cx="36744" cy="93968"/>
            </a:xfrm>
            <a:custGeom>
              <a:avLst/>
              <a:gdLst/>
              <a:ahLst/>
              <a:cxnLst/>
              <a:rect l="l" t="t" r="r" b="b"/>
              <a:pathLst>
                <a:path w="967" h="2473" extrusionOk="0">
                  <a:moveTo>
                    <a:pt x="0" y="1"/>
                  </a:moveTo>
                  <a:lnTo>
                    <a:pt x="0" y="2376"/>
                  </a:lnTo>
                  <a:cubicBezTo>
                    <a:pt x="0" y="2432"/>
                    <a:pt x="48" y="2472"/>
                    <a:pt x="98" y="2472"/>
                  </a:cubicBezTo>
                  <a:cubicBezTo>
                    <a:pt x="116" y="2472"/>
                    <a:pt x="135" y="2467"/>
                    <a:pt x="152" y="2456"/>
                  </a:cubicBezTo>
                  <a:lnTo>
                    <a:pt x="824" y="2011"/>
                  </a:lnTo>
                  <a:cubicBezTo>
                    <a:pt x="913" y="1952"/>
                    <a:pt x="967" y="1852"/>
                    <a:pt x="967" y="1746"/>
                  </a:cubicBezTo>
                  <a:lnTo>
                    <a:pt x="96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55"/>
            <p:cNvSpPr/>
            <p:nvPr/>
          </p:nvSpPr>
          <p:spPr>
            <a:xfrm>
              <a:off x="2614999" y="2292803"/>
              <a:ext cx="12501" cy="94120"/>
            </a:xfrm>
            <a:custGeom>
              <a:avLst/>
              <a:gdLst/>
              <a:ahLst/>
              <a:cxnLst/>
              <a:rect l="l" t="t" r="r" b="b"/>
              <a:pathLst>
                <a:path w="329" h="2477" extrusionOk="0">
                  <a:moveTo>
                    <a:pt x="329" y="1"/>
                  </a:moveTo>
                  <a:cubicBezTo>
                    <a:pt x="148" y="1"/>
                    <a:pt x="0" y="145"/>
                    <a:pt x="0" y="321"/>
                  </a:cubicBezTo>
                  <a:lnTo>
                    <a:pt x="0" y="2344"/>
                  </a:lnTo>
                  <a:lnTo>
                    <a:pt x="180" y="2461"/>
                  </a:lnTo>
                  <a:cubicBezTo>
                    <a:pt x="197" y="2472"/>
                    <a:pt x="215" y="2477"/>
                    <a:pt x="233" y="2477"/>
                  </a:cubicBezTo>
                  <a:cubicBezTo>
                    <a:pt x="283" y="2477"/>
                    <a:pt x="329" y="2437"/>
                    <a:pt x="329" y="2379"/>
                  </a:cubicBezTo>
                  <a:lnTo>
                    <a:pt x="32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55"/>
            <p:cNvSpPr/>
            <p:nvPr/>
          </p:nvSpPr>
          <p:spPr>
            <a:xfrm>
              <a:off x="2444826" y="2267501"/>
              <a:ext cx="36744" cy="93968"/>
            </a:xfrm>
            <a:custGeom>
              <a:avLst/>
              <a:gdLst/>
              <a:ahLst/>
              <a:cxnLst/>
              <a:rect l="l" t="t" r="r" b="b"/>
              <a:pathLst>
                <a:path w="967" h="2473" extrusionOk="0">
                  <a:moveTo>
                    <a:pt x="0" y="1"/>
                  </a:moveTo>
                  <a:lnTo>
                    <a:pt x="0" y="2376"/>
                  </a:lnTo>
                  <a:cubicBezTo>
                    <a:pt x="0" y="2432"/>
                    <a:pt x="48" y="2472"/>
                    <a:pt x="98" y="2472"/>
                  </a:cubicBezTo>
                  <a:cubicBezTo>
                    <a:pt x="116" y="2472"/>
                    <a:pt x="135" y="2467"/>
                    <a:pt x="152" y="2456"/>
                  </a:cubicBezTo>
                  <a:lnTo>
                    <a:pt x="824" y="2011"/>
                  </a:lnTo>
                  <a:cubicBezTo>
                    <a:pt x="913" y="1952"/>
                    <a:pt x="967" y="1852"/>
                    <a:pt x="967" y="1746"/>
                  </a:cubicBezTo>
                  <a:lnTo>
                    <a:pt x="967" y="1"/>
                  </a:lnTo>
                  <a:close/>
                </a:path>
              </a:pathLst>
            </a:custGeom>
            <a:solidFill>
              <a:srgbClr val="191919">
                <a:alpha val="29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55"/>
            <p:cNvSpPr/>
            <p:nvPr/>
          </p:nvSpPr>
          <p:spPr>
            <a:xfrm>
              <a:off x="2590394" y="2267501"/>
              <a:ext cx="36706" cy="113309"/>
            </a:xfrm>
            <a:custGeom>
              <a:avLst/>
              <a:gdLst/>
              <a:ahLst/>
              <a:cxnLst/>
              <a:rect l="l" t="t" r="r" b="b"/>
              <a:pathLst>
                <a:path w="966" h="2982" extrusionOk="0">
                  <a:moveTo>
                    <a:pt x="0" y="1"/>
                  </a:moveTo>
                  <a:lnTo>
                    <a:pt x="0" y="2383"/>
                  </a:lnTo>
                  <a:cubicBezTo>
                    <a:pt x="0" y="2491"/>
                    <a:pt x="54" y="2591"/>
                    <a:pt x="143" y="2650"/>
                  </a:cubicBezTo>
                  <a:lnTo>
                    <a:pt x="644" y="2982"/>
                  </a:lnTo>
                  <a:lnTo>
                    <a:pt x="966" y="640"/>
                  </a:lnTo>
                  <a:lnTo>
                    <a:pt x="966" y="1"/>
                  </a:lnTo>
                  <a:close/>
                </a:path>
              </a:pathLst>
            </a:custGeom>
            <a:solidFill>
              <a:srgbClr val="191919">
                <a:alpha val="29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55"/>
            <p:cNvSpPr/>
            <p:nvPr/>
          </p:nvSpPr>
          <p:spPr>
            <a:xfrm>
              <a:off x="2427633" y="2141003"/>
              <a:ext cx="224147" cy="370362"/>
            </a:xfrm>
            <a:custGeom>
              <a:avLst/>
              <a:gdLst/>
              <a:ahLst/>
              <a:cxnLst/>
              <a:rect l="l" t="t" r="r" b="b"/>
              <a:pathLst>
                <a:path w="5899" h="9747" extrusionOk="0">
                  <a:moveTo>
                    <a:pt x="2541" y="1"/>
                  </a:moveTo>
                  <a:lnTo>
                    <a:pt x="2221" y="2399"/>
                  </a:lnTo>
                  <a:lnTo>
                    <a:pt x="1438" y="2399"/>
                  </a:lnTo>
                  <a:lnTo>
                    <a:pt x="1009" y="2804"/>
                  </a:lnTo>
                  <a:lnTo>
                    <a:pt x="479" y="2399"/>
                  </a:lnTo>
                  <a:lnTo>
                    <a:pt x="160" y="2399"/>
                  </a:lnTo>
                  <a:cubicBezTo>
                    <a:pt x="72" y="2399"/>
                    <a:pt x="1" y="2470"/>
                    <a:pt x="1" y="2558"/>
                  </a:cubicBezTo>
                  <a:lnTo>
                    <a:pt x="1" y="3379"/>
                  </a:lnTo>
                  <a:cubicBezTo>
                    <a:pt x="1" y="3468"/>
                    <a:pt x="72" y="3538"/>
                    <a:pt x="160" y="3538"/>
                  </a:cubicBezTo>
                  <a:lnTo>
                    <a:pt x="2359" y="3538"/>
                  </a:lnTo>
                  <a:lnTo>
                    <a:pt x="2359" y="9586"/>
                  </a:lnTo>
                  <a:cubicBezTo>
                    <a:pt x="2359" y="9675"/>
                    <a:pt x="2429" y="9746"/>
                    <a:pt x="2518" y="9746"/>
                  </a:cubicBezTo>
                  <a:lnTo>
                    <a:pt x="3339" y="9746"/>
                  </a:lnTo>
                  <a:cubicBezTo>
                    <a:pt x="3427" y="9746"/>
                    <a:pt x="3498" y="9675"/>
                    <a:pt x="3498" y="9586"/>
                  </a:cubicBezTo>
                  <a:lnTo>
                    <a:pt x="3498" y="3674"/>
                  </a:lnTo>
                  <a:lnTo>
                    <a:pt x="5736" y="3674"/>
                  </a:lnTo>
                  <a:cubicBezTo>
                    <a:pt x="5823" y="3674"/>
                    <a:pt x="5895" y="3603"/>
                    <a:pt x="5895" y="3515"/>
                  </a:cubicBezTo>
                  <a:lnTo>
                    <a:pt x="5895" y="2558"/>
                  </a:lnTo>
                  <a:cubicBezTo>
                    <a:pt x="5898" y="2469"/>
                    <a:pt x="5827" y="2397"/>
                    <a:pt x="5737" y="2397"/>
                  </a:cubicBezTo>
                  <a:lnTo>
                    <a:pt x="5258" y="2397"/>
                  </a:lnTo>
                  <a:lnTo>
                    <a:pt x="4794" y="2678"/>
                  </a:lnTo>
                  <a:lnTo>
                    <a:pt x="4299" y="2397"/>
                  </a:lnTo>
                  <a:lnTo>
                    <a:pt x="3500" y="2397"/>
                  </a:lnTo>
                  <a:lnTo>
                    <a:pt x="3500" y="160"/>
                  </a:lnTo>
                  <a:cubicBezTo>
                    <a:pt x="3500" y="71"/>
                    <a:pt x="3428" y="1"/>
                    <a:pt x="33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55"/>
            <p:cNvSpPr/>
            <p:nvPr/>
          </p:nvSpPr>
          <p:spPr>
            <a:xfrm>
              <a:off x="2420983" y="2232007"/>
              <a:ext cx="139565" cy="285817"/>
            </a:xfrm>
            <a:custGeom>
              <a:avLst/>
              <a:gdLst/>
              <a:ahLst/>
              <a:cxnLst/>
              <a:rect l="l" t="t" r="r" b="b"/>
              <a:pathLst>
                <a:path w="3673" h="7522" extrusionOk="0">
                  <a:moveTo>
                    <a:pt x="160" y="1"/>
                  </a:moveTo>
                  <a:cubicBezTo>
                    <a:pt x="72" y="1"/>
                    <a:pt x="1" y="71"/>
                    <a:pt x="1" y="160"/>
                  </a:cubicBezTo>
                  <a:lnTo>
                    <a:pt x="1" y="1117"/>
                  </a:lnTo>
                  <a:cubicBezTo>
                    <a:pt x="1" y="1205"/>
                    <a:pt x="72" y="1277"/>
                    <a:pt x="160" y="1277"/>
                  </a:cubicBezTo>
                  <a:lnTo>
                    <a:pt x="2398" y="1277"/>
                  </a:lnTo>
                  <a:lnTo>
                    <a:pt x="2398" y="7363"/>
                  </a:lnTo>
                  <a:cubicBezTo>
                    <a:pt x="2398" y="7451"/>
                    <a:pt x="2469" y="7521"/>
                    <a:pt x="2557" y="7521"/>
                  </a:cubicBezTo>
                  <a:lnTo>
                    <a:pt x="3514" y="7521"/>
                  </a:lnTo>
                  <a:cubicBezTo>
                    <a:pt x="3602" y="7521"/>
                    <a:pt x="3673" y="7451"/>
                    <a:pt x="3673" y="7363"/>
                  </a:cubicBezTo>
                  <a:lnTo>
                    <a:pt x="3673" y="7193"/>
                  </a:lnTo>
                  <a:lnTo>
                    <a:pt x="3029" y="7193"/>
                  </a:lnTo>
                  <a:cubicBezTo>
                    <a:pt x="3028" y="7193"/>
                    <a:pt x="3027" y="7193"/>
                    <a:pt x="3025" y="7193"/>
                  </a:cubicBezTo>
                  <a:cubicBezTo>
                    <a:pt x="2849" y="7193"/>
                    <a:pt x="2708" y="7047"/>
                    <a:pt x="2708" y="6867"/>
                  </a:cubicBezTo>
                  <a:lnTo>
                    <a:pt x="2708" y="1288"/>
                  </a:lnTo>
                  <a:cubicBezTo>
                    <a:pt x="2708" y="1112"/>
                    <a:pt x="2565" y="969"/>
                    <a:pt x="2389" y="969"/>
                  </a:cubicBezTo>
                  <a:lnTo>
                    <a:pt x="649" y="969"/>
                  </a:lnTo>
                  <a:cubicBezTo>
                    <a:pt x="473" y="969"/>
                    <a:pt x="329" y="826"/>
                    <a:pt x="329" y="649"/>
                  </a:cubicBezTo>
                  <a:lnTo>
                    <a:pt x="3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55"/>
            <p:cNvSpPr/>
            <p:nvPr/>
          </p:nvSpPr>
          <p:spPr>
            <a:xfrm>
              <a:off x="2512101" y="2140927"/>
              <a:ext cx="12501" cy="91080"/>
            </a:xfrm>
            <a:custGeom>
              <a:avLst/>
              <a:gdLst/>
              <a:ahLst/>
              <a:cxnLst/>
              <a:rect l="l" t="t" r="r" b="b"/>
              <a:pathLst>
                <a:path w="329" h="2397" extrusionOk="0">
                  <a:moveTo>
                    <a:pt x="159" y="1"/>
                  </a:moveTo>
                  <a:cubicBezTo>
                    <a:pt x="71" y="1"/>
                    <a:pt x="0" y="72"/>
                    <a:pt x="0" y="161"/>
                  </a:cubicBezTo>
                  <a:lnTo>
                    <a:pt x="0" y="2397"/>
                  </a:lnTo>
                  <a:cubicBezTo>
                    <a:pt x="181" y="2397"/>
                    <a:pt x="328" y="2254"/>
                    <a:pt x="328" y="2077"/>
                  </a:cubicBezTo>
                  <a:lnTo>
                    <a:pt x="3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55"/>
            <p:cNvSpPr/>
            <p:nvPr/>
          </p:nvSpPr>
          <p:spPr>
            <a:xfrm>
              <a:off x="2445302" y="2232083"/>
              <a:ext cx="115322" cy="91080"/>
            </a:xfrm>
            <a:custGeom>
              <a:avLst/>
              <a:gdLst/>
              <a:ahLst/>
              <a:cxnLst/>
              <a:rect l="l" t="t" r="r" b="b"/>
              <a:pathLst>
                <a:path w="3035" h="2397" extrusionOk="0">
                  <a:moveTo>
                    <a:pt x="0" y="0"/>
                  </a:moveTo>
                  <a:cubicBezTo>
                    <a:pt x="0" y="1323"/>
                    <a:pt x="1073" y="2396"/>
                    <a:pt x="2395" y="2396"/>
                  </a:cubicBezTo>
                  <a:cubicBezTo>
                    <a:pt x="2617" y="2396"/>
                    <a:pt x="2831" y="2366"/>
                    <a:pt x="3035" y="2309"/>
                  </a:cubicBezTo>
                  <a:lnTo>
                    <a:pt x="3035" y="2307"/>
                  </a:lnTo>
                  <a:cubicBezTo>
                    <a:pt x="3035" y="2159"/>
                    <a:pt x="2914" y="2045"/>
                    <a:pt x="2772" y="2045"/>
                  </a:cubicBezTo>
                  <a:cubicBezTo>
                    <a:pt x="2757" y="2045"/>
                    <a:pt x="2743" y="2047"/>
                    <a:pt x="2728" y="2049"/>
                  </a:cubicBezTo>
                  <a:cubicBezTo>
                    <a:pt x="2621" y="2066"/>
                    <a:pt x="2509" y="2076"/>
                    <a:pt x="2395" y="2076"/>
                  </a:cubicBezTo>
                  <a:cubicBezTo>
                    <a:pt x="1249" y="2076"/>
                    <a:pt x="319" y="1147"/>
                    <a:pt x="3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55"/>
            <p:cNvSpPr/>
            <p:nvPr/>
          </p:nvSpPr>
          <p:spPr>
            <a:xfrm>
              <a:off x="2448418" y="2232083"/>
              <a:ext cx="179082" cy="87812"/>
            </a:xfrm>
            <a:custGeom>
              <a:avLst/>
              <a:gdLst/>
              <a:ahLst/>
              <a:cxnLst/>
              <a:rect l="l" t="t" r="r" b="b"/>
              <a:pathLst>
                <a:path w="4713" h="2311" extrusionOk="0">
                  <a:moveTo>
                    <a:pt x="241" y="0"/>
                  </a:moveTo>
                  <a:cubicBezTo>
                    <a:pt x="0" y="1172"/>
                    <a:pt x="994" y="2246"/>
                    <a:pt x="2318" y="2246"/>
                  </a:cubicBezTo>
                  <a:lnTo>
                    <a:pt x="2956" y="2311"/>
                  </a:lnTo>
                  <a:cubicBezTo>
                    <a:pt x="3969" y="2030"/>
                    <a:pt x="4713" y="1103"/>
                    <a:pt x="4713" y="2"/>
                  </a:cubicBezTo>
                  <a:lnTo>
                    <a:pt x="3754" y="2"/>
                  </a:lnTo>
                  <a:cubicBezTo>
                    <a:pt x="3754" y="793"/>
                    <a:pt x="3112" y="1438"/>
                    <a:pt x="2318" y="1438"/>
                  </a:cubicBezTo>
                  <a:cubicBezTo>
                    <a:pt x="1524" y="1438"/>
                    <a:pt x="881" y="794"/>
                    <a:pt x="8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55"/>
            <p:cNvSpPr/>
            <p:nvPr/>
          </p:nvSpPr>
          <p:spPr>
            <a:xfrm>
              <a:off x="2444902" y="2230795"/>
              <a:ext cx="115322" cy="91080"/>
            </a:xfrm>
            <a:custGeom>
              <a:avLst/>
              <a:gdLst/>
              <a:ahLst/>
              <a:cxnLst/>
              <a:rect l="l" t="t" r="r" b="b"/>
              <a:pathLst>
                <a:path w="3035" h="2397" extrusionOk="0">
                  <a:moveTo>
                    <a:pt x="0" y="0"/>
                  </a:moveTo>
                  <a:cubicBezTo>
                    <a:pt x="0" y="1323"/>
                    <a:pt x="1073" y="2396"/>
                    <a:pt x="2395" y="2396"/>
                  </a:cubicBezTo>
                  <a:cubicBezTo>
                    <a:pt x="2617" y="2396"/>
                    <a:pt x="2831" y="2366"/>
                    <a:pt x="3035" y="2309"/>
                  </a:cubicBezTo>
                  <a:lnTo>
                    <a:pt x="3035" y="2307"/>
                  </a:lnTo>
                  <a:cubicBezTo>
                    <a:pt x="3035" y="2159"/>
                    <a:pt x="2914" y="2045"/>
                    <a:pt x="2772" y="2045"/>
                  </a:cubicBezTo>
                  <a:cubicBezTo>
                    <a:pt x="2757" y="2045"/>
                    <a:pt x="2743" y="2047"/>
                    <a:pt x="2728" y="2049"/>
                  </a:cubicBezTo>
                  <a:cubicBezTo>
                    <a:pt x="2621" y="2066"/>
                    <a:pt x="2509" y="2076"/>
                    <a:pt x="2395" y="2076"/>
                  </a:cubicBezTo>
                  <a:cubicBezTo>
                    <a:pt x="1249" y="2076"/>
                    <a:pt x="319" y="1147"/>
                    <a:pt x="319" y="0"/>
                  </a:cubicBezTo>
                  <a:close/>
                </a:path>
              </a:pathLst>
            </a:custGeom>
            <a:solidFill>
              <a:srgbClr val="191919">
                <a:alpha val="29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22" name="Google Shape;2022;p55"/>
          <p:cNvSpPr/>
          <p:nvPr/>
        </p:nvSpPr>
        <p:spPr>
          <a:xfrm rot="87">
            <a:off x="4290925" y="854851"/>
            <a:ext cx="99225" cy="97947"/>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55"/>
          <p:cNvSpPr/>
          <p:nvPr/>
        </p:nvSpPr>
        <p:spPr>
          <a:xfrm rot="888320">
            <a:off x="4443584" y="873275"/>
            <a:ext cx="165405" cy="163300"/>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Rectángulo 97"/>
          <p:cNvSpPr/>
          <p:nvPr/>
        </p:nvSpPr>
        <p:spPr>
          <a:xfrm>
            <a:off x="121920" y="1236816"/>
            <a:ext cx="3035808" cy="12868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99" name="Rectángulo 98"/>
          <p:cNvSpPr/>
          <p:nvPr/>
        </p:nvSpPr>
        <p:spPr>
          <a:xfrm>
            <a:off x="3161071" y="1171422"/>
            <a:ext cx="3035808" cy="45719"/>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00" name="Rectángulo 99"/>
          <p:cNvSpPr/>
          <p:nvPr/>
        </p:nvSpPr>
        <p:spPr>
          <a:xfrm>
            <a:off x="6196879" y="1059596"/>
            <a:ext cx="2947121" cy="9070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101" name="Imagen 100"/>
          <p:cNvPicPr>
            <a:picLocks noChangeAspect="1"/>
          </p:cNvPicPr>
          <p:nvPr/>
        </p:nvPicPr>
        <p:blipFill>
          <a:blip r:embed="rId3"/>
          <a:stretch>
            <a:fillRect/>
          </a:stretch>
        </p:blipFill>
        <p:spPr>
          <a:xfrm>
            <a:off x="8289964" y="51827"/>
            <a:ext cx="732116" cy="1007824"/>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27"/>
        <p:cNvGrpSpPr/>
        <p:nvPr/>
      </p:nvGrpSpPr>
      <p:grpSpPr>
        <a:xfrm>
          <a:off x="0" y="0"/>
          <a:ext cx="0" cy="0"/>
          <a:chOff x="0" y="0"/>
          <a:chExt cx="0" cy="0"/>
        </a:xfrm>
      </p:grpSpPr>
      <p:sp>
        <p:nvSpPr>
          <p:cNvPr id="138" name="Freeform 5"/>
          <p:cNvSpPr>
            <a:spLocks noEditPoints="1"/>
          </p:cNvSpPr>
          <p:nvPr/>
        </p:nvSpPr>
        <p:spPr bwMode="auto">
          <a:xfrm rot="21330716">
            <a:off x="7899828" y="-11619"/>
            <a:ext cx="1092199" cy="3170237"/>
          </a:xfrm>
          <a:custGeom>
            <a:avLst/>
            <a:gdLst>
              <a:gd name="T0" fmla="*/ 455 w 769"/>
              <a:gd name="T1" fmla="*/ 2236 h 2237"/>
              <a:gd name="T2" fmla="*/ 146 w 769"/>
              <a:gd name="T3" fmla="*/ 1776 h 2237"/>
              <a:gd name="T4" fmla="*/ 42 w 769"/>
              <a:gd name="T5" fmla="*/ 1654 h 2237"/>
              <a:gd name="T6" fmla="*/ 254 w 769"/>
              <a:gd name="T7" fmla="*/ 1747 h 2237"/>
              <a:gd name="T8" fmla="*/ 75 w 769"/>
              <a:gd name="T9" fmla="*/ 1551 h 2237"/>
              <a:gd name="T10" fmla="*/ 111 w 769"/>
              <a:gd name="T11" fmla="*/ 1521 h 2237"/>
              <a:gd name="T12" fmla="*/ 233 w 769"/>
              <a:gd name="T13" fmla="*/ 1584 h 2237"/>
              <a:gd name="T14" fmla="*/ 83 w 769"/>
              <a:gd name="T15" fmla="*/ 1331 h 2237"/>
              <a:gd name="T16" fmla="*/ 353 w 769"/>
              <a:gd name="T17" fmla="*/ 1417 h 2237"/>
              <a:gd name="T18" fmla="*/ 391 w 769"/>
              <a:gd name="T19" fmla="*/ 1380 h 2237"/>
              <a:gd name="T20" fmla="*/ 34 w 769"/>
              <a:gd name="T21" fmla="*/ 1050 h 2237"/>
              <a:gd name="T22" fmla="*/ 115 w 769"/>
              <a:gd name="T23" fmla="*/ 997 h 2237"/>
              <a:gd name="T24" fmla="*/ 376 w 769"/>
              <a:gd name="T25" fmla="*/ 1099 h 2237"/>
              <a:gd name="T26" fmla="*/ 100 w 769"/>
              <a:gd name="T27" fmla="*/ 885 h 2237"/>
              <a:gd name="T28" fmla="*/ 40 w 769"/>
              <a:gd name="T29" fmla="*/ 770 h 2237"/>
              <a:gd name="T30" fmla="*/ 120 w 769"/>
              <a:gd name="T31" fmla="*/ 756 h 2237"/>
              <a:gd name="T32" fmla="*/ 349 w 769"/>
              <a:gd name="T33" fmla="*/ 827 h 2237"/>
              <a:gd name="T34" fmla="*/ 315 w 769"/>
              <a:gd name="T35" fmla="*/ 752 h 2237"/>
              <a:gd name="T36" fmla="*/ 204 w 769"/>
              <a:gd name="T37" fmla="*/ 608 h 2237"/>
              <a:gd name="T38" fmla="*/ 255 w 769"/>
              <a:gd name="T39" fmla="*/ 557 h 2237"/>
              <a:gd name="T40" fmla="*/ 56 w 769"/>
              <a:gd name="T41" fmla="*/ 365 h 2237"/>
              <a:gd name="T42" fmla="*/ 81 w 769"/>
              <a:gd name="T43" fmla="*/ 282 h 2237"/>
              <a:gd name="T44" fmla="*/ 164 w 769"/>
              <a:gd name="T45" fmla="*/ 225 h 2237"/>
              <a:gd name="T46" fmla="*/ 297 w 769"/>
              <a:gd name="T47" fmla="*/ 227 h 2237"/>
              <a:gd name="T48" fmla="*/ 414 w 769"/>
              <a:gd name="T49" fmla="*/ 45 h 2237"/>
              <a:gd name="T50" fmla="*/ 402 w 769"/>
              <a:gd name="T51" fmla="*/ 287 h 2237"/>
              <a:gd name="T52" fmla="*/ 420 w 769"/>
              <a:gd name="T53" fmla="*/ 335 h 2237"/>
              <a:gd name="T54" fmla="*/ 366 w 769"/>
              <a:gd name="T55" fmla="*/ 570 h 2237"/>
              <a:gd name="T56" fmla="*/ 504 w 769"/>
              <a:gd name="T57" fmla="*/ 357 h 2237"/>
              <a:gd name="T58" fmla="*/ 545 w 769"/>
              <a:gd name="T59" fmla="*/ 411 h 2237"/>
              <a:gd name="T60" fmla="*/ 543 w 769"/>
              <a:gd name="T61" fmla="*/ 556 h 2237"/>
              <a:gd name="T62" fmla="*/ 408 w 769"/>
              <a:gd name="T63" fmla="*/ 873 h 2237"/>
              <a:gd name="T64" fmla="*/ 416 w 769"/>
              <a:gd name="T65" fmla="*/ 957 h 2237"/>
              <a:gd name="T66" fmla="*/ 511 w 769"/>
              <a:gd name="T67" fmla="*/ 933 h 2237"/>
              <a:gd name="T68" fmla="*/ 556 w 769"/>
              <a:gd name="T69" fmla="*/ 953 h 2237"/>
              <a:gd name="T70" fmla="*/ 673 w 769"/>
              <a:gd name="T71" fmla="*/ 837 h 2237"/>
              <a:gd name="T72" fmla="*/ 427 w 769"/>
              <a:gd name="T73" fmla="*/ 1243 h 2237"/>
              <a:gd name="T74" fmla="*/ 416 w 769"/>
              <a:gd name="T75" fmla="*/ 1344 h 2237"/>
              <a:gd name="T76" fmla="*/ 624 w 769"/>
              <a:gd name="T77" fmla="*/ 1167 h 2237"/>
              <a:gd name="T78" fmla="*/ 755 w 769"/>
              <a:gd name="T79" fmla="*/ 1154 h 2237"/>
              <a:gd name="T80" fmla="*/ 441 w 769"/>
              <a:gd name="T81" fmla="*/ 1546 h 2237"/>
              <a:gd name="T82" fmla="*/ 431 w 769"/>
              <a:gd name="T83" fmla="*/ 1609 h 2237"/>
              <a:gd name="T84" fmla="*/ 686 w 769"/>
              <a:gd name="T85" fmla="*/ 1397 h 2237"/>
              <a:gd name="T86" fmla="*/ 759 w 769"/>
              <a:gd name="T87" fmla="*/ 1322 h 2237"/>
              <a:gd name="T88" fmla="*/ 696 w 769"/>
              <a:gd name="T89" fmla="*/ 1492 h 2237"/>
              <a:gd name="T90" fmla="*/ 594 w 769"/>
              <a:gd name="T91" fmla="*/ 1726 h 2237"/>
              <a:gd name="T92" fmla="*/ 440 w 769"/>
              <a:gd name="T93" fmla="*/ 1957 h 2237"/>
              <a:gd name="T94" fmla="*/ 442 w 769"/>
              <a:gd name="T95" fmla="*/ 2054 h 2237"/>
              <a:gd name="T96" fmla="*/ 417 w 769"/>
              <a:gd name="T97" fmla="*/ 1968 h 2237"/>
              <a:gd name="T98" fmla="*/ 404 w 769"/>
              <a:gd name="T99" fmla="*/ 1672 h 2237"/>
              <a:gd name="T100" fmla="*/ 277 w 769"/>
              <a:gd name="T101" fmla="*/ 1404 h 2237"/>
              <a:gd name="T102" fmla="*/ 335 w 769"/>
              <a:gd name="T103" fmla="*/ 1482 h 2237"/>
              <a:gd name="T104" fmla="*/ 326 w 769"/>
              <a:gd name="T105" fmla="*/ 496 h 2237"/>
              <a:gd name="T106" fmla="*/ 273 w 769"/>
              <a:gd name="T107" fmla="*/ 503 h 2237"/>
              <a:gd name="T108" fmla="*/ 356 w 769"/>
              <a:gd name="T109" fmla="*/ 947 h 2237"/>
              <a:gd name="T110" fmla="*/ 308 w 769"/>
              <a:gd name="T111" fmla="*/ 829 h 2237"/>
              <a:gd name="T112" fmla="*/ 363 w 769"/>
              <a:gd name="T113" fmla="*/ 990 h 2237"/>
              <a:gd name="T114" fmla="*/ 379 w 769"/>
              <a:gd name="T115" fmla="*/ 1127 h 2237"/>
              <a:gd name="T116" fmla="*/ 388 w 769"/>
              <a:gd name="T117" fmla="*/ 1252 h 2237"/>
              <a:gd name="T118" fmla="*/ 362 w 769"/>
              <a:gd name="T119" fmla="*/ 1303 h 2237"/>
              <a:gd name="T120" fmla="*/ 348 w 769"/>
              <a:gd name="T121" fmla="*/ 1053 h 2237"/>
              <a:gd name="T122" fmla="*/ 313 w 769"/>
              <a:gd name="T123" fmla="*/ 408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69" h="2237">
                <a:moveTo>
                  <a:pt x="719" y="1782"/>
                </a:moveTo>
                <a:cubicBezTo>
                  <a:pt x="703" y="1806"/>
                  <a:pt x="687" y="1829"/>
                  <a:pt x="671" y="1853"/>
                </a:cubicBezTo>
                <a:cubicBezTo>
                  <a:pt x="631" y="1909"/>
                  <a:pt x="588" y="1962"/>
                  <a:pt x="539" y="2010"/>
                </a:cubicBezTo>
                <a:cubicBezTo>
                  <a:pt x="512" y="2036"/>
                  <a:pt x="483" y="2060"/>
                  <a:pt x="454" y="2084"/>
                </a:cubicBezTo>
                <a:cubicBezTo>
                  <a:pt x="447" y="2090"/>
                  <a:pt x="444" y="2094"/>
                  <a:pt x="445" y="2104"/>
                </a:cubicBezTo>
                <a:cubicBezTo>
                  <a:pt x="451" y="2135"/>
                  <a:pt x="454" y="2167"/>
                  <a:pt x="459" y="2199"/>
                </a:cubicBezTo>
                <a:cubicBezTo>
                  <a:pt x="460" y="2209"/>
                  <a:pt x="463" y="2218"/>
                  <a:pt x="464" y="2228"/>
                </a:cubicBezTo>
                <a:cubicBezTo>
                  <a:pt x="465" y="2230"/>
                  <a:pt x="464" y="2234"/>
                  <a:pt x="462" y="2235"/>
                </a:cubicBezTo>
                <a:cubicBezTo>
                  <a:pt x="461" y="2237"/>
                  <a:pt x="457" y="2237"/>
                  <a:pt x="455" y="2236"/>
                </a:cubicBezTo>
                <a:cubicBezTo>
                  <a:pt x="446" y="2233"/>
                  <a:pt x="441" y="2226"/>
                  <a:pt x="440" y="2218"/>
                </a:cubicBezTo>
                <a:cubicBezTo>
                  <a:pt x="436" y="2200"/>
                  <a:pt x="432" y="2183"/>
                  <a:pt x="430" y="2166"/>
                </a:cubicBezTo>
                <a:cubicBezTo>
                  <a:pt x="427" y="2136"/>
                  <a:pt x="426" y="2106"/>
                  <a:pt x="424" y="2077"/>
                </a:cubicBezTo>
                <a:cubicBezTo>
                  <a:pt x="423" y="2069"/>
                  <a:pt x="420" y="2065"/>
                  <a:pt x="413" y="2061"/>
                </a:cubicBezTo>
                <a:cubicBezTo>
                  <a:pt x="393" y="2049"/>
                  <a:pt x="373" y="2035"/>
                  <a:pt x="355" y="2020"/>
                </a:cubicBezTo>
                <a:cubicBezTo>
                  <a:pt x="315" y="1988"/>
                  <a:pt x="282" y="1950"/>
                  <a:pt x="251" y="1910"/>
                </a:cubicBezTo>
                <a:cubicBezTo>
                  <a:pt x="217" y="1869"/>
                  <a:pt x="183" y="1829"/>
                  <a:pt x="149" y="1788"/>
                </a:cubicBezTo>
                <a:cubicBezTo>
                  <a:pt x="143" y="1781"/>
                  <a:pt x="137" y="1773"/>
                  <a:pt x="132" y="1764"/>
                </a:cubicBezTo>
                <a:cubicBezTo>
                  <a:pt x="137" y="1768"/>
                  <a:pt x="142" y="1772"/>
                  <a:pt x="146" y="1776"/>
                </a:cubicBezTo>
                <a:cubicBezTo>
                  <a:pt x="187" y="1809"/>
                  <a:pt x="222" y="1848"/>
                  <a:pt x="257" y="1888"/>
                </a:cubicBezTo>
                <a:cubicBezTo>
                  <a:pt x="293" y="1928"/>
                  <a:pt x="334" y="1964"/>
                  <a:pt x="376" y="1998"/>
                </a:cubicBezTo>
                <a:cubicBezTo>
                  <a:pt x="391" y="2011"/>
                  <a:pt x="405" y="2024"/>
                  <a:pt x="420" y="2037"/>
                </a:cubicBezTo>
                <a:cubicBezTo>
                  <a:pt x="420" y="2030"/>
                  <a:pt x="419" y="2023"/>
                  <a:pt x="420" y="2015"/>
                </a:cubicBezTo>
                <a:cubicBezTo>
                  <a:pt x="422" y="1999"/>
                  <a:pt x="415" y="1991"/>
                  <a:pt x="400" y="1983"/>
                </a:cubicBezTo>
                <a:cubicBezTo>
                  <a:pt x="368" y="1967"/>
                  <a:pt x="342" y="1941"/>
                  <a:pt x="316" y="1916"/>
                </a:cubicBezTo>
                <a:cubicBezTo>
                  <a:pt x="272" y="1873"/>
                  <a:pt x="228" y="1829"/>
                  <a:pt x="185" y="1786"/>
                </a:cubicBezTo>
                <a:cubicBezTo>
                  <a:pt x="154" y="1755"/>
                  <a:pt x="124" y="1725"/>
                  <a:pt x="93" y="1695"/>
                </a:cubicBezTo>
                <a:cubicBezTo>
                  <a:pt x="77" y="1680"/>
                  <a:pt x="59" y="1668"/>
                  <a:pt x="42" y="1654"/>
                </a:cubicBezTo>
                <a:cubicBezTo>
                  <a:pt x="39" y="1652"/>
                  <a:pt x="36" y="1650"/>
                  <a:pt x="33" y="1648"/>
                </a:cubicBezTo>
                <a:cubicBezTo>
                  <a:pt x="34" y="1648"/>
                  <a:pt x="34" y="1647"/>
                  <a:pt x="34" y="1646"/>
                </a:cubicBezTo>
                <a:cubicBezTo>
                  <a:pt x="54" y="1655"/>
                  <a:pt x="75" y="1661"/>
                  <a:pt x="93" y="1672"/>
                </a:cubicBezTo>
                <a:cubicBezTo>
                  <a:pt x="157" y="1713"/>
                  <a:pt x="221" y="1755"/>
                  <a:pt x="285" y="1797"/>
                </a:cubicBezTo>
                <a:cubicBezTo>
                  <a:pt x="327" y="1824"/>
                  <a:pt x="368" y="1852"/>
                  <a:pt x="409" y="1879"/>
                </a:cubicBezTo>
                <a:cubicBezTo>
                  <a:pt x="410" y="1880"/>
                  <a:pt x="411" y="1881"/>
                  <a:pt x="413" y="1882"/>
                </a:cubicBezTo>
                <a:cubicBezTo>
                  <a:pt x="413" y="1873"/>
                  <a:pt x="413" y="1866"/>
                  <a:pt x="413" y="1858"/>
                </a:cubicBezTo>
                <a:cubicBezTo>
                  <a:pt x="413" y="1856"/>
                  <a:pt x="411" y="1854"/>
                  <a:pt x="409" y="1854"/>
                </a:cubicBezTo>
                <a:cubicBezTo>
                  <a:pt x="348" y="1832"/>
                  <a:pt x="302" y="1789"/>
                  <a:pt x="254" y="1747"/>
                </a:cubicBezTo>
                <a:cubicBezTo>
                  <a:pt x="207" y="1706"/>
                  <a:pt x="159" y="1665"/>
                  <a:pt x="112" y="1623"/>
                </a:cubicBezTo>
                <a:cubicBezTo>
                  <a:pt x="92" y="1606"/>
                  <a:pt x="74" y="1587"/>
                  <a:pt x="55" y="1568"/>
                </a:cubicBezTo>
                <a:cubicBezTo>
                  <a:pt x="53" y="1566"/>
                  <a:pt x="51" y="1564"/>
                  <a:pt x="49" y="1561"/>
                </a:cubicBezTo>
                <a:cubicBezTo>
                  <a:pt x="50" y="1561"/>
                  <a:pt x="50" y="1560"/>
                  <a:pt x="51" y="1559"/>
                </a:cubicBezTo>
                <a:cubicBezTo>
                  <a:pt x="80" y="1580"/>
                  <a:pt x="110" y="1601"/>
                  <a:pt x="139" y="1622"/>
                </a:cubicBezTo>
                <a:cubicBezTo>
                  <a:pt x="140" y="1622"/>
                  <a:pt x="140" y="1621"/>
                  <a:pt x="140" y="1621"/>
                </a:cubicBezTo>
                <a:cubicBezTo>
                  <a:pt x="112" y="1594"/>
                  <a:pt x="83" y="1567"/>
                  <a:pt x="54" y="1540"/>
                </a:cubicBezTo>
                <a:cubicBezTo>
                  <a:pt x="55" y="1540"/>
                  <a:pt x="55" y="1539"/>
                  <a:pt x="56" y="1538"/>
                </a:cubicBezTo>
                <a:cubicBezTo>
                  <a:pt x="62" y="1543"/>
                  <a:pt x="69" y="1547"/>
                  <a:pt x="75" y="1551"/>
                </a:cubicBezTo>
                <a:cubicBezTo>
                  <a:pt x="123" y="1587"/>
                  <a:pt x="171" y="1622"/>
                  <a:pt x="219" y="1658"/>
                </a:cubicBezTo>
                <a:cubicBezTo>
                  <a:pt x="263" y="1692"/>
                  <a:pt x="307" y="1724"/>
                  <a:pt x="351" y="1759"/>
                </a:cubicBezTo>
                <a:cubicBezTo>
                  <a:pt x="370" y="1773"/>
                  <a:pt x="387" y="1790"/>
                  <a:pt x="404" y="1807"/>
                </a:cubicBezTo>
                <a:cubicBezTo>
                  <a:pt x="406" y="1809"/>
                  <a:pt x="408" y="1811"/>
                  <a:pt x="409" y="1813"/>
                </a:cubicBezTo>
                <a:cubicBezTo>
                  <a:pt x="410" y="1813"/>
                  <a:pt x="411" y="1813"/>
                  <a:pt x="412" y="1812"/>
                </a:cubicBezTo>
                <a:cubicBezTo>
                  <a:pt x="411" y="1799"/>
                  <a:pt x="411" y="1786"/>
                  <a:pt x="409" y="1773"/>
                </a:cubicBezTo>
                <a:cubicBezTo>
                  <a:pt x="409" y="1772"/>
                  <a:pt x="407" y="1770"/>
                  <a:pt x="406" y="1770"/>
                </a:cubicBezTo>
                <a:cubicBezTo>
                  <a:pt x="334" y="1728"/>
                  <a:pt x="271" y="1674"/>
                  <a:pt x="211" y="1616"/>
                </a:cubicBezTo>
                <a:cubicBezTo>
                  <a:pt x="178" y="1584"/>
                  <a:pt x="144" y="1553"/>
                  <a:pt x="111" y="1521"/>
                </a:cubicBezTo>
                <a:cubicBezTo>
                  <a:pt x="96" y="1508"/>
                  <a:pt x="84" y="1492"/>
                  <a:pt x="70" y="1477"/>
                </a:cubicBezTo>
                <a:cubicBezTo>
                  <a:pt x="71" y="1477"/>
                  <a:pt x="71" y="1476"/>
                  <a:pt x="72" y="1475"/>
                </a:cubicBezTo>
                <a:cubicBezTo>
                  <a:pt x="77" y="1479"/>
                  <a:pt x="82" y="1482"/>
                  <a:pt x="87" y="1486"/>
                </a:cubicBezTo>
                <a:cubicBezTo>
                  <a:pt x="142" y="1529"/>
                  <a:pt x="197" y="1573"/>
                  <a:pt x="252" y="1615"/>
                </a:cubicBezTo>
                <a:cubicBezTo>
                  <a:pt x="289" y="1644"/>
                  <a:pt x="327" y="1672"/>
                  <a:pt x="365" y="1700"/>
                </a:cubicBezTo>
                <a:cubicBezTo>
                  <a:pt x="379" y="1711"/>
                  <a:pt x="392" y="1723"/>
                  <a:pt x="406" y="1736"/>
                </a:cubicBezTo>
                <a:cubicBezTo>
                  <a:pt x="406" y="1722"/>
                  <a:pt x="407" y="1709"/>
                  <a:pt x="406" y="1696"/>
                </a:cubicBezTo>
                <a:cubicBezTo>
                  <a:pt x="406" y="1694"/>
                  <a:pt x="403" y="1691"/>
                  <a:pt x="401" y="1690"/>
                </a:cubicBezTo>
                <a:cubicBezTo>
                  <a:pt x="336" y="1670"/>
                  <a:pt x="283" y="1629"/>
                  <a:pt x="233" y="1584"/>
                </a:cubicBezTo>
                <a:cubicBezTo>
                  <a:pt x="197" y="1553"/>
                  <a:pt x="163" y="1520"/>
                  <a:pt x="128" y="1488"/>
                </a:cubicBezTo>
                <a:cubicBezTo>
                  <a:pt x="105" y="1466"/>
                  <a:pt x="81" y="1445"/>
                  <a:pt x="52" y="1432"/>
                </a:cubicBezTo>
                <a:cubicBezTo>
                  <a:pt x="51" y="1432"/>
                  <a:pt x="51" y="1431"/>
                  <a:pt x="50" y="1429"/>
                </a:cubicBezTo>
                <a:cubicBezTo>
                  <a:pt x="76" y="1432"/>
                  <a:pt x="98" y="1442"/>
                  <a:pt x="122" y="1450"/>
                </a:cubicBezTo>
                <a:cubicBezTo>
                  <a:pt x="96" y="1430"/>
                  <a:pt x="70" y="1411"/>
                  <a:pt x="44" y="1391"/>
                </a:cubicBezTo>
                <a:cubicBezTo>
                  <a:pt x="116" y="1414"/>
                  <a:pt x="178" y="1457"/>
                  <a:pt x="244" y="1490"/>
                </a:cubicBezTo>
                <a:cubicBezTo>
                  <a:pt x="172" y="1430"/>
                  <a:pt x="96" y="1376"/>
                  <a:pt x="29" y="1309"/>
                </a:cubicBezTo>
                <a:cubicBezTo>
                  <a:pt x="47" y="1317"/>
                  <a:pt x="65" y="1324"/>
                  <a:pt x="83" y="1332"/>
                </a:cubicBezTo>
                <a:cubicBezTo>
                  <a:pt x="83" y="1332"/>
                  <a:pt x="83" y="1331"/>
                  <a:pt x="83" y="1331"/>
                </a:cubicBezTo>
                <a:cubicBezTo>
                  <a:pt x="61" y="1313"/>
                  <a:pt x="38" y="1295"/>
                  <a:pt x="15" y="1277"/>
                </a:cubicBezTo>
                <a:cubicBezTo>
                  <a:pt x="16" y="1276"/>
                  <a:pt x="16" y="1275"/>
                  <a:pt x="17" y="1275"/>
                </a:cubicBezTo>
                <a:cubicBezTo>
                  <a:pt x="31" y="1279"/>
                  <a:pt x="46" y="1283"/>
                  <a:pt x="60" y="1289"/>
                </a:cubicBezTo>
                <a:cubicBezTo>
                  <a:pt x="92" y="1303"/>
                  <a:pt x="124" y="1318"/>
                  <a:pt x="156" y="1332"/>
                </a:cubicBezTo>
                <a:cubicBezTo>
                  <a:pt x="163" y="1335"/>
                  <a:pt x="170" y="1337"/>
                  <a:pt x="178" y="1339"/>
                </a:cubicBezTo>
                <a:cubicBezTo>
                  <a:pt x="160" y="1326"/>
                  <a:pt x="142" y="1313"/>
                  <a:pt x="124" y="1300"/>
                </a:cubicBezTo>
                <a:cubicBezTo>
                  <a:pt x="106" y="1287"/>
                  <a:pt x="88" y="1274"/>
                  <a:pt x="70" y="1260"/>
                </a:cubicBezTo>
                <a:cubicBezTo>
                  <a:pt x="52" y="1246"/>
                  <a:pt x="36" y="1230"/>
                  <a:pt x="19" y="1214"/>
                </a:cubicBezTo>
                <a:cubicBezTo>
                  <a:pt x="138" y="1270"/>
                  <a:pt x="251" y="1333"/>
                  <a:pt x="353" y="1417"/>
                </a:cubicBezTo>
                <a:cubicBezTo>
                  <a:pt x="351" y="1415"/>
                  <a:pt x="350" y="1413"/>
                  <a:pt x="349" y="1412"/>
                </a:cubicBezTo>
                <a:cubicBezTo>
                  <a:pt x="330" y="1392"/>
                  <a:pt x="312" y="1372"/>
                  <a:pt x="293" y="1352"/>
                </a:cubicBezTo>
                <a:cubicBezTo>
                  <a:pt x="286" y="1346"/>
                  <a:pt x="279" y="1339"/>
                  <a:pt x="271" y="1334"/>
                </a:cubicBezTo>
                <a:cubicBezTo>
                  <a:pt x="232" y="1311"/>
                  <a:pt x="198" y="1282"/>
                  <a:pt x="164" y="1252"/>
                </a:cubicBezTo>
                <a:cubicBezTo>
                  <a:pt x="127" y="1220"/>
                  <a:pt x="90" y="1187"/>
                  <a:pt x="53" y="1154"/>
                </a:cubicBezTo>
                <a:cubicBezTo>
                  <a:pt x="52" y="1154"/>
                  <a:pt x="51" y="1153"/>
                  <a:pt x="51" y="1151"/>
                </a:cubicBezTo>
                <a:cubicBezTo>
                  <a:pt x="57" y="1153"/>
                  <a:pt x="64" y="1155"/>
                  <a:pt x="70" y="1157"/>
                </a:cubicBezTo>
                <a:cubicBezTo>
                  <a:pt x="129" y="1177"/>
                  <a:pt x="179" y="1210"/>
                  <a:pt x="227" y="1249"/>
                </a:cubicBezTo>
                <a:cubicBezTo>
                  <a:pt x="282" y="1293"/>
                  <a:pt x="336" y="1336"/>
                  <a:pt x="391" y="1380"/>
                </a:cubicBezTo>
                <a:cubicBezTo>
                  <a:pt x="392" y="1380"/>
                  <a:pt x="393" y="1381"/>
                  <a:pt x="396" y="1381"/>
                </a:cubicBezTo>
                <a:cubicBezTo>
                  <a:pt x="395" y="1378"/>
                  <a:pt x="394" y="1374"/>
                  <a:pt x="393" y="1372"/>
                </a:cubicBezTo>
                <a:cubicBezTo>
                  <a:pt x="374" y="1349"/>
                  <a:pt x="355" y="1327"/>
                  <a:pt x="337" y="1304"/>
                </a:cubicBezTo>
                <a:cubicBezTo>
                  <a:pt x="321" y="1285"/>
                  <a:pt x="302" y="1270"/>
                  <a:pt x="281" y="1258"/>
                </a:cubicBezTo>
                <a:cubicBezTo>
                  <a:pt x="253" y="1241"/>
                  <a:pt x="227" y="1222"/>
                  <a:pt x="202" y="1202"/>
                </a:cubicBezTo>
                <a:cubicBezTo>
                  <a:pt x="155" y="1164"/>
                  <a:pt x="109" y="1124"/>
                  <a:pt x="62" y="1086"/>
                </a:cubicBezTo>
                <a:cubicBezTo>
                  <a:pt x="44" y="1071"/>
                  <a:pt x="26" y="1057"/>
                  <a:pt x="4" y="1051"/>
                </a:cubicBezTo>
                <a:cubicBezTo>
                  <a:pt x="4" y="1050"/>
                  <a:pt x="4" y="1049"/>
                  <a:pt x="4" y="1048"/>
                </a:cubicBezTo>
                <a:cubicBezTo>
                  <a:pt x="14" y="1049"/>
                  <a:pt x="24" y="1049"/>
                  <a:pt x="34" y="1050"/>
                </a:cubicBezTo>
                <a:cubicBezTo>
                  <a:pt x="53" y="1052"/>
                  <a:pt x="70" y="1061"/>
                  <a:pt x="87" y="1070"/>
                </a:cubicBezTo>
                <a:cubicBezTo>
                  <a:pt x="119" y="1086"/>
                  <a:pt x="151" y="1103"/>
                  <a:pt x="183" y="1119"/>
                </a:cubicBezTo>
                <a:cubicBezTo>
                  <a:pt x="186" y="1121"/>
                  <a:pt x="190" y="1122"/>
                  <a:pt x="194" y="1123"/>
                </a:cubicBezTo>
                <a:cubicBezTo>
                  <a:pt x="146" y="1058"/>
                  <a:pt x="85" y="1010"/>
                  <a:pt x="13" y="970"/>
                </a:cubicBezTo>
                <a:cubicBezTo>
                  <a:pt x="20" y="970"/>
                  <a:pt x="24" y="970"/>
                  <a:pt x="31" y="970"/>
                </a:cubicBezTo>
                <a:cubicBezTo>
                  <a:pt x="25" y="966"/>
                  <a:pt x="20" y="963"/>
                  <a:pt x="15" y="961"/>
                </a:cubicBezTo>
                <a:cubicBezTo>
                  <a:pt x="10" y="958"/>
                  <a:pt x="5" y="956"/>
                  <a:pt x="0" y="952"/>
                </a:cubicBezTo>
                <a:cubicBezTo>
                  <a:pt x="10" y="950"/>
                  <a:pt x="21" y="950"/>
                  <a:pt x="31" y="955"/>
                </a:cubicBezTo>
                <a:cubicBezTo>
                  <a:pt x="59" y="969"/>
                  <a:pt x="87" y="983"/>
                  <a:pt x="115" y="997"/>
                </a:cubicBezTo>
                <a:cubicBezTo>
                  <a:pt x="131" y="1005"/>
                  <a:pt x="147" y="1014"/>
                  <a:pt x="163" y="1023"/>
                </a:cubicBezTo>
                <a:cubicBezTo>
                  <a:pt x="165" y="1024"/>
                  <a:pt x="166" y="1024"/>
                  <a:pt x="168" y="1025"/>
                </a:cubicBezTo>
                <a:cubicBezTo>
                  <a:pt x="122" y="988"/>
                  <a:pt x="66" y="965"/>
                  <a:pt x="24" y="922"/>
                </a:cubicBezTo>
                <a:cubicBezTo>
                  <a:pt x="24" y="921"/>
                  <a:pt x="25" y="920"/>
                  <a:pt x="25" y="919"/>
                </a:cubicBezTo>
                <a:cubicBezTo>
                  <a:pt x="44" y="924"/>
                  <a:pt x="62" y="929"/>
                  <a:pt x="80" y="934"/>
                </a:cubicBezTo>
                <a:cubicBezTo>
                  <a:pt x="133" y="950"/>
                  <a:pt x="179" y="978"/>
                  <a:pt x="225" y="1008"/>
                </a:cubicBezTo>
                <a:cubicBezTo>
                  <a:pt x="272" y="1039"/>
                  <a:pt x="319" y="1071"/>
                  <a:pt x="365" y="1102"/>
                </a:cubicBezTo>
                <a:cubicBezTo>
                  <a:pt x="371" y="1106"/>
                  <a:pt x="376" y="1109"/>
                  <a:pt x="382" y="1112"/>
                </a:cubicBezTo>
                <a:cubicBezTo>
                  <a:pt x="382" y="1106"/>
                  <a:pt x="380" y="1103"/>
                  <a:pt x="376" y="1099"/>
                </a:cubicBezTo>
                <a:cubicBezTo>
                  <a:pt x="361" y="1089"/>
                  <a:pt x="346" y="1078"/>
                  <a:pt x="333" y="1065"/>
                </a:cubicBezTo>
                <a:cubicBezTo>
                  <a:pt x="317" y="1049"/>
                  <a:pt x="299" y="1037"/>
                  <a:pt x="278" y="1027"/>
                </a:cubicBezTo>
                <a:cubicBezTo>
                  <a:pt x="252" y="1014"/>
                  <a:pt x="229" y="997"/>
                  <a:pt x="204" y="983"/>
                </a:cubicBezTo>
                <a:cubicBezTo>
                  <a:pt x="163" y="958"/>
                  <a:pt x="122" y="933"/>
                  <a:pt x="82" y="907"/>
                </a:cubicBezTo>
                <a:cubicBezTo>
                  <a:pt x="59" y="894"/>
                  <a:pt x="38" y="879"/>
                  <a:pt x="22" y="857"/>
                </a:cubicBezTo>
                <a:cubicBezTo>
                  <a:pt x="21" y="856"/>
                  <a:pt x="20" y="854"/>
                  <a:pt x="19" y="853"/>
                </a:cubicBezTo>
                <a:cubicBezTo>
                  <a:pt x="19" y="852"/>
                  <a:pt x="19" y="851"/>
                  <a:pt x="19" y="851"/>
                </a:cubicBezTo>
                <a:cubicBezTo>
                  <a:pt x="19" y="850"/>
                  <a:pt x="20" y="850"/>
                  <a:pt x="20" y="850"/>
                </a:cubicBezTo>
                <a:cubicBezTo>
                  <a:pt x="44" y="868"/>
                  <a:pt x="71" y="878"/>
                  <a:pt x="100" y="885"/>
                </a:cubicBezTo>
                <a:cubicBezTo>
                  <a:pt x="157" y="899"/>
                  <a:pt x="205" y="930"/>
                  <a:pt x="251" y="966"/>
                </a:cubicBezTo>
                <a:cubicBezTo>
                  <a:pt x="289" y="997"/>
                  <a:pt x="331" y="1022"/>
                  <a:pt x="374" y="1047"/>
                </a:cubicBezTo>
                <a:cubicBezTo>
                  <a:pt x="377" y="1032"/>
                  <a:pt x="376" y="1034"/>
                  <a:pt x="364" y="1026"/>
                </a:cubicBezTo>
                <a:cubicBezTo>
                  <a:pt x="347" y="1014"/>
                  <a:pt x="331" y="1001"/>
                  <a:pt x="315" y="987"/>
                </a:cubicBezTo>
                <a:cubicBezTo>
                  <a:pt x="287" y="961"/>
                  <a:pt x="261" y="934"/>
                  <a:pt x="233" y="909"/>
                </a:cubicBezTo>
                <a:cubicBezTo>
                  <a:pt x="211" y="891"/>
                  <a:pt x="188" y="875"/>
                  <a:pt x="164" y="859"/>
                </a:cubicBezTo>
                <a:cubicBezTo>
                  <a:pt x="134" y="839"/>
                  <a:pt x="103" y="819"/>
                  <a:pt x="73" y="798"/>
                </a:cubicBezTo>
                <a:cubicBezTo>
                  <a:pt x="61" y="790"/>
                  <a:pt x="50" y="781"/>
                  <a:pt x="39" y="772"/>
                </a:cubicBezTo>
                <a:cubicBezTo>
                  <a:pt x="39" y="771"/>
                  <a:pt x="39" y="771"/>
                  <a:pt x="40" y="770"/>
                </a:cubicBezTo>
                <a:cubicBezTo>
                  <a:pt x="55" y="777"/>
                  <a:pt x="70" y="784"/>
                  <a:pt x="85" y="791"/>
                </a:cubicBezTo>
                <a:cubicBezTo>
                  <a:pt x="85" y="791"/>
                  <a:pt x="86" y="790"/>
                  <a:pt x="86" y="790"/>
                </a:cubicBezTo>
                <a:cubicBezTo>
                  <a:pt x="70" y="777"/>
                  <a:pt x="55" y="764"/>
                  <a:pt x="39" y="751"/>
                </a:cubicBezTo>
                <a:cubicBezTo>
                  <a:pt x="40" y="750"/>
                  <a:pt x="40" y="750"/>
                  <a:pt x="40" y="749"/>
                </a:cubicBezTo>
                <a:cubicBezTo>
                  <a:pt x="96" y="778"/>
                  <a:pt x="153" y="804"/>
                  <a:pt x="208" y="835"/>
                </a:cubicBezTo>
                <a:cubicBezTo>
                  <a:pt x="262" y="867"/>
                  <a:pt x="313" y="903"/>
                  <a:pt x="367" y="937"/>
                </a:cubicBezTo>
                <a:cubicBezTo>
                  <a:pt x="354" y="923"/>
                  <a:pt x="342" y="909"/>
                  <a:pt x="329" y="896"/>
                </a:cubicBezTo>
                <a:cubicBezTo>
                  <a:pt x="300" y="866"/>
                  <a:pt x="265" y="844"/>
                  <a:pt x="229" y="824"/>
                </a:cubicBezTo>
                <a:cubicBezTo>
                  <a:pt x="192" y="803"/>
                  <a:pt x="156" y="779"/>
                  <a:pt x="120" y="756"/>
                </a:cubicBezTo>
                <a:cubicBezTo>
                  <a:pt x="114" y="753"/>
                  <a:pt x="108" y="750"/>
                  <a:pt x="103" y="746"/>
                </a:cubicBezTo>
                <a:cubicBezTo>
                  <a:pt x="101" y="745"/>
                  <a:pt x="101" y="742"/>
                  <a:pt x="100" y="740"/>
                </a:cubicBezTo>
                <a:cubicBezTo>
                  <a:pt x="102" y="740"/>
                  <a:pt x="104" y="738"/>
                  <a:pt x="106" y="739"/>
                </a:cubicBezTo>
                <a:cubicBezTo>
                  <a:pt x="115" y="740"/>
                  <a:pt x="124" y="742"/>
                  <a:pt x="134" y="742"/>
                </a:cubicBezTo>
                <a:cubicBezTo>
                  <a:pt x="109" y="723"/>
                  <a:pt x="84" y="704"/>
                  <a:pt x="65" y="677"/>
                </a:cubicBezTo>
                <a:cubicBezTo>
                  <a:pt x="68" y="678"/>
                  <a:pt x="69" y="678"/>
                  <a:pt x="70" y="678"/>
                </a:cubicBezTo>
                <a:cubicBezTo>
                  <a:pt x="92" y="692"/>
                  <a:pt x="117" y="700"/>
                  <a:pt x="141" y="708"/>
                </a:cubicBezTo>
                <a:cubicBezTo>
                  <a:pt x="188" y="724"/>
                  <a:pt x="229" y="750"/>
                  <a:pt x="269" y="778"/>
                </a:cubicBezTo>
                <a:cubicBezTo>
                  <a:pt x="294" y="796"/>
                  <a:pt x="319" y="815"/>
                  <a:pt x="349" y="827"/>
                </a:cubicBezTo>
                <a:cubicBezTo>
                  <a:pt x="351" y="828"/>
                  <a:pt x="352" y="828"/>
                  <a:pt x="355" y="829"/>
                </a:cubicBezTo>
                <a:cubicBezTo>
                  <a:pt x="333" y="800"/>
                  <a:pt x="311" y="771"/>
                  <a:pt x="275" y="760"/>
                </a:cubicBezTo>
                <a:cubicBezTo>
                  <a:pt x="216" y="741"/>
                  <a:pt x="162" y="711"/>
                  <a:pt x="111" y="675"/>
                </a:cubicBezTo>
                <a:cubicBezTo>
                  <a:pt x="96" y="665"/>
                  <a:pt x="80" y="656"/>
                  <a:pt x="64" y="647"/>
                </a:cubicBezTo>
                <a:cubicBezTo>
                  <a:pt x="62" y="646"/>
                  <a:pt x="59" y="644"/>
                  <a:pt x="57" y="642"/>
                </a:cubicBezTo>
                <a:cubicBezTo>
                  <a:pt x="57" y="641"/>
                  <a:pt x="57" y="641"/>
                  <a:pt x="58" y="640"/>
                </a:cubicBezTo>
                <a:cubicBezTo>
                  <a:pt x="76" y="645"/>
                  <a:pt x="95" y="648"/>
                  <a:pt x="113" y="654"/>
                </a:cubicBezTo>
                <a:cubicBezTo>
                  <a:pt x="145" y="663"/>
                  <a:pt x="176" y="672"/>
                  <a:pt x="207" y="683"/>
                </a:cubicBezTo>
                <a:cubicBezTo>
                  <a:pt x="249" y="698"/>
                  <a:pt x="282" y="724"/>
                  <a:pt x="315" y="752"/>
                </a:cubicBezTo>
                <a:cubicBezTo>
                  <a:pt x="321" y="758"/>
                  <a:pt x="328" y="762"/>
                  <a:pt x="335" y="768"/>
                </a:cubicBezTo>
                <a:cubicBezTo>
                  <a:pt x="333" y="755"/>
                  <a:pt x="332" y="744"/>
                  <a:pt x="330" y="734"/>
                </a:cubicBezTo>
                <a:cubicBezTo>
                  <a:pt x="327" y="719"/>
                  <a:pt x="315" y="711"/>
                  <a:pt x="304" y="703"/>
                </a:cubicBezTo>
                <a:cubicBezTo>
                  <a:pt x="290" y="694"/>
                  <a:pt x="274" y="687"/>
                  <a:pt x="260" y="678"/>
                </a:cubicBezTo>
                <a:cubicBezTo>
                  <a:pt x="239" y="663"/>
                  <a:pt x="218" y="648"/>
                  <a:pt x="198" y="632"/>
                </a:cubicBezTo>
                <a:cubicBezTo>
                  <a:pt x="181" y="619"/>
                  <a:pt x="165" y="607"/>
                  <a:pt x="144" y="604"/>
                </a:cubicBezTo>
                <a:cubicBezTo>
                  <a:pt x="143" y="603"/>
                  <a:pt x="142" y="603"/>
                  <a:pt x="142" y="602"/>
                </a:cubicBezTo>
                <a:cubicBezTo>
                  <a:pt x="142" y="601"/>
                  <a:pt x="142" y="601"/>
                  <a:pt x="142" y="600"/>
                </a:cubicBezTo>
                <a:cubicBezTo>
                  <a:pt x="163" y="603"/>
                  <a:pt x="184" y="606"/>
                  <a:pt x="204" y="608"/>
                </a:cubicBezTo>
                <a:cubicBezTo>
                  <a:pt x="185" y="594"/>
                  <a:pt x="164" y="578"/>
                  <a:pt x="144" y="562"/>
                </a:cubicBezTo>
                <a:cubicBezTo>
                  <a:pt x="131" y="552"/>
                  <a:pt x="117" y="543"/>
                  <a:pt x="104" y="533"/>
                </a:cubicBezTo>
                <a:cubicBezTo>
                  <a:pt x="101" y="531"/>
                  <a:pt x="100" y="528"/>
                  <a:pt x="98" y="525"/>
                </a:cubicBezTo>
                <a:cubicBezTo>
                  <a:pt x="96" y="523"/>
                  <a:pt x="94" y="521"/>
                  <a:pt x="92" y="519"/>
                </a:cubicBezTo>
                <a:cubicBezTo>
                  <a:pt x="76" y="511"/>
                  <a:pt x="61" y="503"/>
                  <a:pt x="46" y="494"/>
                </a:cubicBezTo>
                <a:cubicBezTo>
                  <a:pt x="44" y="493"/>
                  <a:pt x="41" y="492"/>
                  <a:pt x="39" y="491"/>
                </a:cubicBezTo>
                <a:cubicBezTo>
                  <a:pt x="39" y="490"/>
                  <a:pt x="39" y="489"/>
                  <a:pt x="39" y="488"/>
                </a:cubicBezTo>
                <a:cubicBezTo>
                  <a:pt x="49" y="490"/>
                  <a:pt x="59" y="491"/>
                  <a:pt x="69" y="492"/>
                </a:cubicBezTo>
                <a:cubicBezTo>
                  <a:pt x="134" y="504"/>
                  <a:pt x="196" y="526"/>
                  <a:pt x="255" y="557"/>
                </a:cubicBezTo>
                <a:cubicBezTo>
                  <a:pt x="273" y="567"/>
                  <a:pt x="292" y="575"/>
                  <a:pt x="311" y="583"/>
                </a:cubicBezTo>
                <a:cubicBezTo>
                  <a:pt x="311" y="584"/>
                  <a:pt x="313" y="584"/>
                  <a:pt x="315" y="584"/>
                </a:cubicBezTo>
                <a:cubicBezTo>
                  <a:pt x="313" y="582"/>
                  <a:pt x="312" y="580"/>
                  <a:pt x="311" y="579"/>
                </a:cubicBezTo>
                <a:cubicBezTo>
                  <a:pt x="288" y="557"/>
                  <a:pt x="263" y="537"/>
                  <a:pt x="235" y="521"/>
                </a:cubicBezTo>
                <a:cubicBezTo>
                  <a:pt x="195" y="498"/>
                  <a:pt x="157" y="472"/>
                  <a:pt x="119" y="448"/>
                </a:cubicBezTo>
                <a:cubicBezTo>
                  <a:pt x="119" y="447"/>
                  <a:pt x="119" y="446"/>
                  <a:pt x="120" y="445"/>
                </a:cubicBezTo>
                <a:cubicBezTo>
                  <a:pt x="135" y="448"/>
                  <a:pt x="150" y="451"/>
                  <a:pt x="165" y="454"/>
                </a:cubicBezTo>
                <a:cubicBezTo>
                  <a:pt x="180" y="458"/>
                  <a:pt x="195" y="462"/>
                  <a:pt x="210" y="466"/>
                </a:cubicBezTo>
                <a:cubicBezTo>
                  <a:pt x="160" y="431"/>
                  <a:pt x="115" y="387"/>
                  <a:pt x="56" y="365"/>
                </a:cubicBezTo>
                <a:cubicBezTo>
                  <a:pt x="56" y="365"/>
                  <a:pt x="56" y="364"/>
                  <a:pt x="56" y="363"/>
                </a:cubicBezTo>
                <a:cubicBezTo>
                  <a:pt x="62" y="362"/>
                  <a:pt x="68" y="361"/>
                  <a:pt x="73" y="361"/>
                </a:cubicBezTo>
                <a:cubicBezTo>
                  <a:pt x="97" y="361"/>
                  <a:pt x="120" y="367"/>
                  <a:pt x="143" y="374"/>
                </a:cubicBezTo>
                <a:cubicBezTo>
                  <a:pt x="184" y="388"/>
                  <a:pt x="224" y="402"/>
                  <a:pt x="265" y="415"/>
                </a:cubicBezTo>
                <a:cubicBezTo>
                  <a:pt x="267" y="416"/>
                  <a:pt x="268" y="416"/>
                  <a:pt x="272" y="417"/>
                </a:cubicBezTo>
                <a:cubicBezTo>
                  <a:pt x="259" y="406"/>
                  <a:pt x="247" y="397"/>
                  <a:pt x="235" y="387"/>
                </a:cubicBezTo>
                <a:cubicBezTo>
                  <a:pt x="227" y="380"/>
                  <a:pt x="218" y="373"/>
                  <a:pt x="212" y="364"/>
                </a:cubicBezTo>
                <a:cubicBezTo>
                  <a:pt x="194" y="341"/>
                  <a:pt x="170" y="326"/>
                  <a:pt x="145" y="313"/>
                </a:cubicBezTo>
                <a:cubicBezTo>
                  <a:pt x="124" y="303"/>
                  <a:pt x="104" y="293"/>
                  <a:pt x="81" y="282"/>
                </a:cubicBezTo>
                <a:cubicBezTo>
                  <a:pt x="93" y="282"/>
                  <a:pt x="104" y="283"/>
                  <a:pt x="115" y="284"/>
                </a:cubicBezTo>
                <a:cubicBezTo>
                  <a:pt x="148" y="288"/>
                  <a:pt x="179" y="302"/>
                  <a:pt x="210" y="314"/>
                </a:cubicBezTo>
                <a:cubicBezTo>
                  <a:pt x="241" y="326"/>
                  <a:pt x="273" y="338"/>
                  <a:pt x="304" y="350"/>
                </a:cubicBezTo>
                <a:cubicBezTo>
                  <a:pt x="305" y="351"/>
                  <a:pt x="306" y="351"/>
                  <a:pt x="309" y="350"/>
                </a:cubicBezTo>
                <a:cubicBezTo>
                  <a:pt x="308" y="347"/>
                  <a:pt x="307" y="343"/>
                  <a:pt x="304" y="342"/>
                </a:cubicBezTo>
                <a:cubicBezTo>
                  <a:pt x="271" y="327"/>
                  <a:pt x="241" y="308"/>
                  <a:pt x="212" y="287"/>
                </a:cubicBezTo>
                <a:cubicBezTo>
                  <a:pt x="189" y="271"/>
                  <a:pt x="169" y="253"/>
                  <a:pt x="147" y="238"/>
                </a:cubicBezTo>
                <a:cubicBezTo>
                  <a:pt x="134" y="229"/>
                  <a:pt x="120" y="222"/>
                  <a:pt x="106" y="214"/>
                </a:cubicBezTo>
                <a:cubicBezTo>
                  <a:pt x="126" y="214"/>
                  <a:pt x="145" y="220"/>
                  <a:pt x="164" y="225"/>
                </a:cubicBezTo>
                <a:cubicBezTo>
                  <a:pt x="151" y="218"/>
                  <a:pt x="138" y="210"/>
                  <a:pt x="123" y="202"/>
                </a:cubicBezTo>
                <a:cubicBezTo>
                  <a:pt x="139" y="199"/>
                  <a:pt x="152" y="202"/>
                  <a:pt x="165" y="205"/>
                </a:cubicBezTo>
                <a:cubicBezTo>
                  <a:pt x="193" y="211"/>
                  <a:pt x="216" y="227"/>
                  <a:pt x="240" y="242"/>
                </a:cubicBezTo>
                <a:cubicBezTo>
                  <a:pt x="249" y="248"/>
                  <a:pt x="258" y="254"/>
                  <a:pt x="268" y="259"/>
                </a:cubicBezTo>
                <a:cubicBezTo>
                  <a:pt x="229" y="223"/>
                  <a:pt x="201" y="178"/>
                  <a:pt x="170" y="134"/>
                </a:cubicBezTo>
                <a:cubicBezTo>
                  <a:pt x="219" y="164"/>
                  <a:pt x="255" y="205"/>
                  <a:pt x="287" y="249"/>
                </a:cubicBezTo>
                <a:cubicBezTo>
                  <a:pt x="265" y="177"/>
                  <a:pt x="235" y="105"/>
                  <a:pt x="239" y="27"/>
                </a:cubicBezTo>
                <a:cubicBezTo>
                  <a:pt x="253" y="60"/>
                  <a:pt x="263" y="94"/>
                  <a:pt x="272" y="128"/>
                </a:cubicBezTo>
                <a:cubicBezTo>
                  <a:pt x="281" y="163"/>
                  <a:pt x="289" y="197"/>
                  <a:pt x="297" y="227"/>
                </a:cubicBezTo>
                <a:cubicBezTo>
                  <a:pt x="309" y="154"/>
                  <a:pt x="322" y="77"/>
                  <a:pt x="334" y="0"/>
                </a:cubicBezTo>
                <a:cubicBezTo>
                  <a:pt x="342" y="40"/>
                  <a:pt x="342" y="80"/>
                  <a:pt x="339" y="120"/>
                </a:cubicBezTo>
                <a:cubicBezTo>
                  <a:pt x="337" y="160"/>
                  <a:pt x="332" y="200"/>
                  <a:pt x="317" y="238"/>
                </a:cubicBezTo>
                <a:cubicBezTo>
                  <a:pt x="318" y="238"/>
                  <a:pt x="319" y="238"/>
                  <a:pt x="320" y="238"/>
                </a:cubicBezTo>
                <a:cubicBezTo>
                  <a:pt x="326" y="222"/>
                  <a:pt x="332" y="206"/>
                  <a:pt x="338" y="190"/>
                </a:cubicBezTo>
                <a:cubicBezTo>
                  <a:pt x="354" y="146"/>
                  <a:pt x="369" y="102"/>
                  <a:pt x="385" y="58"/>
                </a:cubicBezTo>
                <a:cubicBezTo>
                  <a:pt x="387" y="50"/>
                  <a:pt x="390" y="43"/>
                  <a:pt x="394" y="36"/>
                </a:cubicBezTo>
                <a:cubicBezTo>
                  <a:pt x="397" y="62"/>
                  <a:pt x="389" y="86"/>
                  <a:pt x="386" y="110"/>
                </a:cubicBezTo>
                <a:cubicBezTo>
                  <a:pt x="395" y="89"/>
                  <a:pt x="405" y="67"/>
                  <a:pt x="414" y="45"/>
                </a:cubicBezTo>
                <a:cubicBezTo>
                  <a:pt x="415" y="46"/>
                  <a:pt x="416" y="46"/>
                  <a:pt x="417" y="46"/>
                </a:cubicBezTo>
                <a:cubicBezTo>
                  <a:pt x="411" y="79"/>
                  <a:pt x="406" y="112"/>
                  <a:pt x="401" y="141"/>
                </a:cubicBezTo>
                <a:cubicBezTo>
                  <a:pt x="409" y="123"/>
                  <a:pt x="419" y="101"/>
                  <a:pt x="429" y="79"/>
                </a:cubicBezTo>
                <a:cubicBezTo>
                  <a:pt x="411" y="170"/>
                  <a:pt x="394" y="261"/>
                  <a:pt x="359" y="348"/>
                </a:cubicBezTo>
                <a:cubicBezTo>
                  <a:pt x="356" y="356"/>
                  <a:pt x="353" y="365"/>
                  <a:pt x="348" y="373"/>
                </a:cubicBezTo>
                <a:cubicBezTo>
                  <a:pt x="339" y="389"/>
                  <a:pt x="339" y="407"/>
                  <a:pt x="339" y="425"/>
                </a:cubicBezTo>
                <a:cubicBezTo>
                  <a:pt x="339" y="427"/>
                  <a:pt x="339" y="429"/>
                  <a:pt x="339" y="431"/>
                </a:cubicBezTo>
                <a:cubicBezTo>
                  <a:pt x="339" y="431"/>
                  <a:pt x="340" y="432"/>
                  <a:pt x="340" y="432"/>
                </a:cubicBezTo>
                <a:cubicBezTo>
                  <a:pt x="361" y="384"/>
                  <a:pt x="380" y="335"/>
                  <a:pt x="402" y="287"/>
                </a:cubicBezTo>
                <a:cubicBezTo>
                  <a:pt x="424" y="239"/>
                  <a:pt x="442" y="189"/>
                  <a:pt x="469" y="144"/>
                </a:cubicBezTo>
                <a:cubicBezTo>
                  <a:pt x="470" y="144"/>
                  <a:pt x="471" y="144"/>
                  <a:pt x="472" y="145"/>
                </a:cubicBezTo>
                <a:cubicBezTo>
                  <a:pt x="470" y="151"/>
                  <a:pt x="467" y="158"/>
                  <a:pt x="465" y="164"/>
                </a:cubicBezTo>
                <a:cubicBezTo>
                  <a:pt x="442" y="231"/>
                  <a:pt x="419" y="298"/>
                  <a:pt x="395" y="365"/>
                </a:cubicBezTo>
                <a:cubicBezTo>
                  <a:pt x="389" y="381"/>
                  <a:pt x="381" y="397"/>
                  <a:pt x="375" y="413"/>
                </a:cubicBezTo>
                <a:cubicBezTo>
                  <a:pt x="366" y="440"/>
                  <a:pt x="363" y="474"/>
                  <a:pt x="366" y="507"/>
                </a:cubicBezTo>
                <a:cubicBezTo>
                  <a:pt x="367" y="505"/>
                  <a:pt x="368" y="504"/>
                  <a:pt x="369" y="502"/>
                </a:cubicBezTo>
                <a:cubicBezTo>
                  <a:pt x="387" y="472"/>
                  <a:pt x="397" y="438"/>
                  <a:pt x="402" y="403"/>
                </a:cubicBezTo>
                <a:cubicBezTo>
                  <a:pt x="405" y="380"/>
                  <a:pt x="410" y="357"/>
                  <a:pt x="420" y="335"/>
                </a:cubicBezTo>
                <a:cubicBezTo>
                  <a:pt x="421" y="333"/>
                  <a:pt x="422" y="331"/>
                  <a:pt x="423" y="330"/>
                </a:cubicBezTo>
                <a:cubicBezTo>
                  <a:pt x="423" y="329"/>
                  <a:pt x="424" y="329"/>
                  <a:pt x="425" y="329"/>
                </a:cubicBezTo>
                <a:cubicBezTo>
                  <a:pt x="424" y="345"/>
                  <a:pt x="422" y="360"/>
                  <a:pt x="421" y="375"/>
                </a:cubicBezTo>
                <a:cubicBezTo>
                  <a:pt x="444" y="327"/>
                  <a:pt x="459" y="274"/>
                  <a:pt x="495" y="232"/>
                </a:cubicBezTo>
                <a:cubicBezTo>
                  <a:pt x="493" y="237"/>
                  <a:pt x="492" y="243"/>
                  <a:pt x="490" y="248"/>
                </a:cubicBezTo>
                <a:cubicBezTo>
                  <a:pt x="488" y="254"/>
                  <a:pt x="487" y="259"/>
                  <a:pt x="485" y="265"/>
                </a:cubicBezTo>
                <a:cubicBezTo>
                  <a:pt x="467" y="314"/>
                  <a:pt x="451" y="365"/>
                  <a:pt x="431" y="414"/>
                </a:cubicBezTo>
                <a:cubicBezTo>
                  <a:pt x="415" y="455"/>
                  <a:pt x="396" y="495"/>
                  <a:pt x="378" y="536"/>
                </a:cubicBezTo>
                <a:cubicBezTo>
                  <a:pt x="373" y="547"/>
                  <a:pt x="370" y="559"/>
                  <a:pt x="366" y="570"/>
                </a:cubicBezTo>
                <a:cubicBezTo>
                  <a:pt x="365" y="573"/>
                  <a:pt x="365" y="577"/>
                  <a:pt x="365" y="581"/>
                </a:cubicBezTo>
                <a:cubicBezTo>
                  <a:pt x="377" y="560"/>
                  <a:pt x="387" y="538"/>
                  <a:pt x="400" y="519"/>
                </a:cubicBezTo>
                <a:cubicBezTo>
                  <a:pt x="429" y="475"/>
                  <a:pt x="448" y="427"/>
                  <a:pt x="472" y="382"/>
                </a:cubicBezTo>
                <a:cubicBezTo>
                  <a:pt x="483" y="360"/>
                  <a:pt x="495" y="339"/>
                  <a:pt x="508" y="319"/>
                </a:cubicBezTo>
                <a:cubicBezTo>
                  <a:pt x="514" y="309"/>
                  <a:pt x="522" y="301"/>
                  <a:pt x="529" y="293"/>
                </a:cubicBezTo>
                <a:cubicBezTo>
                  <a:pt x="530" y="293"/>
                  <a:pt x="531" y="293"/>
                  <a:pt x="531" y="294"/>
                </a:cubicBezTo>
                <a:cubicBezTo>
                  <a:pt x="531" y="296"/>
                  <a:pt x="530" y="298"/>
                  <a:pt x="529" y="299"/>
                </a:cubicBezTo>
                <a:cubicBezTo>
                  <a:pt x="525" y="307"/>
                  <a:pt x="520" y="315"/>
                  <a:pt x="516" y="323"/>
                </a:cubicBezTo>
                <a:cubicBezTo>
                  <a:pt x="511" y="334"/>
                  <a:pt x="505" y="344"/>
                  <a:pt x="504" y="357"/>
                </a:cubicBezTo>
                <a:cubicBezTo>
                  <a:pt x="503" y="370"/>
                  <a:pt x="496" y="382"/>
                  <a:pt x="492" y="394"/>
                </a:cubicBezTo>
                <a:cubicBezTo>
                  <a:pt x="466" y="465"/>
                  <a:pt x="440" y="537"/>
                  <a:pt x="413" y="609"/>
                </a:cubicBezTo>
                <a:cubicBezTo>
                  <a:pt x="403" y="635"/>
                  <a:pt x="391" y="659"/>
                  <a:pt x="380" y="685"/>
                </a:cubicBezTo>
                <a:cubicBezTo>
                  <a:pt x="377" y="694"/>
                  <a:pt x="376" y="704"/>
                  <a:pt x="373" y="713"/>
                </a:cubicBezTo>
                <a:cubicBezTo>
                  <a:pt x="374" y="713"/>
                  <a:pt x="374" y="713"/>
                  <a:pt x="375" y="714"/>
                </a:cubicBezTo>
                <a:cubicBezTo>
                  <a:pt x="376" y="713"/>
                  <a:pt x="376" y="713"/>
                  <a:pt x="376" y="712"/>
                </a:cubicBezTo>
                <a:cubicBezTo>
                  <a:pt x="396" y="664"/>
                  <a:pt x="422" y="619"/>
                  <a:pt x="448" y="573"/>
                </a:cubicBezTo>
                <a:cubicBezTo>
                  <a:pt x="459" y="552"/>
                  <a:pt x="469" y="529"/>
                  <a:pt x="479" y="507"/>
                </a:cubicBezTo>
                <a:cubicBezTo>
                  <a:pt x="497" y="472"/>
                  <a:pt x="517" y="439"/>
                  <a:pt x="545" y="411"/>
                </a:cubicBezTo>
                <a:cubicBezTo>
                  <a:pt x="541" y="419"/>
                  <a:pt x="537" y="427"/>
                  <a:pt x="533" y="436"/>
                </a:cubicBezTo>
                <a:cubicBezTo>
                  <a:pt x="505" y="499"/>
                  <a:pt x="479" y="562"/>
                  <a:pt x="451" y="625"/>
                </a:cubicBezTo>
                <a:cubicBezTo>
                  <a:pt x="431" y="668"/>
                  <a:pt x="410" y="710"/>
                  <a:pt x="390" y="752"/>
                </a:cubicBezTo>
                <a:cubicBezTo>
                  <a:pt x="382" y="768"/>
                  <a:pt x="375" y="783"/>
                  <a:pt x="376" y="803"/>
                </a:cubicBezTo>
                <a:cubicBezTo>
                  <a:pt x="379" y="798"/>
                  <a:pt x="381" y="795"/>
                  <a:pt x="383" y="791"/>
                </a:cubicBezTo>
                <a:cubicBezTo>
                  <a:pt x="405" y="750"/>
                  <a:pt x="427" y="709"/>
                  <a:pt x="449" y="668"/>
                </a:cubicBezTo>
                <a:cubicBezTo>
                  <a:pt x="477" y="618"/>
                  <a:pt x="507" y="569"/>
                  <a:pt x="544" y="525"/>
                </a:cubicBezTo>
                <a:cubicBezTo>
                  <a:pt x="552" y="516"/>
                  <a:pt x="560" y="508"/>
                  <a:pt x="570" y="500"/>
                </a:cubicBezTo>
                <a:cubicBezTo>
                  <a:pt x="561" y="519"/>
                  <a:pt x="552" y="538"/>
                  <a:pt x="543" y="556"/>
                </a:cubicBezTo>
                <a:cubicBezTo>
                  <a:pt x="502" y="644"/>
                  <a:pt x="456" y="728"/>
                  <a:pt x="402" y="808"/>
                </a:cubicBezTo>
                <a:cubicBezTo>
                  <a:pt x="393" y="820"/>
                  <a:pt x="385" y="833"/>
                  <a:pt x="383" y="848"/>
                </a:cubicBezTo>
                <a:cubicBezTo>
                  <a:pt x="383" y="851"/>
                  <a:pt x="383" y="854"/>
                  <a:pt x="383" y="858"/>
                </a:cubicBezTo>
                <a:cubicBezTo>
                  <a:pt x="414" y="801"/>
                  <a:pt x="446" y="746"/>
                  <a:pt x="485" y="695"/>
                </a:cubicBezTo>
                <a:cubicBezTo>
                  <a:pt x="524" y="644"/>
                  <a:pt x="555" y="588"/>
                  <a:pt x="600" y="542"/>
                </a:cubicBezTo>
                <a:cubicBezTo>
                  <a:pt x="601" y="542"/>
                  <a:pt x="602" y="543"/>
                  <a:pt x="603" y="543"/>
                </a:cubicBezTo>
                <a:cubicBezTo>
                  <a:pt x="598" y="551"/>
                  <a:pt x="594" y="559"/>
                  <a:pt x="589" y="567"/>
                </a:cubicBezTo>
                <a:cubicBezTo>
                  <a:pt x="562" y="616"/>
                  <a:pt x="536" y="665"/>
                  <a:pt x="508" y="714"/>
                </a:cubicBezTo>
                <a:cubicBezTo>
                  <a:pt x="476" y="767"/>
                  <a:pt x="442" y="820"/>
                  <a:pt x="408" y="873"/>
                </a:cubicBezTo>
                <a:cubicBezTo>
                  <a:pt x="402" y="883"/>
                  <a:pt x="403" y="894"/>
                  <a:pt x="400" y="904"/>
                </a:cubicBezTo>
                <a:cubicBezTo>
                  <a:pt x="399" y="909"/>
                  <a:pt x="399" y="914"/>
                  <a:pt x="398" y="920"/>
                </a:cubicBezTo>
                <a:cubicBezTo>
                  <a:pt x="412" y="900"/>
                  <a:pt x="424" y="881"/>
                  <a:pt x="436" y="863"/>
                </a:cubicBezTo>
                <a:cubicBezTo>
                  <a:pt x="473" y="809"/>
                  <a:pt x="510" y="755"/>
                  <a:pt x="547" y="702"/>
                </a:cubicBezTo>
                <a:cubicBezTo>
                  <a:pt x="571" y="669"/>
                  <a:pt x="595" y="636"/>
                  <a:pt x="619" y="603"/>
                </a:cubicBezTo>
                <a:cubicBezTo>
                  <a:pt x="625" y="594"/>
                  <a:pt x="632" y="588"/>
                  <a:pt x="640" y="581"/>
                </a:cubicBezTo>
                <a:cubicBezTo>
                  <a:pt x="632" y="597"/>
                  <a:pt x="624" y="613"/>
                  <a:pt x="616" y="629"/>
                </a:cubicBezTo>
                <a:cubicBezTo>
                  <a:pt x="569" y="722"/>
                  <a:pt x="513" y="809"/>
                  <a:pt x="461" y="899"/>
                </a:cubicBezTo>
                <a:cubicBezTo>
                  <a:pt x="448" y="920"/>
                  <a:pt x="432" y="938"/>
                  <a:pt x="416" y="957"/>
                </a:cubicBezTo>
                <a:cubicBezTo>
                  <a:pt x="407" y="967"/>
                  <a:pt x="402" y="978"/>
                  <a:pt x="403" y="991"/>
                </a:cubicBezTo>
                <a:cubicBezTo>
                  <a:pt x="403" y="1003"/>
                  <a:pt x="403" y="1015"/>
                  <a:pt x="403" y="1027"/>
                </a:cubicBezTo>
                <a:cubicBezTo>
                  <a:pt x="403" y="1027"/>
                  <a:pt x="403" y="1027"/>
                  <a:pt x="404" y="1026"/>
                </a:cubicBezTo>
                <a:cubicBezTo>
                  <a:pt x="428" y="991"/>
                  <a:pt x="453" y="955"/>
                  <a:pt x="476" y="919"/>
                </a:cubicBezTo>
                <a:cubicBezTo>
                  <a:pt x="503" y="879"/>
                  <a:pt x="529" y="837"/>
                  <a:pt x="555" y="796"/>
                </a:cubicBezTo>
                <a:cubicBezTo>
                  <a:pt x="583" y="754"/>
                  <a:pt x="613" y="713"/>
                  <a:pt x="651" y="678"/>
                </a:cubicBezTo>
                <a:cubicBezTo>
                  <a:pt x="653" y="676"/>
                  <a:pt x="655" y="674"/>
                  <a:pt x="658" y="673"/>
                </a:cubicBezTo>
                <a:cubicBezTo>
                  <a:pt x="657" y="675"/>
                  <a:pt x="657" y="676"/>
                  <a:pt x="656" y="678"/>
                </a:cubicBezTo>
                <a:cubicBezTo>
                  <a:pt x="608" y="763"/>
                  <a:pt x="560" y="848"/>
                  <a:pt x="511" y="933"/>
                </a:cubicBezTo>
                <a:cubicBezTo>
                  <a:pt x="486" y="975"/>
                  <a:pt x="459" y="1015"/>
                  <a:pt x="424" y="1049"/>
                </a:cubicBezTo>
                <a:cubicBezTo>
                  <a:pt x="419" y="1054"/>
                  <a:pt x="416" y="1060"/>
                  <a:pt x="416" y="1068"/>
                </a:cubicBezTo>
                <a:cubicBezTo>
                  <a:pt x="415" y="1076"/>
                  <a:pt x="414" y="1084"/>
                  <a:pt x="412" y="1095"/>
                </a:cubicBezTo>
                <a:cubicBezTo>
                  <a:pt x="414" y="1092"/>
                  <a:pt x="415" y="1091"/>
                  <a:pt x="416" y="1090"/>
                </a:cubicBezTo>
                <a:cubicBezTo>
                  <a:pt x="446" y="1035"/>
                  <a:pt x="483" y="986"/>
                  <a:pt x="525" y="940"/>
                </a:cubicBezTo>
                <a:cubicBezTo>
                  <a:pt x="565" y="895"/>
                  <a:pt x="602" y="846"/>
                  <a:pt x="636" y="796"/>
                </a:cubicBezTo>
                <a:cubicBezTo>
                  <a:pt x="650" y="776"/>
                  <a:pt x="666" y="757"/>
                  <a:pt x="687" y="741"/>
                </a:cubicBezTo>
                <a:cubicBezTo>
                  <a:pt x="684" y="746"/>
                  <a:pt x="680" y="751"/>
                  <a:pt x="677" y="756"/>
                </a:cubicBezTo>
                <a:cubicBezTo>
                  <a:pt x="637" y="822"/>
                  <a:pt x="598" y="888"/>
                  <a:pt x="556" y="953"/>
                </a:cubicBezTo>
                <a:cubicBezTo>
                  <a:pt x="524" y="1004"/>
                  <a:pt x="490" y="1053"/>
                  <a:pt x="450" y="1098"/>
                </a:cubicBezTo>
                <a:cubicBezTo>
                  <a:pt x="445" y="1104"/>
                  <a:pt x="440" y="1110"/>
                  <a:pt x="433" y="1115"/>
                </a:cubicBezTo>
                <a:cubicBezTo>
                  <a:pt x="421" y="1125"/>
                  <a:pt x="415" y="1138"/>
                  <a:pt x="413" y="1154"/>
                </a:cubicBezTo>
                <a:cubicBezTo>
                  <a:pt x="412" y="1164"/>
                  <a:pt x="411" y="1173"/>
                  <a:pt x="411" y="1184"/>
                </a:cubicBezTo>
                <a:cubicBezTo>
                  <a:pt x="419" y="1173"/>
                  <a:pt x="428" y="1163"/>
                  <a:pt x="436" y="1152"/>
                </a:cubicBezTo>
                <a:cubicBezTo>
                  <a:pt x="451" y="1130"/>
                  <a:pt x="465" y="1108"/>
                  <a:pt x="479" y="1085"/>
                </a:cubicBezTo>
                <a:cubicBezTo>
                  <a:pt x="499" y="1053"/>
                  <a:pt x="522" y="1024"/>
                  <a:pt x="546" y="996"/>
                </a:cubicBezTo>
                <a:cubicBezTo>
                  <a:pt x="579" y="960"/>
                  <a:pt x="608" y="922"/>
                  <a:pt x="635" y="883"/>
                </a:cubicBezTo>
                <a:cubicBezTo>
                  <a:pt x="646" y="866"/>
                  <a:pt x="660" y="852"/>
                  <a:pt x="673" y="837"/>
                </a:cubicBezTo>
                <a:cubicBezTo>
                  <a:pt x="673" y="838"/>
                  <a:pt x="674" y="838"/>
                  <a:pt x="675" y="839"/>
                </a:cubicBezTo>
                <a:cubicBezTo>
                  <a:pt x="675" y="839"/>
                  <a:pt x="675" y="840"/>
                  <a:pt x="675" y="841"/>
                </a:cubicBezTo>
                <a:cubicBezTo>
                  <a:pt x="655" y="874"/>
                  <a:pt x="636" y="908"/>
                  <a:pt x="615" y="941"/>
                </a:cubicBezTo>
                <a:cubicBezTo>
                  <a:pt x="582" y="994"/>
                  <a:pt x="549" y="1047"/>
                  <a:pt x="516" y="1100"/>
                </a:cubicBezTo>
                <a:cubicBezTo>
                  <a:pt x="504" y="1118"/>
                  <a:pt x="494" y="1137"/>
                  <a:pt x="481" y="1153"/>
                </a:cubicBezTo>
                <a:cubicBezTo>
                  <a:pt x="469" y="1169"/>
                  <a:pt x="455" y="1183"/>
                  <a:pt x="441" y="1195"/>
                </a:cubicBezTo>
                <a:cubicBezTo>
                  <a:pt x="425" y="1208"/>
                  <a:pt x="422" y="1225"/>
                  <a:pt x="419" y="1243"/>
                </a:cubicBezTo>
                <a:cubicBezTo>
                  <a:pt x="418" y="1248"/>
                  <a:pt x="418" y="1253"/>
                  <a:pt x="418" y="1258"/>
                </a:cubicBezTo>
                <a:cubicBezTo>
                  <a:pt x="421" y="1253"/>
                  <a:pt x="424" y="1248"/>
                  <a:pt x="427" y="1243"/>
                </a:cubicBezTo>
                <a:cubicBezTo>
                  <a:pt x="454" y="1200"/>
                  <a:pt x="485" y="1160"/>
                  <a:pt x="518" y="1121"/>
                </a:cubicBezTo>
                <a:cubicBezTo>
                  <a:pt x="561" y="1070"/>
                  <a:pt x="604" y="1020"/>
                  <a:pt x="649" y="971"/>
                </a:cubicBezTo>
                <a:cubicBezTo>
                  <a:pt x="663" y="955"/>
                  <a:pt x="680" y="943"/>
                  <a:pt x="697" y="929"/>
                </a:cubicBezTo>
                <a:cubicBezTo>
                  <a:pt x="697" y="930"/>
                  <a:pt x="698" y="930"/>
                  <a:pt x="698" y="931"/>
                </a:cubicBezTo>
                <a:cubicBezTo>
                  <a:pt x="689" y="943"/>
                  <a:pt x="679" y="953"/>
                  <a:pt x="670" y="965"/>
                </a:cubicBezTo>
                <a:cubicBezTo>
                  <a:pt x="635" y="1014"/>
                  <a:pt x="600" y="1063"/>
                  <a:pt x="565" y="1112"/>
                </a:cubicBezTo>
                <a:cubicBezTo>
                  <a:pt x="525" y="1168"/>
                  <a:pt x="484" y="1223"/>
                  <a:pt x="435" y="1270"/>
                </a:cubicBezTo>
                <a:cubicBezTo>
                  <a:pt x="421" y="1284"/>
                  <a:pt x="414" y="1299"/>
                  <a:pt x="416" y="1318"/>
                </a:cubicBezTo>
                <a:cubicBezTo>
                  <a:pt x="416" y="1326"/>
                  <a:pt x="416" y="1334"/>
                  <a:pt x="416" y="1344"/>
                </a:cubicBezTo>
                <a:cubicBezTo>
                  <a:pt x="514" y="1226"/>
                  <a:pt x="611" y="1110"/>
                  <a:pt x="729" y="1013"/>
                </a:cubicBezTo>
                <a:cubicBezTo>
                  <a:pt x="730" y="1014"/>
                  <a:pt x="731" y="1015"/>
                  <a:pt x="731" y="1015"/>
                </a:cubicBezTo>
                <a:cubicBezTo>
                  <a:pt x="724" y="1025"/>
                  <a:pt x="716" y="1035"/>
                  <a:pt x="709" y="1045"/>
                </a:cubicBezTo>
                <a:cubicBezTo>
                  <a:pt x="651" y="1118"/>
                  <a:pt x="594" y="1192"/>
                  <a:pt x="530" y="1260"/>
                </a:cubicBezTo>
                <a:cubicBezTo>
                  <a:pt x="501" y="1290"/>
                  <a:pt x="470" y="1319"/>
                  <a:pt x="438" y="1347"/>
                </a:cubicBezTo>
                <a:cubicBezTo>
                  <a:pt x="426" y="1358"/>
                  <a:pt x="419" y="1370"/>
                  <a:pt x="419" y="1387"/>
                </a:cubicBezTo>
                <a:cubicBezTo>
                  <a:pt x="419" y="1393"/>
                  <a:pt x="419" y="1400"/>
                  <a:pt x="419" y="1407"/>
                </a:cubicBezTo>
                <a:cubicBezTo>
                  <a:pt x="420" y="1406"/>
                  <a:pt x="421" y="1405"/>
                  <a:pt x="423" y="1404"/>
                </a:cubicBezTo>
                <a:cubicBezTo>
                  <a:pt x="485" y="1321"/>
                  <a:pt x="551" y="1241"/>
                  <a:pt x="624" y="1167"/>
                </a:cubicBezTo>
                <a:cubicBezTo>
                  <a:pt x="651" y="1139"/>
                  <a:pt x="680" y="1113"/>
                  <a:pt x="709" y="1087"/>
                </a:cubicBezTo>
                <a:cubicBezTo>
                  <a:pt x="721" y="1075"/>
                  <a:pt x="735" y="1066"/>
                  <a:pt x="750" y="1058"/>
                </a:cubicBezTo>
                <a:cubicBezTo>
                  <a:pt x="750" y="1058"/>
                  <a:pt x="749" y="1059"/>
                  <a:pt x="749" y="1060"/>
                </a:cubicBezTo>
                <a:cubicBezTo>
                  <a:pt x="674" y="1151"/>
                  <a:pt x="600" y="1243"/>
                  <a:pt x="524" y="1334"/>
                </a:cubicBezTo>
                <a:cubicBezTo>
                  <a:pt x="503" y="1360"/>
                  <a:pt x="479" y="1384"/>
                  <a:pt x="456" y="1408"/>
                </a:cubicBezTo>
                <a:cubicBezTo>
                  <a:pt x="450" y="1415"/>
                  <a:pt x="442" y="1420"/>
                  <a:pt x="435" y="1426"/>
                </a:cubicBezTo>
                <a:cubicBezTo>
                  <a:pt x="428" y="1431"/>
                  <a:pt x="422" y="1438"/>
                  <a:pt x="421" y="1448"/>
                </a:cubicBezTo>
                <a:cubicBezTo>
                  <a:pt x="420" y="1462"/>
                  <a:pt x="419" y="1477"/>
                  <a:pt x="418" y="1493"/>
                </a:cubicBezTo>
                <a:cubicBezTo>
                  <a:pt x="518" y="1365"/>
                  <a:pt x="624" y="1247"/>
                  <a:pt x="755" y="1154"/>
                </a:cubicBezTo>
                <a:cubicBezTo>
                  <a:pt x="756" y="1155"/>
                  <a:pt x="757" y="1156"/>
                  <a:pt x="759" y="1157"/>
                </a:cubicBezTo>
                <a:cubicBezTo>
                  <a:pt x="749" y="1167"/>
                  <a:pt x="739" y="1176"/>
                  <a:pt x="728" y="1186"/>
                </a:cubicBezTo>
                <a:cubicBezTo>
                  <a:pt x="689" y="1222"/>
                  <a:pt x="657" y="1265"/>
                  <a:pt x="622" y="1307"/>
                </a:cubicBezTo>
                <a:cubicBezTo>
                  <a:pt x="588" y="1348"/>
                  <a:pt x="552" y="1389"/>
                  <a:pt x="518" y="1429"/>
                </a:cubicBezTo>
                <a:cubicBezTo>
                  <a:pt x="505" y="1445"/>
                  <a:pt x="493" y="1460"/>
                  <a:pt x="479" y="1474"/>
                </a:cubicBezTo>
                <a:cubicBezTo>
                  <a:pt x="469" y="1485"/>
                  <a:pt x="457" y="1494"/>
                  <a:pt x="444" y="1503"/>
                </a:cubicBezTo>
                <a:cubicBezTo>
                  <a:pt x="434" y="1509"/>
                  <a:pt x="427" y="1516"/>
                  <a:pt x="427" y="1529"/>
                </a:cubicBezTo>
                <a:cubicBezTo>
                  <a:pt x="427" y="1541"/>
                  <a:pt x="426" y="1553"/>
                  <a:pt x="427" y="1566"/>
                </a:cubicBezTo>
                <a:cubicBezTo>
                  <a:pt x="432" y="1559"/>
                  <a:pt x="436" y="1552"/>
                  <a:pt x="441" y="1546"/>
                </a:cubicBezTo>
                <a:cubicBezTo>
                  <a:pt x="462" y="1516"/>
                  <a:pt x="489" y="1490"/>
                  <a:pt x="516" y="1465"/>
                </a:cubicBezTo>
                <a:cubicBezTo>
                  <a:pt x="564" y="1418"/>
                  <a:pt x="612" y="1371"/>
                  <a:pt x="663" y="1327"/>
                </a:cubicBezTo>
                <a:cubicBezTo>
                  <a:pt x="693" y="1301"/>
                  <a:pt x="727" y="1280"/>
                  <a:pt x="759" y="1257"/>
                </a:cubicBezTo>
                <a:cubicBezTo>
                  <a:pt x="762" y="1255"/>
                  <a:pt x="765" y="1254"/>
                  <a:pt x="769" y="1253"/>
                </a:cubicBezTo>
                <a:cubicBezTo>
                  <a:pt x="767" y="1256"/>
                  <a:pt x="765" y="1259"/>
                  <a:pt x="763" y="1261"/>
                </a:cubicBezTo>
                <a:cubicBezTo>
                  <a:pt x="719" y="1311"/>
                  <a:pt x="676" y="1361"/>
                  <a:pt x="632" y="1409"/>
                </a:cubicBezTo>
                <a:cubicBezTo>
                  <a:pt x="579" y="1467"/>
                  <a:pt x="523" y="1521"/>
                  <a:pt x="463" y="1570"/>
                </a:cubicBezTo>
                <a:cubicBezTo>
                  <a:pt x="458" y="1573"/>
                  <a:pt x="454" y="1577"/>
                  <a:pt x="449" y="1580"/>
                </a:cubicBezTo>
                <a:cubicBezTo>
                  <a:pt x="438" y="1587"/>
                  <a:pt x="432" y="1597"/>
                  <a:pt x="431" y="1609"/>
                </a:cubicBezTo>
                <a:cubicBezTo>
                  <a:pt x="430" y="1620"/>
                  <a:pt x="429" y="1631"/>
                  <a:pt x="428" y="1645"/>
                </a:cubicBezTo>
                <a:cubicBezTo>
                  <a:pt x="438" y="1633"/>
                  <a:pt x="446" y="1623"/>
                  <a:pt x="455" y="1614"/>
                </a:cubicBezTo>
                <a:cubicBezTo>
                  <a:pt x="506" y="1558"/>
                  <a:pt x="557" y="1501"/>
                  <a:pt x="609" y="1445"/>
                </a:cubicBezTo>
                <a:cubicBezTo>
                  <a:pt x="649" y="1404"/>
                  <a:pt x="690" y="1364"/>
                  <a:pt x="732" y="1323"/>
                </a:cubicBezTo>
                <a:cubicBezTo>
                  <a:pt x="740" y="1315"/>
                  <a:pt x="750" y="1309"/>
                  <a:pt x="759" y="1302"/>
                </a:cubicBezTo>
                <a:cubicBezTo>
                  <a:pt x="761" y="1301"/>
                  <a:pt x="764" y="1300"/>
                  <a:pt x="766" y="1299"/>
                </a:cubicBezTo>
                <a:cubicBezTo>
                  <a:pt x="767" y="1299"/>
                  <a:pt x="767" y="1300"/>
                  <a:pt x="768" y="1300"/>
                </a:cubicBezTo>
                <a:cubicBezTo>
                  <a:pt x="765" y="1304"/>
                  <a:pt x="762" y="1309"/>
                  <a:pt x="759" y="1313"/>
                </a:cubicBezTo>
                <a:cubicBezTo>
                  <a:pt x="735" y="1341"/>
                  <a:pt x="711" y="1369"/>
                  <a:pt x="686" y="1397"/>
                </a:cubicBezTo>
                <a:cubicBezTo>
                  <a:pt x="639" y="1449"/>
                  <a:pt x="594" y="1503"/>
                  <a:pt x="551" y="1559"/>
                </a:cubicBezTo>
                <a:cubicBezTo>
                  <a:pt x="528" y="1590"/>
                  <a:pt x="502" y="1620"/>
                  <a:pt x="470" y="1643"/>
                </a:cubicBezTo>
                <a:cubicBezTo>
                  <a:pt x="462" y="1648"/>
                  <a:pt x="454" y="1653"/>
                  <a:pt x="445" y="1657"/>
                </a:cubicBezTo>
                <a:cubicBezTo>
                  <a:pt x="439" y="1661"/>
                  <a:pt x="436" y="1666"/>
                  <a:pt x="435" y="1673"/>
                </a:cubicBezTo>
                <a:cubicBezTo>
                  <a:pt x="434" y="1684"/>
                  <a:pt x="433" y="1696"/>
                  <a:pt x="433" y="1709"/>
                </a:cubicBezTo>
                <a:cubicBezTo>
                  <a:pt x="440" y="1701"/>
                  <a:pt x="448" y="1694"/>
                  <a:pt x="454" y="1687"/>
                </a:cubicBezTo>
                <a:cubicBezTo>
                  <a:pt x="491" y="1642"/>
                  <a:pt x="529" y="1597"/>
                  <a:pt x="565" y="1551"/>
                </a:cubicBezTo>
                <a:cubicBezTo>
                  <a:pt x="624" y="1474"/>
                  <a:pt x="685" y="1399"/>
                  <a:pt x="754" y="1329"/>
                </a:cubicBezTo>
                <a:cubicBezTo>
                  <a:pt x="756" y="1327"/>
                  <a:pt x="757" y="1324"/>
                  <a:pt x="759" y="1322"/>
                </a:cubicBezTo>
                <a:cubicBezTo>
                  <a:pt x="760" y="1323"/>
                  <a:pt x="761" y="1323"/>
                  <a:pt x="762" y="1324"/>
                </a:cubicBezTo>
                <a:cubicBezTo>
                  <a:pt x="759" y="1329"/>
                  <a:pt x="756" y="1334"/>
                  <a:pt x="753" y="1339"/>
                </a:cubicBezTo>
                <a:cubicBezTo>
                  <a:pt x="682" y="1445"/>
                  <a:pt x="612" y="1552"/>
                  <a:pt x="536" y="1655"/>
                </a:cubicBezTo>
                <a:cubicBezTo>
                  <a:pt x="512" y="1688"/>
                  <a:pt x="483" y="1713"/>
                  <a:pt x="445" y="1725"/>
                </a:cubicBezTo>
                <a:cubicBezTo>
                  <a:pt x="436" y="1728"/>
                  <a:pt x="432" y="1733"/>
                  <a:pt x="433" y="1743"/>
                </a:cubicBezTo>
                <a:cubicBezTo>
                  <a:pt x="434" y="1754"/>
                  <a:pt x="433" y="1766"/>
                  <a:pt x="433" y="1777"/>
                </a:cubicBezTo>
                <a:cubicBezTo>
                  <a:pt x="434" y="1777"/>
                  <a:pt x="435" y="1777"/>
                  <a:pt x="435" y="1777"/>
                </a:cubicBezTo>
                <a:cubicBezTo>
                  <a:pt x="521" y="1683"/>
                  <a:pt x="606" y="1588"/>
                  <a:pt x="692" y="1493"/>
                </a:cubicBezTo>
                <a:cubicBezTo>
                  <a:pt x="693" y="1492"/>
                  <a:pt x="694" y="1492"/>
                  <a:pt x="696" y="1492"/>
                </a:cubicBezTo>
                <a:cubicBezTo>
                  <a:pt x="695" y="1494"/>
                  <a:pt x="694" y="1496"/>
                  <a:pt x="693" y="1498"/>
                </a:cubicBezTo>
                <a:cubicBezTo>
                  <a:pt x="644" y="1574"/>
                  <a:pt x="595" y="1649"/>
                  <a:pt x="534" y="1715"/>
                </a:cubicBezTo>
                <a:cubicBezTo>
                  <a:pt x="507" y="1744"/>
                  <a:pt x="480" y="1772"/>
                  <a:pt x="452" y="1801"/>
                </a:cubicBezTo>
                <a:cubicBezTo>
                  <a:pt x="440" y="1813"/>
                  <a:pt x="434" y="1826"/>
                  <a:pt x="436" y="1843"/>
                </a:cubicBezTo>
                <a:cubicBezTo>
                  <a:pt x="437" y="1847"/>
                  <a:pt x="436" y="1851"/>
                  <a:pt x="436" y="1855"/>
                </a:cubicBezTo>
                <a:cubicBezTo>
                  <a:pt x="525" y="1744"/>
                  <a:pt x="617" y="1636"/>
                  <a:pt x="723" y="1540"/>
                </a:cubicBezTo>
                <a:cubicBezTo>
                  <a:pt x="724" y="1541"/>
                  <a:pt x="725" y="1541"/>
                  <a:pt x="726" y="1542"/>
                </a:cubicBezTo>
                <a:cubicBezTo>
                  <a:pt x="718" y="1553"/>
                  <a:pt x="709" y="1563"/>
                  <a:pt x="702" y="1574"/>
                </a:cubicBezTo>
                <a:cubicBezTo>
                  <a:pt x="666" y="1625"/>
                  <a:pt x="630" y="1675"/>
                  <a:pt x="594" y="1726"/>
                </a:cubicBezTo>
                <a:cubicBezTo>
                  <a:pt x="566" y="1765"/>
                  <a:pt x="536" y="1803"/>
                  <a:pt x="500" y="1836"/>
                </a:cubicBezTo>
                <a:cubicBezTo>
                  <a:pt x="482" y="1852"/>
                  <a:pt x="462" y="1867"/>
                  <a:pt x="443" y="1882"/>
                </a:cubicBezTo>
                <a:cubicBezTo>
                  <a:pt x="439" y="1885"/>
                  <a:pt x="438" y="1888"/>
                  <a:pt x="438" y="1893"/>
                </a:cubicBezTo>
                <a:cubicBezTo>
                  <a:pt x="438" y="1905"/>
                  <a:pt x="438" y="1916"/>
                  <a:pt x="439" y="1928"/>
                </a:cubicBezTo>
                <a:cubicBezTo>
                  <a:pt x="521" y="1818"/>
                  <a:pt x="615" y="1719"/>
                  <a:pt x="698" y="1610"/>
                </a:cubicBezTo>
                <a:cubicBezTo>
                  <a:pt x="693" y="1620"/>
                  <a:pt x="688" y="1630"/>
                  <a:pt x="683" y="1640"/>
                </a:cubicBezTo>
                <a:cubicBezTo>
                  <a:pt x="638" y="1721"/>
                  <a:pt x="588" y="1800"/>
                  <a:pt x="529" y="1871"/>
                </a:cubicBezTo>
                <a:cubicBezTo>
                  <a:pt x="504" y="1902"/>
                  <a:pt x="477" y="1931"/>
                  <a:pt x="443" y="1952"/>
                </a:cubicBezTo>
                <a:cubicBezTo>
                  <a:pt x="442" y="1953"/>
                  <a:pt x="440" y="1955"/>
                  <a:pt x="440" y="1957"/>
                </a:cubicBezTo>
                <a:cubicBezTo>
                  <a:pt x="440" y="1968"/>
                  <a:pt x="440" y="1980"/>
                  <a:pt x="441" y="1991"/>
                </a:cubicBezTo>
                <a:cubicBezTo>
                  <a:pt x="465" y="1957"/>
                  <a:pt x="501" y="1934"/>
                  <a:pt x="531" y="1906"/>
                </a:cubicBezTo>
                <a:cubicBezTo>
                  <a:pt x="571" y="1870"/>
                  <a:pt x="609" y="1831"/>
                  <a:pt x="649" y="1795"/>
                </a:cubicBezTo>
                <a:cubicBezTo>
                  <a:pt x="674" y="1773"/>
                  <a:pt x="700" y="1753"/>
                  <a:pt x="725" y="1732"/>
                </a:cubicBezTo>
                <a:cubicBezTo>
                  <a:pt x="727" y="1730"/>
                  <a:pt x="730" y="1728"/>
                  <a:pt x="734" y="1728"/>
                </a:cubicBezTo>
                <a:cubicBezTo>
                  <a:pt x="732" y="1731"/>
                  <a:pt x="729" y="1734"/>
                  <a:pt x="727" y="1737"/>
                </a:cubicBezTo>
                <a:cubicBezTo>
                  <a:pt x="681" y="1791"/>
                  <a:pt x="636" y="1845"/>
                  <a:pt x="590" y="1898"/>
                </a:cubicBezTo>
                <a:cubicBezTo>
                  <a:pt x="553" y="1942"/>
                  <a:pt x="511" y="1981"/>
                  <a:pt x="463" y="2012"/>
                </a:cubicBezTo>
                <a:cubicBezTo>
                  <a:pt x="447" y="2023"/>
                  <a:pt x="437" y="2034"/>
                  <a:pt x="442" y="2054"/>
                </a:cubicBezTo>
                <a:cubicBezTo>
                  <a:pt x="443" y="2057"/>
                  <a:pt x="443" y="2060"/>
                  <a:pt x="443" y="2064"/>
                </a:cubicBezTo>
                <a:cubicBezTo>
                  <a:pt x="451" y="2054"/>
                  <a:pt x="457" y="2044"/>
                  <a:pt x="465" y="2036"/>
                </a:cubicBezTo>
                <a:cubicBezTo>
                  <a:pt x="484" y="2016"/>
                  <a:pt x="505" y="1997"/>
                  <a:pt x="524" y="1977"/>
                </a:cubicBezTo>
                <a:cubicBezTo>
                  <a:pt x="562" y="1938"/>
                  <a:pt x="599" y="1898"/>
                  <a:pt x="638" y="1858"/>
                </a:cubicBezTo>
                <a:cubicBezTo>
                  <a:pt x="662" y="1833"/>
                  <a:pt x="687" y="1809"/>
                  <a:pt x="712" y="1784"/>
                </a:cubicBezTo>
                <a:cubicBezTo>
                  <a:pt x="713" y="1783"/>
                  <a:pt x="715" y="1782"/>
                  <a:pt x="717" y="1780"/>
                </a:cubicBezTo>
                <a:cubicBezTo>
                  <a:pt x="717" y="1781"/>
                  <a:pt x="718" y="1781"/>
                  <a:pt x="719" y="1782"/>
                </a:cubicBezTo>
                <a:close/>
                <a:moveTo>
                  <a:pt x="228" y="1800"/>
                </a:moveTo>
                <a:cubicBezTo>
                  <a:pt x="293" y="1853"/>
                  <a:pt x="360" y="1904"/>
                  <a:pt x="417" y="1968"/>
                </a:cubicBezTo>
                <a:cubicBezTo>
                  <a:pt x="416" y="1943"/>
                  <a:pt x="415" y="1921"/>
                  <a:pt x="414" y="1898"/>
                </a:cubicBezTo>
                <a:cubicBezTo>
                  <a:pt x="345" y="1879"/>
                  <a:pt x="288" y="1837"/>
                  <a:pt x="228" y="1800"/>
                </a:cubicBezTo>
                <a:close/>
                <a:moveTo>
                  <a:pt x="404" y="1672"/>
                </a:moveTo>
                <a:cubicBezTo>
                  <a:pt x="403" y="1659"/>
                  <a:pt x="403" y="1645"/>
                  <a:pt x="401" y="1631"/>
                </a:cubicBezTo>
                <a:cubicBezTo>
                  <a:pt x="401" y="1630"/>
                  <a:pt x="399" y="1627"/>
                  <a:pt x="397" y="1627"/>
                </a:cubicBezTo>
                <a:cubicBezTo>
                  <a:pt x="364" y="1616"/>
                  <a:pt x="336" y="1597"/>
                  <a:pt x="307" y="1577"/>
                </a:cubicBezTo>
                <a:cubicBezTo>
                  <a:pt x="276" y="1557"/>
                  <a:pt x="246" y="1534"/>
                  <a:pt x="216" y="1513"/>
                </a:cubicBezTo>
                <a:cubicBezTo>
                  <a:pt x="213" y="1511"/>
                  <a:pt x="210" y="1510"/>
                  <a:pt x="208" y="1508"/>
                </a:cubicBezTo>
                <a:cubicBezTo>
                  <a:pt x="268" y="1569"/>
                  <a:pt x="334" y="1624"/>
                  <a:pt x="404" y="1672"/>
                </a:cubicBezTo>
                <a:close/>
                <a:moveTo>
                  <a:pt x="386" y="1238"/>
                </a:moveTo>
                <a:cubicBezTo>
                  <a:pt x="387" y="1237"/>
                  <a:pt x="387" y="1236"/>
                  <a:pt x="388" y="1236"/>
                </a:cubicBezTo>
                <a:cubicBezTo>
                  <a:pt x="387" y="1233"/>
                  <a:pt x="385" y="1230"/>
                  <a:pt x="383" y="1229"/>
                </a:cubicBezTo>
                <a:cubicBezTo>
                  <a:pt x="362" y="1218"/>
                  <a:pt x="345" y="1202"/>
                  <a:pt x="329" y="1186"/>
                </a:cubicBezTo>
                <a:cubicBezTo>
                  <a:pt x="308" y="1165"/>
                  <a:pt x="286" y="1145"/>
                  <a:pt x="261" y="1130"/>
                </a:cubicBezTo>
                <a:cubicBezTo>
                  <a:pt x="257" y="1127"/>
                  <a:pt x="253" y="1124"/>
                  <a:pt x="248" y="1122"/>
                </a:cubicBezTo>
                <a:cubicBezTo>
                  <a:pt x="287" y="1169"/>
                  <a:pt x="332" y="1209"/>
                  <a:pt x="386" y="1238"/>
                </a:cubicBezTo>
                <a:close/>
                <a:moveTo>
                  <a:pt x="398" y="1464"/>
                </a:moveTo>
                <a:cubicBezTo>
                  <a:pt x="353" y="1452"/>
                  <a:pt x="317" y="1424"/>
                  <a:pt x="277" y="1404"/>
                </a:cubicBezTo>
                <a:cubicBezTo>
                  <a:pt x="314" y="1435"/>
                  <a:pt x="355" y="1457"/>
                  <a:pt x="398" y="1481"/>
                </a:cubicBezTo>
                <a:cubicBezTo>
                  <a:pt x="398" y="1474"/>
                  <a:pt x="398" y="1469"/>
                  <a:pt x="398" y="1464"/>
                </a:cubicBezTo>
                <a:close/>
                <a:moveTo>
                  <a:pt x="335" y="1482"/>
                </a:moveTo>
                <a:cubicBezTo>
                  <a:pt x="335" y="1482"/>
                  <a:pt x="334" y="1483"/>
                  <a:pt x="334" y="1483"/>
                </a:cubicBezTo>
                <a:cubicBezTo>
                  <a:pt x="355" y="1499"/>
                  <a:pt x="377" y="1515"/>
                  <a:pt x="398" y="1531"/>
                </a:cubicBezTo>
                <a:cubicBezTo>
                  <a:pt x="399" y="1531"/>
                  <a:pt x="399" y="1530"/>
                  <a:pt x="400" y="1530"/>
                </a:cubicBezTo>
                <a:cubicBezTo>
                  <a:pt x="399" y="1521"/>
                  <a:pt x="399" y="1512"/>
                  <a:pt x="398" y="1503"/>
                </a:cubicBezTo>
                <a:cubicBezTo>
                  <a:pt x="398" y="1501"/>
                  <a:pt x="396" y="1499"/>
                  <a:pt x="394" y="1499"/>
                </a:cubicBezTo>
                <a:cubicBezTo>
                  <a:pt x="375" y="1493"/>
                  <a:pt x="355" y="1488"/>
                  <a:pt x="335" y="1482"/>
                </a:cubicBezTo>
                <a:close/>
                <a:moveTo>
                  <a:pt x="395" y="1423"/>
                </a:moveTo>
                <a:cubicBezTo>
                  <a:pt x="395" y="1422"/>
                  <a:pt x="396" y="1422"/>
                  <a:pt x="397" y="1421"/>
                </a:cubicBezTo>
                <a:cubicBezTo>
                  <a:pt x="397" y="1414"/>
                  <a:pt x="397" y="1407"/>
                  <a:pt x="397" y="1401"/>
                </a:cubicBezTo>
                <a:cubicBezTo>
                  <a:pt x="397" y="1394"/>
                  <a:pt x="395" y="1391"/>
                  <a:pt x="389" y="1389"/>
                </a:cubicBezTo>
                <a:cubicBezTo>
                  <a:pt x="372" y="1383"/>
                  <a:pt x="355" y="1376"/>
                  <a:pt x="339" y="1370"/>
                </a:cubicBezTo>
                <a:cubicBezTo>
                  <a:pt x="337" y="1369"/>
                  <a:pt x="336" y="1369"/>
                  <a:pt x="334" y="1369"/>
                </a:cubicBezTo>
                <a:cubicBezTo>
                  <a:pt x="334" y="1369"/>
                  <a:pt x="334" y="1370"/>
                  <a:pt x="334" y="1370"/>
                </a:cubicBezTo>
                <a:cubicBezTo>
                  <a:pt x="354" y="1388"/>
                  <a:pt x="374" y="1405"/>
                  <a:pt x="395" y="1423"/>
                </a:cubicBezTo>
                <a:close/>
                <a:moveTo>
                  <a:pt x="326" y="496"/>
                </a:moveTo>
                <a:cubicBezTo>
                  <a:pt x="322" y="481"/>
                  <a:pt x="314" y="469"/>
                  <a:pt x="305" y="457"/>
                </a:cubicBezTo>
                <a:cubicBezTo>
                  <a:pt x="304" y="456"/>
                  <a:pt x="303" y="456"/>
                  <a:pt x="301" y="455"/>
                </a:cubicBezTo>
                <a:cubicBezTo>
                  <a:pt x="287" y="453"/>
                  <a:pt x="272" y="451"/>
                  <a:pt x="255" y="448"/>
                </a:cubicBezTo>
                <a:cubicBezTo>
                  <a:pt x="280" y="465"/>
                  <a:pt x="303" y="480"/>
                  <a:pt x="326" y="496"/>
                </a:cubicBezTo>
                <a:close/>
                <a:moveTo>
                  <a:pt x="333" y="548"/>
                </a:moveTo>
                <a:cubicBezTo>
                  <a:pt x="331" y="538"/>
                  <a:pt x="330" y="530"/>
                  <a:pt x="327" y="522"/>
                </a:cubicBezTo>
                <a:cubicBezTo>
                  <a:pt x="327" y="520"/>
                  <a:pt x="323" y="518"/>
                  <a:pt x="320" y="517"/>
                </a:cubicBezTo>
                <a:cubicBezTo>
                  <a:pt x="309" y="514"/>
                  <a:pt x="298" y="511"/>
                  <a:pt x="286" y="508"/>
                </a:cubicBezTo>
                <a:cubicBezTo>
                  <a:pt x="282" y="506"/>
                  <a:pt x="277" y="504"/>
                  <a:pt x="273" y="503"/>
                </a:cubicBezTo>
                <a:cubicBezTo>
                  <a:pt x="291" y="520"/>
                  <a:pt x="308" y="537"/>
                  <a:pt x="333" y="548"/>
                </a:cubicBezTo>
                <a:close/>
                <a:moveTo>
                  <a:pt x="332" y="647"/>
                </a:moveTo>
                <a:cubicBezTo>
                  <a:pt x="332" y="639"/>
                  <a:pt x="332" y="633"/>
                  <a:pt x="331" y="628"/>
                </a:cubicBezTo>
                <a:cubicBezTo>
                  <a:pt x="330" y="625"/>
                  <a:pt x="328" y="621"/>
                  <a:pt x="326" y="620"/>
                </a:cubicBezTo>
                <a:cubicBezTo>
                  <a:pt x="309" y="614"/>
                  <a:pt x="291" y="609"/>
                  <a:pt x="274" y="604"/>
                </a:cubicBezTo>
                <a:cubicBezTo>
                  <a:pt x="273" y="604"/>
                  <a:pt x="273" y="605"/>
                  <a:pt x="273" y="606"/>
                </a:cubicBezTo>
                <a:cubicBezTo>
                  <a:pt x="292" y="619"/>
                  <a:pt x="311" y="632"/>
                  <a:pt x="332" y="647"/>
                </a:cubicBezTo>
                <a:close/>
                <a:moveTo>
                  <a:pt x="371" y="974"/>
                </a:moveTo>
                <a:cubicBezTo>
                  <a:pt x="373" y="957"/>
                  <a:pt x="371" y="954"/>
                  <a:pt x="356" y="947"/>
                </a:cubicBezTo>
                <a:cubicBezTo>
                  <a:pt x="343" y="941"/>
                  <a:pt x="330" y="936"/>
                  <a:pt x="317" y="930"/>
                </a:cubicBezTo>
                <a:cubicBezTo>
                  <a:pt x="317" y="931"/>
                  <a:pt x="317" y="931"/>
                  <a:pt x="317" y="931"/>
                </a:cubicBezTo>
                <a:cubicBezTo>
                  <a:pt x="335" y="946"/>
                  <a:pt x="353" y="960"/>
                  <a:pt x="371" y="974"/>
                </a:cubicBezTo>
                <a:close/>
                <a:moveTo>
                  <a:pt x="308" y="829"/>
                </a:moveTo>
                <a:cubicBezTo>
                  <a:pt x="307" y="830"/>
                  <a:pt x="307" y="830"/>
                  <a:pt x="306" y="831"/>
                </a:cubicBezTo>
                <a:cubicBezTo>
                  <a:pt x="326" y="845"/>
                  <a:pt x="345" y="859"/>
                  <a:pt x="364" y="874"/>
                </a:cubicBezTo>
                <a:cubicBezTo>
                  <a:pt x="363" y="867"/>
                  <a:pt x="361" y="862"/>
                  <a:pt x="359" y="858"/>
                </a:cubicBezTo>
                <a:cubicBezTo>
                  <a:pt x="357" y="854"/>
                  <a:pt x="355" y="850"/>
                  <a:pt x="352" y="848"/>
                </a:cubicBezTo>
                <a:cubicBezTo>
                  <a:pt x="337" y="842"/>
                  <a:pt x="322" y="835"/>
                  <a:pt x="308" y="829"/>
                </a:cubicBezTo>
                <a:close/>
                <a:moveTo>
                  <a:pt x="400" y="1591"/>
                </a:moveTo>
                <a:cubicBezTo>
                  <a:pt x="403" y="1569"/>
                  <a:pt x="403" y="1569"/>
                  <a:pt x="382" y="1560"/>
                </a:cubicBezTo>
                <a:cubicBezTo>
                  <a:pt x="380" y="1560"/>
                  <a:pt x="379" y="1559"/>
                  <a:pt x="378" y="1559"/>
                </a:cubicBezTo>
                <a:cubicBezTo>
                  <a:pt x="371" y="1556"/>
                  <a:pt x="364" y="1552"/>
                  <a:pt x="357" y="1549"/>
                </a:cubicBezTo>
                <a:cubicBezTo>
                  <a:pt x="357" y="1549"/>
                  <a:pt x="358" y="1549"/>
                  <a:pt x="358" y="1548"/>
                </a:cubicBezTo>
                <a:cubicBezTo>
                  <a:pt x="372" y="1563"/>
                  <a:pt x="386" y="1577"/>
                  <a:pt x="400" y="1591"/>
                </a:cubicBezTo>
                <a:close/>
                <a:moveTo>
                  <a:pt x="372" y="1010"/>
                </a:moveTo>
                <a:cubicBezTo>
                  <a:pt x="373" y="1009"/>
                  <a:pt x="373" y="1008"/>
                  <a:pt x="374" y="1007"/>
                </a:cubicBezTo>
                <a:cubicBezTo>
                  <a:pt x="373" y="1000"/>
                  <a:pt x="370" y="994"/>
                  <a:pt x="363" y="990"/>
                </a:cubicBezTo>
                <a:cubicBezTo>
                  <a:pt x="350" y="983"/>
                  <a:pt x="339" y="975"/>
                  <a:pt x="327" y="967"/>
                </a:cubicBezTo>
                <a:cubicBezTo>
                  <a:pt x="326" y="967"/>
                  <a:pt x="325" y="966"/>
                  <a:pt x="323" y="965"/>
                </a:cubicBezTo>
                <a:cubicBezTo>
                  <a:pt x="323" y="966"/>
                  <a:pt x="322" y="967"/>
                  <a:pt x="322" y="967"/>
                </a:cubicBezTo>
                <a:cubicBezTo>
                  <a:pt x="339" y="981"/>
                  <a:pt x="355" y="996"/>
                  <a:pt x="372" y="1010"/>
                </a:cubicBezTo>
                <a:close/>
                <a:moveTo>
                  <a:pt x="342" y="1111"/>
                </a:moveTo>
                <a:cubicBezTo>
                  <a:pt x="341" y="1112"/>
                  <a:pt x="341" y="1113"/>
                  <a:pt x="340" y="1114"/>
                </a:cubicBezTo>
                <a:cubicBezTo>
                  <a:pt x="354" y="1124"/>
                  <a:pt x="368" y="1134"/>
                  <a:pt x="382" y="1144"/>
                </a:cubicBezTo>
                <a:cubicBezTo>
                  <a:pt x="383" y="1144"/>
                  <a:pt x="383" y="1144"/>
                  <a:pt x="384" y="1143"/>
                </a:cubicBezTo>
                <a:cubicBezTo>
                  <a:pt x="381" y="1138"/>
                  <a:pt x="387" y="1131"/>
                  <a:pt x="379" y="1127"/>
                </a:cubicBezTo>
                <a:cubicBezTo>
                  <a:pt x="367" y="1122"/>
                  <a:pt x="354" y="1117"/>
                  <a:pt x="342" y="1111"/>
                </a:cubicBezTo>
                <a:close/>
                <a:moveTo>
                  <a:pt x="305" y="313"/>
                </a:moveTo>
                <a:cubicBezTo>
                  <a:pt x="303" y="305"/>
                  <a:pt x="302" y="299"/>
                  <a:pt x="300" y="293"/>
                </a:cubicBezTo>
                <a:cubicBezTo>
                  <a:pt x="300" y="292"/>
                  <a:pt x="298" y="290"/>
                  <a:pt x="297" y="290"/>
                </a:cubicBezTo>
                <a:cubicBezTo>
                  <a:pt x="288" y="288"/>
                  <a:pt x="278" y="287"/>
                  <a:pt x="268" y="285"/>
                </a:cubicBezTo>
                <a:cubicBezTo>
                  <a:pt x="280" y="294"/>
                  <a:pt x="291" y="303"/>
                  <a:pt x="305" y="313"/>
                </a:cubicBezTo>
                <a:close/>
                <a:moveTo>
                  <a:pt x="361" y="1252"/>
                </a:moveTo>
                <a:cubicBezTo>
                  <a:pt x="371" y="1260"/>
                  <a:pt x="379" y="1267"/>
                  <a:pt x="388" y="1275"/>
                </a:cubicBezTo>
                <a:cubicBezTo>
                  <a:pt x="388" y="1266"/>
                  <a:pt x="388" y="1259"/>
                  <a:pt x="388" y="1252"/>
                </a:cubicBezTo>
                <a:cubicBezTo>
                  <a:pt x="379" y="1252"/>
                  <a:pt x="371" y="1252"/>
                  <a:pt x="361" y="1252"/>
                </a:cubicBezTo>
                <a:close/>
                <a:moveTo>
                  <a:pt x="383" y="1204"/>
                </a:moveTo>
                <a:cubicBezTo>
                  <a:pt x="384" y="1203"/>
                  <a:pt x="385" y="1203"/>
                  <a:pt x="385" y="1202"/>
                </a:cubicBezTo>
                <a:cubicBezTo>
                  <a:pt x="384" y="1198"/>
                  <a:pt x="385" y="1191"/>
                  <a:pt x="382" y="1189"/>
                </a:cubicBezTo>
                <a:cubicBezTo>
                  <a:pt x="373" y="1183"/>
                  <a:pt x="362" y="1178"/>
                  <a:pt x="352" y="1172"/>
                </a:cubicBezTo>
                <a:cubicBezTo>
                  <a:pt x="352" y="1173"/>
                  <a:pt x="352" y="1174"/>
                  <a:pt x="351" y="1174"/>
                </a:cubicBezTo>
                <a:cubicBezTo>
                  <a:pt x="362" y="1184"/>
                  <a:pt x="372" y="1194"/>
                  <a:pt x="383" y="1204"/>
                </a:cubicBezTo>
                <a:close/>
                <a:moveTo>
                  <a:pt x="363" y="1302"/>
                </a:moveTo>
                <a:cubicBezTo>
                  <a:pt x="363" y="1303"/>
                  <a:pt x="363" y="1303"/>
                  <a:pt x="362" y="1303"/>
                </a:cubicBezTo>
                <a:cubicBezTo>
                  <a:pt x="372" y="1314"/>
                  <a:pt x="382" y="1326"/>
                  <a:pt x="394" y="1338"/>
                </a:cubicBezTo>
                <a:cubicBezTo>
                  <a:pt x="393" y="1329"/>
                  <a:pt x="394" y="1322"/>
                  <a:pt x="387" y="1317"/>
                </a:cubicBezTo>
                <a:cubicBezTo>
                  <a:pt x="379" y="1312"/>
                  <a:pt x="371" y="1307"/>
                  <a:pt x="363" y="1302"/>
                </a:cubicBezTo>
                <a:close/>
                <a:moveTo>
                  <a:pt x="348" y="1053"/>
                </a:moveTo>
                <a:cubicBezTo>
                  <a:pt x="348" y="1053"/>
                  <a:pt x="347" y="1053"/>
                  <a:pt x="347" y="1054"/>
                </a:cubicBezTo>
                <a:cubicBezTo>
                  <a:pt x="357" y="1061"/>
                  <a:pt x="367" y="1068"/>
                  <a:pt x="379" y="1076"/>
                </a:cubicBezTo>
                <a:cubicBezTo>
                  <a:pt x="378" y="1071"/>
                  <a:pt x="377" y="1069"/>
                  <a:pt x="377" y="1066"/>
                </a:cubicBezTo>
                <a:cubicBezTo>
                  <a:pt x="377" y="1058"/>
                  <a:pt x="373" y="1056"/>
                  <a:pt x="366" y="1055"/>
                </a:cubicBezTo>
                <a:cubicBezTo>
                  <a:pt x="360" y="1055"/>
                  <a:pt x="354" y="1054"/>
                  <a:pt x="348" y="1053"/>
                </a:cubicBezTo>
                <a:close/>
                <a:moveTo>
                  <a:pt x="315" y="671"/>
                </a:moveTo>
                <a:cubicBezTo>
                  <a:pt x="322" y="678"/>
                  <a:pt x="328" y="683"/>
                  <a:pt x="335" y="689"/>
                </a:cubicBezTo>
                <a:cubicBezTo>
                  <a:pt x="336" y="674"/>
                  <a:pt x="334" y="672"/>
                  <a:pt x="315" y="671"/>
                </a:cubicBezTo>
                <a:close/>
                <a:moveTo>
                  <a:pt x="311" y="377"/>
                </a:moveTo>
                <a:cubicBezTo>
                  <a:pt x="312" y="362"/>
                  <a:pt x="309" y="359"/>
                  <a:pt x="293" y="364"/>
                </a:cubicBezTo>
                <a:cubicBezTo>
                  <a:pt x="299" y="368"/>
                  <a:pt x="304" y="373"/>
                  <a:pt x="311" y="377"/>
                </a:cubicBezTo>
                <a:close/>
                <a:moveTo>
                  <a:pt x="313" y="408"/>
                </a:moveTo>
                <a:cubicBezTo>
                  <a:pt x="313" y="395"/>
                  <a:pt x="313" y="395"/>
                  <a:pt x="293" y="391"/>
                </a:cubicBezTo>
                <a:cubicBezTo>
                  <a:pt x="301" y="397"/>
                  <a:pt x="306" y="402"/>
                  <a:pt x="313" y="408"/>
                </a:cubicBezTo>
                <a:close/>
                <a:moveTo>
                  <a:pt x="336" y="570"/>
                </a:moveTo>
                <a:cubicBezTo>
                  <a:pt x="336" y="560"/>
                  <a:pt x="333" y="558"/>
                  <a:pt x="324" y="561"/>
                </a:cubicBezTo>
                <a:cubicBezTo>
                  <a:pt x="328" y="564"/>
                  <a:pt x="332" y="567"/>
                  <a:pt x="336" y="570"/>
                </a:cubicBezTo>
                <a:close/>
              </a:path>
            </a:pathLst>
          </a:custGeom>
          <a:solidFill>
            <a:srgbClr val="92D050"/>
          </a:solidFill>
          <a:ln>
            <a:noFill/>
          </a:ln>
        </p:spPr>
        <p:txBody>
          <a:bodyPr vert="horz" wrap="square" lIns="91440" tIns="45720" rIns="91440" bIns="45720" numCol="1" anchor="t" anchorCtr="0" compatLnSpc="1">
            <a:prstTxWarp prst="textNoShape">
              <a:avLst/>
            </a:prstTxWarp>
          </a:bodyPr>
          <a:lstStyle/>
          <a:p>
            <a:endParaRPr lang="es-AR"/>
          </a:p>
        </p:txBody>
      </p:sp>
      <p:sp>
        <p:nvSpPr>
          <p:cNvPr id="137" name="Freeform 5"/>
          <p:cNvSpPr>
            <a:spLocks noEditPoints="1"/>
          </p:cNvSpPr>
          <p:nvPr/>
        </p:nvSpPr>
        <p:spPr bwMode="auto">
          <a:xfrm rot="588738">
            <a:off x="156464" y="137782"/>
            <a:ext cx="1092199" cy="3170237"/>
          </a:xfrm>
          <a:custGeom>
            <a:avLst/>
            <a:gdLst>
              <a:gd name="T0" fmla="*/ 455 w 769"/>
              <a:gd name="T1" fmla="*/ 2236 h 2237"/>
              <a:gd name="T2" fmla="*/ 146 w 769"/>
              <a:gd name="T3" fmla="*/ 1776 h 2237"/>
              <a:gd name="T4" fmla="*/ 42 w 769"/>
              <a:gd name="T5" fmla="*/ 1654 h 2237"/>
              <a:gd name="T6" fmla="*/ 254 w 769"/>
              <a:gd name="T7" fmla="*/ 1747 h 2237"/>
              <a:gd name="T8" fmla="*/ 75 w 769"/>
              <a:gd name="T9" fmla="*/ 1551 h 2237"/>
              <a:gd name="T10" fmla="*/ 111 w 769"/>
              <a:gd name="T11" fmla="*/ 1521 h 2237"/>
              <a:gd name="T12" fmla="*/ 233 w 769"/>
              <a:gd name="T13" fmla="*/ 1584 h 2237"/>
              <a:gd name="T14" fmla="*/ 83 w 769"/>
              <a:gd name="T15" fmla="*/ 1331 h 2237"/>
              <a:gd name="T16" fmla="*/ 353 w 769"/>
              <a:gd name="T17" fmla="*/ 1417 h 2237"/>
              <a:gd name="T18" fmla="*/ 391 w 769"/>
              <a:gd name="T19" fmla="*/ 1380 h 2237"/>
              <a:gd name="T20" fmla="*/ 34 w 769"/>
              <a:gd name="T21" fmla="*/ 1050 h 2237"/>
              <a:gd name="T22" fmla="*/ 115 w 769"/>
              <a:gd name="T23" fmla="*/ 997 h 2237"/>
              <a:gd name="T24" fmla="*/ 376 w 769"/>
              <a:gd name="T25" fmla="*/ 1099 h 2237"/>
              <a:gd name="T26" fmla="*/ 100 w 769"/>
              <a:gd name="T27" fmla="*/ 885 h 2237"/>
              <a:gd name="T28" fmla="*/ 40 w 769"/>
              <a:gd name="T29" fmla="*/ 770 h 2237"/>
              <a:gd name="T30" fmla="*/ 120 w 769"/>
              <a:gd name="T31" fmla="*/ 756 h 2237"/>
              <a:gd name="T32" fmla="*/ 349 w 769"/>
              <a:gd name="T33" fmla="*/ 827 h 2237"/>
              <a:gd name="T34" fmla="*/ 315 w 769"/>
              <a:gd name="T35" fmla="*/ 752 h 2237"/>
              <a:gd name="T36" fmla="*/ 204 w 769"/>
              <a:gd name="T37" fmla="*/ 608 h 2237"/>
              <a:gd name="T38" fmla="*/ 255 w 769"/>
              <a:gd name="T39" fmla="*/ 557 h 2237"/>
              <a:gd name="T40" fmla="*/ 56 w 769"/>
              <a:gd name="T41" fmla="*/ 365 h 2237"/>
              <a:gd name="T42" fmla="*/ 81 w 769"/>
              <a:gd name="T43" fmla="*/ 282 h 2237"/>
              <a:gd name="T44" fmla="*/ 164 w 769"/>
              <a:gd name="T45" fmla="*/ 225 h 2237"/>
              <a:gd name="T46" fmla="*/ 297 w 769"/>
              <a:gd name="T47" fmla="*/ 227 h 2237"/>
              <a:gd name="T48" fmla="*/ 414 w 769"/>
              <a:gd name="T49" fmla="*/ 45 h 2237"/>
              <a:gd name="T50" fmla="*/ 402 w 769"/>
              <a:gd name="T51" fmla="*/ 287 h 2237"/>
              <a:gd name="T52" fmla="*/ 420 w 769"/>
              <a:gd name="T53" fmla="*/ 335 h 2237"/>
              <a:gd name="T54" fmla="*/ 366 w 769"/>
              <a:gd name="T55" fmla="*/ 570 h 2237"/>
              <a:gd name="T56" fmla="*/ 504 w 769"/>
              <a:gd name="T57" fmla="*/ 357 h 2237"/>
              <a:gd name="T58" fmla="*/ 545 w 769"/>
              <a:gd name="T59" fmla="*/ 411 h 2237"/>
              <a:gd name="T60" fmla="*/ 543 w 769"/>
              <a:gd name="T61" fmla="*/ 556 h 2237"/>
              <a:gd name="T62" fmla="*/ 408 w 769"/>
              <a:gd name="T63" fmla="*/ 873 h 2237"/>
              <a:gd name="T64" fmla="*/ 416 w 769"/>
              <a:gd name="T65" fmla="*/ 957 h 2237"/>
              <a:gd name="T66" fmla="*/ 511 w 769"/>
              <a:gd name="T67" fmla="*/ 933 h 2237"/>
              <a:gd name="T68" fmla="*/ 556 w 769"/>
              <a:gd name="T69" fmla="*/ 953 h 2237"/>
              <a:gd name="T70" fmla="*/ 673 w 769"/>
              <a:gd name="T71" fmla="*/ 837 h 2237"/>
              <a:gd name="T72" fmla="*/ 427 w 769"/>
              <a:gd name="T73" fmla="*/ 1243 h 2237"/>
              <a:gd name="T74" fmla="*/ 416 w 769"/>
              <a:gd name="T75" fmla="*/ 1344 h 2237"/>
              <a:gd name="T76" fmla="*/ 624 w 769"/>
              <a:gd name="T77" fmla="*/ 1167 h 2237"/>
              <a:gd name="T78" fmla="*/ 755 w 769"/>
              <a:gd name="T79" fmla="*/ 1154 h 2237"/>
              <a:gd name="T80" fmla="*/ 441 w 769"/>
              <a:gd name="T81" fmla="*/ 1546 h 2237"/>
              <a:gd name="T82" fmla="*/ 431 w 769"/>
              <a:gd name="T83" fmla="*/ 1609 h 2237"/>
              <a:gd name="T84" fmla="*/ 686 w 769"/>
              <a:gd name="T85" fmla="*/ 1397 h 2237"/>
              <a:gd name="T86" fmla="*/ 759 w 769"/>
              <a:gd name="T87" fmla="*/ 1322 h 2237"/>
              <a:gd name="T88" fmla="*/ 696 w 769"/>
              <a:gd name="T89" fmla="*/ 1492 h 2237"/>
              <a:gd name="T90" fmla="*/ 594 w 769"/>
              <a:gd name="T91" fmla="*/ 1726 h 2237"/>
              <a:gd name="T92" fmla="*/ 440 w 769"/>
              <a:gd name="T93" fmla="*/ 1957 h 2237"/>
              <a:gd name="T94" fmla="*/ 442 w 769"/>
              <a:gd name="T95" fmla="*/ 2054 h 2237"/>
              <a:gd name="T96" fmla="*/ 417 w 769"/>
              <a:gd name="T97" fmla="*/ 1968 h 2237"/>
              <a:gd name="T98" fmla="*/ 404 w 769"/>
              <a:gd name="T99" fmla="*/ 1672 h 2237"/>
              <a:gd name="T100" fmla="*/ 277 w 769"/>
              <a:gd name="T101" fmla="*/ 1404 h 2237"/>
              <a:gd name="T102" fmla="*/ 335 w 769"/>
              <a:gd name="T103" fmla="*/ 1482 h 2237"/>
              <a:gd name="T104" fmla="*/ 326 w 769"/>
              <a:gd name="T105" fmla="*/ 496 h 2237"/>
              <a:gd name="T106" fmla="*/ 273 w 769"/>
              <a:gd name="T107" fmla="*/ 503 h 2237"/>
              <a:gd name="T108" fmla="*/ 356 w 769"/>
              <a:gd name="T109" fmla="*/ 947 h 2237"/>
              <a:gd name="T110" fmla="*/ 308 w 769"/>
              <a:gd name="T111" fmla="*/ 829 h 2237"/>
              <a:gd name="T112" fmla="*/ 363 w 769"/>
              <a:gd name="T113" fmla="*/ 990 h 2237"/>
              <a:gd name="T114" fmla="*/ 379 w 769"/>
              <a:gd name="T115" fmla="*/ 1127 h 2237"/>
              <a:gd name="T116" fmla="*/ 388 w 769"/>
              <a:gd name="T117" fmla="*/ 1252 h 2237"/>
              <a:gd name="T118" fmla="*/ 362 w 769"/>
              <a:gd name="T119" fmla="*/ 1303 h 2237"/>
              <a:gd name="T120" fmla="*/ 348 w 769"/>
              <a:gd name="T121" fmla="*/ 1053 h 2237"/>
              <a:gd name="T122" fmla="*/ 313 w 769"/>
              <a:gd name="T123" fmla="*/ 408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69" h="2237">
                <a:moveTo>
                  <a:pt x="719" y="1782"/>
                </a:moveTo>
                <a:cubicBezTo>
                  <a:pt x="703" y="1806"/>
                  <a:pt x="687" y="1829"/>
                  <a:pt x="671" y="1853"/>
                </a:cubicBezTo>
                <a:cubicBezTo>
                  <a:pt x="631" y="1909"/>
                  <a:pt x="588" y="1962"/>
                  <a:pt x="539" y="2010"/>
                </a:cubicBezTo>
                <a:cubicBezTo>
                  <a:pt x="512" y="2036"/>
                  <a:pt x="483" y="2060"/>
                  <a:pt x="454" y="2084"/>
                </a:cubicBezTo>
                <a:cubicBezTo>
                  <a:pt x="447" y="2090"/>
                  <a:pt x="444" y="2094"/>
                  <a:pt x="445" y="2104"/>
                </a:cubicBezTo>
                <a:cubicBezTo>
                  <a:pt x="451" y="2135"/>
                  <a:pt x="454" y="2167"/>
                  <a:pt x="459" y="2199"/>
                </a:cubicBezTo>
                <a:cubicBezTo>
                  <a:pt x="460" y="2209"/>
                  <a:pt x="463" y="2218"/>
                  <a:pt x="464" y="2228"/>
                </a:cubicBezTo>
                <a:cubicBezTo>
                  <a:pt x="465" y="2230"/>
                  <a:pt x="464" y="2234"/>
                  <a:pt x="462" y="2235"/>
                </a:cubicBezTo>
                <a:cubicBezTo>
                  <a:pt x="461" y="2237"/>
                  <a:pt x="457" y="2237"/>
                  <a:pt x="455" y="2236"/>
                </a:cubicBezTo>
                <a:cubicBezTo>
                  <a:pt x="446" y="2233"/>
                  <a:pt x="441" y="2226"/>
                  <a:pt x="440" y="2218"/>
                </a:cubicBezTo>
                <a:cubicBezTo>
                  <a:pt x="436" y="2200"/>
                  <a:pt x="432" y="2183"/>
                  <a:pt x="430" y="2166"/>
                </a:cubicBezTo>
                <a:cubicBezTo>
                  <a:pt x="427" y="2136"/>
                  <a:pt x="426" y="2106"/>
                  <a:pt x="424" y="2077"/>
                </a:cubicBezTo>
                <a:cubicBezTo>
                  <a:pt x="423" y="2069"/>
                  <a:pt x="420" y="2065"/>
                  <a:pt x="413" y="2061"/>
                </a:cubicBezTo>
                <a:cubicBezTo>
                  <a:pt x="393" y="2049"/>
                  <a:pt x="373" y="2035"/>
                  <a:pt x="355" y="2020"/>
                </a:cubicBezTo>
                <a:cubicBezTo>
                  <a:pt x="315" y="1988"/>
                  <a:pt x="282" y="1950"/>
                  <a:pt x="251" y="1910"/>
                </a:cubicBezTo>
                <a:cubicBezTo>
                  <a:pt x="217" y="1869"/>
                  <a:pt x="183" y="1829"/>
                  <a:pt x="149" y="1788"/>
                </a:cubicBezTo>
                <a:cubicBezTo>
                  <a:pt x="143" y="1781"/>
                  <a:pt x="137" y="1773"/>
                  <a:pt x="132" y="1764"/>
                </a:cubicBezTo>
                <a:cubicBezTo>
                  <a:pt x="137" y="1768"/>
                  <a:pt x="142" y="1772"/>
                  <a:pt x="146" y="1776"/>
                </a:cubicBezTo>
                <a:cubicBezTo>
                  <a:pt x="187" y="1809"/>
                  <a:pt x="222" y="1848"/>
                  <a:pt x="257" y="1888"/>
                </a:cubicBezTo>
                <a:cubicBezTo>
                  <a:pt x="293" y="1928"/>
                  <a:pt x="334" y="1964"/>
                  <a:pt x="376" y="1998"/>
                </a:cubicBezTo>
                <a:cubicBezTo>
                  <a:pt x="391" y="2011"/>
                  <a:pt x="405" y="2024"/>
                  <a:pt x="420" y="2037"/>
                </a:cubicBezTo>
                <a:cubicBezTo>
                  <a:pt x="420" y="2030"/>
                  <a:pt x="419" y="2023"/>
                  <a:pt x="420" y="2015"/>
                </a:cubicBezTo>
                <a:cubicBezTo>
                  <a:pt x="422" y="1999"/>
                  <a:pt x="415" y="1991"/>
                  <a:pt x="400" y="1983"/>
                </a:cubicBezTo>
                <a:cubicBezTo>
                  <a:pt x="368" y="1967"/>
                  <a:pt x="342" y="1941"/>
                  <a:pt x="316" y="1916"/>
                </a:cubicBezTo>
                <a:cubicBezTo>
                  <a:pt x="272" y="1873"/>
                  <a:pt x="228" y="1829"/>
                  <a:pt x="185" y="1786"/>
                </a:cubicBezTo>
                <a:cubicBezTo>
                  <a:pt x="154" y="1755"/>
                  <a:pt x="124" y="1725"/>
                  <a:pt x="93" y="1695"/>
                </a:cubicBezTo>
                <a:cubicBezTo>
                  <a:pt x="77" y="1680"/>
                  <a:pt x="59" y="1668"/>
                  <a:pt x="42" y="1654"/>
                </a:cubicBezTo>
                <a:cubicBezTo>
                  <a:pt x="39" y="1652"/>
                  <a:pt x="36" y="1650"/>
                  <a:pt x="33" y="1648"/>
                </a:cubicBezTo>
                <a:cubicBezTo>
                  <a:pt x="34" y="1648"/>
                  <a:pt x="34" y="1647"/>
                  <a:pt x="34" y="1646"/>
                </a:cubicBezTo>
                <a:cubicBezTo>
                  <a:pt x="54" y="1655"/>
                  <a:pt x="75" y="1661"/>
                  <a:pt x="93" y="1672"/>
                </a:cubicBezTo>
                <a:cubicBezTo>
                  <a:pt x="157" y="1713"/>
                  <a:pt x="221" y="1755"/>
                  <a:pt x="285" y="1797"/>
                </a:cubicBezTo>
                <a:cubicBezTo>
                  <a:pt x="327" y="1824"/>
                  <a:pt x="368" y="1852"/>
                  <a:pt x="409" y="1879"/>
                </a:cubicBezTo>
                <a:cubicBezTo>
                  <a:pt x="410" y="1880"/>
                  <a:pt x="411" y="1881"/>
                  <a:pt x="413" y="1882"/>
                </a:cubicBezTo>
                <a:cubicBezTo>
                  <a:pt x="413" y="1873"/>
                  <a:pt x="413" y="1866"/>
                  <a:pt x="413" y="1858"/>
                </a:cubicBezTo>
                <a:cubicBezTo>
                  <a:pt x="413" y="1856"/>
                  <a:pt x="411" y="1854"/>
                  <a:pt x="409" y="1854"/>
                </a:cubicBezTo>
                <a:cubicBezTo>
                  <a:pt x="348" y="1832"/>
                  <a:pt x="302" y="1789"/>
                  <a:pt x="254" y="1747"/>
                </a:cubicBezTo>
                <a:cubicBezTo>
                  <a:pt x="207" y="1706"/>
                  <a:pt x="159" y="1665"/>
                  <a:pt x="112" y="1623"/>
                </a:cubicBezTo>
                <a:cubicBezTo>
                  <a:pt x="92" y="1606"/>
                  <a:pt x="74" y="1587"/>
                  <a:pt x="55" y="1568"/>
                </a:cubicBezTo>
                <a:cubicBezTo>
                  <a:pt x="53" y="1566"/>
                  <a:pt x="51" y="1564"/>
                  <a:pt x="49" y="1561"/>
                </a:cubicBezTo>
                <a:cubicBezTo>
                  <a:pt x="50" y="1561"/>
                  <a:pt x="50" y="1560"/>
                  <a:pt x="51" y="1559"/>
                </a:cubicBezTo>
                <a:cubicBezTo>
                  <a:pt x="80" y="1580"/>
                  <a:pt x="110" y="1601"/>
                  <a:pt x="139" y="1622"/>
                </a:cubicBezTo>
                <a:cubicBezTo>
                  <a:pt x="140" y="1622"/>
                  <a:pt x="140" y="1621"/>
                  <a:pt x="140" y="1621"/>
                </a:cubicBezTo>
                <a:cubicBezTo>
                  <a:pt x="112" y="1594"/>
                  <a:pt x="83" y="1567"/>
                  <a:pt x="54" y="1540"/>
                </a:cubicBezTo>
                <a:cubicBezTo>
                  <a:pt x="55" y="1540"/>
                  <a:pt x="55" y="1539"/>
                  <a:pt x="56" y="1538"/>
                </a:cubicBezTo>
                <a:cubicBezTo>
                  <a:pt x="62" y="1543"/>
                  <a:pt x="69" y="1547"/>
                  <a:pt x="75" y="1551"/>
                </a:cubicBezTo>
                <a:cubicBezTo>
                  <a:pt x="123" y="1587"/>
                  <a:pt x="171" y="1622"/>
                  <a:pt x="219" y="1658"/>
                </a:cubicBezTo>
                <a:cubicBezTo>
                  <a:pt x="263" y="1692"/>
                  <a:pt x="307" y="1724"/>
                  <a:pt x="351" y="1759"/>
                </a:cubicBezTo>
                <a:cubicBezTo>
                  <a:pt x="370" y="1773"/>
                  <a:pt x="387" y="1790"/>
                  <a:pt x="404" y="1807"/>
                </a:cubicBezTo>
                <a:cubicBezTo>
                  <a:pt x="406" y="1809"/>
                  <a:pt x="408" y="1811"/>
                  <a:pt x="409" y="1813"/>
                </a:cubicBezTo>
                <a:cubicBezTo>
                  <a:pt x="410" y="1813"/>
                  <a:pt x="411" y="1813"/>
                  <a:pt x="412" y="1812"/>
                </a:cubicBezTo>
                <a:cubicBezTo>
                  <a:pt x="411" y="1799"/>
                  <a:pt x="411" y="1786"/>
                  <a:pt x="409" y="1773"/>
                </a:cubicBezTo>
                <a:cubicBezTo>
                  <a:pt x="409" y="1772"/>
                  <a:pt x="407" y="1770"/>
                  <a:pt x="406" y="1770"/>
                </a:cubicBezTo>
                <a:cubicBezTo>
                  <a:pt x="334" y="1728"/>
                  <a:pt x="271" y="1674"/>
                  <a:pt x="211" y="1616"/>
                </a:cubicBezTo>
                <a:cubicBezTo>
                  <a:pt x="178" y="1584"/>
                  <a:pt x="144" y="1553"/>
                  <a:pt x="111" y="1521"/>
                </a:cubicBezTo>
                <a:cubicBezTo>
                  <a:pt x="96" y="1508"/>
                  <a:pt x="84" y="1492"/>
                  <a:pt x="70" y="1477"/>
                </a:cubicBezTo>
                <a:cubicBezTo>
                  <a:pt x="71" y="1477"/>
                  <a:pt x="71" y="1476"/>
                  <a:pt x="72" y="1475"/>
                </a:cubicBezTo>
                <a:cubicBezTo>
                  <a:pt x="77" y="1479"/>
                  <a:pt x="82" y="1482"/>
                  <a:pt x="87" y="1486"/>
                </a:cubicBezTo>
                <a:cubicBezTo>
                  <a:pt x="142" y="1529"/>
                  <a:pt x="197" y="1573"/>
                  <a:pt x="252" y="1615"/>
                </a:cubicBezTo>
                <a:cubicBezTo>
                  <a:pt x="289" y="1644"/>
                  <a:pt x="327" y="1672"/>
                  <a:pt x="365" y="1700"/>
                </a:cubicBezTo>
                <a:cubicBezTo>
                  <a:pt x="379" y="1711"/>
                  <a:pt x="392" y="1723"/>
                  <a:pt x="406" y="1736"/>
                </a:cubicBezTo>
                <a:cubicBezTo>
                  <a:pt x="406" y="1722"/>
                  <a:pt x="407" y="1709"/>
                  <a:pt x="406" y="1696"/>
                </a:cubicBezTo>
                <a:cubicBezTo>
                  <a:pt x="406" y="1694"/>
                  <a:pt x="403" y="1691"/>
                  <a:pt x="401" y="1690"/>
                </a:cubicBezTo>
                <a:cubicBezTo>
                  <a:pt x="336" y="1670"/>
                  <a:pt x="283" y="1629"/>
                  <a:pt x="233" y="1584"/>
                </a:cubicBezTo>
                <a:cubicBezTo>
                  <a:pt x="197" y="1553"/>
                  <a:pt x="163" y="1520"/>
                  <a:pt x="128" y="1488"/>
                </a:cubicBezTo>
                <a:cubicBezTo>
                  <a:pt x="105" y="1466"/>
                  <a:pt x="81" y="1445"/>
                  <a:pt x="52" y="1432"/>
                </a:cubicBezTo>
                <a:cubicBezTo>
                  <a:pt x="51" y="1432"/>
                  <a:pt x="51" y="1431"/>
                  <a:pt x="50" y="1429"/>
                </a:cubicBezTo>
                <a:cubicBezTo>
                  <a:pt x="76" y="1432"/>
                  <a:pt x="98" y="1442"/>
                  <a:pt x="122" y="1450"/>
                </a:cubicBezTo>
                <a:cubicBezTo>
                  <a:pt x="96" y="1430"/>
                  <a:pt x="70" y="1411"/>
                  <a:pt x="44" y="1391"/>
                </a:cubicBezTo>
                <a:cubicBezTo>
                  <a:pt x="116" y="1414"/>
                  <a:pt x="178" y="1457"/>
                  <a:pt x="244" y="1490"/>
                </a:cubicBezTo>
                <a:cubicBezTo>
                  <a:pt x="172" y="1430"/>
                  <a:pt x="96" y="1376"/>
                  <a:pt x="29" y="1309"/>
                </a:cubicBezTo>
                <a:cubicBezTo>
                  <a:pt x="47" y="1317"/>
                  <a:pt x="65" y="1324"/>
                  <a:pt x="83" y="1332"/>
                </a:cubicBezTo>
                <a:cubicBezTo>
                  <a:pt x="83" y="1332"/>
                  <a:pt x="83" y="1331"/>
                  <a:pt x="83" y="1331"/>
                </a:cubicBezTo>
                <a:cubicBezTo>
                  <a:pt x="61" y="1313"/>
                  <a:pt x="38" y="1295"/>
                  <a:pt x="15" y="1277"/>
                </a:cubicBezTo>
                <a:cubicBezTo>
                  <a:pt x="16" y="1276"/>
                  <a:pt x="16" y="1275"/>
                  <a:pt x="17" y="1275"/>
                </a:cubicBezTo>
                <a:cubicBezTo>
                  <a:pt x="31" y="1279"/>
                  <a:pt x="46" y="1283"/>
                  <a:pt x="60" y="1289"/>
                </a:cubicBezTo>
                <a:cubicBezTo>
                  <a:pt x="92" y="1303"/>
                  <a:pt x="124" y="1318"/>
                  <a:pt x="156" y="1332"/>
                </a:cubicBezTo>
                <a:cubicBezTo>
                  <a:pt x="163" y="1335"/>
                  <a:pt x="170" y="1337"/>
                  <a:pt x="178" y="1339"/>
                </a:cubicBezTo>
                <a:cubicBezTo>
                  <a:pt x="160" y="1326"/>
                  <a:pt x="142" y="1313"/>
                  <a:pt x="124" y="1300"/>
                </a:cubicBezTo>
                <a:cubicBezTo>
                  <a:pt x="106" y="1287"/>
                  <a:pt x="88" y="1274"/>
                  <a:pt x="70" y="1260"/>
                </a:cubicBezTo>
                <a:cubicBezTo>
                  <a:pt x="52" y="1246"/>
                  <a:pt x="36" y="1230"/>
                  <a:pt x="19" y="1214"/>
                </a:cubicBezTo>
                <a:cubicBezTo>
                  <a:pt x="138" y="1270"/>
                  <a:pt x="251" y="1333"/>
                  <a:pt x="353" y="1417"/>
                </a:cubicBezTo>
                <a:cubicBezTo>
                  <a:pt x="351" y="1415"/>
                  <a:pt x="350" y="1413"/>
                  <a:pt x="349" y="1412"/>
                </a:cubicBezTo>
                <a:cubicBezTo>
                  <a:pt x="330" y="1392"/>
                  <a:pt x="312" y="1372"/>
                  <a:pt x="293" y="1352"/>
                </a:cubicBezTo>
                <a:cubicBezTo>
                  <a:pt x="286" y="1346"/>
                  <a:pt x="279" y="1339"/>
                  <a:pt x="271" y="1334"/>
                </a:cubicBezTo>
                <a:cubicBezTo>
                  <a:pt x="232" y="1311"/>
                  <a:pt x="198" y="1282"/>
                  <a:pt x="164" y="1252"/>
                </a:cubicBezTo>
                <a:cubicBezTo>
                  <a:pt x="127" y="1220"/>
                  <a:pt x="90" y="1187"/>
                  <a:pt x="53" y="1154"/>
                </a:cubicBezTo>
                <a:cubicBezTo>
                  <a:pt x="52" y="1154"/>
                  <a:pt x="51" y="1153"/>
                  <a:pt x="51" y="1151"/>
                </a:cubicBezTo>
                <a:cubicBezTo>
                  <a:pt x="57" y="1153"/>
                  <a:pt x="64" y="1155"/>
                  <a:pt x="70" y="1157"/>
                </a:cubicBezTo>
                <a:cubicBezTo>
                  <a:pt x="129" y="1177"/>
                  <a:pt x="179" y="1210"/>
                  <a:pt x="227" y="1249"/>
                </a:cubicBezTo>
                <a:cubicBezTo>
                  <a:pt x="282" y="1293"/>
                  <a:pt x="336" y="1336"/>
                  <a:pt x="391" y="1380"/>
                </a:cubicBezTo>
                <a:cubicBezTo>
                  <a:pt x="392" y="1380"/>
                  <a:pt x="393" y="1381"/>
                  <a:pt x="396" y="1381"/>
                </a:cubicBezTo>
                <a:cubicBezTo>
                  <a:pt x="395" y="1378"/>
                  <a:pt x="394" y="1374"/>
                  <a:pt x="393" y="1372"/>
                </a:cubicBezTo>
                <a:cubicBezTo>
                  <a:pt x="374" y="1349"/>
                  <a:pt x="355" y="1327"/>
                  <a:pt x="337" y="1304"/>
                </a:cubicBezTo>
                <a:cubicBezTo>
                  <a:pt x="321" y="1285"/>
                  <a:pt x="302" y="1270"/>
                  <a:pt x="281" y="1258"/>
                </a:cubicBezTo>
                <a:cubicBezTo>
                  <a:pt x="253" y="1241"/>
                  <a:pt x="227" y="1222"/>
                  <a:pt x="202" y="1202"/>
                </a:cubicBezTo>
                <a:cubicBezTo>
                  <a:pt x="155" y="1164"/>
                  <a:pt x="109" y="1124"/>
                  <a:pt x="62" y="1086"/>
                </a:cubicBezTo>
                <a:cubicBezTo>
                  <a:pt x="44" y="1071"/>
                  <a:pt x="26" y="1057"/>
                  <a:pt x="4" y="1051"/>
                </a:cubicBezTo>
                <a:cubicBezTo>
                  <a:pt x="4" y="1050"/>
                  <a:pt x="4" y="1049"/>
                  <a:pt x="4" y="1048"/>
                </a:cubicBezTo>
                <a:cubicBezTo>
                  <a:pt x="14" y="1049"/>
                  <a:pt x="24" y="1049"/>
                  <a:pt x="34" y="1050"/>
                </a:cubicBezTo>
                <a:cubicBezTo>
                  <a:pt x="53" y="1052"/>
                  <a:pt x="70" y="1061"/>
                  <a:pt x="87" y="1070"/>
                </a:cubicBezTo>
                <a:cubicBezTo>
                  <a:pt x="119" y="1086"/>
                  <a:pt x="151" y="1103"/>
                  <a:pt x="183" y="1119"/>
                </a:cubicBezTo>
                <a:cubicBezTo>
                  <a:pt x="186" y="1121"/>
                  <a:pt x="190" y="1122"/>
                  <a:pt x="194" y="1123"/>
                </a:cubicBezTo>
                <a:cubicBezTo>
                  <a:pt x="146" y="1058"/>
                  <a:pt x="85" y="1010"/>
                  <a:pt x="13" y="970"/>
                </a:cubicBezTo>
                <a:cubicBezTo>
                  <a:pt x="20" y="970"/>
                  <a:pt x="24" y="970"/>
                  <a:pt x="31" y="970"/>
                </a:cubicBezTo>
                <a:cubicBezTo>
                  <a:pt x="25" y="966"/>
                  <a:pt x="20" y="963"/>
                  <a:pt x="15" y="961"/>
                </a:cubicBezTo>
                <a:cubicBezTo>
                  <a:pt x="10" y="958"/>
                  <a:pt x="5" y="956"/>
                  <a:pt x="0" y="952"/>
                </a:cubicBezTo>
                <a:cubicBezTo>
                  <a:pt x="10" y="950"/>
                  <a:pt x="21" y="950"/>
                  <a:pt x="31" y="955"/>
                </a:cubicBezTo>
                <a:cubicBezTo>
                  <a:pt x="59" y="969"/>
                  <a:pt x="87" y="983"/>
                  <a:pt x="115" y="997"/>
                </a:cubicBezTo>
                <a:cubicBezTo>
                  <a:pt x="131" y="1005"/>
                  <a:pt x="147" y="1014"/>
                  <a:pt x="163" y="1023"/>
                </a:cubicBezTo>
                <a:cubicBezTo>
                  <a:pt x="165" y="1024"/>
                  <a:pt x="166" y="1024"/>
                  <a:pt x="168" y="1025"/>
                </a:cubicBezTo>
                <a:cubicBezTo>
                  <a:pt x="122" y="988"/>
                  <a:pt x="66" y="965"/>
                  <a:pt x="24" y="922"/>
                </a:cubicBezTo>
                <a:cubicBezTo>
                  <a:pt x="24" y="921"/>
                  <a:pt x="25" y="920"/>
                  <a:pt x="25" y="919"/>
                </a:cubicBezTo>
                <a:cubicBezTo>
                  <a:pt x="44" y="924"/>
                  <a:pt x="62" y="929"/>
                  <a:pt x="80" y="934"/>
                </a:cubicBezTo>
                <a:cubicBezTo>
                  <a:pt x="133" y="950"/>
                  <a:pt x="179" y="978"/>
                  <a:pt x="225" y="1008"/>
                </a:cubicBezTo>
                <a:cubicBezTo>
                  <a:pt x="272" y="1039"/>
                  <a:pt x="319" y="1071"/>
                  <a:pt x="365" y="1102"/>
                </a:cubicBezTo>
                <a:cubicBezTo>
                  <a:pt x="371" y="1106"/>
                  <a:pt x="376" y="1109"/>
                  <a:pt x="382" y="1112"/>
                </a:cubicBezTo>
                <a:cubicBezTo>
                  <a:pt x="382" y="1106"/>
                  <a:pt x="380" y="1103"/>
                  <a:pt x="376" y="1099"/>
                </a:cubicBezTo>
                <a:cubicBezTo>
                  <a:pt x="361" y="1089"/>
                  <a:pt x="346" y="1078"/>
                  <a:pt x="333" y="1065"/>
                </a:cubicBezTo>
                <a:cubicBezTo>
                  <a:pt x="317" y="1049"/>
                  <a:pt x="299" y="1037"/>
                  <a:pt x="278" y="1027"/>
                </a:cubicBezTo>
                <a:cubicBezTo>
                  <a:pt x="252" y="1014"/>
                  <a:pt x="229" y="997"/>
                  <a:pt x="204" y="983"/>
                </a:cubicBezTo>
                <a:cubicBezTo>
                  <a:pt x="163" y="958"/>
                  <a:pt x="122" y="933"/>
                  <a:pt x="82" y="907"/>
                </a:cubicBezTo>
                <a:cubicBezTo>
                  <a:pt x="59" y="894"/>
                  <a:pt x="38" y="879"/>
                  <a:pt x="22" y="857"/>
                </a:cubicBezTo>
                <a:cubicBezTo>
                  <a:pt x="21" y="856"/>
                  <a:pt x="20" y="854"/>
                  <a:pt x="19" y="853"/>
                </a:cubicBezTo>
                <a:cubicBezTo>
                  <a:pt x="19" y="852"/>
                  <a:pt x="19" y="851"/>
                  <a:pt x="19" y="851"/>
                </a:cubicBezTo>
                <a:cubicBezTo>
                  <a:pt x="19" y="850"/>
                  <a:pt x="20" y="850"/>
                  <a:pt x="20" y="850"/>
                </a:cubicBezTo>
                <a:cubicBezTo>
                  <a:pt x="44" y="868"/>
                  <a:pt x="71" y="878"/>
                  <a:pt x="100" y="885"/>
                </a:cubicBezTo>
                <a:cubicBezTo>
                  <a:pt x="157" y="899"/>
                  <a:pt x="205" y="930"/>
                  <a:pt x="251" y="966"/>
                </a:cubicBezTo>
                <a:cubicBezTo>
                  <a:pt x="289" y="997"/>
                  <a:pt x="331" y="1022"/>
                  <a:pt x="374" y="1047"/>
                </a:cubicBezTo>
                <a:cubicBezTo>
                  <a:pt x="377" y="1032"/>
                  <a:pt x="376" y="1034"/>
                  <a:pt x="364" y="1026"/>
                </a:cubicBezTo>
                <a:cubicBezTo>
                  <a:pt x="347" y="1014"/>
                  <a:pt x="331" y="1001"/>
                  <a:pt x="315" y="987"/>
                </a:cubicBezTo>
                <a:cubicBezTo>
                  <a:pt x="287" y="961"/>
                  <a:pt x="261" y="934"/>
                  <a:pt x="233" y="909"/>
                </a:cubicBezTo>
                <a:cubicBezTo>
                  <a:pt x="211" y="891"/>
                  <a:pt x="188" y="875"/>
                  <a:pt x="164" y="859"/>
                </a:cubicBezTo>
                <a:cubicBezTo>
                  <a:pt x="134" y="839"/>
                  <a:pt x="103" y="819"/>
                  <a:pt x="73" y="798"/>
                </a:cubicBezTo>
                <a:cubicBezTo>
                  <a:pt x="61" y="790"/>
                  <a:pt x="50" y="781"/>
                  <a:pt x="39" y="772"/>
                </a:cubicBezTo>
                <a:cubicBezTo>
                  <a:pt x="39" y="771"/>
                  <a:pt x="39" y="771"/>
                  <a:pt x="40" y="770"/>
                </a:cubicBezTo>
                <a:cubicBezTo>
                  <a:pt x="55" y="777"/>
                  <a:pt x="70" y="784"/>
                  <a:pt x="85" y="791"/>
                </a:cubicBezTo>
                <a:cubicBezTo>
                  <a:pt x="85" y="791"/>
                  <a:pt x="86" y="790"/>
                  <a:pt x="86" y="790"/>
                </a:cubicBezTo>
                <a:cubicBezTo>
                  <a:pt x="70" y="777"/>
                  <a:pt x="55" y="764"/>
                  <a:pt x="39" y="751"/>
                </a:cubicBezTo>
                <a:cubicBezTo>
                  <a:pt x="40" y="750"/>
                  <a:pt x="40" y="750"/>
                  <a:pt x="40" y="749"/>
                </a:cubicBezTo>
                <a:cubicBezTo>
                  <a:pt x="96" y="778"/>
                  <a:pt x="153" y="804"/>
                  <a:pt x="208" y="835"/>
                </a:cubicBezTo>
                <a:cubicBezTo>
                  <a:pt x="262" y="867"/>
                  <a:pt x="313" y="903"/>
                  <a:pt x="367" y="937"/>
                </a:cubicBezTo>
                <a:cubicBezTo>
                  <a:pt x="354" y="923"/>
                  <a:pt x="342" y="909"/>
                  <a:pt x="329" y="896"/>
                </a:cubicBezTo>
                <a:cubicBezTo>
                  <a:pt x="300" y="866"/>
                  <a:pt x="265" y="844"/>
                  <a:pt x="229" y="824"/>
                </a:cubicBezTo>
                <a:cubicBezTo>
                  <a:pt x="192" y="803"/>
                  <a:pt x="156" y="779"/>
                  <a:pt x="120" y="756"/>
                </a:cubicBezTo>
                <a:cubicBezTo>
                  <a:pt x="114" y="753"/>
                  <a:pt x="108" y="750"/>
                  <a:pt x="103" y="746"/>
                </a:cubicBezTo>
                <a:cubicBezTo>
                  <a:pt x="101" y="745"/>
                  <a:pt x="101" y="742"/>
                  <a:pt x="100" y="740"/>
                </a:cubicBezTo>
                <a:cubicBezTo>
                  <a:pt x="102" y="740"/>
                  <a:pt x="104" y="738"/>
                  <a:pt x="106" y="739"/>
                </a:cubicBezTo>
                <a:cubicBezTo>
                  <a:pt x="115" y="740"/>
                  <a:pt x="124" y="742"/>
                  <a:pt x="134" y="742"/>
                </a:cubicBezTo>
                <a:cubicBezTo>
                  <a:pt x="109" y="723"/>
                  <a:pt x="84" y="704"/>
                  <a:pt x="65" y="677"/>
                </a:cubicBezTo>
                <a:cubicBezTo>
                  <a:pt x="68" y="678"/>
                  <a:pt x="69" y="678"/>
                  <a:pt x="70" y="678"/>
                </a:cubicBezTo>
                <a:cubicBezTo>
                  <a:pt x="92" y="692"/>
                  <a:pt x="117" y="700"/>
                  <a:pt x="141" y="708"/>
                </a:cubicBezTo>
                <a:cubicBezTo>
                  <a:pt x="188" y="724"/>
                  <a:pt x="229" y="750"/>
                  <a:pt x="269" y="778"/>
                </a:cubicBezTo>
                <a:cubicBezTo>
                  <a:pt x="294" y="796"/>
                  <a:pt x="319" y="815"/>
                  <a:pt x="349" y="827"/>
                </a:cubicBezTo>
                <a:cubicBezTo>
                  <a:pt x="351" y="828"/>
                  <a:pt x="352" y="828"/>
                  <a:pt x="355" y="829"/>
                </a:cubicBezTo>
                <a:cubicBezTo>
                  <a:pt x="333" y="800"/>
                  <a:pt x="311" y="771"/>
                  <a:pt x="275" y="760"/>
                </a:cubicBezTo>
                <a:cubicBezTo>
                  <a:pt x="216" y="741"/>
                  <a:pt x="162" y="711"/>
                  <a:pt x="111" y="675"/>
                </a:cubicBezTo>
                <a:cubicBezTo>
                  <a:pt x="96" y="665"/>
                  <a:pt x="80" y="656"/>
                  <a:pt x="64" y="647"/>
                </a:cubicBezTo>
                <a:cubicBezTo>
                  <a:pt x="62" y="646"/>
                  <a:pt x="59" y="644"/>
                  <a:pt x="57" y="642"/>
                </a:cubicBezTo>
                <a:cubicBezTo>
                  <a:pt x="57" y="641"/>
                  <a:pt x="57" y="641"/>
                  <a:pt x="58" y="640"/>
                </a:cubicBezTo>
                <a:cubicBezTo>
                  <a:pt x="76" y="645"/>
                  <a:pt x="95" y="648"/>
                  <a:pt x="113" y="654"/>
                </a:cubicBezTo>
                <a:cubicBezTo>
                  <a:pt x="145" y="663"/>
                  <a:pt x="176" y="672"/>
                  <a:pt x="207" y="683"/>
                </a:cubicBezTo>
                <a:cubicBezTo>
                  <a:pt x="249" y="698"/>
                  <a:pt x="282" y="724"/>
                  <a:pt x="315" y="752"/>
                </a:cubicBezTo>
                <a:cubicBezTo>
                  <a:pt x="321" y="758"/>
                  <a:pt x="328" y="762"/>
                  <a:pt x="335" y="768"/>
                </a:cubicBezTo>
                <a:cubicBezTo>
                  <a:pt x="333" y="755"/>
                  <a:pt x="332" y="744"/>
                  <a:pt x="330" y="734"/>
                </a:cubicBezTo>
                <a:cubicBezTo>
                  <a:pt x="327" y="719"/>
                  <a:pt x="315" y="711"/>
                  <a:pt x="304" y="703"/>
                </a:cubicBezTo>
                <a:cubicBezTo>
                  <a:pt x="290" y="694"/>
                  <a:pt x="274" y="687"/>
                  <a:pt x="260" y="678"/>
                </a:cubicBezTo>
                <a:cubicBezTo>
                  <a:pt x="239" y="663"/>
                  <a:pt x="218" y="648"/>
                  <a:pt x="198" y="632"/>
                </a:cubicBezTo>
                <a:cubicBezTo>
                  <a:pt x="181" y="619"/>
                  <a:pt x="165" y="607"/>
                  <a:pt x="144" y="604"/>
                </a:cubicBezTo>
                <a:cubicBezTo>
                  <a:pt x="143" y="603"/>
                  <a:pt x="142" y="603"/>
                  <a:pt x="142" y="602"/>
                </a:cubicBezTo>
                <a:cubicBezTo>
                  <a:pt x="142" y="601"/>
                  <a:pt x="142" y="601"/>
                  <a:pt x="142" y="600"/>
                </a:cubicBezTo>
                <a:cubicBezTo>
                  <a:pt x="163" y="603"/>
                  <a:pt x="184" y="606"/>
                  <a:pt x="204" y="608"/>
                </a:cubicBezTo>
                <a:cubicBezTo>
                  <a:pt x="185" y="594"/>
                  <a:pt x="164" y="578"/>
                  <a:pt x="144" y="562"/>
                </a:cubicBezTo>
                <a:cubicBezTo>
                  <a:pt x="131" y="552"/>
                  <a:pt x="117" y="543"/>
                  <a:pt x="104" y="533"/>
                </a:cubicBezTo>
                <a:cubicBezTo>
                  <a:pt x="101" y="531"/>
                  <a:pt x="100" y="528"/>
                  <a:pt x="98" y="525"/>
                </a:cubicBezTo>
                <a:cubicBezTo>
                  <a:pt x="96" y="523"/>
                  <a:pt x="94" y="521"/>
                  <a:pt x="92" y="519"/>
                </a:cubicBezTo>
                <a:cubicBezTo>
                  <a:pt x="76" y="511"/>
                  <a:pt x="61" y="503"/>
                  <a:pt x="46" y="494"/>
                </a:cubicBezTo>
                <a:cubicBezTo>
                  <a:pt x="44" y="493"/>
                  <a:pt x="41" y="492"/>
                  <a:pt x="39" y="491"/>
                </a:cubicBezTo>
                <a:cubicBezTo>
                  <a:pt x="39" y="490"/>
                  <a:pt x="39" y="489"/>
                  <a:pt x="39" y="488"/>
                </a:cubicBezTo>
                <a:cubicBezTo>
                  <a:pt x="49" y="490"/>
                  <a:pt x="59" y="491"/>
                  <a:pt x="69" y="492"/>
                </a:cubicBezTo>
                <a:cubicBezTo>
                  <a:pt x="134" y="504"/>
                  <a:pt x="196" y="526"/>
                  <a:pt x="255" y="557"/>
                </a:cubicBezTo>
                <a:cubicBezTo>
                  <a:pt x="273" y="567"/>
                  <a:pt x="292" y="575"/>
                  <a:pt x="311" y="583"/>
                </a:cubicBezTo>
                <a:cubicBezTo>
                  <a:pt x="311" y="584"/>
                  <a:pt x="313" y="584"/>
                  <a:pt x="315" y="584"/>
                </a:cubicBezTo>
                <a:cubicBezTo>
                  <a:pt x="313" y="582"/>
                  <a:pt x="312" y="580"/>
                  <a:pt x="311" y="579"/>
                </a:cubicBezTo>
                <a:cubicBezTo>
                  <a:pt x="288" y="557"/>
                  <a:pt x="263" y="537"/>
                  <a:pt x="235" y="521"/>
                </a:cubicBezTo>
                <a:cubicBezTo>
                  <a:pt x="195" y="498"/>
                  <a:pt x="157" y="472"/>
                  <a:pt x="119" y="448"/>
                </a:cubicBezTo>
                <a:cubicBezTo>
                  <a:pt x="119" y="447"/>
                  <a:pt x="119" y="446"/>
                  <a:pt x="120" y="445"/>
                </a:cubicBezTo>
                <a:cubicBezTo>
                  <a:pt x="135" y="448"/>
                  <a:pt x="150" y="451"/>
                  <a:pt x="165" y="454"/>
                </a:cubicBezTo>
                <a:cubicBezTo>
                  <a:pt x="180" y="458"/>
                  <a:pt x="195" y="462"/>
                  <a:pt x="210" y="466"/>
                </a:cubicBezTo>
                <a:cubicBezTo>
                  <a:pt x="160" y="431"/>
                  <a:pt x="115" y="387"/>
                  <a:pt x="56" y="365"/>
                </a:cubicBezTo>
                <a:cubicBezTo>
                  <a:pt x="56" y="365"/>
                  <a:pt x="56" y="364"/>
                  <a:pt x="56" y="363"/>
                </a:cubicBezTo>
                <a:cubicBezTo>
                  <a:pt x="62" y="362"/>
                  <a:pt x="68" y="361"/>
                  <a:pt x="73" y="361"/>
                </a:cubicBezTo>
                <a:cubicBezTo>
                  <a:pt x="97" y="361"/>
                  <a:pt x="120" y="367"/>
                  <a:pt x="143" y="374"/>
                </a:cubicBezTo>
                <a:cubicBezTo>
                  <a:pt x="184" y="388"/>
                  <a:pt x="224" y="402"/>
                  <a:pt x="265" y="415"/>
                </a:cubicBezTo>
                <a:cubicBezTo>
                  <a:pt x="267" y="416"/>
                  <a:pt x="268" y="416"/>
                  <a:pt x="272" y="417"/>
                </a:cubicBezTo>
                <a:cubicBezTo>
                  <a:pt x="259" y="406"/>
                  <a:pt x="247" y="397"/>
                  <a:pt x="235" y="387"/>
                </a:cubicBezTo>
                <a:cubicBezTo>
                  <a:pt x="227" y="380"/>
                  <a:pt x="218" y="373"/>
                  <a:pt x="212" y="364"/>
                </a:cubicBezTo>
                <a:cubicBezTo>
                  <a:pt x="194" y="341"/>
                  <a:pt x="170" y="326"/>
                  <a:pt x="145" y="313"/>
                </a:cubicBezTo>
                <a:cubicBezTo>
                  <a:pt x="124" y="303"/>
                  <a:pt x="104" y="293"/>
                  <a:pt x="81" y="282"/>
                </a:cubicBezTo>
                <a:cubicBezTo>
                  <a:pt x="93" y="282"/>
                  <a:pt x="104" y="283"/>
                  <a:pt x="115" y="284"/>
                </a:cubicBezTo>
                <a:cubicBezTo>
                  <a:pt x="148" y="288"/>
                  <a:pt x="179" y="302"/>
                  <a:pt x="210" y="314"/>
                </a:cubicBezTo>
                <a:cubicBezTo>
                  <a:pt x="241" y="326"/>
                  <a:pt x="273" y="338"/>
                  <a:pt x="304" y="350"/>
                </a:cubicBezTo>
                <a:cubicBezTo>
                  <a:pt x="305" y="351"/>
                  <a:pt x="306" y="351"/>
                  <a:pt x="309" y="350"/>
                </a:cubicBezTo>
                <a:cubicBezTo>
                  <a:pt x="308" y="347"/>
                  <a:pt x="307" y="343"/>
                  <a:pt x="304" y="342"/>
                </a:cubicBezTo>
                <a:cubicBezTo>
                  <a:pt x="271" y="327"/>
                  <a:pt x="241" y="308"/>
                  <a:pt x="212" y="287"/>
                </a:cubicBezTo>
                <a:cubicBezTo>
                  <a:pt x="189" y="271"/>
                  <a:pt x="169" y="253"/>
                  <a:pt x="147" y="238"/>
                </a:cubicBezTo>
                <a:cubicBezTo>
                  <a:pt x="134" y="229"/>
                  <a:pt x="120" y="222"/>
                  <a:pt x="106" y="214"/>
                </a:cubicBezTo>
                <a:cubicBezTo>
                  <a:pt x="126" y="214"/>
                  <a:pt x="145" y="220"/>
                  <a:pt x="164" y="225"/>
                </a:cubicBezTo>
                <a:cubicBezTo>
                  <a:pt x="151" y="218"/>
                  <a:pt x="138" y="210"/>
                  <a:pt x="123" y="202"/>
                </a:cubicBezTo>
                <a:cubicBezTo>
                  <a:pt x="139" y="199"/>
                  <a:pt x="152" y="202"/>
                  <a:pt x="165" y="205"/>
                </a:cubicBezTo>
                <a:cubicBezTo>
                  <a:pt x="193" y="211"/>
                  <a:pt x="216" y="227"/>
                  <a:pt x="240" y="242"/>
                </a:cubicBezTo>
                <a:cubicBezTo>
                  <a:pt x="249" y="248"/>
                  <a:pt x="258" y="254"/>
                  <a:pt x="268" y="259"/>
                </a:cubicBezTo>
                <a:cubicBezTo>
                  <a:pt x="229" y="223"/>
                  <a:pt x="201" y="178"/>
                  <a:pt x="170" y="134"/>
                </a:cubicBezTo>
                <a:cubicBezTo>
                  <a:pt x="219" y="164"/>
                  <a:pt x="255" y="205"/>
                  <a:pt x="287" y="249"/>
                </a:cubicBezTo>
                <a:cubicBezTo>
                  <a:pt x="265" y="177"/>
                  <a:pt x="235" y="105"/>
                  <a:pt x="239" y="27"/>
                </a:cubicBezTo>
                <a:cubicBezTo>
                  <a:pt x="253" y="60"/>
                  <a:pt x="263" y="94"/>
                  <a:pt x="272" y="128"/>
                </a:cubicBezTo>
                <a:cubicBezTo>
                  <a:pt x="281" y="163"/>
                  <a:pt x="289" y="197"/>
                  <a:pt x="297" y="227"/>
                </a:cubicBezTo>
                <a:cubicBezTo>
                  <a:pt x="309" y="154"/>
                  <a:pt x="322" y="77"/>
                  <a:pt x="334" y="0"/>
                </a:cubicBezTo>
                <a:cubicBezTo>
                  <a:pt x="342" y="40"/>
                  <a:pt x="342" y="80"/>
                  <a:pt x="339" y="120"/>
                </a:cubicBezTo>
                <a:cubicBezTo>
                  <a:pt x="337" y="160"/>
                  <a:pt x="332" y="200"/>
                  <a:pt x="317" y="238"/>
                </a:cubicBezTo>
                <a:cubicBezTo>
                  <a:pt x="318" y="238"/>
                  <a:pt x="319" y="238"/>
                  <a:pt x="320" y="238"/>
                </a:cubicBezTo>
                <a:cubicBezTo>
                  <a:pt x="326" y="222"/>
                  <a:pt x="332" y="206"/>
                  <a:pt x="338" y="190"/>
                </a:cubicBezTo>
                <a:cubicBezTo>
                  <a:pt x="354" y="146"/>
                  <a:pt x="369" y="102"/>
                  <a:pt x="385" y="58"/>
                </a:cubicBezTo>
                <a:cubicBezTo>
                  <a:pt x="387" y="50"/>
                  <a:pt x="390" y="43"/>
                  <a:pt x="394" y="36"/>
                </a:cubicBezTo>
                <a:cubicBezTo>
                  <a:pt x="397" y="62"/>
                  <a:pt x="389" y="86"/>
                  <a:pt x="386" y="110"/>
                </a:cubicBezTo>
                <a:cubicBezTo>
                  <a:pt x="395" y="89"/>
                  <a:pt x="405" y="67"/>
                  <a:pt x="414" y="45"/>
                </a:cubicBezTo>
                <a:cubicBezTo>
                  <a:pt x="415" y="46"/>
                  <a:pt x="416" y="46"/>
                  <a:pt x="417" y="46"/>
                </a:cubicBezTo>
                <a:cubicBezTo>
                  <a:pt x="411" y="79"/>
                  <a:pt x="406" y="112"/>
                  <a:pt x="401" y="141"/>
                </a:cubicBezTo>
                <a:cubicBezTo>
                  <a:pt x="409" y="123"/>
                  <a:pt x="419" y="101"/>
                  <a:pt x="429" y="79"/>
                </a:cubicBezTo>
                <a:cubicBezTo>
                  <a:pt x="411" y="170"/>
                  <a:pt x="394" y="261"/>
                  <a:pt x="359" y="348"/>
                </a:cubicBezTo>
                <a:cubicBezTo>
                  <a:pt x="356" y="356"/>
                  <a:pt x="353" y="365"/>
                  <a:pt x="348" y="373"/>
                </a:cubicBezTo>
                <a:cubicBezTo>
                  <a:pt x="339" y="389"/>
                  <a:pt x="339" y="407"/>
                  <a:pt x="339" y="425"/>
                </a:cubicBezTo>
                <a:cubicBezTo>
                  <a:pt x="339" y="427"/>
                  <a:pt x="339" y="429"/>
                  <a:pt x="339" y="431"/>
                </a:cubicBezTo>
                <a:cubicBezTo>
                  <a:pt x="339" y="431"/>
                  <a:pt x="340" y="432"/>
                  <a:pt x="340" y="432"/>
                </a:cubicBezTo>
                <a:cubicBezTo>
                  <a:pt x="361" y="384"/>
                  <a:pt x="380" y="335"/>
                  <a:pt x="402" y="287"/>
                </a:cubicBezTo>
                <a:cubicBezTo>
                  <a:pt x="424" y="239"/>
                  <a:pt x="442" y="189"/>
                  <a:pt x="469" y="144"/>
                </a:cubicBezTo>
                <a:cubicBezTo>
                  <a:pt x="470" y="144"/>
                  <a:pt x="471" y="144"/>
                  <a:pt x="472" y="145"/>
                </a:cubicBezTo>
                <a:cubicBezTo>
                  <a:pt x="470" y="151"/>
                  <a:pt x="467" y="158"/>
                  <a:pt x="465" y="164"/>
                </a:cubicBezTo>
                <a:cubicBezTo>
                  <a:pt x="442" y="231"/>
                  <a:pt x="419" y="298"/>
                  <a:pt x="395" y="365"/>
                </a:cubicBezTo>
                <a:cubicBezTo>
                  <a:pt x="389" y="381"/>
                  <a:pt x="381" y="397"/>
                  <a:pt x="375" y="413"/>
                </a:cubicBezTo>
                <a:cubicBezTo>
                  <a:pt x="366" y="440"/>
                  <a:pt x="363" y="474"/>
                  <a:pt x="366" y="507"/>
                </a:cubicBezTo>
                <a:cubicBezTo>
                  <a:pt x="367" y="505"/>
                  <a:pt x="368" y="504"/>
                  <a:pt x="369" y="502"/>
                </a:cubicBezTo>
                <a:cubicBezTo>
                  <a:pt x="387" y="472"/>
                  <a:pt x="397" y="438"/>
                  <a:pt x="402" y="403"/>
                </a:cubicBezTo>
                <a:cubicBezTo>
                  <a:pt x="405" y="380"/>
                  <a:pt x="410" y="357"/>
                  <a:pt x="420" y="335"/>
                </a:cubicBezTo>
                <a:cubicBezTo>
                  <a:pt x="421" y="333"/>
                  <a:pt x="422" y="331"/>
                  <a:pt x="423" y="330"/>
                </a:cubicBezTo>
                <a:cubicBezTo>
                  <a:pt x="423" y="329"/>
                  <a:pt x="424" y="329"/>
                  <a:pt x="425" y="329"/>
                </a:cubicBezTo>
                <a:cubicBezTo>
                  <a:pt x="424" y="345"/>
                  <a:pt x="422" y="360"/>
                  <a:pt x="421" y="375"/>
                </a:cubicBezTo>
                <a:cubicBezTo>
                  <a:pt x="444" y="327"/>
                  <a:pt x="459" y="274"/>
                  <a:pt x="495" y="232"/>
                </a:cubicBezTo>
                <a:cubicBezTo>
                  <a:pt x="493" y="237"/>
                  <a:pt x="492" y="243"/>
                  <a:pt x="490" y="248"/>
                </a:cubicBezTo>
                <a:cubicBezTo>
                  <a:pt x="488" y="254"/>
                  <a:pt x="487" y="259"/>
                  <a:pt x="485" y="265"/>
                </a:cubicBezTo>
                <a:cubicBezTo>
                  <a:pt x="467" y="314"/>
                  <a:pt x="451" y="365"/>
                  <a:pt x="431" y="414"/>
                </a:cubicBezTo>
                <a:cubicBezTo>
                  <a:pt x="415" y="455"/>
                  <a:pt x="396" y="495"/>
                  <a:pt x="378" y="536"/>
                </a:cubicBezTo>
                <a:cubicBezTo>
                  <a:pt x="373" y="547"/>
                  <a:pt x="370" y="559"/>
                  <a:pt x="366" y="570"/>
                </a:cubicBezTo>
                <a:cubicBezTo>
                  <a:pt x="365" y="573"/>
                  <a:pt x="365" y="577"/>
                  <a:pt x="365" y="581"/>
                </a:cubicBezTo>
                <a:cubicBezTo>
                  <a:pt x="377" y="560"/>
                  <a:pt x="387" y="538"/>
                  <a:pt x="400" y="519"/>
                </a:cubicBezTo>
                <a:cubicBezTo>
                  <a:pt x="429" y="475"/>
                  <a:pt x="448" y="427"/>
                  <a:pt x="472" y="382"/>
                </a:cubicBezTo>
                <a:cubicBezTo>
                  <a:pt x="483" y="360"/>
                  <a:pt x="495" y="339"/>
                  <a:pt x="508" y="319"/>
                </a:cubicBezTo>
                <a:cubicBezTo>
                  <a:pt x="514" y="309"/>
                  <a:pt x="522" y="301"/>
                  <a:pt x="529" y="293"/>
                </a:cubicBezTo>
                <a:cubicBezTo>
                  <a:pt x="530" y="293"/>
                  <a:pt x="531" y="293"/>
                  <a:pt x="531" y="294"/>
                </a:cubicBezTo>
                <a:cubicBezTo>
                  <a:pt x="531" y="296"/>
                  <a:pt x="530" y="298"/>
                  <a:pt x="529" y="299"/>
                </a:cubicBezTo>
                <a:cubicBezTo>
                  <a:pt x="525" y="307"/>
                  <a:pt x="520" y="315"/>
                  <a:pt x="516" y="323"/>
                </a:cubicBezTo>
                <a:cubicBezTo>
                  <a:pt x="511" y="334"/>
                  <a:pt x="505" y="344"/>
                  <a:pt x="504" y="357"/>
                </a:cubicBezTo>
                <a:cubicBezTo>
                  <a:pt x="503" y="370"/>
                  <a:pt x="496" y="382"/>
                  <a:pt x="492" y="394"/>
                </a:cubicBezTo>
                <a:cubicBezTo>
                  <a:pt x="466" y="465"/>
                  <a:pt x="440" y="537"/>
                  <a:pt x="413" y="609"/>
                </a:cubicBezTo>
                <a:cubicBezTo>
                  <a:pt x="403" y="635"/>
                  <a:pt x="391" y="659"/>
                  <a:pt x="380" y="685"/>
                </a:cubicBezTo>
                <a:cubicBezTo>
                  <a:pt x="377" y="694"/>
                  <a:pt x="376" y="704"/>
                  <a:pt x="373" y="713"/>
                </a:cubicBezTo>
                <a:cubicBezTo>
                  <a:pt x="374" y="713"/>
                  <a:pt x="374" y="713"/>
                  <a:pt x="375" y="714"/>
                </a:cubicBezTo>
                <a:cubicBezTo>
                  <a:pt x="376" y="713"/>
                  <a:pt x="376" y="713"/>
                  <a:pt x="376" y="712"/>
                </a:cubicBezTo>
                <a:cubicBezTo>
                  <a:pt x="396" y="664"/>
                  <a:pt x="422" y="619"/>
                  <a:pt x="448" y="573"/>
                </a:cubicBezTo>
                <a:cubicBezTo>
                  <a:pt x="459" y="552"/>
                  <a:pt x="469" y="529"/>
                  <a:pt x="479" y="507"/>
                </a:cubicBezTo>
                <a:cubicBezTo>
                  <a:pt x="497" y="472"/>
                  <a:pt x="517" y="439"/>
                  <a:pt x="545" y="411"/>
                </a:cubicBezTo>
                <a:cubicBezTo>
                  <a:pt x="541" y="419"/>
                  <a:pt x="537" y="427"/>
                  <a:pt x="533" y="436"/>
                </a:cubicBezTo>
                <a:cubicBezTo>
                  <a:pt x="505" y="499"/>
                  <a:pt x="479" y="562"/>
                  <a:pt x="451" y="625"/>
                </a:cubicBezTo>
                <a:cubicBezTo>
                  <a:pt x="431" y="668"/>
                  <a:pt x="410" y="710"/>
                  <a:pt x="390" y="752"/>
                </a:cubicBezTo>
                <a:cubicBezTo>
                  <a:pt x="382" y="768"/>
                  <a:pt x="375" y="783"/>
                  <a:pt x="376" y="803"/>
                </a:cubicBezTo>
                <a:cubicBezTo>
                  <a:pt x="379" y="798"/>
                  <a:pt x="381" y="795"/>
                  <a:pt x="383" y="791"/>
                </a:cubicBezTo>
                <a:cubicBezTo>
                  <a:pt x="405" y="750"/>
                  <a:pt x="427" y="709"/>
                  <a:pt x="449" y="668"/>
                </a:cubicBezTo>
                <a:cubicBezTo>
                  <a:pt x="477" y="618"/>
                  <a:pt x="507" y="569"/>
                  <a:pt x="544" y="525"/>
                </a:cubicBezTo>
                <a:cubicBezTo>
                  <a:pt x="552" y="516"/>
                  <a:pt x="560" y="508"/>
                  <a:pt x="570" y="500"/>
                </a:cubicBezTo>
                <a:cubicBezTo>
                  <a:pt x="561" y="519"/>
                  <a:pt x="552" y="538"/>
                  <a:pt x="543" y="556"/>
                </a:cubicBezTo>
                <a:cubicBezTo>
                  <a:pt x="502" y="644"/>
                  <a:pt x="456" y="728"/>
                  <a:pt x="402" y="808"/>
                </a:cubicBezTo>
                <a:cubicBezTo>
                  <a:pt x="393" y="820"/>
                  <a:pt x="385" y="833"/>
                  <a:pt x="383" y="848"/>
                </a:cubicBezTo>
                <a:cubicBezTo>
                  <a:pt x="383" y="851"/>
                  <a:pt x="383" y="854"/>
                  <a:pt x="383" y="858"/>
                </a:cubicBezTo>
                <a:cubicBezTo>
                  <a:pt x="414" y="801"/>
                  <a:pt x="446" y="746"/>
                  <a:pt x="485" y="695"/>
                </a:cubicBezTo>
                <a:cubicBezTo>
                  <a:pt x="524" y="644"/>
                  <a:pt x="555" y="588"/>
                  <a:pt x="600" y="542"/>
                </a:cubicBezTo>
                <a:cubicBezTo>
                  <a:pt x="601" y="542"/>
                  <a:pt x="602" y="543"/>
                  <a:pt x="603" y="543"/>
                </a:cubicBezTo>
                <a:cubicBezTo>
                  <a:pt x="598" y="551"/>
                  <a:pt x="594" y="559"/>
                  <a:pt x="589" y="567"/>
                </a:cubicBezTo>
                <a:cubicBezTo>
                  <a:pt x="562" y="616"/>
                  <a:pt x="536" y="665"/>
                  <a:pt x="508" y="714"/>
                </a:cubicBezTo>
                <a:cubicBezTo>
                  <a:pt x="476" y="767"/>
                  <a:pt x="442" y="820"/>
                  <a:pt x="408" y="873"/>
                </a:cubicBezTo>
                <a:cubicBezTo>
                  <a:pt x="402" y="883"/>
                  <a:pt x="403" y="894"/>
                  <a:pt x="400" y="904"/>
                </a:cubicBezTo>
                <a:cubicBezTo>
                  <a:pt x="399" y="909"/>
                  <a:pt x="399" y="914"/>
                  <a:pt x="398" y="920"/>
                </a:cubicBezTo>
                <a:cubicBezTo>
                  <a:pt x="412" y="900"/>
                  <a:pt x="424" y="881"/>
                  <a:pt x="436" y="863"/>
                </a:cubicBezTo>
                <a:cubicBezTo>
                  <a:pt x="473" y="809"/>
                  <a:pt x="510" y="755"/>
                  <a:pt x="547" y="702"/>
                </a:cubicBezTo>
                <a:cubicBezTo>
                  <a:pt x="571" y="669"/>
                  <a:pt x="595" y="636"/>
                  <a:pt x="619" y="603"/>
                </a:cubicBezTo>
                <a:cubicBezTo>
                  <a:pt x="625" y="594"/>
                  <a:pt x="632" y="588"/>
                  <a:pt x="640" y="581"/>
                </a:cubicBezTo>
                <a:cubicBezTo>
                  <a:pt x="632" y="597"/>
                  <a:pt x="624" y="613"/>
                  <a:pt x="616" y="629"/>
                </a:cubicBezTo>
                <a:cubicBezTo>
                  <a:pt x="569" y="722"/>
                  <a:pt x="513" y="809"/>
                  <a:pt x="461" y="899"/>
                </a:cubicBezTo>
                <a:cubicBezTo>
                  <a:pt x="448" y="920"/>
                  <a:pt x="432" y="938"/>
                  <a:pt x="416" y="957"/>
                </a:cubicBezTo>
                <a:cubicBezTo>
                  <a:pt x="407" y="967"/>
                  <a:pt x="402" y="978"/>
                  <a:pt x="403" y="991"/>
                </a:cubicBezTo>
                <a:cubicBezTo>
                  <a:pt x="403" y="1003"/>
                  <a:pt x="403" y="1015"/>
                  <a:pt x="403" y="1027"/>
                </a:cubicBezTo>
                <a:cubicBezTo>
                  <a:pt x="403" y="1027"/>
                  <a:pt x="403" y="1027"/>
                  <a:pt x="404" y="1026"/>
                </a:cubicBezTo>
                <a:cubicBezTo>
                  <a:pt x="428" y="991"/>
                  <a:pt x="453" y="955"/>
                  <a:pt x="476" y="919"/>
                </a:cubicBezTo>
                <a:cubicBezTo>
                  <a:pt x="503" y="879"/>
                  <a:pt x="529" y="837"/>
                  <a:pt x="555" y="796"/>
                </a:cubicBezTo>
                <a:cubicBezTo>
                  <a:pt x="583" y="754"/>
                  <a:pt x="613" y="713"/>
                  <a:pt x="651" y="678"/>
                </a:cubicBezTo>
                <a:cubicBezTo>
                  <a:pt x="653" y="676"/>
                  <a:pt x="655" y="674"/>
                  <a:pt x="658" y="673"/>
                </a:cubicBezTo>
                <a:cubicBezTo>
                  <a:pt x="657" y="675"/>
                  <a:pt x="657" y="676"/>
                  <a:pt x="656" y="678"/>
                </a:cubicBezTo>
                <a:cubicBezTo>
                  <a:pt x="608" y="763"/>
                  <a:pt x="560" y="848"/>
                  <a:pt x="511" y="933"/>
                </a:cubicBezTo>
                <a:cubicBezTo>
                  <a:pt x="486" y="975"/>
                  <a:pt x="459" y="1015"/>
                  <a:pt x="424" y="1049"/>
                </a:cubicBezTo>
                <a:cubicBezTo>
                  <a:pt x="419" y="1054"/>
                  <a:pt x="416" y="1060"/>
                  <a:pt x="416" y="1068"/>
                </a:cubicBezTo>
                <a:cubicBezTo>
                  <a:pt x="415" y="1076"/>
                  <a:pt x="414" y="1084"/>
                  <a:pt x="412" y="1095"/>
                </a:cubicBezTo>
                <a:cubicBezTo>
                  <a:pt x="414" y="1092"/>
                  <a:pt x="415" y="1091"/>
                  <a:pt x="416" y="1090"/>
                </a:cubicBezTo>
                <a:cubicBezTo>
                  <a:pt x="446" y="1035"/>
                  <a:pt x="483" y="986"/>
                  <a:pt x="525" y="940"/>
                </a:cubicBezTo>
                <a:cubicBezTo>
                  <a:pt x="565" y="895"/>
                  <a:pt x="602" y="846"/>
                  <a:pt x="636" y="796"/>
                </a:cubicBezTo>
                <a:cubicBezTo>
                  <a:pt x="650" y="776"/>
                  <a:pt x="666" y="757"/>
                  <a:pt x="687" y="741"/>
                </a:cubicBezTo>
                <a:cubicBezTo>
                  <a:pt x="684" y="746"/>
                  <a:pt x="680" y="751"/>
                  <a:pt x="677" y="756"/>
                </a:cubicBezTo>
                <a:cubicBezTo>
                  <a:pt x="637" y="822"/>
                  <a:pt x="598" y="888"/>
                  <a:pt x="556" y="953"/>
                </a:cubicBezTo>
                <a:cubicBezTo>
                  <a:pt x="524" y="1004"/>
                  <a:pt x="490" y="1053"/>
                  <a:pt x="450" y="1098"/>
                </a:cubicBezTo>
                <a:cubicBezTo>
                  <a:pt x="445" y="1104"/>
                  <a:pt x="440" y="1110"/>
                  <a:pt x="433" y="1115"/>
                </a:cubicBezTo>
                <a:cubicBezTo>
                  <a:pt x="421" y="1125"/>
                  <a:pt x="415" y="1138"/>
                  <a:pt x="413" y="1154"/>
                </a:cubicBezTo>
                <a:cubicBezTo>
                  <a:pt x="412" y="1164"/>
                  <a:pt x="411" y="1173"/>
                  <a:pt x="411" y="1184"/>
                </a:cubicBezTo>
                <a:cubicBezTo>
                  <a:pt x="419" y="1173"/>
                  <a:pt x="428" y="1163"/>
                  <a:pt x="436" y="1152"/>
                </a:cubicBezTo>
                <a:cubicBezTo>
                  <a:pt x="451" y="1130"/>
                  <a:pt x="465" y="1108"/>
                  <a:pt x="479" y="1085"/>
                </a:cubicBezTo>
                <a:cubicBezTo>
                  <a:pt x="499" y="1053"/>
                  <a:pt x="522" y="1024"/>
                  <a:pt x="546" y="996"/>
                </a:cubicBezTo>
                <a:cubicBezTo>
                  <a:pt x="579" y="960"/>
                  <a:pt x="608" y="922"/>
                  <a:pt x="635" y="883"/>
                </a:cubicBezTo>
                <a:cubicBezTo>
                  <a:pt x="646" y="866"/>
                  <a:pt x="660" y="852"/>
                  <a:pt x="673" y="837"/>
                </a:cubicBezTo>
                <a:cubicBezTo>
                  <a:pt x="673" y="838"/>
                  <a:pt x="674" y="838"/>
                  <a:pt x="675" y="839"/>
                </a:cubicBezTo>
                <a:cubicBezTo>
                  <a:pt x="675" y="839"/>
                  <a:pt x="675" y="840"/>
                  <a:pt x="675" y="841"/>
                </a:cubicBezTo>
                <a:cubicBezTo>
                  <a:pt x="655" y="874"/>
                  <a:pt x="636" y="908"/>
                  <a:pt x="615" y="941"/>
                </a:cubicBezTo>
                <a:cubicBezTo>
                  <a:pt x="582" y="994"/>
                  <a:pt x="549" y="1047"/>
                  <a:pt x="516" y="1100"/>
                </a:cubicBezTo>
                <a:cubicBezTo>
                  <a:pt x="504" y="1118"/>
                  <a:pt x="494" y="1137"/>
                  <a:pt x="481" y="1153"/>
                </a:cubicBezTo>
                <a:cubicBezTo>
                  <a:pt x="469" y="1169"/>
                  <a:pt x="455" y="1183"/>
                  <a:pt x="441" y="1195"/>
                </a:cubicBezTo>
                <a:cubicBezTo>
                  <a:pt x="425" y="1208"/>
                  <a:pt x="422" y="1225"/>
                  <a:pt x="419" y="1243"/>
                </a:cubicBezTo>
                <a:cubicBezTo>
                  <a:pt x="418" y="1248"/>
                  <a:pt x="418" y="1253"/>
                  <a:pt x="418" y="1258"/>
                </a:cubicBezTo>
                <a:cubicBezTo>
                  <a:pt x="421" y="1253"/>
                  <a:pt x="424" y="1248"/>
                  <a:pt x="427" y="1243"/>
                </a:cubicBezTo>
                <a:cubicBezTo>
                  <a:pt x="454" y="1200"/>
                  <a:pt x="485" y="1160"/>
                  <a:pt x="518" y="1121"/>
                </a:cubicBezTo>
                <a:cubicBezTo>
                  <a:pt x="561" y="1070"/>
                  <a:pt x="604" y="1020"/>
                  <a:pt x="649" y="971"/>
                </a:cubicBezTo>
                <a:cubicBezTo>
                  <a:pt x="663" y="955"/>
                  <a:pt x="680" y="943"/>
                  <a:pt x="697" y="929"/>
                </a:cubicBezTo>
                <a:cubicBezTo>
                  <a:pt x="697" y="930"/>
                  <a:pt x="698" y="930"/>
                  <a:pt x="698" y="931"/>
                </a:cubicBezTo>
                <a:cubicBezTo>
                  <a:pt x="689" y="943"/>
                  <a:pt x="679" y="953"/>
                  <a:pt x="670" y="965"/>
                </a:cubicBezTo>
                <a:cubicBezTo>
                  <a:pt x="635" y="1014"/>
                  <a:pt x="600" y="1063"/>
                  <a:pt x="565" y="1112"/>
                </a:cubicBezTo>
                <a:cubicBezTo>
                  <a:pt x="525" y="1168"/>
                  <a:pt x="484" y="1223"/>
                  <a:pt x="435" y="1270"/>
                </a:cubicBezTo>
                <a:cubicBezTo>
                  <a:pt x="421" y="1284"/>
                  <a:pt x="414" y="1299"/>
                  <a:pt x="416" y="1318"/>
                </a:cubicBezTo>
                <a:cubicBezTo>
                  <a:pt x="416" y="1326"/>
                  <a:pt x="416" y="1334"/>
                  <a:pt x="416" y="1344"/>
                </a:cubicBezTo>
                <a:cubicBezTo>
                  <a:pt x="514" y="1226"/>
                  <a:pt x="611" y="1110"/>
                  <a:pt x="729" y="1013"/>
                </a:cubicBezTo>
                <a:cubicBezTo>
                  <a:pt x="730" y="1014"/>
                  <a:pt x="731" y="1015"/>
                  <a:pt x="731" y="1015"/>
                </a:cubicBezTo>
                <a:cubicBezTo>
                  <a:pt x="724" y="1025"/>
                  <a:pt x="716" y="1035"/>
                  <a:pt x="709" y="1045"/>
                </a:cubicBezTo>
                <a:cubicBezTo>
                  <a:pt x="651" y="1118"/>
                  <a:pt x="594" y="1192"/>
                  <a:pt x="530" y="1260"/>
                </a:cubicBezTo>
                <a:cubicBezTo>
                  <a:pt x="501" y="1290"/>
                  <a:pt x="470" y="1319"/>
                  <a:pt x="438" y="1347"/>
                </a:cubicBezTo>
                <a:cubicBezTo>
                  <a:pt x="426" y="1358"/>
                  <a:pt x="419" y="1370"/>
                  <a:pt x="419" y="1387"/>
                </a:cubicBezTo>
                <a:cubicBezTo>
                  <a:pt x="419" y="1393"/>
                  <a:pt x="419" y="1400"/>
                  <a:pt x="419" y="1407"/>
                </a:cubicBezTo>
                <a:cubicBezTo>
                  <a:pt x="420" y="1406"/>
                  <a:pt x="421" y="1405"/>
                  <a:pt x="423" y="1404"/>
                </a:cubicBezTo>
                <a:cubicBezTo>
                  <a:pt x="485" y="1321"/>
                  <a:pt x="551" y="1241"/>
                  <a:pt x="624" y="1167"/>
                </a:cubicBezTo>
                <a:cubicBezTo>
                  <a:pt x="651" y="1139"/>
                  <a:pt x="680" y="1113"/>
                  <a:pt x="709" y="1087"/>
                </a:cubicBezTo>
                <a:cubicBezTo>
                  <a:pt x="721" y="1075"/>
                  <a:pt x="735" y="1066"/>
                  <a:pt x="750" y="1058"/>
                </a:cubicBezTo>
                <a:cubicBezTo>
                  <a:pt x="750" y="1058"/>
                  <a:pt x="749" y="1059"/>
                  <a:pt x="749" y="1060"/>
                </a:cubicBezTo>
                <a:cubicBezTo>
                  <a:pt x="674" y="1151"/>
                  <a:pt x="600" y="1243"/>
                  <a:pt x="524" y="1334"/>
                </a:cubicBezTo>
                <a:cubicBezTo>
                  <a:pt x="503" y="1360"/>
                  <a:pt x="479" y="1384"/>
                  <a:pt x="456" y="1408"/>
                </a:cubicBezTo>
                <a:cubicBezTo>
                  <a:pt x="450" y="1415"/>
                  <a:pt x="442" y="1420"/>
                  <a:pt x="435" y="1426"/>
                </a:cubicBezTo>
                <a:cubicBezTo>
                  <a:pt x="428" y="1431"/>
                  <a:pt x="422" y="1438"/>
                  <a:pt x="421" y="1448"/>
                </a:cubicBezTo>
                <a:cubicBezTo>
                  <a:pt x="420" y="1462"/>
                  <a:pt x="419" y="1477"/>
                  <a:pt x="418" y="1493"/>
                </a:cubicBezTo>
                <a:cubicBezTo>
                  <a:pt x="518" y="1365"/>
                  <a:pt x="624" y="1247"/>
                  <a:pt x="755" y="1154"/>
                </a:cubicBezTo>
                <a:cubicBezTo>
                  <a:pt x="756" y="1155"/>
                  <a:pt x="757" y="1156"/>
                  <a:pt x="759" y="1157"/>
                </a:cubicBezTo>
                <a:cubicBezTo>
                  <a:pt x="749" y="1167"/>
                  <a:pt x="739" y="1176"/>
                  <a:pt x="728" y="1186"/>
                </a:cubicBezTo>
                <a:cubicBezTo>
                  <a:pt x="689" y="1222"/>
                  <a:pt x="657" y="1265"/>
                  <a:pt x="622" y="1307"/>
                </a:cubicBezTo>
                <a:cubicBezTo>
                  <a:pt x="588" y="1348"/>
                  <a:pt x="552" y="1389"/>
                  <a:pt x="518" y="1429"/>
                </a:cubicBezTo>
                <a:cubicBezTo>
                  <a:pt x="505" y="1445"/>
                  <a:pt x="493" y="1460"/>
                  <a:pt x="479" y="1474"/>
                </a:cubicBezTo>
                <a:cubicBezTo>
                  <a:pt x="469" y="1485"/>
                  <a:pt x="457" y="1494"/>
                  <a:pt x="444" y="1503"/>
                </a:cubicBezTo>
                <a:cubicBezTo>
                  <a:pt x="434" y="1509"/>
                  <a:pt x="427" y="1516"/>
                  <a:pt x="427" y="1529"/>
                </a:cubicBezTo>
                <a:cubicBezTo>
                  <a:pt x="427" y="1541"/>
                  <a:pt x="426" y="1553"/>
                  <a:pt x="427" y="1566"/>
                </a:cubicBezTo>
                <a:cubicBezTo>
                  <a:pt x="432" y="1559"/>
                  <a:pt x="436" y="1552"/>
                  <a:pt x="441" y="1546"/>
                </a:cubicBezTo>
                <a:cubicBezTo>
                  <a:pt x="462" y="1516"/>
                  <a:pt x="489" y="1490"/>
                  <a:pt x="516" y="1465"/>
                </a:cubicBezTo>
                <a:cubicBezTo>
                  <a:pt x="564" y="1418"/>
                  <a:pt x="612" y="1371"/>
                  <a:pt x="663" y="1327"/>
                </a:cubicBezTo>
                <a:cubicBezTo>
                  <a:pt x="693" y="1301"/>
                  <a:pt x="727" y="1280"/>
                  <a:pt x="759" y="1257"/>
                </a:cubicBezTo>
                <a:cubicBezTo>
                  <a:pt x="762" y="1255"/>
                  <a:pt x="765" y="1254"/>
                  <a:pt x="769" y="1253"/>
                </a:cubicBezTo>
                <a:cubicBezTo>
                  <a:pt x="767" y="1256"/>
                  <a:pt x="765" y="1259"/>
                  <a:pt x="763" y="1261"/>
                </a:cubicBezTo>
                <a:cubicBezTo>
                  <a:pt x="719" y="1311"/>
                  <a:pt x="676" y="1361"/>
                  <a:pt x="632" y="1409"/>
                </a:cubicBezTo>
                <a:cubicBezTo>
                  <a:pt x="579" y="1467"/>
                  <a:pt x="523" y="1521"/>
                  <a:pt x="463" y="1570"/>
                </a:cubicBezTo>
                <a:cubicBezTo>
                  <a:pt x="458" y="1573"/>
                  <a:pt x="454" y="1577"/>
                  <a:pt x="449" y="1580"/>
                </a:cubicBezTo>
                <a:cubicBezTo>
                  <a:pt x="438" y="1587"/>
                  <a:pt x="432" y="1597"/>
                  <a:pt x="431" y="1609"/>
                </a:cubicBezTo>
                <a:cubicBezTo>
                  <a:pt x="430" y="1620"/>
                  <a:pt x="429" y="1631"/>
                  <a:pt x="428" y="1645"/>
                </a:cubicBezTo>
                <a:cubicBezTo>
                  <a:pt x="438" y="1633"/>
                  <a:pt x="446" y="1623"/>
                  <a:pt x="455" y="1614"/>
                </a:cubicBezTo>
                <a:cubicBezTo>
                  <a:pt x="506" y="1558"/>
                  <a:pt x="557" y="1501"/>
                  <a:pt x="609" y="1445"/>
                </a:cubicBezTo>
                <a:cubicBezTo>
                  <a:pt x="649" y="1404"/>
                  <a:pt x="690" y="1364"/>
                  <a:pt x="732" y="1323"/>
                </a:cubicBezTo>
                <a:cubicBezTo>
                  <a:pt x="740" y="1315"/>
                  <a:pt x="750" y="1309"/>
                  <a:pt x="759" y="1302"/>
                </a:cubicBezTo>
                <a:cubicBezTo>
                  <a:pt x="761" y="1301"/>
                  <a:pt x="764" y="1300"/>
                  <a:pt x="766" y="1299"/>
                </a:cubicBezTo>
                <a:cubicBezTo>
                  <a:pt x="767" y="1299"/>
                  <a:pt x="767" y="1300"/>
                  <a:pt x="768" y="1300"/>
                </a:cubicBezTo>
                <a:cubicBezTo>
                  <a:pt x="765" y="1304"/>
                  <a:pt x="762" y="1309"/>
                  <a:pt x="759" y="1313"/>
                </a:cubicBezTo>
                <a:cubicBezTo>
                  <a:pt x="735" y="1341"/>
                  <a:pt x="711" y="1369"/>
                  <a:pt x="686" y="1397"/>
                </a:cubicBezTo>
                <a:cubicBezTo>
                  <a:pt x="639" y="1449"/>
                  <a:pt x="594" y="1503"/>
                  <a:pt x="551" y="1559"/>
                </a:cubicBezTo>
                <a:cubicBezTo>
                  <a:pt x="528" y="1590"/>
                  <a:pt x="502" y="1620"/>
                  <a:pt x="470" y="1643"/>
                </a:cubicBezTo>
                <a:cubicBezTo>
                  <a:pt x="462" y="1648"/>
                  <a:pt x="454" y="1653"/>
                  <a:pt x="445" y="1657"/>
                </a:cubicBezTo>
                <a:cubicBezTo>
                  <a:pt x="439" y="1661"/>
                  <a:pt x="436" y="1666"/>
                  <a:pt x="435" y="1673"/>
                </a:cubicBezTo>
                <a:cubicBezTo>
                  <a:pt x="434" y="1684"/>
                  <a:pt x="433" y="1696"/>
                  <a:pt x="433" y="1709"/>
                </a:cubicBezTo>
                <a:cubicBezTo>
                  <a:pt x="440" y="1701"/>
                  <a:pt x="448" y="1694"/>
                  <a:pt x="454" y="1687"/>
                </a:cubicBezTo>
                <a:cubicBezTo>
                  <a:pt x="491" y="1642"/>
                  <a:pt x="529" y="1597"/>
                  <a:pt x="565" y="1551"/>
                </a:cubicBezTo>
                <a:cubicBezTo>
                  <a:pt x="624" y="1474"/>
                  <a:pt x="685" y="1399"/>
                  <a:pt x="754" y="1329"/>
                </a:cubicBezTo>
                <a:cubicBezTo>
                  <a:pt x="756" y="1327"/>
                  <a:pt x="757" y="1324"/>
                  <a:pt x="759" y="1322"/>
                </a:cubicBezTo>
                <a:cubicBezTo>
                  <a:pt x="760" y="1323"/>
                  <a:pt x="761" y="1323"/>
                  <a:pt x="762" y="1324"/>
                </a:cubicBezTo>
                <a:cubicBezTo>
                  <a:pt x="759" y="1329"/>
                  <a:pt x="756" y="1334"/>
                  <a:pt x="753" y="1339"/>
                </a:cubicBezTo>
                <a:cubicBezTo>
                  <a:pt x="682" y="1445"/>
                  <a:pt x="612" y="1552"/>
                  <a:pt x="536" y="1655"/>
                </a:cubicBezTo>
                <a:cubicBezTo>
                  <a:pt x="512" y="1688"/>
                  <a:pt x="483" y="1713"/>
                  <a:pt x="445" y="1725"/>
                </a:cubicBezTo>
                <a:cubicBezTo>
                  <a:pt x="436" y="1728"/>
                  <a:pt x="432" y="1733"/>
                  <a:pt x="433" y="1743"/>
                </a:cubicBezTo>
                <a:cubicBezTo>
                  <a:pt x="434" y="1754"/>
                  <a:pt x="433" y="1766"/>
                  <a:pt x="433" y="1777"/>
                </a:cubicBezTo>
                <a:cubicBezTo>
                  <a:pt x="434" y="1777"/>
                  <a:pt x="435" y="1777"/>
                  <a:pt x="435" y="1777"/>
                </a:cubicBezTo>
                <a:cubicBezTo>
                  <a:pt x="521" y="1683"/>
                  <a:pt x="606" y="1588"/>
                  <a:pt x="692" y="1493"/>
                </a:cubicBezTo>
                <a:cubicBezTo>
                  <a:pt x="693" y="1492"/>
                  <a:pt x="694" y="1492"/>
                  <a:pt x="696" y="1492"/>
                </a:cubicBezTo>
                <a:cubicBezTo>
                  <a:pt x="695" y="1494"/>
                  <a:pt x="694" y="1496"/>
                  <a:pt x="693" y="1498"/>
                </a:cubicBezTo>
                <a:cubicBezTo>
                  <a:pt x="644" y="1574"/>
                  <a:pt x="595" y="1649"/>
                  <a:pt x="534" y="1715"/>
                </a:cubicBezTo>
                <a:cubicBezTo>
                  <a:pt x="507" y="1744"/>
                  <a:pt x="480" y="1772"/>
                  <a:pt x="452" y="1801"/>
                </a:cubicBezTo>
                <a:cubicBezTo>
                  <a:pt x="440" y="1813"/>
                  <a:pt x="434" y="1826"/>
                  <a:pt x="436" y="1843"/>
                </a:cubicBezTo>
                <a:cubicBezTo>
                  <a:pt x="437" y="1847"/>
                  <a:pt x="436" y="1851"/>
                  <a:pt x="436" y="1855"/>
                </a:cubicBezTo>
                <a:cubicBezTo>
                  <a:pt x="525" y="1744"/>
                  <a:pt x="617" y="1636"/>
                  <a:pt x="723" y="1540"/>
                </a:cubicBezTo>
                <a:cubicBezTo>
                  <a:pt x="724" y="1541"/>
                  <a:pt x="725" y="1541"/>
                  <a:pt x="726" y="1542"/>
                </a:cubicBezTo>
                <a:cubicBezTo>
                  <a:pt x="718" y="1553"/>
                  <a:pt x="709" y="1563"/>
                  <a:pt x="702" y="1574"/>
                </a:cubicBezTo>
                <a:cubicBezTo>
                  <a:pt x="666" y="1625"/>
                  <a:pt x="630" y="1675"/>
                  <a:pt x="594" y="1726"/>
                </a:cubicBezTo>
                <a:cubicBezTo>
                  <a:pt x="566" y="1765"/>
                  <a:pt x="536" y="1803"/>
                  <a:pt x="500" y="1836"/>
                </a:cubicBezTo>
                <a:cubicBezTo>
                  <a:pt x="482" y="1852"/>
                  <a:pt x="462" y="1867"/>
                  <a:pt x="443" y="1882"/>
                </a:cubicBezTo>
                <a:cubicBezTo>
                  <a:pt x="439" y="1885"/>
                  <a:pt x="438" y="1888"/>
                  <a:pt x="438" y="1893"/>
                </a:cubicBezTo>
                <a:cubicBezTo>
                  <a:pt x="438" y="1905"/>
                  <a:pt x="438" y="1916"/>
                  <a:pt x="439" y="1928"/>
                </a:cubicBezTo>
                <a:cubicBezTo>
                  <a:pt x="521" y="1818"/>
                  <a:pt x="615" y="1719"/>
                  <a:pt x="698" y="1610"/>
                </a:cubicBezTo>
                <a:cubicBezTo>
                  <a:pt x="693" y="1620"/>
                  <a:pt x="688" y="1630"/>
                  <a:pt x="683" y="1640"/>
                </a:cubicBezTo>
                <a:cubicBezTo>
                  <a:pt x="638" y="1721"/>
                  <a:pt x="588" y="1800"/>
                  <a:pt x="529" y="1871"/>
                </a:cubicBezTo>
                <a:cubicBezTo>
                  <a:pt x="504" y="1902"/>
                  <a:pt x="477" y="1931"/>
                  <a:pt x="443" y="1952"/>
                </a:cubicBezTo>
                <a:cubicBezTo>
                  <a:pt x="442" y="1953"/>
                  <a:pt x="440" y="1955"/>
                  <a:pt x="440" y="1957"/>
                </a:cubicBezTo>
                <a:cubicBezTo>
                  <a:pt x="440" y="1968"/>
                  <a:pt x="440" y="1980"/>
                  <a:pt x="441" y="1991"/>
                </a:cubicBezTo>
                <a:cubicBezTo>
                  <a:pt x="465" y="1957"/>
                  <a:pt x="501" y="1934"/>
                  <a:pt x="531" y="1906"/>
                </a:cubicBezTo>
                <a:cubicBezTo>
                  <a:pt x="571" y="1870"/>
                  <a:pt x="609" y="1831"/>
                  <a:pt x="649" y="1795"/>
                </a:cubicBezTo>
                <a:cubicBezTo>
                  <a:pt x="674" y="1773"/>
                  <a:pt x="700" y="1753"/>
                  <a:pt x="725" y="1732"/>
                </a:cubicBezTo>
                <a:cubicBezTo>
                  <a:pt x="727" y="1730"/>
                  <a:pt x="730" y="1728"/>
                  <a:pt x="734" y="1728"/>
                </a:cubicBezTo>
                <a:cubicBezTo>
                  <a:pt x="732" y="1731"/>
                  <a:pt x="729" y="1734"/>
                  <a:pt x="727" y="1737"/>
                </a:cubicBezTo>
                <a:cubicBezTo>
                  <a:pt x="681" y="1791"/>
                  <a:pt x="636" y="1845"/>
                  <a:pt x="590" y="1898"/>
                </a:cubicBezTo>
                <a:cubicBezTo>
                  <a:pt x="553" y="1942"/>
                  <a:pt x="511" y="1981"/>
                  <a:pt x="463" y="2012"/>
                </a:cubicBezTo>
                <a:cubicBezTo>
                  <a:pt x="447" y="2023"/>
                  <a:pt x="437" y="2034"/>
                  <a:pt x="442" y="2054"/>
                </a:cubicBezTo>
                <a:cubicBezTo>
                  <a:pt x="443" y="2057"/>
                  <a:pt x="443" y="2060"/>
                  <a:pt x="443" y="2064"/>
                </a:cubicBezTo>
                <a:cubicBezTo>
                  <a:pt x="451" y="2054"/>
                  <a:pt x="457" y="2044"/>
                  <a:pt x="465" y="2036"/>
                </a:cubicBezTo>
                <a:cubicBezTo>
                  <a:pt x="484" y="2016"/>
                  <a:pt x="505" y="1997"/>
                  <a:pt x="524" y="1977"/>
                </a:cubicBezTo>
                <a:cubicBezTo>
                  <a:pt x="562" y="1938"/>
                  <a:pt x="599" y="1898"/>
                  <a:pt x="638" y="1858"/>
                </a:cubicBezTo>
                <a:cubicBezTo>
                  <a:pt x="662" y="1833"/>
                  <a:pt x="687" y="1809"/>
                  <a:pt x="712" y="1784"/>
                </a:cubicBezTo>
                <a:cubicBezTo>
                  <a:pt x="713" y="1783"/>
                  <a:pt x="715" y="1782"/>
                  <a:pt x="717" y="1780"/>
                </a:cubicBezTo>
                <a:cubicBezTo>
                  <a:pt x="717" y="1781"/>
                  <a:pt x="718" y="1781"/>
                  <a:pt x="719" y="1782"/>
                </a:cubicBezTo>
                <a:close/>
                <a:moveTo>
                  <a:pt x="228" y="1800"/>
                </a:moveTo>
                <a:cubicBezTo>
                  <a:pt x="293" y="1853"/>
                  <a:pt x="360" y="1904"/>
                  <a:pt x="417" y="1968"/>
                </a:cubicBezTo>
                <a:cubicBezTo>
                  <a:pt x="416" y="1943"/>
                  <a:pt x="415" y="1921"/>
                  <a:pt x="414" y="1898"/>
                </a:cubicBezTo>
                <a:cubicBezTo>
                  <a:pt x="345" y="1879"/>
                  <a:pt x="288" y="1837"/>
                  <a:pt x="228" y="1800"/>
                </a:cubicBezTo>
                <a:close/>
                <a:moveTo>
                  <a:pt x="404" y="1672"/>
                </a:moveTo>
                <a:cubicBezTo>
                  <a:pt x="403" y="1659"/>
                  <a:pt x="403" y="1645"/>
                  <a:pt x="401" y="1631"/>
                </a:cubicBezTo>
                <a:cubicBezTo>
                  <a:pt x="401" y="1630"/>
                  <a:pt x="399" y="1627"/>
                  <a:pt x="397" y="1627"/>
                </a:cubicBezTo>
                <a:cubicBezTo>
                  <a:pt x="364" y="1616"/>
                  <a:pt x="336" y="1597"/>
                  <a:pt x="307" y="1577"/>
                </a:cubicBezTo>
                <a:cubicBezTo>
                  <a:pt x="276" y="1557"/>
                  <a:pt x="246" y="1534"/>
                  <a:pt x="216" y="1513"/>
                </a:cubicBezTo>
                <a:cubicBezTo>
                  <a:pt x="213" y="1511"/>
                  <a:pt x="210" y="1510"/>
                  <a:pt x="208" y="1508"/>
                </a:cubicBezTo>
                <a:cubicBezTo>
                  <a:pt x="268" y="1569"/>
                  <a:pt x="334" y="1624"/>
                  <a:pt x="404" y="1672"/>
                </a:cubicBezTo>
                <a:close/>
                <a:moveTo>
                  <a:pt x="386" y="1238"/>
                </a:moveTo>
                <a:cubicBezTo>
                  <a:pt x="387" y="1237"/>
                  <a:pt x="387" y="1236"/>
                  <a:pt x="388" y="1236"/>
                </a:cubicBezTo>
                <a:cubicBezTo>
                  <a:pt x="387" y="1233"/>
                  <a:pt x="385" y="1230"/>
                  <a:pt x="383" y="1229"/>
                </a:cubicBezTo>
                <a:cubicBezTo>
                  <a:pt x="362" y="1218"/>
                  <a:pt x="345" y="1202"/>
                  <a:pt x="329" y="1186"/>
                </a:cubicBezTo>
                <a:cubicBezTo>
                  <a:pt x="308" y="1165"/>
                  <a:pt x="286" y="1145"/>
                  <a:pt x="261" y="1130"/>
                </a:cubicBezTo>
                <a:cubicBezTo>
                  <a:pt x="257" y="1127"/>
                  <a:pt x="253" y="1124"/>
                  <a:pt x="248" y="1122"/>
                </a:cubicBezTo>
                <a:cubicBezTo>
                  <a:pt x="287" y="1169"/>
                  <a:pt x="332" y="1209"/>
                  <a:pt x="386" y="1238"/>
                </a:cubicBezTo>
                <a:close/>
                <a:moveTo>
                  <a:pt x="398" y="1464"/>
                </a:moveTo>
                <a:cubicBezTo>
                  <a:pt x="353" y="1452"/>
                  <a:pt x="317" y="1424"/>
                  <a:pt x="277" y="1404"/>
                </a:cubicBezTo>
                <a:cubicBezTo>
                  <a:pt x="314" y="1435"/>
                  <a:pt x="355" y="1457"/>
                  <a:pt x="398" y="1481"/>
                </a:cubicBezTo>
                <a:cubicBezTo>
                  <a:pt x="398" y="1474"/>
                  <a:pt x="398" y="1469"/>
                  <a:pt x="398" y="1464"/>
                </a:cubicBezTo>
                <a:close/>
                <a:moveTo>
                  <a:pt x="335" y="1482"/>
                </a:moveTo>
                <a:cubicBezTo>
                  <a:pt x="335" y="1482"/>
                  <a:pt x="334" y="1483"/>
                  <a:pt x="334" y="1483"/>
                </a:cubicBezTo>
                <a:cubicBezTo>
                  <a:pt x="355" y="1499"/>
                  <a:pt x="377" y="1515"/>
                  <a:pt x="398" y="1531"/>
                </a:cubicBezTo>
                <a:cubicBezTo>
                  <a:pt x="399" y="1531"/>
                  <a:pt x="399" y="1530"/>
                  <a:pt x="400" y="1530"/>
                </a:cubicBezTo>
                <a:cubicBezTo>
                  <a:pt x="399" y="1521"/>
                  <a:pt x="399" y="1512"/>
                  <a:pt x="398" y="1503"/>
                </a:cubicBezTo>
                <a:cubicBezTo>
                  <a:pt x="398" y="1501"/>
                  <a:pt x="396" y="1499"/>
                  <a:pt x="394" y="1499"/>
                </a:cubicBezTo>
                <a:cubicBezTo>
                  <a:pt x="375" y="1493"/>
                  <a:pt x="355" y="1488"/>
                  <a:pt x="335" y="1482"/>
                </a:cubicBezTo>
                <a:close/>
                <a:moveTo>
                  <a:pt x="395" y="1423"/>
                </a:moveTo>
                <a:cubicBezTo>
                  <a:pt x="395" y="1422"/>
                  <a:pt x="396" y="1422"/>
                  <a:pt x="397" y="1421"/>
                </a:cubicBezTo>
                <a:cubicBezTo>
                  <a:pt x="397" y="1414"/>
                  <a:pt x="397" y="1407"/>
                  <a:pt x="397" y="1401"/>
                </a:cubicBezTo>
                <a:cubicBezTo>
                  <a:pt x="397" y="1394"/>
                  <a:pt x="395" y="1391"/>
                  <a:pt x="389" y="1389"/>
                </a:cubicBezTo>
                <a:cubicBezTo>
                  <a:pt x="372" y="1383"/>
                  <a:pt x="355" y="1376"/>
                  <a:pt x="339" y="1370"/>
                </a:cubicBezTo>
                <a:cubicBezTo>
                  <a:pt x="337" y="1369"/>
                  <a:pt x="336" y="1369"/>
                  <a:pt x="334" y="1369"/>
                </a:cubicBezTo>
                <a:cubicBezTo>
                  <a:pt x="334" y="1369"/>
                  <a:pt x="334" y="1370"/>
                  <a:pt x="334" y="1370"/>
                </a:cubicBezTo>
                <a:cubicBezTo>
                  <a:pt x="354" y="1388"/>
                  <a:pt x="374" y="1405"/>
                  <a:pt x="395" y="1423"/>
                </a:cubicBezTo>
                <a:close/>
                <a:moveTo>
                  <a:pt x="326" y="496"/>
                </a:moveTo>
                <a:cubicBezTo>
                  <a:pt x="322" y="481"/>
                  <a:pt x="314" y="469"/>
                  <a:pt x="305" y="457"/>
                </a:cubicBezTo>
                <a:cubicBezTo>
                  <a:pt x="304" y="456"/>
                  <a:pt x="303" y="456"/>
                  <a:pt x="301" y="455"/>
                </a:cubicBezTo>
                <a:cubicBezTo>
                  <a:pt x="287" y="453"/>
                  <a:pt x="272" y="451"/>
                  <a:pt x="255" y="448"/>
                </a:cubicBezTo>
                <a:cubicBezTo>
                  <a:pt x="280" y="465"/>
                  <a:pt x="303" y="480"/>
                  <a:pt x="326" y="496"/>
                </a:cubicBezTo>
                <a:close/>
                <a:moveTo>
                  <a:pt x="333" y="548"/>
                </a:moveTo>
                <a:cubicBezTo>
                  <a:pt x="331" y="538"/>
                  <a:pt x="330" y="530"/>
                  <a:pt x="327" y="522"/>
                </a:cubicBezTo>
                <a:cubicBezTo>
                  <a:pt x="327" y="520"/>
                  <a:pt x="323" y="518"/>
                  <a:pt x="320" y="517"/>
                </a:cubicBezTo>
                <a:cubicBezTo>
                  <a:pt x="309" y="514"/>
                  <a:pt x="298" y="511"/>
                  <a:pt x="286" y="508"/>
                </a:cubicBezTo>
                <a:cubicBezTo>
                  <a:pt x="282" y="506"/>
                  <a:pt x="277" y="504"/>
                  <a:pt x="273" y="503"/>
                </a:cubicBezTo>
                <a:cubicBezTo>
                  <a:pt x="291" y="520"/>
                  <a:pt x="308" y="537"/>
                  <a:pt x="333" y="548"/>
                </a:cubicBezTo>
                <a:close/>
                <a:moveTo>
                  <a:pt x="332" y="647"/>
                </a:moveTo>
                <a:cubicBezTo>
                  <a:pt x="332" y="639"/>
                  <a:pt x="332" y="633"/>
                  <a:pt x="331" y="628"/>
                </a:cubicBezTo>
                <a:cubicBezTo>
                  <a:pt x="330" y="625"/>
                  <a:pt x="328" y="621"/>
                  <a:pt x="326" y="620"/>
                </a:cubicBezTo>
                <a:cubicBezTo>
                  <a:pt x="309" y="614"/>
                  <a:pt x="291" y="609"/>
                  <a:pt x="274" y="604"/>
                </a:cubicBezTo>
                <a:cubicBezTo>
                  <a:pt x="273" y="604"/>
                  <a:pt x="273" y="605"/>
                  <a:pt x="273" y="606"/>
                </a:cubicBezTo>
                <a:cubicBezTo>
                  <a:pt x="292" y="619"/>
                  <a:pt x="311" y="632"/>
                  <a:pt x="332" y="647"/>
                </a:cubicBezTo>
                <a:close/>
                <a:moveTo>
                  <a:pt x="371" y="974"/>
                </a:moveTo>
                <a:cubicBezTo>
                  <a:pt x="373" y="957"/>
                  <a:pt x="371" y="954"/>
                  <a:pt x="356" y="947"/>
                </a:cubicBezTo>
                <a:cubicBezTo>
                  <a:pt x="343" y="941"/>
                  <a:pt x="330" y="936"/>
                  <a:pt x="317" y="930"/>
                </a:cubicBezTo>
                <a:cubicBezTo>
                  <a:pt x="317" y="931"/>
                  <a:pt x="317" y="931"/>
                  <a:pt x="317" y="931"/>
                </a:cubicBezTo>
                <a:cubicBezTo>
                  <a:pt x="335" y="946"/>
                  <a:pt x="353" y="960"/>
                  <a:pt x="371" y="974"/>
                </a:cubicBezTo>
                <a:close/>
                <a:moveTo>
                  <a:pt x="308" y="829"/>
                </a:moveTo>
                <a:cubicBezTo>
                  <a:pt x="307" y="830"/>
                  <a:pt x="307" y="830"/>
                  <a:pt x="306" y="831"/>
                </a:cubicBezTo>
                <a:cubicBezTo>
                  <a:pt x="326" y="845"/>
                  <a:pt x="345" y="859"/>
                  <a:pt x="364" y="874"/>
                </a:cubicBezTo>
                <a:cubicBezTo>
                  <a:pt x="363" y="867"/>
                  <a:pt x="361" y="862"/>
                  <a:pt x="359" y="858"/>
                </a:cubicBezTo>
                <a:cubicBezTo>
                  <a:pt x="357" y="854"/>
                  <a:pt x="355" y="850"/>
                  <a:pt x="352" y="848"/>
                </a:cubicBezTo>
                <a:cubicBezTo>
                  <a:pt x="337" y="842"/>
                  <a:pt x="322" y="835"/>
                  <a:pt x="308" y="829"/>
                </a:cubicBezTo>
                <a:close/>
                <a:moveTo>
                  <a:pt x="400" y="1591"/>
                </a:moveTo>
                <a:cubicBezTo>
                  <a:pt x="403" y="1569"/>
                  <a:pt x="403" y="1569"/>
                  <a:pt x="382" y="1560"/>
                </a:cubicBezTo>
                <a:cubicBezTo>
                  <a:pt x="380" y="1560"/>
                  <a:pt x="379" y="1559"/>
                  <a:pt x="378" y="1559"/>
                </a:cubicBezTo>
                <a:cubicBezTo>
                  <a:pt x="371" y="1556"/>
                  <a:pt x="364" y="1552"/>
                  <a:pt x="357" y="1549"/>
                </a:cubicBezTo>
                <a:cubicBezTo>
                  <a:pt x="357" y="1549"/>
                  <a:pt x="358" y="1549"/>
                  <a:pt x="358" y="1548"/>
                </a:cubicBezTo>
                <a:cubicBezTo>
                  <a:pt x="372" y="1563"/>
                  <a:pt x="386" y="1577"/>
                  <a:pt x="400" y="1591"/>
                </a:cubicBezTo>
                <a:close/>
                <a:moveTo>
                  <a:pt x="372" y="1010"/>
                </a:moveTo>
                <a:cubicBezTo>
                  <a:pt x="373" y="1009"/>
                  <a:pt x="373" y="1008"/>
                  <a:pt x="374" y="1007"/>
                </a:cubicBezTo>
                <a:cubicBezTo>
                  <a:pt x="373" y="1000"/>
                  <a:pt x="370" y="994"/>
                  <a:pt x="363" y="990"/>
                </a:cubicBezTo>
                <a:cubicBezTo>
                  <a:pt x="350" y="983"/>
                  <a:pt x="339" y="975"/>
                  <a:pt x="327" y="967"/>
                </a:cubicBezTo>
                <a:cubicBezTo>
                  <a:pt x="326" y="967"/>
                  <a:pt x="325" y="966"/>
                  <a:pt x="323" y="965"/>
                </a:cubicBezTo>
                <a:cubicBezTo>
                  <a:pt x="323" y="966"/>
                  <a:pt x="322" y="967"/>
                  <a:pt x="322" y="967"/>
                </a:cubicBezTo>
                <a:cubicBezTo>
                  <a:pt x="339" y="981"/>
                  <a:pt x="355" y="996"/>
                  <a:pt x="372" y="1010"/>
                </a:cubicBezTo>
                <a:close/>
                <a:moveTo>
                  <a:pt x="342" y="1111"/>
                </a:moveTo>
                <a:cubicBezTo>
                  <a:pt x="341" y="1112"/>
                  <a:pt x="341" y="1113"/>
                  <a:pt x="340" y="1114"/>
                </a:cubicBezTo>
                <a:cubicBezTo>
                  <a:pt x="354" y="1124"/>
                  <a:pt x="368" y="1134"/>
                  <a:pt x="382" y="1144"/>
                </a:cubicBezTo>
                <a:cubicBezTo>
                  <a:pt x="383" y="1144"/>
                  <a:pt x="383" y="1144"/>
                  <a:pt x="384" y="1143"/>
                </a:cubicBezTo>
                <a:cubicBezTo>
                  <a:pt x="381" y="1138"/>
                  <a:pt x="387" y="1131"/>
                  <a:pt x="379" y="1127"/>
                </a:cubicBezTo>
                <a:cubicBezTo>
                  <a:pt x="367" y="1122"/>
                  <a:pt x="354" y="1117"/>
                  <a:pt x="342" y="1111"/>
                </a:cubicBezTo>
                <a:close/>
                <a:moveTo>
                  <a:pt x="305" y="313"/>
                </a:moveTo>
                <a:cubicBezTo>
                  <a:pt x="303" y="305"/>
                  <a:pt x="302" y="299"/>
                  <a:pt x="300" y="293"/>
                </a:cubicBezTo>
                <a:cubicBezTo>
                  <a:pt x="300" y="292"/>
                  <a:pt x="298" y="290"/>
                  <a:pt x="297" y="290"/>
                </a:cubicBezTo>
                <a:cubicBezTo>
                  <a:pt x="288" y="288"/>
                  <a:pt x="278" y="287"/>
                  <a:pt x="268" y="285"/>
                </a:cubicBezTo>
                <a:cubicBezTo>
                  <a:pt x="280" y="294"/>
                  <a:pt x="291" y="303"/>
                  <a:pt x="305" y="313"/>
                </a:cubicBezTo>
                <a:close/>
                <a:moveTo>
                  <a:pt x="361" y="1252"/>
                </a:moveTo>
                <a:cubicBezTo>
                  <a:pt x="371" y="1260"/>
                  <a:pt x="379" y="1267"/>
                  <a:pt x="388" y="1275"/>
                </a:cubicBezTo>
                <a:cubicBezTo>
                  <a:pt x="388" y="1266"/>
                  <a:pt x="388" y="1259"/>
                  <a:pt x="388" y="1252"/>
                </a:cubicBezTo>
                <a:cubicBezTo>
                  <a:pt x="379" y="1252"/>
                  <a:pt x="371" y="1252"/>
                  <a:pt x="361" y="1252"/>
                </a:cubicBezTo>
                <a:close/>
                <a:moveTo>
                  <a:pt x="383" y="1204"/>
                </a:moveTo>
                <a:cubicBezTo>
                  <a:pt x="384" y="1203"/>
                  <a:pt x="385" y="1203"/>
                  <a:pt x="385" y="1202"/>
                </a:cubicBezTo>
                <a:cubicBezTo>
                  <a:pt x="384" y="1198"/>
                  <a:pt x="385" y="1191"/>
                  <a:pt x="382" y="1189"/>
                </a:cubicBezTo>
                <a:cubicBezTo>
                  <a:pt x="373" y="1183"/>
                  <a:pt x="362" y="1178"/>
                  <a:pt x="352" y="1172"/>
                </a:cubicBezTo>
                <a:cubicBezTo>
                  <a:pt x="352" y="1173"/>
                  <a:pt x="352" y="1174"/>
                  <a:pt x="351" y="1174"/>
                </a:cubicBezTo>
                <a:cubicBezTo>
                  <a:pt x="362" y="1184"/>
                  <a:pt x="372" y="1194"/>
                  <a:pt x="383" y="1204"/>
                </a:cubicBezTo>
                <a:close/>
                <a:moveTo>
                  <a:pt x="363" y="1302"/>
                </a:moveTo>
                <a:cubicBezTo>
                  <a:pt x="363" y="1303"/>
                  <a:pt x="363" y="1303"/>
                  <a:pt x="362" y="1303"/>
                </a:cubicBezTo>
                <a:cubicBezTo>
                  <a:pt x="372" y="1314"/>
                  <a:pt x="382" y="1326"/>
                  <a:pt x="394" y="1338"/>
                </a:cubicBezTo>
                <a:cubicBezTo>
                  <a:pt x="393" y="1329"/>
                  <a:pt x="394" y="1322"/>
                  <a:pt x="387" y="1317"/>
                </a:cubicBezTo>
                <a:cubicBezTo>
                  <a:pt x="379" y="1312"/>
                  <a:pt x="371" y="1307"/>
                  <a:pt x="363" y="1302"/>
                </a:cubicBezTo>
                <a:close/>
                <a:moveTo>
                  <a:pt x="348" y="1053"/>
                </a:moveTo>
                <a:cubicBezTo>
                  <a:pt x="348" y="1053"/>
                  <a:pt x="347" y="1053"/>
                  <a:pt x="347" y="1054"/>
                </a:cubicBezTo>
                <a:cubicBezTo>
                  <a:pt x="357" y="1061"/>
                  <a:pt x="367" y="1068"/>
                  <a:pt x="379" y="1076"/>
                </a:cubicBezTo>
                <a:cubicBezTo>
                  <a:pt x="378" y="1071"/>
                  <a:pt x="377" y="1069"/>
                  <a:pt x="377" y="1066"/>
                </a:cubicBezTo>
                <a:cubicBezTo>
                  <a:pt x="377" y="1058"/>
                  <a:pt x="373" y="1056"/>
                  <a:pt x="366" y="1055"/>
                </a:cubicBezTo>
                <a:cubicBezTo>
                  <a:pt x="360" y="1055"/>
                  <a:pt x="354" y="1054"/>
                  <a:pt x="348" y="1053"/>
                </a:cubicBezTo>
                <a:close/>
                <a:moveTo>
                  <a:pt x="315" y="671"/>
                </a:moveTo>
                <a:cubicBezTo>
                  <a:pt x="322" y="678"/>
                  <a:pt x="328" y="683"/>
                  <a:pt x="335" y="689"/>
                </a:cubicBezTo>
                <a:cubicBezTo>
                  <a:pt x="336" y="674"/>
                  <a:pt x="334" y="672"/>
                  <a:pt x="315" y="671"/>
                </a:cubicBezTo>
                <a:close/>
                <a:moveTo>
                  <a:pt x="311" y="377"/>
                </a:moveTo>
                <a:cubicBezTo>
                  <a:pt x="312" y="362"/>
                  <a:pt x="309" y="359"/>
                  <a:pt x="293" y="364"/>
                </a:cubicBezTo>
                <a:cubicBezTo>
                  <a:pt x="299" y="368"/>
                  <a:pt x="304" y="373"/>
                  <a:pt x="311" y="377"/>
                </a:cubicBezTo>
                <a:close/>
                <a:moveTo>
                  <a:pt x="313" y="408"/>
                </a:moveTo>
                <a:cubicBezTo>
                  <a:pt x="313" y="395"/>
                  <a:pt x="313" y="395"/>
                  <a:pt x="293" y="391"/>
                </a:cubicBezTo>
                <a:cubicBezTo>
                  <a:pt x="301" y="397"/>
                  <a:pt x="306" y="402"/>
                  <a:pt x="313" y="408"/>
                </a:cubicBezTo>
                <a:close/>
                <a:moveTo>
                  <a:pt x="336" y="570"/>
                </a:moveTo>
                <a:cubicBezTo>
                  <a:pt x="336" y="560"/>
                  <a:pt x="333" y="558"/>
                  <a:pt x="324" y="561"/>
                </a:cubicBezTo>
                <a:cubicBezTo>
                  <a:pt x="328" y="564"/>
                  <a:pt x="332" y="567"/>
                  <a:pt x="336" y="570"/>
                </a:cubicBezTo>
                <a:close/>
              </a:path>
            </a:pathLst>
          </a:custGeom>
          <a:solidFill>
            <a:srgbClr val="92D050"/>
          </a:solidFill>
          <a:ln>
            <a:noFill/>
          </a:ln>
        </p:spPr>
        <p:txBody>
          <a:bodyPr vert="horz" wrap="square" lIns="91440" tIns="45720" rIns="91440" bIns="45720" numCol="1" anchor="t" anchorCtr="0" compatLnSpc="1">
            <a:prstTxWarp prst="textNoShape">
              <a:avLst/>
            </a:prstTxWarp>
          </a:bodyPr>
          <a:lstStyle/>
          <a:p>
            <a:endParaRPr lang="es-AR"/>
          </a:p>
        </p:txBody>
      </p:sp>
      <p:sp>
        <p:nvSpPr>
          <p:cNvPr id="2028" name="Google Shape;2028;p56"/>
          <p:cNvSpPr/>
          <p:nvPr/>
        </p:nvSpPr>
        <p:spPr>
          <a:xfrm>
            <a:off x="2533472" y="2688853"/>
            <a:ext cx="566100" cy="566100"/>
          </a:xfrm>
          <a:prstGeom prst="ellipse">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56"/>
          <p:cNvSpPr/>
          <p:nvPr/>
        </p:nvSpPr>
        <p:spPr>
          <a:xfrm>
            <a:off x="5867658" y="1700239"/>
            <a:ext cx="566100" cy="566100"/>
          </a:xfrm>
          <a:prstGeom prst="ellipse">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56"/>
          <p:cNvSpPr/>
          <p:nvPr/>
        </p:nvSpPr>
        <p:spPr>
          <a:xfrm>
            <a:off x="2690620" y="3677466"/>
            <a:ext cx="566100" cy="566100"/>
          </a:xfrm>
          <a:prstGeom prst="ellipse">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56"/>
          <p:cNvSpPr/>
          <p:nvPr/>
        </p:nvSpPr>
        <p:spPr>
          <a:xfrm>
            <a:off x="2690620" y="1700239"/>
            <a:ext cx="566100" cy="566100"/>
          </a:xfrm>
          <a:prstGeom prst="ellipse">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56"/>
          <p:cNvSpPr txBox="1">
            <a:spLocks noGrp="1"/>
          </p:cNvSpPr>
          <p:nvPr>
            <p:ph type="title"/>
          </p:nvPr>
        </p:nvSpPr>
        <p:spPr>
          <a:xfrm>
            <a:off x="720000" y="672775"/>
            <a:ext cx="7704000" cy="564300"/>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rgbClr val="A536D6"/>
                </a:solidFill>
              </a:rPr>
              <a:t>Last Supper</a:t>
            </a:r>
            <a:endParaRPr dirty="0">
              <a:solidFill>
                <a:srgbClr val="A536D6"/>
              </a:solidFill>
            </a:endParaRPr>
          </a:p>
        </p:txBody>
      </p:sp>
      <p:grpSp>
        <p:nvGrpSpPr>
          <p:cNvPr id="2033" name="Google Shape;2033;p56"/>
          <p:cNvGrpSpPr/>
          <p:nvPr/>
        </p:nvGrpSpPr>
        <p:grpSpPr>
          <a:xfrm>
            <a:off x="2637734" y="2872753"/>
            <a:ext cx="341271" cy="198530"/>
            <a:chOff x="3975727" y="2821462"/>
            <a:chExt cx="377011" cy="219322"/>
          </a:xfrm>
        </p:grpSpPr>
        <p:sp>
          <p:nvSpPr>
            <p:cNvPr id="2034" name="Google Shape;2034;p56"/>
            <p:cNvSpPr/>
            <p:nvPr/>
          </p:nvSpPr>
          <p:spPr>
            <a:xfrm>
              <a:off x="4175708" y="3004192"/>
              <a:ext cx="68320" cy="36592"/>
            </a:xfrm>
            <a:custGeom>
              <a:avLst/>
              <a:gdLst/>
              <a:ahLst/>
              <a:cxnLst/>
              <a:rect l="l" t="t" r="r" b="b"/>
              <a:pathLst>
                <a:path w="1798" h="963" extrusionOk="0">
                  <a:moveTo>
                    <a:pt x="1798" y="0"/>
                  </a:moveTo>
                  <a:lnTo>
                    <a:pt x="353" y="162"/>
                  </a:lnTo>
                  <a:lnTo>
                    <a:pt x="55" y="717"/>
                  </a:lnTo>
                  <a:cubicBezTo>
                    <a:pt x="0" y="821"/>
                    <a:pt x="68" y="947"/>
                    <a:pt x="184" y="953"/>
                  </a:cubicBezTo>
                  <a:cubicBezTo>
                    <a:pt x="281" y="958"/>
                    <a:pt x="378" y="963"/>
                    <a:pt x="475" y="963"/>
                  </a:cubicBezTo>
                  <a:cubicBezTo>
                    <a:pt x="477" y="963"/>
                    <a:pt x="478" y="963"/>
                    <a:pt x="479" y="963"/>
                  </a:cubicBezTo>
                  <a:cubicBezTo>
                    <a:pt x="633" y="963"/>
                    <a:pt x="779" y="903"/>
                    <a:pt x="893" y="801"/>
                  </a:cubicBezTo>
                  <a:lnTo>
                    <a:pt x="179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56"/>
            <p:cNvSpPr/>
            <p:nvPr/>
          </p:nvSpPr>
          <p:spPr>
            <a:xfrm>
              <a:off x="4108110" y="2998150"/>
              <a:ext cx="56692" cy="32260"/>
            </a:xfrm>
            <a:custGeom>
              <a:avLst/>
              <a:gdLst/>
              <a:ahLst/>
              <a:cxnLst/>
              <a:rect l="l" t="t" r="r" b="b"/>
              <a:pathLst>
                <a:path w="1492" h="849" extrusionOk="0">
                  <a:moveTo>
                    <a:pt x="690" y="0"/>
                  </a:moveTo>
                  <a:lnTo>
                    <a:pt x="103" y="413"/>
                  </a:lnTo>
                  <a:cubicBezTo>
                    <a:pt x="0" y="486"/>
                    <a:pt x="18" y="644"/>
                    <a:pt x="135" y="692"/>
                  </a:cubicBezTo>
                  <a:cubicBezTo>
                    <a:pt x="238" y="737"/>
                    <a:pt x="341" y="776"/>
                    <a:pt x="448" y="812"/>
                  </a:cubicBezTo>
                  <a:cubicBezTo>
                    <a:pt x="519" y="837"/>
                    <a:pt x="592" y="849"/>
                    <a:pt x="665" y="849"/>
                  </a:cubicBezTo>
                  <a:cubicBezTo>
                    <a:pt x="867" y="849"/>
                    <a:pt x="1063" y="755"/>
                    <a:pt x="1186" y="584"/>
                  </a:cubicBezTo>
                  <a:lnTo>
                    <a:pt x="1492" y="160"/>
                  </a:lnTo>
                  <a:lnTo>
                    <a:pt x="69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56"/>
            <p:cNvSpPr/>
            <p:nvPr/>
          </p:nvSpPr>
          <p:spPr>
            <a:xfrm>
              <a:off x="4106971" y="2821462"/>
              <a:ext cx="130939" cy="42671"/>
            </a:xfrm>
            <a:custGeom>
              <a:avLst/>
              <a:gdLst/>
              <a:ahLst/>
              <a:cxnLst/>
              <a:rect l="l" t="t" r="r" b="b"/>
              <a:pathLst>
                <a:path w="3446" h="1123" extrusionOk="0">
                  <a:moveTo>
                    <a:pt x="2321" y="1"/>
                  </a:moveTo>
                  <a:cubicBezTo>
                    <a:pt x="1545" y="1"/>
                    <a:pt x="794" y="158"/>
                    <a:pt x="100" y="457"/>
                  </a:cubicBezTo>
                  <a:cubicBezTo>
                    <a:pt x="11" y="496"/>
                    <a:pt x="1" y="617"/>
                    <a:pt x="80" y="671"/>
                  </a:cubicBezTo>
                  <a:lnTo>
                    <a:pt x="720" y="1123"/>
                  </a:lnTo>
                  <a:lnTo>
                    <a:pt x="3446" y="963"/>
                  </a:lnTo>
                  <a:lnTo>
                    <a:pt x="2615" y="101"/>
                  </a:lnTo>
                  <a:cubicBezTo>
                    <a:pt x="2556" y="39"/>
                    <a:pt x="2474" y="2"/>
                    <a:pt x="2389" y="1"/>
                  </a:cubicBezTo>
                  <a:cubicBezTo>
                    <a:pt x="2366" y="1"/>
                    <a:pt x="2343" y="1"/>
                    <a:pt x="23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56"/>
            <p:cNvSpPr/>
            <p:nvPr/>
          </p:nvSpPr>
          <p:spPr>
            <a:xfrm>
              <a:off x="3975841" y="2845856"/>
              <a:ext cx="319863" cy="166163"/>
            </a:xfrm>
            <a:custGeom>
              <a:avLst/>
              <a:gdLst/>
              <a:ahLst/>
              <a:cxnLst/>
              <a:rect l="l" t="t" r="r" b="b"/>
              <a:pathLst>
                <a:path w="8418" h="4373" extrusionOk="0">
                  <a:moveTo>
                    <a:pt x="5774" y="1"/>
                  </a:moveTo>
                  <a:cubicBezTo>
                    <a:pt x="4402" y="1"/>
                    <a:pt x="3161" y="557"/>
                    <a:pt x="2257" y="1455"/>
                  </a:cubicBezTo>
                  <a:cubicBezTo>
                    <a:pt x="2130" y="1223"/>
                    <a:pt x="1964" y="999"/>
                    <a:pt x="1757" y="792"/>
                  </a:cubicBezTo>
                  <a:cubicBezTo>
                    <a:pt x="1280" y="315"/>
                    <a:pt x="701" y="44"/>
                    <a:pt x="180" y="5"/>
                  </a:cubicBezTo>
                  <a:cubicBezTo>
                    <a:pt x="175" y="5"/>
                    <a:pt x="171" y="5"/>
                    <a:pt x="166" y="5"/>
                  </a:cubicBezTo>
                  <a:cubicBezTo>
                    <a:pt x="73" y="5"/>
                    <a:pt x="0" y="84"/>
                    <a:pt x="6" y="179"/>
                  </a:cubicBezTo>
                  <a:cubicBezTo>
                    <a:pt x="45" y="699"/>
                    <a:pt x="316" y="1279"/>
                    <a:pt x="794" y="1756"/>
                  </a:cubicBezTo>
                  <a:cubicBezTo>
                    <a:pt x="994" y="1956"/>
                    <a:pt x="1212" y="2119"/>
                    <a:pt x="1436" y="2245"/>
                  </a:cubicBezTo>
                  <a:cubicBezTo>
                    <a:pt x="1436" y="2245"/>
                    <a:pt x="361" y="3069"/>
                    <a:pt x="255" y="4229"/>
                  </a:cubicBezTo>
                  <a:cubicBezTo>
                    <a:pt x="255" y="4229"/>
                    <a:pt x="257" y="4229"/>
                    <a:pt x="260" y="4229"/>
                  </a:cubicBezTo>
                  <a:cubicBezTo>
                    <a:pt x="333" y="4229"/>
                    <a:pt x="1392" y="4206"/>
                    <a:pt x="2256" y="2877"/>
                  </a:cubicBezTo>
                  <a:cubicBezTo>
                    <a:pt x="3158" y="3774"/>
                    <a:pt x="4400" y="4372"/>
                    <a:pt x="5772" y="4372"/>
                  </a:cubicBezTo>
                  <a:cubicBezTo>
                    <a:pt x="7474" y="4372"/>
                    <a:pt x="8418" y="3690"/>
                    <a:pt x="8225" y="2220"/>
                  </a:cubicBezTo>
                  <a:lnTo>
                    <a:pt x="7880" y="466"/>
                  </a:lnTo>
                  <a:cubicBezTo>
                    <a:pt x="7679" y="373"/>
                    <a:pt x="7470" y="291"/>
                    <a:pt x="7255" y="224"/>
                  </a:cubicBezTo>
                  <a:lnTo>
                    <a:pt x="7033" y="259"/>
                  </a:lnTo>
                  <a:lnTo>
                    <a:pt x="6922" y="133"/>
                  </a:lnTo>
                  <a:cubicBezTo>
                    <a:pt x="6554" y="47"/>
                    <a:pt x="6169" y="1"/>
                    <a:pt x="57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56"/>
            <p:cNvSpPr/>
            <p:nvPr/>
          </p:nvSpPr>
          <p:spPr>
            <a:xfrm>
              <a:off x="4250069" y="2863601"/>
              <a:ext cx="102669" cy="128470"/>
            </a:xfrm>
            <a:custGeom>
              <a:avLst/>
              <a:gdLst/>
              <a:ahLst/>
              <a:cxnLst/>
              <a:rect l="l" t="t" r="r" b="b"/>
              <a:pathLst>
                <a:path w="2702" h="3381" extrusionOk="0">
                  <a:moveTo>
                    <a:pt x="663" y="1"/>
                  </a:moveTo>
                  <a:cubicBezTo>
                    <a:pt x="252" y="477"/>
                    <a:pt x="0" y="1098"/>
                    <a:pt x="0" y="1778"/>
                  </a:cubicBezTo>
                  <a:cubicBezTo>
                    <a:pt x="0" y="2339"/>
                    <a:pt x="172" y="2860"/>
                    <a:pt x="463" y="3294"/>
                  </a:cubicBezTo>
                  <a:lnTo>
                    <a:pt x="726" y="3380"/>
                  </a:lnTo>
                  <a:lnTo>
                    <a:pt x="2463" y="2138"/>
                  </a:lnTo>
                  <a:cubicBezTo>
                    <a:pt x="2533" y="2052"/>
                    <a:pt x="2600" y="1963"/>
                    <a:pt x="2663" y="1870"/>
                  </a:cubicBezTo>
                  <a:cubicBezTo>
                    <a:pt x="2702" y="1815"/>
                    <a:pt x="2702" y="1740"/>
                    <a:pt x="2663" y="1685"/>
                  </a:cubicBezTo>
                  <a:cubicBezTo>
                    <a:pt x="2158" y="960"/>
                    <a:pt x="1469" y="376"/>
                    <a:pt x="6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56"/>
            <p:cNvSpPr/>
            <p:nvPr/>
          </p:nvSpPr>
          <p:spPr>
            <a:xfrm>
              <a:off x="3975727" y="2850910"/>
              <a:ext cx="299534" cy="165631"/>
            </a:xfrm>
            <a:custGeom>
              <a:avLst/>
              <a:gdLst/>
              <a:ahLst/>
              <a:cxnLst/>
              <a:rect l="l" t="t" r="r" b="b"/>
              <a:pathLst>
                <a:path w="7883" h="4359" extrusionOk="0">
                  <a:moveTo>
                    <a:pt x="6925" y="0"/>
                  </a:moveTo>
                  <a:cubicBezTo>
                    <a:pt x="6505" y="599"/>
                    <a:pt x="6258" y="1327"/>
                    <a:pt x="6258" y="2112"/>
                  </a:cubicBezTo>
                  <a:cubicBezTo>
                    <a:pt x="6258" y="2775"/>
                    <a:pt x="6437" y="3396"/>
                    <a:pt x="6746" y="3934"/>
                  </a:cubicBezTo>
                  <a:cubicBezTo>
                    <a:pt x="6431" y="4002"/>
                    <a:pt x="6107" y="4037"/>
                    <a:pt x="5777" y="4037"/>
                  </a:cubicBezTo>
                  <a:cubicBezTo>
                    <a:pt x="4538" y="4037"/>
                    <a:pt x="3370" y="3553"/>
                    <a:pt x="2486" y="2676"/>
                  </a:cubicBezTo>
                  <a:cubicBezTo>
                    <a:pt x="2426" y="2616"/>
                    <a:pt x="2346" y="2583"/>
                    <a:pt x="2261" y="2583"/>
                  </a:cubicBezTo>
                  <a:cubicBezTo>
                    <a:pt x="2246" y="2583"/>
                    <a:pt x="2230" y="2585"/>
                    <a:pt x="2214" y="2587"/>
                  </a:cubicBezTo>
                  <a:cubicBezTo>
                    <a:pt x="2114" y="2602"/>
                    <a:pt x="2028" y="2662"/>
                    <a:pt x="1978" y="2750"/>
                  </a:cubicBezTo>
                  <a:cubicBezTo>
                    <a:pt x="1861" y="2962"/>
                    <a:pt x="1712" y="3161"/>
                    <a:pt x="1533" y="3339"/>
                  </a:cubicBezTo>
                  <a:cubicBezTo>
                    <a:pt x="1356" y="3517"/>
                    <a:pt x="1158" y="3665"/>
                    <a:pt x="955" y="3780"/>
                  </a:cubicBezTo>
                  <a:cubicBezTo>
                    <a:pt x="910" y="3804"/>
                    <a:pt x="864" y="3816"/>
                    <a:pt x="820" y="3816"/>
                  </a:cubicBezTo>
                  <a:cubicBezTo>
                    <a:pt x="629" y="3816"/>
                    <a:pt x="472" y="3603"/>
                    <a:pt x="582" y="3407"/>
                  </a:cubicBezTo>
                  <a:cubicBezTo>
                    <a:pt x="695" y="3203"/>
                    <a:pt x="845" y="3008"/>
                    <a:pt x="1023" y="2829"/>
                  </a:cubicBezTo>
                  <a:cubicBezTo>
                    <a:pt x="1125" y="2726"/>
                    <a:pt x="1234" y="2634"/>
                    <a:pt x="1346" y="2551"/>
                  </a:cubicBezTo>
                  <a:cubicBezTo>
                    <a:pt x="1484" y="2451"/>
                    <a:pt x="1521" y="2261"/>
                    <a:pt x="1437" y="2112"/>
                  </a:cubicBezTo>
                  <a:lnTo>
                    <a:pt x="1437" y="2112"/>
                  </a:lnTo>
                  <a:cubicBezTo>
                    <a:pt x="1214" y="2239"/>
                    <a:pt x="995" y="2402"/>
                    <a:pt x="795" y="2602"/>
                  </a:cubicBezTo>
                  <a:cubicBezTo>
                    <a:pt x="318" y="3078"/>
                    <a:pt x="47" y="3659"/>
                    <a:pt x="8" y="4180"/>
                  </a:cubicBezTo>
                  <a:cubicBezTo>
                    <a:pt x="0" y="4274"/>
                    <a:pt x="77" y="4353"/>
                    <a:pt x="169" y="4353"/>
                  </a:cubicBezTo>
                  <a:cubicBezTo>
                    <a:pt x="173" y="4353"/>
                    <a:pt x="176" y="4353"/>
                    <a:pt x="180" y="4353"/>
                  </a:cubicBezTo>
                  <a:cubicBezTo>
                    <a:pt x="702" y="4314"/>
                    <a:pt x="1282" y="4043"/>
                    <a:pt x="1759" y="3565"/>
                  </a:cubicBezTo>
                  <a:cubicBezTo>
                    <a:pt x="1965" y="3360"/>
                    <a:pt x="2131" y="3134"/>
                    <a:pt x="2259" y="2903"/>
                  </a:cubicBezTo>
                  <a:cubicBezTo>
                    <a:pt x="3161" y="3802"/>
                    <a:pt x="4403" y="4358"/>
                    <a:pt x="5775" y="4358"/>
                  </a:cubicBezTo>
                  <a:cubicBezTo>
                    <a:pt x="6527" y="4358"/>
                    <a:pt x="7241" y="4191"/>
                    <a:pt x="7882" y="3891"/>
                  </a:cubicBezTo>
                  <a:lnTo>
                    <a:pt x="7740" y="3602"/>
                  </a:lnTo>
                  <a:cubicBezTo>
                    <a:pt x="7524" y="3702"/>
                    <a:pt x="7300" y="3785"/>
                    <a:pt x="7072" y="3851"/>
                  </a:cubicBezTo>
                  <a:cubicBezTo>
                    <a:pt x="6762" y="3343"/>
                    <a:pt x="6579" y="2750"/>
                    <a:pt x="6579" y="2112"/>
                  </a:cubicBezTo>
                  <a:cubicBezTo>
                    <a:pt x="6579" y="1353"/>
                    <a:pt x="6834" y="656"/>
                    <a:pt x="7258" y="91"/>
                  </a:cubicBezTo>
                  <a:cubicBezTo>
                    <a:pt x="7150" y="57"/>
                    <a:pt x="7037" y="27"/>
                    <a:pt x="692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56"/>
            <p:cNvSpPr/>
            <p:nvPr/>
          </p:nvSpPr>
          <p:spPr>
            <a:xfrm>
              <a:off x="4267662" y="2940584"/>
              <a:ext cx="75995" cy="58174"/>
            </a:xfrm>
            <a:custGeom>
              <a:avLst/>
              <a:gdLst/>
              <a:ahLst/>
              <a:cxnLst/>
              <a:rect l="l" t="t" r="r" b="b"/>
              <a:pathLst>
                <a:path w="2000" h="1531" extrusionOk="0">
                  <a:moveTo>
                    <a:pt x="1792" y="1"/>
                  </a:moveTo>
                  <a:cubicBezTo>
                    <a:pt x="1723" y="1"/>
                    <a:pt x="1653" y="29"/>
                    <a:pt x="1603" y="86"/>
                  </a:cubicBezTo>
                  <a:cubicBezTo>
                    <a:pt x="1156" y="595"/>
                    <a:pt x="606" y="996"/>
                    <a:pt x="0" y="1268"/>
                  </a:cubicBezTo>
                  <a:cubicBezTo>
                    <a:pt x="62" y="1359"/>
                    <a:pt x="130" y="1447"/>
                    <a:pt x="200" y="1530"/>
                  </a:cubicBezTo>
                  <a:cubicBezTo>
                    <a:pt x="904" y="1201"/>
                    <a:pt x="1519" y="713"/>
                    <a:pt x="2000" y="112"/>
                  </a:cubicBezTo>
                  <a:cubicBezTo>
                    <a:pt x="2000" y="112"/>
                    <a:pt x="1999" y="110"/>
                    <a:pt x="1998" y="108"/>
                  </a:cubicBezTo>
                  <a:cubicBezTo>
                    <a:pt x="1948" y="37"/>
                    <a:pt x="1870" y="1"/>
                    <a:pt x="17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56"/>
            <p:cNvSpPr/>
            <p:nvPr/>
          </p:nvSpPr>
          <p:spPr>
            <a:xfrm>
              <a:off x="4286205" y="2912618"/>
              <a:ext cx="12501" cy="18771"/>
            </a:xfrm>
            <a:custGeom>
              <a:avLst/>
              <a:gdLst/>
              <a:ahLst/>
              <a:cxnLst/>
              <a:rect l="l" t="t" r="r" b="b"/>
              <a:pathLst>
                <a:path w="329" h="494" extrusionOk="0">
                  <a:moveTo>
                    <a:pt x="163" y="0"/>
                  </a:moveTo>
                  <a:cubicBezTo>
                    <a:pt x="146" y="0"/>
                    <a:pt x="129" y="3"/>
                    <a:pt x="112" y="8"/>
                  </a:cubicBezTo>
                  <a:cubicBezTo>
                    <a:pt x="44" y="29"/>
                    <a:pt x="0" y="95"/>
                    <a:pt x="0" y="166"/>
                  </a:cubicBezTo>
                  <a:lnTo>
                    <a:pt x="0" y="329"/>
                  </a:lnTo>
                  <a:cubicBezTo>
                    <a:pt x="0" y="400"/>
                    <a:pt x="43" y="465"/>
                    <a:pt x="112" y="485"/>
                  </a:cubicBezTo>
                  <a:cubicBezTo>
                    <a:pt x="130" y="491"/>
                    <a:pt x="147" y="493"/>
                    <a:pt x="164" y="493"/>
                  </a:cubicBezTo>
                  <a:cubicBezTo>
                    <a:pt x="255" y="493"/>
                    <a:pt x="328" y="420"/>
                    <a:pt x="328" y="329"/>
                  </a:cubicBezTo>
                  <a:lnTo>
                    <a:pt x="328" y="165"/>
                  </a:lnTo>
                  <a:cubicBezTo>
                    <a:pt x="328" y="74"/>
                    <a:pt x="255" y="0"/>
                    <a:pt x="1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42" name="Google Shape;2042;p56"/>
          <p:cNvGrpSpPr/>
          <p:nvPr/>
        </p:nvGrpSpPr>
        <p:grpSpPr>
          <a:xfrm>
            <a:off x="6163021" y="2811520"/>
            <a:ext cx="312278" cy="320566"/>
            <a:chOff x="3980933" y="2141345"/>
            <a:chExt cx="366524" cy="376251"/>
          </a:xfrm>
        </p:grpSpPr>
        <p:sp>
          <p:nvSpPr>
            <p:cNvPr id="2043" name="Google Shape;2043;p56"/>
            <p:cNvSpPr/>
            <p:nvPr/>
          </p:nvSpPr>
          <p:spPr>
            <a:xfrm>
              <a:off x="4145842" y="2141345"/>
              <a:ext cx="24698" cy="23520"/>
            </a:xfrm>
            <a:custGeom>
              <a:avLst/>
              <a:gdLst/>
              <a:ahLst/>
              <a:cxnLst/>
              <a:rect l="l" t="t" r="r" b="b"/>
              <a:pathLst>
                <a:path w="650" h="619" extrusionOk="0">
                  <a:moveTo>
                    <a:pt x="171" y="1"/>
                  </a:moveTo>
                  <a:cubicBezTo>
                    <a:pt x="131" y="1"/>
                    <a:pt x="92" y="16"/>
                    <a:pt x="61" y="47"/>
                  </a:cubicBezTo>
                  <a:cubicBezTo>
                    <a:pt x="0" y="108"/>
                    <a:pt x="0" y="204"/>
                    <a:pt x="61" y="265"/>
                  </a:cubicBezTo>
                  <a:lnTo>
                    <a:pt x="371" y="574"/>
                  </a:lnTo>
                  <a:cubicBezTo>
                    <a:pt x="401" y="604"/>
                    <a:pt x="440" y="619"/>
                    <a:pt x="480" y="619"/>
                  </a:cubicBezTo>
                  <a:cubicBezTo>
                    <a:pt x="519" y="619"/>
                    <a:pt x="559" y="603"/>
                    <a:pt x="588" y="574"/>
                  </a:cubicBezTo>
                  <a:cubicBezTo>
                    <a:pt x="649" y="514"/>
                    <a:pt x="649" y="416"/>
                    <a:pt x="588" y="356"/>
                  </a:cubicBezTo>
                  <a:lnTo>
                    <a:pt x="280" y="47"/>
                  </a:lnTo>
                  <a:cubicBezTo>
                    <a:pt x="250" y="16"/>
                    <a:pt x="210" y="1"/>
                    <a:pt x="1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56"/>
            <p:cNvSpPr/>
            <p:nvPr/>
          </p:nvSpPr>
          <p:spPr>
            <a:xfrm>
              <a:off x="4145842" y="2494075"/>
              <a:ext cx="24698" cy="23520"/>
            </a:xfrm>
            <a:custGeom>
              <a:avLst/>
              <a:gdLst/>
              <a:ahLst/>
              <a:cxnLst/>
              <a:rect l="l" t="t" r="r" b="b"/>
              <a:pathLst>
                <a:path w="650" h="619" extrusionOk="0">
                  <a:moveTo>
                    <a:pt x="479" y="0"/>
                  </a:moveTo>
                  <a:cubicBezTo>
                    <a:pt x="440" y="0"/>
                    <a:pt x="401" y="15"/>
                    <a:pt x="371" y="46"/>
                  </a:cubicBezTo>
                  <a:lnTo>
                    <a:pt x="61" y="355"/>
                  </a:lnTo>
                  <a:cubicBezTo>
                    <a:pt x="0" y="415"/>
                    <a:pt x="0" y="513"/>
                    <a:pt x="61" y="573"/>
                  </a:cubicBezTo>
                  <a:cubicBezTo>
                    <a:pt x="92" y="603"/>
                    <a:pt x="131" y="618"/>
                    <a:pt x="171" y="618"/>
                  </a:cubicBezTo>
                  <a:cubicBezTo>
                    <a:pt x="210" y="618"/>
                    <a:pt x="250" y="602"/>
                    <a:pt x="280" y="573"/>
                  </a:cubicBezTo>
                  <a:lnTo>
                    <a:pt x="588" y="265"/>
                  </a:lnTo>
                  <a:cubicBezTo>
                    <a:pt x="649" y="204"/>
                    <a:pt x="649" y="107"/>
                    <a:pt x="588" y="46"/>
                  </a:cubicBezTo>
                  <a:cubicBezTo>
                    <a:pt x="558" y="15"/>
                    <a:pt x="519" y="0"/>
                    <a:pt x="4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56"/>
            <p:cNvSpPr/>
            <p:nvPr/>
          </p:nvSpPr>
          <p:spPr>
            <a:xfrm>
              <a:off x="4253717" y="2168399"/>
              <a:ext cx="15541" cy="28232"/>
            </a:xfrm>
            <a:custGeom>
              <a:avLst/>
              <a:gdLst/>
              <a:ahLst/>
              <a:cxnLst/>
              <a:rect l="l" t="t" r="r" b="b"/>
              <a:pathLst>
                <a:path w="409" h="743" extrusionOk="0">
                  <a:moveTo>
                    <a:pt x="168" y="0"/>
                  </a:moveTo>
                  <a:cubicBezTo>
                    <a:pt x="160" y="0"/>
                    <a:pt x="151" y="1"/>
                    <a:pt x="142" y="3"/>
                  </a:cubicBezTo>
                  <a:cubicBezTo>
                    <a:pt x="57" y="17"/>
                    <a:pt x="0" y="97"/>
                    <a:pt x="15" y="181"/>
                  </a:cubicBezTo>
                  <a:lnTo>
                    <a:pt x="87" y="613"/>
                  </a:lnTo>
                  <a:cubicBezTo>
                    <a:pt x="100" y="687"/>
                    <a:pt x="166" y="742"/>
                    <a:pt x="240" y="742"/>
                  </a:cubicBezTo>
                  <a:cubicBezTo>
                    <a:pt x="247" y="742"/>
                    <a:pt x="257" y="740"/>
                    <a:pt x="266" y="740"/>
                  </a:cubicBezTo>
                  <a:cubicBezTo>
                    <a:pt x="351" y="725"/>
                    <a:pt x="408" y="645"/>
                    <a:pt x="394" y="561"/>
                  </a:cubicBezTo>
                  <a:lnTo>
                    <a:pt x="321" y="130"/>
                  </a:lnTo>
                  <a:cubicBezTo>
                    <a:pt x="309" y="55"/>
                    <a:pt x="243" y="0"/>
                    <a:pt x="1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56"/>
            <p:cNvSpPr/>
            <p:nvPr/>
          </p:nvSpPr>
          <p:spPr>
            <a:xfrm>
              <a:off x="4042299" y="2462537"/>
              <a:ext cx="29144" cy="14553"/>
            </a:xfrm>
            <a:custGeom>
              <a:avLst/>
              <a:gdLst/>
              <a:ahLst/>
              <a:cxnLst/>
              <a:rect l="l" t="t" r="r" b="b"/>
              <a:pathLst>
                <a:path w="767" h="383" extrusionOk="0">
                  <a:moveTo>
                    <a:pt x="600" y="1"/>
                  </a:moveTo>
                  <a:cubicBezTo>
                    <a:pt x="591" y="1"/>
                    <a:pt x="582" y="1"/>
                    <a:pt x="573" y="3"/>
                  </a:cubicBezTo>
                  <a:lnTo>
                    <a:pt x="142" y="76"/>
                  </a:lnTo>
                  <a:cubicBezTo>
                    <a:pt x="57" y="90"/>
                    <a:pt x="0" y="170"/>
                    <a:pt x="15" y="254"/>
                  </a:cubicBezTo>
                  <a:cubicBezTo>
                    <a:pt x="27" y="329"/>
                    <a:pt x="94" y="383"/>
                    <a:pt x="167" y="383"/>
                  </a:cubicBezTo>
                  <a:cubicBezTo>
                    <a:pt x="177" y="383"/>
                    <a:pt x="186" y="382"/>
                    <a:pt x="194" y="382"/>
                  </a:cubicBezTo>
                  <a:lnTo>
                    <a:pt x="625" y="309"/>
                  </a:lnTo>
                  <a:cubicBezTo>
                    <a:pt x="710" y="294"/>
                    <a:pt x="767" y="214"/>
                    <a:pt x="752" y="130"/>
                  </a:cubicBezTo>
                  <a:cubicBezTo>
                    <a:pt x="739" y="54"/>
                    <a:pt x="674" y="1"/>
                    <a:pt x="6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56"/>
            <p:cNvSpPr/>
            <p:nvPr/>
          </p:nvSpPr>
          <p:spPr>
            <a:xfrm>
              <a:off x="4319795" y="2258339"/>
              <a:ext cx="20937" cy="26636"/>
            </a:xfrm>
            <a:custGeom>
              <a:avLst/>
              <a:gdLst/>
              <a:ahLst/>
              <a:cxnLst/>
              <a:rect l="l" t="t" r="r" b="b"/>
              <a:pathLst>
                <a:path w="551" h="701" extrusionOk="0">
                  <a:moveTo>
                    <a:pt x="374" y="0"/>
                  </a:moveTo>
                  <a:cubicBezTo>
                    <a:pt x="318" y="0"/>
                    <a:pt x="263" y="31"/>
                    <a:pt x="236" y="85"/>
                  </a:cubicBezTo>
                  <a:lnTo>
                    <a:pt x="39" y="476"/>
                  </a:lnTo>
                  <a:cubicBezTo>
                    <a:pt x="1" y="552"/>
                    <a:pt x="31" y="645"/>
                    <a:pt x="107" y="684"/>
                  </a:cubicBezTo>
                  <a:cubicBezTo>
                    <a:pt x="130" y="695"/>
                    <a:pt x="153" y="701"/>
                    <a:pt x="178" y="701"/>
                  </a:cubicBezTo>
                  <a:cubicBezTo>
                    <a:pt x="233" y="701"/>
                    <a:pt x="288" y="669"/>
                    <a:pt x="315" y="615"/>
                  </a:cubicBezTo>
                  <a:lnTo>
                    <a:pt x="512" y="224"/>
                  </a:lnTo>
                  <a:cubicBezTo>
                    <a:pt x="551" y="148"/>
                    <a:pt x="520" y="55"/>
                    <a:pt x="444" y="17"/>
                  </a:cubicBezTo>
                  <a:cubicBezTo>
                    <a:pt x="421" y="6"/>
                    <a:pt x="398" y="0"/>
                    <a:pt x="3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56"/>
            <p:cNvSpPr/>
            <p:nvPr/>
          </p:nvSpPr>
          <p:spPr>
            <a:xfrm>
              <a:off x="3980933" y="2371837"/>
              <a:ext cx="28308" cy="19303"/>
            </a:xfrm>
            <a:custGeom>
              <a:avLst/>
              <a:gdLst/>
              <a:ahLst/>
              <a:cxnLst/>
              <a:rect l="l" t="t" r="r" b="b"/>
              <a:pathLst>
                <a:path w="745" h="508" extrusionOk="0">
                  <a:moveTo>
                    <a:pt x="177" y="1"/>
                  </a:moveTo>
                  <a:cubicBezTo>
                    <a:pt x="121" y="1"/>
                    <a:pt x="66" y="31"/>
                    <a:pt x="39" y="85"/>
                  </a:cubicBezTo>
                  <a:cubicBezTo>
                    <a:pt x="1" y="161"/>
                    <a:pt x="31" y="255"/>
                    <a:pt x="108" y="293"/>
                  </a:cubicBezTo>
                  <a:lnTo>
                    <a:pt x="498" y="490"/>
                  </a:lnTo>
                  <a:cubicBezTo>
                    <a:pt x="520" y="502"/>
                    <a:pt x="544" y="507"/>
                    <a:pt x="567" y="507"/>
                  </a:cubicBezTo>
                  <a:cubicBezTo>
                    <a:pt x="624" y="507"/>
                    <a:pt x="679" y="476"/>
                    <a:pt x="705" y="422"/>
                  </a:cubicBezTo>
                  <a:cubicBezTo>
                    <a:pt x="744" y="345"/>
                    <a:pt x="714" y="253"/>
                    <a:pt x="637" y="214"/>
                  </a:cubicBezTo>
                  <a:lnTo>
                    <a:pt x="247" y="17"/>
                  </a:lnTo>
                  <a:cubicBezTo>
                    <a:pt x="224" y="6"/>
                    <a:pt x="201" y="1"/>
                    <a:pt x="1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56"/>
            <p:cNvSpPr/>
            <p:nvPr/>
          </p:nvSpPr>
          <p:spPr>
            <a:xfrm>
              <a:off x="4319263" y="2367810"/>
              <a:ext cx="28194" cy="19569"/>
            </a:xfrm>
            <a:custGeom>
              <a:avLst/>
              <a:gdLst/>
              <a:ahLst/>
              <a:cxnLst/>
              <a:rect l="l" t="t" r="r" b="b"/>
              <a:pathLst>
                <a:path w="742" h="515" extrusionOk="0">
                  <a:moveTo>
                    <a:pt x="565" y="0"/>
                  </a:moveTo>
                  <a:cubicBezTo>
                    <a:pt x="540" y="0"/>
                    <a:pt x="515" y="6"/>
                    <a:pt x="492" y="19"/>
                  </a:cubicBezTo>
                  <a:lnTo>
                    <a:pt x="105" y="224"/>
                  </a:lnTo>
                  <a:cubicBezTo>
                    <a:pt x="30" y="264"/>
                    <a:pt x="0" y="359"/>
                    <a:pt x="41" y="433"/>
                  </a:cubicBezTo>
                  <a:cubicBezTo>
                    <a:pt x="69" y="485"/>
                    <a:pt x="123" y="514"/>
                    <a:pt x="178" y="514"/>
                  </a:cubicBezTo>
                  <a:cubicBezTo>
                    <a:pt x="203" y="514"/>
                    <a:pt x="228" y="508"/>
                    <a:pt x="250" y="498"/>
                  </a:cubicBezTo>
                  <a:lnTo>
                    <a:pt x="637" y="292"/>
                  </a:lnTo>
                  <a:cubicBezTo>
                    <a:pt x="713" y="254"/>
                    <a:pt x="742" y="159"/>
                    <a:pt x="702" y="83"/>
                  </a:cubicBezTo>
                  <a:cubicBezTo>
                    <a:pt x="674" y="31"/>
                    <a:pt x="620" y="0"/>
                    <a:pt x="5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56"/>
            <p:cNvSpPr/>
            <p:nvPr/>
          </p:nvSpPr>
          <p:spPr>
            <a:xfrm>
              <a:off x="3985379" y="2261417"/>
              <a:ext cx="21317" cy="26446"/>
            </a:xfrm>
            <a:custGeom>
              <a:avLst/>
              <a:gdLst/>
              <a:ahLst/>
              <a:cxnLst/>
              <a:rect l="l" t="t" r="r" b="b"/>
              <a:pathLst>
                <a:path w="561" h="696" extrusionOk="0">
                  <a:moveTo>
                    <a:pt x="179" y="0"/>
                  </a:moveTo>
                  <a:cubicBezTo>
                    <a:pt x="154" y="0"/>
                    <a:pt x="129" y="6"/>
                    <a:pt x="105" y="19"/>
                  </a:cubicBezTo>
                  <a:cubicBezTo>
                    <a:pt x="30" y="58"/>
                    <a:pt x="0" y="153"/>
                    <a:pt x="41" y="227"/>
                  </a:cubicBezTo>
                  <a:lnTo>
                    <a:pt x="246" y="614"/>
                  </a:lnTo>
                  <a:cubicBezTo>
                    <a:pt x="275" y="666"/>
                    <a:pt x="328" y="695"/>
                    <a:pt x="383" y="695"/>
                  </a:cubicBezTo>
                  <a:cubicBezTo>
                    <a:pt x="407" y="695"/>
                    <a:pt x="433" y="690"/>
                    <a:pt x="456" y="678"/>
                  </a:cubicBezTo>
                  <a:cubicBezTo>
                    <a:pt x="531" y="640"/>
                    <a:pt x="561" y="545"/>
                    <a:pt x="520" y="469"/>
                  </a:cubicBezTo>
                  <a:lnTo>
                    <a:pt x="315" y="83"/>
                  </a:lnTo>
                  <a:cubicBezTo>
                    <a:pt x="288" y="30"/>
                    <a:pt x="235" y="0"/>
                    <a:pt x="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56"/>
            <p:cNvSpPr/>
            <p:nvPr/>
          </p:nvSpPr>
          <p:spPr>
            <a:xfrm>
              <a:off x="4257707" y="2461929"/>
              <a:ext cx="29182" cy="14439"/>
            </a:xfrm>
            <a:custGeom>
              <a:avLst/>
              <a:gdLst/>
              <a:ahLst/>
              <a:cxnLst/>
              <a:rect l="l" t="t" r="r" b="b"/>
              <a:pathLst>
                <a:path w="768" h="380" extrusionOk="0">
                  <a:moveTo>
                    <a:pt x="166" y="1"/>
                  </a:moveTo>
                  <a:cubicBezTo>
                    <a:pt x="92" y="1"/>
                    <a:pt x="27" y="55"/>
                    <a:pt x="15" y="130"/>
                  </a:cubicBezTo>
                  <a:cubicBezTo>
                    <a:pt x="0" y="215"/>
                    <a:pt x="58" y="295"/>
                    <a:pt x="142" y="308"/>
                  </a:cubicBezTo>
                  <a:lnTo>
                    <a:pt x="576" y="378"/>
                  </a:lnTo>
                  <a:cubicBezTo>
                    <a:pt x="583" y="380"/>
                    <a:pt x="593" y="380"/>
                    <a:pt x="600" y="380"/>
                  </a:cubicBezTo>
                  <a:cubicBezTo>
                    <a:pt x="676" y="380"/>
                    <a:pt x="741" y="325"/>
                    <a:pt x="752" y="250"/>
                  </a:cubicBezTo>
                  <a:cubicBezTo>
                    <a:pt x="767" y="166"/>
                    <a:pt x="709" y="86"/>
                    <a:pt x="625" y="73"/>
                  </a:cubicBezTo>
                  <a:lnTo>
                    <a:pt x="193" y="3"/>
                  </a:lnTo>
                  <a:cubicBezTo>
                    <a:pt x="184" y="2"/>
                    <a:pt x="175" y="1"/>
                    <a:pt x="1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56"/>
            <p:cNvSpPr/>
            <p:nvPr/>
          </p:nvSpPr>
          <p:spPr>
            <a:xfrm>
              <a:off x="4058334" y="2168893"/>
              <a:ext cx="15351" cy="28232"/>
            </a:xfrm>
            <a:custGeom>
              <a:avLst/>
              <a:gdLst/>
              <a:ahLst/>
              <a:cxnLst/>
              <a:rect l="l" t="t" r="r" b="b"/>
              <a:pathLst>
                <a:path w="404" h="743" extrusionOk="0">
                  <a:moveTo>
                    <a:pt x="235" y="1"/>
                  </a:moveTo>
                  <a:cubicBezTo>
                    <a:pt x="161" y="1"/>
                    <a:pt x="96" y="55"/>
                    <a:pt x="85" y="131"/>
                  </a:cubicBezTo>
                  <a:lnTo>
                    <a:pt x="15" y="563"/>
                  </a:lnTo>
                  <a:cubicBezTo>
                    <a:pt x="1" y="647"/>
                    <a:pt x="59" y="727"/>
                    <a:pt x="143" y="741"/>
                  </a:cubicBezTo>
                  <a:cubicBezTo>
                    <a:pt x="150" y="743"/>
                    <a:pt x="160" y="743"/>
                    <a:pt x="167" y="743"/>
                  </a:cubicBezTo>
                  <a:cubicBezTo>
                    <a:pt x="243" y="743"/>
                    <a:pt x="308" y="689"/>
                    <a:pt x="320" y="613"/>
                  </a:cubicBezTo>
                  <a:lnTo>
                    <a:pt x="390" y="180"/>
                  </a:lnTo>
                  <a:cubicBezTo>
                    <a:pt x="404" y="96"/>
                    <a:pt x="346" y="16"/>
                    <a:pt x="262" y="3"/>
                  </a:cubicBezTo>
                  <a:cubicBezTo>
                    <a:pt x="253" y="2"/>
                    <a:pt x="244" y="1"/>
                    <a:pt x="2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56"/>
            <p:cNvSpPr/>
            <p:nvPr/>
          </p:nvSpPr>
          <p:spPr>
            <a:xfrm>
              <a:off x="4157583" y="2176644"/>
              <a:ext cx="24698" cy="23482"/>
            </a:xfrm>
            <a:custGeom>
              <a:avLst/>
              <a:gdLst/>
              <a:ahLst/>
              <a:cxnLst/>
              <a:rect l="l" t="t" r="r" b="b"/>
              <a:pathLst>
                <a:path w="650" h="618" extrusionOk="0">
                  <a:moveTo>
                    <a:pt x="170" y="1"/>
                  </a:moveTo>
                  <a:cubicBezTo>
                    <a:pt x="131" y="1"/>
                    <a:pt x="92" y="16"/>
                    <a:pt x="62" y="46"/>
                  </a:cubicBezTo>
                  <a:cubicBezTo>
                    <a:pt x="1" y="106"/>
                    <a:pt x="1" y="204"/>
                    <a:pt x="62" y="264"/>
                  </a:cubicBezTo>
                  <a:lnTo>
                    <a:pt x="371" y="573"/>
                  </a:lnTo>
                  <a:cubicBezTo>
                    <a:pt x="400" y="604"/>
                    <a:pt x="440" y="618"/>
                    <a:pt x="479" y="618"/>
                  </a:cubicBezTo>
                  <a:cubicBezTo>
                    <a:pt x="519" y="618"/>
                    <a:pt x="560" y="602"/>
                    <a:pt x="589" y="573"/>
                  </a:cubicBezTo>
                  <a:cubicBezTo>
                    <a:pt x="650" y="512"/>
                    <a:pt x="650" y="416"/>
                    <a:pt x="589" y="355"/>
                  </a:cubicBezTo>
                  <a:lnTo>
                    <a:pt x="279" y="46"/>
                  </a:lnTo>
                  <a:cubicBezTo>
                    <a:pt x="249" y="16"/>
                    <a:pt x="210" y="1"/>
                    <a:pt x="17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56"/>
            <p:cNvSpPr/>
            <p:nvPr/>
          </p:nvSpPr>
          <p:spPr>
            <a:xfrm>
              <a:off x="4157583" y="2458814"/>
              <a:ext cx="24698" cy="23482"/>
            </a:xfrm>
            <a:custGeom>
              <a:avLst/>
              <a:gdLst/>
              <a:ahLst/>
              <a:cxnLst/>
              <a:rect l="l" t="t" r="r" b="b"/>
              <a:pathLst>
                <a:path w="650" h="618" extrusionOk="0">
                  <a:moveTo>
                    <a:pt x="480" y="1"/>
                  </a:moveTo>
                  <a:cubicBezTo>
                    <a:pt x="440" y="1"/>
                    <a:pt x="401" y="16"/>
                    <a:pt x="371" y="46"/>
                  </a:cubicBezTo>
                  <a:lnTo>
                    <a:pt x="62" y="354"/>
                  </a:lnTo>
                  <a:cubicBezTo>
                    <a:pt x="1" y="415"/>
                    <a:pt x="1" y="512"/>
                    <a:pt x="62" y="573"/>
                  </a:cubicBezTo>
                  <a:cubicBezTo>
                    <a:pt x="92" y="604"/>
                    <a:pt x="131" y="617"/>
                    <a:pt x="171" y="617"/>
                  </a:cubicBezTo>
                  <a:cubicBezTo>
                    <a:pt x="210" y="617"/>
                    <a:pt x="250" y="602"/>
                    <a:pt x="279" y="573"/>
                  </a:cubicBezTo>
                  <a:lnTo>
                    <a:pt x="589" y="264"/>
                  </a:lnTo>
                  <a:cubicBezTo>
                    <a:pt x="650" y="204"/>
                    <a:pt x="650" y="106"/>
                    <a:pt x="589" y="46"/>
                  </a:cubicBezTo>
                  <a:cubicBezTo>
                    <a:pt x="559" y="16"/>
                    <a:pt x="519" y="1"/>
                    <a:pt x="48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56"/>
            <p:cNvSpPr/>
            <p:nvPr/>
          </p:nvSpPr>
          <p:spPr>
            <a:xfrm>
              <a:off x="4242850" y="2203964"/>
              <a:ext cx="15503" cy="28232"/>
            </a:xfrm>
            <a:custGeom>
              <a:avLst/>
              <a:gdLst/>
              <a:ahLst/>
              <a:cxnLst/>
              <a:rect l="l" t="t" r="r" b="b"/>
              <a:pathLst>
                <a:path w="408" h="743" extrusionOk="0">
                  <a:moveTo>
                    <a:pt x="168" y="0"/>
                  </a:moveTo>
                  <a:cubicBezTo>
                    <a:pt x="160" y="0"/>
                    <a:pt x="151" y="1"/>
                    <a:pt x="142" y="3"/>
                  </a:cubicBezTo>
                  <a:cubicBezTo>
                    <a:pt x="57" y="17"/>
                    <a:pt x="0" y="97"/>
                    <a:pt x="15" y="182"/>
                  </a:cubicBezTo>
                  <a:lnTo>
                    <a:pt x="86" y="613"/>
                  </a:lnTo>
                  <a:cubicBezTo>
                    <a:pt x="100" y="687"/>
                    <a:pt x="165" y="742"/>
                    <a:pt x="239" y="742"/>
                  </a:cubicBezTo>
                  <a:cubicBezTo>
                    <a:pt x="248" y="742"/>
                    <a:pt x="257" y="740"/>
                    <a:pt x="265" y="740"/>
                  </a:cubicBezTo>
                  <a:cubicBezTo>
                    <a:pt x="351" y="726"/>
                    <a:pt x="407" y="645"/>
                    <a:pt x="393" y="561"/>
                  </a:cubicBezTo>
                  <a:lnTo>
                    <a:pt x="321" y="130"/>
                  </a:lnTo>
                  <a:cubicBezTo>
                    <a:pt x="308" y="55"/>
                    <a:pt x="242" y="0"/>
                    <a:pt x="1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56"/>
            <p:cNvSpPr/>
            <p:nvPr/>
          </p:nvSpPr>
          <p:spPr>
            <a:xfrm>
              <a:off x="4072393" y="2440613"/>
              <a:ext cx="29144" cy="14591"/>
            </a:xfrm>
            <a:custGeom>
              <a:avLst/>
              <a:gdLst/>
              <a:ahLst/>
              <a:cxnLst/>
              <a:rect l="l" t="t" r="r" b="b"/>
              <a:pathLst>
                <a:path w="767" h="384" extrusionOk="0">
                  <a:moveTo>
                    <a:pt x="600" y="0"/>
                  </a:moveTo>
                  <a:cubicBezTo>
                    <a:pt x="591" y="0"/>
                    <a:pt x="582" y="1"/>
                    <a:pt x="573" y="3"/>
                  </a:cubicBezTo>
                  <a:lnTo>
                    <a:pt x="142" y="75"/>
                  </a:lnTo>
                  <a:cubicBezTo>
                    <a:pt x="57" y="90"/>
                    <a:pt x="0" y="170"/>
                    <a:pt x="15" y="254"/>
                  </a:cubicBezTo>
                  <a:cubicBezTo>
                    <a:pt x="27" y="329"/>
                    <a:pt x="94" y="383"/>
                    <a:pt x="167" y="383"/>
                  </a:cubicBezTo>
                  <a:cubicBezTo>
                    <a:pt x="175" y="383"/>
                    <a:pt x="184" y="383"/>
                    <a:pt x="194" y="381"/>
                  </a:cubicBezTo>
                  <a:lnTo>
                    <a:pt x="625" y="310"/>
                  </a:lnTo>
                  <a:cubicBezTo>
                    <a:pt x="710" y="295"/>
                    <a:pt x="767" y="214"/>
                    <a:pt x="752" y="130"/>
                  </a:cubicBezTo>
                  <a:cubicBezTo>
                    <a:pt x="739" y="55"/>
                    <a:pt x="674" y="0"/>
                    <a:pt x="6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56"/>
            <p:cNvSpPr/>
            <p:nvPr/>
          </p:nvSpPr>
          <p:spPr>
            <a:xfrm>
              <a:off x="4289967" y="2280453"/>
              <a:ext cx="20899" cy="26674"/>
            </a:xfrm>
            <a:custGeom>
              <a:avLst/>
              <a:gdLst/>
              <a:ahLst/>
              <a:cxnLst/>
              <a:rect l="l" t="t" r="r" b="b"/>
              <a:pathLst>
                <a:path w="550" h="702" extrusionOk="0">
                  <a:moveTo>
                    <a:pt x="373" y="1"/>
                  </a:moveTo>
                  <a:cubicBezTo>
                    <a:pt x="316" y="1"/>
                    <a:pt x="262" y="32"/>
                    <a:pt x="235" y="86"/>
                  </a:cubicBezTo>
                  <a:lnTo>
                    <a:pt x="38" y="476"/>
                  </a:lnTo>
                  <a:cubicBezTo>
                    <a:pt x="0" y="552"/>
                    <a:pt x="30" y="646"/>
                    <a:pt x="106" y="683"/>
                  </a:cubicBezTo>
                  <a:cubicBezTo>
                    <a:pt x="128" y="696"/>
                    <a:pt x="153" y="701"/>
                    <a:pt x="176" y="701"/>
                  </a:cubicBezTo>
                  <a:cubicBezTo>
                    <a:pt x="233" y="701"/>
                    <a:pt x="287" y="671"/>
                    <a:pt x="314" y="615"/>
                  </a:cubicBezTo>
                  <a:lnTo>
                    <a:pt x="511" y="225"/>
                  </a:lnTo>
                  <a:cubicBezTo>
                    <a:pt x="549" y="149"/>
                    <a:pt x="519" y="55"/>
                    <a:pt x="443" y="18"/>
                  </a:cubicBezTo>
                  <a:cubicBezTo>
                    <a:pt x="420" y="6"/>
                    <a:pt x="396" y="1"/>
                    <a:pt x="3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56"/>
            <p:cNvSpPr/>
            <p:nvPr/>
          </p:nvSpPr>
          <p:spPr>
            <a:xfrm>
              <a:off x="4018170" y="2372027"/>
              <a:ext cx="28270" cy="19303"/>
            </a:xfrm>
            <a:custGeom>
              <a:avLst/>
              <a:gdLst/>
              <a:ahLst/>
              <a:cxnLst/>
              <a:rect l="l" t="t" r="r" b="b"/>
              <a:pathLst>
                <a:path w="744" h="508" extrusionOk="0">
                  <a:moveTo>
                    <a:pt x="176" y="0"/>
                  </a:moveTo>
                  <a:cubicBezTo>
                    <a:pt x="120" y="0"/>
                    <a:pt x="65" y="32"/>
                    <a:pt x="39" y="86"/>
                  </a:cubicBezTo>
                  <a:cubicBezTo>
                    <a:pt x="1" y="161"/>
                    <a:pt x="30" y="255"/>
                    <a:pt x="107" y="293"/>
                  </a:cubicBezTo>
                  <a:lnTo>
                    <a:pt x="497" y="491"/>
                  </a:lnTo>
                  <a:cubicBezTo>
                    <a:pt x="519" y="502"/>
                    <a:pt x="544" y="507"/>
                    <a:pt x="567" y="507"/>
                  </a:cubicBezTo>
                  <a:cubicBezTo>
                    <a:pt x="623" y="507"/>
                    <a:pt x="677" y="476"/>
                    <a:pt x="706" y="422"/>
                  </a:cubicBezTo>
                  <a:cubicBezTo>
                    <a:pt x="743" y="346"/>
                    <a:pt x="713" y="252"/>
                    <a:pt x="637" y="214"/>
                  </a:cubicBezTo>
                  <a:lnTo>
                    <a:pt x="246" y="17"/>
                  </a:lnTo>
                  <a:cubicBezTo>
                    <a:pt x="224" y="6"/>
                    <a:pt x="200" y="0"/>
                    <a:pt x="17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56"/>
            <p:cNvSpPr/>
            <p:nvPr/>
          </p:nvSpPr>
          <p:spPr>
            <a:xfrm>
              <a:off x="4282177" y="2368760"/>
              <a:ext cx="28194" cy="19569"/>
            </a:xfrm>
            <a:custGeom>
              <a:avLst/>
              <a:gdLst/>
              <a:ahLst/>
              <a:cxnLst/>
              <a:rect l="l" t="t" r="r" b="b"/>
              <a:pathLst>
                <a:path w="742" h="515" extrusionOk="0">
                  <a:moveTo>
                    <a:pt x="564" y="1"/>
                  </a:moveTo>
                  <a:cubicBezTo>
                    <a:pt x="539" y="1"/>
                    <a:pt x="514" y="7"/>
                    <a:pt x="491" y="19"/>
                  </a:cubicBezTo>
                  <a:lnTo>
                    <a:pt x="105" y="224"/>
                  </a:lnTo>
                  <a:cubicBezTo>
                    <a:pt x="28" y="263"/>
                    <a:pt x="0" y="358"/>
                    <a:pt x="40" y="434"/>
                  </a:cubicBezTo>
                  <a:cubicBezTo>
                    <a:pt x="68" y="484"/>
                    <a:pt x="122" y="515"/>
                    <a:pt x="177" y="515"/>
                  </a:cubicBezTo>
                  <a:cubicBezTo>
                    <a:pt x="201" y="515"/>
                    <a:pt x="226" y="508"/>
                    <a:pt x="249" y="498"/>
                  </a:cubicBezTo>
                  <a:lnTo>
                    <a:pt x="636" y="293"/>
                  </a:lnTo>
                  <a:cubicBezTo>
                    <a:pt x="712" y="253"/>
                    <a:pt x="742" y="158"/>
                    <a:pt x="701" y="83"/>
                  </a:cubicBezTo>
                  <a:cubicBezTo>
                    <a:pt x="673" y="31"/>
                    <a:pt x="619" y="1"/>
                    <a:pt x="56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56"/>
            <p:cNvSpPr/>
            <p:nvPr/>
          </p:nvSpPr>
          <p:spPr>
            <a:xfrm>
              <a:off x="4015663" y="2282999"/>
              <a:ext cx="21355" cy="26446"/>
            </a:xfrm>
            <a:custGeom>
              <a:avLst/>
              <a:gdLst/>
              <a:ahLst/>
              <a:cxnLst/>
              <a:rect l="l" t="t" r="r" b="b"/>
              <a:pathLst>
                <a:path w="562" h="696" extrusionOk="0">
                  <a:moveTo>
                    <a:pt x="179" y="1"/>
                  </a:moveTo>
                  <a:cubicBezTo>
                    <a:pt x="154" y="1"/>
                    <a:pt x="129" y="7"/>
                    <a:pt x="106" y="19"/>
                  </a:cubicBezTo>
                  <a:cubicBezTo>
                    <a:pt x="30" y="58"/>
                    <a:pt x="1" y="153"/>
                    <a:pt x="42" y="227"/>
                  </a:cubicBezTo>
                  <a:lnTo>
                    <a:pt x="247" y="614"/>
                  </a:lnTo>
                  <a:cubicBezTo>
                    <a:pt x="274" y="666"/>
                    <a:pt x="328" y="695"/>
                    <a:pt x="383" y="695"/>
                  </a:cubicBezTo>
                  <a:cubicBezTo>
                    <a:pt x="409" y="695"/>
                    <a:pt x="433" y="689"/>
                    <a:pt x="456" y="678"/>
                  </a:cubicBezTo>
                  <a:cubicBezTo>
                    <a:pt x="532" y="640"/>
                    <a:pt x="561" y="545"/>
                    <a:pt x="520" y="469"/>
                  </a:cubicBezTo>
                  <a:lnTo>
                    <a:pt x="315" y="83"/>
                  </a:lnTo>
                  <a:cubicBezTo>
                    <a:pt x="287" y="30"/>
                    <a:pt x="234" y="1"/>
                    <a:pt x="1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56"/>
            <p:cNvSpPr/>
            <p:nvPr/>
          </p:nvSpPr>
          <p:spPr>
            <a:xfrm>
              <a:off x="4227537" y="2440195"/>
              <a:ext cx="29144" cy="14439"/>
            </a:xfrm>
            <a:custGeom>
              <a:avLst/>
              <a:gdLst/>
              <a:ahLst/>
              <a:cxnLst/>
              <a:rect l="l" t="t" r="r" b="b"/>
              <a:pathLst>
                <a:path w="767" h="380" extrusionOk="0">
                  <a:moveTo>
                    <a:pt x="167" y="1"/>
                  </a:moveTo>
                  <a:cubicBezTo>
                    <a:pt x="92" y="1"/>
                    <a:pt x="27" y="56"/>
                    <a:pt x="15" y="130"/>
                  </a:cubicBezTo>
                  <a:cubicBezTo>
                    <a:pt x="0" y="214"/>
                    <a:pt x="58" y="295"/>
                    <a:pt x="142" y="308"/>
                  </a:cubicBezTo>
                  <a:lnTo>
                    <a:pt x="576" y="377"/>
                  </a:lnTo>
                  <a:cubicBezTo>
                    <a:pt x="583" y="380"/>
                    <a:pt x="592" y="380"/>
                    <a:pt x="600" y="380"/>
                  </a:cubicBezTo>
                  <a:cubicBezTo>
                    <a:pt x="676" y="380"/>
                    <a:pt x="741" y="326"/>
                    <a:pt x="752" y="250"/>
                  </a:cubicBezTo>
                  <a:cubicBezTo>
                    <a:pt x="767" y="166"/>
                    <a:pt x="709" y="86"/>
                    <a:pt x="625" y="73"/>
                  </a:cubicBezTo>
                  <a:lnTo>
                    <a:pt x="193" y="3"/>
                  </a:lnTo>
                  <a:cubicBezTo>
                    <a:pt x="184" y="1"/>
                    <a:pt x="175" y="1"/>
                    <a:pt x="1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56"/>
            <p:cNvSpPr/>
            <p:nvPr/>
          </p:nvSpPr>
          <p:spPr>
            <a:xfrm>
              <a:off x="4069429" y="2204420"/>
              <a:ext cx="15389" cy="28194"/>
            </a:xfrm>
            <a:custGeom>
              <a:avLst/>
              <a:gdLst/>
              <a:ahLst/>
              <a:cxnLst/>
              <a:rect l="l" t="t" r="r" b="b"/>
              <a:pathLst>
                <a:path w="405" h="742" extrusionOk="0">
                  <a:moveTo>
                    <a:pt x="237" y="0"/>
                  </a:moveTo>
                  <a:cubicBezTo>
                    <a:pt x="160" y="0"/>
                    <a:pt x="97" y="55"/>
                    <a:pt x="84" y="131"/>
                  </a:cubicBezTo>
                  <a:lnTo>
                    <a:pt x="15" y="563"/>
                  </a:lnTo>
                  <a:cubicBezTo>
                    <a:pt x="0" y="647"/>
                    <a:pt x="58" y="727"/>
                    <a:pt x="142" y="741"/>
                  </a:cubicBezTo>
                  <a:cubicBezTo>
                    <a:pt x="151" y="742"/>
                    <a:pt x="159" y="742"/>
                    <a:pt x="167" y="742"/>
                  </a:cubicBezTo>
                  <a:cubicBezTo>
                    <a:pt x="242" y="742"/>
                    <a:pt x="308" y="688"/>
                    <a:pt x="320" y="612"/>
                  </a:cubicBezTo>
                  <a:lnTo>
                    <a:pt x="389" y="180"/>
                  </a:lnTo>
                  <a:cubicBezTo>
                    <a:pt x="404" y="96"/>
                    <a:pt x="346" y="16"/>
                    <a:pt x="262" y="2"/>
                  </a:cubicBezTo>
                  <a:cubicBezTo>
                    <a:pt x="254" y="1"/>
                    <a:pt x="245" y="0"/>
                    <a:pt x="2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56"/>
            <p:cNvSpPr/>
            <p:nvPr/>
          </p:nvSpPr>
          <p:spPr>
            <a:xfrm>
              <a:off x="4001641" y="2170261"/>
              <a:ext cx="326057" cy="317811"/>
            </a:xfrm>
            <a:custGeom>
              <a:avLst/>
              <a:gdLst/>
              <a:ahLst/>
              <a:cxnLst/>
              <a:rect l="l" t="t" r="r" b="b"/>
              <a:pathLst>
                <a:path w="8581" h="8364" extrusionOk="0">
                  <a:moveTo>
                    <a:pt x="3252" y="309"/>
                  </a:moveTo>
                  <a:cubicBezTo>
                    <a:pt x="3393" y="309"/>
                    <a:pt x="3551" y="336"/>
                    <a:pt x="3715" y="365"/>
                  </a:cubicBezTo>
                  <a:cubicBezTo>
                    <a:pt x="3899" y="399"/>
                    <a:pt x="4089" y="432"/>
                    <a:pt x="4285" y="432"/>
                  </a:cubicBezTo>
                  <a:lnTo>
                    <a:pt x="4291" y="432"/>
                  </a:lnTo>
                  <a:cubicBezTo>
                    <a:pt x="4476" y="432"/>
                    <a:pt x="4659" y="400"/>
                    <a:pt x="4838" y="369"/>
                  </a:cubicBezTo>
                  <a:cubicBezTo>
                    <a:pt x="5000" y="341"/>
                    <a:pt x="5158" y="313"/>
                    <a:pt x="5302" y="313"/>
                  </a:cubicBezTo>
                  <a:cubicBezTo>
                    <a:pt x="5384" y="313"/>
                    <a:pt x="5462" y="322"/>
                    <a:pt x="5534" y="346"/>
                  </a:cubicBezTo>
                  <a:cubicBezTo>
                    <a:pt x="5732" y="410"/>
                    <a:pt x="5901" y="589"/>
                    <a:pt x="6082" y="778"/>
                  </a:cubicBezTo>
                  <a:cubicBezTo>
                    <a:pt x="6207" y="910"/>
                    <a:pt x="6338" y="1045"/>
                    <a:pt x="6489" y="1156"/>
                  </a:cubicBezTo>
                  <a:cubicBezTo>
                    <a:pt x="6647" y="1272"/>
                    <a:pt x="6818" y="1357"/>
                    <a:pt x="6989" y="1440"/>
                  </a:cubicBezTo>
                  <a:cubicBezTo>
                    <a:pt x="7218" y="1553"/>
                    <a:pt x="7437" y="1661"/>
                    <a:pt x="7551" y="1820"/>
                  </a:cubicBezTo>
                  <a:cubicBezTo>
                    <a:pt x="7667" y="1979"/>
                    <a:pt x="7700" y="2221"/>
                    <a:pt x="7735" y="2478"/>
                  </a:cubicBezTo>
                  <a:cubicBezTo>
                    <a:pt x="7760" y="2662"/>
                    <a:pt x="7786" y="2852"/>
                    <a:pt x="7846" y="3036"/>
                  </a:cubicBezTo>
                  <a:cubicBezTo>
                    <a:pt x="7904" y="3218"/>
                    <a:pt x="7993" y="3387"/>
                    <a:pt x="8080" y="3551"/>
                  </a:cubicBezTo>
                  <a:cubicBezTo>
                    <a:pt x="8201" y="3780"/>
                    <a:pt x="8316" y="3996"/>
                    <a:pt x="8316" y="4197"/>
                  </a:cubicBezTo>
                  <a:cubicBezTo>
                    <a:pt x="8315" y="4386"/>
                    <a:pt x="8201" y="4597"/>
                    <a:pt x="8083" y="4824"/>
                  </a:cubicBezTo>
                  <a:cubicBezTo>
                    <a:pt x="7996" y="4982"/>
                    <a:pt x="7901" y="5163"/>
                    <a:pt x="7837" y="5355"/>
                  </a:cubicBezTo>
                  <a:cubicBezTo>
                    <a:pt x="7774" y="5545"/>
                    <a:pt x="7747" y="5740"/>
                    <a:pt x="7720" y="5928"/>
                  </a:cubicBezTo>
                  <a:cubicBezTo>
                    <a:pt x="7683" y="6180"/>
                    <a:pt x="7648" y="6418"/>
                    <a:pt x="7537" y="6571"/>
                  </a:cubicBezTo>
                  <a:cubicBezTo>
                    <a:pt x="7418" y="6734"/>
                    <a:pt x="7197" y="6841"/>
                    <a:pt x="6962" y="6952"/>
                  </a:cubicBezTo>
                  <a:cubicBezTo>
                    <a:pt x="6796" y="7032"/>
                    <a:pt x="6624" y="7114"/>
                    <a:pt x="6469" y="7226"/>
                  </a:cubicBezTo>
                  <a:cubicBezTo>
                    <a:pt x="6312" y="7338"/>
                    <a:pt x="6179" y="7477"/>
                    <a:pt x="6048" y="7611"/>
                  </a:cubicBezTo>
                  <a:cubicBezTo>
                    <a:pt x="5868" y="7796"/>
                    <a:pt x="5698" y="7970"/>
                    <a:pt x="5511" y="8032"/>
                  </a:cubicBezTo>
                  <a:cubicBezTo>
                    <a:pt x="5445" y="8052"/>
                    <a:pt x="5373" y="8061"/>
                    <a:pt x="5296" y="8061"/>
                  </a:cubicBezTo>
                  <a:cubicBezTo>
                    <a:pt x="5155" y="8061"/>
                    <a:pt x="4997" y="8033"/>
                    <a:pt x="4832" y="8004"/>
                  </a:cubicBezTo>
                  <a:cubicBezTo>
                    <a:pt x="4648" y="7972"/>
                    <a:pt x="4459" y="7937"/>
                    <a:pt x="4262" y="7937"/>
                  </a:cubicBezTo>
                  <a:lnTo>
                    <a:pt x="4257" y="7937"/>
                  </a:lnTo>
                  <a:cubicBezTo>
                    <a:pt x="4072" y="7937"/>
                    <a:pt x="3889" y="7970"/>
                    <a:pt x="3710" y="8000"/>
                  </a:cubicBezTo>
                  <a:cubicBezTo>
                    <a:pt x="3548" y="8029"/>
                    <a:pt x="3390" y="8057"/>
                    <a:pt x="3246" y="8057"/>
                  </a:cubicBezTo>
                  <a:cubicBezTo>
                    <a:pt x="3163" y="8057"/>
                    <a:pt x="3085" y="8048"/>
                    <a:pt x="3014" y="8024"/>
                  </a:cubicBezTo>
                  <a:cubicBezTo>
                    <a:pt x="2816" y="7959"/>
                    <a:pt x="2647" y="7780"/>
                    <a:pt x="2466" y="7591"/>
                  </a:cubicBezTo>
                  <a:cubicBezTo>
                    <a:pt x="2341" y="7459"/>
                    <a:pt x="2210" y="7325"/>
                    <a:pt x="2059" y="7214"/>
                  </a:cubicBezTo>
                  <a:cubicBezTo>
                    <a:pt x="1901" y="7099"/>
                    <a:pt x="1730" y="7012"/>
                    <a:pt x="1559" y="6930"/>
                  </a:cubicBezTo>
                  <a:cubicBezTo>
                    <a:pt x="1330" y="6816"/>
                    <a:pt x="1111" y="6709"/>
                    <a:pt x="996" y="6550"/>
                  </a:cubicBezTo>
                  <a:cubicBezTo>
                    <a:pt x="881" y="6390"/>
                    <a:pt x="848" y="6148"/>
                    <a:pt x="812" y="5891"/>
                  </a:cubicBezTo>
                  <a:cubicBezTo>
                    <a:pt x="788" y="5707"/>
                    <a:pt x="762" y="5517"/>
                    <a:pt x="702" y="5333"/>
                  </a:cubicBezTo>
                  <a:cubicBezTo>
                    <a:pt x="644" y="5151"/>
                    <a:pt x="555" y="4982"/>
                    <a:pt x="467" y="4818"/>
                  </a:cubicBezTo>
                  <a:cubicBezTo>
                    <a:pt x="346" y="4590"/>
                    <a:pt x="232" y="4374"/>
                    <a:pt x="232" y="4172"/>
                  </a:cubicBezTo>
                  <a:cubicBezTo>
                    <a:pt x="232" y="3983"/>
                    <a:pt x="344" y="3772"/>
                    <a:pt x="465" y="3546"/>
                  </a:cubicBezTo>
                  <a:cubicBezTo>
                    <a:pt x="552" y="3387"/>
                    <a:pt x="647" y="3207"/>
                    <a:pt x="710" y="3014"/>
                  </a:cubicBezTo>
                  <a:cubicBezTo>
                    <a:pt x="773" y="2824"/>
                    <a:pt x="801" y="2629"/>
                    <a:pt x="828" y="2441"/>
                  </a:cubicBezTo>
                  <a:cubicBezTo>
                    <a:pt x="865" y="2189"/>
                    <a:pt x="900" y="1951"/>
                    <a:pt x="1011" y="1798"/>
                  </a:cubicBezTo>
                  <a:cubicBezTo>
                    <a:pt x="1130" y="1635"/>
                    <a:pt x="1351" y="1529"/>
                    <a:pt x="1585" y="1417"/>
                  </a:cubicBezTo>
                  <a:cubicBezTo>
                    <a:pt x="1752" y="1337"/>
                    <a:pt x="1924" y="1256"/>
                    <a:pt x="2079" y="1143"/>
                  </a:cubicBezTo>
                  <a:cubicBezTo>
                    <a:pt x="2235" y="1031"/>
                    <a:pt x="2369" y="893"/>
                    <a:pt x="2499" y="758"/>
                  </a:cubicBezTo>
                  <a:cubicBezTo>
                    <a:pt x="2679" y="573"/>
                    <a:pt x="2850" y="400"/>
                    <a:pt x="3037" y="338"/>
                  </a:cubicBezTo>
                  <a:cubicBezTo>
                    <a:pt x="3103" y="317"/>
                    <a:pt x="3175" y="309"/>
                    <a:pt x="3252" y="309"/>
                  </a:cubicBezTo>
                  <a:close/>
                  <a:moveTo>
                    <a:pt x="3345" y="1"/>
                  </a:moveTo>
                  <a:lnTo>
                    <a:pt x="2777" y="117"/>
                  </a:lnTo>
                  <a:cubicBezTo>
                    <a:pt x="2594" y="220"/>
                    <a:pt x="2440" y="377"/>
                    <a:pt x="2279" y="543"/>
                  </a:cubicBezTo>
                  <a:cubicBezTo>
                    <a:pt x="2158" y="666"/>
                    <a:pt x="2035" y="795"/>
                    <a:pt x="1899" y="893"/>
                  </a:cubicBezTo>
                  <a:cubicBezTo>
                    <a:pt x="1766" y="989"/>
                    <a:pt x="1606" y="1064"/>
                    <a:pt x="1453" y="1138"/>
                  </a:cubicBezTo>
                  <a:cubicBezTo>
                    <a:pt x="1368" y="1179"/>
                    <a:pt x="1284" y="1220"/>
                    <a:pt x="1204" y="1263"/>
                  </a:cubicBezTo>
                  <a:cubicBezTo>
                    <a:pt x="1030" y="1552"/>
                    <a:pt x="804" y="1802"/>
                    <a:pt x="581" y="2054"/>
                  </a:cubicBezTo>
                  <a:cubicBezTo>
                    <a:pt x="558" y="2163"/>
                    <a:pt x="541" y="2279"/>
                    <a:pt x="523" y="2396"/>
                  </a:cubicBezTo>
                  <a:cubicBezTo>
                    <a:pt x="499" y="2572"/>
                    <a:pt x="473" y="2751"/>
                    <a:pt x="417" y="2918"/>
                  </a:cubicBezTo>
                  <a:cubicBezTo>
                    <a:pt x="363" y="3083"/>
                    <a:pt x="276" y="3244"/>
                    <a:pt x="194" y="3401"/>
                  </a:cubicBezTo>
                  <a:cubicBezTo>
                    <a:pt x="141" y="3499"/>
                    <a:pt x="90" y="3596"/>
                    <a:pt x="47" y="3693"/>
                  </a:cubicBezTo>
                  <a:cubicBezTo>
                    <a:pt x="48" y="3699"/>
                    <a:pt x="48" y="3708"/>
                    <a:pt x="48" y="3715"/>
                  </a:cubicBezTo>
                  <a:cubicBezTo>
                    <a:pt x="28" y="3994"/>
                    <a:pt x="13" y="4272"/>
                    <a:pt x="0" y="4552"/>
                  </a:cubicBezTo>
                  <a:cubicBezTo>
                    <a:pt x="53" y="4693"/>
                    <a:pt x="126" y="4830"/>
                    <a:pt x="196" y="4966"/>
                  </a:cubicBezTo>
                  <a:cubicBezTo>
                    <a:pt x="276" y="5117"/>
                    <a:pt x="359" y="5272"/>
                    <a:pt x="410" y="5427"/>
                  </a:cubicBezTo>
                  <a:cubicBezTo>
                    <a:pt x="460" y="5586"/>
                    <a:pt x="484" y="5762"/>
                    <a:pt x="507" y="5933"/>
                  </a:cubicBezTo>
                  <a:cubicBezTo>
                    <a:pt x="527" y="6081"/>
                    <a:pt x="548" y="6225"/>
                    <a:pt x="583" y="6360"/>
                  </a:cubicBezTo>
                  <a:cubicBezTo>
                    <a:pt x="722" y="6554"/>
                    <a:pt x="852" y="6755"/>
                    <a:pt x="980" y="6956"/>
                  </a:cubicBezTo>
                  <a:cubicBezTo>
                    <a:pt x="1111" y="7050"/>
                    <a:pt x="1265" y="7127"/>
                    <a:pt x="1425" y="7206"/>
                  </a:cubicBezTo>
                  <a:cubicBezTo>
                    <a:pt x="1579" y="7283"/>
                    <a:pt x="1741" y="7363"/>
                    <a:pt x="1877" y="7463"/>
                  </a:cubicBezTo>
                  <a:cubicBezTo>
                    <a:pt x="2005" y="7557"/>
                    <a:pt x="2125" y="7681"/>
                    <a:pt x="2242" y="7804"/>
                  </a:cubicBezTo>
                  <a:cubicBezTo>
                    <a:pt x="2351" y="7918"/>
                    <a:pt x="2463" y="8036"/>
                    <a:pt x="2585" y="8131"/>
                  </a:cubicBezTo>
                  <a:lnTo>
                    <a:pt x="3149" y="8360"/>
                  </a:lnTo>
                  <a:cubicBezTo>
                    <a:pt x="3183" y="8362"/>
                    <a:pt x="3216" y="8363"/>
                    <a:pt x="3249" y="8363"/>
                  </a:cubicBezTo>
                  <a:cubicBezTo>
                    <a:pt x="3420" y="8363"/>
                    <a:pt x="3593" y="8333"/>
                    <a:pt x="3765" y="8304"/>
                  </a:cubicBezTo>
                  <a:cubicBezTo>
                    <a:pt x="3929" y="8275"/>
                    <a:pt x="4098" y="8244"/>
                    <a:pt x="4256" y="8244"/>
                  </a:cubicBezTo>
                  <a:lnTo>
                    <a:pt x="4260" y="8244"/>
                  </a:lnTo>
                  <a:cubicBezTo>
                    <a:pt x="4430" y="8244"/>
                    <a:pt x="4606" y="8276"/>
                    <a:pt x="4777" y="8307"/>
                  </a:cubicBezTo>
                  <a:cubicBezTo>
                    <a:pt x="4870" y="8325"/>
                    <a:pt x="4962" y="8341"/>
                    <a:pt x="5053" y="8352"/>
                  </a:cubicBezTo>
                  <a:cubicBezTo>
                    <a:pt x="5055" y="8351"/>
                    <a:pt x="5060" y="8349"/>
                    <a:pt x="5064" y="8348"/>
                  </a:cubicBezTo>
                  <a:lnTo>
                    <a:pt x="6005" y="8083"/>
                  </a:lnTo>
                  <a:cubicBezTo>
                    <a:pt x="6095" y="8005"/>
                    <a:pt x="6181" y="7916"/>
                    <a:pt x="6269" y="7825"/>
                  </a:cubicBezTo>
                  <a:cubicBezTo>
                    <a:pt x="6390" y="7701"/>
                    <a:pt x="6513" y="7573"/>
                    <a:pt x="6649" y="7475"/>
                  </a:cubicBezTo>
                  <a:cubicBezTo>
                    <a:pt x="6781" y="7379"/>
                    <a:pt x="6941" y="7303"/>
                    <a:pt x="7095" y="7229"/>
                  </a:cubicBezTo>
                  <a:cubicBezTo>
                    <a:pt x="7265" y="7147"/>
                    <a:pt x="7431" y="7068"/>
                    <a:pt x="7570" y="6963"/>
                  </a:cubicBezTo>
                  <a:lnTo>
                    <a:pt x="7942" y="6407"/>
                  </a:lnTo>
                  <a:cubicBezTo>
                    <a:pt x="7979" y="6270"/>
                    <a:pt x="8000" y="6123"/>
                    <a:pt x="8023" y="5970"/>
                  </a:cubicBezTo>
                  <a:cubicBezTo>
                    <a:pt x="8048" y="5795"/>
                    <a:pt x="8074" y="5614"/>
                    <a:pt x="8130" y="5449"/>
                  </a:cubicBezTo>
                  <a:cubicBezTo>
                    <a:pt x="8184" y="5283"/>
                    <a:pt x="8270" y="5123"/>
                    <a:pt x="8353" y="4966"/>
                  </a:cubicBezTo>
                  <a:cubicBezTo>
                    <a:pt x="8443" y="4794"/>
                    <a:pt x="8531" y="4631"/>
                    <a:pt x="8580" y="4463"/>
                  </a:cubicBezTo>
                  <a:lnTo>
                    <a:pt x="8547" y="3813"/>
                  </a:lnTo>
                  <a:cubicBezTo>
                    <a:pt x="8495" y="3673"/>
                    <a:pt x="8424" y="3536"/>
                    <a:pt x="8352" y="3403"/>
                  </a:cubicBezTo>
                  <a:cubicBezTo>
                    <a:pt x="8272" y="3251"/>
                    <a:pt x="8189" y="3096"/>
                    <a:pt x="8138" y="2941"/>
                  </a:cubicBezTo>
                  <a:cubicBezTo>
                    <a:pt x="8088" y="2782"/>
                    <a:pt x="8064" y="2605"/>
                    <a:pt x="8040" y="2435"/>
                  </a:cubicBezTo>
                  <a:cubicBezTo>
                    <a:pt x="8017" y="2272"/>
                    <a:pt x="7995" y="2114"/>
                    <a:pt x="7953" y="1967"/>
                  </a:cubicBezTo>
                  <a:lnTo>
                    <a:pt x="7589" y="1426"/>
                  </a:lnTo>
                  <a:cubicBezTo>
                    <a:pt x="7452" y="1323"/>
                    <a:pt x="7291" y="1243"/>
                    <a:pt x="7122" y="1160"/>
                  </a:cubicBezTo>
                  <a:cubicBezTo>
                    <a:pt x="6968" y="1084"/>
                    <a:pt x="6806" y="1004"/>
                    <a:pt x="6670" y="904"/>
                  </a:cubicBezTo>
                  <a:cubicBezTo>
                    <a:pt x="6542" y="810"/>
                    <a:pt x="6422" y="685"/>
                    <a:pt x="6305" y="563"/>
                  </a:cubicBezTo>
                  <a:cubicBezTo>
                    <a:pt x="6219" y="473"/>
                    <a:pt x="6132" y="382"/>
                    <a:pt x="6040" y="301"/>
                  </a:cubicBezTo>
                  <a:lnTo>
                    <a:pt x="5214" y="5"/>
                  </a:lnTo>
                  <a:cubicBezTo>
                    <a:pt x="5071" y="12"/>
                    <a:pt x="4925" y="38"/>
                    <a:pt x="4782" y="64"/>
                  </a:cubicBezTo>
                  <a:cubicBezTo>
                    <a:pt x="4618" y="92"/>
                    <a:pt x="4448" y="123"/>
                    <a:pt x="4291" y="123"/>
                  </a:cubicBezTo>
                  <a:lnTo>
                    <a:pt x="4287" y="123"/>
                  </a:lnTo>
                  <a:cubicBezTo>
                    <a:pt x="4117" y="123"/>
                    <a:pt x="3940" y="91"/>
                    <a:pt x="3770" y="60"/>
                  </a:cubicBezTo>
                  <a:cubicBezTo>
                    <a:pt x="3624" y="34"/>
                    <a:pt x="3482" y="9"/>
                    <a:pt x="33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56"/>
            <p:cNvSpPr/>
            <p:nvPr/>
          </p:nvSpPr>
          <p:spPr>
            <a:xfrm>
              <a:off x="3992598" y="2152972"/>
              <a:ext cx="342965" cy="352807"/>
            </a:xfrm>
            <a:custGeom>
              <a:avLst/>
              <a:gdLst/>
              <a:ahLst/>
              <a:cxnLst/>
              <a:rect l="l" t="t" r="r" b="b"/>
              <a:pathLst>
                <a:path w="9026" h="9285" extrusionOk="0">
                  <a:moveTo>
                    <a:pt x="4513" y="313"/>
                  </a:moveTo>
                  <a:cubicBezTo>
                    <a:pt x="4766" y="313"/>
                    <a:pt x="5008" y="441"/>
                    <a:pt x="5265" y="580"/>
                  </a:cubicBezTo>
                  <a:cubicBezTo>
                    <a:pt x="5425" y="665"/>
                    <a:pt x="5589" y="754"/>
                    <a:pt x="5760" y="808"/>
                  </a:cubicBezTo>
                  <a:cubicBezTo>
                    <a:pt x="5939" y="866"/>
                    <a:pt x="6130" y="893"/>
                    <a:pt x="6314" y="920"/>
                  </a:cubicBezTo>
                  <a:cubicBezTo>
                    <a:pt x="6597" y="960"/>
                    <a:pt x="6865" y="998"/>
                    <a:pt x="7059" y="1140"/>
                  </a:cubicBezTo>
                  <a:cubicBezTo>
                    <a:pt x="7256" y="1283"/>
                    <a:pt x="7375" y="1528"/>
                    <a:pt x="7501" y="1785"/>
                  </a:cubicBezTo>
                  <a:cubicBezTo>
                    <a:pt x="7582" y="1953"/>
                    <a:pt x="7666" y="2124"/>
                    <a:pt x="7776" y="2275"/>
                  </a:cubicBezTo>
                  <a:cubicBezTo>
                    <a:pt x="7882" y="2423"/>
                    <a:pt x="8019" y="2553"/>
                    <a:pt x="8152" y="2681"/>
                  </a:cubicBezTo>
                  <a:cubicBezTo>
                    <a:pt x="8359" y="2880"/>
                    <a:pt x="8557" y="3069"/>
                    <a:pt x="8633" y="3305"/>
                  </a:cubicBezTo>
                  <a:cubicBezTo>
                    <a:pt x="8705" y="3528"/>
                    <a:pt x="8659" y="3791"/>
                    <a:pt x="8611" y="4071"/>
                  </a:cubicBezTo>
                  <a:cubicBezTo>
                    <a:pt x="8579" y="4258"/>
                    <a:pt x="8545" y="4451"/>
                    <a:pt x="8545" y="4643"/>
                  </a:cubicBezTo>
                  <a:cubicBezTo>
                    <a:pt x="8545" y="4837"/>
                    <a:pt x="8578" y="5029"/>
                    <a:pt x="8611" y="5215"/>
                  </a:cubicBezTo>
                  <a:cubicBezTo>
                    <a:pt x="8659" y="5494"/>
                    <a:pt x="8705" y="5758"/>
                    <a:pt x="8633" y="5982"/>
                  </a:cubicBezTo>
                  <a:cubicBezTo>
                    <a:pt x="8557" y="6217"/>
                    <a:pt x="8359" y="6407"/>
                    <a:pt x="8152" y="6607"/>
                  </a:cubicBezTo>
                  <a:cubicBezTo>
                    <a:pt x="8021" y="6734"/>
                    <a:pt x="7883" y="6864"/>
                    <a:pt x="7776" y="7013"/>
                  </a:cubicBezTo>
                  <a:cubicBezTo>
                    <a:pt x="7666" y="7162"/>
                    <a:pt x="7582" y="7335"/>
                    <a:pt x="7501" y="7502"/>
                  </a:cubicBezTo>
                  <a:cubicBezTo>
                    <a:pt x="7376" y="7760"/>
                    <a:pt x="7256" y="8004"/>
                    <a:pt x="7059" y="8147"/>
                  </a:cubicBezTo>
                  <a:cubicBezTo>
                    <a:pt x="6865" y="8288"/>
                    <a:pt x="6597" y="8326"/>
                    <a:pt x="6314" y="8367"/>
                  </a:cubicBezTo>
                  <a:cubicBezTo>
                    <a:pt x="6130" y="8393"/>
                    <a:pt x="5939" y="8421"/>
                    <a:pt x="5760" y="8478"/>
                  </a:cubicBezTo>
                  <a:cubicBezTo>
                    <a:pt x="5589" y="8534"/>
                    <a:pt x="5424" y="8622"/>
                    <a:pt x="5265" y="8707"/>
                  </a:cubicBezTo>
                  <a:cubicBezTo>
                    <a:pt x="5008" y="8845"/>
                    <a:pt x="4766" y="8975"/>
                    <a:pt x="4513" y="8975"/>
                  </a:cubicBezTo>
                  <a:cubicBezTo>
                    <a:pt x="4257" y="8975"/>
                    <a:pt x="4016" y="8844"/>
                    <a:pt x="3761" y="8707"/>
                  </a:cubicBezTo>
                  <a:cubicBezTo>
                    <a:pt x="3600" y="8622"/>
                    <a:pt x="3436" y="8534"/>
                    <a:pt x="3264" y="8478"/>
                  </a:cubicBezTo>
                  <a:cubicBezTo>
                    <a:pt x="3086" y="8421"/>
                    <a:pt x="2895" y="8393"/>
                    <a:pt x="2711" y="8367"/>
                  </a:cubicBezTo>
                  <a:cubicBezTo>
                    <a:pt x="2428" y="8328"/>
                    <a:pt x="2160" y="8290"/>
                    <a:pt x="1965" y="8147"/>
                  </a:cubicBezTo>
                  <a:cubicBezTo>
                    <a:pt x="1769" y="8004"/>
                    <a:pt x="1650" y="7760"/>
                    <a:pt x="1524" y="7502"/>
                  </a:cubicBezTo>
                  <a:cubicBezTo>
                    <a:pt x="1443" y="7335"/>
                    <a:pt x="1359" y="7162"/>
                    <a:pt x="1249" y="7013"/>
                  </a:cubicBezTo>
                  <a:cubicBezTo>
                    <a:pt x="1143" y="6865"/>
                    <a:pt x="1006" y="6734"/>
                    <a:pt x="874" y="6607"/>
                  </a:cubicBezTo>
                  <a:cubicBezTo>
                    <a:pt x="665" y="6407"/>
                    <a:pt x="468" y="6219"/>
                    <a:pt x="392" y="5982"/>
                  </a:cubicBezTo>
                  <a:cubicBezTo>
                    <a:pt x="319" y="5758"/>
                    <a:pt x="366" y="5495"/>
                    <a:pt x="414" y="5215"/>
                  </a:cubicBezTo>
                  <a:cubicBezTo>
                    <a:pt x="446" y="5029"/>
                    <a:pt x="480" y="4837"/>
                    <a:pt x="480" y="4643"/>
                  </a:cubicBezTo>
                  <a:cubicBezTo>
                    <a:pt x="480" y="4451"/>
                    <a:pt x="447" y="4258"/>
                    <a:pt x="414" y="4071"/>
                  </a:cubicBezTo>
                  <a:cubicBezTo>
                    <a:pt x="366" y="3793"/>
                    <a:pt x="319" y="3528"/>
                    <a:pt x="392" y="3305"/>
                  </a:cubicBezTo>
                  <a:cubicBezTo>
                    <a:pt x="468" y="3070"/>
                    <a:pt x="665" y="2880"/>
                    <a:pt x="874" y="2681"/>
                  </a:cubicBezTo>
                  <a:cubicBezTo>
                    <a:pt x="1005" y="2553"/>
                    <a:pt x="1142" y="2423"/>
                    <a:pt x="1249" y="2275"/>
                  </a:cubicBezTo>
                  <a:cubicBezTo>
                    <a:pt x="1359" y="2124"/>
                    <a:pt x="1443" y="1953"/>
                    <a:pt x="1524" y="1785"/>
                  </a:cubicBezTo>
                  <a:cubicBezTo>
                    <a:pt x="1649" y="1528"/>
                    <a:pt x="1769" y="1283"/>
                    <a:pt x="1965" y="1140"/>
                  </a:cubicBezTo>
                  <a:cubicBezTo>
                    <a:pt x="2160" y="999"/>
                    <a:pt x="2428" y="961"/>
                    <a:pt x="2711" y="920"/>
                  </a:cubicBezTo>
                  <a:cubicBezTo>
                    <a:pt x="2895" y="893"/>
                    <a:pt x="3086" y="866"/>
                    <a:pt x="3264" y="808"/>
                  </a:cubicBezTo>
                  <a:cubicBezTo>
                    <a:pt x="3436" y="754"/>
                    <a:pt x="3601" y="665"/>
                    <a:pt x="3761" y="580"/>
                  </a:cubicBezTo>
                  <a:cubicBezTo>
                    <a:pt x="4016" y="441"/>
                    <a:pt x="4258" y="313"/>
                    <a:pt x="4513" y="313"/>
                  </a:cubicBezTo>
                  <a:close/>
                  <a:moveTo>
                    <a:pt x="4513" y="0"/>
                  </a:moveTo>
                  <a:cubicBezTo>
                    <a:pt x="4180" y="0"/>
                    <a:pt x="3893" y="155"/>
                    <a:pt x="3615" y="303"/>
                  </a:cubicBezTo>
                  <a:cubicBezTo>
                    <a:pt x="3461" y="387"/>
                    <a:pt x="3315" y="463"/>
                    <a:pt x="3170" y="511"/>
                  </a:cubicBezTo>
                  <a:cubicBezTo>
                    <a:pt x="3016" y="561"/>
                    <a:pt x="2847" y="586"/>
                    <a:pt x="2668" y="612"/>
                  </a:cubicBezTo>
                  <a:cubicBezTo>
                    <a:pt x="2359" y="655"/>
                    <a:pt x="2039" y="701"/>
                    <a:pt x="1782" y="887"/>
                  </a:cubicBezTo>
                  <a:cubicBezTo>
                    <a:pt x="1524" y="1076"/>
                    <a:pt x="1382" y="1366"/>
                    <a:pt x="1245" y="1648"/>
                  </a:cubicBezTo>
                  <a:cubicBezTo>
                    <a:pt x="1166" y="1809"/>
                    <a:pt x="1091" y="1961"/>
                    <a:pt x="998" y="2090"/>
                  </a:cubicBezTo>
                  <a:cubicBezTo>
                    <a:pt x="906" y="2217"/>
                    <a:pt x="785" y="2332"/>
                    <a:pt x="658" y="2455"/>
                  </a:cubicBezTo>
                  <a:cubicBezTo>
                    <a:pt x="432" y="2673"/>
                    <a:pt x="197" y="2897"/>
                    <a:pt x="96" y="3207"/>
                  </a:cubicBezTo>
                  <a:cubicBezTo>
                    <a:pt x="1" y="3505"/>
                    <a:pt x="55" y="3821"/>
                    <a:pt x="108" y="4124"/>
                  </a:cubicBezTo>
                  <a:cubicBezTo>
                    <a:pt x="138" y="4297"/>
                    <a:pt x="170" y="4477"/>
                    <a:pt x="170" y="4643"/>
                  </a:cubicBezTo>
                  <a:cubicBezTo>
                    <a:pt x="170" y="4810"/>
                    <a:pt x="138" y="4989"/>
                    <a:pt x="108" y="5163"/>
                  </a:cubicBezTo>
                  <a:cubicBezTo>
                    <a:pt x="55" y="5468"/>
                    <a:pt x="1" y="5782"/>
                    <a:pt x="96" y="6079"/>
                  </a:cubicBezTo>
                  <a:cubicBezTo>
                    <a:pt x="197" y="6388"/>
                    <a:pt x="432" y="6613"/>
                    <a:pt x="658" y="6831"/>
                  </a:cubicBezTo>
                  <a:cubicBezTo>
                    <a:pt x="785" y="6955"/>
                    <a:pt x="906" y="7071"/>
                    <a:pt x="998" y="7197"/>
                  </a:cubicBezTo>
                  <a:cubicBezTo>
                    <a:pt x="1091" y="7324"/>
                    <a:pt x="1166" y="7477"/>
                    <a:pt x="1245" y="7639"/>
                  </a:cubicBezTo>
                  <a:cubicBezTo>
                    <a:pt x="1382" y="7919"/>
                    <a:pt x="1524" y="8209"/>
                    <a:pt x="1782" y="8398"/>
                  </a:cubicBezTo>
                  <a:cubicBezTo>
                    <a:pt x="2041" y="8585"/>
                    <a:pt x="2359" y="8632"/>
                    <a:pt x="2668" y="8675"/>
                  </a:cubicBezTo>
                  <a:cubicBezTo>
                    <a:pt x="2848" y="8701"/>
                    <a:pt x="3016" y="8724"/>
                    <a:pt x="3170" y="8775"/>
                  </a:cubicBezTo>
                  <a:cubicBezTo>
                    <a:pt x="3315" y="8822"/>
                    <a:pt x="3461" y="8900"/>
                    <a:pt x="3615" y="8982"/>
                  </a:cubicBezTo>
                  <a:cubicBezTo>
                    <a:pt x="3893" y="9131"/>
                    <a:pt x="4182" y="9285"/>
                    <a:pt x="4513" y="9285"/>
                  </a:cubicBezTo>
                  <a:cubicBezTo>
                    <a:pt x="4844" y="9285"/>
                    <a:pt x="5131" y="9131"/>
                    <a:pt x="5410" y="8982"/>
                  </a:cubicBezTo>
                  <a:cubicBezTo>
                    <a:pt x="5565" y="8900"/>
                    <a:pt x="5710" y="8822"/>
                    <a:pt x="5855" y="8775"/>
                  </a:cubicBezTo>
                  <a:cubicBezTo>
                    <a:pt x="6009" y="8724"/>
                    <a:pt x="6178" y="8699"/>
                    <a:pt x="6357" y="8675"/>
                  </a:cubicBezTo>
                  <a:cubicBezTo>
                    <a:pt x="6666" y="8632"/>
                    <a:pt x="6986" y="8585"/>
                    <a:pt x="7242" y="8398"/>
                  </a:cubicBezTo>
                  <a:cubicBezTo>
                    <a:pt x="7501" y="8209"/>
                    <a:pt x="7643" y="7920"/>
                    <a:pt x="7780" y="7639"/>
                  </a:cubicBezTo>
                  <a:cubicBezTo>
                    <a:pt x="7859" y="7477"/>
                    <a:pt x="7933" y="7324"/>
                    <a:pt x="8027" y="7196"/>
                  </a:cubicBezTo>
                  <a:cubicBezTo>
                    <a:pt x="8119" y="7069"/>
                    <a:pt x="8240" y="6953"/>
                    <a:pt x="8368" y="6830"/>
                  </a:cubicBezTo>
                  <a:cubicBezTo>
                    <a:pt x="8593" y="6613"/>
                    <a:pt x="8828" y="6388"/>
                    <a:pt x="8928" y="6078"/>
                  </a:cubicBezTo>
                  <a:cubicBezTo>
                    <a:pt x="9025" y="5781"/>
                    <a:pt x="8970" y="5466"/>
                    <a:pt x="8917" y="5162"/>
                  </a:cubicBezTo>
                  <a:cubicBezTo>
                    <a:pt x="8886" y="4988"/>
                    <a:pt x="8855" y="4809"/>
                    <a:pt x="8855" y="4642"/>
                  </a:cubicBezTo>
                  <a:cubicBezTo>
                    <a:pt x="8855" y="4475"/>
                    <a:pt x="8886" y="4296"/>
                    <a:pt x="8917" y="4123"/>
                  </a:cubicBezTo>
                  <a:cubicBezTo>
                    <a:pt x="8970" y="3818"/>
                    <a:pt x="9025" y="3504"/>
                    <a:pt x="8928" y="3206"/>
                  </a:cubicBezTo>
                  <a:cubicBezTo>
                    <a:pt x="8828" y="2897"/>
                    <a:pt x="8593" y="2673"/>
                    <a:pt x="8368" y="2454"/>
                  </a:cubicBezTo>
                  <a:cubicBezTo>
                    <a:pt x="8240" y="2331"/>
                    <a:pt x="8119" y="2216"/>
                    <a:pt x="8027" y="2089"/>
                  </a:cubicBezTo>
                  <a:cubicBezTo>
                    <a:pt x="7933" y="1961"/>
                    <a:pt x="7859" y="1809"/>
                    <a:pt x="7780" y="1648"/>
                  </a:cubicBezTo>
                  <a:cubicBezTo>
                    <a:pt x="7643" y="1367"/>
                    <a:pt x="7501" y="1076"/>
                    <a:pt x="7242" y="887"/>
                  </a:cubicBezTo>
                  <a:cubicBezTo>
                    <a:pt x="6985" y="701"/>
                    <a:pt x="6666" y="655"/>
                    <a:pt x="6357" y="612"/>
                  </a:cubicBezTo>
                  <a:cubicBezTo>
                    <a:pt x="6177" y="585"/>
                    <a:pt x="6009" y="561"/>
                    <a:pt x="5855" y="511"/>
                  </a:cubicBezTo>
                  <a:cubicBezTo>
                    <a:pt x="5710" y="463"/>
                    <a:pt x="5565" y="387"/>
                    <a:pt x="5410" y="303"/>
                  </a:cubicBezTo>
                  <a:cubicBezTo>
                    <a:pt x="5131" y="155"/>
                    <a:pt x="4844" y="0"/>
                    <a:pt x="45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65" name="Google Shape;2065;p56"/>
          <p:cNvGrpSpPr/>
          <p:nvPr/>
        </p:nvGrpSpPr>
        <p:grpSpPr>
          <a:xfrm>
            <a:off x="6012923" y="3853072"/>
            <a:ext cx="321926" cy="215578"/>
            <a:chOff x="3975309" y="3406357"/>
            <a:chExt cx="377847" cy="253025"/>
          </a:xfrm>
        </p:grpSpPr>
        <p:sp>
          <p:nvSpPr>
            <p:cNvPr id="2066" name="Google Shape;2066;p56"/>
            <p:cNvSpPr/>
            <p:nvPr/>
          </p:nvSpPr>
          <p:spPr>
            <a:xfrm>
              <a:off x="4005441" y="3494512"/>
              <a:ext cx="76527" cy="141161"/>
            </a:xfrm>
            <a:custGeom>
              <a:avLst/>
              <a:gdLst/>
              <a:ahLst/>
              <a:cxnLst/>
              <a:rect l="l" t="t" r="r" b="b"/>
              <a:pathLst>
                <a:path w="2014" h="3715" extrusionOk="0">
                  <a:moveTo>
                    <a:pt x="774" y="1"/>
                  </a:moveTo>
                  <a:cubicBezTo>
                    <a:pt x="689" y="1"/>
                    <a:pt x="619" y="70"/>
                    <a:pt x="619" y="156"/>
                  </a:cubicBezTo>
                  <a:lnTo>
                    <a:pt x="619" y="775"/>
                  </a:lnTo>
                  <a:lnTo>
                    <a:pt x="155" y="775"/>
                  </a:lnTo>
                  <a:cubicBezTo>
                    <a:pt x="70" y="775"/>
                    <a:pt x="0" y="845"/>
                    <a:pt x="0" y="930"/>
                  </a:cubicBezTo>
                  <a:lnTo>
                    <a:pt x="0" y="1279"/>
                  </a:lnTo>
                  <a:lnTo>
                    <a:pt x="734" y="1279"/>
                  </a:lnTo>
                  <a:lnTo>
                    <a:pt x="734" y="3715"/>
                  </a:lnTo>
                  <a:lnTo>
                    <a:pt x="1237" y="3715"/>
                  </a:lnTo>
                  <a:lnTo>
                    <a:pt x="1237" y="1395"/>
                  </a:lnTo>
                  <a:lnTo>
                    <a:pt x="1857" y="1395"/>
                  </a:lnTo>
                  <a:cubicBezTo>
                    <a:pt x="1942" y="1395"/>
                    <a:pt x="2011" y="1325"/>
                    <a:pt x="2011" y="1239"/>
                  </a:cubicBezTo>
                  <a:lnTo>
                    <a:pt x="2011" y="931"/>
                  </a:lnTo>
                  <a:cubicBezTo>
                    <a:pt x="2013" y="845"/>
                    <a:pt x="1943" y="775"/>
                    <a:pt x="1858" y="775"/>
                  </a:cubicBezTo>
                  <a:lnTo>
                    <a:pt x="1238" y="775"/>
                  </a:lnTo>
                  <a:lnTo>
                    <a:pt x="1238" y="156"/>
                  </a:lnTo>
                  <a:cubicBezTo>
                    <a:pt x="1238" y="70"/>
                    <a:pt x="1169" y="1"/>
                    <a:pt x="10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56"/>
            <p:cNvSpPr/>
            <p:nvPr/>
          </p:nvSpPr>
          <p:spPr>
            <a:xfrm>
              <a:off x="3999590" y="3523998"/>
              <a:ext cx="41227" cy="111675"/>
            </a:xfrm>
            <a:custGeom>
              <a:avLst/>
              <a:gdLst/>
              <a:ahLst/>
              <a:cxnLst/>
              <a:rect l="l" t="t" r="r" b="b"/>
              <a:pathLst>
                <a:path w="1085" h="2939" extrusionOk="0">
                  <a:moveTo>
                    <a:pt x="155" y="0"/>
                  </a:moveTo>
                  <a:cubicBezTo>
                    <a:pt x="70" y="0"/>
                    <a:pt x="1" y="70"/>
                    <a:pt x="1" y="156"/>
                  </a:cubicBezTo>
                  <a:lnTo>
                    <a:pt x="1" y="464"/>
                  </a:lnTo>
                  <a:cubicBezTo>
                    <a:pt x="1" y="550"/>
                    <a:pt x="70" y="620"/>
                    <a:pt x="155" y="620"/>
                  </a:cubicBezTo>
                  <a:lnTo>
                    <a:pt x="775" y="620"/>
                  </a:lnTo>
                  <a:lnTo>
                    <a:pt x="775" y="2939"/>
                  </a:lnTo>
                  <a:lnTo>
                    <a:pt x="1084" y="2939"/>
                  </a:lnTo>
                  <a:lnTo>
                    <a:pt x="1084" y="619"/>
                  </a:lnTo>
                  <a:cubicBezTo>
                    <a:pt x="1084" y="447"/>
                    <a:pt x="945" y="309"/>
                    <a:pt x="775" y="309"/>
                  </a:cubicBezTo>
                  <a:lnTo>
                    <a:pt x="619" y="309"/>
                  </a:lnTo>
                  <a:cubicBezTo>
                    <a:pt x="449" y="309"/>
                    <a:pt x="311" y="172"/>
                    <a:pt x="31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56"/>
            <p:cNvSpPr/>
            <p:nvPr/>
          </p:nvSpPr>
          <p:spPr>
            <a:xfrm>
              <a:off x="4252387" y="3494512"/>
              <a:ext cx="76451" cy="141161"/>
            </a:xfrm>
            <a:custGeom>
              <a:avLst/>
              <a:gdLst/>
              <a:ahLst/>
              <a:cxnLst/>
              <a:rect l="l" t="t" r="r" b="b"/>
              <a:pathLst>
                <a:path w="2012" h="3715" extrusionOk="0">
                  <a:moveTo>
                    <a:pt x="774" y="1"/>
                  </a:moveTo>
                  <a:cubicBezTo>
                    <a:pt x="687" y="1"/>
                    <a:pt x="618" y="70"/>
                    <a:pt x="618" y="156"/>
                  </a:cubicBezTo>
                  <a:lnTo>
                    <a:pt x="618" y="775"/>
                  </a:lnTo>
                  <a:lnTo>
                    <a:pt x="155" y="775"/>
                  </a:lnTo>
                  <a:cubicBezTo>
                    <a:pt x="70" y="775"/>
                    <a:pt x="0" y="845"/>
                    <a:pt x="0" y="930"/>
                  </a:cubicBezTo>
                  <a:lnTo>
                    <a:pt x="0" y="1279"/>
                  </a:lnTo>
                  <a:lnTo>
                    <a:pt x="735" y="1279"/>
                  </a:lnTo>
                  <a:lnTo>
                    <a:pt x="735" y="3715"/>
                  </a:lnTo>
                  <a:lnTo>
                    <a:pt x="1237" y="3715"/>
                  </a:lnTo>
                  <a:lnTo>
                    <a:pt x="1237" y="1395"/>
                  </a:lnTo>
                  <a:lnTo>
                    <a:pt x="1857" y="1395"/>
                  </a:lnTo>
                  <a:cubicBezTo>
                    <a:pt x="1942" y="1395"/>
                    <a:pt x="2012" y="1325"/>
                    <a:pt x="2012" y="1239"/>
                  </a:cubicBezTo>
                  <a:lnTo>
                    <a:pt x="2012" y="931"/>
                  </a:lnTo>
                  <a:cubicBezTo>
                    <a:pt x="2012" y="845"/>
                    <a:pt x="1942" y="775"/>
                    <a:pt x="1857" y="775"/>
                  </a:cubicBezTo>
                  <a:lnTo>
                    <a:pt x="1237" y="775"/>
                  </a:lnTo>
                  <a:lnTo>
                    <a:pt x="1237" y="156"/>
                  </a:lnTo>
                  <a:cubicBezTo>
                    <a:pt x="1237" y="70"/>
                    <a:pt x="1167" y="1"/>
                    <a:pt x="10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56"/>
            <p:cNvSpPr/>
            <p:nvPr/>
          </p:nvSpPr>
          <p:spPr>
            <a:xfrm>
              <a:off x="4246459" y="3523998"/>
              <a:ext cx="41227" cy="111675"/>
            </a:xfrm>
            <a:custGeom>
              <a:avLst/>
              <a:gdLst/>
              <a:ahLst/>
              <a:cxnLst/>
              <a:rect l="l" t="t" r="r" b="b"/>
              <a:pathLst>
                <a:path w="1085" h="2939" extrusionOk="0">
                  <a:moveTo>
                    <a:pt x="156" y="0"/>
                  </a:moveTo>
                  <a:cubicBezTo>
                    <a:pt x="70" y="0"/>
                    <a:pt x="1" y="70"/>
                    <a:pt x="1" y="156"/>
                  </a:cubicBezTo>
                  <a:lnTo>
                    <a:pt x="1" y="464"/>
                  </a:lnTo>
                  <a:cubicBezTo>
                    <a:pt x="1" y="550"/>
                    <a:pt x="70" y="620"/>
                    <a:pt x="156" y="620"/>
                  </a:cubicBezTo>
                  <a:lnTo>
                    <a:pt x="775" y="620"/>
                  </a:lnTo>
                  <a:lnTo>
                    <a:pt x="775" y="2939"/>
                  </a:lnTo>
                  <a:lnTo>
                    <a:pt x="1084" y="2939"/>
                  </a:lnTo>
                  <a:lnTo>
                    <a:pt x="1084" y="619"/>
                  </a:lnTo>
                  <a:cubicBezTo>
                    <a:pt x="1084" y="447"/>
                    <a:pt x="946" y="309"/>
                    <a:pt x="775" y="309"/>
                  </a:cubicBezTo>
                  <a:lnTo>
                    <a:pt x="620" y="309"/>
                  </a:lnTo>
                  <a:cubicBezTo>
                    <a:pt x="449" y="309"/>
                    <a:pt x="311" y="172"/>
                    <a:pt x="31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56"/>
            <p:cNvSpPr/>
            <p:nvPr/>
          </p:nvSpPr>
          <p:spPr>
            <a:xfrm>
              <a:off x="4105375" y="3406357"/>
              <a:ext cx="123492" cy="217536"/>
            </a:xfrm>
            <a:custGeom>
              <a:avLst/>
              <a:gdLst/>
              <a:ahLst/>
              <a:cxnLst/>
              <a:rect l="l" t="t" r="r" b="b"/>
              <a:pathLst>
                <a:path w="3250" h="5725" extrusionOk="0">
                  <a:moveTo>
                    <a:pt x="1393" y="1"/>
                  </a:moveTo>
                  <a:lnTo>
                    <a:pt x="1084" y="1084"/>
                  </a:lnTo>
                  <a:lnTo>
                    <a:pt x="155" y="1084"/>
                  </a:lnTo>
                  <a:cubicBezTo>
                    <a:pt x="70" y="1084"/>
                    <a:pt x="1" y="1153"/>
                    <a:pt x="1" y="1239"/>
                  </a:cubicBezTo>
                  <a:lnTo>
                    <a:pt x="1" y="1838"/>
                  </a:lnTo>
                  <a:lnTo>
                    <a:pt x="1238" y="1838"/>
                  </a:lnTo>
                  <a:lnTo>
                    <a:pt x="1238" y="5725"/>
                  </a:lnTo>
                  <a:lnTo>
                    <a:pt x="2011" y="5725"/>
                  </a:lnTo>
                  <a:lnTo>
                    <a:pt x="2011" y="2012"/>
                  </a:lnTo>
                  <a:lnTo>
                    <a:pt x="3094" y="2012"/>
                  </a:lnTo>
                  <a:cubicBezTo>
                    <a:pt x="3179" y="2012"/>
                    <a:pt x="3250" y="1942"/>
                    <a:pt x="3250" y="1857"/>
                  </a:cubicBezTo>
                  <a:lnTo>
                    <a:pt x="3250" y="1238"/>
                  </a:lnTo>
                  <a:cubicBezTo>
                    <a:pt x="3250" y="1153"/>
                    <a:pt x="3182" y="1084"/>
                    <a:pt x="3096" y="1084"/>
                  </a:cubicBezTo>
                  <a:lnTo>
                    <a:pt x="2013" y="1084"/>
                  </a:lnTo>
                  <a:lnTo>
                    <a:pt x="2013" y="155"/>
                  </a:lnTo>
                  <a:cubicBezTo>
                    <a:pt x="2013" y="70"/>
                    <a:pt x="1943" y="1"/>
                    <a:pt x="18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56"/>
            <p:cNvSpPr/>
            <p:nvPr/>
          </p:nvSpPr>
          <p:spPr>
            <a:xfrm>
              <a:off x="4146526" y="3406395"/>
              <a:ext cx="11817" cy="41151"/>
            </a:xfrm>
            <a:custGeom>
              <a:avLst/>
              <a:gdLst/>
              <a:ahLst/>
              <a:cxnLst/>
              <a:rect l="l" t="t" r="r" b="b"/>
              <a:pathLst>
                <a:path w="311" h="1083" extrusionOk="0">
                  <a:moveTo>
                    <a:pt x="155" y="1"/>
                  </a:moveTo>
                  <a:cubicBezTo>
                    <a:pt x="70" y="1"/>
                    <a:pt x="0" y="70"/>
                    <a:pt x="0" y="155"/>
                  </a:cubicBezTo>
                  <a:lnTo>
                    <a:pt x="0" y="1083"/>
                  </a:lnTo>
                  <a:lnTo>
                    <a:pt x="1" y="1083"/>
                  </a:lnTo>
                  <a:cubicBezTo>
                    <a:pt x="173" y="1083"/>
                    <a:pt x="310" y="944"/>
                    <a:pt x="310" y="774"/>
                  </a:cubicBezTo>
                  <a:lnTo>
                    <a:pt x="31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56"/>
            <p:cNvSpPr/>
            <p:nvPr/>
          </p:nvSpPr>
          <p:spPr>
            <a:xfrm>
              <a:off x="4099523" y="3447585"/>
              <a:ext cx="58820" cy="176384"/>
            </a:xfrm>
            <a:custGeom>
              <a:avLst/>
              <a:gdLst/>
              <a:ahLst/>
              <a:cxnLst/>
              <a:rect l="l" t="t" r="r" b="b"/>
              <a:pathLst>
                <a:path w="1548" h="4642" extrusionOk="0">
                  <a:moveTo>
                    <a:pt x="155" y="0"/>
                  </a:moveTo>
                  <a:cubicBezTo>
                    <a:pt x="70" y="0"/>
                    <a:pt x="0" y="69"/>
                    <a:pt x="0" y="155"/>
                  </a:cubicBezTo>
                  <a:lnTo>
                    <a:pt x="0" y="774"/>
                  </a:lnTo>
                  <a:cubicBezTo>
                    <a:pt x="0" y="859"/>
                    <a:pt x="70" y="929"/>
                    <a:pt x="155" y="929"/>
                  </a:cubicBezTo>
                  <a:lnTo>
                    <a:pt x="1238" y="929"/>
                  </a:lnTo>
                  <a:lnTo>
                    <a:pt x="1238" y="4642"/>
                  </a:lnTo>
                  <a:lnTo>
                    <a:pt x="1547" y="4642"/>
                  </a:lnTo>
                  <a:lnTo>
                    <a:pt x="1547" y="4640"/>
                  </a:lnTo>
                  <a:lnTo>
                    <a:pt x="1547" y="927"/>
                  </a:lnTo>
                  <a:cubicBezTo>
                    <a:pt x="1547" y="756"/>
                    <a:pt x="1410" y="617"/>
                    <a:pt x="1238" y="617"/>
                  </a:cubicBezTo>
                  <a:lnTo>
                    <a:pt x="619" y="617"/>
                  </a:lnTo>
                  <a:cubicBezTo>
                    <a:pt x="448" y="617"/>
                    <a:pt x="309" y="480"/>
                    <a:pt x="309" y="309"/>
                  </a:cubicBezTo>
                  <a:lnTo>
                    <a:pt x="30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56"/>
            <p:cNvSpPr/>
            <p:nvPr/>
          </p:nvSpPr>
          <p:spPr>
            <a:xfrm>
              <a:off x="3975309" y="3618193"/>
              <a:ext cx="377847" cy="41189"/>
            </a:xfrm>
            <a:custGeom>
              <a:avLst/>
              <a:gdLst/>
              <a:ahLst/>
              <a:cxnLst/>
              <a:rect l="l" t="t" r="r" b="b"/>
              <a:pathLst>
                <a:path w="9944" h="1084" extrusionOk="0">
                  <a:moveTo>
                    <a:pt x="4971" y="0"/>
                  </a:moveTo>
                  <a:cubicBezTo>
                    <a:pt x="3170" y="0"/>
                    <a:pt x="1448" y="279"/>
                    <a:pt x="120" y="784"/>
                  </a:cubicBezTo>
                  <a:cubicBezTo>
                    <a:pt x="40" y="813"/>
                    <a:pt x="0" y="903"/>
                    <a:pt x="31" y="984"/>
                  </a:cubicBezTo>
                  <a:cubicBezTo>
                    <a:pt x="54" y="1046"/>
                    <a:pt x="113" y="1083"/>
                    <a:pt x="175" y="1083"/>
                  </a:cubicBezTo>
                  <a:cubicBezTo>
                    <a:pt x="194" y="1083"/>
                    <a:pt x="212" y="1080"/>
                    <a:pt x="231" y="1073"/>
                  </a:cubicBezTo>
                  <a:cubicBezTo>
                    <a:pt x="1524" y="580"/>
                    <a:pt x="3207" y="308"/>
                    <a:pt x="4971" y="308"/>
                  </a:cubicBezTo>
                  <a:cubicBezTo>
                    <a:pt x="6736" y="308"/>
                    <a:pt x="8419" y="581"/>
                    <a:pt x="9713" y="1073"/>
                  </a:cubicBezTo>
                  <a:cubicBezTo>
                    <a:pt x="9731" y="1079"/>
                    <a:pt x="9750" y="1084"/>
                    <a:pt x="9767" y="1084"/>
                  </a:cubicBezTo>
                  <a:cubicBezTo>
                    <a:pt x="9829" y="1084"/>
                    <a:pt x="9888" y="1047"/>
                    <a:pt x="9913" y="984"/>
                  </a:cubicBezTo>
                  <a:cubicBezTo>
                    <a:pt x="9943" y="903"/>
                    <a:pt x="9903" y="813"/>
                    <a:pt x="9823" y="784"/>
                  </a:cubicBezTo>
                  <a:cubicBezTo>
                    <a:pt x="8495" y="279"/>
                    <a:pt x="6772" y="0"/>
                    <a:pt x="49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74" name="Google Shape;2074;p56"/>
          <p:cNvGrpSpPr/>
          <p:nvPr/>
        </p:nvGrpSpPr>
        <p:grpSpPr>
          <a:xfrm>
            <a:off x="2835849" y="3800503"/>
            <a:ext cx="276246" cy="320793"/>
            <a:chOff x="4001527" y="3946340"/>
            <a:chExt cx="324233" cy="376517"/>
          </a:xfrm>
        </p:grpSpPr>
        <p:sp>
          <p:nvSpPr>
            <p:cNvPr id="2075" name="Google Shape;2075;p56"/>
            <p:cNvSpPr/>
            <p:nvPr/>
          </p:nvSpPr>
          <p:spPr>
            <a:xfrm>
              <a:off x="4128287" y="3946340"/>
              <a:ext cx="71663" cy="71663"/>
            </a:xfrm>
            <a:custGeom>
              <a:avLst/>
              <a:gdLst/>
              <a:ahLst/>
              <a:cxnLst/>
              <a:rect l="l" t="t" r="r" b="b"/>
              <a:pathLst>
                <a:path w="1886" h="1886" extrusionOk="0">
                  <a:moveTo>
                    <a:pt x="943" y="314"/>
                  </a:moveTo>
                  <a:cubicBezTo>
                    <a:pt x="1290" y="314"/>
                    <a:pt x="1571" y="596"/>
                    <a:pt x="1571" y="943"/>
                  </a:cubicBezTo>
                  <a:cubicBezTo>
                    <a:pt x="1571" y="1290"/>
                    <a:pt x="1290" y="1571"/>
                    <a:pt x="943" y="1571"/>
                  </a:cubicBezTo>
                  <a:cubicBezTo>
                    <a:pt x="596" y="1571"/>
                    <a:pt x="314" y="1290"/>
                    <a:pt x="314" y="943"/>
                  </a:cubicBezTo>
                  <a:cubicBezTo>
                    <a:pt x="314" y="596"/>
                    <a:pt x="596" y="314"/>
                    <a:pt x="943" y="314"/>
                  </a:cubicBezTo>
                  <a:close/>
                  <a:moveTo>
                    <a:pt x="943" y="1"/>
                  </a:moveTo>
                  <a:cubicBezTo>
                    <a:pt x="423" y="1"/>
                    <a:pt x="1" y="424"/>
                    <a:pt x="1" y="943"/>
                  </a:cubicBezTo>
                  <a:cubicBezTo>
                    <a:pt x="1" y="1463"/>
                    <a:pt x="423" y="1886"/>
                    <a:pt x="943" y="1886"/>
                  </a:cubicBezTo>
                  <a:cubicBezTo>
                    <a:pt x="1464" y="1886"/>
                    <a:pt x="1885" y="1463"/>
                    <a:pt x="1885" y="943"/>
                  </a:cubicBezTo>
                  <a:cubicBezTo>
                    <a:pt x="1885" y="424"/>
                    <a:pt x="1463" y="1"/>
                    <a:pt x="9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56"/>
            <p:cNvSpPr/>
            <p:nvPr/>
          </p:nvSpPr>
          <p:spPr>
            <a:xfrm>
              <a:off x="4152302" y="3993913"/>
              <a:ext cx="24280" cy="47801"/>
            </a:xfrm>
            <a:custGeom>
              <a:avLst/>
              <a:gdLst/>
              <a:ahLst/>
              <a:cxnLst/>
              <a:rect l="l" t="t" r="r" b="b"/>
              <a:pathLst>
                <a:path w="639" h="1258" extrusionOk="0">
                  <a:moveTo>
                    <a:pt x="320" y="0"/>
                  </a:moveTo>
                  <a:cubicBezTo>
                    <a:pt x="144" y="0"/>
                    <a:pt x="1" y="141"/>
                    <a:pt x="1" y="315"/>
                  </a:cubicBezTo>
                  <a:lnTo>
                    <a:pt x="1" y="1257"/>
                  </a:lnTo>
                  <a:lnTo>
                    <a:pt x="638" y="1257"/>
                  </a:lnTo>
                  <a:lnTo>
                    <a:pt x="638" y="785"/>
                  </a:lnTo>
                  <a:lnTo>
                    <a:pt x="32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56"/>
            <p:cNvSpPr/>
            <p:nvPr/>
          </p:nvSpPr>
          <p:spPr>
            <a:xfrm>
              <a:off x="4143106" y="4283720"/>
              <a:ext cx="56350" cy="36820"/>
            </a:xfrm>
            <a:custGeom>
              <a:avLst/>
              <a:gdLst/>
              <a:ahLst/>
              <a:cxnLst/>
              <a:rect l="l" t="t" r="r" b="b"/>
              <a:pathLst>
                <a:path w="1483" h="969" extrusionOk="0">
                  <a:moveTo>
                    <a:pt x="454" y="0"/>
                  </a:moveTo>
                  <a:lnTo>
                    <a:pt x="1" y="763"/>
                  </a:lnTo>
                  <a:lnTo>
                    <a:pt x="869" y="969"/>
                  </a:lnTo>
                  <a:cubicBezTo>
                    <a:pt x="1186" y="856"/>
                    <a:pt x="1426" y="578"/>
                    <a:pt x="1483" y="237"/>
                  </a:cubicBezTo>
                  <a:lnTo>
                    <a:pt x="4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56"/>
            <p:cNvSpPr/>
            <p:nvPr/>
          </p:nvSpPr>
          <p:spPr>
            <a:xfrm>
              <a:off x="4127109" y="4251156"/>
              <a:ext cx="72841" cy="71701"/>
            </a:xfrm>
            <a:custGeom>
              <a:avLst/>
              <a:gdLst/>
              <a:ahLst/>
              <a:cxnLst/>
              <a:rect l="l" t="t" r="r" b="b"/>
              <a:pathLst>
                <a:path w="1917" h="1887" extrusionOk="0">
                  <a:moveTo>
                    <a:pt x="983" y="1"/>
                  </a:moveTo>
                  <a:cubicBezTo>
                    <a:pt x="800" y="1"/>
                    <a:pt x="623" y="72"/>
                    <a:pt x="480" y="188"/>
                  </a:cubicBezTo>
                  <a:cubicBezTo>
                    <a:pt x="37" y="550"/>
                    <a:pt x="0" y="839"/>
                    <a:pt x="43" y="1100"/>
                  </a:cubicBezTo>
                  <a:cubicBezTo>
                    <a:pt x="118" y="1546"/>
                    <a:pt x="505" y="1887"/>
                    <a:pt x="971" y="1887"/>
                  </a:cubicBezTo>
                  <a:cubicBezTo>
                    <a:pt x="1081" y="1887"/>
                    <a:pt x="1189" y="1867"/>
                    <a:pt x="1286" y="1832"/>
                  </a:cubicBezTo>
                  <a:cubicBezTo>
                    <a:pt x="1113" y="1771"/>
                    <a:pt x="962" y="1659"/>
                    <a:pt x="852" y="1517"/>
                  </a:cubicBezTo>
                  <a:cubicBezTo>
                    <a:pt x="722" y="1347"/>
                    <a:pt x="845" y="1101"/>
                    <a:pt x="1059" y="1101"/>
                  </a:cubicBezTo>
                  <a:lnTo>
                    <a:pt x="1901" y="1101"/>
                  </a:lnTo>
                  <a:cubicBezTo>
                    <a:pt x="1912" y="1050"/>
                    <a:pt x="1916" y="998"/>
                    <a:pt x="1916" y="944"/>
                  </a:cubicBezTo>
                  <a:cubicBezTo>
                    <a:pt x="1916" y="434"/>
                    <a:pt x="1513" y="20"/>
                    <a:pt x="1007" y="1"/>
                  </a:cubicBezTo>
                  <a:cubicBezTo>
                    <a:pt x="999" y="1"/>
                    <a:pt x="991" y="1"/>
                    <a:pt x="9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56"/>
            <p:cNvSpPr/>
            <p:nvPr/>
          </p:nvSpPr>
          <p:spPr>
            <a:xfrm>
              <a:off x="4084780" y="4038560"/>
              <a:ext cx="180830" cy="204465"/>
            </a:xfrm>
            <a:custGeom>
              <a:avLst/>
              <a:gdLst/>
              <a:ahLst/>
              <a:cxnLst/>
              <a:rect l="l" t="t" r="r" b="b"/>
              <a:pathLst>
                <a:path w="4759" h="5381" extrusionOk="0">
                  <a:moveTo>
                    <a:pt x="2084" y="0"/>
                  </a:moveTo>
                  <a:cubicBezTo>
                    <a:pt x="607" y="0"/>
                    <a:pt x="0" y="1128"/>
                    <a:pt x="0" y="2603"/>
                  </a:cubicBezTo>
                  <a:lnTo>
                    <a:pt x="0" y="5380"/>
                  </a:lnTo>
                  <a:lnTo>
                    <a:pt x="3129" y="5380"/>
                  </a:lnTo>
                  <a:lnTo>
                    <a:pt x="4759" y="3903"/>
                  </a:lnTo>
                  <a:lnTo>
                    <a:pt x="4759" y="2603"/>
                  </a:lnTo>
                  <a:lnTo>
                    <a:pt x="4756" y="2603"/>
                  </a:lnTo>
                  <a:cubicBezTo>
                    <a:pt x="4756" y="1401"/>
                    <a:pt x="3962" y="383"/>
                    <a:pt x="2871" y="48"/>
                  </a:cubicBezTo>
                  <a:cubicBezTo>
                    <a:pt x="2871" y="48"/>
                    <a:pt x="2357" y="0"/>
                    <a:pt x="20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56"/>
            <p:cNvSpPr/>
            <p:nvPr/>
          </p:nvSpPr>
          <p:spPr>
            <a:xfrm>
              <a:off x="4062741" y="4035824"/>
              <a:ext cx="250632" cy="232925"/>
            </a:xfrm>
            <a:custGeom>
              <a:avLst/>
              <a:gdLst/>
              <a:ahLst/>
              <a:cxnLst/>
              <a:rect l="l" t="t" r="r" b="b"/>
              <a:pathLst>
                <a:path w="6596" h="6130" extrusionOk="0">
                  <a:moveTo>
                    <a:pt x="2664" y="0"/>
                  </a:moveTo>
                  <a:cubicBezTo>
                    <a:pt x="1194" y="0"/>
                    <a:pt x="1" y="1213"/>
                    <a:pt x="1" y="2695"/>
                  </a:cubicBezTo>
                  <a:lnTo>
                    <a:pt x="1" y="3972"/>
                  </a:lnTo>
                  <a:lnTo>
                    <a:pt x="627" y="6130"/>
                  </a:lnTo>
                  <a:lnTo>
                    <a:pt x="6281" y="6130"/>
                  </a:lnTo>
                  <a:lnTo>
                    <a:pt x="6595" y="5815"/>
                  </a:lnTo>
                  <a:cubicBezTo>
                    <a:pt x="5899" y="5815"/>
                    <a:pt x="5336" y="5253"/>
                    <a:pt x="5336" y="4558"/>
                  </a:cubicBezTo>
                  <a:lnTo>
                    <a:pt x="5336" y="3972"/>
                  </a:lnTo>
                  <a:cubicBezTo>
                    <a:pt x="5002" y="3604"/>
                    <a:pt x="4611" y="3246"/>
                    <a:pt x="4389" y="3144"/>
                  </a:cubicBezTo>
                  <a:cubicBezTo>
                    <a:pt x="4034" y="3548"/>
                    <a:pt x="3816" y="4162"/>
                    <a:pt x="3780" y="4865"/>
                  </a:cubicBezTo>
                  <a:cubicBezTo>
                    <a:pt x="3578" y="4110"/>
                    <a:pt x="3177" y="3495"/>
                    <a:pt x="2667" y="3144"/>
                  </a:cubicBezTo>
                  <a:cubicBezTo>
                    <a:pt x="2167" y="3488"/>
                    <a:pt x="1773" y="4085"/>
                    <a:pt x="1566" y="4818"/>
                  </a:cubicBezTo>
                  <a:lnTo>
                    <a:pt x="1566" y="2672"/>
                  </a:lnTo>
                  <a:cubicBezTo>
                    <a:pt x="1566" y="1470"/>
                    <a:pt x="2358" y="453"/>
                    <a:pt x="3446" y="118"/>
                  </a:cubicBezTo>
                  <a:cubicBezTo>
                    <a:pt x="3227" y="50"/>
                    <a:pt x="2996" y="9"/>
                    <a:pt x="2757" y="2"/>
                  </a:cubicBezTo>
                  <a:cubicBezTo>
                    <a:pt x="2726" y="1"/>
                    <a:pt x="2695" y="0"/>
                    <a:pt x="26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56"/>
            <p:cNvSpPr/>
            <p:nvPr/>
          </p:nvSpPr>
          <p:spPr>
            <a:xfrm>
              <a:off x="4014827" y="4155250"/>
              <a:ext cx="107761" cy="113499"/>
            </a:xfrm>
            <a:custGeom>
              <a:avLst/>
              <a:gdLst/>
              <a:ahLst/>
              <a:cxnLst/>
              <a:rect l="l" t="t" r="r" b="b"/>
              <a:pathLst>
                <a:path w="2836" h="2987" extrusionOk="0">
                  <a:moveTo>
                    <a:pt x="2210" y="1"/>
                  </a:moveTo>
                  <a:cubicBezTo>
                    <a:pt x="1988" y="103"/>
                    <a:pt x="1596" y="460"/>
                    <a:pt x="1259" y="829"/>
                  </a:cubicBezTo>
                  <a:lnTo>
                    <a:pt x="1259" y="1415"/>
                  </a:lnTo>
                  <a:cubicBezTo>
                    <a:pt x="1259" y="2110"/>
                    <a:pt x="696" y="2672"/>
                    <a:pt x="0" y="2672"/>
                  </a:cubicBezTo>
                  <a:lnTo>
                    <a:pt x="316" y="2987"/>
                  </a:lnTo>
                  <a:lnTo>
                    <a:pt x="2363" y="2987"/>
                  </a:lnTo>
                  <a:lnTo>
                    <a:pt x="2363" y="2672"/>
                  </a:lnTo>
                  <a:cubicBezTo>
                    <a:pt x="2363" y="2672"/>
                    <a:pt x="2835" y="2369"/>
                    <a:pt x="2835" y="1675"/>
                  </a:cubicBezTo>
                  <a:cubicBezTo>
                    <a:pt x="2799" y="971"/>
                    <a:pt x="2565" y="405"/>
                    <a:pt x="22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56"/>
            <p:cNvSpPr/>
            <p:nvPr/>
          </p:nvSpPr>
          <p:spPr>
            <a:xfrm>
              <a:off x="4092455" y="4256969"/>
              <a:ext cx="232963" cy="19911"/>
            </a:xfrm>
            <a:custGeom>
              <a:avLst/>
              <a:gdLst/>
              <a:ahLst/>
              <a:cxnLst/>
              <a:rect l="l" t="t" r="r" b="b"/>
              <a:pathLst>
                <a:path w="6131" h="524" extrusionOk="0">
                  <a:moveTo>
                    <a:pt x="315" y="1"/>
                  </a:moveTo>
                  <a:cubicBezTo>
                    <a:pt x="141" y="1"/>
                    <a:pt x="0" y="143"/>
                    <a:pt x="0" y="318"/>
                  </a:cubicBezTo>
                  <a:lnTo>
                    <a:pt x="105" y="523"/>
                  </a:lnTo>
                  <a:lnTo>
                    <a:pt x="5816" y="523"/>
                  </a:lnTo>
                  <a:lnTo>
                    <a:pt x="6130" y="318"/>
                  </a:lnTo>
                  <a:cubicBezTo>
                    <a:pt x="6130" y="143"/>
                    <a:pt x="5989" y="1"/>
                    <a:pt x="58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56"/>
            <p:cNvSpPr/>
            <p:nvPr/>
          </p:nvSpPr>
          <p:spPr>
            <a:xfrm>
              <a:off x="4001527" y="4256969"/>
              <a:ext cx="324233" cy="24356"/>
            </a:xfrm>
            <a:custGeom>
              <a:avLst/>
              <a:gdLst/>
              <a:ahLst/>
              <a:cxnLst/>
              <a:rect l="l" t="t" r="r" b="b"/>
              <a:pathLst>
                <a:path w="8533" h="641" extrusionOk="0">
                  <a:moveTo>
                    <a:pt x="357" y="1"/>
                  </a:moveTo>
                  <a:cubicBezTo>
                    <a:pt x="205" y="1"/>
                    <a:pt x="71" y="106"/>
                    <a:pt x="41" y="255"/>
                  </a:cubicBezTo>
                  <a:cubicBezTo>
                    <a:pt x="0" y="460"/>
                    <a:pt x="156" y="640"/>
                    <a:pt x="355" y="640"/>
                  </a:cubicBezTo>
                  <a:lnTo>
                    <a:pt x="8203" y="640"/>
                  </a:lnTo>
                  <a:cubicBezTo>
                    <a:pt x="8385" y="640"/>
                    <a:pt x="8533" y="493"/>
                    <a:pt x="8533" y="311"/>
                  </a:cubicBezTo>
                  <a:lnTo>
                    <a:pt x="3022" y="311"/>
                  </a:lnTo>
                  <a:cubicBezTo>
                    <a:pt x="2849" y="310"/>
                    <a:pt x="2711" y="172"/>
                    <a:pt x="27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56"/>
            <p:cNvSpPr/>
            <p:nvPr/>
          </p:nvSpPr>
          <p:spPr>
            <a:xfrm>
              <a:off x="4164081" y="3994369"/>
              <a:ext cx="11817" cy="29410"/>
            </a:xfrm>
            <a:custGeom>
              <a:avLst/>
              <a:gdLst/>
              <a:ahLst/>
              <a:cxnLst/>
              <a:rect l="l" t="t" r="r" b="b"/>
              <a:pathLst>
                <a:path w="311" h="774" extrusionOk="0">
                  <a:moveTo>
                    <a:pt x="1" y="0"/>
                  </a:moveTo>
                  <a:lnTo>
                    <a:pt x="1" y="464"/>
                  </a:lnTo>
                  <a:cubicBezTo>
                    <a:pt x="1" y="635"/>
                    <a:pt x="139" y="773"/>
                    <a:pt x="310" y="773"/>
                  </a:cubicBezTo>
                  <a:lnTo>
                    <a:pt x="310" y="309"/>
                  </a:lnTo>
                  <a:cubicBezTo>
                    <a:pt x="310" y="138"/>
                    <a:pt x="171" y="0"/>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5" name="Google Shape;2085;p56"/>
          <p:cNvGrpSpPr/>
          <p:nvPr/>
        </p:nvGrpSpPr>
        <p:grpSpPr>
          <a:xfrm>
            <a:off x="6022824" y="1823133"/>
            <a:ext cx="256531" cy="320566"/>
            <a:chOff x="4827593" y="1539578"/>
            <a:chExt cx="301092" cy="376251"/>
          </a:xfrm>
        </p:grpSpPr>
        <p:sp>
          <p:nvSpPr>
            <p:cNvPr id="2086" name="Google Shape;2086;p56"/>
            <p:cNvSpPr/>
            <p:nvPr/>
          </p:nvSpPr>
          <p:spPr>
            <a:xfrm>
              <a:off x="4948311" y="1539578"/>
              <a:ext cx="59732" cy="88192"/>
            </a:xfrm>
            <a:custGeom>
              <a:avLst/>
              <a:gdLst/>
              <a:ahLst/>
              <a:cxnLst/>
              <a:rect l="l" t="t" r="r" b="b"/>
              <a:pathLst>
                <a:path w="1572" h="2321" extrusionOk="0">
                  <a:moveTo>
                    <a:pt x="787" y="1"/>
                  </a:moveTo>
                  <a:cubicBezTo>
                    <a:pt x="701" y="1"/>
                    <a:pt x="631" y="70"/>
                    <a:pt x="631" y="155"/>
                  </a:cubicBezTo>
                  <a:lnTo>
                    <a:pt x="631" y="620"/>
                  </a:lnTo>
                  <a:lnTo>
                    <a:pt x="172" y="620"/>
                  </a:lnTo>
                  <a:cubicBezTo>
                    <a:pt x="94" y="620"/>
                    <a:pt x="25" y="674"/>
                    <a:pt x="14" y="751"/>
                  </a:cubicBezTo>
                  <a:cubicBezTo>
                    <a:pt x="1" y="847"/>
                    <a:pt x="74" y="928"/>
                    <a:pt x="167" y="928"/>
                  </a:cubicBezTo>
                  <a:lnTo>
                    <a:pt x="631" y="928"/>
                  </a:lnTo>
                  <a:lnTo>
                    <a:pt x="631" y="2162"/>
                  </a:lnTo>
                  <a:cubicBezTo>
                    <a:pt x="631" y="2239"/>
                    <a:pt x="687" y="2309"/>
                    <a:pt x="762" y="2319"/>
                  </a:cubicBezTo>
                  <a:cubicBezTo>
                    <a:pt x="770" y="2320"/>
                    <a:pt x="777" y="2321"/>
                    <a:pt x="784" y="2321"/>
                  </a:cubicBezTo>
                  <a:cubicBezTo>
                    <a:pt x="870" y="2321"/>
                    <a:pt x="940" y="2251"/>
                    <a:pt x="940" y="2167"/>
                  </a:cubicBezTo>
                  <a:lnTo>
                    <a:pt x="940" y="930"/>
                  </a:lnTo>
                  <a:lnTo>
                    <a:pt x="1404" y="930"/>
                  </a:lnTo>
                  <a:cubicBezTo>
                    <a:pt x="1498" y="930"/>
                    <a:pt x="1571" y="848"/>
                    <a:pt x="1556" y="752"/>
                  </a:cubicBezTo>
                  <a:cubicBezTo>
                    <a:pt x="1546" y="674"/>
                    <a:pt x="1477" y="620"/>
                    <a:pt x="1399" y="620"/>
                  </a:cubicBezTo>
                  <a:lnTo>
                    <a:pt x="940" y="620"/>
                  </a:lnTo>
                  <a:lnTo>
                    <a:pt x="940" y="160"/>
                  </a:lnTo>
                  <a:cubicBezTo>
                    <a:pt x="940" y="83"/>
                    <a:pt x="884" y="13"/>
                    <a:pt x="809" y="2"/>
                  </a:cubicBezTo>
                  <a:cubicBezTo>
                    <a:pt x="801" y="1"/>
                    <a:pt x="794" y="1"/>
                    <a:pt x="7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56"/>
            <p:cNvSpPr/>
            <p:nvPr/>
          </p:nvSpPr>
          <p:spPr>
            <a:xfrm>
              <a:off x="4860499" y="1650265"/>
              <a:ext cx="241094" cy="259751"/>
            </a:xfrm>
            <a:custGeom>
              <a:avLst/>
              <a:gdLst/>
              <a:ahLst/>
              <a:cxnLst/>
              <a:rect l="l" t="t" r="r" b="b"/>
              <a:pathLst>
                <a:path w="6345" h="6836" extrusionOk="0">
                  <a:moveTo>
                    <a:pt x="3099" y="1"/>
                  </a:moveTo>
                  <a:lnTo>
                    <a:pt x="2012" y="491"/>
                  </a:lnTo>
                  <a:lnTo>
                    <a:pt x="2012" y="2666"/>
                  </a:lnTo>
                  <a:lnTo>
                    <a:pt x="1" y="3432"/>
                  </a:lnTo>
                  <a:lnTo>
                    <a:pt x="1" y="6835"/>
                  </a:lnTo>
                  <a:lnTo>
                    <a:pt x="6344" y="6835"/>
                  </a:lnTo>
                  <a:lnTo>
                    <a:pt x="6344" y="3432"/>
                  </a:lnTo>
                  <a:lnTo>
                    <a:pt x="4333" y="2347"/>
                  </a:lnTo>
                  <a:lnTo>
                    <a:pt x="4333" y="836"/>
                  </a:lnTo>
                  <a:lnTo>
                    <a:pt x="309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56"/>
            <p:cNvSpPr/>
            <p:nvPr/>
          </p:nvSpPr>
          <p:spPr>
            <a:xfrm>
              <a:off x="4854647" y="1631722"/>
              <a:ext cx="170533" cy="278180"/>
            </a:xfrm>
            <a:custGeom>
              <a:avLst/>
              <a:gdLst/>
              <a:ahLst/>
              <a:cxnLst/>
              <a:rect l="l" t="t" r="r" b="b"/>
              <a:pathLst>
                <a:path w="4488" h="7321" extrusionOk="0">
                  <a:moveTo>
                    <a:pt x="3249" y="1"/>
                  </a:moveTo>
                  <a:lnTo>
                    <a:pt x="2012" y="675"/>
                  </a:lnTo>
                  <a:lnTo>
                    <a:pt x="2012" y="2989"/>
                  </a:lnTo>
                  <a:cubicBezTo>
                    <a:pt x="2012" y="3114"/>
                    <a:pt x="1938" y="3226"/>
                    <a:pt x="1823" y="3275"/>
                  </a:cubicBezTo>
                  <a:lnTo>
                    <a:pt x="0" y="4041"/>
                  </a:lnTo>
                  <a:lnTo>
                    <a:pt x="0" y="7320"/>
                  </a:lnTo>
                  <a:lnTo>
                    <a:pt x="310" y="7320"/>
                  </a:lnTo>
                  <a:lnTo>
                    <a:pt x="310" y="4868"/>
                  </a:lnTo>
                  <a:cubicBezTo>
                    <a:pt x="310" y="4681"/>
                    <a:pt x="421" y="4513"/>
                    <a:pt x="594" y="4440"/>
                  </a:cubicBezTo>
                  <a:lnTo>
                    <a:pt x="1943" y="3872"/>
                  </a:lnTo>
                  <a:cubicBezTo>
                    <a:pt x="2173" y="3776"/>
                    <a:pt x="2322" y="3552"/>
                    <a:pt x="2322" y="3302"/>
                  </a:cubicBezTo>
                  <a:lnTo>
                    <a:pt x="2322" y="1432"/>
                  </a:lnTo>
                  <a:cubicBezTo>
                    <a:pt x="2322" y="1263"/>
                    <a:pt x="2415" y="1106"/>
                    <a:pt x="2564" y="1025"/>
                  </a:cubicBezTo>
                  <a:lnTo>
                    <a:pt x="3101" y="732"/>
                  </a:lnTo>
                  <a:cubicBezTo>
                    <a:pt x="3147" y="707"/>
                    <a:pt x="3198" y="695"/>
                    <a:pt x="3249" y="695"/>
                  </a:cubicBezTo>
                  <a:cubicBezTo>
                    <a:pt x="3300" y="695"/>
                    <a:pt x="3351" y="707"/>
                    <a:pt x="3397" y="732"/>
                  </a:cubicBezTo>
                  <a:lnTo>
                    <a:pt x="4486" y="1326"/>
                  </a:lnTo>
                  <a:lnTo>
                    <a:pt x="4486" y="675"/>
                  </a:lnTo>
                  <a:lnTo>
                    <a:pt x="4487" y="675"/>
                  </a:lnTo>
                  <a:lnTo>
                    <a:pt x="324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56"/>
            <p:cNvSpPr/>
            <p:nvPr/>
          </p:nvSpPr>
          <p:spPr>
            <a:xfrm>
              <a:off x="4908870" y="1617815"/>
              <a:ext cx="138083" cy="47307"/>
            </a:xfrm>
            <a:custGeom>
              <a:avLst/>
              <a:gdLst/>
              <a:ahLst/>
              <a:cxnLst/>
              <a:rect l="l" t="t" r="r" b="b"/>
              <a:pathLst>
                <a:path w="3634" h="1245" extrusionOk="0">
                  <a:moveTo>
                    <a:pt x="1817" y="1"/>
                  </a:moveTo>
                  <a:cubicBezTo>
                    <a:pt x="1766" y="1"/>
                    <a:pt x="1715" y="13"/>
                    <a:pt x="1669" y="38"/>
                  </a:cubicBezTo>
                  <a:lnTo>
                    <a:pt x="103" y="893"/>
                  </a:lnTo>
                  <a:cubicBezTo>
                    <a:pt x="28" y="934"/>
                    <a:pt x="1" y="1028"/>
                    <a:pt x="42" y="1103"/>
                  </a:cubicBezTo>
                  <a:lnTo>
                    <a:pt x="118" y="1245"/>
                  </a:lnTo>
                  <a:lnTo>
                    <a:pt x="1817" y="496"/>
                  </a:lnTo>
                  <a:lnTo>
                    <a:pt x="3516" y="1245"/>
                  </a:lnTo>
                  <a:lnTo>
                    <a:pt x="3593" y="1103"/>
                  </a:lnTo>
                  <a:cubicBezTo>
                    <a:pt x="3634" y="1028"/>
                    <a:pt x="3605" y="934"/>
                    <a:pt x="3531" y="893"/>
                  </a:cubicBezTo>
                  <a:lnTo>
                    <a:pt x="1964" y="38"/>
                  </a:lnTo>
                  <a:cubicBezTo>
                    <a:pt x="1919" y="13"/>
                    <a:pt x="1868" y="1"/>
                    <a:pt x="18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56"/>
            <p:cNvSpPr/>
            <p:nvPr/>
          </p:nvSpPr>
          <p:spPr>
            <a:xfrm>
              <a:off x="5025180" y="1739635"/>
              <a:ext cx="103505" cy="54640"/>
            </a:xfrm>
            <a:custGeom>
              <a:avLst/>
              <a:gdLst/>
              <a:ahLst/>
              <a:cxnLst/>
              <a:rect l="l" t="t" r="r" b="b"/>
              <a:pathLst>
                <a:path w="2724" h="1438" extrusionOk="0">
                  <a:moveTo>
                    <a:pt x="0" y="1"/>
                  </a:moveTo>
                  <a:lnTo>
                    <a:pt x="0" y="317"/>
                  </a:lnTo>
                  <a:lnTo>
                    <a:pt x="1047" y="943"/>
                  </a:lnTo>
                  <a:lnTo>
                    <a:pt x="2632" y="1437"/>
                  </a:lnTo>
                  <a:lnTo>
                    <a:pt x="2690" y="1301"/>
                  </a:lnTo>
                  <a:cubicBezTo>
                    <a:pt x="2724" y="1224"/>
                    <a:pt x="2687" y="1132"/>
                    <a:pt x="2608" y="1099"/>
                  </a:cubicBez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56"/>
            <p:cNvSpPr/>
            <p:nvPr/>
          </p:nvSpPr>
          <p:spPr>
            <a:xfrm>
              <a:off x="4942840" y="1815896"/>
              <a:ext cx="70599" cy="94082"/>
            </a:xfrm>
            <a:custGeom>
              <a:avLst/>
              <a:gdLst/>
              <a:ahLst/>
              <a:cxnLst/>
              <a:rect l="l" t="t" r="r" b="b"/>
              <a:pathLst>
                <a:path w="1858" h="2476" extrusionOk="0">
                  <a:moveTo>
                    <a:pt x="928" y="0"/>
                  </a:moveTo>
                  <a:cubicBezTo>
                    <a:pt x="912" y="0"/>
                    <a:pt x="895" y="1"/>
                    <a:pt x="879" y="1"/>
                  </a:cubicBezTo>
                  <a:cubicBezTo>
                    <a:pt x="385" y="27"/>
                    <a:pt x="1" y="447"/>
                    <a:pt x="1" y="943"/>
                  </a:cubicBezTo>
                  <a:lnTo>
                    <a:pt x="1" y="2475"/>
                  </a:lnTo>
                  <a:lnTo>
                    <a:pt x="1857" y="2475"/>
                  </a:lnTo>
                  <a:lnTo>
                    <a:pt x="1857" y="928"/>
                  </a:lnTo>
                  <a:cubicBezTo>
                    <a:pt x="1857" y="416"/>
                    <a:pt x="1440" y="0"/>
                    <a:pt x="9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56"/>
            <p:cNvSpPr/>
            <p:nvPr/>
          </p:nvSpPr>
          <p:spPr>
            <a:xfrm>
              <a:off x="4954581" y="1828473"/>
              <a:ext cx="17669" cy="81505"/>
            </a:xfrm>
            <a:custGeom>
              <a:avLst/>
              <a:gdLst/>
              <a:ahLst/>
              <a:cxnLst/>
              <a:rect l="l" t="t" r="r" b="b"/>
              <a:pathLst>
                <a:path w="465" h="2145" extrusionOk="0">
                  <a:moveTo>
                    <a:pt x="465" y="1"/>
                  </a:moveTo>
                  <a:cubicBezTo>
                    <a:pt x="198" y="69"/>
                    <a:pt x="1" y="309"/>
                    <a:pt x="1" y="597"/>
                  </a:cubicBezTo>
                  <a:lnTo>
                    <a:pt x="1" y="2144"/>
                  </a:lnTo>
                  <a:lnTo>
                    <a:pt x="465" y="2144"/>
                  </a:lnTo>
                  <a:lnTo>
                    <a:pt x="46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56"/>
            <p:cNvSpPr/>
            <p:nvPr/>
          </p:nvSpPr>
          <p:spPr>
            <a:xfrm>
              <a:off x="4984029" y="1828473"/>
              <a:ext cx="17631" cy="81505"/>
            </a:xfrm>
            <a:custGeom>
              <a:avLst/>
              <a:gdLst/>
              <a:ahLst/>
              <a:cxnLst/>
              <a:rect l="l" t="t" r="r" b="b"/>
              <a:pathLst>
                <a:path w="464" h="2145" extrusionOk="0">
                  <a:moveTo>
                    <a:pt x="0" y="1"/>
                  </a:moveTo>
                  <a:lnTo>
                    <a:pt x="0" y="2144"/>
                  </a:lnTo>
                  <a:lnTo>
                    <a:pt x="464" y="2144"/>
                  </a:lnTo>
                  <a:lnTo>
                    <a:pt x="464" y="597"/>
                  </a:lnTo>
                  <a:cubicBezTo>
                    <a:pt x="464" y="309"/>
                    <a:pt x="265" y="69"/>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56"/>
            <p:cNvSpPr/>
            <p:nvPr/>
          </p:nvSpPr>
          <p:spPr>
            <a:xfrm>
              <a:off x="4884057" y="1815820"/>
              <a:ext cx="29448" cy="52969"/>
            </a:xfrm>
            <a:custGeom>
              <a:avLst/>
              <a:gdLst/>
              <a:ahLst/>
              <a:cxnLst/>
              <a:rect l="l" t="t" r="r" b="b"/>
              <a:pathLst>
                <a:path w="775" h="1394" extrusionOk="0">
                  <a:moveTo>
                    <a:pt x="386" y="1"/>
                  </a:moveTo>
                  <a:cubicBezTo>
                    <a:pt x="374" y="1"/>
                    <a:pt x="362" y="1"/>
                    <a:pt x="351" y="2"/>
                  </a:cubicBezTo>
                  <a:cubicBezTo>
                    <a:pt x="151" y="20"/>
                    <a:pt x="0" y="195"/>
                    <a:pt x="0" y="397"/>
                  </a:cubicBezTo>
                  <a:lnTo>
                    <a:pt x="0" y="1239"/>
                  </a:lnTo>
                  <a:cubicBezTo>
                    <a:pt x="0" y="1325"/>
                    <a:pt x="70" y="1394"/>
                    <a:pt x="155" y="1394"/>
                  </a:cubicBezTo>
                  <a:lnTo>
                    <a:pt x="619" y="1394"/>
                  </a:lnTo>
                  <a:cubicBezTo>
                    <a:pt x="705" y="1394"/>
                    <a:pt x="775" y="1325"/>
                    <a:pt x="774" y="1238"/>
                  </a:cubicBezTo>
                  <a:lnTo>
                    <a:pt x="774" y="387"/>
                  </a:lnTo>
                  <a:cubicBezTo>
                    <a:pt x="774" y="174"/>
                    <a:pt x="600" y="1"/>
                    <a:pt x="3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56"/>
            <p:cNvSpPr/>
            <p:nvPr/>
          </p:nvSpPr>
          <p:spPr>
            <a:xfrm>
              <a:off x="5042773" y="1815820"/>
              <a:ext cx="29448" cy="52969"/>
            </a:xfrm>
            <a:custGeom>
              <a:avLst/>
              <a:gdLst/>
              <a:ahLst/>
              <a:cxnLst/>
              <a:rect l="l" t="t" r="r" b="b"/>
              <a:pathLst>
                <a:path w="775" h="1394" extrusionOk="0">
                  <a:moveTo>
                    <a:pt x="386" y="1"/>
                  </a:moveTo>
                  <a:cubicBezTo>
                    <a:pt x="375" y="1"/>
                    <a:pt x="363" y="1"/>
                    <a:pt x="352" y="2"/>
                  </a:cubicBezTo>
                  <a:cubicBezTo>
                    <a:pt x="152" y="20"/>
                    <a:pt x="0" y="195"/>
                    <a:pt x="0" y="397"/>
                  </a:cubicBezTo>
                  <a:lnTo>
                    <a:pt x="0" y="1239"/>
                  </a:lnTo>
                  <a:cubicBezTo>
                    <a:pt x="0" y="1325"/>
                    <a:pt x="70" y="1394"/>
                    <a:pt x="155" y="1394"/>
                  </a:cubicBezTo>
                  <a:lnTo>
                    <a:pt x="620" y="1394"/>
                  </a:lnTo>
                  <a:cubicBezTo>
                    <a:pt x="705" y="1394"/>
                    <a:pt x="774" y="1325"/>
                    <a:pt x="773" y="1238"/>
                  </a:cubicBezTo>
                  <a:lnTo>
                    <a:pt x="773" y="387"/>
                  </a:lnTo>
                  <a:cubicBezTo>
                    <a:pt x="773" y="174"/>
                    <a:pt x="599" y="1"/>
                    <a:pt x="3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56"/>
            <p:cNvSpPr/>
            <p:nvPr/>
          </p:nvSpPr>
          <p:spPr>
            <a:xfrm>
              <a:off x="4960280" y="1692632"/>
              <a:ext cx="35262" cy="35300"/>
            </a:xfrm>
            <a:custGeom>
              <a:avLst/>
              <a:gdLst/>
              <a:ahLst/>
              <a:cxnLst/>
              <a:rect l="l" t="t" r="r" b="b"/>
              <a:pathLst>
                <a:path w="928" h="929" extrusionOk="0">
                  <a:moveTo>
                    <a:pt x="464" y="1"/>
                  </a:moveTo>
                  <a:cubicBezTo>
                    <a:pt x="209" y="1"/>
                    <a:pt x="0" y="208"/>
                    <a:pt x="0" y="464"/>
                  </a:cubicBezTo>
                  <a:cubicBezTo>
                    <a:pt x="0" y="721"/>
                    <a:pt x="209" y="928"/>
                    <a:pt x="464" y="928"/>
                  </a:cubicBezTo>
                  <a:cubicBezTo>
                    <a:pt x="721" y="928"/>
                    <a:pt x="928" y="721"/>
                    <a:pt x="928" y="464"/>
                  </a:cubicBezTo>
                  <a:cubicBezTo>
                    <a:pt x="928" y="208"/>
                    <a:pt x="721" y="1"/>
                    <a:pt x="4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56"/>
            <p:cNvSpPr/>
            <p:nvPr/>
          </p:nvSpPr>
          <p:spPr>
            <a:xfrm>
              <a:off x="4830557" y="1904050"/>
              <a:ext cx="294823" cy="11779"/>
            </a:xfrm>
            <a:custGeom>
              <a:avLst/>
              <a:gdLst/>
              <a:ahLst/>
              <a:cxnLst/>
              <a:rect l="l" t="t" r="r" b="b"/>
              <a:pathLst>
                <a:path w="7759" h="310" extrusionOk="0">
                  <a:moveTo>
                    <a:pt x="165" y="1"/>
                  </a:moveTo>
                  <a:cubicBezTo>
                    <a:pt x="74" y="1"/>
                    <a:pt x="0" y="82"/>
                    <a:pt x="13" y="179"/>
                  </a:cubicBezTo>
                  <a:cubicBezTo>
                    <a:pt x="23" y="254"/>
                    <a:pt x="94" y="310"/>
                    <a:pt x="170" y="310"/>
                  </a:cubicBezTo>
                  <a:lnTo>
                    <a:pt x="7591" y="310"/>
                  </a:lnTo>
                  <a:cubicBezTo>
                    <a:pt x="7685" y="310"/>
                    <a:pt x="7758" y="228"/>
                    <a:pt x="7744" y="132"/>
                  </a:cubicBezTo>
                  <a:cubicBezTo>
                    <a:pt x="7733" y="55"/>
                    <a:pt x="7664" y="1"/>
                    <a:pt x="758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56"/>
            <p:cNvSpPr/>
            <p:nvPr/>
          </p:nvSpPr>
          <p:spPr>
            <a:xfrm>
              <a:off x="4827593" y="1739635"/>
              <a:ext cx="103543" cy="54716"/>
            </a:xfrm>
            <a:custGeom>
              <a:avLst/>
              <a:gdLst/>
              <a:ahLst/>
              <a:cxnLst/>
              <a:rect l="l" t="t" r="r" b="b"/>
              <a:pathLst>
                <a:path w="2725" h="1440" extrusionOk="0">
                  <a:moveTo>
                    <a:pt x="2724" y="1"/>
                  </a:moveTo>
                  <a:lnTo>
                    <a:pt x="117" y="1099"/>
                  </a:lnTo>
                  <a:cubicBezTo>
                    <a:pt x="38" y="1132"/>
                    <a:pt x="0" y="1224"/>
                    <a:pt x="35" y="1303"/>
                  </a:cubicBezTo>
                  <a:lnTo>
                    <a:pt x="93" y="1439"/>
                  </a:lnTo>
                  <a:lnTo>
                    <a:pt x="1518" y="1045"/>
                  </a:lnTo>
                  <a:lnTo>
                    <a:pt x="2724" y="331"/>
                  </a:lnTo>
                  <a:lnTo>
                    <a:pt x="272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56"/>
            <p:cNvSpPr/>
            <p:nvPr/>
          </p:nvSpPr>
          <p:spPr>
            <a:xfrm>
              <a:off x="4831051" y="1752136"/>
              <a:ext cx="100085" cy="51411"/>
            </a:xfrm>
            <a:custGeom>
              <a:avLst/>
              <a:gdLst/>
              <a:ahLst/>
              <a:cxnLst/>
              <a:rect l="l" t="t" r="r" b="b"/>
              <a:pathLst>
                <a:path w="2634" h="1353" extrusionOk="0">
                  <a:moveTo>
                    <a:pt x="2633" y="1"/>
                  </a:moveTo>
                  <a:lnTo>
                    <a:pt x="1" y="1108"/>
                  </a:lnTo>
                  <a:lnTo>
                    <a:pt x="63" y="1258"/>
                  </a:lnTo>
                  <a:cubicBezTo>
                    <a:pt x="87" y="1317"/>
                    <a:pt x="145" y="1352"/>
                    <a:pt x="205" y="1352"/>
                  </a:cubicBezTo>
                  <a:cubicBezTo>
                    <a:pt x="225" y="1352"/>
                    <a:pt x="246" y="1348"/>
                    <a:pt x="266" y="1340"/>
                  </a:cubicBezTo>
                  <a:lnTo>
                    <a:pt x="2444" y="423"/>
                  </a:lnTo>
                  <a:cubicBezTo>
                    <a:pt x="2559" y="374"/>
                    <a:pt x="2633" y="262"/>
                    <a:pt x="2633" y="138"/>
                  </a:cubicBezTo>
                  <a:lnTo>
                    <a:pt x="26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56"/>
            <p:cNvSpPr/>
            <p:nvPr/>
          </p:nvSpPr>
          <p:spPr>
            <a:xfrm>
              <a:off x="5025142" y="1752136"/>
              <a:ext cx="100047" cy="51411"/>
            </a:xfrm>
            <a:custGeom>
              <a:avLst/>
              <a:gdLst/>
              <a:ahLst/>
              <a:cxnLst/>
              <a:rect l="l" t="t" r="r" b="b"/>
              <a:pathLst>
                <a:path w="2633" h="1353" extrusionOk="0">
                  <a:moveTo>
                    <a:pt x="0" y="1"/>
                  </a:moveTo>
                  <a:lnTo>
                    <a:pt x="0" y="138"/>
                  </a:lnTo>
                  <a:cubicBezTo>
                    <a:pt x="0" y="262"/>
                    <a:pt x="75" y="374"/>
                    <a:pt x="190" y="423"/>
                  </a:cubicBezTo>
                  <a:lnTo>
                    <a:pt x="2368" y="1340"/>
                  </a:lnTo>
                  <a:cubicBezTo>
                    <a:pt x="2388" y="1348"/>
                    <a:pt x="2408" y="1352"/>
                    <a:pt x="2429" y="1352"/>
                  </a:cubicBezTo>
                  <a:cubicBezTo>
                    <a:pt x="2489" y="1352"/>
                    <a:pt x="2546" y="1317"/>
                    <a:pt x="2570" y="1258"/>
                  </a:cubicBezTo>
                  <a:lnTo>
                    <a:pt x="2632" y="1108"/>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56"/>
            <p:cNvSpPr/>
            <p:nvPr/>
          </p:nvSpPr>
          <p:spPr>
            <a:xfrm>
              <a:off x="4913429" y="1631570"/>
              <a:ext cx="129040" cy="41569"/>
            </a:xfrm>
            <a:custGeom>
              <a:avLst/>
              <a:gdLst/>
              <a:ahLst/>
              <a:cxnLst/>
              <a:rect l="l" t="t" r="r" b="b"/>
              <a:pathLst>
                <a:path w="3396" h="1094" extrusionOk="0">
                  <a:moveTo>
                    <a:pt x="1698" y="0"/>
                  </a:moveTo>
                  <a:cubicBezTo>
                    <a:pt x="1647" y="0"/>
                    <a:pt x="1596" y="13"/>
                    <a:pt x="1550" y="37"/>
                  </a:cubicBezTo>
                  <a:lnTo>
                    <a:pt x="1" y="883"/>
                  </a:lnTo>
                  <a:lnTo>
                    <a:pt x="71" y="1013"/>
                  </a:lnTo>
                  <a:cubicBezTo>
                    <a:pt x="99" y="1065"/>
                    <a:pt x="153" y="1094"/>
                    <a:pt x="208" y="1094"/>
                  </a:cubicBezTo>
                  <a:cubicBezTo>
                    <a:pt x="233" y="1094"/>
                    <a:pt x="258" y="1088"/>
                    <a:pt x="281" y="1075"/>
                  </a:cubicBezTo>
                  <a:lnTo>
                    <a:pt x="1698" y="302"/>
                  </a:lnTo>
                  <a:lnTo>
                    <a:pt x="3116" y="1075"/>
                  </a:lnTo>
                  <a:cubicBezTo>
                    <a:pt x="3139" y="1088"/>
                    <a:pt x="3164" y="1094"/>
                    <a:pt x="3189" y="1094"/>
                  </a:cubicBezTo>
                  <a:cubicBezTo>
                    <a:pt x="3244" y="1094"/>
                    <a:pt x="3297" y="1065"/>
                    <a:pt x="3325" y="1013"/>
                  </a:cubicBezTo>
                  <a:lnTo>
                    <a:pt x="3396" y="883"/>
                  </a:lnTo>
                  <a:lnTo>
                    <a:pt x="1845" y="37"/>
                  </a:lnTo>
                  <a:cubicBezTo>
                    <a:pt x="1800" y="13"/>
                    <a:pt x="1749" y="0"/>
                    <a:pt x="16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56"/>
            <p:cNvSpPr/>
            <p:nvPr/>
          </p:nvSpPr>
          <p:spPr>
            <a:xfrm>
              <a:off x="4972022" y="1704335"/>
              <a:ext cx="11817" cy="11893"/>
            </a:xfrm>
            <a:custGeom>
              <a:avLst/>
              <a:gdLst/>
              <a:ahLst/>
              <a:cxnLst/>
              <a:rect l="l" t="t" r="r" b="b"/>
              <a:pathLst>
                <a:path w="311" h="313" extrusionOk="0">
                  <a:moveTo>
                    <a:pt x="155" y="1"/>
                  </a:moveTo>
                  <a:cubicBezTo>
                    <a:pt x="70" y="1"/>
                    <a:pt x="1" y="71"/>
                    <a:pt x="1" y="156"/>
                  </a:cubicBezTo>
                  <a:cubicBezTo>
                    <a:pt x="1" y="242"/>
                    <a:pt x="70" y="312"/>
                    <a:pt x="155" y="312"/>
                  </a:cubicBezTo>
                  <a:cubicBezTo>
                    <a:pt x="241" y="312"/>
                    <a:pt x="311" y="242"/>
                    <a:pt x="311" y="156"/>
                  </a:cubicBezTo>
                  <a:cubicBezTo>
                    <a:pt x="311" y="71"/>
                    <a:pt x="241" y="1"/>
                    <a:pt x="1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03" name="Google Shape;2103;p56"/>
          <p:cNvGrpSpPr/>
          <p:nvPr/>
        </p:nvGrpSpPr>
        <p:grpSpPr>
          <a:xfrm>
            <a:off x="2813369" y="1823161"/>
            <a:ext cx="321343" cy="320631"/>
            <a:chOff x="4789558" y="2141269"/>
            <a:chExt cx="377163" cy="376327"/>
          </a:xfrm>
        </p:grpSpPr>
        <p:sp>
          <p:nvSpPr>
            <p:cNvPr id="2104" name="Google Shape;2104;p56"/>
            <p:cNvSpPr/>
            <p:nvPr/>
          </p:nvSpPr>
          <p:spPr>
            <a:xfrm>
              <a:off x="4878168" y="2317691"/>
              <a:ext cx="205794" cy="193977"/>
            </a:xfrm>
            <a:custGeom>
              <a:avLst/>
              <a:gdLst/>
              <a:ahLst/>
              <a:cxnLst/>
              <a:rect l="l" t="t" r="r" b="b"/>
              <a:pathLst>
                <a:path w="5416" h="5105" extrusionOk="0">
                  <a:moveTo>
                    <a:pt x="2630" y="0"/>
                  </a:moveTo>
                  <a:lnTo>
                    <a:pt x="1" y="2165"/>
                  </a:lnTo>
                  <a:lnTo>
                    <a:pt x="1" y="5105"/>
                  </a:lnTo>
                  <a:lnTo>
                    <a:pt x="5416" y="5105"/>
                  </a:lnTo>
                  <a:lnTo>
                    <a:pt x="5416" y="2320"/>
                  </a:lnTo>
                  <a:lnTo>
                    <a:pt x="263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56"/>
            <p:cNvSpPr/>
            <p:nvPr/>
          </p:nvSpPr>
          <p:spPr>
            <a:xfrm>
              <a:off x="4878168" y="2317691"/>
              <a:ext cx="205794" cy="182198"/>
            </a:xfrm>
            <a:custGeom>
              <a:avLst/>
              <a:gdLst/>
              <a:ahLst/>
              <a:cxnLst/>
              <a:rect l="l" t="t" r="r" b="b"/>
              <a:pathLst>
                <a:path w="5416" h="4795" extrusionOk="0">
                  <a:moveTo>
                    <a:pt x="2630" y="0"/>
                  </a:moveTo>
                  <a:lnTo>
                    <a:pt x="1" y="2165"/>
                  </a:lnTo>
                  <a:lnTo>
                    <a:pt x="1" y="4488"/>
                  </a:lnTo>
                  <a:lnTo>
                    <a:pt x="310" y="4794"/>
                  </a:lnTo>
                  <a:lnTo>
                    <a:pt x="619" y="4794"/>
                  </a:lnTo>
                  <a:lnTo>
                    <a:pt x="619" y="2468"/>
                  </a:lnTo>
                  <a:lnTo>
                    <a:pt x="2437" y="1013"/>
                  </a:lnTo>
                  <a:cubicBezTo>
                    <a:pt x="2494" y="968"/>
                    <a:pt x="2562" y="945"/>
                    <a:pt x="2630" y="945"/>
                  </a:cubicBezTo>
                  <a:cubicBezTo>
                    <a:pt x="2699" y="945"/>
                    <a:pt x="2767" y="968"/>
                    <a:pt x="2824" y="1013"/>
                  </a:cubicBezTo>
                  <a:lnTo>
                    <a:pt x="5416" y="3087"/>
                  </a:lnTo>
                  <a:lnTo>
                    <a:pt x="5416" y="2662"/>
                  </a:lnTo>
                  <a:lnTo>
                    <a:pt x="5346" y="2331"/>
                  </a:lnTo>
                  <a:lnTo>
                    <a:pt x="5328" y="2248"/>
                  </a:lnTo>
                  <a:lnTo>
                    <a:pt x="263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56"/>
            <p:cNvSpPr/>
            <p:nvPr/>
          </p:nvSpPr>
          <p:spPr>
            <a:xfrm>
              <a:off x="4960090" y="2247092"/>
              <a:ext cx="36174" cy="76451"/>
            </a:xfrm>
            <a:custGeom>
              <a:avLst/>
              <a:gdLst/>
              <a:ahLst/>
              <a:cxnLst/>
              <a:rect l="l" t="t" r="r" b="b"/>
              <a:pathLst>
                <a:path w="952" h="2012" extrusionOk="0">
                  <a:moveTo>
                    <a:pt x="476" y="1"/>
                  </a:moveTo>
                  <a:cubicBezTo>
                    <a:pt x="390" y="1"/>
                    <a:pt x="321" y="70"/>
                    <a:pt x="321" y="155"/>
                  </a:cubicBezTo>
                  <a:lnTo>
                    <a:pt x="321" y="310"/>
                  </a:lnTo>
                  <a:lnTo>
                    <a:pt x="171" y="310"/>
                  </a:lnTo>
                  <a:cubicBezTo>
                    <a:pt x="94" y="310"/>
                    <a:pt x="24" y="366"/>
                    <a:pt x="14" y="441"/>
                  </a:cubicBezTo>
                  <a:cubicBezTo>
                    <a:pt x="0" y="538"/>
                    <a:pt x="74" y="619"/>
                    <a:pt x="166" y="619"/>
                  </a:cubicBezTo>
                  <a:lnTo>
                    <a:pt x="321" y="619"/>
                  </a:lnTo>
                  <a:lnTo>
                    <a:pt x="321" y="1853"/>
                  </a:lnTo>
                  <a:cubicBezTo>
                    <a:pt x="321" y="1930"/>
                    <a:pt x="377" y="2000"/>
                    <a:pt x="452" y="2011"/>
                  </a:cubicBezTo>
                  <a:cubicBezTo>
                    <a:pt x="460" y="2012"/>
                    <a:pt x="467" y="2012"/>
                    <a:pt x="474" y="2012"/>
                  </a:cubicBezTo>
                  <a:cubicBezTo>
                    <a:pt x="560" y="2012"/>
                    <a:pt x="630" y="1943"/>
                    <a:pt x="630" y="1858"/>
                  </a:cubicBezTo>
                  <a:lnTo>
                    <a:pt x="630" y="620"/>
                  </a:lnTo>
                  <a:lnTo>
                    <a:pt x="785" y="620"/>
                  </a:lnTo>
                  <a:cubicBezTo>
                    <a:pt x="878" y="620"/>
                    <a:pt x="952" y="539"/>
                    <a:pt x="937" y="443"/>
                  </a:cubicBezTo>
                  <a:cubicBezTo>
                    <a:pt x="926" y="366"/>
                    <a:pt x="857" y="310"/>
                    <a:pt x="779" y="310"/>
                  </a:cubicBezTo>
                  <a:lnTo>
                    <a:pt x="630" y="310"/>
                  </a:lnTo>
                  <a:lnTo>
                    <a:pt x="630" y="160"/>
                  </a:lnTo>
                  <a:cubicBezTo>
                    <a:pt x="630" y="83"/>
                    <a:pt x="574" y="13"/>
                    <a:pt x="499" y="3"/>
                  </a:cubicBezTo>
                  <a:cubicBezTo>
                    <a:pt x="491" y="2"/>
                    <a:pt x="483" y="1"/>
                    <a:pt x="4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56"/>
            <p:cNvSpPr/>
            <p:nvPr/>
          </p:nvSpPr>
          <p:spPr>
            <a:xfrm>
              <a:off x="4882576" y="2309408"/>
              <a:ext cx="191089" cy="96704"/>
            </a:xfrm>
            <a:custGeom>
              <a:avLst/>
              <a:gdLst/>
              <a:ahLst/>
              <a:cxnLst/>
              <a:rect l="l" t="t" r="r" b="b"/>
              <a:pathLst>
                <a:path w="5029" h="2545" extrusionOk="0">
                  <a:moveTo>
                    <a:pt x="2515" y="1"/>
                  </a:moveTo>
                  <a:cubicBezTo>
                    <a:pt x="2447" y="1"/>
                    <a:pt x="2378" y="23"/>
                    <a:pt x="2322" y="69"/>
                  </a:cubicBezTo>
                  <a:lnTo>
                    <a:pt x="194" y="1771"/>
                  </a:lnTo>
                  <a:lnTo>
                    <a:pt x="1" y="2545"/>
                  </a:lnTo>
                  <a:lnTo>
                    <a:pt x="2514" y="533"/>
                  </a:lnTo>
                  <a:lnTo>
                    <a:pt x="5028" y="2545"/>
                  </a:lnTo>
                  <a:lnTo>
                    <a:pt x="4836" y="1771"/>
                  </a:lnTo>
                  <a:lnTo>
                    <a:pt x="2708" y="69"/>
                  </a:lnTo>
                  <a:cubicBezTo>
                    <a:pt x="2652" y="23"/>
                    <a:pt x="2583" y="1"/>
                    <a:pt x="25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56"/>
            <p:cNvSpPr/>
            <p:nvPr/>
          </p:nvSpPr>
          <p:spPr>
            <a:xfrm>
              <a:off x="4886451" y="2323163"/>
              <a:ext cx="183376" cy="85722"/>
            </a:xfrm>
            <a:custGeom>
              <a:avLst/>
              <a:gdLst/>
              <a:ahLst/>
              <a:cxnLst/>
              <a:rect l="l" t="t" r="r" b="b"/>
              <a:pathLst>
                <a:path w="4826" h="2256" extrusionOk="0">
                  <a:moveTo>
                    <a:pt x="2413" y="1"/>
                  </a:moveTo>
                  <a:cubicBezTo>
                    <a:pt x="2379" y="1"/>
                    <a:pt x="2345" y="12"/>
                    <a:pt x="2317" y="35"/>
                  </a:cubicBezTo>
                  <a:lnTo>
                    <a:pt x="92" y="1813"/>
                  </a:lnTo>
                  <a:lnTo>
                    <a:pt x="1" y="2255"/>
                  </a:lnTo>
                  <a:lnTo>
                    <a:pt x="1" y="2255"/>
                  </a:lnTo>
                  <a:lnTo>
                    <a:pt x="2412" y="325"/>
                  </a:lnTo>
                  <a:lnTo>
                    <a:pt x="4825" y="2255"/>
                  </a:lnTo>
                  <a:lnTo>
                    <a:pt x="4734" y="1813"/>
                  </a:lnTo>
                  <a:lnTo>
                    <a:pt x="2508" y="35"/>
                  </a:lnTo>
                  <a:cubicBezTo>
                    <a:pt x="2481" y="12"/>
                    <a:pt x="2447" y="1"/>
                    <a:pt x="24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56"/>
            <p:cNvSpPr/>
            <p:nvPr/>
          </p:nvSpPr>
          <p:spPr>
            <a:xfrm>
              <a:off x="4830747" y="2141269"/>
              <a:ext cx="36212" cy="70599"/>
            </a:xfrm>
            <a:custGeom>
              <a:avLst/>
              <a:gdLst/>
              <a:ahLst/>
              <a:cxnLst/>
              <a:rect l="l" t="t" r="r" b="b"/>
              <a:pathLst>
                <a:path w="953" h="1858" extrusionOk="0">
                  <a:moveTo>
                    <a:pt x="477" y="1"/>
                  </a:moveTo>
                  <a:cubicBezTo>
                    <a:pt x="390" y="1"/>
                    <a:pt x="321" y="70"/>
                    <a:pt x="321" y="155"/>
                  </a:cubicBezTo>
                  <a:lnTo>
                    <a:pt x="321" y="311"/>
                  </a:lnTo>
                  <a:lnTo>
                    <a:pt x="171" y="311"/>
                  </a:lnTo>
                  <a:cubicBezTo>
                    <a:pt x="94" y="311"/>
                    <a:pt x="23" y="365"/>
                    <a:pt x="13" y="442"/>
                  </a:cubicBezTo>
                  <a:cubicBezTo>
                    <a:pt x="0" y="538"/>
                    <a:pt x="74" y="620"/>
                    <a:pt x="165" y="620"/>
                  </a:cubicBezTo>
                  <a:lnTo>
                    <a:pt x="321" y="620"/>
                  </a:lnTo>
                  <a:lnTo>
                    <a:pt x="321" y="1698"/>
                  </a:lnTo>
                  <a:cubicBezTo>
                    <a:pt x="321" y="1775"/>
                    <a:pt x="376" y="1845"/>
                    <a:pt x="453" y="1856"/>
                  </a:cubicBezTo>
                  <a:cubicBezTo>
                    <a:pt x="460" y="1857"/>
                    <a:pt x="467" y="1857"/>
                    <a:pt x="474" y="1857"/>
                  </a:cubicBezTo>
                  <a:cubicBezTo>
                    <a:pt x="560" y="1857"/>
                    <a:pt x="630" y="1788"/>
                    <a:pt x="630" y="1703"/>
                  </a:cubicBezTo>
                  <a:lnTo>
                    <a:pt x="630" y="620"/>
                  </a:lnTo>
                  <a:lnTo>
                    <a:pt x="785" y="620"/>
                  </a:lnTo>
                  <a:cubicBezTo>
                    <a:pt x="879" y="620"/>
                    <a:pt x="952" y="538"/>
                    <a:pt x="938" y="442"/>
                  </a:cubicBezTo>
                  <a:cubicBezTo>
                    <a:pt x="927" y="365"/>
                    <a:pt x="858" y="311"/>
                    <a:pt x="780" y="311"/>
                  </a:cubicBezTo>
                  <a:lnTo>
                    <a:pt x="630" y="311"/>
                  </a:lnTo>
                  <a:lnTo>
                    <a:pt x="630" y="160"/>
                  </a:lnTo>
                  <a:cubicBezTo>
                    <a:pt x="630" y="83"/>
                    <a:pt x="575" y="13"/>
                    <a:pt x="499" y="2"/>
                  </a:cubicBezTo>
                  <a:cubicBezTo>
                    <a:pt x="492" y="1"/>
                    <a:pt x="484" y="1"/>
                    <a:pt x="4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56"/>
            <p:cNvSpPr/>
            <p:nvPr/>
          </p:nvSpPr>
          <p:spPr>
            <a:xfrm>
              <a:off x="4813116" y="2200621"/>
              <a:ext cx="76869" cy="52665"/>
            </a:xfrm>
            <a:custGeom>
              <a:avLst/>
              <a:gdLst/>
              <a:ahLst/>
              <a:cxnLst/>
              <a:rect l="l" t="t" r="r" b="b"/>
              <a:pathLst>
                <a:path w="2023" h="1386" extrusionOk="0">
                  <a:moveTo>
                    <a:pt x="1047" y="1"/>
                  </a:moveTo>
                  <a:cubicBezTo>
                    <a:pt x="1012" y="1"/>
                    <a:pt x="975" y="6"/>
                    <a:pt x="939" y="6"/>
                  </a:cubicBezTo>
                  <a:cubicBezTo>
                    <a:pt x="340" y="6"/>
                    <a:pt x="0" y="479"/>
                    <a:pt x="0" y="1077"/>
                  </a:cubicBezTo>
                  <a:lnTo>
                    <a:pt x="939" y="1385"/>
                  </a:lnTo>
                  <a:lnTo>
                    <a:pt x="2022" y="1075"/>
                  </a:lnTo>
                  <a:cubicBezTo>
                    <a:pt x="2022" y="530"/>
                    <a:pt x="1618" y="79"/>
                    <a:pt x="1093" y="4"/>
                  </a:cubicBezTo>
                  <a:cubicBezTo>
                    <a:pt x="1078" y="2"/>
                    <a:pt x="1063" y="1"/>
                    <a:pt x="10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56"/>
            <p:cNvSpPr/>
            <p:nvPr/>
          </p:nvSpPr>
          <p:spPr>
            <a:xfrm>
              <a:off x="4807606" y="2200355"/>
              <a:ext cx="47117" cy="47079"/>
            </a:xfrm>
            <a:custGeom>
              <a:avLst/>
              <a:gdLst/>
              <a:ahLst/>
              <a:cxnLst/>
              <a:rect l="l" t="t" r="r" b="b"/>
              <a:pathLst>
                <a:path w="1240" h="1239" extrusionOk="0">
                  <a:moveTo>
                    <a:pt x="1084" y="1"/>
                  </a:moveTo>
                  <a:cubicBezTo>
                    <a:pt x="485" y="1"/>
                    <a:pt x="0" y="486"/>
                    <a:pt x="0" y="1084"/>
                  </a:cubicBezTo>
                  <a:lnTo>
                    <a:pt x="156" y="1239"/>
                  </a:lnTo>
                  <a:lnTo>
                    <a:pt x="311" y="1082"/>
                  </a:lnTo>
                  <a:cubicBezTo>
                    <a:pt x="311" y="537"/>
                    <a:pt x="715" y="86"/>
                    <a:pt x="1239" y="11"/>
                  </a:cubicBezTo>
                  <a:cubicBezTo>
                    <a:pt x="1188" y="3"/>
                    <a:pt x="1136" y="1"/>
                    <a:pt x="10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56"/>
            <p:cNvSpPr/>
            <p:nvPr/>
          </p:nvSpPr>
          <p:spPr>
            <a:xfrm>
              <a:off x="4814978" y="2241240"/>
              <a:ext cx="75007" cy="270428"/>
            </a:xfrm>
            <a:custGeom>
              <a:avLst/>
              <a:gdLst/>
              <a:ahLst/>
              <a:cxnLst/>
              <a:rect l="l" t="t" r="r" b="b"/>
              <a:pathLst>
                <a:path w="1974" h="7117" extrusionOk="0">
                  <a:moveTo>
                    <a:pt x="124" y="1"/>
                  </a:moveTo>
                  <a:lnTo>
                    <a:pt x="1" y="188"/>
                  </a:lnTo>
                  <a:lnTo>
                    <a:pt x="1" y="7117"/>
                  </a:lnTo>
                  <a:lnTo>
                    <a:pt x="1666" y="7117"/>
                  </a:lnTo>
                  <a:lnTo>
                    <a:pt x="1973" y="6647"/>
                  </a:lnTo>
                  <a:lnTo>
                    <a:pt x="1973" y="2940"/>
                  </a:lnTo>
                  <a:lnTo>
                    <a:pt x="1794" y="2790"/>
                  </a:lnTo>
                  <a:lnTo>
                    <a:pt x="1973" y="2631"/>
                  </a:lnTo>
                  <a:lnTo>
                    <a:pt x="197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56"/>
            <p:cNvSpPr/>
            <p:nvPr/>
          </p:nvSpPr>
          <p:spPr>
            <a:xfrm>
              <a:off x="4837017" y="2264760"/>
              <a:ext cx="23558" cy="58858"/>
            </a:xfrm>
            <a:custGeom>
              <a:avLst/>
              <a:gdLst/>
              <a:ahLst/>
              <a:cxnLst/>
              <a:rect l="l" t="t" r="r" b="b"/>
              <a:pathLst>
                <a:path w="620" h="1549" extrusionOk="0">
                  <a:moveTo>
                    <a:pt x="311" y="1"/>
                  </a:moveTo>
                  <a:cubicBezTo>
                    <a:pt x="299" y="1"/>
                    <a:pt x="287" y="1"/>
                    <a:pt x="275" y="3"/>
                  </a:cubicBezTo>
                  <a:cubicBezTo>
                    <a:pt x="116" y="20"/>
                    <a:pt x="0" y="159"/>
                    <a:pt x="0" y="318"/>
                  </a:cubicBezTo>
                  <a:lnTo>
                    <a:pt x="0" y="1394"/>
                  </a:lnTo>
                  <a:cubicBezTo>
                    <a:pt x="0" y="1479"/>
                    <a:pt x="70" y="1549"/>
                    <a:pt x="156" y="1549"/>
                  </a:cubicBezTo>
                  <a:lnTo>
                    <a:pt x="464" y="1549"/>
                  </a:lnTo>
                  <a:cubicBezTo>
                    <a:pt x="551" y="1549"/>
                    <a:pt x="620" y="1479"/>
                    <a:pt x="620" y="1394"/>
                  </a:cubicBezTo>
                  <a:lnTo>
                    <a:pt x="620" y="311"/>
                  </a:lnTo>
                  <a:cubicBezTo>
                    <a:pt x="620" y="140"/>
                    <a:pt x="482" y="1"/>
                    <a:pt x="3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56"/>
            <p:cNvSpPr/>
            <p:nvPr/>
          </p:nvSpPr>
          <p:spPr>
            <a:xfrm>
              <a:off x="4837017" y="2370583"/>
              <a:ext cx="23558" cy="29448"/>
            </a:xfrm>
            <a:custGeom>
              <a:avLst/>
              <a:gdLst/>
              <a:ahLst/>
              <a:cxnLst/>
              <a:rect l="l" t="t" r="r" b="b"/>
              <a:pathLst>
                <a:path w="620" h="775" extrusionOk="0">
                  <a:moveTo>
                    <a:pt x="311" y="1"/>
                  </a:moveTo>
                  <a:cubicBezTo>
                    <a:pt x="299" y="1"/>
                    <a:pt x="287" y="1"/>
                    <a:pt x="275" y="3"/>
                  </a:cubicBezTo>
                  <a:cubicBezTo>
                    <a:pt x="116" y="20"/>
                    <a:pt x="0" y="159"/>
                    <a:pt x="0" y="318"/>
                  </a:cubicBezTo>
                  <a:lnTo>
                    <a:pt x="0" y="619"/>
                  </a:lnTo>
                  <a:cubicBezTo>
                    <a:pt x="0" y="704"/>
                    <a:pt x="70" y="775"/>
                    <a:pt x="156" y="775"/>
                  </a:cubicBezTo>
                  <a:lnTo>
                    <a:pt x="464" y="775"/>
                  </a:lnTo>
                  <a:cubicBezTo>
                    <a:pt x="551" y="775"/>
                    <a:pt x="620" y="704"/>
                    <a:pt x="620" y="619"/>
                  </a:cubicBezTo>
                  <a:lnTo>
                    <a:pt x="620" y="310"/>
                  </a:lnTo>
                  <a:cubicBezTo>
                    <a:pt x="620" y="140"/>
                    <a:pt x="482" y="1"/>
                    <a:pt x="3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56"/>
            <p:cNvSpPr/>
            <p:nvPr/>
          </p:nvSpPr>
          <p:spPr>
            <a:xfrm>
              <a:off x="4837017" y="2423514"/>
              <a:ext cx="23558" cy="58858"/>
            </a:xfrm>
            <a:custGeom>
              <a:avLst/>
              <a:gdLst/>
              <a:ahLst/>
              <a:cxnLst/>
              <a:rect l="l" t="t" r="r" b="b"/>
              <a:pathLst>
                <a:path w="620" h="1549" extrusionOk="0">
                  <a:moveTo>
                    <a:pt x="311" y="0"/>
                  </a:moveTo>
                  <a:cubicBezTo>
                    <a:pt x="299" y="0"/>
                    <a:pt x="287" y="1"/>
                    <a:pt x="275" y="2"/>
                  </a:cubicBezTo>
                  <a:cubicBezTo>
                    <a:pt x="116" y="19"/>
                    <a:pt x="0" y="158"/>
                    <a:pt x="0" y="318"/>
                  </a:cubicBezTo>
                  <a:lnTo>
                    <a:pt x="0" y="1393"/>
                  </a:lnTo>
                  <a:cubicBezTo>
                    <a:pt x="0" y="1478"/>
                    <a:pt x="70" y="1549"/>
                    <a:pt x="156" y="1549"/>
                  </a:cubicBezTo>
                  <a:lnTo>
                    <a:pt x="464" y="1549"/>
                  </a:lnTo>
                  <a:cubicBezTo>
                    <a:pt x="551" y="1549"/>
                    <a:pt x="620" y="1478"/>
                    <a:pt x="620" y="1393"/>
                  </a:cubicBezTo>
                  <a:lnTo>
                    <a:pt x="620" y="309"/>
                  </a:lnTo>
                  <a:cubicBezTo>
                    <a:pt x="620" y="138"/>
                    <a:pt x="482" y="0"/>
                    <a:pt x="3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56"/>
            <p:cNvSpPr/>
            <p:nvPr/>
          </p:nvSpPr>
          <p:spPr>
            <a:xfrm>
              <a:off x="5089358" y="2141269"/>
              <a:ext cx="36212" cy="70599"/>
            </a:xfrm>
            <a:custGeom>
              <a:avLst/>
              <a:gdLst/>
              <a:ahLst/>
              <a:cxnLst/>
              <a:rect l="l" t="t" r="r" b="b"/>
              <a:pathLst>
                <a:path w="953" h="1858" extrusionOk="0">
                  <a:moveTo>
                    <a:pt x="478" y="1"/>
                  </a:moveTo>
                  <a:cubicBezTo>
                    <a:pt x="392" y="1"/>
                    <a:pt x="321" y="70"/>
                    <a:pt x="321" y="155"/>
                  </a:cubicBezTo>
                  <a:lnTo>
                    <a:pt x="321" y="311"/>
                  </a:lnTo>
                  <a:lnTo>
                    <a:pt x="172" y="311"/>
                  </a:lnTo>
                  <a:cubicBezTo>
                    <a:pt x="94" y="311"/>
                    <a:pt x="25" y="365"/>
                    <a:pt x="14" y="442"/>
                  </a:cubicBezTo>
                  <a:cubicBezTo>
                    <a:pt x="1" y="538"/>
                    <a:pt x="74" y="620"/>
                    <a:pt x="167" y="620"/>
                  </a:cubicBezTo>
                  <a:lnTo>
                    <a:pt x="321" y="620"/>
                  </a:lnTo>
                  <a:lnTo>
                    <a:pt x="321" y="1698"/>
                  </a:lnTo>
                  <a:cubicBezTo>
                    <a:pt x="321" y="1775"/>
                    <a:pt x="377" y="1845"/>
                    <a:pt x="453" y="1856"/>
                  </a:cubicBezTo>
                  <a:cubicBezTo>
                    <a:pt x="460" y="1857"/>
                    <a:pt x="467" y="1857"/>
                    <a:pt x="474" y="1857"/>
                  </a:cubicBezTo>
                  <a:cubicBezTo>
                    <a:pt x="561" y="1857"/>
                    <a:pt x="631" y="1788"/>
                    <a:pt x="631" y="1703"/>
                  </a:cubicBezTo>
                  <a:lnTo>
                    <a:pt x="631" y="620"/>
                  </a:lnTo>
                  <a:lnTo>
                    <a:pt x="785" y="620"/>
                  </a:lnTo>
                  <a:cubicBezTo>
                    <a:pt x="879" y="620"/>
                    <a:pt x="953" y="538"/>
                    <a:pt x="938" y="442"/>
                  </a:cubicBezTo>
                  <a:cubicBezTo>
                    <a:pt x="927" y="365"/>
                    <a:pt x="858" y="311"/>
                    <a:pt x="780" y="311"/>
                  </a:cubicBezTo>
                  <a:lnTo>
                    <a:pt x="631" y="311"/>
                  </a:lnTo>
                  <a:lnTo>
                    <a:pt x="631" y="160"/>
                  </a:lnTo>
                  <a:cubicBezTo>
                    <a:pt x="631" y="83"/>
                    <a:pt x="575" y="13"/>
                    <a:pt x="499" y="2"/>
                  </a:cubicBezTo>
                  <a:cubicBezTo>
                    <a:pt x="492" y="1"/>
                    <a:pt x="485"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56"/>
            <p:cNvSpPr/>
            <p:nvPr/>
          </p:nvSpPr>
          <p:spPr>
            <a:xfrm>
              <a:off x="5071005" y="2200621"/>
              <a:ext cx="77591" cy="52665"/>
            </a:xfrm>
            <a:custGeom>
              <a:avLst/>
              <a:gdLst/>
              <a:ahLst/>
              <a:cxnLst/>
              <a:rect l="l" t="t" r="r" b="b"/>
              <a:pathLst>
                <a:path w="2042" h="1386" extrusionOk="0">
                  <a:moveTo>
                    <a:pt x="1052" y="0"/>
                  </a:moveTo>
                  <a:cubicBezTo>
                    <a:pt x="1021" y="0"/>
                    <a:pt x="990" y="2"/>
                    <a:pt x="958" y="2"/>
                  </a:cubicBezTo>
                  <a:cubicBezTo>
                    <a:pt x="361" y="2"/>
                    <a:pt x="1" y="479"/>
                    <a:pt x="1" y="1077"/>
                  </a:cubicBezTo>
                  <a:lnTo>
                    <a:pt x="958" y="1385"/>
                  </a:lnTo>
                  <a:lnTo>
                    <a:pt x="2041" y="1075"/>
                  </a:lnTo>
                  <a:cubicBezTo>
                    <a:pt x="2041" y="530"/>
                    <a:pt x="1639" y="79"/>
                    <a:pt x="1114" y="4"/>
                  </a:cubicBezTo>
                  <a:cubicBezTo>
                    <a:pt x="1093" y="1"/>
                    <a:pt x="1072" y="0"/>
                    <a:pt x="10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56"/>
            <p:cNvSpPr/>
            <p:nvPr/>
          </p:nvSpPr>
          <p:spPr>
            <a:xfrm>
              <a:off x="5066217" y="2200355"/>
              <a:ext cx="47117" cy="47079"/>
            </a:xfrm>
            <a:custGeom>
              <a:avLst/>
              <a:gdLst/>
              <a:ahLst/>
              <a:cxnLst/>
              <a:rect l="l" t="t" r="r" b="b"/>
              <a:pathLst>
                <a:path w="1240" h="1239" extrusionOk="0">
                  <a:moveTo>
                    <a:pt x="1084" y="1"/>
                  </a:moveTo>
                  <a:cubicBezTo>
                    <a:pt x="487" y="1"/>
                    <a:pt x="1" y="486"/>
                    <a:pt x="1" y="1084"/>
                  </a:cubicBezTo>
                  <a:lnTo>
                    <a:pt x="156" y="1239"/>
                  </a:lnTo>
                  <a:lnTo>
                    <a:pt x="311" y="1082"/>
                  </a:lnTo>
                  <a:cubicBezTo>
                    <a:pt x="311" y="537"/>
                    <a:pt x="715" y="86"/>
                    <a:pt x="1240" y="11"/>
                  </a:cubicBezTo>
                  <a:cubicBezTo>
                    <a:pt x="1188" y="3"/>
                    <a:pt x="1137" y="1"/>
                    <a:pt x="10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56"/>
            <p:cNvSpPr/>
            <p:nvPr/>
          </p:nvSpPr>
          <p:spPr>
            <a:xfrm>
              <a:off x="5071423" y="2241240"/>
              <a:ext cx="77249" cy="259409"/>
            </a:xfrm>
            <a:custGeom>
              <a:avLst/>
              <a:gdLst/>
              <a:ahLst/>
              <a:cxnLst/>
              <a:rect l="l" t="t" r="r" b="b"/>
              <a:pathLst>
                <a:path w="2033" h="6827" extrusionOk="0">
                  <a:moveTo>
                    <a:pt x="168" y="1"/>
                  </a:moveTo>
                  <a:lnTo>
                    <a:pt x="0" y="153"/>
                  </a:lnTo>
                  <a:lnTo>
                    <a:pt x="0" y="6826"/>
                  </a:lnTo>
                  <a:lnTo>
                    <a:pt x="1609" y="6826"/>
                  </a:lnTo>
                  <a:lnTo>
                    <a:pt x="2033" y="6652"/>
                  </a:lnTo>
                  <a:lnTo>
                    <a:pt x="2033" y="2940"/>
                  </a:lnTo>
                  <a:lnTo>
                    <a:pt x="1856" y="2783"/>
                  </a:lnTo>
                  <a:lnTo>
                    <a:pt x="2033" y="2631"/>
                  </a:lnTo>
                  <a:lnTo>
                    <a:pt x="203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56"/>
            <p:cNvSpPr/>
            <p:nvPr/>
          </p:nvSpPr>
          <p:spPr>
            <a:xfrm>
              <a:off x="4807644" y="2241240"/>
              <a:ext cx="340990" cy="270542"/>
            </a:xfrm>
            <a:custGeom>
              <a:avLst/>
              <a:gdLst/>
              <a:ahLst/>
              <a:cxnLst/>
              <a:rect l="l" t="t" r="r" b="b"/>
              <a:pathLst>
                <a:path w="8974" h="7120" extrusionOk="0">
                  <a:moveTo>
                    <a:pt x="6808" y="1"/>
                  </a:moveTo>
                  <a:lnTo>
                    <a:pt x="6808" y="6654"/>
                  </a:lnTo>
                  <a:lnTo>
                    <a:pt x="619" y="6654"/>
                  </a:lnTo>
                  <a:cubicBezTo>
                    <a:pt x="447" y="6654"/>
                    <a:pt x="310" y="6516"/>
                    <a:pt x="310" y="6346"/>
                  </a:cubicBezTo>
                  <a:lnTo>
                    <a:pt x="310" y="2941"/>
                  </a:lnTo>
                  <a:lnTo>
                    <a:pt x="2166" y="2941"/>
                  </a:lnTo>
                  <a:lnTo>
                    <a:pt x="2166" y="2633"/>
                  </a:lnTo>
                  <a:lnTo>
                    <a:pt x="310" y="2633"/>
                  </a:lnTo>
                  <a:lnTo>
                    <a:pt x="310" y="3"/>
                  </a:lnTo>
                  <a:lnTo>
                    <a:pt x="0" y="3"/>
                  </a:lnTo>
                  <a:lnTo>
                    <a:pt x="0" y="7120"/>
                  </a:lnTo>
                  <a:lnTo>
                    <a:pt x="8973" y="7120"/>
                  </a:lnTo>
                  <a:lnTo>
                    <a:pt x="8973" y="6656"/>
                  </a:lnTo>
                  <a:lnTo>
                    <a:pt x="7426" y="6656"/>
                  </a:lnTo>
                  <a:cubicBezTo>
                    <a:pt x="7256" y="6656"/>
                    <a:pt x="7117" y="6517"/>
                    <a:pt x="7117" y="6347"/>
                  </a:cubicBezTo>
                  <a:lnTo>
                    <a:pt x="7117" y="2943"/>
                  </a:lnTo>
                  <a:lnTo>
                    <a:pt x="8972" y="2943"/>
                  </a:lnTo>
                  <a:lnTo>
                    <a:pt x="8972" y="2940"/>
                  </a:lnTo>
                  <a:lnTo>
                    <a:pt x="8972" y="2631"/>
                  </a:lnTo>
                  <a:lnTo>
                    <a:pt x="7116" y="2631"/>
                  </a:lnTo>
                  <a:lnTo>
                    <a:pt x="711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56"/>
            <p:cNvSpPr/>
            <p:nvPr/>
          </p:nvSpPr>
          <p:spPr>
            <a:xfrm>
              <a:off x="5095665" y="2264760"/>
              <a:ext cx="23558" cy="58858"/>
            </a:xfrm>
            <a:custGeom>
              <a:avLst/>
              <a:gdLst/>
              <a:ahLst/>
              <a:cxnLst/>
              <a:rect l="l" t="t" r="r" b="b"/>
              <a:pathLst>
                <a:path w="620" h="1549" extrusionOk="0">
                  <a:moveTo>
                    <a:pt x="311" y="1"/>
                  </a:moveTo>
                  <a:cubicBezTo>
                    <a:pt x="299" y="1"/>
                    <a:pt x="287" y="1"/>
                    <a:pt x="275" y="3"/>
                  </a:cubicBezTo>
                  <a:cubicBezTo>
                    <a:pt x="118" y="20"/>
                    <a:pt x="1" y="159"/>
                    <a:pt x="1" y="318"/>
                  </a:cubicBezTo>
                  <a:lnTo>
                    <a:pt x="1" y="1394"/>
                  </a:lnTo>
                  <a:cubicBezTo>
                    <a:pt x="1" y="1479"/>
                    <a:pt x="70" y="1549"/>
                    <a:pt x="155" y="1549"/>
                  </a:cubicBezTo>
                  <a:lnTo>
                    <a:pt x="465" y="1549"/>
                  </a:lnTo>
                  <a:cubicBezTo>
                    <a:pt x="550" y="1549"/>
                    <a:pt x="619" y="1479"/>
                    <a:pt x="619" y="1394"/>
                  </a:cubicBezTo>
                  <a:lnTo>
                    <a:pt x="619" y="311"/>
                  </a:lnTo>
                  <a:cubicBezTo>
                    <a:pt x="619" y="140"/>
                    <a:pt x="481" y="1"/>
                    <a:pt x="3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56"/>
            <p:cNvSpPr/>
            <p:nvPr/>
          </p:nvSpPr>
          <p:spPr>
            <a:xfrm>
              <a:off x="5095665" y="2370583"/>
              <a:ext cx="23558" cy="29448"/>
            </a:xfrm>
            <a:custGeom>
              <a:avLst/>
              <a:gdLst/>
              <a:ahLst/>
              <a:cxnLst/>
              <a:rect l="l" t="t" r="r" b="b"/>
              <a:pathLst>
                <a:path w="620" h="775" extrusionOk="0">
                  <a:moveTo>
                    <a:pt x="311" y="1"/>
                  </a:moveTo>
                  <a:cubicBezTo>
                    <a:pt x="299" y="1"/>
                    <a:pt x="287" y="1"/>
                    <a:pt x="275" y="3"/>
                  </a:cubicBezTo>
                  <a:cubicBezTo>
                    <a:pt x="118" y="20"/>
                    <a:pt x="1" y="159"/>
                    <a:pt x="1" y="318"/>
                  </a:cubicBezTo>
                  <a:lnTo>
                    <a:pt x="1" y="619"/>
                  </a:lnTo>
                  <a:cubicBezTo>
                    <a:pt x="1" y="704"/>
                    <a:pt x="70" y="775"/>
                    <a:pt x="155" y="775"/>
                  </a:cubicBezTo>
                  <a:lnTo>
                    <a:pt x="465" y="775"/>
                  </a:lnTo>
                  <a:cubicBezTo>
                    <a:pt x="550" y="775"/>
                    <a:pt x="619" y="704"/>
                    <a:pt x="619" y="619"/>
                  </a:cubicBezTo>
                  <a:lnTo>
                    <a:pt x="619" y="310"/>
                  </a:lnTo>
                  <a:cubicBezTo>
                    <a:pt x="619" y="140"/>
                    <a:pt x="481" y="1"/>
                    <a:pt x="3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56"/>
            <p:cNvSpPr/>
            <p:nvPr/>
          </p:nvSpPr>
          <p:spPr>
            <a:xfrm>
              <a:off x="4966398" y="2370583"/>
              <a:ext cx="23520" cy="29448"/>
            </a:xfrm>
            <a:custGeom>
              <a:avLst/>
              <a:gdLst/>
              <a:ahLst/>
              <a:cxnLst/>
              <a:rect l="l" t="t" r="r" b="b"/>
              <a:pathLst>
                <a:path w="619" h="775" extrusionOk="0">
                  <a:moveTo>
                    <a:pt x="310" y="1"/>
                  </a:moveTo>
                  <a:cubicBezTo>
                    <a:pt x="299" y="1"/>
                    <a:pt x="287" y="1"/>
                    <a:pt x="275" y="3"/>
                  </a:cubicBezTo>
                  <a:cubicBezTo>
                    <a:pt x="116" y="20"/>
                    <a:pt x="0" y="159"/>
                    <a:pt x="0" y="318"/>
                  </a:cubicBezTo>
                  <a:lnTo>
                    <a:pt x="0" y="619"/>
                  </a:lnTo>
                  <a:cubicBezTo>
                    <a:pt x="0" y="704"/>
                    <a:pt x="70" y="775"/>
                    <a:pt x="155" y="775"/>
                  </a:cubicBezTo>
                  <a:lnTo>
                    <a:pt x="464" y="775"/>
                  </a:lnTo>
                  <a:cubicBezTo>
                    <a:pt x="549" y="775"/>
                    <a:pt x="619" y="704"/>
                    <a:pt x="619" y="619"/>
                  </a:cubicBezTo>
                  <a:lnTo>
                    <a:pt x="619" y="310"/>
                  </a:lnTo>
                  <a:cubicBezTo>
                    <a:pt x="619" y="140"/>
                    <a:pt x="481" y="1"/>
                    <a:pt x="3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56"/>
            <p:cNvSpPr/>
            <p:nvPr/>
          </p:nvSpPr>
          <p:spPr>
            <a:xfrm>
              <a:off x="5095665" y="2423514"/>
              <a:ext cx="23558" cy="58858"/>
            </a:xfrm>
            <a:custGeom>
              <a:avLst/>
              <a:gdLst/>
              <a:ahLst/>
              <a:cxnLst/>
              <a:rect l="l" t="t" r="r" b="b"/>
              <a:pathLst>
                <a:path w="620" h="1549" extrusionOk="0">
                  <a:moveTo>
                    <a:pt x="311" y="0"/>
                  </a:moveTo>
                  <a:cubicBezTo>
                    <a:pt x="299" y="0"/>
                    <a:pt x="287" y="1"/>
                    <a:pt x="275" y="2"/>
                  </a:cubicBezTo>
                  <a:cubicBezTo>
                    <a:pt x="118" y="19"/>
                    <a:pt x="1" y="158"/>
                    <a:pt x="1" y="318"/>
                  </a:cubicBezTo>
                  <a:lnTo>
                    <a:pt x="1" y="1393"/>
                  </a:lnTo>
                  <a:cubicBezTo>
                    <a:pt x="1" y="1478"/>
                    <a:pt x="70" y="1549"/>
                    <a:pt x="155" y="1549"/>
                  </a:cubicBezTo>
                  <a:lnTo>
                    <a:pt x="465" y="1549"/>
                  </a:lnTo>
                  <a:cubicBezTo>
                    <a:pt x="550" y="1549"/>
                    <a:pt x="619" y="1478"/>
                    <a:pt x="619" y="1393"/>
                  </a:cubicBezTo>
                  <a:lnTo>
                    <a:pt x="619" y="309"/>
                  </a:lnTo>
                  <a:cubicBezTo>
                    <a:pt x="619" y="138"/>
                    <a:pt x="481" y="0"/>
                    <a:pt x="3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56"/>
            <p:cNvSpPr/>
            <p:nvPr/>
          </p:nvSpPr>
          <p:spPr>
            <a:xfrm>
              <a:off x="4936950" y="2423476"/>
              <a:ext cx="82303" cy="88192"/>
            </a:xfrm>
            <a:custGeom>
              <a:avLst/>
              <a:gdLst/>
              <a:ahLst/>
              <a:cxnLst/>
              <a:rect l="l" t="t" r="r" b="b"/>
              <a:pathLst>
                <a:path w="2166" h="2321" extrusionOk="0">
                  <a:moveTo>
                    <a:pt x="1083" y="0"/>
                  </a:moveTo>
                  <a:cubicBezTo>
                    <a:pt x="1067" y="0"/>
                    <a:pt x="1050" y="1"/>
                    <a:pt x="1034" y="1"/>
                  </a:cubicBezTo>
                  <a:cubicBezTo>
                    <a:pt x="452" y="28"/>
                    <a:pt x="0" y="517"/>
                    <a:pt x="0" y="1099"/>
                  </a:cubicBezTo>
                  <a:lnTo>
                    <a:pt x="0" y="2321"/>
                  </a:lnTo>
                  <a:lnTo>
                    <a:pt x="2166" y="2321"/>
                  </a:lnTo>
                  <a:lnTo>
                    <a:pt x="2166" y="1084"/>
                  </a:lnTo>
                  <a:cubicBezTo>
                    <a:pt x="2166" y="486"/>
                    <a:pt x="1681" y="0"/>
                    <a:pt x="10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56"/>
            <p:cNvSpPr/>
            <p:nvPr/>
          </p:nvSpPr>
          <p:spPr>
            <a:xfrm>
              <a:off x="4948691" y="2435825"/>
              <a:ext cx="23558" cy="75805"/>
            </a:xfrm>
            <a:custGeom>
              <a:avLst/>
              <a:gdLst/>
              <a:ahLst/>
              <a:cxnLst/>
              <a:rect l="l" t="t" r="r" b="b"/>
              <a:pathLst>
                <a:path w="620" h="1995" extrusionOk="0">
                  <a:moveTo>
                    <a:pt x="620" y="0"/>
                  </a:moveTo>
                  <a:cubicBezTo>
                    <a:pt x="266" y="73"/>
                    <a:pt x="0" y="384"/>
                    <a:pt x="0" y="758"/>
                  </a:cubicBezTo>
                  <a:lnTo>
                    <a:pt x="0" y="1994"/>
                  </a:lnTo>
                  <a:lnTo>
                    <a:pt x="620" y="1994"/>
                  </a:lnTo>
                  <a:lnTo>
                    <a:pt x="6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56"/>
            <p:cNvSpPr/>
            <p:nvPr/>
          </p:nvSpPr>
          <p:spPr>
            <a:xfrm>
              <a:off x="4984029" y="2435825"/>
              <a:ext cx="23558" cy="75843"/>
            </a:xfrm>
            <a:custGeom>
              <a:avLst/>
              <a:gdLst/>
              <a:ahLst/>
              <a:cxnLst/>
              <a:rect l="l" t="t" r="r" b="b"/>
              <a:pathLst>
                <a:path w="620" h="1996" extrusionOk="0">
                  <a:moveTo>
                    <a:pt x="0" y="0"/>
                  </a:moveTo>
                  <a:lnTo>
                    <a:pt x="0" y="1996"/>
                  </a:lnTo>
                  <a:lnTo>
                    <a:pt x="620" y="1996"/>
                  </a:lnTo>
                  <a:lnTo>
                    <a:pt x="620" y="759"/>
                  </a:lnTo>
                  <a:cubicBezTo>
                    <a:pt x="617" y="384"/>
                    <a:pt x="352" y="73"/>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56"/>
            <p:cNvSpPr/>
            <p:nvPr/>
          </p:nvSpPr>
          <p:spPr>
            <a:xfrm>
              <a:off x="4789558" y="2505779"/>
              <a:ext cx="377163" cy="11817"/>
            </a:xfrm>
            <a:custGeom>
              <a:avLst/>
              <a:gdLst/>
              <a:ahLst/>
              <a:cxnLst/>
              <a:rect l="l" t="t" r="r" b="b"/>
              <a:pathLst>
                <a:path w="9926" h="311" extrusionOk="0">
                  <a:moveTo>
                    <a:pt x="166" y="1"/>
                  </a:moveTo>
                  <a:cubicBezTo>
                    <a:pt x="75" y="1"/>
                    <a:pt x="1" y="83"/>
                    <a:pt x="14" y="179"/>
                  </a:cubicBezTo>
                  <a:cubicBezTo>
                    <a:pt x="24" y="254"/>
                    <a:pt x="95" y="310"/>
                    <a:pt x="171" y="310"/>
                  </a:cubicBezTo>
                  <a:lnTo>
                    <a:pt x="9759" y="310"/>
                  </a:lnTo>
                  <a:cubicBezTo>
                    <a:pt x="9852" y="310"/>
                    <a:pt x="9926" y="228"/>
                    <a:pt x="9911" y="132"/>
                  </a:cubicBezTo>
                  <a:cubicBezTo>
                    <a:pt x="9901" y="57"/>
                    <a:pt x="9831" y="1"/>
                    <a:pt x="97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29" name="Google Shape;2129;p56"/>
          <p:cNvSpPr/>
          <p:nvPr/>
        </p:nvSpPr>
        <p:spPr>
          <a:xfrm>
            <a:off x="3375844" y="1785462"/>
            <a:ext cx="2372700" cy="2372700"/>
          </a:xfrm>
          <a:prstGeom prst="blockArc">
            <a:avLst>
              <a:gd name="adj1" fmla="val 12858441"/>
              <a:gd name="adj2" fmla="val 16061834"/>
              <a:gd name="adj3" fmla="val 15042"/>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56"/>
          <p:cNvSpPr/>
          <p:nvPr/>
        </p:nvSpPr>
        <p:spPr>
          <a:xfrm rot="3507736">
            <a:off x="3375682" y="1785415"/>
            <a:ext cx="2372768" cy="2372768"/>
          </a:xfrm>
          <a:prstGeom prst="blockArc">
            <a:avLst>
              <a:gd name="adj1" fmla="val 12858441"/>
              <a:gd name="adj2" fmla="val 16061834"/>
              <a:gd name="adj3" fmla="val 15042"/>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56"/>
          <p:cNvSpPr/>
          <p:nvPr/>
        </p:nvSpPr>
        <p:spPr>
          <a:xfrm rot="7023835">
            <a:off x="3375484" y="1785570"/>
            <a:ext cx="2373050" cy="2372914"/>
          </a:xfrm>
          <a:prstGeom prst="blockArc">
            <a:avLst>
              <a:gd name="adj1" fmla="val 12858441"/>
              <a:gd name="adj2" fmla="val 16061834"/>
              <a:gd name="adj3" fmla="val 15042"/>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56"/>
          <p:cNvSpPr/>
          <p:nvPr/>
        </p:nvSpPr>
        <p:spPr>
          <a:xfrm rot="10650419">
            <a:off x="3376027" y="1785591"/>
            <a:ext cx="2372546" cy="2372546"/>
          </a:xfrm>
          <a:prstGeom prst="blockArc">
            <a:avLst>
              <a:gd name="adj1" fmla="val 12858441"/>
              <a:gd name="adj2" fmla="val 16061834"/>
              <a:gd name="adj3" fmla="val 15042"/>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56"/>
          <p:cNvSpPr/>
          <p:nvPr/>
        </p:nvSpPr>
        <p:spPr>
          <a:xfrm rot="-7229872">
            <a:off x="3376007" y="1785339"/>
            <a:ext cx="2372779" cy="2372779"/>
          </a:xfrm>
          <a:prstGeom prst="blockArc">
            <a:avLst>
              <a:gd name="adj1" fmla="val 12858441"/>
              <a:gd name="adj2" fmla="val 16061834"/>
              <a:gd name="adj3" fmla="val 15042"/>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56"/>
          <p:cNvSpPr/>
          <p:nvPr/>
        </p:nvSpPr>
        <p:spPr>
          <a:xfrm rot="-3555739">
            <a:off x="3376016" y="1785029"/>
            <a:ext cx="2373079" cy="2373079"/>
          </a:xfrm>
          <a:prstGeom prst="blockArc">
            <a:avLst>
              <a:gd name="adj1" fmla="val 12858441"/>
              <a:gd name="adj2" fmla="val 16061834"/>
              <a:gd name="adj3" fmla="val 15042"/>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56"/>
          <p:cNvSpPr/>
          <p:nvPr/>
        </p:nvSpPr>
        <p:spPr>
          <a:xfrm>
            <a:off x="6040237" y="2688853"/>
            <a:ext cx="566100" cy="566100"/>
          </a:xfrm>
          <a:prstGeom prst="ellipse">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56"/>
          <p:cNvSpPr/>
          <p:nvPr/>
        </p:nvSpPr>
        <p:spPr>
          <a:xfrm>
            <a:off x="5867658" y="3677466"/>
            <a:ext cx="566100" cy="566100"/>
          </a:xfrm>
          <a:prstGeom prst="ellipse">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56"/>
          <p:cNvSpPr/>
          <p:nvPr/>
        </p:nvSpPr>
        <p:spPr>
          <a:xfrm>
            <a:off x="3274615" y="1662967"/>
            <a:ext cx="733146" cy="316582"/>
          </a:xfrm>
          <a:custGeom>
            <a:avLst/>
            <a:gdLst/>
            <a:ahLst/>
            <a:cxnLst/>
            <a:rect l="l" t="t" r="r" b="b"/>
            <a:pathLst>
              <a:path w="34420" h="14863" extrusionOk="0">
                <a:moveTo>
                  <a:pt x="0" y="14863"/>
                </a:moveTo>
                <a:lnTo>
                  <a:pt x="7432" y="14863"/>
                </a:lnTo>
                <a:lnTo>
                  <a:pt x="23468" y="0"/>
                </a:lnTo>
                <a:lnTo>
                  <a:pt x="34420" y="12125"/>
                </a:lnTo>
              </a:path>
            </a:pathLst>
          </a:custGeom>
          <a:noFill/>
          <a:ln w="19050" cap="flat" cmpd="sng">
            <a:solidFill>
              <a:schemeClr val="accent2"/>
            </a:solidFill>
            <a:prstDash val="solid"/>
            <a:round/>
            <a:headEnd type="none" w="med" len="med"/>
            <a:tailEnd type="none" w="med" len="med"/>
          </a:ln>
        </p:spPr>
      </p:sp>
      <p:sp>
        <p:nvSpPr>
          <p:cNvPr id="2138" name="Google Shape;2138;p56"/>
          <p:cNvSpPr/>
          <p:nvPr/>
        </p:nvSpPr>
        <p:spPr>
          <a:xfrm flipH="1">
            <a:off x="5124099" y="1673382"/>
            <a:ext cx="733146" cy="316582"/>
          </a:xfrm>
          <a:custGeom>
            <a:avLst/>
            <a:gdLst/>
            <a:ahLst/>
            <a:cxnLst/>
            <a:rect l="l" t="t" r="r" b="b"/>
            <a:pathLst>
              <a:path w="34420" h="14863" extrusionOk="0">
                <a:moveTo>
                  <a:pt x="0" y="14863"/>
                </a:moveTo>
                <a:lnTo>
                  <a:pt x="7432" y="14863"/>
                </a:lnTo>
                <a:lnTo>
                  <a:pt x="23468" y="0"/>
                </a:lnTo>
                <a:lnTo>
                  <a:pt x="34420" y="12125"/>
                </a:lnTo>
              </a:path>
            </a:pathLst>
          </a:custGeom>
          <a:noFill/>
          <a:ln w="19050" cap="flat" cmpd="sng">
            <a:solidFill>
              <a:schemeClr val="lt2"/>
            </a:solidFill>
            <a:prstDash val="solid"/>
            <a:round/>
            <a:headEnd type="none" w="med" len="med"/>
            <a:tailEnd type="none" w="med" len="med"/>
          </a:ln>
        </p:spPr>
      </p:sp>
      <p:sp>
        <p:nvSpPr>
          <p:cNvPr id="2139" name="Google Shape;2139;p56"/>
          <p:cNvSpPr/>
          <p:nvPr/>
        </p:nvSpPr>
        <p:spPr>
          <a:xfrm rot="10800000">
            <a:off x="5116208" y="3962427"/>
            <a:ext cx="733146" cy="316582"/>
          </a:xfrm>
          <a:custGeom>
            <a:avLst/>
            <a:gdLst/>
            <a:ahLst/>
            <a:cxnLst/>
            <a:rect l="l" t="t" r="r" b="b"/>
            <a:pathLst>
              <a:path w="34420" h="14863" extrusionOk="0">
                <a:moveTo>
                  <a:pt x="0" y="14863"/>
                </a:moveTo>
                <a:lnTo>
                  <a:pt x="7432" y="14863"/>
                </a:lnTo>
                <a:lnTo>
                  <a:pt x="23468" y="0"/>
                </a:lnTo>
                <a:lnTo>
                  <a:pt x="34420" y="12125"/>
                </a:lnTo>
              </a:path>
            </a:pathLst>
          </a:custGeom>
          <a:noFill/>
          <a:ln w="19050" cap="flat" cmpd="sng">
            <a:solidFill>
              <a:schemeClr val="accent2"/>
            </a:solidFill>
            <a:prstDash val="solid"/>
            <a:round/>
            <a:headEnd type="none" w="med" len="med"/>
            <a:tailEnd type="none" w="med" len="med"/>
          </a:ln>
        </p:spPr>
      </p:sp>
      <p:sp>
        <p:nvSpPr>
          <p:cNvPr id="2140" name="Google Shape;2140;p56"/>
          <p:cNvSpPr/>
          <p:nvPr/>
        </p:nvSpPr>
        <p:spPr>
          <a:xfrm rot="10800000" flipH="1">
            <a:off x="3267235" y="3959317"/>
            <a:ext cx="733146" cy="316582"/>
          </a:xfrm>
          <a:custGeom>
            <a:avLst/>
            <a:gdLst/>
            <a:ahLst/>
            <a:cxnLst/>
            <a:rect l="l" t="t" r="r" b="b"/>
            <a:pathLst>
              <a:path w="34420" h="14863" extrusionOk="0">
                <a:moveTo>
                  <a:pt x="0" y="14863"/>
                </a:moveTo>
                <a:lnTo>
                  <a:pt x="7432" y="14863"/>
                </a:lnTo>
                <a:lnTo>
                  <a:pt x="23468" y="0"/>
                </a:lnTo>
                <a:lnTo>
                  <a:pt x="34420" y="12125"/>
                </a:lnTo>
              </a:path>
            </a:pathLst>
          </a:custGeom>
          <a:noFill/>
          <a:ln w="19050" cap="flat" cmpd="sng">
            <a:solidFill>
              <a:schemeClr val="lt2"/>
            </a:solidFill>
            <a:prstDash val="solid"/>
            <a:round/>
            <a:headEnd type="none" w="med" len="med"/>
            <a:tailEnd type="none" w="med" len="med"/>
          </a:ln>
        </p:spPr>
      </p:sp>
      <p:cxnSp>
        <p:nvCxnSpPr>
          <p:cNvPr id="2141" name="Google Shape;2141;p56"/>
          <p:cNvCxnSpPr>
            <a:stCxn id="2028" idx="6"/>
            <a:endCxn id="2142" idx="3"/>
          </p:cNvCxnSpPr>
          <p:nvPr/>
        </p:nvCxnSpPr>
        <p:spPr>
          <a:xfrm>
            <a:off x="3099572" y="2971903"/>
            <a:ext cx="276300" cy="0"/>
          </a:xfrm>
          <a:prstGeom prst="straightConnector1">
            <a:avLst/>
          </a:prstGeom>
          <a:noFill/>
          <a:ln w="19050" cap="flat" cmpd="sng">
            <a:solidFill>
              <a:schemeClr val="accent1"/>
            </a:solidFill>
            <a:prstDash val="solid"/>
            <a:round/>
            <a:headEnd type="none" w="med" len="med"/>
            <a:tailEnd type="none" w="med" len="med"/>
          </a:ln>
        </p:spPr>
      </p:cxnSp>
      <p:cxnSp>
        <p:nvCxnSpPr>
          <p:cNvPr id="2143" name="Google Shape;2143;p56"/>
          <p:cNvCxnSpPr>
            <a:stCxn id="2135" idx="2"/>
          </p:cNvCxnSpPr>
          <p:nvPr/>
        </p:nvCxnSpPr>
        <p:spPr>
          <a:xfrm flipH="1">
            <a:off x="5700937" y="2971903"/>
            <a:ext cx="339300" cy="9300"/>
          </a:xfrm>
          <a:prstGeom prst="straightConnector1">
            <a:avLst/>
          </a:prstGeom>
          <a:noFill/>
          <a:ln w="19050" cap="flat" cmpd="sng">
            <a:solidFill>
              <a:schemeClr val="accent1"/>
            </a:solidFill>
            <a:prstDash val="solid"/>
            <a:round/>
            <a:headEnd type="none" w="med" len="med"/>
            <a:tailEnd type="none" w="med" len="med"/>
          </a:ln>
        </p:spPr>
      </p:cxnSp>
      <p:sp>
        <p:nvSpPr>
          <p:cNvPr id="2144" name="Google Shape;2144;p56"/>
          <p:cNvSpPr txBox="1">
            <a:spLocks noGrp="1"/>
          </p:cNvSpPr>
          <p:nvPr>
            <p:ph type="title" idx="4294967295"/>
          </p:nvPr>
        </p:nvSpPr>
        <p:spPr>
          <a:xfrm>
            <a:off x="810321" y="1573500"/>
            <a:ext cx="1856100" cy="312600"/>
          </a:xfrm>
          <a:prstGeom prst="rect">
            <a:avLst/>
          </a:prstGeom>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a:solidFill>
                  <a:schemeClr val="accent2"/>
                </a:solidFill>
              </a:rPr>
              <a:t>Earth</a:t>
            </a:r>
            <a:endParaRPr sz="2000">
              <a:solidFill>
                <a:schemeClr val="accent2"/>
              </a:solidFill>
            </a:endParaRPr>
          </a:p>
        </p:txBody>
      </p:sp>
      <p:sp>
        <p:nvSpPr>
          <p:cNvPr id="2145" name="Google Shape;2145;p56"/>
          <p:cNvSpPr txBox="1">
            <a:spLocks noGrp="1"/>
          </p:cNvSpPr>
          <p:nvPr>
            <p:ph type="subTitle" idx="4294967295"/>
          </p:nvPr>
        </p:nvSpPr>
        <p:spPr>
          <a:xfrm>
            <a:off x="810321" y="1886092"/>
            <a:ext cx="1857000" cy="457800"/>
          </a:xfrm>
          <a:prstGeom prst="rect">
            <a:avLst/>
          </a:prstGeom>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a:t>It’s the third planet from the Sun</a:t>
            </a:r>
            <a:endParaRPr/>
          </a:p>
        </p:txBody>
      </p:sp>
      <p:sp>
        <p:nvSpPr>
          <p:cNvPr id="2146" name="Google Shape;2146;p56"/>
          <p:cNvSpPr txBox="1">
            <a:spLocks noGrp="1"/>
          </p:cNvSpPr>
          <p:nvPr>
            <p:ph type="title" idx="4294967295"/>
          </p:nvPr>
        </p:nvSpPr>
        <p:spPr>
          <a:xfrm>
            <a:off x="823724" y="3584388"/>
            <a:ext cx="1857000" cy="312600"/>
          </a:xfrm>
          <a:prstGeom prst="rect">
            <a:avLst/>
          </a:prstGeom>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a:solidFill>
                  <a:schemeClr val="accent2"/>
                </a:solidFill>
              </a:rPr>
              <a:t>Saturn</a:t>
            </a:r>
            <a:endParaRPr sz="2000">
              <a:solidFill>
                <a:schemeClr val="accent2"/>
              </a:solidFill>
            </a:endParaRPr>
          </a:p>
        </p:txBody>
      </p:sp>
      <p:sp>
        <p:nvSpPr>
          <p:cNvPr id="2147" name="Google Shape;2147;p56"/>
          <p:cNvSpPr txBox="1">
            <a:spLocks noGrp="1"/>
          </p:cNvSpPr>
          <p:nvPr>
            <p:ph type="subTitle" idx="4294967295"/>
          </p:nvPr>
        </p:nvSpPr>
        <p:spPr>
          <a:xfrm>
            <a:off x="6576475" y="2859654"/>
            <a:ext cx="1856100" cy="457800"/>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Venus is the second planet from the Sun</a:t>
            </a:r>
            <a:endParaRPr/>
          </a:p>
        </p:txBody>
      </p:sp>
      <p:sp>
        <p:nvSpPr>
          <p:cNvPr id="2148" name="Google Shape;2148;p56"/>
          <p:cNvSpPr txBox="1">
            <a:spLocks noGrp="1"/>
          </p:cNvSpPr>
          <p:nvPr>
            <p:ph type="title" idx="4294967295"/>
          </p:nvPr>
        </p:nvSpPr>
        <p:spPr>
          <a:xfrm>
            <a:off x="698675" y="2547038"/>
            <a:ext cx="1857000" cy="312600"/>
          </a:xfrm>
          <a:prstGeom prst="rect">
            <a:avLst/>
          </a:prstGeom>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a:solidFill>
                  <a:schemeClr val="accent2"/>
                </a:solidFill>
              </a:rPr>
              <a:t>Jupiter</a:t>
            </a:r>
            <a:endParaRPr sz="2000">
              <a:solidFill>
                <a:schemeClr val="accent2"/>
              </a:solidFill>
            </a:endParaRPr>
          </a:p>
        </p:txBody>
      </p:sp>
      <p:sp>
        <p:nvSpPr>
          <p:cNvPr id="2149" name="Google Shape;2149;p56"/>
          <p:cNvSpPr txBox="1">
            <a:spLocks noGrp="1"/>
          </p:cNvSpPr>
          <p:nvPr>
            <p:ph type="subTitle" idx="4294967295"/>
          </p:nvPr>
        </p:nvSpPr>
        <p:spPr>
          <a:xfrm>
            <a:off x="698675" y="2859654"/>
            <a:ext cx="1857000" cy="457800"/>
          </a:xfrm>
          <a:prstGeom prst="rect">
            <a:avLst/>
          </a:prstGeom>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a:t>Jupiter is the biggest planet of them all</a:t>
            </a:r>
            <a:endParaRPr/>
          </a:p>
        </p:txBody>
      </p:sp>
      <p:sp>
        <p:nvSpPr>
          <p:cNvPr id="2150" name="Google Shape;2150;p56"/>
          <p:cNvSpPr txBox="1">
            <a:spLocks noGrp="1"/>
          </p:cNvSpPr>
          <p:nvPr>
            <p:ph type="title" idx="4294967295"/>
          </p:nvPr>
        </p:nvSpPr>
        <p:spPr>
          <a:xfrm>
            <a:off x="6452047" y="3578966"/>
            <a:ext cx="1856100" cy="312600"/>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accent2"/>
                </a:solidFill>
              </a:rPr>
              <a:t>Mars</a:t>
            </a:r>
            <a:endParaRPr sz="2000">
              <a:solidFill>
                <a:schemeClr val="accent2"/>
              </a:solidFill>
            </a:endParaRPr>
          </a:p>
        </p:txBody>
      </p:sp>
      <p:sp>
        <p:nvSpPr>
          <p:cNvPr id="2151" name="Google Shape;2151;p56"/>
          <p:cNvSpPr txBox="1">
            <a:spLocks noGrp="1"/>
          </p:cNvSpPr>
          <p:nvPr>
            <p:ph type="subTitle" idx="4294967295"/>
          </p:nvPr>
        </p:nvSpPr>
        <p:spPr>
          <a:xfrm>
            <a:off x="823724" y="3896479"/>
            <a:ext cx="1857000" cy="457200"/>
          </a:xfrm>
          <a:prstGeom prst="rect">
            <a:avLst/>
          </a:prstGeom>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a:t>It’s composed of hydrogen and helium</a:t>
            </a:r>
            <a:endParaRPr/>
          </a:p>
        </p:txBody>
      </p:sp>
      <p:sp>
        <p:nvSpPr>
          <p:cNvPr id="2152" name="Google Shape;2152;p56"/>
          <p:cNvSpPr txBox="1">
            <a:spLocks noGrp="1"/>
          </p:cNvSpPr>
          <p:nvPr>
            <p:ph type="title" idx="4294967295"/>
          </p:nvPr>
        </p:nvSpPr>
        <p:spPr>
          <a:xfrm>
            <a:off x="6576475" y="2547038"/>
            <a:ext cx="1856100" cy="312600"/>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accent2"/>
                </a:solidFill>
              </a:rPr>
              <a:t>Venus</a:t>
            </a:r>
            <a:endParaRPr sz="2000">
              <a:solidFill>
                <a:schemeClr val="accent2"/>
              </a:solidFill>
            </a:endParaRPr>
          </a:p>
        </p:txBody>
      </p:sp>
      <p:sp>
        <p:nvSpPr>
          <p:cNvPr id="2153" name="Google Shape;2153;p56"/>
          <p:cNvSpPr txBox="1">
            <a:spLocks noGrp="1"/>
          </p:cNvSpPr>
          <p:nvPr>
            <p:ph type="subTitle" idx="4294967295"/>
          </p:nvPr>
        </p:nvSpPr>
        <p:spPr>
          <a:xfrm>
            <a:off x="6452050" y="3885025"/>
            <a:ext cx="1856100" cy="457800"/>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Mars is actually a very cold place</a:t>
            </a:r>
            <a:endParaRPr/>
          </a:p>
        </p:txBody>
      </p:sp>
      <p:sp>
        <p:nvSpPr>
          <p:cNvPr id="2154" name="Google Shape;2154;p56"/>
          <p:cNvSpPr txBox="1">
            <a:spLocks noGrp="1"/>
          </p:cNvSpPr>
          <p:nvPr>
            <p:ph type="title" idx="4294967295"/>
          </p:nvPr>
        </p:nvSpPr>
        <p:spPr>
          <a:xfrm>
            <a:off x="6446155" y="1566600"/>
            <a:ext cx="1856100" cy="312600"/>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accent2"/>
                </a:solidFill>
              </a:rPr>
              <a:t>Neptune</a:t>
            </a:r>
            <a:endParaRPr sz="2000">
              <a:solidFill>
                <a:schemeClr val="accent2"/>
              </a:solidFill>
            </a:endParaRPr>
          </a:p>
        </p:txBody>
      </p:sp>
      <p:sp>
        <p:nvSpPr>
          <p:cNvPr id="2155" name="Google Shape;2155;p56"/>
          <p:cNvSpPr txBox="1">
            <a:spLocks noGrp="1"/>
          </p:cNvSpPr>
          <p:nvPr>
            <p:ph type="subTitle" idx="4294967295"/>
          </p:nvPr>
        </p:nvSpPr>
        <p:spPr>
          <a:xfrm>
            <a:off x="6446155" y="1882354"/>
            <a:ext cx="1856100" cy="457800"/>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It’s the farthest planet from the Sun</a:t>
            </a:r>
            <a:endParaRPr/>
          </a:p>
        </p:txBody>
      </p:sp>
      <p:grpSp>
        <p:nvGrpSpPr>
          <p:cNvPr id="2156" name="Google Shape;2156;p56"/>
          <p:cNvGrpSpPr/>
          <p:nvPr/>
        </p:nvGrpSpPr>
        <p:grpSpPr>
          <a:xfrm>
            <a:off x="4101609" y="2559744"/>
            <a:ext cx="874369" cy="833622"/>
            <a:chOff x="8027325" y="3946492"/>
            <a:chExt cx="394642" cy="376251"/>
          </a:xfrm>
        </p:grpSpPr>
        <p:sp>
          <p:nvSpPr>
            <p:cNvPr id="2157" name="Google Shape;2157;p56"/>
            <p:cNvSpPr/>
            <p:nvPr/>
          </p:nvSpPr>
          <p:spPr>
            <a:xfrm>
              <a:off x="8050997" y="3946492"/>
              <a:ext cx="370970" cy="369032"/>
            </a:xfrm>
            <a:custGeom>
              <a:avLst/>
              <a:gdLst/>
              <a:ahLst/>
              <a:cxnLst/>
              <a:rect l="l" t="t" r="r" b="b"/>
              <a:pathLst>
                <a:path w="9763" h="9712" extrusionOk="0">
                  <a:moveTo>
                    <a:pt x="4813" y="1"/>
                  </a:moveTo>
                  <a:cubicBezTo>
                    <a:pt x="3445" y="1"/>
                    <a:pt x="2207" y="554"/>
                    <a:pt x="1311" y="1450"/>
                  </a:cubicBezTo>
                  <a:cubicBezTo>
                    <a:pt x="414" y="2348"/>
                    <a:pt x="1" y="4626"/>
                    <a:pt x="1" y="4952"/>
                  </a:cubicBezTo>
                  <a:cubicBezTo>
                    <a:pt x="1" y="7687"/>
                    <a:pt x="2078" y="9711"/>
                    <a:pt x="4813" y="9711"/>
                  </a:cubicBezTo>
                  <a:cubicBezTo>
                    <a:pt x="5324" y="9711"/>
                    <a:pt x="7417" y="9349"/>
                    <a:pt x="8313" y="8453"/>
                  </a:cubicBezTo>
                  <a:cubicBezTo>
                    <a:pt x="9207" y="7555"/>
                    <a:pt x="9763" y="6318"/>
                    <a:pt x="9763" y="4951"/>
                  </a:cubicBezTo>
                  <a:cubicBezTo>
                    <a:pt x="9763" y="2216"/>
                    <a:pt x="7545" y="1"/>
                    <a:pt x="48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56"/>
            <p:cNvSpPr/>
            <p:nvPr/>
          </p:nvSpPr>
          <p:spPr>
            <a:xfrm>
              <a:off x="8069920" y="3970734"/>
              <a:ext cx="327766" cy="327766"/>
            </a:xfrm>
            <a:custGeom>
              <a:avLst/>
              <a:gdLst/>
              <a:ahLst/>
              <a:cxnLst/>
              <a:rect l="l" t="t" r="r" b="b"/>
              <a:pathLst>
                <a:path w="8626" h="8626" extrusionOk="0">
                  <a:moveTo>
                    <a:pt x="4313" y="0"/>
                  </a:moveTo>
                  <a:cubicBezTo>
                    <a:pt x="1931" y="0"/>
                    <a:pt x="0" y="1930"/>
                    <a:pt x="0" y="4313"/>
                  </a:cubicBezTo>
                  <a:cubicBezTo>
                    <a:pt x="0" y="6694"/>
                    <a:pt x="1931" y="8625"/>
                    <a:pt x="4313" y="8625"/>
                  </a:cubicBezTo>
                  <a:cubicBezTo>
                    <a:pt x="6695" y="8625"/>
                    <a:pt x="8625" y="6694"/>
                    <a:pt x="8625" y="4313"/>
                  </a:cubicBezTo>
                  <a:cubicBezTo>
                    <a:pt x="8625" y="1930"/>
                    <a:pt x="6695" y="0"/>
                    <a:pt x="43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56"/>
            <p:cNvSpPr/>
            <p:nvPr/>
          </p:nvSpPr>
          <p:spPr>
            <a:xfrm>
              <a:off x="8088197" y="3989239"/>
              <a:ext cx="291175" cy="290681"/>
            </a:xfrm>
            <a:custGeom>
              <a:avLst/>
              <a:gdLst/>
              <a:ahLst/>
              <a:cxnLst/>
              <a:rect l="l" t="t" r="r" b="b"/>
              <a:pathLst>
                <a:path w="7663" h="7650" extrusionOk="0">
                  <a:moveTo>
                    <a:pt x="3836" y="0"/>
                  </a:moveTo>
                  <a:cubicBezTo>
                    <a:pt x="3725" y="0"/>
                    <a:pt x="3641" y="111"/>
                    <a:pt x="3689" y="225"/>
                  </a:cubicBezTo>
                  <a:cubicBezTo>
                    <a:pt x="3714" y="283"/>
                    <a:pt x="3773" y="320"/>
                    <a:pt x="3834" y="320"/>
                  </a:cubicBezTo>
                  <a:lnTo>
                    <a:pt x="3836" y="320"/>
                  </a:lnTo>
                  <a:cubicBezTo>
                    <a:pt x="3928" y="320"/>
                    <a:pt x="4000" y="241"/>
                    <a:pt x="3994" y="150"/>
                  </a:cubicBezTo>
                  <a:cubicBezTo>
                    <a:pt x="3988" y="68"/>
                    <a:pt x="3919" y="0"/>
                    <a:pt x="3836" y="0"/>
                  </a:cubicBezTo>
                  <a:close/>
                  <a:moveTo>
                    <a:pt x="3201" y="46"/>
                  </a:moveTo>
                  <a:cubicBezTo>
                    <a:pt x="3192" y="46"/>
                    <a:pt x="3183" y="47"/>
                    <a:pt x="3174" y="49"/>
                  </a:cubicBezTo>
                  <a:lnTo>
                    <a:pt x="3174" y="50"/>
                  </a:lnTo>
                  <a:cubicBezTo>
                    <a:pt x="3089" y="65"/>
                    <a:pt x="3030" y="147"/>
                    <a:pt x="3046" y="234"/>
                  </a:cubicBezTo>
                  <a:cubicBezTo>
                    <a:pt x="3059" y="313"/>
                    <a:pt x="3126" y="366"/>
                    <a:pt x="3201" y="366"/>
                  </a:cubicBezTo>
                  <a:cubicBezTo>
                    <a:pt x="3211" y="366"/>
                    <a:pt x="3221" y="365"/>
                    <a:pt x="3229" y="365"/>
                  </a:cubicBezTo>
                  <a:cubicBezTo>
                    <a:pt x="3316" y="350"/>
                    <a:pt x="3374" y="266"/>
                    <a:pt x="3360" y="180"/>
                  </a:cubicBezTo>
                  <a:cubicBezTo>
                    <a:pt x="3345" y="101"/>
                    <a:pt x="3278" y="46"/>
                    <a:pt x="3201" y="46"/>
                  </a:cubicBezTo>
                  <a:close/>
                  <a:moveTo>
                    <a:pt x="4474" y="49"/>
                  </a:moveTo>
                  <a:cubicBezTo>
                    <a:pt x="4398" y="49"/>
                    <a:pt x="4332" y="103"/>
                    <a:pt x="4318" y="181"/>
                  </a:cubicBezTo>
                  <a:cubicBezTo>
                    <a:pt x="4303" y="268"/>
                    <a:pt x="4360" y="351"/>
                    <a:pt x="4446" y="365"/>
                  </a:cubicBezTo>
                  <a:cubicBezTo>
                    <a:pt x="4455" y="366"/>
                    <a:pt x="4465" y="367"/>
                    <a:pt x="4475" y="370"/>
                  </a:cubicBezTo>
                  <a:cubicBezTo>
                    <a:pt x="4550" y="370"/>
                    <a:pt x="4618" y="314"/>
                    <a:pt x="4631" y="236"/>
                  </a:cubicBezTo>
                  <a:cubicBezTo>
                    <a:pt x="4649" y="150"/>
                    <a:pt x="4589" y="67"/>
                    <a:pt x="4503" y="52"/>
                  </a:cubicBezTo>
                  <a:cubicBezTo>
                    <a:pt x="4493" y="50"/>
                    <a:pt x="4483" y="49"/>
                    <a:pt x="4474" y="49"/>
                  </a:cubicBezTo>
                  <a:close/>
                  <a:moveTo>
                    <a:pt x="2580" y="211"/>
                  </a:moveTo>
                  <a:cubicBezTo>
                    <a:pt x="2562" y="211"/>
                    <a:pt x="2544" y="214"/>
                    <a:pt x="2526" y="220"/>
                  </a:cubicBezTo>
                  <a:cubicBezTo>
                    <a:pt x="2443" y="252"/>
                    <a:pt x="2400" y="343"/>
                    <a:pt x="2431" y="425"/>
                  </a:cubicBezTo>
                  <a:cubicBezTo>
                    <a:pt x="2454" y="492"/>
                    <a:pt x="2515" y="530"/>
                    <a:pt x="2582" y="530"/>
                  </a:cubicBezTo>
                  <a:cubicBezTo>
                    <a:pt x="2599" y="530"/>
                    <a:pt x="2619" y="528"/>
                    <a:pt x="2636" y="522"/>
                  </a:cubicBezTo>
                  <a:cubicBezTo>
                    <a:pt x="2719" y="491"/>
                    <a:pt x="2762" y="399"/>
                    <a:pt x="2731" y="316"/>
                  </a:cubicBezTo>
                  <a:cubicBezTo>
                    <a:pt x="2707" y="251"/>
                    <a:pt x="2645" y="211"/>
                    <a:pt x="2580" y="211"/>
                  </a:cubicBezTo>
                  <a:close/>
                  <a:moveTo>
                    <a:pt x="5091" y="214"/>
                  </a:moveTo>
                  <a:cubicBezTo>
                    <a:pt x="5026" y="214"/>
                    <a:pt x="4965" y="254"/>
                    <a:pt x="4941" y="318"/>
                  </a:cubicBezTo>
                  <a:cubicBezTo>
                    <a:pt x="4912" y="402"/>
                    <a:pt x="4954" y="494"/>
                    <a:pt x="5036" y="524"/>
                  </a:cubicBezTo>
                  <a:cubicBezTo>
                    <a:pt x="5053" y="530"/>
                    <a:pt x="5069" y="534"/>
                    <a:pt x="5084" y="534"/>
                  </a:cubicBezTo>
                  <a:cubicBezTo>
                    <a:pt x="5086" y="534"/>
                    <a:pt x="5088" y="534"/>
                    <a:pt x="5090" y="534"/>
                  </a:cubicBezTo>
                  <a:cubicBezTo>
                    <a:pt x="5155" y="534"/>
                    <a:pt x="5218" y="494"/>
                    <a:pt x="5241" y="428"/>
                  </a:cubicBezTo>
                  <a:cubicBezTo>
                    <a:pt x="5271" y="344"/>
                    <a:pt x="5228" y="253"/>
                    <a:pt x="5145" y="223"/>
                  </a:cubicBezTo>
                  <a:cubicBezTo>
                    <a:pt x="5127" y="217"/>
                    <a:pt x="5109" y="214"/>
                    <a:pt x="5091" y="214"/>
                  </a:cubicBezTo>
                  <a:close/>
                  <a:moveTo>
                    <a:pt x="1999" y="482"/>
                  </a:moveTo>
                  <a:cubicBezTo>
                    <a:pt x="1973" y="482"/>
                    <a:pt x="1946" y="489"/>
                    <a:pt x="1922" y="503"/>
                  </a:cubicBezTo>
                  <a:cubicBezTo>
                    <a:pt x="1846" y="548"/>
                    <a:pt x="1817" y="645"/>
                    <a:pt x="1863" y="722"/>
                  </a:cubicBezTo>
                  <a:cubicBezTo>
                    <a:pt x="1890" y="772"/>
                    <a:pt x="1946" y="801"/>
                    <a:pt x="2001" y="802"/>
                  </a:cubicBezTo>
                  <a:cubicBezTo>
                    <a:pt x="2028" y="802"/>
                    <a:pt x="2056" y="796"/>
                    <a:pt x="2079" y="781"/>
                  </a:cubicBezTo>
                  <a:lnTo>
                    <a:pt x="2079" y="781"/>
                  </a:lnTo>
                  <a:cubicBezTo>
                    <a:pt x="2080" y="781"/>
                    <a:pt x="2047" y="800"/>
                    <a:pt x="2047" y="800"/>
                  </a:cubicBezTo>
                  <a:cubicBezTo>
                    <a:pt x="2047" y="800"/>
                    <a:pt x="2055" y="796"/>
                    <a:pt x="2080" y="781"/>
                  </a:cubicBezTo>
                  <a:cubicBezTo>
                    <a:pt x="2156" y="736"/>
                    <a:pt x="2183" y="639"/>
                    <a:pt x="2138" y="562"/>
                  </a:cubicBezTo>
                  <a:cubicBezTo>
                    <a:pt x="2109" y="511"/>
                    <a:pt x="2055" y="482"/>
                    <a:pt x="1999" y="482"/>
                  </a:cubicBezTo>
                  <a:close/>
                  <a:moveTo>
                    <a:pt x="5671" y="485"/>
                  </a:moveTo>
                  <a:cubicBezTo>
                    <a:pt x="5616" y="485"/>
                    <a:pt x="5562" y="514"/>
                    <a:pt x="5533" y="565"/>
                  </a:cubicBezTo>
                  <a:cubicBezTo>
                    <a:pt x="5488" y="641"/>
                    <a:pt x="5515" y="739"/>
                    <a:pt x="5591" y="783"/>
                  </a:cubicBezTo>
                  <a:cubicBezTo>
                    <a:pt x="5617" y="798"/>
                    <a:pt x="5644" y="806"/>
                    <a:pt x="5670" y="806"/>
                  </a:cubicBezTo>
                  <a:cubicBezTo>
                    <a:pt x="5727" y="806"/>
                    <a:pt x="5780" y="777"/>
                    <a:pt x="5809" y="725"/>
                  </a:cubicBezTo>
                  <a:cubicBezTo>
                    <a:pt x="5854" y="649"/>
                    <a:pt x="5827" y="552"/>
                    <a:pt x="5751" y="507"/>
                  </a:cubicBezTo>
                  <a:cubicBezTo>
                    <a:pt x="5726" y="492"/>
                    <a:pt x="5698" y="485"/>
                    <a:pt x="5671" y="485"/>
                  </a:cubicBezTo>
                  <a:close/>
                  <a:moveTo>
                    <a:pt x="1475" y="849"/>
                  </a:moveTo>
                  <a:cubicBezTo>
                    <a:pt x="1439" y="849"/>
                    <a:pt x="1403" y="861"/>
                    <a:pt x="1374" y="886"/>
                  </a:cubicBezTo>
                  <a:cubicBezTo>
                    <a:pt x="1306" y="941"/>
                    <a:pt x="1296" y="1044"/>
                    <a:pt x="1354" y="1111"/>
                  </a:cubicBezTo>
                  <a:cubicBezTo>
                    <a:pt x="1384" y="1149"/>
                    <a:pt x="1431" y="1169"/>
                    <a:pt x="1474" y="1169"/>
                  </a:cubicBezTo>
                  <a:cubicBezTo>
                    <a:pt x="1511" y="1169"/>
                    <a:pt x="1548" y="1155"/>
                    <a:pt x="1578" y="1132"/>
                  </a:cubicBezTo>
                  <a:cubicBezTo>
                    <a:pt x="1646" y="1075"/>
                    <a:pt x="1653" y="974"/>
                    <a:pt x="1599" y="907"/>
                  </a:cubicBezTo>
                  <a:cubicBezTo>
                    <a:pt x="1567" y="869"/>
                    <a:pt x="1521" y="849"/>
                    <a:pt x="1475" y="849"/>
                  </a:cubicBezTo>
                  <a:close/>
                  <a:moveTo>
                    <a:pt x="6195" y="853"/>
                  </a:moveTo>
                  <a:cubicBezTo>
                    <a:pt x="6149" y="853"/>
                    <a:pt x="6105" y="873"/>
                    <a:pt x="6074" y="911"/>
                  </a:cubicBezTo>
                  <a:cubicBezTo>
                    <a:pt x="6016" y="978"/>
                    <a:pt x="6025" y="1077"/>
                    <a:pt x="6092" y="1134"/>
                  </a:cubicBezTo>
                  <a:cubicBezTo>
                    <a:pt x="6122" y="1161"/>
                    <a:pt x="6158" y="1172"/>
                    <a:pt x="6196" y="1172"/>
                  </a:cubicBezTo>
                  <a:cubicBezTo>
                    <a:pt x="6242" y="1172"/>
                    <a:pt x="6287" y="1153"/>
                    <a:pt x="6318" y="1114"/>
                  </a:cubicBezTo>
                  <a:cubicBezTo>
                    <a:pt x="6374" y="1048"/>
                    <a:pt x="6365" y="947"/>
                    <a:pt x="6298" y="890"/>
                  </a:cubicBezTo>
                  <a:cubicBezTo>
                    <a:pt x="6268" y="866"/>
                    <a:pt x="6231" y="853"/>
                    <a:pt x="6195" y="853"/>
                  </a:cubicBezTo>
                  <a:close/>
                  <a:moveTo>
                    <a:pt x="1022" y="1300"/>
                  </a:moveTo>
                  <a:cubicBezTo>
                    <a:pt x="977" y="1300"/>
                    <a:pt x="932" y="1319"/>
                    <a:pt x="900" y="1356"/>
                  </a:cubicBezTo>
                  <a:cubicBezTo>
                    <a:pt x="843" y="1425"/>
                    <a:pt x="853" y="1524"/>
                    <a:pt x="920" y="1581"/>
                  </a:cubicBezTo>
                  <a:cubicBezTo>
                    <a:pt x="948" y="1606"/>
                    <a:pt x="981" y="1619"/>
                    <a:pt x="1014" y="1619"/>
                  </a:cubicBezTo>
                  <a:cubicBezTo>
                    <a:pt x="1016" y="1619"/>
                    <a:pt x="1019" y="1619"/>
                    <a:pt x="1021" y="1619"/>
                  </a:cubicBezTo>
                  <a:cubicBezTo>
                    <a:pt x="1068" y="1619"/>
                    <a:pt x="1113" y="1600"/>
                    <a:pt x="1144" y="1561"/>
                  </a:cubicBezTo>
                  <a:cubicBezTo>
                    <a:pt x="1200" y="1495"/>
                    <a:pt x="1192" y="1394"/>
                    <a:pt x="1125" y="1337"/>
                  </a:cubicBezTo>
                  <a:cubicBezTo>
                    <a:pt x="1095" y="1312"/>
                    <a:pt x="1058" y="1300"/>
                    <a:pt x="1022" y="1300"/>
                  </a:cubicBezTo>
                  <a:close/>
                  <a:moveTo>
                    <a:pt x="6646" y="1307"/>
                  </a:moveTo>
                  <a:cubicBezTo>
                    <a:pt x="6610" y="1307"/>
                    <a:pt x="6574" y="1319"/>
                    <a:pt x="6544" y="1345"/>
                  </a:cubicBezTo>
                  <a:cubicBezTo>
                    <a:pt x="6477" y="1400"/>
                    <a:pt x="6466" y="1501"/>
                    <a:pt x="6524" y="1570"/>
                  </a:cubicBezTo>
                  <a:cubicBezTo>
                    <a:pt x="6558" y="1607"/>
                    <a:pt x="6602" y="1624"/>
                    <a:pt x="6645" y="1626"/>
                  </a:cubicBezTo>
                  <a:cubicBezTo>
                    <a:pt x="6682" y="1626"/>
                    <a:pt x="6719" y="1614"/>
                    <a:pt x="6749" y="1590"/>
                  </a:cubicBezTo>
                  <a:cubicBezTo>
                    <a:pt x="6817" y="1533"/>
                    <a:pt x="6827" y="1432"/>
                    <a:pt x="6769" y="1365"/>
                  </a:cubicBezTo>
                  <a:cubicBezTo>
                    <a:pt x="6738" y="1327"/>
                    <a:pt x="6692" y="1307"/>
                    <a:pt x="6646" y="1307"/>
                  </a:cubicBezTo>
                  <a:close/>
                  <a:moveTo>
                    <a:pt x="655" y="1824"/>
                  </a:moveTo>
                  <a:cubicBezTo>
                    <a:pt x="600" y="1824"/>
                    <a:pt x="546" y="1852"/>
                    <a:pt x="516" y="1903"/>
                  </a:cubicBezTo>
                  <a:cubicBezTo>
                    <a:pt x="473" y="1980"/>
                    <a:pt x="499" y="2077"/>
                    <a:pt x="575" y="2122"/>
                  </a:cubicBezTo>
                  <a:cubicBezTo>
                    <a:pt x="599" y="2137"/>
                    <a:pt x="628" y="2143"/>
                    <a:pt x="654" y="2143"/>
                  </a:cubicBezTo>
                  <a:cubicBezTo>
                    <a:pt x="710" y="2143"/>
                    <a:pt x="763" y="2113"/>
                    <a:pt x="792" y="2064"/>
                  </a:cubicBezTo>
                  <a:cubicBezTo>
                    <a:pt x="837" y="1987"/>
                    <a:pt x="811" y="1891"/>
                    <a:pt x="734" y="1845"/>
                  </a:cubicBezTo>
                  <a:cubicBezTo>
                    <a:pt x="709" y="1831"/>
                    <a:pt x="682" y="1824"/>
                    <a:pt x="655" y="1824"/>
                  </a:cubicBezTo>
                  <a:close/>
                  <a:moveTo>
                    <a:pt x="7014" y="1831"/>
                  </a:moveTo>
                  <a:cubicBezTo>
                    <a:pt x="6987" y="1831"/>
                    <a:pt x="6960" y="1838"/>
                    <a:pt x="6934" y="1853"/>
                  </a:cubicBezTo>
                  <a:cubicBezTo>
                    <a:pt x="6860" y="1897"/>
                    <a:pt x="6832" y="1995"/>
                    <a:pt x="6877" y="2069"/>
                  </a:cubicBezTo>
                  <a:cubicBezTo>
                    <a:pt x="6905" y="2122"/>
                    <a:pt x="6960" y="2150"/>
                    <a:pt x="7015" y="2150"/>
                  </a:cubicBezTo>
                  <a:cubicBezTo>
                    <a:pt x="7043" y="2150"/>
                    <a:pt x="7070" y="2143"/>
                    <a:pt x="7095" y="2128"/>
                  </a:cubicBezTo>
                  <a:cubicBezTo>
                    <a:pt x="7170" y="2086"/>
                    <a:pt x="7197" y="1986"/>
                    <a:pt x="7153" y="1910"/>
                  </a:cubicBezTo>
                  <a:cubicBezTo>
                    <a:pt x="7123" y="1860"/>
                    <a:pt x="7069" y="1831"/>
                    <a:pt x="7014" y="1831"/>
                  </a:cubicBezTo>
                  <a:close/>
                  <a:moveTo>
                    <a:pt x="381" y="2401"/>
                  </a:moveTo>
                  <a:cubicBezTo>
                    <a:pt x="316" y="2401"/>
                    <a:pt x="254" y="2441"/>
                    <a:pt x="232" y="2506"/>
                  </a:cubicBezTo>
                  <a:cubicBezTo>
                    <a:pt x="202" y="2589"/>
                    <a:pt x="244" y="2681"/>
                    <a:pt x="327" y="2712"/>
                  </a:cubicBezTo>
                  <a:cubicBezTo>
                    <a:pt x="343" y="2718"/>
                    <a:pt x="360" y="2722"/>
                    <a:pt x="376" y="2722"/>
                  </a:cubicBezTo>
                  <a:cubicBezTo>
                    <a:pt x="378" y="2722"/>
                    <a:pt x="380" y="2722"/>
                    <a:pt x="382" y="2721"/>
                  </a:cubicBezTo>
                  <a:cubicBezTo>
                    <a:pt x="448" y="2721"/>
                    <a:pt x="510" y="2681"/>
                    <a:pt x="532" y="2616"/>
                  </a:cubicBezTo>
                  <a:cubicBezTo>
                    <a:pt x="563" y="2532"/>
                    <a:pt x="520" y="2441"/>
                    <a:pt x="437" y="2411"/>
                  </a:cubicBezTo>
                  <a:cubicBezTo>
                    <a:pt x="419" y="2404"/>
                    <a:pt x="400" y="2401"/>
                    <a:pt x="381" y="2401"/>
                  </a:cubicBezTo>
                  <a:close/>
                  <a:moveTo>
                    <a:pt x="7287" y="2412"/>
                  </a:moveTo>
                  <a:cubicBezTo>
                    <a:pt x="7268" y="2412"/>
                    <a:pt x="7249" y="2415"/>
                    <a:pt x="7231" y="2422"/>
                  </a:cubicBezTo>
                  <a:cubicBezTo>
                    <a:pt x="7148" y="2449"/>
                    <a:pt x="7105" y="2543"/>
                    <a:pt x="7134" y="2626"/>
                  </a:cubicBezTo>
                  <a:cubicBezTo>
                    <a:pt x="7160" y="2690"/>
                    <a:pt x="7221" y="2731"/>
                    <a:pt x="7285" y="2732"/>
                  </a:cubicBezTo>
                  <a:cubicBezTo>
                    <a:pt x="7302" y="2732"/>
                    <a:pt x="7322" y="2729"/>
                    <a:pt x="7338" y="2722"/>
                  </a:cubicBezTo>
                  <a:cubicBezTo>
                    <a:pt x="7421" y="2691"/>
                    <a:pt x="7465" y="2599"/>
                    <a:pt x="7434" y="2517"/>
                  </a:cubicBezTo>
                  <a:cubicBezTo>
                    <a:pt x="7411" y="2451"/>
                    <a:pt x="7351" y="2412"/>
                    <a:pt x="7287" y="2412"/>
                  </a:cubicBezTo>
                  <a:close/>
                  <a:moveTo>
                    <a:pt x="217" y="3020"/>
                  </a:moveTo>
                  <a:cubicBezTo>
                    <a:pt x="141" y="3020"/>
                    <a:pt x="73" y="3074"/>
                    <a:pt x="60" y="3152"/>
                  </a:cubicBezTo>
                  <a:cubicBezTo>
                    <a:pt x="43" y="3239"/>
                    <a:pt x="102" y="3322"/>
                    <a:pt x="189" y="3337"/>
                  </a:cubicBezTo>
                  <a:cubicBezTo>
                    <a:pt x="198" y="3339"/>
                    <a:pt x="207" y="3340"/>
                    <a:pt x="217" y="3341"/>
                  </a:cubicBezTo>
                  <a:cubicBezTo>
                    <a:pt x="292" y="3341"/>
                    <a:pt x="360" y="3286"/>
                    <a:pt x="374" y="3207"/>
                  </a:cubicBezTo>
                  <a:cubicBezTo>
                    <a:pt x="389" y="3121"/>
                    <a:pt x="331" y="3038"/>
                    <a:pt x="245" y="3022"/>
                  </a:cubicBezTo>
                  <a:cubicBezTo>
                    <a:pt x="236" y="3021"/>
                    <a:pt x="226" y="3020"/>
                    <a:pt x="217" y="3020"/>
                  </a:cubicBezTo>
                  <a:close/>
                  <a:moveTo>
                    <a:pt x="7448" y="3028"/>
                  </a:moveTo>
                  <a:cubicBezTo>
                    <a:pt x="7440" y="3028"/>
                    <a:pt x="7431" y="3028"/>
                    <a:pt x="7423" y="3030"/>
                  </a:cubicBezTo>
                  <a:cubicBezTo>
                    <a:pt x="7337" y="3046"/>
                    <a:pt x="7278" y="3127"/>
                    <a:pt x="7294" y="3216"/>
                  </a:cubicBezTo>
                  <a:cubicBezTo>
                    <a:pt x="7306" y="3295"/>
                    <a:pt x="7373" y="3348"/>
                    <a:pt x="7450" y="3348"/>
                  </a:cubicBezTo>
                  <a:cubicBezTo>
                    <a:pt x="7459" y="3348"/>
                    <a:pt x="7470" y="3347"/>
                    <a:pt x="7479" y="3345"/>
                  </a:cubicBezTo>
                  <a:cubicBezTo>
                    <a:pt x="7565" y="3331"/>
                    <a:pt x="7622" y="3248"/>
                    <a:pt x="7608" y="3161"/>
                  </a:cubicBezTo>
                  <a:cubicBezTo>
                    <a:pt x="7593" y="3082"/>
                    <a:pt x="7526" y="3028"/>
                    <a:pt x="7448" y="3028"/>
                  </a:cubicBezTo>
                  <a:close/>
                  <a:moveTo>
                    <a:pt x="160" y="3659"/>
                  </a:moveTo>
                  <a:cubicBezTo>
                    <a:pt x="73" y="3659"/>
                    <a:pt x="1" y="3728"/>
                    <a:pt x="1" y="3817"/>
                  </a:cubicBezTo>
                  <a:cubicBezTo>
                    <a:pt x="1" y="3905"/>
                    <a:pt x="70" y="3977"/>
                    <a:pt x="160" y="3977"/>
                  </a:cubicBezTo>
                  <a:cubicBezTo>
                    <a:pt x="248" y="3977"/>
                    <a:pt x="319" y="3906"/>
                    <a:pt x="319" y="3817"/>
                  </a:cubicBezTo>
                  <a:cubicBezTo>
                    <a:pt x="319" y="3731"/>
                    <a:pt x="247" y="3659"/>
                    <a:pt x="160" y="3659"/>
                  </a:cubicBezTo>
                  <a:close/>
                  <a:moveTo>
                    <a:pt x="7497" y="3660"/>
                  </a:moveTo>
                  <a:cubicBezTo>
                    <a:pt x="7480" y="3660"/>
                    <a:pt x="7462" y="3662"/>
                    <a:pt x="7444" y="3668"/>
                  </a:cubicBezTo>
                  <a:cubicBezTo>
                    <a:pt x="7376" y="3689"/>
                    <a:pt x="7333" y="3753"/>
                    <a:pt x="7333" y="3824"/>
                  </a:cubicBezTo>
                  <a:lnTo>
                    <a:pt x="7333" y="3827"/>
                  </a:lnTo>
                  <a:lnTo>
                    <a:pt x="7333" y="3836"/>
                  </a:lnTo>
                  <a:cubicBezTo>
                    <a:pt x="7333" y="3923"/>
                    <a:pt x="7405" y="3994"/>
                    <a:pt x="7491" y="3994"/>
                  </a:cubicBezTo>
                  <a:lnTo>
                    <a:pt x="7497" y="3994"/>
                  </a:lnTo>
                  <a:cubicBezTo>
                    <a:pt x="7589" y="3994"/>
                    <a:pt x="7662" y="3925"/>
                    <a:pt x="7662" y="3835"/>
                  </a:cubicBezTo>
                  <a:lnTo>
                    <a:pt x="7662" y="3827"/>
                  </a:lnTo>
                  <a:lnTo>
                    <a:pt x="7662" y="3820"/>
                  </a:lnTo>
                  <a:cubicBezTo>
                    <a:pt x="7662" y="3732"/>
                    <a:pt x="7588" y="3660"/>
                    <a:pt x="7497" y="3660"/>
                  </a:cubicBezTo>
                  <a:close/>
                  <a:moveTo>
                    <a:pt x="216" y="4296"/>
                  </a:moveTo>
                  <a:cubicBezTo>
                    <a:pt x="206" y="4296"/>
                    <a:pt x="197" y="4296"/>
                    <a:pt x="187" y="4298"/>
                  </a:cubicBezTo>
                  <a:cubicBezTo>
                    <a:pt x="100" y="4312"/>
                    <a:pt x="42" y="4395"/>
                    <a:pt x="56" y="4482"/>
                  </a:cubicBezTo>
                  <a:cubicBezTo>
                    <a:pt x="70" y="4560"/>
                    <a:pt x="136" y="4614"/>
                    <a:pt x="211" y="4614"/>
                  </a:cubicBezTo>
                  <a:cubicBezTo>
                    <a:pt x="212" y="4614"/>
                    <a:pt x="213" y="4614"/>
                    <a:pt x="213" y="4614"/>
                  </a:cubicBezTo>
                  <a:cubicBezTo>
                    <a:pt x="223" y="4614"/>
                    <a:pt x="233" y="4614"/>
                    <a:pt x="243" y="4612"/>
                  </a:cubicBezTo>
                  <a:cubicBezTo>
                    <a:pt x="328" y="4596"/>
                    <a:pt x="387" y="4514"/>
                    <a:pt x="371" y="4426"/>
                  </a:cubicBezTo>
                  <a:cubicBezTo>
                    <a:pt x="359" y="4351"/>
                    <a:pt x="292" y="4296"/>
                    <a:pt x="216" y="4296"/>
                  </a:cubicBezTo>
                  <a:close/>
                  <a:moveTo>
                    <a:pt x="7447" y="4320"/>
                  </a:moveTo>
                  <a:cubicBezTo>
                    <a:pt x="7372" y="4320"/>
                    <a:pt x="7305" y="4373"/>
                    <a:pt x="7291" y="4451"/>
                  </a:cubicBezTo>
                  <a:cubicBezTo>
                    <a:pt x="7276" y="4538"/>
                    <a:pt x="7333" y="4621"/>
                    <a:pt x="7420" y="4636"/>
                  </a:cubicBezTo>
                  <a:cubicBezTo>
                    <a:pt x="7429" y="4637"/>
                    <a:pt x="7438" y="4638"/>
                    <a:pt x="7449" y="4639"/>
                  </a:cubicBezTo>
                  <a:cubicBezTo>
                    <a:pt x="7524" y="4639"/>
                    <a:pt x="7591" y="4584"/>
                    <a:pt x="7606" y="4507"/>
                  </a:cubicBezTo>
                  <a:cubicBezTo>
                    <a:pt x="7622" y="4420"/>
                    <a:pt x="7565" y="4337"/>
                    <a:pt x="7476" y="4322"/>
                  </a:cubicBezTo>
                  <a:cubicBezTo>
                    <a:pt x="7466" y="4321"/>
                    <a:pt x="7457" y="4320"/>
                    <a:pt x="7447" y="4320"/>
                  </a:cubicBezTo>
                  <a:close/>
                  <a:moveTo>
                    <a:pt x="377" y="4915"/>
                  </a:moveTo>
                  <a:cubicBezTo>
                    <a:pt x="359" y="4915"/>
                    <a:pt x="341" y="4918"/>
                    <a:pt x="323" y="4925"/>
                  </a:cubicBezTo>
                  <a:cubicBezTo>
                    <a:pt x="240" y="4953"/>
                    <a:pt x="197" y="5046"/>
                    <a:pt x="227" y="5127"/>
                  </a:cubicBezTo>
                  <a:cubicBezTo>
                    <a:pt x="250" y="5193"/>
                    <a:pt x="311" y="5234"/>
                    <a:pt x="378" y="5235"/>
                  </a:cubicBezTo>
                  <a:cubicBezTo>
                    <a:pt x="395" y="5235"/>
                    <a:pt x="415" y="5232"/>
                    <a:pt x="432" y="5226"/>
                  </a:cubicBezTo>
                  <a:cubicBezTo>
                    <a:pt x="515" y="5194"/>
                    <a:pt x="558" y="5103"/>
                    <a:pt x="528" y="5021"/>
                  </a:cubicBezTo>
                  <a:cubicBezTo>
                    <a:pt x="503" y="4956"/>
                    <a:pt x="442" y="4915"/>
                    <a:pt x="377" y="4915"/>
                  </a:cubicBezTo>
                  <a:close/>
                  <a:moveTo>
                    <a:pt x="7278" y="4936"/>
                  </a:moveTo>
                  <a:cubicBezTo>
                    <a:pt x="7213" y="4936"/>
                    <a:pt x="7153" y="4976"/>
                    <a:pt x="7129" y="5041"/>
                  </a:cubicBezTo>
                  <a:cubicBezTo>
                    <a:pt x="7100" y="5125"/>
                    <a:pt x="7142" y="5215"/>
                    <a:pt x="7224" y="5247"/>
                  </a:cubicBezTo>
                  <a:cubicBezTo>
                    <a:pt x="7243" y="5253"/>
                    <a:pt x="7261" y="5256"/>
                    <a:pt x="7279" y="5256"/>
                  </a:cubicBezTo>
                  <a:cubicBezTo>
                    <a:pt x="7345" y="5256"/>
                    <a:pt x="7406" y="5216"/>
                    <a:pt x="7429" y="5151"/>
                  </a:cubicBezTo>
                  <a:cubicBezTo>
                    <a:pt x="7460" y="5067"/>
                    <a:pt x="7417" y="4975"/>
                    <a:pt x="7334" y="4946"/>
                  </a:cubicBezTo>
                  <a:cubicBezTo>
                    <a:pt x="7315" y="4939"/>
                    <a:pt x="7296" y="4936"/>
                    <a:pt x="7278" y="4936"/>
                  </a:cubicBezTo>
                  <a:close/>
                  <a:moveTo>
                    <a:pt x="649" y="5496"/>
                  </a:moveTo>
                  <a:cubicBezTo>
                    <a:pt x="621" y="5496"/>
                    <a:pt x="593" y="5503"/>
                    <a:pt x="568" y="5518"/>
                  </a:cubicBezTo>
                  <a:cubicBezTo>
                    <a:pt x="491" y="5561"/>
                    <a:pt x="465" y="5658"/>
                    <a:pt x="508" y="5735"/>
                  </a:cubicBezTo>
                  <a:cubicBezTo>
                    <a:pt x="538" y="5784"/>
                    <a:pt x="591" y="5814"/>
                    <a:pt x="647" y="5815"/>
                  </a:cubicBezTo>
                  <a:cubicBezTo>
                    <a:pt x="674" y="5815"/>
                    <a:pt x="701" y="5809"/>
                    <a:pt x="727" y="5794"/>
                  </a:cubicBezTo>
                  <a:cubicBezTo>
                    <a:pt x="801" y="5750"/>
                    <a:pt x="829" y="5652"/>
                    <a:pt x="786" y="5576"/>
                  </a:cubicBezTo>
                  <a:cubicBezTo>
                    <a:pt x="756" y="5524"/>
                    <a:pt x="703" y="5496"/>
                    <a:pt x="649" y="5496"/>
                  </a:cubicBezTo>
                  <a:close/>
                  <a:moveTo>
                    <a:pt x="7007" y="5515"/>
                  </a:moveTo>
                  <a:cubicBezTo>
                    <a:pt x="6952" y="5515"/>
                    <a:pt x="6898" y="5544"/>
                    <a:pt x="6868" y="5595"/>
                  </a:cubicBezTo>
                  <a:lnTo>
                    <a:pt x="6868" y="5594"/>
                  </a:lnTo>
                  <a:lnTo>
                    <a:pt x="6868" y="5594"/>
                  </a:lnTo>
                  <a:cubicBezTo>
                    <a:pt x="6823" y="5671"/>
                    <a:pt x="6849" y="5768"/>
                    <a:pt x="6926" y="5813"/>
                  </a:cubicBezTo>
                  <a:cubicBezTo>
                    <a:pt x="6952" y="5829"/>
                    <a:pt x="6979" y="5835"/>
                    <a:pt x="7006" y="5835"/>
                  </a:cubicBezTo>
                  <a:cubicBezTo>
                    <a:pt x="7061" y="5835"/>
                    <a:pt x="7113" y="5805"/>
                    <a:pt x="7144" y="5755"/>
                  </a:cubicBezTo>
                  <a:cubicBezTo>
                    <a:pt x="7189" y="5678"/>
                    <a:pt x="7163" y="5581"/>
                    <a:pt x="7086" y="5536"/>
                  </a:cubicBezTo>
                  <a:cubicBezTo>
                    <a:pt x="7061" y="5522"/>
                    <a:pt x="7034" y="5515"/>
                    <a:pt x="7007" y="5515"/>
                  </a:cubicBezTo>
                  <a:close/>
                  <a:moveTo>
                    <a:pt x="1013" y="6021"/>
                  </a:moveTo>
                  <a:cubicBezTo>
                    <a:pt x="977" y="6021"/>
                    <a:pt x="940" y="6033"/>
                    <a:pt x="911" y="6057"/>
                  </a:cubicBezTo>
                  <a:cubicBezTo>
                    <a:pt x="842" y="6113"/>
                    <a:pt x="834" y="6215"/>
                    <a:pt x="890" y="6282"/>
                  </a:cubicBezTo>
                  <a:cubicBezTo>
                    <a:pt x="921" y="6320"/>
                    <a:pt x="968" y="6340"/>
                    <a:pt x="1012" y="6340"/>
                  </a:cubicBezTo>
                  <a:cubicBezTo>
                    <a:pt x="1049" y="6340"/>
                    <a:pt x="1085" y="6326"/>
                    <a:pt x="1115" y="6303"/>
                  </a:cubicBezTo>
                  <a:cubicBezTo>
                    <a:pt x="1184" y="6246"/>
                    <a:pt x="1192" y="6145"/>
                    <a:pt x="1136" y="6078"/>
                  </a:cubicBezTo>
                  <a:cubicBezTo>
                    <a:pt x="1105" y="6040"/>
                    <a:pt x="1059" y="6021"/>
                    <a:pt x="1013" y="6021"/>
                  </a:cubicBezTo>
                  <a:close/>
                  <a:moveTo>
                    <a:pt x="6628" y="6038"/>
                  </a:moveTo>
                  <a:cubicBezTo>
                    <a:pt x="6584" y="6038"/>
                    <a:pt x="6539" y="6057"/>
                    <a:pt x="6507" y="6094"/>
                  </a:cubicBezTo>
                  <a:cubicBezTo>
                    <a:pt x="6451" y="6162"/>
                    <a:pt x="6460" y="6263"/>
                    <a:pt x="6527" y="6319"/>
                  </a:cubicBezTo>
                  <a:cubicBezTo>
                    <a:pt x="6556" y="6344"/>
                    <a:pt x="6593" y="6357"/>
                    <a:pt x="6628" y="6358"/>
                  </a:cubicBezTo>
                  <a:cubicBezTo>
                    <a:pt x="6676" y="6358"/>
                    <a:pt x="6721" y="6339"/>
                    <a:pt x="6753" y="6300"/>
                  </a:cubicBezTo>
                  <a:lnTo>
                    <a:pt x="6753" y="6302"/>
                  </a:lnTo>
                  <a:cubicBezTo>
                    <a:pt x="6807" y="6233"/>
                    <a:pt x="6800" y="6131"/>
                    <a:pt x="6733" y="6077"/>
                  </a:cubicBezTo>
                  <a:cubicBezTo>
                    <a:pt x="6702" y="6051"/>
                    <a:pt x="6665" y="6038"/>
                    <a:pt x="6628" y="6038"/>
                  </a:cubicBezTo>
                  <a:close/>
                  <a:moveTo>
                    <a:pt x="1463" y="6474"/>
                  </a:moveTo>
                  <a:cubicBezTo>
                    <a:pt x="1418" y="6474"/>
                    <a:pt x="1373" y="6493"/>
                    <a:pt x="1341" y="6530"/>
                  </a:cubicBezTo>
                  <a:cubicBezTo>
                    <a:pt x="1285" y="6597"/>
                    <a:pt x="1294" y="6699"/>
                    <a:pt x="1360" y="6755"/>
                  </a:cubicBezTo>
                  <a:cubicBezTo>
                    <a:pt x="1390" y="6780"/>
                    <a:pt x="1427" y="6793"/>
                    <a:pt x="1464" y="6793"/>
                  </a:cubicBezTo>
                  <a:cubicBezTo>
                    <a:pt x="1509" y="6793"/>
                    <a:pt x="1553" y="6773"/>
                    <a:pt x="1585" y="6735"/>
                  </a:cubicBezTo>
                  <a:cubicBezTo>
                    <a:pt x="1642" y="6668"/>
                    <a:pt x="1632" y="6568"/>
                    <a:pt x="1565" y="6510"/>
                  </a:cubicBezTo>
                  <a:cubicBezTo>
                    <a:pt x="1536" y="6486"/>
                    <a:pt x="1499" y="6474"/>
                    <a:pt x="1463" y="6474"/>
                  </a:cubicBezTo>
                  <a:close/>
                  <a:moveTo>
                    <a:pt x="6183" y="6489"/>
                  </a:moveTo>
                  <a:cubicBezTo>
                    <a:pt x="6147" y="6489"/>
                    <a:pt x="6111" y="6501"/>
                    <a:pt x="6081" y="6525"/>
                  </a:cubicBezTo>
                  <a:cubicBezTo>
                    <a:pt x="6012" y="6582"/>
                    <a:pt x="6004" y="6683"/>
                    <a:pt x="6060" y="6750"/>
                  </a:cubicBezTo>
                  <a:cubicBezTo>
                    <a:pt x="6092" y="6788"/>
                    <a:pt x="6137" y="6808"/>
                    <a:pt x="6182" y="6808"/>
                  </a:cubicBezTo>
                  <a:cubicBezTo>
                    <a:pt x="6218" y="6808"/>
                    <a:pt x="6255" y="6796"/>
                    <a:pt x="6286" y="6771"/>
                  </a:cubicBezTo>
                  <a:cubicBezTo>
                    <a:pt x="6353" y="6715"/>
                    <a:pt x="6361" y="6614"/>
                    <a:pt x="6307" y="6546"/>
                  </a:cubicBezTo>
                  <a:cubicBezTo>
                    <a:pt x="6275" y="6508"/>
                    <a:pt x="6229" y="6489"/>
                    <a:pt x="6183" y="6489"/>
                  </a:cubicBezTo>
                  <a:close/>
                  <a:moveTo>
                    <a:pt x="1989" y="6842"/>
                  </a:moveTo>
                  <a:cubicBezTo>
                    <a:pt x="1933" y="6842"/>
                    <a:pt x="1879" y="6871"/>
                    <a:pt x="1849" y="6922"/>
                  </a:cubicBezTo>
                  <a:cubicBezTo>
                    <a:pt x="1805" y="6997"/>
                    <a:pt x="1831" y="7096"/>
                    <a:pt x="1907" y="7139"/>
                  </a:cubicBezTo>
                  <a:cubicBezTo>
                    <a:pt x="1932" y="7155"/>
                    <a:pt x="1959" y="7161"/>
                    <a:pt x="1986" y="7161"/>
                  </a:cubicBezTo>
                  <a:cubicBezTo>
                    <a:pt x="2041" y="7161"/>
                    <a:pt x="2095" y="7133"/>
                    <a:pt x="2126" y="7081"/>
                  </a:cubicBezTo>
                  <a:cubicBezTo>
                    <a:pt x="2169" y="7004"/>
                    <a:pt x="2142" y="6908"/>
                    <a:pt x="2067" y="6862"/>
                  </a:cubicBezTo>
                  <a:lnTo>
                    <a:pt x="2067" y="6862"/>
                  </a:lnTo>
                  <a:cubicBezTo>
                    <a:pt x="2067" y="6862"/>
                    <a:pt x="2101" y="6882"/>
                    <a:pt x="2101" y="6882"/>
                  </a:cubicBezTo>
                  <a:cubicBezTo>
                    <a:pt x="2101" y="6882"/>
                    <a:pt x="2093" y="6877"/>
                    <a:pt x="2068" y="6862"/>
                  </a:cubicBezTo>
                  <a:cubicBezTo>
                    <a:pt x="2043" y="6848"/>
                    <a:pt x="2016" y="6842"/>
                    <a:pt x="1989" y="6842"/>
                  </a:cubicBezTo>
                  <a:close/>
                  <a:moveTo>
                    <a:pt x="5657" y="6854"/>
                  </a:moveTo>
                  <a:cubicBezTo>
                    <a:pt x="5630" y="6854"/>
                    <a:pt x="5603" y="6861"/>
                    <a:pt x="5578" y="6876"/>
                  </a:cubicBezTo>
                  <a:cubicBezTo>
                    <a:pt x="5502" y="6919"/>
                    <a:pt x="5476" y="7017"/>
                    <a:pt x="5519" y="7093"/>
                  </a:cubicBezTo>
                  <a:cubicBezTo>
                    <a:pt x="5549" y="7144"/>
                    <a:pt x="5602" y="7173"/>
                    <a:pt x="5657" y="7173"/>
                  </a:cubicBezTo>
                  <a:cubicBezTo>
                    <a:pt x="5685" y="7173"/>
                    <a:pt x="5712" y="7166"/>
                    <a:pt x="5738" y="7152"/>
                  </a:cubicBezTo>
                  <a:cubicBezTo>
                    <a:pt x="5812" y="7108"/>
                    <a:pt x="5840" y="7010"/>
                    <a:pt x="5796" y="6935"/>
                  </a:cubicBezTo>
                  <a:cubicBezTo>
                    <a:pt x="5766" y="6884"/>
                    <a:pt x="5712" y="6854"/>
                    <a:pt x="5657" y="6854"/>
                  </a:cubicBezTo>
                  <a:close/>
                  <a:moveTo>
                    <a:pt x="2565" y="7114"/>
                  </a:moveTo>
                  <a:cubicBezTo>
                    <a:pt x="2500" y="7114"/>
                    <a:pt x="2440" y="7154"/>
                    <a:pt x="2416" y="7219"/>
                  </a:cubicBezTo>
                  <a:cubicBezTo>
                    <a:pt x="2385" y="7303"/>
                    <a:pt x="2427" y="7394"/>
                    <a:pt x="2511" y="7424"/>
                  </a:cubicBezTo>
                  <a:cubicBezTo>
                    <a:pt x="2527" y="7431"/>
                    <a:pt x="2542" y="7434"/>
                    <a:pt x="2558" y="7434"/>
                  </a:cubicBezTo>
                  <a:cubicBezTo>
                    <a:pt x="2561" y="7434"/>
                    <a:pt x="2564" y="7434"/>
                    <a:pt x="2567" y="7434"/>
                  </a:cubicBezTo>
                  <a:cubicBezTo>
                    <a:pt x="2631" y="7434"/>
                    <a:pt x="2694" y="7394"/>
                    <a:pt x="2716" y="7328"/>
                  </a:cubicBezTo>
                  <a:cubicBezTo>
                    <a:pt x="2747" y="7245"/>
                    <a:pt x="2704" y="7155"/>
                    <a:pt x="2621" y="7124"/>
                  </a:cubicBezTo>
                  <a:cubicBezTo>
                    <a:pt x="2602" y="7118"/>
                    <a:pt x="2584" y="7114"/>
                    <a:pt x="2565" y="7114"/>
                  </a:cubicBezTo>
                  <a:close/>
                  <a:moveTo>
                    <a:pt x="5076" y="7124"/>
                  </a:moveTo>
                  <a:cubicBezTo>
                    <a:pt x="5058" y="7124"/>
                    <a:pt x="5040" y="7127"/>
                    <a:pt x="5022" y="7133"/>
                  </a:cubicBezTo>
                  <a:cubicBezTo>
                    <a:pt x="4939" y="7162"/>
                    <a:pt x="4896" y="7254"/>
                    <a:pt x="4926" y="7336"/>
                  </a:cubicBezTo>
                  <a:cubicBezTo>
                    <a:pt x="4951" y="7402"/>
                    <a:pt x="5012" y="7443"/>
                    <a:pt x="5076" y="7444"/>
                  </a:cubicBezTo>
                  <a:cubicBezTo>
                    <a:pt x="5093" y="7444"/>
                    <a:pt x="5113" y="7441"/>
                    <a:pt x="5130" y="7435"/>
                  </a:cubicBezTo>
                  <a:cubicBezTo>
                    <a:pt x="5213" y="7403"/>
                    <a:pt x="5256" y="7313"/>
                    <a:pt x="5225" y="7230"/>
                  </a:cubicBezTo>
                  <a:cubicBezTo>
                    <a:pt x="5204" y="7164"/>
                    <a:pt x="5141" y="7124"/>
                    <a:pt x="5076" y="7124"/>
                  </a:cubicBezTo>
                  <a:close/>
                  <a:moveTo>
                    <a:pt x="3179" y="7282"/>
                  </a:moveTo>
                  <a:cubicBezTo>
                    <a:pt x="3105" y="7282"/>
                    <a:pt x="3040" y="7336"/>
                    <a:pt x="3026" y="7414"/>
                  </a:cubicBezTo>
                  <a:cubicBezTo>
                    <a:pt x="3009" y="7501"/>
                    <a:pt x="3067" y="7583"/>
                    <a:pt x="3155" y="7599"/>
                  </a:cubicBezTo>
                  <a:cubicBezTo>
                    <a:pt x="3166" y="7601"/>
                    <a:pt x="3174" y="7601"/>
                    <a:pt x="3183" y="7602"/>
                  </a:cubicBezTo>
                  <a:cubicBezTo>
                    <a:pt x="3258" y="7602"/>
                    <a:pt x="3326" y="7546"/>
                    <a:pt x="3340" y="7470"/>
                  </a:cubicBezTo>
                  <a:cubicBezTo>
                    <a:pt x="3355" y="7382"/>
                    <a:pt x="3298" y="7299"/>
                    <a:pt x="3211" y="7285"/>
                  </a:cubicBezTo>
                  <a:cubicBezTo>
                    <a:pt x="3200" y="7283"/>
                    <a:pt x="3190" y="7282"/>
                    <a:pt x="3179" y="7282"/>
                  </a:cubicBezTo>
                  <a:close/>
                  <a:moveTo>
                    <a:pt x="4458" y="7285"/>
                  </a:moveTo>
                  <a:cubicBezTo>
                    <a:pt x="4449" y="7285"/>
                    <a:pt x="4440" y="7286"/>
                    <a:pt x="4431" y="7287"/>
                  </a:cubicBezTo>
                  <a:cubicBezTo>
                    <a:pt x="4343" y="7302"/>
                    <a:pt x="4286" y="7385"/>
                    <a:pt x="4300" y="7473"/>
                  </a:cubicBezTo>
                  <a:cubicBezTo>
                    <a:pt x="4314" y="7549"/>
                    <a:pt x="4382" y="7606"/>
                    <a:pt x="4457" y="7606"/>
                  </a:cubicBezTo>
                  <a:cubicBezTo>
                    <a:pt x="4467" y="7606"/>
                    <a:pt x="4477" y="7604"/>
                    <a:pt x="4487" y="7603"/>
                  </a:cubicBezTo>
                  <a:cubicBezTo>
                    <a:pt x="4572" y="7588"/>
                    <a:pt x="4631" y="7506"/>
                    <a:pt x="4615" y="7419"/>
                  </a:cubicBezTo>
                  <a:cubicBezTo>
                    <a:pt x="4603" y="7340"/>
                    <a:pt x="4535" y="7285"/>
                    <a:pt x="4458" y="7285"/>
                  </a:cubicBezTo>
                  <a:close/>
                  <a:moveTo>
                    <a:pt x="3821" y="7331"/>
                  </a:moveTo>
                  <a:cubicBezTo>
                    <a:pt x="3735" y="7331"/>
                    <a:pt x="3662" y="7401"/>
                    <a:pt x="3662" y="7490"/>
                  </a:cubicBezTo>
                  <a:cubicBezTo>
                    <a:pt x="3661" y="7577"/>
                    <a:pt x="3732" y="7649"/>
                    <a:pt x="3820" y="7649"/>
                  </a:cubicBezTo>
                  <a:lnTo>
                    <a:pt x="3821" y="7649"/>
                  </a:lnTo>
                  <a:cubicBezTo>
                    <a:pt x="3907" y="7649"/>
                    <a:pt x="3979" y="7578"/>
                    <a:pt x="3979" y="7490"/>
                  </a:cubicBezTo>
                  <a:cubicBezTo>
                    <a:pt x="3981" y="7403"/>
                    <a:pt x="3908" y="7331"/>
                    <a:pt x="3821" y="733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56"/>
            <p:cNvSpPr/>
            <p:nvPr/>
          </p:nvSpPr>
          <p:spPr>
            <a:xfrm>
              <a:off x="8172893" y="4043309"/>
              <a:ext cx="127824" cy="182236"/>
            </a:xfrm>
            <a:custGeom>
              <a:avLst/>
              <a:gdLst/>
              <a:ahLst/>
              <a:cxnLst/>
              <a:rect l="l" t="t" r="r" b="b"/>
              <a:pathLst>
                <a:path w="3364" h="4796" extrusionOk="0">
                  <a:moveTo>
                    <a:pt x="1450" y="0"/>
                  </a:moveTo>
                  <a:lnTo>
                    <a:pt x="1131" y="1277"/>
                  </a:lnTo>
                  <a:lnTo>
                    <a:pt x="160" y="1277"/>
                  </a:lnTo>
                  <a:cubicBezTo>
                    <a:pt x="71" y="1277"/>
                    <a:pt x="1" y="1348"/>
                    <a:pt x="1" y="1436"/>
                  </a:cubicBezTo>
                  <a:lnTo>
                    <a:pt x="1" y="1930"/>
                  </a:lnTo>
                  <a:cubicBezTo>
                    <a:pt x="1" y="2018"/>
                    <a:pt x="71" y="2088"/>
                    <a:pt x="160" y="2088"/>
                  </a:cubicBezTo>
                  <a:lnTo>
                    <a:pt x="1295" y="2088"/>
                  </a:lnTo>
                  <a:lnTo>
                    <a:pt x="1295" y="4637"/>
                  </a:lnTo>
                  <a:cubicBezTo>
                    <a:pt x="1295" y="4724"/>
                    <a:pt x="1366" y="4796"/>
                    <a:pt x="1454" y="4796"/>
                  </a:cubicBezTo>
                  <a:lnTo>
                    <a:pt x="1928" y="4796"/>
                  </a:lnTo>
                  <a:cubicBezTo>
                    <a:pt x="2016" y="4796"/>
                    <a:pt x="2086" y="4724"/>
                    <a:pt x="2086" y="4637"/>
                  </a:cubicBezTo>
                  <a:lnTo>
                    <a:pt x="2086" y="2244"/>
                  </a:lnTo>
                  <a:lnTo>
                    <a:pt x="3203" y="2244"/>
                  </a:lnTo>
                  <a:cubicBezTo>
                    <a:pt x="3291" y="2244"/>
                    <a:pt x="3362" y="2173"/>
                    <a:pt x="3362" y="2084"/>
                  </a:cubicBezTo>
                  <a:lnTo>
                    <a:pt x="3362" y="1439"/>
                  </a:lnTo>
                  <a:cubicBezTo>
                    <a:pt x="3363" y="1348"/>
                    <a:pt x="3293" y="1276"/>
                    <a:pt x="3205" y="1276"/>
                  </a:cubicBezTo>
                  <a:lnTo>
                    <a:pt x="2089" y="1276"/>
                  </a:lnTo>
                  <a:lnTo>
                    <a:pt x="2089" y="159"/>
                  </a:lnTo>
                  <a:cubicBezTo>
                    <a:pt x="2089" y="72"/>
                    <a:pt x="2017" y="0"/>
                    <a:pt x="19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56"/>
            <p:cNvSpPr/>
            <p:nvPr/>
          </p:nvSpPr>
          <p:spPr>
            <a:xfrm>
              <a:off x="8027325" y="4001588"/>
              <a:ext cx="339546" cy="321155"/>
            </a:xfrm>
            <a:custGeom>
              <a:avLst/>
              <a:gdLst/>
              <a:ahLst/>
              <a:cxnLst/>
              <a:rect l="l" t="t" r="r" b="b"/>
              <a:pathLst>
                <a:path w="8936" h="8452" extrusionOk="0">
                  <a:moveTo>
                    <a:pt x="1934" y="0"/>
                  </a:moveTo>
                  <a:cubicBezTo>
                    <a:pt x="1" y="1934"/>
                    <a:pt x="1" y="5069"/>
                    <a:pt x="1934" y="7001"/>
                  </a:cubicBezTo>
                  <a:cubicBezTo>
                    <a:pt x="2900" y="7968"/>
                    <a:pt x="4168" y="8451"/>
                    <a:pt x="5435" y="8451"/>
                  </a:cubicBezTo>
                  <a:cubicBezTo>
                    <a:pt x="6702" y="8451"/>
                    <a:pt x="7969" y="7968"/>
                    <a:pt x="8935" y="7002"/>
                  </a:cubicBezTo>
                  <a:cubicBezTo>
                    <a:pt x="8871" y="6938"/>
                    <a:pt x="8786" y="6905"/>
                    <a:pt x="8702" y="6905"/>
                  </a:cubicBezTo>
                  <a:cubicBezTo>
                    <a:pt x="8625" y="6905"/>
                    <a:pt x="8548" y="6932"/>
                    <a:pt x="8486" y="6987"/>
                  </a:cubicBezTo>
                  <a:cubicBezTo>
                    <a:pt x="7614" y="7751"/>
                    <a:pt x="6525" y="8133"/>
                    <a:pt x="5435" y="8133"/>
                  </a:cubicBezTo>
                  <a:cubicBezTo>
                    <a:pt x="4250" y="8133"/>
                    <a:pt x="3065" y="7681"/>
                    <a:pt x="2160" y="6776"/>
                  </a:cubicBezTo>
                  <a:cubicBezTo>
                    <a:pt x="425" y="5041"/>
                    <a:pt x="355" y="2269"/>
                    <a:pt x="1950" y="451"/>
                  </a:cubicBezTo>
                  <a:cubicBezTo>
                    <a:pt x="2065" y="320"/>
                    <a:pt x="2056" y="122"/>
                    <a:pt x="19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56"/>
            <p:cNvSpPr/>
            <p:nvPr/>
          </p:nvSpPr>
          <p:spPr>
            <a:xfrm>
              <a:off x="8166927" y="4091794"/>
              <a:ext cx="85190" cy="140325"/>
            </a:xfrm>
            <a:custGeom>
              <a:avLst/>
              <a:gdLst/>
              <a:ahLst/>
              <a:cxnLst/>
              <a:rect l="l" t="t" r="r" b="b"/>
              <a:pathLst>
                <a:path w="2242" h="3693" extrusionOk="0">
                  <a:moveTo>
                    <a:pt x="160" y="0"/>
                  </a:moveTo>
                  <a:cubicBezTo>
                    <a:pt x="71" y="0"/>
                    <a:pt x="1" y="71"/>
                    <a:pt x="1" y="159"/>
                  </a:cubicBezTo>
                  <a:lnTo>
                    <a:pt x="1" y="807"/>
                  </a:lnTo>
                  <a:cubicBezTo>
                    <a:pt x="1" y="895"/>
                    <a:pt x="71" y="966"/>
                    <a:pt x="160" y="966"/>
                  </a:cubicBezTo>
                  <a:lnTo>
                    <a:pt x="1276" y="966"/>
                  </a:lnTo>
                  <a:lnTo>
                    <a:pt x="1276" y="3532"/>
                  </a:lnTo>
                  <a:cubicBezTo>
                    <a:pt x="1276" y="3621"/>
                    <a:pt x="1347" y="3692"/>
                    <a:pt x="1436" y="3692"/>
                  </a:cubicBezTo>
                  <a:lnTo>
                    <a:pt x="2083" y="3692"/>
                  </a:lnTo>
                  <a:cubicBezTo>
                    <a:pt x="2170" y="3692"/>
                    <a:pt x="2241" y="3621"/>
                    <a:pt x="2241" y="3532"/>
                  </a:cubicBezTo>
                  <a:lnTo>
                    <a:pt x="2241" y="3363"/>
                  </a:lnTo>
                  <a:lnTo>
                    <a:pt x="1922" y="3363"/>
                  </a:lnTo>
                  <a:cubicBezTo>
                    <a:pt x="1921" y="3363"/>
                    <a:pt x="1920" y="3363"/>
                    <a:pt x="1920" y="3363"/>
                  </a:cubicBezTo>
                  <a:cubicBezTo>
                    <a:pt x="1747" y="3363"/>
                    <a:pt x="1606" y="3216"/>
                    <a:pt x="1606" y="3036"/>
                  </a:cubicBezTo>
                  <a:lnTo>
                    <a:pt x="1606" y="956"/>
                  </a:lnTo>
                  <a:cubicBezTo>
                    <a:pt x="1606" y="781"/>
                    <a:pt x="1463" y="638"/>
                    <a:pt x="1286" y="638"/>
                  </a:cubicBezTo>
                  <a:lnTo>
                    <a:pt x="649" y="638"/>
                  </a:lnTo>
                  <a:cubicBezTo>
                    <a:pt x="473" y="638"/>
                    <a:pt x="329" y="495"/>
                    <a:pt x="329" y="318"/>
                  </a:cubicBezTo>
                  <a:lnTo>
                    <a:pt x="329" y="0"/>
                  </a:lnTo>
                  <a:close/>
                </a:path>
              </a:pathLst>
            </a:custGeom>
            <a:solidFill>
              <a:srgbClr val="FFDD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56"/>
            <p:cNvSpPr/>
            <p:nvPr/>
          </p:nvSpPr>
          <p:spPr>
            <a:xfrm>
              <a:off x="8215450" y="4043271"/>
              <a:ext cx="12539" cy="48561"/>
            </a:xfrm>
            <a:custGeom>
              <a:avLst/>
              <a:gdLst/>
              <a:ahLst/>
              <a:cxnLst/>
              <a:rect l="l" t="t" r="r" b="b"/>
              <a:pathLst>
                <a:path w="330" h="1278" extrusionOk="0">
                  <a:moveTo>
                    <a:pt x="160" y="0"/>
                  </a:moveTo>
                  <a:cubicBezTo>
                    <a:pt x="71" y="0"/>
                    <a:pt x="1" y="71"/>
                    <a:pt x="1" y="159"/>
                  </a:cubicBezTo>
                  <a:lnTo>
                    <a:pt x="1" y="1277"/>
                  </a:lnTo>
                  <a:cubicBezTo>
                    <a:pt x="182" y="1277"/>
                    <a:pt x="329" y="1133"/>
                    <a:pt x="329" y="958"/>
                  </a:cubicBezTo>
                  <a:lnTo>
                    <a:pt x="329" y="0"/>
                  </a:lnTo>
                  <a:close/>
                </a:path>
              </a:pathLst>
            </a:custGeom>
            <a:solidFill>
              <a:srgbClr val="FFDD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67"/>
        <p:cNvGrpSpPr/>
        <p:nvPr/>
      </p:nvGrpSpPr>
      <p:grpSpPr>
        <a:xfrm>
          <a:off x="0" y="0"/>
          <a:ext cx="0" cy="0"/>
          <a:chOff x="0" y="0"/>
          <a:chExt cx="0" cy="0"/>
        </a:xfrm>
      </p:grpSpPr>
      <p:sp>
        <p:nvSpPr>
          <p:cNvPr id="2168" name="Google Shape;2168;p57"/>
          <p:cNvSpPr txBox="1">
            <a:spLocks noGrp="1"/>
          </p:cNvSpPr>
          <p:nvPr>
            <p:ph type="title"/>
          </p:nvPr>
        </p:nvSpPr>
        <p:spPr>
          <a:xfrm rot="442">
            <a:off x="828389" y="1314976"/>
            <a:ext cx="4667400" cy="1511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A536D6"/>
                </a:solidFill>
              </a:rPr>
              <a:t>250 A.D.</a:t>
            </a:r>
            <a:endParaRPr dirty="0">
              <a:solidFill>
                <a:srgbClr val="A536D6"/>
              </a:solidFill>
            </a:endParaRPr>
          </a:p>
        </p:txBody>
      </p:sp>
      <p:sp>
        <p:nvSpPr>
          <p:cNvPr id="2169" name="Google Shape;2169;p57"/>
          <p:cNvSpPr txBox="1">
            <a:spLocks noGrp="1"/>
          </p:cNvSpPr>
          <p:nvPr>
            <p:ph type="subTitle" idx="1"/>
          </p:nvPr>
        </p:nvSpPr>
        <p:spPr>
          <a:xfrm>
            <a:off x="828325" y="2720350"/>
            <a:ext cx="4667400" cy="36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When the week before Easter was instituted as Holy Week</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79"/>
        <p:cNvGrpSpPr/>
        <p:nvPr/>
      </p:nvGrpSpPr>
      <p:grpSpPr>
        <a:xfrm>
          <a:off x="0" y="0"/>
          <a:ext cx="0" cy="0"/>
          <a:chOff x="0" y="0"/>
          <a:chExt cx="0" cy="0"/>
        </a:xfrm>
      </p:grpSpPr>
      <p:sp>
        <p:nvSpPr>
          <p:cNvPr id="2180" name="Google Shape;2180;p58"/>
          <p:cNvSpPr txBox="1">
            <a:spLocks noGrp="1"/>
          </p:cNvSpPr>
          <p:nvPr>
            <p:ph type="title"/>
          </p:nvPr>
        </p:nvSpPr>
        <p:spPr>
          <a:xfrm>
            <a:off x="563100" y="2240975"/>
            <a:ext cx="43602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A536D6"/>
                </a:solidFill>
              </a:rPr>
              <a:t>Holy Wednesday</a:t>
            </a:r>
            <a:endParaRPr dirty="0">
              <a:solidFill>
                <a:srgbClr val="A536D6"/>
              </a:solidFill>
            </a:endParaRPr>
          </a:p>
        </p:txBody>
      </p:sp>
      <p:sp>
        <p:nvSpPr>
          <p:cNvPr id="2181" name="Google Shape;2181;p58"/>
          <p:cNvSpPr txBox="1">
            <a:spLocks noGrp="1"/>
          </p:cNvSpPr>
          <p:nvPr>
            <p:ph type="title" idx="2"/>
          </p:nvPr>
        </p:nvSpPr>
        <p:spPr>
          <a:xfrm>
            <a:off x="1967913" y="1263700"/>
            <a:ext cx="1550100" cy="911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
        <p:nvSpPr>
          <p:cNvPr id="2182" name="Google Shape;2182;p58"/>
          <p:cNvSpPr txBox="1">
            <a:spLocks noGrp="1"/>
          </p:cNvSpPr>
          <p:nvPr>
            <p:ph type="subTitle" idx="1"/>
          </p:nvPr>
        </p:nvSpPr>
        <p:spPr>
          <a:xfrm rot="373">
            <a:off x="1362212" y="3039375"/>
            <a:ext cx="2761500" cy="563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You can enter a subtitle here if you need it</a:t>
            </a:r>
            <a:endParaRPr/>
          </a:p>
        </p:txBody>
      </p:sp>
      <p:pic>
        <p:nvPicPr>
          <p:cNvPr id="2" name="Imagen 1"/>
          <p:cNvPicPr>
            <a:picLocks noChangeAspect="1"/>
          </p:cNvPicPr>
          <p:nvPr/>
        </p:nvPicPr>
        <p:blipFill>
          <a:blip r:embed="rId3"/>
          <a:stretch>
            <a:fillRect/>
          </a:stretch>
        </p:blipFill>
        <p:spPr>
          <a:xfrm>
            <a:off x="4397207" y="685075"/>
            <a:ext cx="4369768" cy="39536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6"/>
        <p:cNvGrpSpPr/>
        <p:nvPr/>
      </p:nvGrpSpPr>
      <p:grpSpPr>
        <a:xfrm>
          <a:off x="0" y="0"/>
          <a:ext cx="0" cy="0"/>
          <a:chOff x="0" y="0"/>
          <a:chExt cx="0" cy="0"/>
        </a:xfrm>
      </p:grpSpPr>
      <p:sp>
        <p:nvSpPr>
          <p:cNvPr id="767" name="Google Shape;767;p42"/>
          <p:cNvSpPr txBox="1">
            <a:spLocks noGrp="1"/>
          </p:cNvSpPr>
          <p:nvPr>
            <p:ph type="subTitle" idx="1"/>
          </p:nvPr>
        </p:nvSpPr>
        <p:spPr>
          <a:xfrm rot="258">
            <a:off x="2552670" y="4174922"/>
            <a:ext cx="3990900" cy="656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This can be the part of the presentation where you introduce yourself, write your email…</a:t>
            </a:r>
            <a:endParaRPr dirty="0"/>
          </a:p>
          <a:p>
            <a:pPr marL="0" lvl="0" indent="0" algn="ctr" rtl="0">
              <a:spcBef>
                <a:spcPts val="1600"/>
              </a:spcBef>
              <a:spcAft>
                <a:spcPts val="1600"/>
              </a:spcAft>
              <a:buNone/>
            </a:pPr>
            <a:endParaRPr dirty="0"/>
          </a:p>
        </p:txBody>
      </p:sp>
      <p:sp>
        <p:nvSpPr>
          <p:cNvPr id="768" name="Google Shape;768;p42"/>
          <p:cNvSpPr txBox="1">
            <a:spLocks noGrp="1"/>
          </p:cNvSpPr>
          <p:nvPr>
            <p:ph type="title"/>
          </p:nvPr>
        </p:nvSpPr>
        <p:spPr>
          <a:xfrm>
            <a:off x="1736898" y="488131"/>
            <a:ext cx="5565600" cy="2283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A536D6"/>
                </a:solidFill>
              </a:rPr>
              <a:t>Whoa!</a:t>
            </a:r>
            <a:endParaRPr dirty="0">
              <a:solidFill>
                <a:srgbClr val="A536D6"/>
              </a:solidFill>
            </a:endParaRPr>
          </a:p>
        </p:txBody>
      </p:sp>
      <p:grpSp>
        <p:nvGrpSpPr>
          <p:cNvPr id="769" name="Google Shape;769;p42"/>
          <p:cNvGrpSpPr/>
          <p:nvPr/>
        </p:nvGrpSpPr>
        <p:grpSpPr>
          <a:xfrm>
            <a:off x="7763355" y="-237991"/>
            <a:ext cx="412293" cy="2215882"/>
            <a:chOff x="5450003" y="1098593"/>
            <a:chExt cx="127016" cy="682650"/>
          </a:xfrm>
        </p:grpSpPr>
        <p:sp>
          <p:nvSpPr>
            <p:cNvPr id="770" name="Google Shape;770;p42"/>
            <p:cNvSpPr/>
            <p:nvPr/>
          </p:nvSpPr>
          <p:spPr>
            <a:xfrm>
              <a:off x="5450003" y="1099734"/>
              <a:ext cx="127016" cy="681509"/>
            </a:xfrm>
            <a:custGeom>
              <a:avLst/>
              <a:gdLst/>
              <a:ahLst/>
              <a:cxnLst/>
              <a:rect l="l" t="t" r="r" b="b"/>
              <a:pathLst>
                <a:path w="1893" h="10157" extrusionOk="0">
                  <a:moveTo>
                    <a:pt x="1" y="0"/>
                  </a:moveTo>
                  <a:lnTo>
                    <a:pt x="1" y="10156"/>
                  </a:lnTo>
                  <a:lnTo>
                    <a:pt x="946" y="9201"/>
                  </a:lnTo>
                  <a:lnTo>
                    <a:pt x="1893" y="10156"/>
                  </a:lnTo>
                  <a:lnTo>
                    <a:pt x="189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42"/>
            <p:cNvSpPr/>
            <p:nvPr/>
          </p:nvSpPr>
          <p:spPr>
            <a:xfrm>
              <a:off x="5467515" y="1098593"/>
              <a:ext cx="1946" cy="665070"/>
            </a:xfrm>
            <a:custGeom>
              <a:avLst/>
              <a:gdLst/>
              <a:ahLst/>
              <a:cxnLst/>
              <a:rect l="l" t="t" r="r" b="b"/>
              <a:pathLst>
                <a:path w="29" h="9912" extrusionOk="0">
                  <a:moveTo>
                    <a:pt x="13" y="1"/>
                  </a:moveTo>
                  <a:cubicBezTo>
                    <a:pt x="8" y="1"/>
                    <a:pt x="0" y="5"/>
                    <a:pt x="0" y="13"/>
                  </a:cubicBezTo>
                  <a:lnTo>
                    <a:pt x="0" y="9897"/>
                  </a:lnTo>
                  <a:cubicBezTo>
                    <a:pt x="0" y="9903"/>
                    <a:pt x="6" y="9911"/>
                    <a:pt x="13" y="9911"/>
                  </a:cubicBezTo>
                  <a:cubicBezTo>
                    <a:pt x="21" y="9911"/>
                    <a:pt x="29" y="9903"/>
                    <a:pt x="27" y="9895"/>
                  </a:cubicBezTo>
                  <a:lnTo>
                    <a:pt x="27" y="13"/>
                  </a:lnTo>
                  <a:cubicBezTo>
                    <a:pt x="27" y="7"/>
                    <a:pt x="21" y="1"/>
                    <a:pt x="1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42"/>
            <p:cNvSpPr/>
            <p:nvPr/>
          </p:nvSpPr>
          <p:spPr>
            <a:xfrm>
              <a:off x="5560043" y="1098996"/>
              <a:ext cx="1879" cy="665070"/>
            </a:xfrm>
            <a:custGeom>
              <a:avLst/>
              <a:gdLst/>
              <a:ahLst/>
              <a:cxnLst/>
              <a:rect l="l" t="t" r="r" b="b"/>
              <a:pathLst>
                <a:path w="28" h="9912" extrusionOk="0">
                  <a:moveTo>
                    <a:pt x="13" y="1"/>
                  </a:moveTo>
                  <a:cubicBezTo>
                    <a:pt x="7" y="1"/>
                    <a:pt x="1" y="7"/>
                    <a:pt x="1" y="15"/>
                  </a:cubicBezTo>
                  <a:lnTo>
                    <a:pt x="1" y="9899"/>
                  </a:lnTo>
                  <a:cubicBezTo>
                    <a:pt x="1" y="9905"/>
                    <a:pt x="5" y="9911"/>
                    <a:pt x="13" y="9911"/>
                  </a:cubicBezTo>
                  <a:cubicBezTo>
                    <a:pt x="23" y="9911"/>
                    <a:pt x="27" y="9907"/>
                    <a:pt x="25" y="9899"/>
                  </a:cubicBezTo>
                  <a:lnTo>
                    <a:pt x="25" y="15"/>
                  </a:lnTo>
                  <a:cubicBezTo>
                    <a:pt x="25" y="9"/>
                    <a:pt x="21" y="1"/>
                    <a:pt x="13"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42"/>
            <p:cNvSpPr/>
            <p:nvPr/>
          </p:nvSpPr>
          <p:spPr>
            <a:xfrm>
              <a:off x="5499118" y="1630274"/>
              <a:ext cx="28382" cy="43680"/>
            </a:xfrm>
            <a:custGeom>
              <a:avLst/>
              <a:gdLst/>
              <a:ahLst/>
              <a:cxnLst/>
              <a:rect l="l" t="t" r="r" b="b"/>
              <a:pathLst>
                <a:path w="423" h="651" extrusionOk="0">
                  <a:moveTo>
                    <a:pt x="19" y="1"/>
                  </a:moveTo>
                  <a:cubicBezTo>
                    <a:pt x="17" y="1"/>
                    <a:pt x="14" y="2"/>
                    <a:pt x="11" y="3"/>
                  </a:cubicBezTo>
                  <a:cubicBezTo>
                    <a:pt x="3" y="5"/>
                    <a:pt x="1" y="13"/>
                    <a:pt x="7" y="21"/>
                  </a:cubicBezTo>
                  <a:lnTo>
                    <a:pt x="396" y="645"/>
                  </a:lnTo>
                  <a:cubicBezTo>
                    <a:pt x="398" y="649"/>
                    <a:pt x="402" y="651"/>
                    <a:pt x="409" y="651"/>
                  </a:cubicBezTo>
                  <a:cubicBezTo>
                    <a:pt x="411" y="651"/>
                    <a:pt x="413" y="649"/>
                    <a:pt x="413" y="649"/>
                  </a:cubicBezTo>
                  <a:cubicBezTo>
                    <a:pt x="421" y="647"/>
                    <a:pt x="423" y="638"/>
                    <a:pt x="419" y="630"/>
                  </a:cubicBezTo>
                  <a:lnTo>
                    <a:pt x="29" y="7"/>
                  </a:lnTo>
                  <a:cubicBezTo>
                    <a:pt x="28" y="3"/>
                    <a:pt x="24" y="1"/>
                    <a:pt x="1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42"/>
            <p:cNvSpPr/>
            <p:nvPr/>
          </p:nvSpPr>
          <p:spPr>
            <a:xfrm>
              <a:off x="5499252" y="1630341"/>
              <a:ext cx="28114" cy="43613"/>
            </a:xfrm>
            <a:custGeom>
              <a:avLst/>
              <a:gdLst/>
              <a:ahLst/>
              <a:cxnLst/>
              <a:rect l="l" t="t" r="r" b="b"/>
              <a:pathLst>
                <a:path w="419" h="650" extrusionOk="0">
                  <a:moveTo>
                    <a:pt x="406" y="1"/>
                  </a:moveTo>
                  <a:cubicBezTo>
                    <a:pt x="402" y="1"/>
                    <a:pt x="397" y="3"/>
                    <a:pt x="394" y="8"/>
                  </a:cubicBezTo>
                  <a:lnTo>
                    <a:pt x="5" y="629"/>
                  </a:lnTo>
                  <a:cubicBezTo>
                    <a:pt x="1" y="635"/>
                    <a:pt x="1" y="644"/>
                    <a:pt x="9" y="648"/>
                  </a:cubicBezTo>
                  <a:cubicBezTo>
                    <a:pt x="11" y="648"/>
                    <a:pt x="15" y="650"/>
                    <a:pt x="17" y="650"/>
                  </a:cubicBezTo>
                  <a:cubicBezTo>
                    <a:pt x="25" y="650"/>
                    <a:pt x="27" y="648"/>
                    <a:pt x="27" y="644"/>
                  </a:cubicBezTo>
                  <a:lnTo>
                    <a:pt x="417" y="20"/>
                  </a:lnTo>
                  <a:cubicBezTo>
                    <a:pt x="419" y="14"/>
                    <a:pt x="419" y="8"/>
                    <a:pt x="411" y="2"/>
                  </a:cubicBezTo>
                  <a:cubicBezTo>
                    <a:pt x="409" y="1"/>
                    <a:pt x="407" y="1"/>
                    <a:pt x="406"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5" name="Google Shape;775;p42"/>
          <p:cNvSpPr/>
          <p:nvPr/>
        </p:nvSpPr>
        <p:spPr>
          <a:xfrm rot="779874">
            <a:off x="7138754" y="755838"/>
            <a:ext cx="231193" cy="228222"/>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42"/>
          <p:cNvSpPr/>
          <p:nvPr/>
        </p:nvSpPr>
        <p:spPr>
          <a:xfrm rot="-938008">
            <a:off x="7350971" y="974052"/>
            <a:ext cx="175089" cy="172847"/>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p:cNvPicPr>
            <a:picLocks noChangeAspect="1"/>
          </p:cNvPicPr>
          <p:nvPr/>
        </p:nvPicPr>
        <p:blipFill>
          <a:blip r:embed="rId3"/>
          <a:stretch>
            <a:fillRect/>
          </a:stretch>
        </p:blipFill>
        <p:spPr>
          <a:xfrm>
            <a:off x="3144517" y="2712207"/>
            <a:ext cx="2807205" cy="1296457"/>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86"/>
        <p:cNvGrpSpPr/>
        <p:nvPr/>
      </p:nvGrpSpPr>
      <p:grpSpPr>
        <a:xfrm>
          <a:off x="0" y="0"/>
          <a:ext cx="0" cy="0"/>
          <a:chOff x="0" y="0"/>
          <a:chExt cx="0" cy="0"/>
        </a:xfrm>
      </p:grpSpPr>
      <p:sp>
        <p:nvSpPr>
          <p:cNvPr id="2187" name="Google Shape;2187;p59"/>
          <p:cNvSpPr txBox="1">
            <a:spLocks noGrp="1"/>
          </p:cNvSpPr>
          <p:nvPr>
            <p:ph type="title"/>
          </p:nvPr>
        </p:nvSpPr>
        <p:spPr>
          <a:xfrm rot="-222">
            <a:off x="3529325" y="1106200"/>
            <a:ext cx="4638000" cy="99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A536D6"/>
                </a:solidFill>
              </a:rPr>
              <a:t>333,000</a:t>
            </a:r>
            <a:endParaRPr dirty="0">
              <a:solidFill>
                <a:srgbClr val="A536D6"/>
              </a:solidFill>
            </a:endParaRPr>
          </a:p>
        </p:txBody>
      </p:sp>
      <p:sp>
        <p:nvSpPr>
          <p:cNvPr id="2188" name="Google Shape;2188;p59"/>
          <p:cNvSpPr txBox="1">
            <a:spLocks noGrp="1"/>
          </p:cNvSpPr>
          <p:nvPr>
            <p:ph type="subTitle" idx="1"/>
          </p:nvPr>
        </p:nvSpPr>
        <p:spPr>
          <a:xfrm>
            <a:off x="3529375" y="2097553"/>
            <a:ext cx="4638000" cy="326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The Sun’s mass compared to Earth’s</a:t>
            </a:r>
            <a:endParaRPr/>
          </a:p>
        </p:txBody>
      </p:sp>
      <p:sp>
        <p:nvSpPr>
          <p:cNvPr id="2189" name="Google Shape;2189;p59"/>
          <p:cNvSpPr txBox="1">
            <a:spLocks noGrp="1"/>
          </p:cNvSpPr>
          <p:nvPr>
            <p:ph type="title" idx="2"/>
          </p:nvPr>
        </p:nvSpPr>
        <p:spPr>
          <a:xfrm>
            <a:off x="3529376" y="2742720"/>
            <a:ext cx="4638000" cy="99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386,000 km</a:t>
            </a:r>
            <a:endParaRPr/>
          </a:p>
        </p:txBody>
      </p:sp>
      <p:sp>
        <p:nvSpPr>
          <p:cNvPr id="2190" name="Google Shape;2190;p59"/>
          <p:cNvSpPr txBox="1">
            <a:spLocks noGrp="1"/>
          </p:cNvSpPr>
          <p:nvPr>
            <p:ph type="subTitle" idx="3"/>
          </p:nvPr>
        </p:nvSpPr>
        <p:spPr>
          <a:xfrm>
            <a:off x="3529358" y="3733912"/>
            <a:ext cx="4638000" cy="329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Distance between Earth and the Moon</a:t>
            </a:r>
            <a:endParaRPr/>
          </a:p>
        </p:txBody>
      </p:sp>
      <p:pic>
        <p:nvPicPr>
          <p:cNvPr id="2" name="Imagen 1"/>
          <p:cNvPicPr>
            <a:picLocks noChangeAspect="1"/>
          </p:cNvPicPr>
          <p:nvPr/>
        </p:nvPicPr>
        <p:blipFill>
          <a:blip r:embed="rId3"/>
          <a:stretch>
            <a:fillRect/>
          </a:stretch>
        </p:blipFill>
        <p:spPr>
          <a:xfrm>
            <a:off x="819524" y="1601800"/>
            <a:ext cx="3241545" cy="3089701"/>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56"/>
        <p:cNvGrpSpPr/>
        <p:nvPr/>
      </p:nvGrpSpPr>
      <p:grpSpPr>
        <a:xfrm>
          <a:off x="0" y="0"/>
          <a:ext cx="0" cy="0"/>
          <a:chOff x="0" y="0"/>
          <a:chExt cx="0" cy="0"/>
        </a:xfrm>
      </p:grpSpPr>
      <p:sp>
        <p:nvSpPr>
          <p:cNvPr id="2257" name="Google Shape;2257;p60"/>
          <p:cNvSpPr/>
          <p:nvPr/>
        </p:nvSpPr>
        <p:spPr>
          <a:xfrm>
            <a:off x="4280825" y="1449463"/>
            <a:ext cx="599400" cy="599400"/>
          </a:xfrm>
          <a:prstGeom prst="ellipse">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60"/>
          <p:cNvSpPr/>
          <p:nvPr/>
        </p:nvSpPr>
        <p:spPr>
          <a:xfrm>
            <a:off x="4280850" y="2399613"/>
            <a:ext cx="599400" cy="599400"/>
          </a:xfrm>
          <a:prstGeom prst="ellipse">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60"/>
          <p:cNvSpPr/>
          <p:nvPr/>
        </p:nvSpPr>
        <p:spPr>
          <a:xfrm>
            <a:off x="4286925" y="3417138"/>
            <a:ext cx="599400" cy="599400"/>
          </a:xfrm>
          <a:prstGeom prst="ellipse">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60"/>
          <p:cNvSpPr txBox="1">
            <a:spLocks noGrp="1"/>
          </p:cNvSpPr>
          <p:nvPr>
            <p:ph type="title"/>
          </p:nvPr>
        </p:nvSpPr>
        <p:spPr>
          <a:xfrm>
            <a:off x="720000" y="672775"/>
            <a:ext cx="7704000" cy="564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Holy Mystery </a:t>
            </a:r>
            <a:endParaRPr dirty="0"/>
          </a:p>
        </p:txBody>
      </p:sp>
      <p:grpSp>
        <p:nvGrpSpPr>
          <p:cNvPr id="2261" name="Google Shape;2261;p60"/>
          <p:cNvGrpSpPr/>
          <p:nvPr/>
        </p:nvGrpSpPr>
        <p:grpSpPr>
          <a:xfrm>
            <a:off x="4467761" y="3528375"/>
            <a:ext cx="230759" cy="376935"/>
            <a:chOff x="5676685" y="3946150"/>
            <a:chExt cx="230759" cy="376935"/>
          </a:xfrm>
        </p:grpSpPr>
        <p:sp>
          <p:nvSpPr>
            <p:cNvPr id="2262" name="Google Shape;2262;p60"/>
            <p:cNvSpPr/>
            <p:nvPr/>
          </p:nvSpPr>
          <p:spPr>
            <a:xfrm>
              <a:off x="5682613" y="3946150"/>
              <a:ext cx="224831" cy="370324"/>
            </a:xfrm>
            <a:custGeom>
              <a:avLst/>
              <a:gdLst/>
              <a:ahLst/>
              <a:cxnLst/>
              <a:rect l="l" t="t" r="r" b="b"/>
              <a:pathLst>
                <a:path w="5917" h="9746" extrusionOk="0">
                  <a:moveTo>
                    <a:pt x="2560" y="1"/>
                  </a:moveTo>
                  <a:lnTo>
                    <a:pt x="2241" y="2399"/>
                  </a:lnTo>
                  <a:lnTo>
                    <a:pt x="160" y="2399"/>
                  </a:lnTo>
                  <a:cubicBezTo>
                    <a:pt x="71" y="2399"/>
                    <a:pt x="1" y="2469"/>
                    <a:pt x="1" y="2557"/>
                  </a:cubicBezTo>
                  <a:lnTo>
                    <a:pt x="1" y="3379"/>
                  </a:lnTo>
                  <a:cubicBezTo>
                    <a:pt x="1" y="3467"/>
                    <a:pt x="71" y="3538"/>
                    <a:pt x="160" y="3538"/>
                  </a:cubicBezTo>
                  <a:lnTo>
                    <a:pt x="2417" y="3538"/>
                  </a:lnTo>
                  <a:lnTo>
                    <a:pt x="2417" y="9586"/>
                  </a:lnTo>
                  <a:cubicBezTo>
                    <a:pt x="2417" y="9674"/>
                    <a:pt x="2488" y="9746"/>
                    <a:pt x="2577" y="9746"/>
                  </a:cubicBezTo>
                  <a:lnTo>
                    <a:pt x="3358" y="9746"/>
                  </a:lnTo>
                  <a:cubicBezTo>
                    <a:pt x="3447" y="9746"/>
                    <a:pt x="3518" y="9674"/>
                    <a:pt x="3518" y="9586"/>
                  </a:cubicBezTo>
                  <a:lnTo>
                    <a:pt x="3518" y="3673"/>
                  </a:lnTo>
                  <a:lnTo>
                    <a:pt x="5755" y="3673"/>
                  </a:lnTo>
                  <a:cubicBezTo>
                    <a:pt x="5844" y="3673"/>
                    <a:pt x="5914" y="3603"/>
                    <a:pt x="5914" y="3515"/>
                  </a:cubicBezTo>
                  <a:lnTo>
                    <a:pt x="5914" y="2557"/>
                  </a:lnTo>
                  <a:cubicBezTo>
                    <a:pt x="5916" y="2468"/>
                    <a:pt x="5845" y="2397"/>
                    <a:pt x="5756" y="2397"/>
                  </a:cubicBezTo>
                  <a:lnTo>
                    <a:pt x="3519" y="2397"/>
                  </a:lnTo>
                  <a:lnTo>
                    <a:pt x="3519" y="159"/>
                  </a:lnTo>
                  <a:cubicBezTo>
                    <a:pt x="3519" y="71"/>
                    <a:pt x="3448" y="1"/>
                    <a:pt x="33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60"/>
            <p:cNvSpPr/>
            <p:nvPr/>
          </p:nvSpPr>
          <p:spPr>
            <a:xfrm>
              <a:off x="5767803" y="3946150"/>
              <a:ext cx="12539" cy="91080"/>
            </a:xfrm>
            <a:custGeom>
              <a:avLst/>
              <a:gdLst/>
              <a:ahLst/>
              <a:cxnLst/>
              <a:rect l="l" t="t" r="r" b="b"/>
              <a:pathLst>
                <a:path w="330" h="2397" extrusionOk="0">
                  <a:moveTo>
                    <a:pt x="159" y="1"/>
                  </a:moveTo>
                  <a:cubicBezTo>
                    <a:pt x="72" y="1"/>
                    <a:pt x="0" y="71"/>
                    <a:pt x="0" y="159"/>
                  </a:cubicBezTo>
                  <a:lnTo>
                    <a:pt x="0" y="2397"/>
                  </a:lnTo>
                  <a:lnTo>
                    <a:pt x="330" y="2397"/>
                  </a:lnTo>
                  <a:lnTo>
                    <a:pt x="3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60"/>
            <p:cNvSpPr/>
            <p:nvPr/>
          </p:nvSpPr>
          <p:spPr>
            <a:xfrm>
              <a:off x="5676685" y="4037268"/>
              <a:ext cx="139565" cy="285817"/>
            </a:xfrm>
            <a:custGeom>
              <a:avLst/>
              <a:gdLst/>
              <a:ahLst/>
              <a:cxnLst/>
              <a:rect l="l" t="t" r="r" b="b"/>
              <a:pathLst>
                <a:path w="3673" h="7522" extrusionOk="0">
                  <a:moveTo>
                    <a:pt x="159" y="1"/>
                  </a:moveTo>
                  <a:cubicBezTo>
                    <a:pt x="72" y="1"/>
                    <a:pt x="0" y="71"/>
                    <a:pt x="0" y="159"/>
                  </a:cubicBezTo>
                  <a:lnTo>
                    <a:pt x="0" y="1117"/>
                  </a:lnTo>
                  <a:cubicBezTo>
                    <a:pt x="0" y="1205"/>
                    <a:pt x="72" y="1275"/>
                    <a:pt x="159" y="1275"/>
                  </a:cubicBezTo>
                  <a:lnTo>
                    <a:pt x="2397" y="1275"/>
                  </a:lnTo>
                  <a:lnTo>
                    <a:pt x="2397" y="7362"/>
                  </a:lnTo>
                  <a:cubicBezTo>
                    <a:pt x="2397" y="7450"/>
                    <a:pt x="2468" y="7521"/>
                    <a:pt x="2556" y="7521"/>
                  </a:cubicBezTo>
                  <a:lnTo>
                    <a:pt x="3513" y="7521"/>
                  </a:lnTo>
                  <a:cubicBezTo>
                    <a:pt x="3602" y="7521"/>
                    <a:pt x="3672" y="7450"/>
                    <a:pt x="3672" y="7362"/>
                  </a:cubicBezTo>
                  <a:lnTo>
                    <a:pt x="3672" y="7192"/>
                  </a:lnTo>
                  <a:lnTo>
                    <a:pt x="3028" y="7192"/>
                  </a:lnTo>
                  <a:cubicBezTo>
                    <a:pt x="3027" y="7192"/>
                    <a:pt x="3026" y="7192"/>
                    <a:pt x="3025" y="7192"/>
                  </a:cubicBezTo>
                  <a:cubicBezTo>
                    <a:pt x="2850" y="7192"/>
                    <a:pt x="2708" y="7046"/>
                    <a:pt x="2708" y="6865"/>
                  </a:cubicBezTo>
                  <a:lnTo>
                    <a:pt x="2708" y="967"/>
                  </a:lnTo>
                  <a:lnTo>
                    <a:pt x="648" y="967"/>
                  </a:lnTo>
                  <a:cubicBezTo>
                    <a:pt x="472" y="967"/>
                    <a:pt x="329" y="823"/>
                    <a:pt x="329" y="648"/>
                  </a:cubicBezTo>
                  <a:lnTo>
                    <a:pt x="3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60"/>
            <p:cNvSpPr/>
            <p:nvPr/>
          </p:nvSpPr>
          <p:spPr>
            <a:xfrm>
              <a:off x="5736759" y="4022031"/>
              <a:ext cx="119388" cy="103999"/>
            </a:xfrm>
            <a:custGeom>
              <a:avLst/>
              <a:gdLst/>
              <a:ahLst/>
              <a:cxnLst/>
              <a:rect l="l" t="t" r="r" b="b"/>
              <a:pathLst>
                <a:path w="3142" h="2737" extrusionOk="0">
                  <a:moveTo>
                    <a:pt x="755" y="1"/>
                  </a:moveTo>
                  <a:cubicBezTo>
                    <a:pt x="712" y="1"/>
                    <a:pt x="668" y="4"/>
                    <a:pt x="624" y="9"/>
                  </a:cubicBezTo>
                  <a:cubicBezTo>
                    <a:pt x="581" y="15"/>
                    <a:pt x="539" y="24"/>
                    <a:pt x="497" y="36"/>
                  </a:cubicBezTo>
                  <a:cubicBezTo>
                    <a:pt x="69" y="154"/>
                    <a:pt x="0" y="905"/>
                    <a:pt x="0" y="1022"/>
                  </a:cubicBezTo>
                  <a:cubicBezTo>
                    <a:pt x="0" y="1910"/>
                    <a:pt x="1068" y="2492"/>
                    <a:pt x="1479" y="2737"/>
                  </a:cubicBezTo>
                  <a:lnTo>
                    <a:pt x="1853" y="2717"/>
                  </a:lnTo>
                  <a:cubicBezTo>
                    <a:pt x="2335" y="2392"/>
                    <a:pt x="3085" y="1769"/>
                    <a:pt x="3120" y="1022"/>
                  </a:cubicBezTo>
                  <a:cubicBezTo>
                    <a:pt x="3142" y="525"/>
                    <a:pt x="2775" y="75"/>
                    <a:pt x="2284" y="9"/>
                  </a:cubicBezTo>
                  <a:cubicBezTo>
                    <a:pt x="2239" y="4"/>
                    <a:pt x="2196" y="1"/>
                    <a:pt x="2153" y="1"/>
                  </a:cubicBezTo>
                  <a:cubicBezTo>
                    <a:pt x="1878" y="1"/>
                    <a:pt x="1630" y="116"/>
                    <a:pt x="1454" y="301"/>
                  </a:cubicBezTo>
                  <a:cubicBezTo>
                    <a:pt x="1277" y="116"/>
                    <a:pt x="1030" y="1"/>
                    <a:pt x="7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60"/>
            <p:cNvSpPr/>
            <p:nvPr/>
          </p:nvSpPr>
          <p:spPr>
            <a:xfrm>
              <a:off x="5724410" y="3982779"/>
              <a:ext cx="25914" cy="30360"/>
            </a:xfrm>
            <a:custGeom>
              <a:avLst/>
              <a:gdLst/>
              <a:ahLst/>
              <a:cxnLst/>
              <a:rect l="l" t="t" r="r" b="b"/>
              <a:pathLst>
                <a:path w="682" h="799" extrusionOk="0">
                  <a:moveTo>
                    <a:pt x="181" y="1"/>
                  </a:moveTo>
                  <a:cubicBezTo>
                    <a:pt x="151" y="1"/>
                    <a:pt x="120" y="10"/>
                    <a:pt x="93" y="27"/>
                  </a:cubicBezTo>
                  <a:cubicBezTo>
                    <a:pt x="19" y="77"/>
                    <a:pt x="0" y="175"/>
                    <a:pt x="48" y="248"/>
                  </a:cubicBezTo>
                  <a:lnTo>
                    <a:pt x="368" y="727"/>
                  </a:lnTo>
                  <a:cubicBezTo>
                    <a:pt x="399" y="773"/>
                    <a:pt x="449" y="798"/>
                    <a:pt x="501" y="798"/>
                  </a:cubicBezTo>
                  <a:cubicBezTo>
                    <a:pt x="531" y="798"/>
                    <a:pt x="563" y="789"/>
                    <a:pt x="589" y="772"/>
                  </a:cubicBezTo>
                  <a:cubicBezTo>
                    <a:pt x="663" y="724"/>
                    <a:pt x="682" y="625"/>
                    <a:pt x="633" y="551"/>
                  </a:cubicBezTo>
                  <a:lnTo>
                    <a:pt x="313" y="73"/>
                  </a:lnTo>
                  <a:cubicBezTo>
                    <a:pt x="283" y="26"/>
                    <a:pt x="233" y="1"/>
                    <a:pt x="1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60"/>
            <p:cNvSpPr/>
            <p:nvPr/>
          </p:nvSpPr>
          <p:spPr>
            <a:xfrm>
              <a:off x="5706209" y="4004248"/>
              <a:ext cx="19911" cy="14933"/>
            </a:xfrm>
            <a:custGeom>
              <a:avLst/>
              <a:gdLst/>
              <a:ahLst/>
              <a:cxnLst/>
              <a:rect l="l" t="t" r="r" b="b"/>
              <a:pathLst>
                <a:path w="524" h="393" extrusionOk="0">
                  <a:moveTo>
                    <a:pt x="183" y="0"/>
                  </a:moveTo>
                  <a:cubicBezTo>
                    <a:pt x="122" y="0"/>
                    <a:pt x="64" y="35"/>
                    <a:pt x="37" y="93"/>
                  </a:cubicBezTo>
                  <a:cubicBezTo>
                    <a:pt x="0" y="174"/>
                    <a:pt x="36" y="269"/>
                    <a:pt x="116" y="306"/>
                  </a:cubicBezTo>
                  <a:lnTo>
                    <a:pt x="275" y="377"/>
                  </a:lnTo>
                  <a:cubicBezTo>
                    <a:pt x="296" y="388"/>
                    <a:pt x="318" y="392"/>
                    <a:pt x="341" y="392"/>
                  </a:cubicBezTo>
                  <a:cubicBezTo>
                    <a:pt x="401" y="392"/>
                    <a:pt x="459" y="358"/>
                    <a:pt x="486" y="299"/>
                  </a:cubicBezTo>
                  <a:cubicBezTo>
                    <a:pt x="523" y="219"/>
                    <a:pt x="488" y="124"/>
                    <a:pt x="408" y="87"/>
                  </a:cubicBezTo>
                  <a:lnTo>
                    <a:pt x="249" y="15"/>
                  </a:lnTo>
                  <a:cubicBezTo>
                    <a:pt x="227" y="5"/>
                    <a:pt x="205" y="0"/>
                    <a:pt x="18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60"/>
            <p:cNvSpPr/>
            <p:nvPr/>
          </p:nvSpPr>
          <p:spPr>
            <a:xfrm>
              <a:off x="5700130" y="4122268"/>
              <a:ext cx="37997" cy="30398"/>
            </a:xfrm>
            <a:custGeom>
              <a:avLst/>
              <a:gdLst/>
              <a:ahLst/>
              <a:cxnLst/>
              <a:rect l="l" t="t" r="r" b="b"/>
              <a:pathLst>
                <a:path w="1000" h="800" extrusionOk="0">
                  <a:moveTo>
                    <a:pt x="820" y="1"/>
                  </a:moveTo>
                  <a:cubicBezTo>
                    <a:pt x="786" y="1"/>
                    <a:pt x="753" y="11"/>
                    <a:pt x="724" y="32"/>
                  </a:cubicBezTo>
                  <a:lnTo>
                    <a:pt x="85" y="511"/>
                  </a:lnTo>
                  <a:cubicBezTo>
                    <a:pt x="15" y="564"/>
                    <a:pt x="1" y="664"/>
                    <a:pt x="53" y="735"/>
                  </a:cubicBezTo>
                  <a:cubicBezTo>
                    <a:pt x="86" y="777"/>
                    <a:pt x="132" y="799"/>
                    <a:pt x="181" y="799"/>
                  </a:cubicBezTo>
                  <a:cubicBezTo>
                    <a:pt x="215" y="799"/>
                    <a:pt x="249" y="789"/>
                    <a:pt x="277" y="767"/>
                  </a:cubicBezTo>
                  <a:lnTo>
                    <a:pt x="916" y="288"/>
                  </a:lnTo>
                  <a:cubicBezTo>
                    <a:pt x="986" y="235"/>
                    <a:pt x="1000" y="136"/>
                    <a:pt x="947" y="64"/>
                  </a:cubicBezTo>
                  <a:cubicBezTo>
                    <a:pt x="916" y="22"/>
                    <a:pt x="868" y="1"/>
                    <a:pt x="8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60"/>
            <p:cNvSpPr/>
            <p:nvPr/>
          </p:nvSpPr>
          <p:spPr>
            <a:xfrm>
              <a:off x="5735201" y="4139139"/>
              <a:ext cx="17897" cy="19645"/>
            </a:xfrm>
            <a:custGeom>
              <a:avLst/>
              <a:gdLst/>
              <a:ahLst/>
              <a:cxnLst/>
              <a:rect l="l" t="t" r="r" b="b"/>
              <a:pathLst>
                <a:path w="471" h="517" extrusionOk="0">
                  <a:moveTo>
                    <a:pt x="288" y="0"/>
                  </a:moveTo>
                  <a:cubicBezTo>
                    <a:pt x="231" y="0"/>
                    <a:pt x="176" y="31"/>
                    <a:pt x="147" y="85"/>
                  </a:cubicBezTo>
                  <a:lnTo>
                    <a:pt x="42" y="279"/>
                  </a:lnTo>
                  <a:cubicBezTo>
                    <a:pt x="0" y="356"/>
                    <a:pt x="28" y="454"/>
                    <a:pt x="106" y="496"/>
                  </a:cubicBezTo>
                  <a:cubicBezTo>
                    <a:pt x="131" y="509"/>
                    <a:pt x="158" y="516"/>
                    <a:pt x="183" y="516"/>
                  </a:cubicBezTo>
                  <a:cubicBezTo>
                    <a:pt x="239" y="516"/>
                    <a:pt x="295" y="486"/>
                    <a:pt x="323" y="432"/>
                  </a:cubicBezTo>
                  <a:lnTo>
                    <a:pt x="428" y="237"/>
                  </a:lnTo>
                  <a:cubicBezTo>
                    <a:pt x="470" y="160"/>
                    <a:pt x="442" y="62"/>
                    <a:pt x="364" y="20"/>
                  </a:cubicBezTo>
                  <a:cubicBezTo>
                    <a:pt x="340" y="7"/>
                    <a:pt x="314" y="0"/>
                    <a:pt x="2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60"/>
            <p:cNvSpPr/>
            <p:nvPr/>
          </p:nvSpPr>
          <p:spPr>
            <a:xfrm>
              <a:off x="5712973" y="4104181"/>
              <a:ext cx="12425" cy="12083"/>
            </a:xfrm>
            <a:custGeom>
              <a:avLst/>
              <a:gdLst/>
              <a:ahLst/>
              <a:cxnLst/>
              <a:rect l="l" t="t" r="r" b="b"/>
              <a:pathLst>
                <a:path w="327" h="318" extrusionOk="0">
                  <a:moveTo>
                    <a:pt x="162" y="0"/>
                  </a:moveTo>
                  <a:cubicBezTo>
                    <a:pt x="121" y="0"/>
                    <a:pt x="79" y="15"/>
                    <a:pt x="50" y="45"/>
                  </a:cubicBezTo>
                  <a:cubicBezTo>
                    <a:pt x="21" y="75"/>
                    <a:pt x="3" y="115"/>
                    <a:pt x="3" y="157"/>
                  </a:cubicBezTo>
                  <a:cubicBezTo>
                    <a:pt x="0" y="243"/>
                    <a:pt x="79" y="317"/>
                    <a:pt x="163" y="317"/>
                  </a:cubicBezTo>
                  <a:cubicBezTo>
                    <a:pt x="164" y="317"/>
                    <a:pt x="164" y="317"/>
                    <a:pt x="165" y="317"/>
                  </a:cubicBezTo>
                  <a:cubicBezTo>
                    <a:pt x="248" y="317"/>
                    <a:pt x="326" y="243"/>
                    <a:pt x="322" y="157"/>
                  </a:cubicBezTo>
                  <a:cubicBezTo>
                    <a:pt x="322" y="115"/>
                    <a:pt x="305" y="76"/>
                    <a:pt x="276" y="45"/>
                  </a:cubicBezTo>
                  <a:cubicBezTo>
                    <a:pt x="246" y="15"/>
                    <a:pt x="204" y="0"/>
                    <a:pt x="1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60"/>
            <p:cNvSpPr/>
            <p:nvPr/>
          </p:nvSpPr>
          <p:spPr>
            <a:xfrm>
              <a:off x="5833577" y="3982779"/>
              <a:ext cx="25990" cy="30360"/>
            </a:xfrm>
            <a:custGeom>
              <a:avLst/>
              <a:gdLst/>
              <a:ahLst/>
              <a:cxnLst/>
              <a:rect l="l" t="t" r="r" b="b"/>
              <a:pathLst>
                <a:path w="684" h="799" extrusionOk="0">
                  <a:moveTo>
                    <a:pt x="502" y="1"/>
                  </a:moveTo>
                  <a:cubicBezTo>
                    <a:pt x="450" y="1"/>
                    <a:pt x="400" y="26"/>
                    <a:pt x="369" y="73"/>
                  </a:cubicBezTo>
                  <a:lnTo>
                    <a:pt x="50" y="551"/>
                  </a:lnTo>
                  <a:cubicBezTo>
                    <a:pt x="1" y="624"/>
                    <a:pt x="21" y="723"/>
                    <a:pt x="94" y="772"/>
                  </a:cubicBezTo>
                  <a:cubicBezTo>
                    <a:pt x="122" y="789"/>
                    <a:pt x="152" y="798"/>
                    <a:pt x="183" y="798"/>
                  </a:cubicBezTo>
                  <a:cubicBezTo>
                    <a:pt x="235" y="798"/>
                    <a:pt x="285" y="773"/>
                    <a:pt x="315" y="727"/>
                  </a:cubicBezTo>
                  <a:lnTo>
                    <a:pt x="635" y="248"/>
                  </a:lnTo>
                  <a:cubicBezTo>
                    <a:pt x="683" y="177"/>
                    <a:pt x="663" y="77"/>
                    <a:pt x="590" y="27"/>
                  </a:cubicBezTo>
                  <a:cubicBezTo>
                    <a:pt x="562" y="10"/>
                    <a:pt x="532" y="1"/>
                    <a:pt x="5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60"/>
            <p:cNvSpPr/>
            <p:nvPr/>
          </p:nvSpPr>
          <p:spPr>
            <a:xfrm>
              <a:off x="5857895" y="4004248"/>
              <a:ext cx="19873" cy="14933"/>
            </a:xfrm>
            <a:custGeom>
              <a:avLst/>
              <a:gdLst/>
              <a:ahLst/>
              <a:cxnLst/>
              <a:rect l="l" t="t" r="r" b="b"/>
              <a:pathLst>
                <a:path w="523" h="393" extrusionOk="0">
                  <a:moveTo>
                    <a:pt x="341" y="0"/>
                  </a:moveTo>
                  <a:cubicBezTo>
                    <a:pt x="318" y="0"/>
                    <a:pt x="296" y="5"/>
                    <a:pt x="275" y="15"/>
                  </a:cubicBezTo>
                  <a:lnTo>
                    <a:pt x="116" y="87"/>
                  </a:lnTo>
                  <a:cubicBezTo>
                    <a:pt x="35" y="124"/>
                    <a:pt x="0" y="219"/>
                    <a:pt x="37" y="299"/>
                  </a:cubicBezTo>
                  <a:cubicBezTo>
                    <a:pt x="64" y="358"/>
                    <a:pt x="122" y="392"/>
                    <a:pt x="183" y="392"/>
                  </a:cubicBezTo>
                  <a:cubicBezTo>
                    <a:pt x="204" y="392"/>
                    <a:pt x="226" y="388"/>
                    <a:pt x="248" y="377"/>
                  </a:cubicBezTo>
                  <a:lnTo>
                    <a:pt x="407" y="306"/>
                  </a:lnTo>
                  <a:cubicBezTo>
                    <a:pt x="488" y="268"/>
                    <a:pt x="523" y="174"/>
                    <a:pt x="486" y="93"/>
                  </a:cubicBezTo>
                  <a:cubicBezTo>
                    <a:pt x="459" y="35"/>
                    <a:pt x="401" y="0"/>
                    <a:pt x="3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60"/>
            <p:cNvSpPr/>
            <p:nvPr/>
          </p:nvSpPr>
          <p:spPr>
            <a:xfrm>
              <a:off x="5845736" y="4122306"/>
              <a:ext cx="38111" cy="30360"/>
            </a:xfrm>
            <a:custGeom>
              <a:avLst/>
              <a:gdLst/>
              <a:ahLst/>
              <a:cxnLst/>
              <a:rect l="l" t="t" r="r" b="b"/>
              <a:pathLst>
                <a:path w="1003" h="799" extrusionOk="0">
                  <a:moveTo>
                    <a:pt x="181" y="0"/>
                  </a:moveTo>
                  <a:cubicBezTo>
                    <a:pt x="133" y="0"/>
                    <a:pt x="85" y="23"/>
                    <a:pt x="54" y="65"/>
                  </a:cubicBezTo>
                  <a:cubicBezTo>
                    <a:pt x="0" y="136"/>
                    <a:pt x="15" y="235"/>
                    <a:pt x="86" y="288"/>
                  </a:cubicBezTo>
                  <a:lnTo>
                    <a:pt x="725" y="767"/>
                  </a:lnTo>
                  <a:cubicBezTo>
                    <a:pt x="753" y="788"/>
                    <a:pt x="788" y="798"/>
                    <a:pt x="821" y="798"/>
                  </a:cubicBezTo>
                  <a:cubicBezTo>
                    <a:pt x="869" y="798"/>
                    <a:pt x="919" y="776"/>
                    <a:pt x="948" y="735"/>
                  </a:cubicBezTo>
                  <a:cubicBezTo>
                    <a:pt x="1003" y="665"/>
                    <a:pt x="988" y="565"/>
                    <a:pt x="916" y="512"/>
                  </a:cubicBezTo>
                  <a:lnTo>
                    <a:pt x="278" y="34"/>
                  </a:lnTo>
                  <a:cubicBezTo>
                    <a:pt x="249" y="11"/>
                    <a:pt x="215" y="0"/>
                    <a:pt x="1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60"/>
            <p:cNvSpPr/>
            <p:nvPr/>
          </p:nvSpPr>
          <p:spPr>
            <a:xfrm>
              <a:off x="5830917" y="4139139"/>
              <a:ext cx="17897" cy="19645"/>
            </a:xfrm>
            <a:custGeom>
              <a:avLst/>
              <a:gdLst/>
              <a:ahLst/>
              <a:cxnLst/>
              <a:rect l="l" t="t" r="r" b="b"/>
              <a:pathLst>
                <a:path w="471" h="517" extrusionOk="0">
                  <a:moveTo>
                    <a:pt x="182" y="0"/>
                  </a:moveTo>
                  <a:cubicBezTo>
                    <a:pt x="156" y="0"/>
                    <a:pt x="130" y="7"/>
                    <a:pt x="106" y="20"/>
                  </a:cubicBezTo>
                  <a:cubicBezTo>
                    <a:pt x="29" y="62"/>
                    <a:pt x="0" y="160"/>
                    <a:pt x="42" y="237"/>
                  </a:cubicBezTo>
                  <a:lnTo>
                    <a:pt x="147" y="432"/>
                  </a:lnTo>
                  <a:cubicBezTo>
                    <a:pt x="176" y="486"/>
                    <a:pt x="232" y="516"/>
                    <a:pt x="288" y="516"/>
                  </a:cubicBezTo>
                  <a:cubicBezTo>
                    <a:pt x="313" y="516"/>
                    <a:pt x="339" y="509"/>
                    <a:pt x="364" y="496"/>
                  </a:cubicBezTo>
                  <a:cubicBezTo>
                    <a:pt x="442" y="454"/>
                    <a:pt x="470" y="356"/>
                    <a:pt x="428" y="279"/>
                  </a:cubicBezTo>
                  <a:lnTo>
                    <a:pt x="323" y="85"/>
                  </a:lnTo>
                  <a:cubicBezTo>
                    <a:pt x="294" y="31"/>
                    <a:pt x="239" y="0"/>
                    <a:pt x="18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60"/>
            <p:cNvSpPr/>
            <p:nvPr/>
          </p:nvSpPr>
          <p:spPr>
            <a:xfrm>
              <a:off x="5858655" y="4104105"/>
              <a:ext cx="12235" cy="12159"/>
            </a:xfrm>
            <a:custGeom>
              <a:avLst/>
              <a:gdLst/>
              <a:ahLst/>
              <a:cxnLst/>
              <a:rect l="l" t="t" r="r" b="b"/>
              <a:pathLst>
                <a:path w="322" h="320" extrusionOk="0">
                  <a:moveTo>
                    <a:pt x="161" y="0"/>
                  </a:moveTo>
                  <a:cubicBezTo>
                    <a:pt x="119" y="0"/>
                    <a:pt x="78" y="17"/>
                    <a:pt x="48" y="47"/>
                  </a:cubicBezTo>
                  <a:cubicBezTo>
                    <a:pt x="19" y="77"/>
                    <a:pt x="2" y="117"/>
                    <a:pt x="2" y="159"/>
                  </a:cubicBezTo>
                  <a:cubicBezTo>
                    <a:pt x="0" y="244"/>
                    <a:pt x="73" y="319"/>
                    <a:pt x="158" y="319"/>
                  </a:cubicBezTo>
                  <a:cubicBezTo>
                    <a:pt x="159" y="319"/>
                    <a:pt x="160" y="319"/>
                    <a:pt x="161" y="319"/>
                  </a:cubicBezTo>
                  <a:cubicBezTo>
                    <a:pt x="162" y="319"/>
                    <a:pt x="163" y="319"/>
                    <a:pt x="165" y="319"/>
                  </a:cubicBezTo>
                  <a:cubicBezTo>
                    <a:pt x="251" y="319"/>
                    <a:pt x="322" y="243"/>
                    <a:pt x="321" y="159"/>
                  </a:cubicBezTo>
                  <a:cubicBezTo>
                    <a:pt x="321" y="86"/>
                    <a:pt x="265" y="16"/>
                    <a:pt x="192" y="3"/>
                  </a:cubicBezTo>
                  <a:cubicBezTo>
                    <a:pt x="181" y="1"/>
                    <a:pt x="171" y="0"/>
                    <a:pt x="1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60"/>
            <p:cNvSpPr/>
            <p:nvPr/>
          </p:nvSpPr>
          <p:spPr>
            <a:xfrm>
              <a:off x="5727906" y="4023323"/>
              <a:ext cx="79301" cy="109281"/>
            </a:xfrm>
            <a:custGeom>
              <a:avLst/>
              <a:gdLst/>
              <a:ahLst/>
              <a:cxnLst/>
              <a:rect l="l" t="t" r="r" b="b"/>
              <a:pathLst>
                <a:path w="2087" h="2876" extrusionOk="0">
                  <a:moveTo>
                    <a:pt x="731" y="1"/>
                  </a:moveTo>
                  <a:lnTo>
                    <a:pt x="731" y="1"/>
                  </a:lnTo>
                  <a:cubicBezTo>
                    <a:pt x="305" y="119"/>
                    <a:pt x="1" y="535"/>
                    <a:pt x="23" y="987"/>
                  </a:cubicBezTo>
                  <a:cubicBezTo>
                    <a:pt x="63" y="1874"/>
                    <a:pt x="1114" y="2587"/>
                    <a:pt x="1525" y="2831"/>
                  </a:cubicBezTo>
                  <a:cubicBezTo>
                    <a:pt x="1575" y="2860"/>
                    <a:pt x="1631" y="2875"/>
                    <a:pt x="1687" y="2875"/>
                  </a:cubicBezTo>
                  <a:cubicBezTo>
                    <a:pt x="1743" y="2875"/>
                    <a:pt x="1800" y="2860"/>
                    <a:pt x="1850" y="2831"/>
                  </a:cubicBezTo>
                  <a:cubicBezTo>
                    <a:pt x="1914" y="2793"/>
                    <a:pt x="1997" y="2742"/>
                    <a:pt x="2086" y="2680"/>
                  </a:cubicBezTo>
                  <a:cubicBezTo>
                    <a:pt x="1951" y="2610"/>
                    <a:pt x="478" y="1803"/>
                    <a:pt x="431" y="751"/>
                  </a:cubicBezTo>
                  <a:cubicBezTo>
                    <a:pt x="418" y="463"/>
                    <a:pt x="535" y="191"/>
                    <a:pt x="7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77" name="Google Shape;2277;p60"/>
          <p:cNvGrpSpPr/>
          <p:nvPr/>
        </p:nvGrpSpPr>
        <p:grpSpPr>
          <a:xfrm>
            <a:off x="4395014" y="2523116"/>
            <a:ext cx="376251" cy="352389"/>
            <a:chOff x="6417865" y="2754966"/>
            <a:chExt cx="376251" cy="352389"/>
          </a:xfrm>
        </p:grpSpPr>
        <p:sp>
          <p:nvSpPr>
            <p:cNvPr id="2278" name="Google Shape;2278;p60"/>
            <p:cNvSpPr/>
            <p:nvPr/>
          </p:nvSpPr>
          <p:spPr>
            <a:xfrm>
              <a:off x="6738943" y="2792584"/>
              <a:ext cx="34160" cy="34198"/>
            </a:xfrm>
            <a:custGeom>
              <a:avLst/>
              <a:gdLst/>
              <a:ahLst/>
              <a:cxnLst/>
              <a:rect l="l" t="t" r="r" b="b"/>
              <a:pathLst>
                <a:path w="899" h="900" extrusionOk="0">
                  <a:moveTo>
                    <a:pt x="673" y="1"/>
                  </a:moveTo>
                  <a:lnTo>
                    <a:pt x="0" y="673"/>
                  </a:lnTo>
                  <a:lnTo>
                    <a:pt x="227" y="899"/>
                  </a:lnTo>
                  <a:lnTo>
                    <a:pt x="899" y="227"/>
                  </a:lnTo>
                  <a:lnTo>
                    <a:pt x="673" y="1"/>
                  </a:lnTo>
                  <a:close/>
                </a:path>
              </a:pathLst>
            </a:custGeom>
            <a:solidFill>
              <a:srgbClr val="D189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60"/>
            <p:cNvSpPr/>
            <p:nvPr/>
          </p:nvSpPr>
          <p:spPr>
            <a:xfrm>
              <a:off x="6757524" y="2754966"/>
              <a:ext cx="36592" cy="51487"/>
            </a:xfrm>
            <a:custGeom>
              <a:avLst/>
              <a:gdLst/>
              <a:ahLst/>
              <a:cxnLst/>
              <a:rect l="l" t="t" r="r" b="b"/>
              <a:pathLst>
                <a:path w="963" h="1355" extrusionOk="0">
                  <a:moveTo>
                    <a:pt x="484" y="0"/>
                  </a:moveTo>
                  <a:cubicBezTo>
                    <a:pt x="437" y="0"/>
                    <a:pt x="391" y="20"/>
                    <a:pt x="359" y="60"/>
                  </a:cubicBezTo>
                  <a:cubicBezTo>
                    <a:pt x="222" y="231"/>
                    <a:pt x="22" y="532"/>
                    <a:pt x="6" y="838"/>
                  </a:cubicBezTo>
                  <a:cubicBezTo>
                    <a:pt x="1" y="933"/>
                    <a:pt x="24" y="1026"/>
                    <a:pt x="68" y="1105"/>
                  </a:cubicBezTo>
                  <a:lnTo>
                    <a:pt x="305" y="1320"/>
                  </a:lnTo>
                  <a:cubicBezTo>
                    <a:pt x="343" y="1336"/>
                    <a:pt x="384" y="1346"/>
                    <a:pt x="427" y="1352"/>
                  </a:cubicBezTo>
                  <a:cubicBezTo>
                    <a:pt x="445" y="1354"/>
                    <a:pt x="464" y="1355"/>
                    <a:pt x="482" y="1355"/>
                  </a:cubicBezTo>
                  <a:cubicBezTo>
                    <a:pt x="748" y="1355"/>
                    <a:pt x="963" y="1140"/>
                    <a:pt x="963" y="875"/>
                  </a:cubicBezTo>
                  <a:cubicBezTo>
                    <a:pt x="963" y="556"/>
                    <a:pt x="749" y="237"/>
                    <a:pt x="607" y="59"/>
                  </a:cubicBezTo>
                  <a:cubicBezTo>
                    <a:pt x="576" y="20"/>
                    <a:pt x="530" y="0"/>
                    <a:pt x="4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60"/>
            <p:cNvSpPr/>
            <p:nvPr/>
          </p:nvSpPr>
          <p:spPr>
            <a:xfrm>
              <a:off x="6760108" y="2786010"/>
              <a:ext cx="20215" cy="19151"/>
            </a:xfrm>
            <a:custGeom>
              <a:avLst/>
              <a:gdLst/>
              <a:ahLst/>
              <a:cxnLst/>
              <a:rect l="l" t="t" r="r" b="b"/>
              <a:pathLst>
                <a:path w="532" h="504" extrusionOk="0">
                  <a:moveTo>
                    <a:pt x="356" y="0"/>
                  </a:moveTo>
                  <a:cubicBezTo>
                    <a:pt x="315" y="0"/>
                    <a:pt x="274" y="16"/>
                    <a:pt x="243" y="47"/>
                  </a:cubicBezTo>
                  <a:lnTo>
                    <a:pt x="1" y="288"/>
                  </a:lnTo>
                  <a:cubicBezTo>
                    <a:pt x="54" y="384"/>
                    <a:pt x="137" y="461"/>
                    <a:pt x="238" y="503"/>
                  </a:cubicBezTo>
                  <a:lnTo>
                    <a:pt x="469" y="272"/>
                  </a:lnTo>
                  <a:cubicBezTo>
                    <a:pt x="531" y="210"/>
                    <a:pt x="531" y="109"/>
                    <a:pt x="469" y="47"/>
                  </a:cubicBezTo>
                  <a:cubicBezTo>
                    <a:pt x="438" y="16"/>
                    <a:pt x="397" y="0"/>
                    <a:pt x="3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60"/>
            <p:cNvSpPr/>
            <p:nvPr/>
          </p:nvSpPr>
          <p:spPr>
            <a:xfrm>
              <a:off x="6438839" y="2792546"/>
              <a:ext cx="34160" cy="34198"/>
            </a:xfrm>
            <a:custGeom>
              <a:avLst/>
              <a:gdLst/>
              <a:ahLst/>
              <a:cxnLst/>
              <a:rect l="l" t="t" r="r" b="b"/>
              <a:pathLst>
                <a:path w="899" h="900" extrusionOk="0">
                  <a:moveTo>
                    <a:pt x="226" y="1"/>
                  </a:moveTo>
                  <a:lnTo>
                    <a:pt x="0" y="227"/>
                  </a:lnTo>
                  <a:lnTo>
                    <a:pt x="672" y="899"/>
                  </a:lnTo>
                  <a:lnTo>
                    <a:pt x="899" y="673"/>
                  </a:lnTo>
                  <a:lnTo>
                    <a:pt x="226" y="1"/>
                  </a:lnTo>
                  <a:close/>
                </a:path>
              </a:pathLst>
            </a:custGeom>
            <a:solidFill>
              <a:srgbClr val="D189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60"/>
            <p:cNvSpPr/>
            <p:nvPr/>
          </p:nvSpPr>
          <p:spPr>
            <a:xfrm>
              <a:off x="6417864" y="2754966"/>
              <a:ext cx="36592" cy="51487"/>
            </a:xfrm>
            <a:custGeom>
              <a:avLst/>
              <a:gdLst/>
              <a:ahLst/>
              <a:cxnLst/>
              <a:rect l="l" t="t" r="r" b="b"/>
              <a:pathLst>
                <a:path w="963" h="1355" extrusionOk="0">
                  <a:moveTo>
                    <a:pt x="479" y="0"/>
                  </a:moveTo>
                  <a:cubicBezTo>
                    <a:pt x="433" y="0"/>
                    <a:pt x="388" y="20"/>
                    <a:pt x="356" y="59"/>
                  </a:cubicBezTo>
                  <a:cubicBezTo>
                    <a:pt x="214" y="237"/>
                    <a:pt x="0" y="556"/>
                    <a:pt x="0" y="875"/>
                  </a:cubicBezTo>
                  <a:cubicBezTo>
                    <a:pt x="0" y="1140"/>
                    <a:pt x="215" y="1355"/>
                    <a:pt x="481" y="1355"/>
                  </a:cubicBezTo>
                  <a:cubicBezTo>
                    <a:pt x="499" y="1355"/>
                    <a:pt x="518" y="1354"/>
                    <a:pt x="537" y="1352"/>
                  </a:cubicBezTo>
                  <a:cubicBezTo>
                    <a:pt x="579" y="1346"/>
                    <a:pt x="620" y="1336"/>
                    <a:pt x="659" y="1320"/>
                  </a:cubicBezTo>
                  <a:lnTo>
                    <a:pt x="895" y="1105"/>
                  </a:lnTo>
                  <a:cubicBezTo>
                    <a:pt x="939" y="1026"/>
                    <a:pt x="963" y="933"/>
                    <a:pt x="957" y="838"/>
                  </a:cubicBezTo>
                  <a:cubicBezTo>
                    <a:pt x="942" y="532"/>
                    <a:pt x="741" y="231"/>
                    <a:pt x="604" y="60"/>
                  </a:cubicBezTo>
                  <a:cubicBezTo>
                    <a:pt x="572" y="20"/>
                    <a:pt x="526" y="0"/>
                    <a:pt x="4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60"/>
            <p:cNvSpPr/>
            <p:nvPr/>
          </p:nvSpPr>
          <p:spPr>
            <a:xfrm>
              <a:off x="6431658" y="2786010"/>
              <a:ext cx="20215" cy="19151"/>
            </a:xfrm>
            <a:custGeom>
              <a:avLst/>
              <a:gdLst/>
              <a:ahLst/>
              <a:cxnLst/>
              <a:rect l="l" t="t" r="r" b="b"/>
              <a:pathLst>
                <a:path w="532" h="504" extrusionOk="0">
                  <a:moveTo>
                    <a:pt x="176" y="0"/>
                  </a:moveTo>
                  <a:cubicBezTo>
                    <a:pt x="135" y="0"/>
                    <a:pt x="94" y="16"/>
                    <a:pt x="63" y="47"/>
                  </a:cubicBezTo>
                  <a:cubicBezTo>
                    <a:pt x="0" y="109"/>
                    <a:pt x="0" y="210"/>
                    <a:pt x="63" y="272"/>
                  </a:cubicBezTo>
                  <a:lnTo>
                    <a:pt x="295" y="503"/>
                  </a:lnTo>
                  <a:cubicBezTo>
                    <a:pt x="396" y="461"/>
                    <a:pt x="479" y="384"/>
                    <a:pt x="531" y="288"/>
                  </a:cubicBezTo>
                  <a:lnTo>
                    <a:pt x="289" y="47"/>
                  </a:lnTo>
                  <a:cubicBezTo>
                    <a:pt x="258" y="16"/>
                    <a:pt x="217" y="0"/>
                    <a:pt x="1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60"/>
            <p:cNvSpPr/>
            <p:nvPr/>
          </p:nvSpPr>
          <p:spPr>
            <a:xfrm>
              <a:off x="6462018" y="2814546"/>
              <a:ext cx="287945" cy="284259"/>
            </a:xfrm>
            <a:custGeom>
              <a:avLst/>
              <a:gdLst/>
              <a:ahLst/>
              <a:cxnLst/>
              <a:rect l="l" t="t" r="r" b="b"/>
              <a:pathLst>
                <a:path w="7578" h="7481" extrusionOk="0">
                  <a:moveTo>
                    <a:pt x="289" y="0"/>
                  </a:moveTo>
                  <a:cubicBezTo>
                    <a:pt x="207" y="0"/>
                    <a:pt x="125" y="31"/>
                    <a:pt x="62" y="94"/>
                  </a:cubicBezTo>
                  <a:cubicBezTo>
                    <a:pt x="0" y="156"/>
                    <a:pt x="0" y="257"/>
                    <a:pt x="62" y="320"/>
                  </a:cubicBezTo>
                  <a:lnTo>
                    <a:pt x="7176" y="7435"/>
                  </a:lnTo>
                  <a:cubicBezTo>
                    <a:pt x="7208" y="7465"/>
                    <a:pt x="7249" y="7480"/>
                    <a:pt x="7290" y="7480"/>
                  </a:cubicBezTo>
                  <a:cubicBezTo>
                    <a:pt x="7331" y="7480"/>
                    <a:pt x="7372" y="7465"/>
                    <a:pt x="7403" y="7435"/>
                  </a:cubicBezTo>
                  <a:lnTo>
                    <a:pt x="7516" y="7321"/>
                  </a:lnTo>
                  <a:cubicBezTo>
                    <a:pt x="7578" y="7258"/>
                    <a:pt x="7578" y="7157"/>
                    <a:pt x="7516" y="7095"/>
                  </a:cubicBezTo>
                  <a:lnTo>
                    <a:pt x="515" y="94"/>
                  </a:lnTo>
                  <a:cubicBezTo>
                    <a:pt x="452" y="31"/>
                    <a:pt x="370" y="0"/>
                    <a:pt x="2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60"/>
            <p:cNvSpPr/>
            <p:nvPr/>
          </p:nvSpPr>
          <p:spPr>
            <a:xfrm>
              <a:off x="6457724" y="2818004"/>
              <a:ext cx="296532" cy="289351"/>
            </a:xfrm>
            <a:custGeom>
              <a:avLst/>
              <a:gdLst/>
              <a:ahLst/>
              <a:cxnLst/>
              <a:rect l="l" t="t" r="r" b="b"/>
              <a:pathLst>
                <a:path w="7804" h="7615" extrusionOk="0">
                  <a:moveTo>
                    <a:pt x="175" y="1"/>
                  </a:moveTo>
                  <a:lnTo>
                    <a:pt x="62" y="114"/>
                  </a:lnTo>
                  <a:cubicBezTo>
                    <a:pt x="1" y="177"/>
                    <a:pt x="1" y="278"/>
                    <a:pt x="62" y="341"/>
                  </a:cubicBezTo>
                  <a:lnTo>
                    <a:pt x="7290" y="7568"/>
                  </a:lnTo>
                  <a:cubicBezTo>
                    <a:pt x="7320" y="7599"/>
                    <a:pt x="7361" y="7614"/>
                    <a:pt x="7402" y="7614"/>
                  </a:cubicBezTo>
                  <a:cubicBezTo>
                    <a:pt x="7443" y="7614"/>
                    <a:pt x="7485" y="7599"/>
                    <a:pt x="7516" y="7568"/>
                  </a:cubicBezTo>
                  <a:lnTo>
                    <a:pt x="7742" y="7341"/>
                  </a:lnTo>
                  <a:cubicBezTo>
                    <a:pt x="7803" y="7279"/>
                    <a:pt x="7803" y="7178"/>
                    <a:pt x="7742" y="7115"/>
                  </a:cubicBezTo>
                  <a:lnTo>
                    <a:pt x="7629" y="7003"/>
                  </a:lnTo>
                  <a:cubicBezTo>
                    <a:pt x="7566" y="7065"/>
                    <a:pt x="7484" y="7096"/>
                    <a:pt x="7403" y="7096"/>
                  </a:cubicBezTo>
                  <a:cubicBezTo>
                    <a:pt x="7321" y="7096"/>
                    <a:pt x="7239" y="7065"/>
                    <a:pt x="7176" y="7003"/>
                  </a:cubicBezTo>
                  <a:lnTo>
                    <a:pt x="1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60"/>
            <p:cNvSpPr/>
            <p:nvPr/>
          </p:nvSpPr>
          <p:spPr>
            <a:xfrm>
              <a:off x="6465969" y="2818080"/>
              <a:ext cx="288287" cy="285019"/>
            </a:xfrm>
            <a:custGeom>
              <a:avLst/>
              <a:gdLst/>
              <a:ahLst/>
              <a:cxnLst/>
              <a:rect l="l" t="t" r="r" b="b"/>
              <a:pathLst>
                <a:path w="7587" h="7501" extrusionOk="0">
                  <a:moveTo>
                    <a:pt x="7411" y="1"/>
                  </a:moveTo>
                  <a:lnTo>
                    <a:pt x="7064" y="106"/>
                  </a:lnTo>
                  <a:lnTo>
                    <a:pt x="63" y="7107"/>
                  </a:lnTo>
                  <a:cubicBezTo>
                    <a:pt x="1" y="7169"/>
                    <a:pt x="1" y="7270"/>
                    <a:pt x="63" y="7333"/>
                  </a:cubicBezTo>
                  <a:lnTo>
                    <a:pt x="184" y="7454"/>
                  </a:lnTo>
                  <a:cubicBezTo>
                    <a:pt x="214" y="7485"/>
                    <a:pt x="255" y="7501"/>
                    <a:pt x="296" y="7501"/>
                  </a:cubicBezTo>
                  <a:cubicBezTo>
                    <a:pt x="337" y="7501"/>
                    <a:pt x="378" y="7485"/>
                    <a:pt x="410" y="7454"/>
                  </a:cubicBezTo>
                  <a:lnTo>
                    <a:pt x="7523" y="340"/>
                  </a:lnTo>
                  <a:cubicBezTo>
                    <a:pt x="7586" y="276"/>
                    <a:pt x="7586" y="175"/>
                    <a:pt x="7523" y="113"/>
                  </a:cubicBezTo>
                  <a:lnTo>
                    <a:pt x="741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60"/>
            <p:cNvSpPr/>
            <p:nvPr/>
          </p:nvSpPr>
          <p:spPr>
            <a:xfrm>
              <a:off x="6457686" y="2814470"/>
              <a:ext cx="289921" cy="292885"/>
            </a:xfrm>
            <a:custGeom>
              <a:avLst/>
              <a:gdLst/>
              <a:ahLst/>
              <a:cxnLst/>
              <a:rect l="l" t="t" r="r" b="b"/>
              <a:pathLst>
                <a:path w="7630" h="7708" extrusionOk="0">
                  <a:moveTo>
                    <a:pt x="7404" y="1"/>
                  </a:moveTo>
                  <a:cubicBezTo>
                    <a:pt x="7322" y="1"/>
                    <a:pt x="7240" y="32"/>
                    <a:pt x="7177" y="95"/>
                  </a:cubicBezTo>
                  <a:lnTo>
                    <a:pt x="63" y="7208"/>
                  </a:lnTo>
                  <a:cubicBezTo>
                    <a:pt x="1" y="7270"/>
                    <a:pt x="1" y="7371"/>
                    <a:pt x="63" y="7434"/>
                  </a:cubicBezTo>
                  <a:lnTo>
                    <a:pt x="289" y="7661"/>
                  </a:lnTo>
                  <a:cubicBezTo>
                    <a:pt x="320" y="7692"/>
                    <a:pt x="361" y="7707"/>
                    <a:pt x="402" y="7707"/>
                  </a:cubicBezTo>
                  <a:cubicBezTo>
                    <a:pt x="443" y="7707"/>
                    <a:pt x="484" y="7692"/>
                    <a:pt x="515" y="7661"/>
                  </a:cubicBezTo>
                  <a:lnTo>
                    <a:pt x="629" y="7548"/>
                  </a:lnTo>
                  <a:cubicBezTo>
                    <a:pt x="504" y="7423"/>
                    <a:pt x="504" y="7221"/>
                    <a:pt x="629" y="7096"/>
                  </a:cubicBezTo>
                  <a:lnTo>
                    <a:pt x="7630" y="95"/>
                  </a:lnTo>
                  <a:cubicBezTo>
                    <a:pt x="7567" y="32"/>
                    <a:pt x="7485" y="1"/>
                    <a:pt x="74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8" name="Google Shape;2288;p60"/>
          <p:cNvGrpSpPr/>
          <p:nvPr/>
        </p:nvGrpSpPr>
        <p:grpSpPr>
          <a:xfrm>
            <a:off x="4395033" y="1589590"/>
            <a:ext cx="376213" cy="254735"/>
            <a:chOff x="6417865" y="2202103"/>
            <a:chExt cx="376213" cy="254735"/>
          </a:xfrm>
        </p:grpSpPr>
        <p:sp>
          <p:nvSpPr>
            <p:cNvPr id="2289" name="Google Shape;2289;p60"/>
            <p:cNvSpPr/>
            <p:nvPr/>
          </p:nvSpPr>
          <p:spPr>
            <a:xfrm>
              <a:off x="6520078" y="2254235"/>
              <a:ext cx="247516" cy="190861"/>
            </a:xfrm>
            <a:custGeom>
              <a:avLst/>
              <a:gdLst/>
              <a:ahLst/>
              <a:cxnLst/>
              <a:rect l="l" t="t" r="r" b="b"/>
              <a:pathLst>
                <a:path w="6514" h="5023" extrusionOk="0">
                  <a:moveTo>
                    <a:pt x="2022" y="1"/>
                  </a:moveTo>
                  <a:lnTo>
                    <a:pt x="542" y="2467"/>
                  </a:lnTo>
                  <a:lnTo>
                    <a:pt x="1" y="5022"/>
                  </a:lnTo>
                  <a:lnTo>
                    <a:pt x="5454" y="5022"/>
                  </a:lnTo>
                  <a:lnTo>
                    <a:pt x="6514" y="1315"/>
                  </a:lnTo>
                  <a:lnTo>
                    <a:pt x="6096" y="1028"/>
                  </a:lnTo>
                  <a:lnTo>
                    <a:pt x="4460" y="2255"/>
                  </a:lnTo>
                  <a:cubicBezTo>
                    <a:pt x="4403" y="2298"/>
                    <a:pt x="4336" y="2318"/>
                    <a:pt x="4269" y="2318"/>
                  </a:cubicBezTo>
                  <a:cubicBezTo>
                    <a:pt x="4161" y="2318"/>
                    <a:pt x="4055" y="2264"/>
                    <a:pt x="3994" y="2164"/>
                  </a:cubicBezTo>
                  <a:lnTo>
                    <a:pt x="2753" y="94"/>
                  </a:lnTo>
                  <a:lnTo>
                    <a:pt x="20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60"/>
            <p:cNvSpPr/>
            <p:nvPr/>
          </p:nvSpPr>
          <p:spPr>
            <a:xfrm>
              <a:off x="6751673" y="2274830"/>
              <a:ext cx="24242" cy="29106"/>
            </a:xfrm>
            <a:custGeom>
              <a:avLst/>
              <a:gdLst/>
              <a:ahLst/>
              <a:cxnLst/>
              <a:rect l="l" t="t" r="r" b="b"/>
              <a:pathLst>
                <a:path w="638" h="766" extrusionOk="0">
                  <a:moveTo>
                    <a:pt x="637" y="0"/>
                  </a:moveTo>
                  <a:lnTo>
                    <a:pt x="1" y="478"/>
                  </a:lnTo>
                  <a:cubicBezTo>
                    <a:pt x="103" y="615"/>
                    <a:pt x="249" y="716"/>
                    <a:pt x="419" y="765"/>
                  </a:cubicBezTo>
                  <a:lnTo>
                    <a:pt x="637" y="0"/>
                  </a:lnTo>
                  <a:close/>
                </a:path>
              </a:pathLst>
            </a:custGeom>
            <a:solidFill>
              <a:srgbClr val="FFC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60"/>
            <p:cNvSpPr/>
            <p:nvPr/>
          </p:nvSpPr>
          <p:spPr>
            <a:xfrm>
              <a:off x="6436217" y="2226611"/>
              <a:ext cx="188696" cy="218486"/>
            </a:xfrm>
            <a:custGeom>
              <a:avLst/>
              <a:gdLst/>
              <a:ahLst/>
              <a:cxnLst/>
              <a:rect l="l" t="t" r="r" b="b"/>
              <a:pathLst>
                <a:path w="4966" h="5750" extrusionOk="0">
                  <a:moveTo>
                    <a:pt x="4472" y="1"/>
                  </a:moveTo>
                  <a:lnTo>
                    <a:pt x="2739" y="2891"/>
                  </a:lnTo>
                  <a:cubicBezTo>
                    <a:pt x="2678" y="2992"/>
                    <a:pt x="2573" y="3047"/>
                    <a:pt x="2465" y="3047"/>
                  </a:cubicBezTo>
                  <a:cubicBezTo>
                    <a:pt x="2398" y="3047"/>
                    <a:pt x="2331" y="3026"/>
                    <a:pt x="2273" y="2982"/>
                  </a:cubicBezTo>
                  <a:lnTo>
                    <a:pt x="1" y="1278"/>
                  </a:lnTo>
                  <a:lnTo>
                    <a:pt x="1279" y="5749"/>
                  </a:lnTo>
                  <a:lnTo>
                    <a:pt x="3035" y="5749"/>
                  </a:lnTo>
                  <a:lnTo>
                    <a:pt x="3035" y="3414"/>
                  </a:lnTo>
                  <a:cubicBezTo>
                    <a:pt x="3035" y="3154"/>
                    <a:pt x="3107" y="2898"/>
                    <a:pt x="3241" y="2676"/>
                  </a:cubicBezTo>
                  <a:lnTo>
                    <a:pt x="4283" y="937"/>
                  </a:lnTo>
                  <a:cubicBezTo>
                    <a:pt x="4345" y="951"/>
                    <a:pt x="4408" y="958"/>
                    <a:pt x="4472" y="958"/>
                  </a:cubicBezTo>
                  <a:cubicBezTo>
                    <a:pt x="4654" y="958"/>
                    <a:pt x="4823" y="907"/>
                    <a:pt x="4966" y="821"/>
                  </a:cubicBezTo>
                  <a:lnTo>
                    <a:pt x="447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60"/>
            <p:cNvSpPr/>
            <p:nvPr/>
          </p:nvSpPr>
          <p:spPr>
            <a:xfrm>
              <a:off x="6581330" y="2202103"/>
              <a:ext cx="49625" cy="48599"/>
            </a:xfrm>
            <a:custGeom>
              <a:avLst/>
              <a:gdLst/>
              <a:ahLst/>
              <a:cxnLst/>
              <a:rect l="l" t="t" r="r" b="b"/>
              <a:pathLst>
                <a:path w="1306" h="1279" extrusionOk="0">
                  <a:moveTo>
                    <a:pt x="654" y="1"/>
                  </a:moveTo>
                  <a:cubicBezTo>
                    <a:pt x="645" y="1"/>
                    <a:pt x="636" y="1"/>
                    <a:pt x="627" y="1"/>
                  </a:cubicBezTo>
                  <a:cubicBezTo>
                    <a:pt x="274" y="15"/>
                    <a:pt x="0" y="313"/>
                    <a:pt x="14" y="665"/>
                  </a:cubicBezTo>
                  <a:cubicBezTo>
                    <a:pt x="28" y="1010"/>
                    <a:pt x="312" y="1279"/>
                    <a:pt x="653" y="1279"/>
                  </a:cubicBezTo>
                  <a:cubicBezTo>
                    <a:pt x="662" y="1279"/>
                    <a:pt x="670" y="1278"/>
                    <a:pt x="679" y="1278"/>
                  </a:cubicBezTo>
                  <a:cubicBezTo>
                    <a:pt x="1031" y="1263"/>
                    <a:pt x="1305" y="966"/>
                    <a:pt x="1291" y="613"/>
                  </a:cubicBezTo>
                  <a:cubicBezTo>
                    <a:pt x="1277" y="270"/>
                    <a:pt x="994" y="1"/>
                    <a:pt x="65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60"/>
            <p:cNvSpPr/>
            <p:nvPr/>
          </p:nvSpPr>
          <p:spPr>
            <a:xfrm>
              <a:off x="6417865" y="2256629"/>
              <a:ext cx="36402" cy="36440"/>
            </a:xfrm>
            <a:custGeom>
              <a:avLst/>
              <a:gdLst/>
              <a:ahLst/>
              <a:cxnLst/>
              <a:rect l="l" t="t" r="r" b="b"/>
              <a:pathLst>
                <a:path w="958" h="959" extrusionOk="0">
                  <a:moveTo>
                    <a:pt x="479" y="1"/>
                  </a:moveTo>
                  <a:cubicBezTo>
                    <a:pt x="215" y="1"/>
                    <a:pt x="0" y="215"/>
                    <a:pt x="0" y="479"/>
                  </a:cubicBezTo>
                  <a:cubicBezTo>
                    <a:pt x="0" y="745"/>
                    <a:pt x="215" y="958"/>
                    <a:pt x="479" y="958"/>
                  </a:cubicBezTo>
                  <a:cubicBezTo>
                    <a:pt x="743" y="958"/>
                    <a:pt x="957" y="745"/>
                    <a:pt x="957" y="479"/>
                  </a:cubicBezTo>
                  <a:cubicBezTo>
                    <a:pt x="957" y="215"/>
                    <a:pt x="743" y="1"/>
                    <a:pt x="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60"/>
            <p:cNvSpPr/>
            <p:nvPr/>
          </p:nvSpPr>
          <p:spPr>
            <a:xfrm>
              <a:off x="6757676" y="2256629"/>
              <a:ext cx="36402" cy="36440"/>
            </a:xfrm>
            <a:custGeom>
              <a:avLst/>
              <a:gdLst/>
              <a:ahLst/>
              <a:cxnLst/>
              <a:rect l="l" t="t" r="r" b="b"/>
              <a:pathLst>
                <a:path w="958" h="959" extrusionOk="0">
                  <a:moveTo>
                    <a:pt x="479" y="1"/>
                  </a:moveTo>
                  <a:cubicBezTo>
                    <a:pt x="214" y="1"/>
                    <a:pt x="1" y="215"/>
                    <a:pt x="1" y="479"/>
                  </a:cubicBezTo>
                  <a:cubicBezTo>
                    <a:pt x="1" y="745"/>
                    <a:pt x="214" y="958"/>
                    <a:pt x="479" y="958"/>
                  </a:cubicBezTo>
                  <a:cubicBezTo>
                    <a:pt x="743" y="958"/>
                    <a:pt x="958" y="745"/>
                    <a:pt x="958" y="479"/>
                  </a:cubicBezTo>
                  <a:cubicBezTo>
                    <a:pt x="958" y="215"/>
                    <a:pt x="743" y="1"/>
                    <a:pt x="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60"/>
            <p:cNvSpPr/>
            <p:nvPr/>
          </p:nvSpPr>
          <p:spPr>
            <a:xfrm>
              <a:off x="6514948" y="2432595"/>
              <a:ext cx="230645" cy="19113"/>
            </a:xfrm>
            <a:custGeom>
              <a:avLst/>
              <a:gdLst/>
              <a:ahLst/>
              <a:cxnLst/>
              <a:rect l="l" t="t" r="r" b="b"/>
              <a:pathLst>
                <a:path w="6070" h="503" extrusionOk="0">
                  <a:moveTo>
                    <a:pt x="320" y="0"/>
                  </a:moveTo>
                  <a:cubicBezTo>
                    <a:pt x="143" y="0"/>
                    <a:pt x="0" y="140"/>
                    <a:pt x="0" y="313"/>
                  </a:cubicBezTo>
                  <a:lnTo>
                    <a:pt x="178" y="503"/>
                  </a:lnTo>
                  <a:lnTo>
                    <a:pt x="5749" y="503"/>
                  </a:lnTo>
                  <a:lnTo>
                    <a:pt x="6069" y="313"/>
                  </a:lnTo>
                  <a:cubicBezTo>
                    <a:pt x="6069" y="140"/>
                    <a:pt x="5926" y="0"/>
                    <a:pt x="57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60"/>
            <p:cNvSpPr/>
            <p:nvPr/>
          </p:nvSpPr>
          <p:spPr>
            <a:xfrm>
              <a:off x="6466159" y="2432595"/>
              <a:ext cx="279624" cy="24242"/>
            </a:xfrm>
            <a:custGeom>
              <a:avLst/>
              <a:gdLst/>
              <a:ahLst/>
              <a:cxnLst/>
              <a:rect l="l" t="t" r="r" b="b"/>
              <a:pathLst>
                <a:path w="7359" h="638" extrusionOk="0">
                  <a:moveTo>
                    <a:pt x="334" y="0"/>
                  </a:moveTo>
                  <a:cubicBezTo>
                    <a:pt x="165" y="0"/>
                    <a:pt x="13" y="138"/>
                    <a:pt x="7" y="307"/>
                  </a:cubicBezTo>
                  <a:cubicBezTo>
                    <a:pt x="1" y="489"/>
                    <a:pt x="147" y="637"/>
                    <a:pt x="327" y="637"/>
                  </a:cubicBezTo>
                  <a:lnTo>
                    <a:pt x="7029" y="637"/>
                  </a:lnTo>
                  <a:cubicBezTo>
                    <a:pt x="7211" y="637"/>
                    <a:pt x="7358" y="490"/>
                    <a:pt x="7358" y="308"/>
                  </a:cubicBezTo>
                  <a:lnTo>
                    <a:pt x="1918" y="308"/>
                  </a:lnTo>
                  <a:cubicBezTo>
                    <a:pt x="1747" y="308"/>
                    <a:pt x="1609" y="170"/>
                    <a:pt x="16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60"/>
            <p:cNvSpPr/>
            <p:nvPr/>
          </p:nvSpPr>
          <p:spPr>
            <a:xfrm>
              <a:off x="6505335" y="2372255"/>
              <a:ext cx="33742" cy="32868"/>
            </a:xfrm>
            <a:custGeom>
              <a:avLst/>
              <a:gdLst/>
              <a:ahLst/>
              <a:cxnLst/>
              <a:rect l="l" t="t" r="r" b="b"/>
              <a:pathLst>
                <a:path w="888" h="865" extrusionOk="0">
                  <a:moveTo>
                    <a:pt x="249" y="1"/>
                  </a:moveTo>
                  <a:lnTo>
                    <a:pt x="1" y="366"/>
                  </a:lnTo>
                  <a:lnTo>
                    <a:pt x="485" y="864"/>
                  </a:lnTo>
                  <a:lnTo>
                    <a:pt x="887" y="639"/>
                  </a:lnTo>
                  <a:lnTo>
                    <a:pt x="887" y="321"/>
                  </a:lnTo>
                  <a:cubicBezTo>
                    <a:pt x="887" y="144"/>
                    <a:pt x="744" y="1"/>
                    <a:pt x="5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60"/>
            <p:cNvSpPr/>
            <p:nvPr/>
          </p:nvSpPr>
          <p:spPr>
            <a:xfrm>
              <a:off x="6502333" y="2370887"/>
              <a:ext cx="37504" cy="37466"/>
            </a:xfrm>
            <a:custGeom>
              <a:avLst/>
              <a:gdLst/>
              <a:ahLst/>
              <a:cxnLst/>
              <a:rect l="l" t="t" r="r" b="b"/>
              <a:pathLst>
                <a:path w="987" h="986" extrusionOk="0">
                  <a:moveTo>
                    <a:pt x="329" y="0"/>
                  </a:moveTo>
                  <a:cubicBezTo>
                    <a:pt x="148" y="0"/>
                    <a:pt x="1" y="147"/>
                    <a:pt x="1" y="328"/>
                  </a:cubicBezTo>
                  <a:lnTo>
                    <a:pt x="1" y="667"/>
                  </a:lnTo>
                  <a:cubicBezTo>
                    <a:pt x="1" y="843"/>
                    <a:pt x="144" y="986"/>
                    <a:pt x="320" y="986"/>
                  </a:cubicBezTo>
                  <a:lnTo>
                    <a:pt x="658" y="986"/>
                  </a:lnTo>
                  <a:cubicBezTo>
                    <a:pt x="839" y="986"/>
                    <a:pt x="986" y="838"/>
                    <a:pt x="986" y="657"/>
                  </a:cubicBezTo>
                  <a:lnTo>
                    <a:pt x="649" y="657"/>
                  </a:lnTo>
                  <a:cubicBezTo>
                    <a:pt x="473" y="656"/>
                    <a:pt x="329" y="514"/>
                    <a:pt x="329" y="338"/>
                  </a:cubicBezTo>
                  <a:lnTo>
                    <a:pt x="32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60"/>
            <p:cNvSpPr/>
            <p:nvPr/>
          </p:nvSpPr>
          <p:spPr>
            <a:xfrm>
              <a:off x="6675070" y="2372255"/>
              <a:ext cx="33780" cy="32868"/>
            </a:xfrm>
            <a:custGeom>
              <a:avLst/>
              <a:gdLst/>
              <a:ahLst/>
              <a:cxnLst/>
              <a:rect l="l" t="t" r="r" b="b"/>
              <a:pathLst>
                <a:path w="889" h="865" extrusionOk="0">
                  <a:moveTo>
                    <a:pt x="250" y="1"/>
                  </a:moveTo>
                  <a:lnTo>
                    <a:pt x="1" y="366"/>
                  </a:lnTo>
                  <a:lnTo>
                    <a:pt x="487" y="864"/>
                  </a:lnTo>
                  <a:lnTo>
                    <a:pt x="888" y="639"/>
                  </a:lnTo>
                  <a:lnTo>
                    <a:pt x="888" y="321"/>
                  </a:lnTo>
                  <a:cubicBezTo>
                    <a:pt x="888" y="144"/>
                    <a:pt x="745" y="1"/>
                    <a:pt x="5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60"/>
            <p:cNvSpPr/>
            <p:nvPr/>
          </p:nvSpPr>
          <p:spPr>
            <a:xfrm>
              <a:off x="6672828" y="2370887"/>
              <a:ext cx="37542" cy="37466"/>
            </a:xfrm>
            <a:custGeom>
              <a:avLst/>
              <a:gdLst/>
              <a:ahLst/>
              <a:cxnLst/>
              <a:rect l="l" t="t" r="r" b="b"/>
              <a:pathLst>
                <a:path w="988" h="986" extrusionOk="0">
                  <a:moveTo>
                    <a:pt x="330" y="0"/>
                  </a:moveTo>
                  <a:cubicBezTo>
                    <a:pt x="148" y="0"/>
                    <a:pt x="1" y="147"/>
                    <a:pt x="1" y="328"/>
                  </a:cubicBezTo>
                  <a:lnTo>
                    <a:pt x="1" y="667"/>
                  </a:lnTo>
                  <a:cubicBezTo>
                    <a:pt x="1" y="843"/>
                    <a:pt x="144" y="986"/>
                    <a:pt x="321" y="986"/>
                  </a:cubicBezTo>
                  <a:lnTo>
                    <a:pt x="658" y="986"/>
                  </a:lnTo>
                  <a:cubicBezTo>
                    <a:pt x="840" y="986"/>
                    <a:pt x="987" y="838"/>
                    <a:pt x="987" y="657"/>
                  </a:cubicBezTo>
                  <a:lnTo>
                    <a:pt x="649" y="657"/>
                  </a:lnTo>
                  <a:cubicBezTo>
                    <a:pt x="472" y="656"/>
                    <a:pt x="330" y="514"/>
                    <a:pt x="330" y="338"/>
                  </a:cubicBezTo>
                  <a:lnTo>
                    <a:pt x="33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60"/>
            <p:cNvSpPr/>
            <p:nvPr/>
          </p:nvSpPr>
          <p:spPr>
            <a:xfrm>
              <a:off x="6576732" y="2335588"/>
              <a:ext cx="58516" cy="72765"/>
            </a:xfrm>
            <a:custGeom>
              <a:avLst/>
              <a:gdLst/>
              <a:ahLst/>
              <a:cxnLst/>
              <a:rect l="l" t="t" r="r" b="b"/>
              <a:pathLst>
                <a:path w="1540" h="1915" extrusionOk="0">
                  <a:moveTo>
                    <a:pt x="451" y="0"/>
                  </a:moveTo>
                  <a:cubicBezTo>
                    <a:pt x="275" y="0"/>
                    <a:pt x="116" y="72"/>
                    <a:pt x="0" y="187"/>
                  </a:cubicBezTo>
                  <a:lnTo>
                    <a:pt x="648" y="971"/>
                  </a:lnTo>
                  <a:cubicBezTo>
                    <a:pt x="488" y="1173"/>
                    <a:pt x="201" y="1525"/>
                    <a:pt x="0" y="1728"/>
                  </a:cubicBezTo>
                  <a:cubicBezTo>
                    <a:pt x="116" y="1844"/>
                    <a:pt x="275" y="1915"/>
                    <a:pt x="451" y="1915"/>
                  </a:cubicBezTo>
                  <a:lnTo>
                    <a:pt x="1089" y="1915"/>
                  </a:lnTo>
                  <a:cubicBezTo>
                    <a:pt x="1265" y="1915"/>
                    <a:pt x="1424" y="1844"/>
                    <a:pt x="1540" y="1728"/>
                  </a:cubicBezTo>
                  <a:lnTo>
                    <a:pt x="890" y="960"/>
                  </a:lnTo>
                  <a:cubicBezTo>
                    <a:pt x="1052" y="750"/>
                    <a:pt x="1339" y="388"/>
                    <a:pt x="1540" y="187"/>
                  </a:cubicBezTo>
                  <a:cubicBezTo>
                    <a:pt x="1424" y="72"/>
                    <a:pt x="1265" y="0"/>
                    <a:pt x="10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60"/>
            <p:cNvSpPr/>
            <p:nvPr/>
          </p:nvSpPr>
          <p:spPr>
            <a:xfrm>
              <a:off x="6606332" y="2342655"/>
              <a:ext cx="36402" cy="58592"/>
            </a:xfrm>
            <a:custGeom>
              <a:avLst/>
              <a:gdLst/>
              <a:ahLst/>
              <a:cxnLst/>
              <a:rect l="l" t="t" r="r" b="b"/>
              <a:pathLst>
                <a:path w="958" h="1542" extrusionOk="0">
                  <a:moveTo>
                    <a:pt x="772" y="0"/>
                  </a:moveTo>
                  <a:lnTo>
                    <a:pt x="1" y="770"/>
                  </a:lnTo>
                  <a:lnTo>
                    <a:pt x="772" y="1541"/>
                  </a:lnTo>
                  <a:cubicBezTo>
                    <a:pt x="887" y="1426"/>
                    <a:pt x="958" y="1266"/>
                    <a:pt x="958" y="1089"/>
                  </a:cubicBezTo>
                  <a:lnTo>
                    <a:pt x="958" y="453"/>
                  </a:lnTo>
                  <a:cubicBezTo>
                    <a:pt x="958" y="276"/>
                    <a:pt x="887" y="116"/>
                    <a:pt x="7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60"/>
            <p:cNvSpPr/>
            <p:nvPr/>
          </p:nvSpPr>
          <p:spPr>
            <a:xfrm>
              <a:off x="6569247" y="2342731"/>
              <a:ext cx="36402" cy="58592"/>
            </a:xfrm>
            <a:custGeom>
              <a:avLst/>
              <a:gdLst/>
              <a:ahLst/>
              <a:cxnLst/>
              <a:rect l="l" t="t" r="r" b="b"/>
              <a:pathLst>
                <a:path w="958" h="1542" extrusionOk="0">
                  <a:moveTo>
                    <a:pt x="187" y="1"/>
                  </a:moveTo>
                  <a:cubicBezTo>
                    <a:pt x="71" y="116"/>
                    <a:pt x="0" y="275"/>
                    <a:pt x="0" y="453"/>
                  </a:cubicBezTo>
                  <a:lnTo>
                    <a:pt x="0" y="1089"/>
                  </a:lnTo>
                  <a:cubicBezTo>
                    <a:pt x="0" y="1266"/>
                    <a:pt x="71" y="1426"/>
                    <a:pt x="187" y="1541"/>
                  </a:cubicBezTo>
                  <a:lnTo>
                    <a:pt x="958" y="772"/>
                  </a:lnTo>
                  <a:lnTo>
                    <a:pt x="18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60"/>
            <p:cNvSpPr/>
            <p:nvPr/>
          </p:nvSpPr>
          <p:spPr>
            <a:xfrm>
              <a:off x="6594211" y="2359830"/>
              <a:ext cx="24280" cy="24280"/>
            </a:xfrm>
            <a:custGeom>
              <a:avLst/>
              <a:gdLst/>
              <a:ahLst/>
              <a:cxnLst/>
              <a:rect l="l" t="t" r="r" b="b"/>
              <a:pathLst>
                <a:path w="639" h="639" extrusionOk="0">
                  <a:moveTo>
                    <a:pt x="1" y="1"/>
                  </a:moveTo>
                  <a:lnTo>
                    <a:pt x="1" y="638"/>
                  </a:lnTo>
                  <a:lnTo>
                    <a:pt x="638" y="638"/>
                  </a:lnTo>
                  <a:lnTo>
                    <a:pt x="63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05" name="Google Shape;2305;p60"/>
          <p:cNvSpPr txBox="1">
            <a:spLocks noGrp="1"/>
          </p:cNvSpPr>
          <p:nvPr>
            <p:ph type="title" idx="4294967295"/>
          </p:nvPr>
        </p:nvSpPr>
        <p:spPr>
          <a:xfrm>
            <a:off x="5524943" y="2373279"/>
            <a:ext cx="1719000" cy="312600"/>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accent2"/>
                </a:solidFill>
              </a:rPr>
              <a:t>Saturn</a:t>
            </a:r>
            <a:endParaRPr sz="2000">
              <a:solidFill>
                <a:schemeClr val="accent2"/>
              </a:solidFill>
            </a:endParaRPr>
          </a:p>
        </p:txBody>
      </p:sp>
      <p:sp>
        <p:nvSpPr>
          <p:cNvPr id="2306" name="Google Shape;2306;p60"/>
          <p:cNvSpPr txBox="1">
            <a:spLocks noGrp="1"/>
          </p:cNvSpPr>
          <p:nvPr>
            <p:ph type="subTitle" idx="4294967295"/>
          </p:nvPr>
        </p:nvSpPr>
        <p:spPr>
          <a:xfrm>
            <a:off x="5003550" y="2848023"/>
            <a:ext cx="2240400" cy="361200"/>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Saturn is a gas giant with several rings</a:t>
            </a:r>
            <a:endParaRPr/>
          </a:p>
        </p:txBody>
      </p:sp>
      <p:sp>
        <p:nvSpPr>
          <p:cNvPr id="2307" name="Google Shape;2307;p60"/>
          <p:cNvSpPr txBox="1">
            <a:spLocks noGrp="1"/>
          </p:cNvSpPr>
          <p:nvPr>
            <p:ph type="title" idx="4294967295"/>
          </p:nvPr>
        </p:nvSpPr>
        <p:spPr>
          <a:xfrm>
            <a:off x="5524943" y="3371325"/>
            <a:ext cx="1719000" cy="312600"/>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accent2"/>
                </a:solidFill>
              </a:rPr>
              <a:t>Earth</a:t>
            </a:r>
            <a:endParaRPr sz="2000">
              <a:solidFill>
                <a:schemeClr val="accent2"/>
              </a:solidFill>
            </a:endParaRPr>
          </a:p>
        </p:txBody>
      </p:sp>
      <p:sp>
        <p:nvSpPr>
          <p:cNvPr id="2308" name="Google Shape;2308;p60"/>
          <p:cNvSpPr txBox="1">
            <a:spLocks noGrp="1"/>
          </p:cNvSpPr>
          <p:nvPr>
            <p:ph type="subTitle" idx="4294967295"/>
          </p:nvPr>
        </p:nvSpPr>
        <p:spPr>
          <a:xfrm>
            <a:off x="5003550" y="3846024"/>
            <a:ext cx="2240400" cy="361200"/>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Earth is the third planet from the Sun</a:t>
            </a:r>
            <a:endParaRPr/>
          </a:p>
        </p:txBody>
      </p:sp>
      <p:sp>
        <p:nvSpPr>
          <p:cNvPr id="2309" name="Google Shape;2309;p60"/>
          <p:cNvSpPr txBox="1">
            <a:spLocks noGrp="1"/>
          </p:cNvSpPr>
          <p:nvPr>
            <p:ph type="title" idx="4294967295"/>
          </p:nvPr>
        </p:nvSpPr>
        <p:spPr>
          <a:xfrm>
            <a:off x="5498149" y="1387225"/>
            <a:ext cx="1719000" cy="312600"/>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accent2"/>
                </a:solidFill>
              </a:rPr>
              <a:t>Mercury</a:t>
            </a:r>
            <a:endParaRPr sz="2000">
              <a:solidFill>
                <a:schemeClr val="accent2"/>
              </a:solidFill>
            </a:endParaRPr>
          </a:p>
        </p:txBody>
      </p:sp>
      <p:sp>
        <p:nvSpPr>
          <p:cNvPr id="2310" name="Google Shape;2310;p60"/>
          <p:cNvSpPr txBox="1">
            <a:spLocks noGrp="1"/>
          </p:cNvSpPr>
          <p:nvPr>
            <p:ph type="subTitle" idx="4294967295"/>
          </p:nvPr>
        </p:nvSpPr>
        <p:spPr>
          <a:xfrm>
            <a:off x="4968325" y="1849963"/>
            <a:ext cx="2240400" cy="361200"/>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Mercury is the smallest planet of them all</a:t>
            </a:r>
            <a:endParaRPr/>
          </a:p>
        </p:txBody>
      </p:sp>
      <p:sp>
        <p:nvSpPr>
          <p:cNvPr id="2311" name="Google Shape;2311;p60"/>
          <p:cNvSpPr txBox="1">
            <a:spLocks noGrp="1"/>
          </p:cNvSpPr>
          <p:nvPr>
            <p:ph type="title" idx="4294967295"/>
          </p:nvPr>
        </p:nvSpPr>
        <p:spPr>
          <a:xfrm>
            <a:off x="4968336" y="1387213"/>
            <a:ext cx="521100" cy="312600"/>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200"/>
              <a:t>02</a:t>
            </a:r>
            <a:endParaRPr sz="2200"/>
          </a:p>
        </p:txBody>
      </p:sp>
      <p:sp>
        <p:nvSpPr>
          <p:cNvPr id="2312" name="Google Shape;2312;p60"/>
          <p:cNvSpPr txBox="1">
            <a:spLocks noGrp="1"/>
          </p:cNvSpPr>
          <p:nvPr>
            <p:ph type="title" idx="4294967295"/>
          </p:nvPr>
        </p:nvSpPr>
        <p:spPr>
          <a:xfrm>
            <a:off x="4996036" y="2373279"/>
            <a:ext cx="521100" cy="312600"/>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200"/>
              <a:t>04</a:t>
            </a:r>
            <a:endParaRPr sz="2200"/>
          </a:p>
        </p:txBody>
      </p:sp>
      <p:sp>
        <p:nvSpPr>
          <p:cNvPr id="2313" name="Google Shape;2313;p60"/>
          <p:cNvSpPr txBox="1">
            <a:spLocks noGrp="1"/>
          </p:cNvSpPr>
          <p:nvPr>
            <p:ph type="title" idx="4294967295"/>
          </p:nvPr>
        </p:nvSpPr>
        <p:spPr>
          <a:xfrm>
            <a:off x="4996036" y="3371325"/>
            <a:ext cx="521100" cy="312600"/>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200"/>
              <a:t>06</a:t>
            </a:r>
            <a:endParaRPr sz="2200"/>
          </a:p>
        </p:txBody>
      </p:sp>
      <p:sp>
        <p:nvSpPr>
          <p:cNvPr id="2314" name="Google Shape;2314;p60"/>
          <p:cNvSpPr txBox="1">
            <a:spLocks noGrp="1"/>
          </p:cNvSpPr>
          <p:nvPr>
            <p:ph type="title" idx="4294967295"/>
          </p:nvPr>
        </p:nvSpPr>
        <p:spPr>
          <a:xfrm flipH="1">
            <a:off x="1954075" y="2373275"/>
            <a:ext cx="1716300" cy="312600"/>
          </a:xfrm>
          <a:prstGeom prst="rect">
            <a:avLst/>
          </a:prstGeom>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a:solidFill>
                  <a:schemeClr val="accent2"/>
                </a:solidFill>
              </a:rPr>
              <a:t>Venus</a:t>
            </a:r>
            <a:endParaRPr sz="2000">
              <a:solidFill>
                <a:schemeClr val="accent2"/>
              </a:solidFill>
            </a:endParaRPr>
          </a:p>
        </p:txBody>
      </p:sp>
      <p:sp>
        <p:nvSpPr>
          <p:cNvPr id="2315" name="Google Shape;2315;p60"/>
          <p:cNvSpPr txBox="1">
            <a:spLocks noGrp="1"/>
          </p:cNvSpPr>
          <p:nvPr>
            <p:ph type="subTitle" idx="4294967295"/>
          </p:nvPr>
        </p:nvSpPr>
        <p:spPr>
          <a:xfrm flipH="1">
            <a:off x="1945477" y="2848023"/>
            <a:ext cx="2240400" cy="361200"/>
          </a:xfrm>
          <a:prstGeom prst="rect">
            <a:avLst/>
          </a:prstGeom>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a:t>Venus is the second planet from the Sun</a:t>
            </a:r>
            <a:endParaRPr/>
          </a:p>
        </p:txBody>
      </p:sp>
      <p:sp>
        <p:nvSpPr>
          <p:cNvPr id="2316" name="Google Shape;2316;p60"/>
          <p:cNvSpPr txBox="1">
            <a:spLocks noGrp="1"/>
          </p:cNvSpPr>
          <p:nvPr>
            <p:ph type="title" idx="4294967295"/>
          </p:nvPr>
        </p:nvSpPr>
        <p:spPr>
          <a:xfrm flipH="1">
            <a:off x="1954075" y="3371325"/>
            <a:ext cx="1716300" cy="312600"/>
          </a:xfrm>
          <a:prstGeom prst="rect">
            <a:avLst/>
          </a:prstGeom>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a:solidFill>
                  <a:schemeClr val="accent2"/>
                </a:solidFill>
              </a:rPr>
              <a:t>Jupiter</a:t>
            </a:r>
            <a:endParaRPr sz="2000">
              <a:solidFill>
                <a:schemeClr val="accent2"/>
              </a:solidFill>
            </a:endParaRPr>
          </a:p>
        </p:txBody>
      </p:sp>
      <p:sp>
        <p:nvSpPr>
          <p:cNvPr id="2317" name="Google Shape;2317;p60"/>
          <p:cNvSpPr txBox="1">
            <a:spLocks noGrp="1"/>
          </p:cNvSpPr>
          <p:nvPr>
            <p:ph type="subTitle" idx="4294967295"/>
          </p:nvPr>
        </p:nvSpPr>
        <p:spPr>
          <a:xfrm flipH="1">
            <a:off x="1945474" y="3846024"/>
            <a:ext cx="2240400" cy="361200"/>
          </a:xfrm>
          <a:prstGeom prst="rect">
            <a:avLst/>
          </a:prstGeom>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a:t>Jupiter is the biggest planet of them all</a:t>
            </a:r>
            <a:endParaRPr/>
          </a:p>
        </p:txBody>
      </p:sp>
      <p:sp>
        <p:nvSpPr>
          <p:cNvPr id="2318" name="Google Shape;2318;p60"/>
          <p:cNvSpPr txBox="1">
            <a:spLocks noGrp="1"/>
          </p:cNvSpPr>
          <p:nvPr>
            <p:ph type="title" idx="4294967295"/>
          </p:nvPr>
        </p:nvSpPr>
        <p:spPr>
          <a:xfrm flipH="1">
            <a:off x="1953825" y="1390950"/>
            <a:ext cx="1716300" cy="312600"/>
          </a:xfrm>
          <a:prstGeom prst="rect">
            <a:avLst/>
          </a:prstGeom>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a:solidFill>
                  <a:schemeClr val="accent2"/>
                </a:solidFill>
              </a:rPr>
              <a:t>Neptune</a:t>
            </a:r>
            <a:endParaRPr sz="2000">
              <a:solidFill>
                <a:schemeClr val="accent2"/>
              </a:solidFill>
            </a:endParaRPr>
          </a:p>
        </p:txBody>
      </p:sp>
      <p:sp>
        <p:nvSpPr>
          <p:cNvPr id="2319" name="Google Shape;2319;p60"/>
          <p:cNvSpPr txBox="1">
            <a:spLocks noGrp="1"/>
          </p:cNvSpPr>
          <p:nvPr>
            <p:ph type="subTitle" idx="4294967295"/>
          </p:nvPr>
        </p:nvSpPr>
        <p:spPr>
          <a:xfrm flipH="1">
            <a:off x="1952325" y="1855763"/>
            <a:ext cx="2240400" cy="361200"/>
          </a:xfrm>
          <a:prstGeom prst="rect">
            <a:avLst/>
          </a:prstGeom>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a:t>It’s the farthest planet from the Sun</a:t>
            </a:r>
            <a:endParaRPr/>
          </a:p>
        </p:txBody>
      </p:sp>
      <p:sp>
        <p:nvSpPr>
          <p:cNvPr id="2320" name="Google Shape;2320;p60"/>
          <p:cNvSpPr txBox="1">
            <a:spLocks noGrp="1"/>
          </p:cNvSpPr>
          <p:nvPr>
            <p:ph type="title" idx="4294967295"/>
          </p:nvPr>
        </p:nvSpPr>
        <p:spPr>
          <a:xfrm flipH="1">
            <a:off x="3670125" y="1390938"/>
            <a:ext cx="522600" cy="312600"/>
          </a:xfrm>
          <a:prstGeom prst="rect">
            <a:avLst/>
          </a:prstGeom>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200"/>
              <a:t>01</a:t>
            </a:r>
            <a:endParaRPr sz="2200"/>
          </a:p>
        </p:txBody>
      </p:sp>
      <p:sp>
        <p:nvSpPr>
          <p:cNvPr id="2321" name="Google Shape;2321;p60"/>
          <p:cNvSpPr txBox="1">
            <a:spLocks noGrp="1"/>
          </p:cNvSpPr>
          <p:nvPr>
            <p:ph type="title" idx="4294967295"/>
          </p:nvPr>
        </p:nvSpPr>
        <p:spPr>
          <a:xfrm flipH="1">
            <a:off x="3664922" y="2373279"/>
            <a:ext cx="522600" cy="312600"/>
          </a:xfrm>
          <a:prstGeom prst="rect">
            <a:avLst/>
          </a:prstGeom>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200"/>
              <a:t>03</a:t>
            </a:r>
            <a:endParaRPr sz="2200"/>
          </a:p>
        </p:txBody>
      </p:sp>
      <p:sp>
        <p:nvSpPr>
          <p:cNvPr id="2322" name="Google Shape;2322;p60"/>
          <p:cNvSpPr txBox="1">
            <a:spLocks noGrp="1"/>
          </p:cNvSpPr>
          <p:nvPr>
            <p:ph type="title" idx="4294967295"/>
          </p:nvPr>
        </p:nvSpPr>
        <p:spPr>
          <a:xfrm flipH="1">
            <a:off x="3664922" y="3371325"/>
            <a:ext cx="522600" cy="312600"/>
          </a:xfrm>
          <a:prstGeom prst="rect">
            <a:avLst/>
          </a:prstGeom>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200"/>
              <a:t>05</a:t>
            </a:r>
            <a:endParaRPr sz="2200"/>
          </a:p>
        </p:txBody>
      </p:sp>
      <p:cxnSp>
        <p:nvCxnSpPr>
          <p:cNvPr id="2323" name="Google Shape;2323;p60"/>
          <p:cNvCxnSpPr/>
          <p:nvPr/>
        </p:nvCxnSpPr>
        <p:spPr>
          <a:xfrm>
            <a:off x="4885450" y="1749164"/>
            <a:ext cx="2305500" cy="0"/>
          </a:xfrm>
          <a:prstGeom prst="straightConnector1">
            <a:avLst/>
          </a:prstGeom>
          <a:noFill/>
          <a:ln w="19050" cap="flat" cmpd="sng">
            <a:solidFill>
              <a:schemeClr val="accent2"/>
            </a:solidFill>
            <a:prstDash val="solid"/>
            <a:round/>
            <a:headEnd type="none" w="med" len="med"/>
            <a:tailEnd type="none" w="med" len="med"/>
          </a:ln>
        </p:spPr>
      </p:cxnSp>
      <p:cxnSp>
        <p:nvCxnSpPr>
          <p:cNvPr id="2324" name="Google Shape;2324;p60"/>
          <p:cNvCxnSpPr/>
          <p:nvPr/>
        </p:nvCxnSpPr>
        <p:spPr>
          <a:xfrm>
            <a:off x="4880241" y="2746942"/>
            <a:ext cx="2318100" cy="0"/>
          </a:xfrm>
          <a:prstGeom prst="straightConnector1">
            <a:avLst/>
          </a:prstGeom>
          <a:noFill/>
          <a:ln w="19050" cap="flat" cmpd="sng">
            <a:solidFill>
              <a:schemeClr val="accent1"/>
            </a:solidFill>
            <a:prstDash val="solid"/>
            <a:round/>
            <a:headEnd type="none" w="med" len="med"/>
            <a:tailEnd type="none" w="med" len="med"/>
          </a:ln>
        </p:spPr>
      </p:cxnSp>
      <p:cxnSp>
        <p:nvCxnSpPr>
          <p:cNvPr id="2325" name="Google Shape;2325;p60"/>
          <p:cNvCxnSpPr/>
          <p:nvPr/>
        </p:nvCxnSpPr>
        <p:spPr>
          <a:xfrm>
            <a:off x="4885341" y="3740646"/>
            <a:ext cx="2310300" cy="0"/>
          </a:xfrm>
          <a:prstGeom prst="straightConnector1">
            <a:avLst/>
          </a:prstGeom>
          <a:noFill/>
          <a:ln w="19050" cap="flat" cmpd="sng">
            <a:solidFill>
              <a:schemeClr val="lt2"/>
            </a:solidFill>
            <a:prstDash val="solid"/>
            <a:round/>
            <a:headEnd type="none" w="med" len="med"/>
            <a:tailEnd type="none" w="med" len="med"/>
          </a:ln>
        </p:spPr>
      </p:cxnSp>
      <p:cxnSp>
        <p:nvCxnSpPr>
          <p:cNvPr id="2326" name="Google Shape;2326;p60"/>
          <p:cNvCxnSpPr/>
          <p:nvPr/>
        </p:nvCxnSpPr>
        <p:spPr>
          <a:xfrm rot="10800000">
            <a:off x="1947434" y="1749174"/>
            <a:ext cx="2333400" cy="0"/>
          </a:xfrm>
          <a:prstGeom prst="straightConnector1">
            <a:avLst/>
          </a:prstGeom>
          <a:noFill/>
          <a:ln w="19050" cap="flat" cmpd="sng">
            <a:solidFill>
              <a:schemeClr val="accent2"/>
            </a:solidFill>
            <a:prstDash val="solid"/>
            <a:round/>
            <a:headEnd type="none" w="med" len="med"/>
            <a:tailEnd type="none" w="med" len="med"/>
          </a:ln>
        </p:spPr>
      </p:cxnSp>
      <p:cxnSp>
        <p:nvCxnSpPr>
          <p:cNvPr id="2327" name="Google Shape;2327;p60"/>
          <p:cNvCxnSpPr/>
          <p:nvPr/>
        </p:nvCxnSpPr>
        <p:spPr>
          <a:xfrm rot="10800000">
            <a:off x="1953750" y="2746947"/>
            <a:ext cx="2327100" cy="0"/>
          </a:xfrm>
          <a:prstGeom prst="straightConnector1">
            <a:avLst/>
          </a:prstGeom>
          <a:noFill/>
          <a:ln w="19050" cap="flat" cmpd="sng">
            <a:solidFill>
              <a:schemeClr val="accent1"/>
            </a:solidFill>
            <a:prstDash val="solid"/>
            <a:round/>
            <a:headEnd type="none" w="med" len="med"/>
            <a:tailEnd type="none" w="med" len="med"/>
          </a:ln>
        </p:spPr>
      </p:cxnSp>
      <p:cxnSp>
        <p:nvCxnSpPr>
          <p:cNvPr id="2328" name="Google Shape;2328;p60"/>
          <p:cNvCxnSpPr/>
          <p:nvPr/>
        </p:nvCxnSpPr>
        <p:spPr>
          <a:xfrm rot="10800000">
            <a:off x="1960125" y="3740646"/>
            <a:ext cx="2320800" cy="0"/>
          </a:xfrm>
          <a:prstGeom prst="straightConnector1">
            <a:avLst/>
          </a:prstGeom>
          <a:noFill/>
          <a:ln w="19050" cap="flat" cmpd="sng">
            <a:solidFill>
              <a:schemeClr val="lt2"/>
            </a:solidFill>
            <a:prstDash val="solid"/>
            <a:round/>
            <a:headEnd type="none" w="med" len="med"/>
            <a:tailEnd type="none" w="med" len="med"/>
          </a:ln>
        </p:spPr>
      </p:cxnSp>
      <p:sp>
        <p:nvSpPr>
          <p:cNvPr id="74" name="Rectángulo 73"/>
          <p:cNvSpPr/>
          <p:nvPr/>
        </p:nvSpPr>
        <p:spPr>
          <a:xfrm>
            <a:off x="121920" y="1236816"/>
            <a:ext cx="3035808" cy="12868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5" name="Rectángulo 74"/>
          <p:cNvSpPr/>
          <p:nvPr/>
        </p:nvSpPr>
        <p:spPr>
          <a:xfrm>
            <a:off x="3161071" y="1171422"/>
            <a:ext cx="3035808" cy="45719"/>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6" name="Rectángulo 75"/>
          <p:cNvSpPr/>
          <p:nvPr/>
        </p:nvSpPr>
        <p:spPr>
          <a:xfrm>
            <a:off x="6196879" y="1059596"/>
            <a:ext cx="2947121" cy="9070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77" name="Imagen 76"/>
          <p:cNvPicPr>
            <a:picLocks noChangeAspect="1"/>
          </p:cNvPicPr>
          <p:nvPr/>
        </p:nvPicPr>
        <p:blipFill>
          <a:blip r:embed="rId3"/>
          <a:stretch>
            <a:fillRect/>
          </a:stretch>
        </p:blipFill>
        <p:spPr>
          <a:xfrm>
            <a:off x="8289964" y="51827"/>
            <a:ext cx="732116" cy="1007824"/>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32"/>
        <p:cNvGrpSpPr/>
        <p:nvPr/>
      </p:nvGrpSpPr>
      <p:grpSpPr>
        <a:xfrm>
          <a:off x="0" y="0"/>
          <a:ext cx="0" cy="0"/>
          <a:chOff x="0" y="0"/>
          <a:chExt cx="0" cy="0"/>
        </a:xfrm>
      </p:grpSpPr>
      <p:sp>
        <p:nvSpPr>
          <p:cNvPr id="2333" name="Google Shape;2333;p61"/>
          <p:cNvSpPr txBox="1">
            <a:spLocks noGrp="1"/>
          </p:cNvSpPr>
          <p:nvPr>
            <p:ph type="title"/>
          </p:nvPr>
        </p:nvSpPr>
        <p:spPr>
          <a:xfrm>
            <a:off x="720000" y="672775"/>
            <a:ext cx="7704000" cy="564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rgbClr val="A536D6"/>
                </a:solidFill>
              </a:rPr>
              <a:t>This is a graph</a:t>
            </a:r>
            <a:endParaRPr dirty="0">
              <a:solidFill>
                <a:srgbClr val="A536D6"/>
              </a:solidFill>
            </a:endParaRPr>
          </a:p>
        </p:txBody>
      </p:sp>
      <p:grpSp>
        <p:nvGrpSpPr>
          <p:cNvPr id="2334" name="Google Shape;2334;p61"/>
          <p:cNvGrpSpPr/>
          <p:nvPr/>
        </p:nvGrpSpPr>
        <p:grpSpPr>
          <a:xfrm>
            <a:off x="4951875" y="3168449"/>
            <a:ext cx="318077" cy="376973"/>
            <a:chOff x="7260877" y="3946112"/>
            <a:chExt cx="318077" cy="376973"/>
          </a:xfrm>
        </p:grpSpPr>
        <p:sp>
          <p:nvSpPr>
            <p:cNvPr id="2335" name="Google Shape;2335;p61"/>
            <p:cNvSpPr/>
            <p:nvPr/>
          </p:nvSpPr>
          <p:spPr>
            <a:xfrm>
              <a:off x="7385623" y="4273840"/>
              <a:ext cx="100693" cy="42633"/>
            </a:xfrm>
            <a:custGeom>
              <a:avLst/>
              <a:gdLst/>
              <a:ahLst/>
              <a:cxnLst/>
              <a:rect l="l" t="t" r="r" b="b"/>
              <a:pathLst>
                <a:path w="2650" h="1122" extrusionOk="0">
                  <a:moveTo>
                    <a:pt x="258" y="0"/>
                  </a:moveTo>
                  <a:lnTo>
                    <a:pt x="1" y="1122"/>
                  </a:lnTo>
                  <a:lnTo>
                    <a:pt x="2583" y="1122"/>
                  </a:lnTo>
                  <a:lnTo>
                    <a:pt x="2649" y="950"/>
                  </a:lnTo>
                  <a:lnTo>
                    <a:pt x="2015" y="317"/>
                  </a:lnTo>
                  <a:lnTo>
                    <a:pt x="185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61"/>
            <p:cNvSpPr/>
            <p:nvPr/>
          </p:nvSpPr>
          <p:spPr>
            <a:xfrm>
              <a:off x="7346447" y="4273840"/>
              <a:ext cx="145948" cy="49245"/>
            </a:xfrm>
            <a:custGeom>
              <a:avLst/>
              <a:gdLst/>
              <a:ahLst/>
              <a:cxnLst/>
              <a:rect l="l" t="t" r="r" b="b"/>
              <a:pathLst>
                <a:path w="3841" h="1296" extrusionOk="0">
                  <a:moveTo>
                    <a:pt x="963" y="0"/>
                  </a:moveTo>
                  <a:lnTo>
                    <a:pt x="801" y="323"/>
                  </a:lnTo>
                  <a:lnTo>
                    <a:pt x="101" y="1023"/>
                  </a:lnTo>
                  <a:cubicBezTo>
                    <a:pt x="0" y="1124"/>
                    <a:pt x="73" y="1295"/>
                    <a:pt x="215" y="1295"/>
                  </a:cubicBezTo>
                  <a:lnTo>
                    <a:pt x="3628" y="1295"/>
                  </a:lnTo>
                  <a:cubicBezTo>
                    <a:pt x="3768" y="1295"/>
                    <a:pt x="3840" y="1126"/>
                    <a:pt x="3741" y="1024"/>
                  </a:cubicBezTo>
                  <a:lnTo>
                    <a:pt x="3686" y="966"/>
                  </a:lnTo>
                  <a:lnTo>
                    <a:pt x="1443" y="966"/>
                  </a:lnTo>
                  <a:cubicBezTo>
                    <a:pt x="1314" y="966"/>
                    <a:pt x="1237" y="818"/>
                    <a:pt x="1315" y="712"/>
                  </a:cubicBezTo>
                  <a:lnTo>
                    <a:pt x="1609" y="309"/>
                  </a:lnTo>
                  <a:lnTo>
                    <a:pt x="161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61"/>
            <p:cNvSpPr/>
            <p:nvPr/>
          </p:nvSpPr>
          <p:spPr>
            <a:xfrm>
              <a:off x="7396604" y="3964541"/>
              <a:ext cx="78009" cy="54602"/>
            </a:xfrm>
            <a:custGeom>
              <a:avLst/>
              <a:gdLst/>
              <a:ahLst/>
              <a:cxnLst/>
              <a:rect l="l" t="t" r="r" b="b"/>
              <a:pathLst>
                <a:path w="2053" h="1437" extrusionOk="0">
                  <a:moveTo>
                    <a:pt x="615" y="0"/>
                  </a:moveTo>
                  <a:lnTo>
                    <a:pt x="0" y="159"/>
                  </a:lnTo>
                  <a:lnTo>
                    <a:pt x="0" y="1277"/>
                  </a:lnTo>
                  <a:lnTo>
                    <a:pt x="615" y="1436"/>
                  </a:lnTo>
                  <a:lnTo>
                    <a:pt x="2052" y="1277"/>
                  </a:lnTo>
                  <a:lnTo>
                    <a:pt x="2052" y="1277"/>
                  </a:lnTo>
                  <a:cubicBezTo>
                    <a:pt x="2052" y="1277"/>
                    <a:pt x="2051" y="1277"/>
                    <a:pt x="2050" y="1277"/>
                  </a:cubicBezTo>
                  <a:cubicBezTo>
                    <a:pt x="1744" y="1277"/>
                    <a:pt x="1494" y="1026"/>
                    <a:pt x="1494" y="718"/>
                  </a:cubicBezTo>
                  <a:cubicBezTo>
                    <a:pt x="1494" y="632"/>
                    <a:pt x="1514" y="550"/>
                    <a:pt x="1547" y="479"/>
                  </a:cubicBezTo>
                  <a:lnTo>
                    <a:pt x="61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61"/>
            <p:cNvSpPr/>
            <p:nvPr/>
          </p:nvSpPr>
          <p:spPr>
            <a:xfrm>
              <a:off x="7365104" y="3964617"/>
              <a:ext cx="109243" cy="53310"/>
            </a:xfrm>
            <a:custGeom>
              <a:avLst/>
              <a:gdLst/>
              <a:ahLst/>
              <a:cxnLst/>
              <a:rect l="l" t="t" r="r" b="b"/>
              <a:pathLst>
                <a:path w="2875" h="1403" extrusionOk="0">
                  <a:moveTo>
                    <a:pt x="1438" y="0"/>
                  </a:moveTo>
                  <a:lnTo>
                    <a:pt x="0" y="160"/>
                  </a:lnTo>
                  <a:cubicBezTo>
                    <a:pt x="310" y="160"/>
                    <a:pt x="560" y="410"/>
                    <a:pt x="560" y="719"/>
                  </a:cubicBezTo>
                  <a:cubicBezTo>
                    <a:pt x="560" y="1028"/>
                    <a:pt x="310" y="1291"/>
                    <a:pt x="0" y="1291"/>
                  </a:cubicBezTo>
                  <a:lnTo>
                    <a:pt x="1118" y="1403"/>
                  </a:lnTo>
                  <a:lnTo>
                    <a:pt x="1118" y="799"/>
                  </a:lnTo>
                  <a:cubicBezTo>
                    <a:pt x="1118" y="623"/>
                    <a:pt x="1261" y="479"/>
                    <a:pt x="1438" y="479"/>
                  </a:cubicBezTo>
                  <a:lnTo>
                    <a:pt x="2370" y="479"/>
                  </a:lnTo>
                  <a:cubicBezTo>
                    <a:pt x="2459" y="292"/>
                    <a:pt x="2652" y="160"/>
                    <a:pt x="2875" y="160"/>
                  </a:cubicBezTo>
                  <a:lnTo>
                    <a:pt x="14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61"/>
            <p:cNvSpPr/>
            <p:nvPr/>
          </p:nvSpPr>
          <p:spPr>
            <a:xfrm>
              <a:off x="7309704" y="4012987"/>
              <a:ext cx="237636" cy="252949"/>
            </a:xfrm>
            <a:custGeom>
              <a:avLst/>
              <a:gdLst/>
              <a:ahLst/>
              <a:cxnLst/>
              <a:rect l="l" t="t" r="r" b="b"/>
              <a:pathLst>
                <a:path w="6254" h="6657" extrusionOk="0">
                  <a:moveTo>
                    <a:pt x="2596" y="0"/>
                  </a:moveTo>
                  <a:cubicBezTo>
                    <a:pt x="2267" y="0"/>
                    <a:pt x="1437" y="107"/>
                    <a:pt x="1187" y="320"/>
                  </a:cubicBezTo>
                  <a:cubicBezTo>
                    <a:pt x="460" y="934"/>
                    <a:pt x="1" y="1850"/>
                    <a:pt x="1" y="2875"/>
                  </a:cubicBezTo>
                  <a:cubicBezTo>
                    <a:pt x="1" y="4791"/>
                    <a:pt x="2143" y="6656"/>
                    <a:pt x="2143" y="6656"/>
                  </a:cubicBezTo>
                  <a:lnTo>
                    <a:pt x="4177" y="6548"/>
                  </a:lnTo>
                  <a:cubicBezTo>
                    <a:pt x="4177" y="6548"/>
                    <a:pt x="6254" y="4791"/>
                    <a:pt x="6254" y="2875"/>
                  </a:cubicBezTo>
                  <a:cubicBezTo>
                    <a:pt x="6254" y="1849"/>
                    <a:pt x="5792" y="934"/>
                    <a:pt x="5068" y="320"/>
                  </a:cubicBezTo>
                  <a:cubicBezTo>
                    <a:pt x="4817" y="107"/>
                    <a:pt x="4492" y="0"/>
                    <a:pt x="41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61"/>
            <p:cNvSpPr/>
            <p:nvPr/>
          </p:nvSpPr>
          <p:spPr>
            <a:xfrm>
              <a:off x="7292453" y="4012987"/>
              <a:ext cx="115854" cy="260131"/>
            </a:xfrm>
            <a:custGeom>
              <a:avLst/>
              <a:gdLst/>
              <a:ahLst/>
              <a:cxnLst/>
              <a:rect l="l" t="t" r="r" b="b"/>
              <a:pathLst>
                <a:path w="3049" h="6846" extrusionOk="0">
                  <a:moveTo>
                    <a:pt x="2090" y="0"/>
                  </a:moveTo>
                  <a:cubicBezTo>
                    <a:pt x="1762" y="0"/>
                    <a:pt x="1437" y="107"/>
                    <a:pt x="1186" y="320"/>
                  </a:cubicBezTo>
                  <a:cubicBezTo>
                    <a:pt x="460" y="934"/>
                    <a:pt x="0" y="1850"/>
                    <a:pt x="0" y="2875"/>
                  </a:cubicBezTo>
                  <a:cubicBezTo>
                    <a:pt x="0" y="4791"/>
                    <a:pt x="2075" y="6548"/>
                    <a:pt x="2075" y="6548"/>
                  </a:cubicBezTo>
                  <a:lnTo>
                    <a:pt x="2662" y="6845"/>
                  </a:lnTo>
                  <a:lnTo>
                    <a:pt x="3035" y="6548"/>
                  </a:lnTo>
                  <a:cubicBezTo>
                    <a:pt x="3035" y="6548"/>
                    <a:pt x="958" y="4791"/>
                    <a:pt x="958" y="2875"/>
                  </a:cubicBezTo>
                  <a:cubicBezTo>
                    <a:pt x="958" y="1849"/>
                    <a:pt x="1420" y="934"/>
                    <a:pt x="2144" y="320"/>
                  </a:cubicBezTo>
                  <a:cubicBezTo>
                    <a:pt x="2395" y="107"/>
                    <a:pt x="2720" y="0"/>
                    <a:pt x="30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61"/>
            <p:cNvSpPr/>
            <p:nvPr/>
          </p:nvSpPr>
          <p:spPr>
            <a:xfrm>
              <a:off x="7382925" y="4262099"/>
              <a:ext cx="98072" cy="17745"/>
            </a:xfrm>
            <a:custGeom>
              <a:avLst/>
              <a:gdLst/>
              <a:ahLst/>
              <a:cxnLst/>
              <a:rect l="l" t="t" r="r" b="b"/>
              <a:pathLst>
                <a:path w="2581" h="467" extrusionOk="0">
                  <a:moveTo>
                    <a:pt x="331" y="0"/>
                  </a:moveTo>
                  <a:cubicBezTo>
                    <a:pt x="160" y="0"/>
                    <a:pt x="10" y="139"/>
                    <a:pt x="5" y="311"/>
                  </a:cubicBezTo>
                  <a:cubicBezTo>
                    <a:pt x="1" y="448"/>
                    <a:pt x="76" y="467"/>
                    <a:pt x="186" y="467"/>
                  </a:cubicBezTo>
                  <a:cubicBezTo>
                    <a:pt x="228" y="467"/>
                    <a:pt x="277" y="464"/>
                    <a:pt x="328" y="464"/>
                  </a:cubicBezTo>
                  <a:lnTo>
                    <a:pt x="2259" y="464"/>
                  </a:lnTo>
                  <a:lnTo>
                    <a:pt x="2581" y="322"/>
                  </a:lnTo>
                  <a:cubicBezTo>
                    <a:pt x="2579" y="144"/>
                    <a:pt x="2436" y="0"/>
                    <a:pt x="22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61"/>
            <p:cNvSpPr/>
            <p:nvPr/>
          </p:nvSpPr>
          <p:spPr>
            <a:xfrm>
              <a:off x="7376617" y="3946150"/>
              <a:ext cx="110497" cy="19113"/>
            </a:xfrm>
            <a:custGeom>
              <a:avLst/>
              <a:gdLst/>
              <a:ahLst/>
              <a:cxnLst/>
              <a:rect l="l" t="t" r="r" b="b"/>
              <a:pathLst>
                <a:path w="2908" h="503" extrusionOk="0">
                  <a:moveTo>
                    <a:pt x="334" y="1"/>
                  </a:moveTo>
                  <a:cubicBezTo>
                    <a:pt x="163" y="1"/>
                    <a:pt x="20" y="132"/>
                    <a:pt x="11" y="302"/>
                  </a:cubicBezTo>
                  <a:cubicBezTo>
                    <a:pt x="0" y="499"/>
                    <a:pt x="148" y="502"/>
                    <a:pt x="148" y="502"/>
                  </a:cubicBezTo>
                  <a:lnTo>
                    <a:pt x="2585" y="502"/>
                  </a:lnTo>
                  <a:lnTo>
                    <a:pt x="2907" y="322"/>
                  </a:lnTo>
                  <a:cubicBezTo>
                    <a:pt x="2907" y="145"/>
                    <a:pt x="2762" y="1"/>
                    <a:pt x="25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61"/>
            <p:cNvSpPr/>
            <p:nvPr/>
          </p:nvSpPr>
          <p:spPr>
            <a:xfrm>
              <a:off x="7260877" y="4067704"/>
              <a:ext cx="56274" cy="31538"/>
            </a:xfrm>
            <a:custGeom>
              <a:avLst/>
              <a:gdLst/>
              <a:ahLst/>
              <a:cxnLst/>
              <a:rect l="l" t="t" r="r" b="b"/>
              <a:pathLst>
                <a:path w="1481" h="830" extrusionOk="0">
                  <a:moveTo>
                    <a:pt x="352" y="0"/>
                  </a:moveTo>
                  <a:cubicBezTo>
                    <a:pt x="209" y="0"/>
                    <a:pt x="78" y="98"/>
                    <a:pt x="42" y="243"/>
                  </a:cubicBezTo>
                  <a:cubicBezTo>
                    <a:pt x="0" y="416"/>
                    <a:pt x="105" y="588"/>
                    <a:pt x="276" y="630"/>
                  </a:cubicBezTo>
                  <a:lnTo>
                    <a:pt x="1052" y="821"/>
                  </a:lnTo>
                  <a:cubicBezTo>
                    <a:pt x="1078" y="827"/>
                    <a:pt x="1103" y="830"/>
                    <a:pt x="1129" y="830"/>
                  </a:cubicBezTo>
                  <a:cubicBezTo>
                    <a:pt x="1272" y="830"/>
                    <a:pt x="1402" y="733"/>
                    <a:pt x="1438" y="587"/>
                  </a:cubicBezTo>
                  <a:cubicBezTo>
                    <a:pt x="1480" y="415"/>
                    <a:pt x="1375" y="242"/>
                    <a:pt x="1205" y="200"/>
                  </a:cubicBezTo>
                  <a:lnTo>
                    <a:pt x="428" y="10"/>
                  </a:lnTo>
                  <a:cubicBezTo>
                    <a:pt x="403" y="3"/>
                    <a:pt x="377" y="0"/>
                    <a:pt x="35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61"/>
            <p:cNvSpPr/>
            <p:nvPr/>
          </p:nvSpPr>
          <p:spPr>
            <a:xfrm>
              <a:off x="7522680" y="4067704"/>
              <a:ext cx="56274" cy="31538"/>
            </a:xfrm>
            <a:custGeom>
              <a:avLst/>
              <a:gdLst/>
              <a:ahLst/>
              <a:cxnLst/>
              <a:rect l="l" t="t" r="r" b="b"/>
              <a:pathLst>
                <a:path w="1481" h="830" extrusionOk="0">
                  <a:moveTo>
                    <a:pt x="1128" y="0"/>
                  </a:moveTo>
                  <a:cubicBezTo>
                    <a:pt x="1103" y="0"/>
                    <a:pt x="1078" y="3"/>
                    <a:pt x="1052" y="10"/>
                  </a:cubicBezTo>
                  <a:lnTo>
                    <a:pt x="276" y="200"/>
                  </a:lnTo>
                  <a:cubicBezTo>
                    <a:pt x="106" y="242"/>
                    <a:pt x="1" y="415"/>
                    <a:pt x="43" y="587"/>
                  </a:cubicBezTo>
                  <a:cubicBezTo>
                    <a:pt x="79" y="732"/>
                    <a:pt x="209" y="830"/>
                    <a:pt x="352" y="830"/>
                  </a:cubicBezTo>
                  <a:cubicBezTo>
                    <a:pt x="378" y="830"/>
                    <a:pt x="403" y="827"/>
                    <a:pt x="429" y="821"/>
                  </a:cubicBezTo>
                  <a:lnTo>
                    <a:pt x="1205" y="630"/>
                  </a:lnTo>
                  <a:cubicBezTo>
                    <a:pt x="1375" y="588"/>
                    <a:pt x="1481" y="416"/>
                    <a:pt x="1438" y="243"/>
                  </a:cubicBezTo>
                  <a:cubicBezTo>
                    <a:pt x="1402" y="98"/>
                    <a:pt x="1271" y="0"/>
                    <a:pt x="11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61"/>
            <p:cNvSpPr/>
            <p:nvPr/>
          </p:nvSpPr>
          <p:spPr>
            <a:xfrm>
              <a:off x="7365066" y="4055583"/>
              <a:ext cx="115360" cy="163883"/>
            </a:xfrm>
            <a:custGeom>
              <a:avLst/>
              <a:gdLst/>
              <a:ahLst/>
              <a:cxnLst/>
              <a:rect l="l" t="t" r="r" b="b"/>
              <a:pathLst>
                <a:path w="3036" h="4313" extrusionOk="0">
                  <a:moveTo>
                    <a:pt x="1273" y="0"/>
                  </a:moveTo>
                  <a:lnTo>
                    <a:pt x="952" y="1123"/>
                  </a:lnTo>
                  <a:lnTo>
                    <a:pt x="159" y="1123"/>
                  </a:lnTo>
                  <a:cubicBezTo>
                    <a:pt x="72" y="1123"/>
                    <a:pt x="0" y="1193"/>
                    <a:pt x="0" y="1282"/>
                  </a:cubicBezTo>
                  <a:lnTo>
                    <a:pt x="0" y="1915"/>
                  </a:lnTo>
                  <a:lnTo>
                    <a:pt x="1141" y="1915"/>
                  </a:lnTo>
                  <a:lnTo>
                    <a:pt x="1141" y="4313"/>
                  </a:lnTo>
                  <a:lnTo>
                    <a:pt x="1756" y="4313"/>
                  </a:lnTo>
                  <a:cubicBezTo>
                    <a:pt x="1844" y="4313"/>
                    <a:pt x="1915" y="4242"/>
                    <a:pt x="1915" y="4154"/>
                  </a:cubicBezTo>
                  <a:lnTo>
                    <a:pt x="1915" y="2090"/>
                  </a:lnTo>
                  <a:lnTo>
                    <a:pt x="2877" y="2090"/>
                  </a:lnTo>
                  <a:cubicBezTo>
                    <a:pt x="2965" y="2090"/>
                    <a:pt x="3036" y="2019"/>
                    <a:pt x="3036" y="1930"/>
                  </a:cubicBezTo>
                  <a:lnTo>
                    <a:pt x="3036" y="1286"/>
                  </a:lnTo>
                  <a:cubicBezTo>
                    <a:pt x="3035" y="1195"/>
                    <a:pt x="2962" y="1123"/>
                    <a:pt x="2875" y="1123"/>
                  </a:cubicBezTo>
                  <a:lnTo>
                    <a:pt x="1914" y="1123"/>
                  </a:lnTo>
                  <a:lnTo>
                    <a:pt x="1914" y="160"/>
                  </a:lnTo>
                  <a:cubicBezTo>
                    <a:pt x="1914" y="72"/>
                    <a:pt x="1842" y="0"/>
                    <a:pt x="17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61"/>
            <p:cNvSpPr/>
            <p:nvPr/>
          </p:nvSpPr>
          <p:spPr>
            <a:xfrm>
              <a:off x="7359101" y="4098178"/>
              <a:ext cx="79339" cy="127140"/>
            </a:xfrm>
            <a:custGeom>
              <a:avLst/>
              <a:gdLst/>
              <a:ahLst/>
              <a:cxnLst/>
              <a:rect l="l" t="t" r="r" b="b"/>
              <a:pathLst>
                <a:path w="2088" h="3346" extrusionOk="0">
                  <a:moveTo>
                    <a:pt x="157" y="1"/>
                  </a:moveTo>
                  <a:cubicBezTo>
                    <a:pt x="72" y="2"/>
                    <a:pt x="1" y="72"/>
                    <a:pt x="1" y="161"/>
                  </a:cubicBezTo>
                  <a:lnTo>
                    <a:pt x="1" y="788"/>
                  </a:lnTo>
                  <a:cubicBezTo>
                    <a:pt x="1" y="877"/>
                    <a:pt x="72" y="948"/>
                    <a:pt x="160" y="948"/>
                  </a:cubicBezTo>
                  <a:lnTo>
                    <a:pt x="1123" y="948"/>
                  </a:lnTo>
                  <a:lnTo>
                    <a:pt x="1123" y="3186"/>
                  </a:lnTo>
                  <a:cubicBezTo>
                    <a:pt x="1123" y="3274"/>
                    <a:pt x="1193" y="3345"/>
                    <a:pt x="1282" y="3345"/>
                  </a:cubicBezTo>
                  <a:lnTo>
                    <a:pt x="1929" y="3345"/>
                  </a:lnTo>
                  <a:cubicBezTo>
                    <a:pt x="2017" y="3345"/>
                    <a:pt x="2087" y="3274"/>
                    <a:pt x="2087" y="3186"/>
                  </a:cubicBezTo>
                  <a:lnTo>
                    <a:pt x="2087" y="3036"/>
                  </a:lnTo>
                  <a:lnTo>
                    <a:pt x="1750" y="3036"/>
                  </a:lnTo>
                  <a:cubicBezTo>
                    <a:pt x="1573" y="3036"/>
                    <a:pt x="1430" y="2893"/>
                    <a:pt x="1430" y="2716"/>
                  </a:cubicBezTo>
                  <a:lnTo>
                    <a:pt x="1430" y="958"/>
                  </a:lnTo>
                  <a:cubicBezTo>
                    <a:pt x="1430" y="781"/>
                    <a:pt x="1287" y="638"/>
                    <a:pt x="1110" y="638"/>
                  </a:cubicBezTo>
                  <a:lnTo>
                    <a:pt x="646" y="638"/>
                  </a:lnTo>
                  <a:cubicBezTo>
                    <a:pt x="471" y="638"/>
                    <a:pt x="327" y="495"/>
                    <a:pt x="327" y="318"/>
                  </a:cubicBezTo>
                  <a:lnTo>
                    <a:pt x="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61"/>
            <p:cNvSpPr/>
            <p:nvPr/>
          </p:nvSpPr>
          <p:spPr>
            <a:xfrm>
              <a:off x="7401734" y="4055621"/>
              <a:ext cx="12501" cy="42481"/>
            </a:xfrm>
            <a:custGeom>
              <a:avLst/>
              <a:gdLst/>
              <a:ahLst/>
              <a:cxnLst/>
              <a:rect l="l" t="t" r="r" b="b"/>
              <a:pathLst>
                <a:path w="329" h="1118" extrusionOk="0">
                  <a:moveTo>
                    <a:pt x="160" y="0"/>
                  </a:moveTo>
                  <a:cubicBezTo>
                    <a:pt x="71" y="0"/>
                    <a:pt x="1" y="71"/>
                    <a:pt x="1" y="159"/>
                  </a:cubicBezTo>
                  <a:lnTo>
                    <a:pt x="1" y="1117"/>
                  </a:lnTo>
                  <a:cubicBezTo>
                    <a:pt x="182" y="1117"/>
                    <a:pt x="329" y="974"/>
                    <a:pt x="329" y="798"/>
                  </a:cubicBezTo>
                  <a:lnTo>
                    <a:pt x="32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61"/>
            <p:cNvSpPr/>
            <p:nvPr/>
          </p:nvSpPr>
          <p:spPr>
            <a:xfrm>
              <a:off x="7356973" y="4261339"/>
              <a:ext cx="123834" cy="25002"/>
            </a:xfrm>
            <a:custGeom>
              <a:avLst/>
              <a:gdLst/>
              <a:ahLst/>
              <a:cxnLst/>
              <a:rect l="l" t="t" r="r" b="b"/>
              <a:pathLst>
                <a:path w="3259" h="658" extrusionOk="0">
                  <a:moveTo>
                    <a:pt x="382" y="0"/>
                  </a:moveTo>
                  <a:cubicBezTo>
                    <a:pt x="251" y="0"/>
                    <a:pt x="109" y="100"/>
                    <a:pt x="71" y="224"/>
                  </a:cubicBezTo>
                  <a:cubicBezTo>
                    <a:pt x="1" y="450"/>
                    <a:pt x="169" y="658"/>
                    <a:pt x="385" y="658"/>
                  </a:cubicBezTo>
                  <a:lnTo>
                    <a:pt x="2930" y="658"/>
                  </a:lnTo>
                  <a:cubicBezTo>
                    <a:pt x="3111" y="658"/>
                    <a:pt x="3258" y="510"/>
                    <a:pt x="3258" y="329"/>
                  </a:cubicBezTo>
                  <a:lnTo>
                    <a:pt x="1342" y="329"/>
                  </a:lnTo>
                  <a:cubicBezTo>
                    <a:pt x="1160" y="329"/>
                    <a:pt x="1013" y="182"/>
                    <a:pt x="10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61"/>
            <p:cNvSpPr/>
            <p:nvPr/>
          </p:nvSpPr>
          <p:spPr>
            <a:xfrm>
              <a:off x="7350893" y="3946112"/>
              <a:ext cx="135993" cy="25002"/>
            </a:xfrm>
            <a:custGeom>
              <a:avLst/>
              <a:gdLst/>
              <a:ahLst/>
              <a:cxnLst/>
              <a:rect l="l" t="t" r="r" b="b"/>
              <a:pathLst>
                <a:path w="3579" h="658" extrusionOk="0">
                  <a:moveTo>
                    <a:pt x="383" y="0"/>
                  </a:moveTo>
                  <a:cubicBezTo>
                    <a:pt x="252" y="0"/>
                    <a:pt x="110" y="100"/>
                    <a:pt x="72" y="223"/>
                  </a:cubicBezTo>
                  <a:cubicBezTo>
                    <a:pt x="1" y="450"/>
                    <a:pt x="169" y="658"/>
                    <a:pt x="385" y="658"/>
                  </a:cubicBezTo>
                  <a:lnTo>
                    <a:pt x="3250" y="658"/>
                  </a:lnTo>
                  <a:cubicBezTo>
                    <a:pt x="3431" y="658"/>
                    <a:pt x="3578" y="510"/>
                    <a:pt x="3578" y="329"/>
                  </a:cubicBezTo>
                  <a:lnTo>
                    <a:pt x="1343" y="329"/>
                  </a:lnTo>
                  <a:cubicBezTo>
                    <a:pt x="1160" y="329"/>
                    <a:pt x="1014" y="181"/>
                    <a:pt x="10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50" name="Google Shape;2350;p61"/>
          <p:cNvGrpSpPr/>
          <p:nvPr/>
        </p:nvGrpSpPr>
        <p:grpSpPr>
          <a:xfrm>
            <a:off x="4922117" y="1576199"/>
            <a:ext cx="377619" cy="170343"/>
            <a:chOff x="7230479" y="3447737"/>
            <a:chExt cx="377619" cy="170343"/>
          </a:xfrm>
        </p:grpSpPr>
        <p:sp>
          <p:nvSpPr>
            <p:cNvPr id="2351" name="Google Shape;2351;p61"/>
            <p:cNvSpPr/>
            <p:nvPr/>
          </p:nvSpPr>
          <p:spPr>
            <a:xfrm>
              <a:off x="7237737" y="3534827"/>
              <a:ext cx="81467" cy="79605"/>
            </a:xfrm>
            <a:custGeom>
              <a:avLst/>
              <a:gdLst/>
              <a:ahLst/>
              <a:cxnLst/>
              <a:rect l="l" t="t" r="r" b="b"/>
              <a:pathLst>
                <a:path w="2144" h="2095" extrusionOk="0">
                  <a:moveTo>
                    <a:pt x="850" y="0"/>
                  </a:moveTo>
                  <a:cubicBezTo>
                    <a:pt x="484" y="442"/>
                    <a:pt x="126" y="1107"/>
                    <a:pt x="38" y="1645"/>
                  </a:cubicBezTo>
                  <a:cubicBezTo>
                    <a:pt x="0" y="1880"/>
                    <a:pt x="183" y="2092"/>
                    <a:pt x="422" y="2094"/>
                  </a:cubicBezTo>
                  <a:lnTo>
                    <a:pt x="1893" y="2094"/>
                  </a:lnTo>
                  <a:lnTo>
                    <a:pt x="2144" y="862"/>
                  </a:lnTo>
                  <a:lnTo>
                    <a:pt x="85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61"/>
            <p:cNvSpPr/>
            <p:nvPr/>
          </p:nvSpPr>
          <p:spPr>
            <a:xfrm>
              <a:off x="7263461" y="3472321"/>
              <a:ext cx="104759" cy="138349"/>
            </a:xfrm>
            <a:custGeom>
              <a:avLst/>
              <a:gdLst/>
              <a:ahLst/>
              <a:cxnLst/>
              <a:rect l="l" t="t" r="r" b="b"/>
              <a:pathLst>
                <a:path w="2757" h="3641" extrusionOk="0">
                  <a:moveTo>
                    <a:pt x="2360" y="0"/>
                  </a:moveTo>
                  <a:cubicBezTo>
                    <a:pt x="2360" y="0"/>
                    <a:pt x="923" y="479"/>
                    <a:pt x="139" y="1054"/>
                  </a:cubicBezTo>
                  <a:cubicBezTo>
                    <a:pt x="83" y="1095"/>
                    <a:pt x="37" y="1145"/>
                    <a:pt x="1" y="1200"/>
                  </a:cubicBezTo>
                  <a:lnTo>
                    <a:pt x="127" y="1849"/>
                  </a:lnTo>
                  <a:lnTo>
                    <a:pt x="1175" y="3640"/>
                  </a:lnTo>
                  <a:lnTo>
                    <a:pt x="2756" y="3640"/>
                  </a:lnTo>
                  <a:lnTo>
                    <a:pt x="23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61"/>
            <p:cNvSpPr/>
            <p:nvPr/>
          </p:nvSpPr>
          <p:spPr>
            <a:xfrm>
              <a:off x="7549468" y="3550900"/>
              <a:ext cx="58630" cy="60986"/>
            </a:xfrm>
            <a:custGeom>
              <a:avLst/>
              <a:gdLst/>
              <a:ahLst/>
              <a:cxnLst/>
              <a:rect l="l" t="t" r="r" b="b"/>
              <a:pathLst>
                <a:path w="1543" h="1605" extrusionOk="0">
                  <a:moveTo>
                    <a:pt x="972" y="0"/>
                  </a:moveTo>
                  <a:lnTo>
                    <a:pt x="0" y="1495"/>
                  </a:lnTo>
                  <a:lnTo>
                    <a:pt x="1153" y="1604"/>
                  </a:lnTo>
                  <a:lnTo>
                    <a:pt x="1536" y="1437"/>
                  </a:lnTo>
                  <a:cubicBezTo>
                    <a:pt x="1542" y="1396"/>
                    <a:pt x="1542" y="1354"/>
                    <a:pt x="1536" y="1310"/>
                  </a:cubicBezTo>
                  <a:cubicBezTo>
                    <a:pt x="1469" y="894"/>
                    <a:pt x="1240" y="405"/>
                    <a:pt x="9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61"/>
            <p:cNvSpPr/>
            <p:nvPr/>
          </p:nvSpPr>
          <p:spPr>
            <a:xfrm>
              <a:off x="7527847" y="3538133"/>
              <a:ext cx="80023" cy="79947"/>
            </a:xfrm>
            <a:custGeom>
              <a:avLst/>
              <a:gdLst/>
              <a:ahLst/>
              <a:cxnLst/>
              <a:rect l="l" t="t" r="r" b="b"/>
              <a:pathLst>
                <a:path w="2106" h="2104" extrusionOk="0">
                  <a:moveTo>
                    <a:pt x="1294" y="0"/>
                  </a:moveTo>
                  <a:lnTo>
                    <a:pt x="0" y="862"/>
                  </a:lnTo>
                  <a:lnTo>
                    <a:pt x="251" y="2103"/>
                  </a:lnTo>
                  <a:lnTo>
                    <a:pt x="1722" y="2103"/>
                  </a:lnTo>
                  <a:cubicBezTo>
                    <a:pt x="1916" y="2094"/>
                    <a:pt x="2072" y="1953"/>
                    <a:pt x="2105" y="1774"/>
                  </a:cubicBezTo>
                  <a:lnTo>
                    <a:pt x="1312" y="1774"/>
                  </a:lnTo>
                  <a:cubicBezTo>
                    <a:pt x="1070" y="1773"/>
                    <a:pt x="916" y="1518"/>
                    <a:pt x="1029" y="1305"/>
                  </a:cubicBezTo>
                  <a:lnTo>
                    <a:pt x="1542" y="337"/>
                  </a:lnTo>
                  <a:cubicBezTo>
                    <a:pt x="1462" y="216"/>
                    <a:pt x="1378" y="104"/>
                    <a:pt x="12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61"/>
            <p:cNvSpPr/>
            <p:nvPr/>
          </p:nvSpPr>
          <p:spPr>
            <a:xfrm>
              <a:off x="7471307" y="3486114"/>
              <a:ext cx="111371" cy="127102"/>
            </a:xfrm>
            <a:custGeom>
              <a:avLst/>
              <a:gdLst/>
              <a:ahLst/>
              <a:cxnLst/>
              <a:rect l="l" t="t" r="r" b="b"/>
              <a:pathLst>
                <a:path w="2931" h="3345" extrusionOk="0">
                  <a:moveTo>
                    <a:pt x="1359" y="0"/>
                  </a:moveTo>
                  <a:lnTo>
                    <a:pt x="243" y="271"/>
                  </a:lnTo>
                  <a:lnTo>
                    <a:pt x="0" y="3345"/>
                  </a:lnTo>
                  <a:lnTo>
                    <a:pt x="1907" y="3143"/>
                  </a:lnTo>
                  <a:lnTo>
                    <a:pt x="2788" y="1480"/>
                  </a:lnTo>
                  <a:cubicBezTo>
                    <a:pt x="2930" y="1210"/>
                    <a:pt x="2871" y="865"/>
                    <a:pt x="2625" y="684"/>
                  </a:cubicBezTo>
                  <a:cubicBezTo>
                    <a:pt x="2272" y="424"/>
                    <a:pt x="1786" y="185"/>
                    <a:pt x="13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61"/>
            <p:cNvSpPr/>
            <p:nvPr/>
          </p:nvSpPr>
          <p:spPr>
            <a:xfrm>
              <a:off x="7471611" y="3471941"/>
              <a:ext cx="72271" cy="145986"/>
            </a:xfrm>
            <a:custGeom>
              <a:avLst/>
              <a:gdLst/>
              <a:ahLst/>
              <a:cxnLst/>
              <a:rect l="l" t="t" r="r" b="b"/>
              <a:pathLst>
                <a:path w="1902" h="3842" extrusionOk="0">
                  <a:moveTo>
                    <a:pt x="397" y="1"/>
                  </a:moveTo>
                  <a:lnTo>
                    <a:pt x="0" y="3842"/>
                  </a:lnTo>
                  <a:lnTo>
                    <a:pt x="1731" y="3842"/>
                  </a:lnTo>
                  <a:lnTo>
                    <a:pt x="1901" y="3514"/>
                  </a:lnTo>
                  <a:lnTo>
                    <a:pt x="863" y="3515"/>
                  </a:lnTo>
                  <a:cubicBezTo>
                    <a:pt x="642" y="3515"/>
                    <a:pt x="488" y="3310"/>
                    <a:pt x="549" y="3105"/>
                  </a:cubicBezTo>
                  <a:lnTo>
                    <a:pt x="1325" y="489"/>
                  </a:lnTo>
                  <a:cubicBezTo>
                    <a:pt x="1336" y="450"/>
                    <a:pt x="1345" y="411"/>
                    <a:pt x="1351" y="371"/>
                  </a:cubicBezTo>
                  <a:cubicBezTo>
                    <a:pt x="830" y="145"/>
                    <a:pt x="397" y="1"/>
                    <a:pt x="3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61"/>
            <p:cNvSpPr/>
            <p:nvPr/>
          </p:nvSpPr>
          <p:spPr>
            <a:xfrm>
              <a:off x="7334440" y="3447737"/>
              <a:ext cx="179652" cy="163389"/>
            </a:xfrm>
            <a:custGeom>
              <a:avLst/>
              <a:gdLst/>
              <a:ahLst/>
              <a:cxnLst/>
              <a:rect l="l" t="t" r="r" b="b"/>
              <a:pathLst>
                <a:path w="4728" h="4300" extrusionOk="0">
                  <a:moveTo>
                    <a:pt x="2246" y="0"/>
                  </a:moveTo>
                  <a:cubicBezTo>
                    <a:pt x="1573" y="0"/>
                    <a:pt x="925" y="82"/>
                    <a:pt x="321" y="234"/>
                  </a:cubicBezTo>
                  <a:cubicBezTo>
                    <a:pt x="195" y="265"/>
                    <a:pt x="89" y="333"/>
                    <a:pt x="7" y="422"/>
                  </a:cubicBezTo>
                  <a:lnTo>
                    <a:pt x="1" y="1036"/>
                  </a:lnTo>
                  <a:lnTo>
                    <a:pt x="1006" y="4299"/>
                  </a:lnTo>
                  <a:lnTo>
                    <a:pt x="3702" y="4153"/>
                  </a:lnTo>
                  <a:lnTo>
                    <a:pt x="4624" y="1036"/>
                  </a:lnTo>
                  <a:cubicBezTo>
                    <a:pt x="4727" y="687"/>
                    <a:pt x="4522" y="322"/>
                    <a:pt x="4171" y="234"/>
                  </a:cubicBezTo>
                  <a:cubicBezTo>
                    <a:pt x="3566" y="82"/>
                    <a:pt x="2919" y="0"/>
                    <a:pt x="22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61"/>
            <p:cNvSpPr/>
            <p:nvPr/>
          </p:nvSpPr>
          <p:spPr>
            <a:xfrm>
              <a:off x="7230479" y="3517652"/>
              <a:ext cx="137665" cy="100427"/>
            </a:xfrm>
            <a:custGeom>
              <a:avLst/>
              <a:gdLst/>
              <a:ahLst/>
              <a:cxnLst/>
              <a:rect l="l" t="t" r="r" b="b"/>
              <a:pathLst>
                <a:path w="3623" h="2643" extrusionOk="0">
                  <a:moveTo>
                    <a:pt x="991" y="922"/>
                  </a:moveTo>
                  <a:lnTo>
                    <a:pt x="1727" y="2313"/>
                  </a:lnTo>
                  <a:lnTo>
                    <a:pt x="787" y="2313"/>
                  </a:lnTo>
                  <a:cubicBezTo>
                    <a:pt x="571" y="2313"/>
                    <a:pt x="414" y="2105"/>
                    <a:pt x="481" y="1899"/>
                  </a:cubicBezTo>
                  <a:cubicBezTo>
                    <a:pt x="611" y="1505"/>
                    <a:pt x="814" y="1166"/>
                    <a:pt x="991" y="922"/>
                  </a:cubicBezTo>
                  <a:close/>
                  <a:moveTo>
                    <a:pt x="869" y="1"/>
                  </a:moveTo>
                  <a:cubicBezTo>
                    <a:pt x="756" y="169"/>
                    <a:pt x="738" y="392"/>
                    <a:pt x="816" y="586"/>
                  </a:cubicBezTo>
                  <a:cubicBezTo>
                    <a:pt x="461" y="1028"/>
                    <a:pt x="124" y="1664"/>
                    <a:pt x="39" y="2186"/>
                  </a:cubicBezTo>
                  <a:cubicBezTo>
                    <a:pt x="1" y="2420"/>
                    <a:pt x="185" y="2633"/>
                    <a:pt x="422" y="2642"/>
                  </a:cubicBezTo>
                  <a:lnTo>
                    <a:pt x="3622" y="2642"/>
                  </a:lnTo>
                  <a:lnTo>
                    <a:pt x="3591" y="2313"/>
                  </a:lnTo>
                  <a:lnTo>
                    <a:pt x="2568" y="2313"/>
                  </a:lnTo>
                  <a:cubicBezTo>
                    <a:pt x="2273" y="2313"/>
                    <a:pt x="2000" y="2149"/>
                    <a:pt x="1863" y="1887"/>
                  </a:cubicBezTo>
                  <a:lnTo>
                    <a:pt x="86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61"/>
            <p:cNvSpPr/>
            <p:nvPr/>
          </p:nvSpPr>
          <p:spPr>
            <a:xfrm>
              <a:off x="7326993" y="3463696"/>
              <a:ext cx="148266" cy="154346"/>
            </a:xfrm>
            <a:custGeom>
              <a:avLst/>
              <a:gdLst/>
              <a:ahLst/>
              <a:cxnLst/>
              <a:rect l="l" t="t" r="r" b="b"/>
              <a:pathLst>
                <a:path w="3902" h="4062" extrusionOk="0">
                  <a:moveTo>
                    <a:pt x="207" y="1"/>
                  </a:moveTo>
                  <a:cubicBezTo>
                    <a:pt x="62" y="161"/>
                    <a:pt x="1" y="391"/>
                    <a:pt x="67" y="614"/>
                  </a:cubicBezTo>
                  <a:lnTo>
                    <a:pt x="1085" y="4061"/>
                  </a:lnTo>
                  <a:lnTo>
                    <a:pt x="3806" y="4061"/>
                  </a:lnTo>
                  <a:lnTo>
                    <a:pt x="3901" y="3732"/>
                  </a:lnTo>
                  <a:lnTo>
                    <a:pt x="1671" y="3732"/>
                  </a:lnTo>
                  <a:cubicBezTo>
                    <a:pt x="1468" y="3732"/>
                    <a:pt x="1281" y="3593"/>
                    <a:pt x="1221" y="3390"/>
                  </a:cubicBezTo>
                  <a:lnTo>
                    <a:pt x="2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360" name="Google Shape;2360;p61" title="Chart">
            <a:hlinkClick r:id="rId3"/>
          </p:cNvPr>
          <p:cNvPicPr preferRelativeResize="0"/>
          <p:nvPr/>
        </p:nvPicPr>
        <p:blipFill>
          <a:blip r:embed="rId4">
            <a:alphaModFix/>
          </a:blip>
          <a:stretch>
            <a:fillRect/>
          </a:stretch>
        </p:blipFill>
        <p:spPr>
          <a:xfrm>
            <a:off x="1168099" y="1337975"/>
            <a:ext cx="3125442" cy="2863076"/>
          </a:xfrm>
          <a:prstGeom prst="rect">
            <a:avLst/>
          </a:prstGeom>
          <a:noFill/>
          <a:ln>
            <a:noFill/>
          </a:ln>
        </p:spPr>
      </p:pic>
      <p:sp>
        <p:nvSpPr>
          <p:cNvPr id="2361" name="Google Shape;2361;p61"/>
          <p:cNvSpPr txBox="1">
            <a:spLocks noGrp="1"/>
          </p:cNvSpPr>
          <p:nvPr>
            <p:ph type="title" idx="4294967295"/>
          </p:nvPr>
        </p:nvSpPr>
        <p:spPr>
          <a:xfrm>
            <a:off x="5862138" y="3137400"/>
            <a:ext cx="2213700" cy="527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accent2"/>
                </a:solidFill>
              </a:rPr>
              <a:t>Mercury</a:t>
            </a:r>
            <a:endParaRPr sz="2000">
              <a:solidFill>
                <a:schemeClr val="accent2"/>
              </a:solidFill>
            </a:endParaRPr>
          </a:p>
        </p:txBody>
      </p:sp>
      <p:sp>
        <p:nvSpPr>
          <p:cNvPr id="2362" name="Google Shape;2362;p61"/>
          <p:cNvSpPr txBox="1">
            <a:spLocks noGrp="1"/>
          </p:cNvSpPr>
          <p:nvPr>
            <p:ph type="subTitle" idx="4294967295"/>
          </p:nvPr>
        </p:nvSpPr>
        <p:spPr>
          <a:xfrm>
            <a:off x="5862138" y="3616350"/>
            <a:ext cx="2213700" cy="414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It’s the closest planet to the Sun</a:t>
            </a:r>
            <a:endParaRPr/>
          </a:p>
        </p:txBody>
      </p:sp>
      <p:sp>
        <p:nvSpPr>
          <p:cNvPr id="2363" name="Google Shape;2363;p61"/>
          <p:cNvSpPr txBox="1">
            <a:spLocks noGrp="1"/>
          </p:cNvSpPr>
          <p:nvPr>
            <p:ph type="title" idx="4294967295"/>
          </p:nvPr>
        </p:nvSpPr>
        <p:spPr>
          <a:xfrm>
            <a:off x="5862144" y="1479788"/>
            <a:ext cx="2213700" cy="527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accent2"/>
                </a:solidFill>
              </a:rPr>
              <a:t>Venus</a:t>
            </a:r>
            <a:endParaRPr sz="2000">
              <a:solidFill>
                <a:schemeClr val="accent2"/>
              </a:solidFill>
            </a:endParaRPr>
          </a:p>
        </p:txBody>
      </p:sp>
      <p:sp>
        <p:nvSpPr>
          <p:cNvPr id="2364" name="Google Shape;2364;p61"/>
          <p:cNvSpPr txBox="1">
            <a:spLocks noGrp="1"/>
          </p:cNvSpPr>
          <p:nvPr>
            <p:ph type="subTitle" idx="4294967295"/>
          </p:nvPr>
        </p:nvSpPr>
        <p:spPr>
          <a:xfrm>
            <a:off x="5862144" y="1958738"/>
            <a:ext cx="2213700" cy="414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Venus is the second planet from the Sun</a:t>
            </a:r>
            <a:endParaRPr/>
          </a:p>
        </p:txBody>
      </p:sp>
      <p:sp>
        <p:nvSpPr>
          <p:cNvPr id="2365" name="Google Shape;2365;p61"/>
          <p:cNvSpPr/>
          <p:nvPr/>
        </p:nvSpPr>
        <p:spPr>
          <a:xfrm>
            <a:off x="4787518" y="3033519"/>
            <a:ext cx="646800" cy="646800"/>
          </a:xfrm>
          <a:prstGeom prst="ellipse">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61"/>
          <p:cNvSpPr/>
          <p:nvPr/>
        </p:nvSpPr>
        <p:spPr>
          <a:xfrm>
            <a:off x="4787525" y="1337963"/>
            <a:ext cx="646800" cy="646800"/>
          </a:xfrm>
          <a:prstGeom prst="ellipse">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61"/>
          <p:cNvSpPr/>
          <p:nvPr/>
        </p:nvSpPr>
        <p:spPr>
          <a:xfrm>
            <a:off x="5422093" y="1576188"/>
            <a:ext cx="2484544" cy="977850"/>
          </a:xfrm>
          <a:custGeom>
            <a:avLst/>
            <a:gdLst/>
            <a:ahLst/>
            <a:cxnLst/>
            <a:rect l="l" t="t" r="r" b="b"/>
            <a:pathLst>
              <a:path w="91918" h="39114" extrusionOk="0">
                <a:moveTo>
                  <a:pt x="0" y="0"/>
                </a:moveTo>
                <a:lnTo>
                  <a:pt x="14472" y="39114"/>
                </a:lnTo>
                <a:lnTo>
                  <a:pt x="91918" y="39114"/>
                </a:lnTo>
                <a:lnTo>
                  <a:pt x="91918" y="6649"/>
                </a:lnTo>
                <a:lnTo>
                  <a:pt x="64929" y="6649"/>
                </a:lnTo>
              </a:path>
            </a:pathLst>
          </a:custGeom>
          <a:noFill/>
          <a:ln w="19050" cap="flat" cmpd="sng">
            <a:solidFill>
              <a:srgbClr val="FF0000"/>
            </a:solidFill>
            <a:prstDash val="solid"/>
            <a:round/>
            <a:headEnd type="none" w="med" len="med"/>
            <a:tailEnd type="none" w="med" len="med"/>
          </a:ln>
        </p:spPr>
      </p:sp>
      <p:sp>
        <p:nvSpPr>
          <p:cNvPr id="2368" name="Google Shape;2368;p61"/>
          <p:cNvSpPr/>
          <p:nvPr/>
        </p:nvSpPr>
        <p:spPr>
          <a:xfrm>
            <a:off x="5405025" y="3223198"/>
            <a:ext cx="2484544" cy="977850"/>
          </a:xfrm>
          <a:custGeom>
            <a:avLst/>
            <a:gdLst/>
            <a:ahLst/>
            <a:cxnLst/>
            <a:rect l="l" t="t" r="r" b="b"/>
            <a:pathLst>
              <a:path w="91918" h="39114" extrusionOk="0">
                <a:moveTo>
                  <a:pt x="0" y="0"/>
                </a:moveTo>
                <a:lnTo>
                  <a:pt x="14472" y="39114"/>
                </a:lnTo>
                <a:lnTo>
                  <a:pt x="91918" y="39114"/>
                </a:lnTo>
                <a:lnTo>
                  <a:pt x="91918" y="6649"/>
                </a:lnTo>
                <a:lnTo>
                  <a:pt x="64929" y="6649"/>
                </a:lnTo>
              </a:path>
            </a:pathLst>
          </a:custGeom>
          <a:noFill/>
          <a:ln w="19050" cap="flat" cmpd="sng">
            <a:solidFill>
              <a:schemeClr val="accent1"/>
            </a:solidFill>
            <a:prstDash val="solid"/>
            <a:round/>
            <a:headEnd type="none" w="med" len="med"/>
            <a:tailEnd type="none" w="med" len="med"/>
          </a:ln>
        </p:spPr>
      </p:sp>
      <p:sp>
        <p:nvSpPr>
          <p:cNvPr id="2369" name="Google Shape;2369;p61"/>
          <p:cNvSpPr txBox="1"/>
          <p:nvPr/>
        </p:nvSpPr>
        <p:spPr>
          <a:xfrm>
            <a:off x="1298850" y="4340800"/>
            <a:ext cx="65463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chemeClr val="dk1"/>
                </a:solidFill>
                <a:latin typeface="Hind"/>
                <a:ea typeface="Hind"/>
                <a:cs typeface="Hind"/>
                <a:sym typeface="Hind"/>
              </a:rPr>
              <a:t>Follow the link in the graph to modify its data and then paste the new one here. </a:t>
            </a:r>
            <a:r>
              <a:rPr lang="en" sz="1000" b="1">
                <a:solidFill>
                  <a:schemeClr val="dk1"/>
                </a:solidFill>
                <a:uFill>
                  <a:noFill/>
                </a:uFill>
                <a:latin typeface="Hind"/>
                <a:ea typeface="Hind"/>
                <a:cs typeface="Hind"/>
                <a:sym typeface="Hind"/>
                <a:hlinkClick r:id="rId5">
                  <a:extLst>
                    <a:ext uri="{A12FA001-AC4F-418D-AE19-62706E023703}">
                      <ahyp:hlinkClr xmlns:ahyp="http://schemas.microsoft.com/office/drawing/2018/hyperlinkcolor" xmlns="" val="tx"/>
                    </a:ext>
                  </a:extLst>
                </a:hlinkClick>
              </a:rPr>
              <a:t>For more info, click here</a:t>
            </a:r>
            <a:endParaRPr sz="1000" b="1">
              <a:solidFill>
                <a:schemeClr val="dk1"/>
              </a:solidFill>
              <a:latin typeface="Hind"/>
              <a:ea typeface="Hind"/>
              <a:cs typeface="Hind"/>
              <a:sym typeface="Hin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79"/>
        <p:cNvGrpSpPr/>
        <p:nvPr/>
      </p:nvGrpSpPr>
      <p:grpSpPr>
        <a:xfrm>
          <a:off x="0" y="0"/>
          <a:ext cx="0" cy="0"/>
          <a:chOff x="0" y="0"/>
          <a:chExt cx="0" cy="0"/>
        </a:xfrm>
      </p:grpSpPr>
      <p:sp>
        <p:nvSpPr>
          <p:cNvPr id="2380" name="Google Shape;2380;p62"/>
          <p:cNvSpPr txBox="1">
            <a:spLocks noGrp="1"/>
          </p:cNvSpPr>
          <p:nvPr>
            <p:ph type="subTitle" idx="1"/>
          </p:nvPr>
        </p:nvSpPr>
        <p:spPr>
          <a:xfrm>
            <a:off x="2317500" y="2373150"/>
            <a:ext cx="2907600" cy="397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Mercury is the smallest planet</a:t>
            </a:r>
            <a:endParaRPr/>
          </a:p>
        </p:txBody>
      </p:sp>
      <p:sp>
        <p:nvSpPr>
          <p:cNvPr id="2381" name="Google Shape;2381;p62"/>
          <p:cNvSpPr txBox="1">
            <a:spLocks noGrp="1"/>
          </p:cNvSpPr>
          <p:nvPr>
            <p:ph type="subTitle" idx="2"/>
          </p:nvPr>
        </p:nvSpPr>
        <p:spPr>
          <a:xfrm>
            <a:off x="2317500" y="3861438"/>
            <a:ext cx="2907600" cy="397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Venus has a beautiful name</a:t>
            </a:r>
            <a:endParaRPr/>
          </a:p>
        </p:txBody>
      </p:sp>
      <p:sp>
        <p:nvSpPr>
          <p:cNvPr id="2382" name="Google Shape;2382;p62"/>
          <p:cNvSpPr txBox="1">
            <a:spLocks noGrp="1"/>
          </p:cNvSpPr>
          <p:nvPr>
            <p:ph type="title"/>
          </p:nvPr>
        </p:nvSpPr>
        <p:spPr>
          <a:xfrm>
            <a:off x="2317500" y="1685225"/>
            <a:ext cx="1642500" cy="687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95%</a:t>
            </a:r>
            <a:endParaRPr/>
          </a:p>
        </p:txBody>
      </p:sp>
      <p:sp>
        <p:nvSpPr>
          <p:cNvPr id="2383" name="Google Shape;2383;p62"/>
          <p:cNvSpPr txBox="1">
            <a:spLocks noGrp="1"/>
          </p:cNvSpPr>
          <p:nvPr>
            <p:ph type="title" idx="3"/>
          </p:nvPr>
        </p:nvSpPr>
        <p:spPr>
          <a:xfrm>
            <a:off x="2317500" y="3174821"/>
            <a:ext cx="1644900" cy="685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65%</a:t>
            </a:r>
            <a:endParaRPr/>
          </a:p>
        </p:txBody>
      </p:sp>
      <p:sp>
        <p:nvSpPr>
          <p:cNvPr id="2384" name="Google Shape;2384;p62"/>
          <p:cNvSpPr txBox="1">
            <a:spLocks noGrp="1"/>
          </p:cNvSpPr>
          <p:nvPr>
            <p:ph type="title" idx="4"/>
          </p:nvPr>
        </p:nvSpPr>
        <p:spPr>
          <a:xfrm>
            <a:off x="720000" y="672775"/>
            <a:ext cx="7704000" cy="564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rgbClr val="A536D6"/>
                </a:solidFill>
              </a:rPr>
              <a:t>People who celebrate Holy Week</a:t>
            </a:r>
            <a:endParaRPr dirty="0">
              <a:solidFill>
                <a:srgbClr val="A536D6"/>
              </a:solidFill>
            </a:endParaRPr>
          </a:p>
        </p:txBody>
      </p:sp>
      <p:grpSp>
        <p:nvGrpSpPr>
          <p:cNvPr id="2385" name="Google Shape;2385;p62"/>
          <p:cNvGrpSpPr/>
          <p:nvPr/>
        </p:nvGrpSpPr>
        <p:grpSpPr>
          <a:xfrm>
            <a:off x="1341956" y="1790858"/>
            <a:ext cx="782159" cy="782159"/>
            <a:chOff x="2420325" y="1753650"/>
            <a:chExt cx="731400" cy="731400"/>
          </a:xfrm>
        </p:grpSpPr>
        <p:sp>
          <p:nvSpPr>
            <p:cNvPr id="2386" name="Google Shape;2386;p62"/>
            <p:cNvSpPr/>
            <p:nvPr/>
          </p:nvSpPr>
          <p:spPr>
            <a:xfrm>
              <a:off x="2557425" y="1890750"/>
              <a:ext cx="457200" cy="4572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62"/>
            <p:cNvSpPr/>
            <p:nvPr/>
          </p:nvSpPr>
          <p:spPr>
            <a:xfrm rot="5400000" flipH="1">
              <a:off x="2420325" y="1753650"/>
              <a:ext cx="731400" cy="731400"/>
            </a:xfrm>
            <a:prstGeom prst="blockArc">
              <a:avLst>
                <a:gd name="adj1" fmla="val 1876473"/>
                <a:gd name="adj2" fmla="val 58788"/>
                <a:gd name="adj3" fmla="val 12221"/>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88" name="Google Shape;2388;p62"/>
          <p:cNvGrpSpPr/>
          <p:nvPr/>
        </p:nvGrpSpPr>
        <p:grpSpPr>
          <a:xfrm>
            <a:off x="1339848" y="3323526"/>
            <a:ext cx="786401" cy="786401"/>
            <a:chOff x="6033750" y="1753650"/>
            <a:chExt cx="731400" cy="731400"/>
          </a:xfrm>
        </p:grpSpPr>
        <p:sp>
          <p:nvSpPr>
            <p:cNvPr id="2389" name="Google Shape;2389;p62"/>
            <p:cNvSpPr/>
            <p:nvPr/>
          </p:nvSpPr>
          <p:spPr>
            <a:xfrm>
              <a:off x="6170850" y="1890750"/>
              <a:ext cx="457200" cy="4572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62"/>
            <p:cNvSpPr/>
            <p:nvPr/>
          </p:nvSpPr>
          <p:spPr>
            <a:xfrm rot="5400000" flipH="1">
              <a:off x="6033750" y="1753650"/>
              <a:ext cx="731400" cy="731400"/>
            </a:xfrm>
            <a:prstGeom prst="blockArc">
              <a:avLst>
                <a:gd name="adj1" fmla="val 7799387"/>
                <a:gd name="adj2" fmla="val 58788"/>
                <a:gd name="adj3" fmla="val 12221"/>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91" name="Google Shape;2391;p62"/>
          <p:cNvSpPr/>
          <p:nvPr/>
        </p:nvSpPr>
        <p:spPr>
          <a:xfrm rot="368186">
            <a:off x="7978104" y="1234541"/>
            <a:ext cx="121921" cy="120207"/>
          </a:xfrm>
          <a:custGeom>
            <a:avLst/>
            <a:gdLst/>
            <a:ahLst/>
            <a:cxnLst/>
            <a:rect l="l" t="t" r="r" b="b"/>
            <a:pathLst>
              <a:path w="569" h="561" extrusionOk="0">
                <a:moveTo>
                  <a:pt x="285" y="1"/>
                </a:moveTo>
                <a:cubicBezTo>
                  <a:pt x="277" y="1"/>
                  <a:pt x="270" y="5"/>
                  <a:pt x="267" y="13"/>
                </a:cubicBezTo>
                <a:lnTo>
                  <a:pt x="210" y="206"/>
                </a:lnTo>
                <a:lnTo>
                  <a:pt x="17" y="263"/>
                </a:lnTo>
                <a:cubicBezTo>
                  <a:pt x="1" y="269"/>
                  <a:pt x="1" y="290"/>
                  <a:pt x="17" y="298"/>
                </a:cubicBezTo>
                <a:lnTo>
                  <a:pt x="210" y="355"/>
                </a:lnTo>
                <a:lnTo>
                  <a:pt x="267" y="548"/>
                </a:lnTo>
                <a:cubicBezTo>
                  <a:pt x="270" y="556"/>
                  <a:pt x="277" y="560"/>
                  <a:pt x="284" y="560"/>
                </a:cubicBezTo>
                <a:cubicBezTo>
                  <a:pt x="291" y="560"/>
                  <a:pt x="298" y="556"/>
                  <a:pt x="302" y="548"/>
                </a:cubicBezTo>
                <a:lnTo>
                  <a:pt x="359" y="355"/>
                </a:lnTo>
                <a:lnTo>
                  <a:pt x="552" y="298"/>
                </a:lnTo>
                <a:cubicBezTo>
                  <a:pt x="568" y="292"/>
                  <a:pt x="568" y="271"/>
                  <a:pt x="552" y="263"/>
                </a:cubicBezTo>
                <a:lnTo>
                  <a:pt x="359" y="206"/>
                </a:lnTo>
                <a:lnTo>
                  <a:pt x="302" y="13"/>
                </a:lnTo>
                <a:cubicBezTo>
                  <a:pt x="299" y="5"/>
                  <a:pt x="292" y="1"/>
                  <a:pt x="2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62"/>
          <p:cNvSpPr/>
          <p:nvPr/>
        </p:nvSpPr>
        <p:spPr>
          <a:xfrm rot="368186">
            <a:off x="7685147" y="894929"/>
            <a:ext cx="121493" cy="119993"/>
          </a:xfrm>
          <a:custGeom>
            <a:avLst/>
            <a:gdLst/>
            <a:ahLst/>
            <a:cxnLst/>
            <a:rect l="l" t="t" r="r" b="b"/>
            <a:pathLst>
              <a:path w="567" h="560" extrusionOk="0">
                <a:moveTo>
                  <a:pt x="284" y="0"/>
                </a:moveTo>
                <a:cubicBezTo>
                  <a:pt x="277" y="0"/>
                  <a:pt x="269" y="4"/>
                  <a:pt x="267" y="12"/>
                </a:cubicBezTo>
                <a:lnTo>
                  <a:pt x="208" y="205"/>
                </a:lnTo>
                <a:lnTo>
                  <a:pt x="15" y="263"/>
                </a:lnTo>
                <a:cubicBezTo>
                  <a:pt x="1" y="269"/>
                  <a:pt x="1" y="289"/>
                  <a:pt x="15" y="297"/>
                </a:cubicBezTo>
                <a:lnTo>
                  <a:pt x="208" y="355"/>
                </a:lnTo>
                <a:lnTo>
                  <a:pt x="267" y="547"/>
                </a:lnTo>
                <a:cubicBezTo>
                  <a:pt x="269" y="556"/>
                  <a:pt x="276" y="560"/>
                  <a:pt x="282" y="560"/>
                </a:cubicBezTo>
                <a:cubicBezTo>
                  <a:pt x="289" y="560"/>
                  <a:pt x="296" y="556"/>
                  <a:pt x="300" y="547"/>
                </a:cubicBezTo>
                <a:lnTo>
                  <a:pt x="360" y="355"/>
                </a:lnTo>
                <a:lnTo>
                  <a:pt x="552" y="297"/>
                </a:lnTo>
                <a:cubicBezTo>
                  <a:pt x="567" y="291"/>
                  <a:pt x="567" y="271"/>
                  <a:pt x="552" y="263"/>
                </a:cubicBezTo>
                <a:lnTo>
                  <a:pt x="360" y="205"/>
                </a:lnTo>
                <a:lnTo>
                  <a:pt x="300" y="12"/>
                </a:lnTo>
                <a:cubicBezTo>
                  <a:pt x="298" y="4"/>
                  <a:pt x="291" y="0"/>
                  <a:pt x="2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93" name="Google Shape;2393;p62"/>
          <p:cNvGrpSpPr/>
          <p:nvPr/>
        </p:nvGrpSpPr>
        <p:grpSpPr>
          <a:xfrm>
            <a:off x="6208633" y="1336077"/>
            <a:ext cx="1604061" cy="1691708"/>
            <a:chOff x="3720650" y="1464900"/>
            <a:chExt cx="375175" cy="395675"/>
          </a:xfrm>
        </p:grpSpPr>
        <p:sp>
          <p:nvSpPr>
            <p:cNvPr id="2394" name="Google Shape;2394;p62"/>
            <p:cNvSpPr/>
            <p:nvPr/>
          </p:nvSpPr>
          <p:spPr>
            <a:xfrm>
              <a:off x="3720650" y="1476825"/>
              <a:ext cx="274800" cy="383750"/>
            </a:xfrm>
            <a:custGeom>
              <a:avLst/>
              <a:gdLst/>
              <a:ahLst/>
              <a:cxnLst/>
              <a:rect l="l" t="t" r="r" b="b"/>
              <a:pathLst>
                <a:path w="10992" h="15350" extrusionOk="0">
                  <a:moveTo>
                    <a:pt x="3782" y="437"/>
                  </a:moveTo>
                  <a:lnTo>
                    <a:pt x="3793" y="444"/>
                  </a:lnTo>
                  <a:lnTo>
                    <a:pt x="3781" y="448"/>
                  </a:lnTo>
                  <a:lnTo>
                    <a:pt x="3781" y="448"/>
                  </a:lnTo>
                  <a:lnTo>
                    <a:pt x="3782" y="437"/>
                  </a:lnTo>
                  <a:close/>
                  <a:moveTo>
                    <a:pt x="9351" y="738"/>
                  </a:moveTo>
                  <a:lnTo>
                    <a:pt x="9351" y="738"/>
                  </a:lnTo>
                  <a:cubicBezTo>
                    <a:pt x="9377" y="766"/>
                    <a:pt x="9342" y="760"/>
                    <a:pt x="9333" y="767"/>
                  </a:cubicBezTo>
                  <a:cubicBezTo>
                    <a:pt x="9339" y="757"/>
                    <a:pt x="9345" y="749"/>
                    <a:pt x="9351" y="738"/>
                  </a:cubicBezTo>
                  <a:close/>
                  <a:moveTo>
                    <a:pt x="9333" y="767"/>
                  </a:moveTo>
                  <a:cubicBezTo>
                    <a:pt x="9326" y="777"/>
                    <a:pt x="9321" y="786"/>
                    <a:pt x="9316" y="795"/>
                  </a:cubicBezTo>
                  <a:cubicBezTo>
                    <a:pt x="9290" y="767"/>
                    <a:pt x="9324" y="776"/>
                    <a:pt x="9333" y="767"/>
                  </a:cubicBezTo>
                  <a:close/>
                  <a:moveTo>
                    <a:pt x="9222" y="825"/>
                  </a:moveTo>
                  <a:lnTo>
                    <a:pt x="9222" y="825"/>
                  </a:lnTo>
                  <a:cubicBezTo>
                    <a:pt x="9246" y="852"/>
                    <a:pt x="9213" y="846"/>
                    <a:pt x="9204" y="853"/>
                  </a:cubicBezTo>
                  <a:cubicBezTo>
                    <a:pt x="9209" y="843"/>
                    <a:pt x="9214" y="834"/>
                    <a:pt x="9222" y="825"/>
                  </a:cubicBezTo>
                  <a:close/>
                  <a:moveTo>
                    <a:pt x="9204" y="853"/>
                  </a:moveTo>
                  <a:cubicBezTo>
                    <a:pt x="9198" y="877"/>
                    <a:pt x="9184" y="891"/>
                    <a:pt x="9163" y="898"/>
                  </a:cubicBezTo>
                  <a:cubicBezTo>
                    <a:pt x="9148" y="942"/>
                    <a:pt x="9112" y="942"/>
                    <a:pt x="9075" y="942"/>
                  </a:cubicBezTo>
                  <a:cubicBezTo>
                    <a:pt x="9064" y="978"/>
                    <a:pt x="9040" y="1005"/>
                    <a:pt x="9006" y="1021"/>
                  </a:cubicBezTo>
                  <a:lnTo>
                    <a:pt x="8298" y="1369"/>
                  </a:lnTo>
                  <a:cubicBezTo>
                    <a:pt x="8285" y="1375"/>
                    <a:pt x="8269" y="1371"/>
                    <a:pt x="8255" y="1374"/>
                  </a:cubicBezTo>
                  <a:cubicBezTo>
                    <a:pt x="8240" y="1416"/>
                    <a:pt x="8204" y="1416"/>
                    <a:pt x="8168" y="1416"/>
                  </a:cubicBezTo>
                  <a:cubicBezTo>
                    <a:pt x="8154" y="1459"/>
                    <a:pt x="8117" y="1459"/>
                    <a:pt x="8081" y="1459"/>
                  </a:cubicBezTo>
                  <a:cubicBezTo>
                    <a:pt x="8096" y="1416"/>
                    <a:pt x="8132" y="1416"/>
                    <a:pt x="8168" y="1416"/>
                  </a:cubicBezTo>
                  <a:cubicBezTo>
                    <a:pt x="8182" y="1371"/>
                    <a:pt x="8217" y="1371"/>
                    <a:pt x="8253" y="1371"/>
                  </a:cubicBezTo>
                  <a:cubicBezTo>
                    <a:pt x="8257" y="1350"/>
                    <a:pt x="8262" y="1331"/>
                    <a:pt x="8264" y="1313"/>
                  </a:cubicBezTo>
                  <a:cubicBezTo>
                    <a:pt x="8514" y="1135"/>
                    <a:pt x="8792" y="1037"/>
                    <a:pt x="9074" y="939"/>
                  </a:cubicBezTo>
                  <a:cubicBezTo>
                    <a:pt x="9089" y="896"/>
                    <a:pt x="9125" y="896"/>
                    <a:pt x="9161" y="896"/>
                  </a:cubicBezTo>
                  <a:cubicBezTo>
                    <a:pt x="9165" y="873"/>
                    <a:pt x="9180" y="859"/>
                    <a:pt x="9204" y="853"/>
                  </a:cubicBezTo>
                  <a:close/>
                  <a:moveTo>
                    <a:pt x="8081" y="1459"/>
                  </a:moveTo>
                  <a:lnTo>
                    <a:pt x="8081" y="1459"/>
                  </a:lnTo>
                  <a:cubicBezTo>
                    <a:pt x="8075" y="1468"/>
                    <a:pt x="8069" y="1478"/>
                    <a:pt x="8064" y="1488"/>
                  </a:cubicBezTo>
                  <a:cubicBezTo>
                    <a:pt x="8038" y="1459"/>
                    <a:pt x="8072" y="1467"/>
                    <a:pt x="8081" y="1459"/>
                  </a:cubicBezTo>
                  <a:close/>
                  <a:moveTo>
                    <a:pt x="7978" y="1518"/>
                  </a:moveTo>
                  <a:lnTo>
                    <a:pt x="7975" y="1528"/>
                  </a:lnTo>
                  <a:lnTo>
                    <a:pt x="7965" y="1521"/>
                  </a:lnTo>
                  <a:lnTo>
                    <a:pt x="7978" y="1518"/>
                  </a:lnTo>
                  <a:close/>
                  <a:moveTo>
                    <a:pt x="7888" y="1557"/>
                  </a:moveTo>
                  <a:lnTo>
                    <a:pt x="7893" y="1569"/>
                  </a:lnTo>
                  <a:lnTo>
                    <a:pt x="7881" y="1568"/>
                  </a:lnTo>
                  <a:lnTo>
                    <a:pt x="7888" y="1557"/>
                  </a:lnTo>
                  <a:close/>
                  <a:moveTo>
                    <a:pt x="7788" y="1594"/>
                  </a:moveTo>
                  <a:cubicBezTo>
                    <a:pt x="7789" y="1594"/>
                    <a:pt x="7790" y="1595"/>
                    <a:pt x="7791" y="1595"/>
                  </a:cubicBezTo>
                  <a:cubicBezTo>
                    <a:pt x="7810" y="1601"/>
                    <a:pt x="7810" y="1617"/>
                    <a:pt x="7788" y="1622"/>
                  </a:cubicBezTo>
                  <a:cubicBezTo>
                    <a:pt x="7787" y="1623"/>
                    <a:pt x="7786" y="1623"/>
                    <a:pt x="7785" y="1623"/>
                  </a:cubicBezTo>
                  <a:cubicBezTo>
                    <a:pt x="7775" y="1623"/>
                    <a:pt x="7765" y="1613"/>
                    <a:pt x="7754" y="1609"/>
                  </a:cubicBezTo>
                  <a:cubicBezTo>
                    <a:pt x="7765" y="1605"/>
                    <a:pt x="7778" y="1594"/>
                    <a:pt x="7788" y="1594"/>
                  </a:cubicBezTo>
                  <a:close/>
                  <a:moveTo>
                    <a:pt x="7665" y="1648"/>
                  </a:moveTo>
                  <a:lnTo>
                    <a:pt x="7676" y="1649"/>
                  </a:lnTo>
                  <a:lnTo>
                    <a:pt x="7670" y="1660"/>
                  </a:lnTo>
                  <a:lnTo>
                    <a:pt x="7665" y="1648"/>
                  </a:lnTo>
                  <a:close/>
                  <a:moveTo>
                    <a:pt x="3805" y="521"/>
                  </a:moveTo>
                  <a:cubicBezTo>
                    <a:pt x="3873" y="542"/>
                    <a:pt x="3887" y="575"/>
                    <a:pt x="3900" y="607"/>
                  </a:cubicBezTo>
                  <a:cubicBezTo>
                    <a:pt x="4023" y="953"/>
                    <a:pt x="4145" y="1299"/>
                    <a:pt x="4267" y="1644"/>
                  </a:cubicBezTo>
                  <a:cubicBezTo>
                    <a:pt x="4268" y="1648"/>
                    <a:pt x="4258" y="1655"/>
                    <a:pt x="4252" y="1660"/>
                  </a:cubicBezTo>
                  <a:cubicBezTo>
                    <a:pt x="4250" y="1660"/>
                    <a:pt x="4248" y="1660"/>
                    <a:pt x="4246" y="1660"/>
                  </a:cubicBezTo>
                  <a:cubicBezTo>
                    <a:pt x="4192" y="1660"/>
                    <a:pt x="4183" y="1608"/>
                    <a:pt x="4171" y="1577"/>
                  </a:cubicBezTo>
                  <a:cubicBezTo>
                    <a:pt x="4031" y="1238"/>
                    <a:pt x="3873" y="906"/>
                    <a:pt x="3805" y="521"/>
                  </a:cubicBezTo>
                  <a:close/>
                  <a:moveTo>
                    <a:pt x="9758" y="1254"/>
                  </a:moveTo>
                  <a:cubicBezTo>
                    <a:pt x="9764" y="1254"/>
                    <a:pt x="9771" y="1255"/>
                    <a:pt x="9778" y="1257"/>
                  </a:cubicBezTo>
                  <a:cubicBezTo>
                    <a:pt x="9807" y="1280"/>
                    <a:pt x="9796" y="1306"/>
                    <a:pt x="9772" y="1322"/>
                  </a:cubicBezTo>
                  <a:cubicBezTo>
                    <a:pt x="9646" y="1401"/>
                    <a:pt x="9519" y="1478"/>
                    <a:pt x="9393" y="1556"/>
                  </a:cubicBezTo>
                  <a:cubicBezTo>
                    <a:pt x="9314" y="1604"/>
                    <a:pt x="9223" y="1630"/>
                    <a:pt x="9153" y="1695"/>
                  </a:cubicBezTo>
                  <a:cubicBezTo>
                    <a:pt x="9133" y="1714"/>
                    <a:pt x="9108" y="1717"/>
                    <a:pt x="9081" y="1717"/>
                  </a:cubicBezTo>
                  <a:cubicBezTo>
                    <a:pt x="9067" y="1717"/>
                    <a:pt x="9052" y="1716"/>
                    <a:pt x="9037" y="1716"/>
                  </a:cubicBezTo>
                  <a:cubicBezTo>
                    <a:pt x="9035" y="1716"/>
                    <a:pt x="9033" y="1716"/>
                    <a:pt x="9031" y="1716"/>
                  </a:cubicBezTo>
                  <a:cubicBezTo>
                    <a:pt x="9048" y="1695"/>
                    <a:pt x="9059" y="1664"/>
                    <a:pt x="9081" y="1652"/>
                  </a:cubicBezTo>
                  <a:cubicBezTo>
                    <a:pt x="9286" y="1525"/>
                    <a:pt x="9492" y="1402"/>
                    <a:pt x="9698" y="1279"/>
                  </a:cubicBezTo>
                  <a:cubicBezTo>
                    <a:pt x="9717" y="1268"/>
                    <a:pt x="9735" y="1254"/>
                    <a:pt x="9758" y="1254"/>
                  </a:cubicBezTo>
                  <a:close/>
                  <a:moveTo>
                    <a:pt x="9031" y="1716"/>
                  </a:moveTo>
                  <a:cubicBezTo>
                    <a:pt x="9025" y="1727"/>
                    <a:pt x="9020" y="1737"/>
                    <a:pt x="9014" y="1745"/>
                  </a:cubicBezTo>
                  <a:cubicBezTo>
                    <a:pt x="8988" y="1718"/>
                    <a:pt x="9021" y="1724"/>
                    <a:pt x="9031" y="1716"/>
                  </a:cubicBezTo>
                  <a:close/>
                  <a:moveTo>
                    <a:pt x="4296" y="1785"/>
                  </a:moveTo>
                  <a:cubicBezTo>
                    <a:pt x="4337" y="1792"/>
                    <a:pt x="4320" y="1824"/>
                    <a:pt x="4325" y="1847"/>
                  </a:cubicBezTo>
                  <a:cubicBezTo>
                    <a:pt x="4295" y="1835"/>
                    <a:pt x="4279" y="1818"/>
                    <a:pt x="4296" y="1785"/>
                  </a:cubicBezTo>
                  <a:close/>
                  <a:moveTo>
                    <a:pt x="4325" y="1847"/>
                  </a:moveTo>
                  <a:cubicBezTo>
                    <a:pt x="4354" y="1857"/>
                    <a:pt x="4373" y="1873"/>
                    <a:pt x="4353" y="1909"/>
                  </a:cubicBezTo>
                  <a:cubicBezTo>
                    <a:pt x="4312" y="1902"/>
                    <a:pt x="4330" y="1868"/>
                    <a:pt x="4325" y="1847"/>
                  </a:cubicBezTo>
                  <a:close/>
                  <a:moveTo>
                    <a:pt x="10092" y="2165"/>
                  </a:moveTo>
                  <a:lnTo>
                    <a:pt x="10090" y="2176"/>
                  </a:lnTo>
                  <a:lnTo>
                    <a:pt x="10079" y="2169"/>
                  </a:lnTo>
                  <a:lnTo>
                    <a:pt x="10092" y="2165"/>
                  </a:lnTo>
                  <a:close/>
                  <a:moveTo>
                    <a:pt x="9996" y="2209"/>
                  </a:moveTo>
                  <a:lnTo>
                    <a:pt x="10008" y="2210"/>
                  </a:lnTo>
                  <a:lnTo>
                    <a:pt x="10000" y="2221"/>
                  </a:lnTo>
                  <a:lnTo>
                    <a:pt x="9996" y="2209"/>
                  </a:lnTo>
                  <a:close/>
                  <a:moveTo>
                    <a:pt x="9912" y="2247"/>
                  </a:moveTo>
                  <a:lnTo>
                    <a:pt x="9912" y="2247"/>
                  </a:lnTo>
                  <a:cubicBezTo>
                    <a:pt x="9938" y="2277"/>
                    <a:pt x="9904" y="2271"/>
                    <a:pt x="9894" y="2277"/>
                  </a:cubicBezTo>
                  <a:cubicBezTo>
                    <a:pt x="9900" y="2268"/>
                    <a:pt x="9906" y="2258"/>
                    <a:pt x="9912" y="2247"/>
                  </a:cubicBezTo>
                  <a:close/>
                  <a:moveTo>
                    <a:pt x="9859" y="2277"/>
                  </a:moveTo>
                  <a:cubicBezTo>
                    <a:pt x="9868" y="2277"/>
                    <a:pt x="9877" y="2277"/>
                    <a:pt x="9885" y="2277"/>
                  </a:cubicBezTo>
                  <a:cubicBezTo>
                    <a:pt x="9888" y="2277"/>
                    <a:pt x="9891" y="2277"/>
                    <a:pt x="9894" y="2277"/>
                  </a:cubicBezTo>
                  <a:lnTo>
                    <a:pt x="9894" y="2277"/>
                  </a:lnTo>
                  <a:cubicBezTo>
                    <a:pt x="9871" y="2329"/>
                    <a:pt x="9838" y="2361"/>
                    <a:pt x="9786" y="2361"/>
                  </a:cubicBezTo>
                  <a:cubicBezTo>
                    <a:pt x="9772" y="2361"/>
                    <a:pt x="9757" y="2358"/>
                    <a:pt x="9741" y="2354"/>
                  </a:cubicBezTo>
                  <a:cubicBezTo>
                    <a:pt x="9762" y="2283"/>
                    <a:pt x="9811" y="2277"/>
                    <a:pt x="9859" y="2277"/>
                  </a:cubicBezTo>
                  <a:close/>
                  <a:moveTo>
                    <a:pt x="7556" y="1686"/>
                  </a:moveTo>
                  <a:cubicBezTo>
                    <a:pt x="7573" y="1686"/>
                    <a:pt x="7587" y="1695"/>
                    <a:pt x="7604" y="1722"/>
                  </a:cubicBezTo>
                  <a:cubicBezTo>
                    <a:pt x="7516" y="1806"/>
                    <a:pt x="7399" y="1840"/>
                    <a:pt x="7295" y="1893"/>
                  </a:cubicBezTo>
                  <a:cubicBezTo>
                    <a:pt x="7187" y="1947"/>
                    <a:pt x="7072" y="1988"/>
                    <a:pt x="6964" y="2041"/>
                  </a:cubicBezTo>
                  <a:cubicBezTo>
                    <a:pt x="6863" y="2091"/>
                    <a:pt x="6766" y="2154"/>
                    <a:pt x="6666" y="2208"/>
                  </a:cubicBezTo>
                  <a:cubicBezTo>
                    <a:pt x="6560" y="2262"/>
                    <a:pt x="6452" y="2313"/>
                    <a:pt x="6331" y="2373"/>
                  </a:cubicBezTo>
                  <a:cubicBezTo>
                    <a:pt x="6315" y="2292"/>
                    <a:pt x="6339" y="2262"/>
                    <a:pt x="6372" y="2250"/>
                  </a:cubicBezTo>
                  <a:cubicBezTo>
                    <a:pt x="6605" y="2156"/>
                    <a:pt x="6797" y="1991"/>
                    <a:pt x="7038" y="1911"/>
                  </a:cubicBezTo>
                  <a:cubicBezTo>
                    <a:pt x="7205" y="1855"/>
                    <a:pt x="7363" y="1769"/>
                    <a:pt x="7525" y="1694"/>
                  </a:cubicBezTo>
                  <a:cubicBezTo>
                    <a:pt x="7536" y="1689"/>
                    <a:pt x="7546" y="1686"/>
                    <a:pt x="7556" y="1686"/>
                  </a:cubicBezTo>
                  <a:close/>
                  <a:moveTo>
                    <a:pt x="10045" y="1652"/>
                  </a:moveTo>
                  <a:lnTo>
                    <a:pt x="10045" y="1652"/>
                  </a:lnTo>
                  <a:cubicBezTo>
                    <a:pt x="10076" y="1704"/>
                    <a:pt x="10039" y="1729"/>
                    <a:pt x="10012" y="1743"/>
                  </a:cubicBezTo>
                  <a:cubicBezTo>
                    <a:pt x="9786" y="1851"/>
                    <a:pt x="9569" y="1973"/>
                    <a:pt x="9337" y="2069"/>
                  </a:cubicBezTo>
                  <a:cubicBezTo>
                    <a:pt x="9074" y="2177"/>
                    <a:pt x="8819" y="2305"/>
                    <a:pt x="8562" y="2427"/>
                  </a:cubicBezTo>
                  <a:cubicBezTo>
                    <a:pt x="8499" y="2456"/>
                    <a:pt x="8438" y="2497"/>
                    <a:pt x="8367" y="2497"/>
                  </a:cubicBezTo>
                  <a:cubicBezTo>
                    <a:pt x="8358" y="2497"/>
                    <a:pt x="8350" y="2496"/>
                    <a:pt x="8341" y="2495"/>
                  </a:cubicBezTo>
                  <a:cubicBezTo>
                    <a:pt x="8357" y="2470"/>
                    <a:pt x="8368" y="2438"/>
                    <a:pt x="8392" y="2429"/>
                  </a:cubicBezTo>
                  <a:cubicBezTo>
                    <a:pt x="8650" y="2309"/>
                    <a:pt x="8881" y="2140"/>
                    <a:pt x="9152" y="2040"/>
                  </a:cubicBezTo>
                  <a:cubicBezTo>
                    <a:pt x="9431" y="1938"/>
                    <a:pt x="9699" y="1800"/>
                    <a:pt x="9972" y="1679"/>
                  </a:cubicBezTo>
                  <a:cubicBezTo>
                    <a:pt x="9996" y="1668"/>
                    <a:pt x="10021" y="1661"/>
                    <a:pt x="10045" y="1652"/>
                  </a:cubicBezTo>
                  <a:close/>
                  <a:moveTo>
                    <a:pt x="8341" y="2495"/>
                  </a:moveTo>
                  <a:lnTo>
                    <a:pt x="8341" y="2495"/>
                  </a:lnTo>
                  <a:cubicBezTo>
                    <a:pt x="8332" y="2515"/>
                    <a:pt x="8322" y="2530"/>
                    <a:pt x="8304" y="2530"/>
                  </a:cubicBezTo>
                  <a:cubicBezTo>
                    <a:pt x="8297" y="2530"/>
                    <a:pt x="8289" y="2527"/>
                    <a:pt x="8279" y="2522"/>
                  </a:cubicBezTo>
                  <a:cubicBezTo>
                    <a:pt x="8282" y="2499"/>
                    <a:pt x="8295" y="2495"/>
                    <a:pt x="8309" y="2495"/>
                  </a:cubicBezTo>
                  <a:cubicBezTo>
                    <a:pt x="8315" y="2495"/>
                    <a:pt x="8322" y="2496"/>
                    <a:pt x="8329" y="2496"/>
                  </a:cubicBezTo>
                  <a:cubicBezTo>
                    <a:pt x="8333" y="2496"/>
                    <a:pt x="8337" y="2496"/>
                    <a:pt x="8341" y="2495"/>
                  </a:cubicBezTo>
                  <a:close/>
                  <a:moveTo>
                    <a:pt x="8615" y="1891"/>
                  </a:moveTo>
                  <a:cubicBezTo>
                    <a:pt x="8631" y="1891"/>
                    <a:pt x="8650" y="1900"/>
                    <a:pt x="8665" y="1903"/>
                  </a:cubicBezTo>
                  <a:cubicBezTo>
                    <a:pt x="8656" y="1958"/>
                    <a:pt x="8610" y="1967"/>
                    <a:pt x="8571" y="1988"/>
                  </a:cubicBezTo>
                  <a:cubicBezTo>
                    <a:pt x="8295" y="2134"/>
                    <a:pt x="8000" y="2242"/>
                    <a:pt x="7713" y="2367"/>
                  </a:cubicBezTo>
                  <a:cubicBezTo>
                    <a:pt x="7478" y="2468"/>
                    <a:pt x="7233" y="2546"/>
                    <a:pt x="7020" y="2696"/>
                  </a:cubicBezTo>
                  <a:cubicBezTo>
                    <a:pt x="6958" y="2740"/>
                    <a:pt x="6889" y="2794"/>
                    <a:pt x="6802" y="2794"/>
                  </a:cubicBezTo>
                  <a:cubicBezTo>
                    <a:pt x="6790" y="2794"/>
                    <a:pt x="6779" y="2793"/>
                    <a:pt x="6766" y="2791"/>
                  </a:cubicBezTo>
                  <a:cubicBezTo>
                    <a:pt x="6770" y="2770"/>
                    <a:pt x="6769" y="2752"/>
                    <a:pt x="6775" y="2747"/>
                  </a:cubicBezTo>
                  <a:cubicBezTo>
                    <a:pt x="7343" y="2369"/>
                    <a:pt x="7975" y="2134"/>
                    <a:pt x="8606" y="1893"/>
                  </a:cubicBezTo>
                  <a:cubicBezTo>
                    <a:pt x="8609" y="1892"/>
                    <a:pt x="8612" y="1891"/>
                    <a:pt x="8615" y="1891"/>
                  </a:cubicBezTo>
                  <a:close/>
                  <a:moveTo>
                    <a:pt x="4490" y="392"/>
                  </a:moveTo>
                  <a:cubicBezTo>
                    <a:pt x="4502" y="397"/>
                    <a:pt x="4519" y="399"/>
                    <a:pt x="4526" y="408"/>
                  </a:cubicBezTo>
                  <a:cubicBezTo>
                    <a:pt x="4627" y="558"/>
                    <a:pt x="4683" y="729"/>
                    <a:pt x="4749" y="893"/>
                  </a:cubicBezTo>
                  <a:cubicBezTo>
                    <a:pt x="4921" y="1320"/>
                    <a:pt x="5080" y="1754"/>
                    <a:pt x="5250" y="2183"/>
                  </a:cubicBezTo>
                  <a:cubicBezTo>
                    <a:pt x="5310" y="2336"/>
                    <a:pt x="5380" y="2484"/>
                    <a:pt x="5452" y="2632"/>
                  </a:cubicBezTo>
                  <a:cubicBezTo>
                    <a:pt x="5476" y="2685"/>
                    <a:pt x="5496" y="2736"/>
                    <a:pt x="5490" y="2796"/>
                  </a:cubicBezTo>
                  <a:cubicBezTo>
                    <a:pt x="5446" y="2781"/>
                    <a:pt x="5423" y="2747"/>
                    <a:pt x="5401" y="2710"/>
                  </a:cubicBezTo>
                  <a:cubicBezTo>
                    <a:pt x="5211" y="2342"/>
                    <a:pt x="5046" y="1963"/>
                    <a:pt x="4899" y="1577"/>
                  </a:cubicBezTo>
                  <a:cubicBezTo>
                    <a:pt x="4838" y="1411"/>
                    <a:pt x="4782" y="1240"/>
                    <a:pt x="4707" y="1080"/>
                  </a:cubicBezTo>
                  <a:cubicBezTo>
                    <a:pt x="4609" y="866"/>
                    <a:pt x="4568" y="632"/>
                    <a:pt x="4456" y="428"/>
                  </a:cubicBezTo>
                  <a:cubicBezTo>
                    <a:pt x="4472" y="410"/>
                    <a:pt x="4481" y="402"/>
                    <a:pt x="4490" y="392"/>
                  </a:cubicBezTo>
                  <a:close/>
                  <a:moveTo>
                    <a:pt x="5490" y="2796"/>
                  </a:moveTo>
                  <a:lnTo>
                    <a:pt x="5490" y="2796"/>
                  </a:lnTo>
                  <a:cubicBezTo>
                    <a:pt x="5521" y="2807"/>
                    <a:pt x="5537" y="2824"/>
                    <a:pt x="5519" y="2858"/>
                  </a:cubicBezTo>
                  <a:cubicBezTo>
                    <a:pt x="5478" y="2851"/>
                    <a:pt x="5495" y="2818"/>
                    <a:pt x="5490" y="2796"/>
                  </a:cubicBezTo>
                  <a:close/>
                  <a:moveTo>
                    <a:pt x="5550" y="2944"/>
                  </a:moveTo>
                  <a:lnTo>
                    <a:pt x="5561" y="2945"/>
                  </a:lnTo>
                  <a:lnTo>
                    <a:pt x="5554" y="2955"/>
                  </a:lnTo>
                  <a:lnTo>
                    <a:pt x="5550" y="2944"/>
                  </a:lnTo>
                  <a:close/>
                  <a:moveTo>
                    <a:pt x="7811" y="2754"/>
                  </a:moveTo>
                  <a:cubicBezTo>
                    <a:pt x="7833" y="2774"/>
                    <a:pt x="7842" y="2781"/>
                    <a:pt x="7851" y="2791"/>
                  </a:cubicBezTo>
                  <a:cubicBezTo>
                    <a:pt x="7846" y="2803"/>
                    <a:pt x="7845" y="2821"/>
                    <a:pt x="7835" y="2827"/>
                  </a:cubicBezTo>
                  <a:cubicBezTo>
                    <a:pt x="7628" y="2966"/>
                    <a:pt x="7411" y="3086"/>
                    <a:pt x="7189" y="3200"/>
                  </a:cubicBezTo>
                  <a:cubicBezTo>
                    <a:pt x="7146" y="3222"/>
                    <a:pt x="7103" y="3229"/>
                    <a:pt x="7056" y="3229"/>
                  </a:cubicBezTo>
                  <a:cubicBezTo>
                    <a:pt x="7052" y="3229"/>
                    <a:pt x="7049" y="3229"/>
                    <a:pt x="7045" y="3229"/>
                  </a:cubicBezTo>
                  <a:cubicBezTo>
                    <a:pt x="7030" y="3272"/>
                    <a:pt x="6995" y="3272"/>
                    <a:pt x="6959" y="3272"/>
                  </a:cubicBezTo>
                  <a:cubicBezTo>
                    <a:pt x="6974" y="3229"/>
                    <a:pt x="7008" y="3228"/>
                    <a:pt x="7042" y="3228"/>
                  </a:cubicBezTo>
                  <a:cubicBezTo>
                    <a:pt x="7061" y="3165"/>
                    <a:pt x="7121" y="3149"/>
                    <a:pt x="7169" y="3121"/>
                  </a:cubicBezTo>
                  <a:cubicBezTo>
                    <a:pt x="7384" y="2998"/>
                    <a:pt x="7601" y="2875"/>
                    <a:pt x="7811" y="2754"/>
                  </a:cubicBezTo>
                  <a:close/>
                  <a:moveTo>
                    <a:pt x="6959" y="3272"/>
                  </a:moveTo>
                  <a:lnTo>
                    <a:pt x="6959" y="3272"/>
                  </a:lnTo>
                  <a:cubicBezTo>
                    <a:pt x="6953" y="3281"/>
                    <a:pt x="6947" y="3291"/>
                    <a:pt x="6942" y="3301"/>
                  </a:cubicBezTo>
                  <a:cubicBezTo>
                    <a:pt x="6916" y="3273"/>
                    <a:pt x="6949" y="3280"/>
                    <a:pt x="6959" y="3272"/>
                  </a:cubicBezTo>
                  <a:close/>
                  <a:moveTo>
                    <a:pt x="5033" y="3383"/>
                  </a:moveTo>
                  <a:cubicBezTo>
                    <a:pt x="5067" y="3405"/>
                    <a:pt x="5065" y="3433"/>
                    <a:pt x="5042" y="3463"/>
                  </a:cubicBezTo>
                  <a:cubicBezTo>
                    <a:pt x="5008" y="3438"/>
                    <a:pt x="5009" y="3411"/>
                    <a:pt x="5033" y="3383"/>
                  </a:cubicBezTo>
                  <a:close/>
                  <a:moveTo>
                    <a:pt x="5639" y="3383"/>
                  </a:moveTo>
                  <a:cubicBezTo>
                    <a:pt x="5683" y="3409"/>
                    <a:pt x="5652" y="3453"/>
                    <a:pt x="5663" y="3486"/>
                  </a:cubicBezTo>
                  <a:cubicBezTo>
                    <a:pt x="5617" y="3464"/>
                    <a:pt x="5610" y="3430"/>
                    <a:pt x="5639" y="3383"/>
                  </a:cubicBezTo>
                  <a:close/>
                  <a:moveTo>
                    <a:pt x="5663" y="3486"/>
                  </a:moveTo>
                  <a:lnTo>
                    <a:pt x="5663" y="3486"/>
                  </a:lnTo>
                  <a:cubicBezTo>
                    <a:pt x="5710" y="3511"/>
                    <a:pt x="5717" y="3544"/>
                    <a:pt x="5689" y="3592"/>
                  </a:cubicBezTo>
                  <a:cubicBezTo>
                    <a:pt x="5642" y="3564"/>
                    <a:pt x="5673" y="3520"/>
                    <a:pt x="5663" y="3486"/>
                  </a:cubicBezTo>
                  <a:close/>
                  <a:moveTo>
                    <a:pt x="4930" y="504"/>
                  </a:moveTo>
                  <a:cubicBezTo>
                    <a:pt x="4999" y="578"/>
                    <a:pt x="5032" y="663"/>
                    <a:pt x="5065" y="742"/>
                  </a:cubicBezTo>
                  <a:cubicBezTo>
                    <a:pt x="5181" y="1025"/>
                    <a:pt x="5287" y="1313"/>
                    <a:pt x="5410" y="1592"/>
                  </a:cubicBezTo>
                  <a:cubicBezTo>
                    <a:pt x="5535" y="1881"/>
                    <a:pt x="5672" y="2162"/>
                    <a:pt x="5812" y="2444"/>
                  </a:cubicBezTo>
                  <a:cubicBezTo>
                    <a:pt x="5982" y="2790"/>
                    <a:pt x="6147" y="3137"/>
                    <a:pt x="6275" y="3500"/>
                  </a:cubicBezTo>
                  <a:cubicBezTo>
                    <a:pt x="6301" y="3575"/>
                    <a:pt x="6345" y="3641"/>
                    <a:pt x="6379" y="3712"/>
                  </a:cubicBezTo>
                  <a:cubicBezTo>
                    <a:pt x="6397" y="3747"/>
                    <a:pt x="6402" y="3780"/>
                    <a:pt x="6372" y="3816"/>
                  </a:cubicBezTo>
                  <a:cubicBezTo>
                    <a:pt x="6286" y="3762"/>
                    <a:pt x="6265" y="3665"/>
                    <a:pt x="6231" y="3582"/>
                  </a:cubicBezTo>
                  <a:cubicBezTo>
                    <a:pt x="6094" y="3254"/>
                    <a:pt x="5971" y="2920"/>
                    <a:pt x="5804" y="2605"/>
                  </a:cubicBezTo>
                  <a:cubicBezTo>
                    <a:pt x="5713" y="2434"/>
                    <a:pt x="5626" y="2262"/>
                    <a:pt x="5545" y="2087"/>
                  </a:cubicBezTo>
                  <a:cubicBezTo>
                    <a:pt x="5383" y="1740"/>
                    <a:pt x="5221" y="1392"/>
                    <a:pt x="5096" y="1028"/>
                  </a:cubicBezTo>
                  <a:cubicBezTo>
                    <a:pt x="5056" y="914"/>
                    <a:pt x="5003" y="804"/>
                    <a:pt x="4957" y="692"/>
                  </a:cubicBezTo>
                  <a:cubicBezTo>
                    <a:pt x="4939" y="645"/>
                    <a:pt x="4924" y="599"/>
                    <a:pt x="4910" y="551"/>
                  </a:cubicBezTo>
                  <a:cubicBezTo>
                    <a:pt x="4908" y="542"/>
                    <a:pt x="4920" y="530"/>
                    <a:pt x="4930" y="504"/>
                  </a:cubicBezTo>
                  <a:close/>
                  <a:moveTo>
                    <a:pt x="6413" y="3901"/>
                  </a:moveTo>
                  <a:cubicBezTo>
                    <a:pt x="6452" y="3907"/>
                    <a:pt x="6435" y="3940"/>
                    <a:pt x="6441" y="3961"/>
                  </a:cubicBezTo>
                  <a:cubicBezTo>
                    <a:pt x="6413" y="3950"/>
                    <a:pt x="6393" y="3934"/>
                    <a:pt x="6413" y="3901"/>
                  </a:cubicBezTo>
                  <a:close/>
                  <a:moveTo>
                    <a:pt x="9662" y="2396"/>
                  </a:moveTo>
                  <a:lnTo>
                    <a:pt x="9662" y="2396"/>
                  </a:lnTo>
                  <a:cubicBezTo>
                    <a:pt x="9681" y="2440"/>
                    <a:pt x="9647" y="2463"/>
                    <a:pt x="9619" y="2479"/>
                  </a:cubicBezTo>
                  <a:cubicBezTo>
                    <a:pt x="9378" y="2616"/>
                    <a:pt x="9133" y="2748"/>
                    <a:pt x="8892" y="2887"/>
                  </a:cubicBezTo>
                  <a:cubicBezTo>
                    <a:pt x="8700" y="2997"/>
                    <a:pt x="8509" y="3110"/>
                    <a:pt x="8321" y="3227"/>
                  </a:cubicBezTo>
                  <a:cubicBezTo>
                    <a:pt x="7933" y="3465"/>
                    <a:pt x="7547" y="3707"/>
                    <a:pt x="7158" y="3948"/>
                  </a:cubicBezTo>
                  <a:cubicBezTo>
                    <a:pt x="7144" y="3957"/>
                    <a:pt x="7128" y="3963"/>
                    <a:pt x="7112" y="3963"/>
                  </a:cubicBezTo>
                  <a:cubicBezTo>
                    <a:pt x="7096" y="3963"/>
                    <a:pt x="7081" y="3956"/>
                    <a:pt x="7066" y="3938"/>
                  </a:cubicBezTo>
                  <a:cubicBezTo>
                    <a:pt x="7404" y="3652"/>
                    <a:pt x="9339" y="2503"/>
                    <a:pt x="9662" y="2396"/>
                  </a:cubicBezTo>
                  <a:close/>
                  <a:moveTo>
                    <a:pt x="6441" y="3961"/>
                  </a:moveTo>
                  <a:lnTo>
                    <a:pt x="6441" y="3961"/>
                  </a:lnTo>
                  <a:cubicBezTo>
                    <a:pt x="6483" y="3976"/>
                    <a:pt x="6483" y="4013"/>
                    <a:pt x="6484" y="4049"/>
                  </a:cubicBezTo>
                  <a:cubicBezTo>
                    <a:pt x="6514" y="4061"/>
                    <a:pt x="6530" y="4078"/>
                    <a:pt x="6512" y="4111"/>
                  </a:cubicBezTo>
                  <a:cubicBezTo>
                    <a:pt x="6472" y="4104"/>
                    <a:pt x="6489" y="4070"/>
                    <a:pt x="6483" y="4049"/>
                  </a:cubicBezTo>
                  <a:cubicBezTo>
                    <a:pt x="6441" y="4034"/>
                    <a:pt x="6441" y="3998"/>
                    <a:pt x="6441" y="3961"/>
                  </a:cubicBezTo>
                  <a:close/>
                  <a:moveTo>
                    <a:pt x="6542" y="4202"/>
                  </a:moveTo>
                  <a:cubicBezTo>
                    <a:pt x="6582" y="4210"/>
                    <a:pt x="6565" y="4242"/>
                    <a:pt x="6570" y="4264"/>
                  </a:cubicBezTo>
                  <a:cubicBezTo>
                    <a:pt x="6541" y="4253"/>
                    <a:pt x="6525" y="4236"/>
                    <a:pt x="6542" y="4202"/>
                  </a:cubicBezTo>
                  <a:close/>
                  <a:moveTo>
                    <a:pt x="6570" y="4264"/>
                  </a:moveTo>
                  <a:cubicBezTo>
                    <a:pt x="6575" y="4269"/>
                    <a:pt x="6580" y="4273"/>
                    <a:pt x="6580" y="4273"/>
                  </a:cubicBezTo>
                  <a:cubicBezTo>
                    <a:pt x="6580" y="4273"/>
                    <a:pt x="6578" y="4272"/>
                    <a:pt x="6575" y="4270"/>
                  </a:cubicBezTo>
                  <a:lnTo>
                    <a:pt x="6575" y="4270"/>
                  </a:lnTo>
                  <a:cubicBezTo>
                    <a:pt x="6574" y="4268"/>
                    <a:pt x="6572" y="4266"/>
                    <a:pt x="6570" y="4264"/>
                  </a:cubicBezTo>
                  <a:close/>
                  <a:moveTo>
                    <a:pt x="3847" y="3958"/>
                  </a:moveTo>
                  <a:cubicBezTo>
                    <a:pt x="3870" y="3958"/>
                    <a:pt x="3895" y="3966"/>
                    <a:pt x="3921" y="3990"/>
                  </a:cubicBezTo>
                  <a:cubicBezTo>
                    <a:pt x="3775" y="4055"/>
                    <a:pt x="3642" y="4136"/>
                    <a:pt x="3493" y="4188"/>
                  </a:cubicBezTo>
                  <a:cubicBezTo>
                    <a:pt x="3356" y="4236"/>
                    <a:pt x="3232" y="4317"/>
                    <a:pt x="3105" y="4382"/>
                  </a:cubicBezTo>
                  <a:cubicBezTo>
                    <a:pt x="3068" y="4346"/>
                    <a:pt x="3088" y="4322"/>
                    <a:pt x="3104" y="4300"/>
                  </a:cubicBezTo>
                  <a:cubicBezTo>
                    <a:pt x="3148" y="4238"/>
                    <a:pt x="3215" y="4209"/>
                    <a:pt x="3280" y="4180"/>
                  </a:cubicBezTo>
                  <a:cubicBezTo>
                    <a:pt x="3450" y="4108"/>
                    <a:pt x="3621" y="4036"/>
                    <a:pt x="3793" y="3970"/>
                  </a:cubicBezTo>
                  <a:cubicBezTo>
                    <a:pt x="3810" y="3964"/>
                    <a:pt x="3828" y="3958"/>
                    <a:pt x="3847" y="3958"/>
                  </a:cubicBezTo>
                  <a:close/>
                  <a:moveTo>
                    <a:pt x="4299" y="4364"/>
                  </a:moveTo>
                  <a:lnTo>
                    <a:pt x="4299" y="4364"/>
                  </a:lnTo>
                  <a:cubicBezTo>
                    <a:pt x="4325" y="4392"/>
                    <a:pt x="4291" y="4385"/>
                    <a:pt x="4282" y="4393"/>
                  </a:cubicBezTo>
                  <a:cubicBezTo>
                    <a:pt x="4287" y="4383"/>
                    <a:pt x="4293" y="4375"/>
                    <a:pt x="4299" y="4364"/>
                  </a:cubicBezTo>
                  <a:close/>
                  <a:moveTo>
                    <a:pt x="6810" y="4539"/>
                  </a:moveTo>
                  <a:lnTo>
                    <a:pt x="6809" y="4551"/>
                  </a:lnTo>
                  <a:lnTo>
                    <a:pt x="6799" y="4544"/>
                  </a:lnTo>
                  <a:lnTo>
                    <a:pt x="6810" y="4539"/>
                  </a:lnTo>
                  <a:close/>
                  <a:moveTo>
                    <a:pt x="3573" y="1135"/>
                  </a:moveTo>
                  <a:cubicBezTo>
                    <a:pt x="3604" y="1142"/>
                    <a:pt x="3621" y="1166"/>
                    <a:pt x="3632" y="1193"/>
                  </a:cubicBezTo>
                  <a:cubicBezTo>
                    <a:pt x="3733" y="1428"/>
                    <a:pt x="3834" y="1664"/>
                    <a:pt x="3935" y="1899"/>
                  </a:cubicBezTo>
                  <a:cubicBezTo>
                    <a:pt x="4151" y="2395"/>
                    <a:pt x="4306" y="2914"/>
                    <a:pt x="4520" y="3409"/>
                  </a:cubicBezTo>
                  <a:cubicBezTo>
                    <a:pt x="4604" y="3597"/>
                    <a:pt x="4658" y="3798"/>
                    <a:pt x="4729" y="3991"/>
                  </a:cubicBezTo>
                  <a:cubicBezTo>
                    <a:pt x="4830" y="4271"/>
                    <a:pt x="4936" y="4549"/>
                    <a:pt x="5040" y="4830"/>
                  </a:cubicBezTo>
                  <a:cubicBezTo>
                    <a:pt x="5049" y="4855"/>
                    <a:pt x="5053" y="4884"/>
                    <a:pt x="5059" y="4912"/>
                  </a:cubicBezTo>
                  <a:cubicBezTo>
                    <a:pt x="5037" y="4909"/>
                    <a:pt x="5017" y="4905"/>
                    <a:pt x="4996" y="4903"/>
                  </a:cubicBezTo>
                  <a:cubicBezTo>
                    <a:pt x="4857" y="4660"/>
                    <a:pt x="4741" y="4408"/>
                    <a:pt x="4654" y="4143"/>
                  </a:cubicBezTo>
                  <a:cubicBezTo>
                    <a:pt x="4506" y="3691"/>
                    <a:pt x="4346" y="3243"/>
                    <a:pt x="4176" y="2797"/>
                  </a:cubicBezTo>
                  <a:cubicBezTo>
                    <a:pt x="4077" y="2539"/>
                    <a:pt x="4013" y="2268"/>
                    <a:pt x="3899" y="2014"/>
                  </a:cubicBezTo>
                  <a:cubicBezTo>
                    <a:pt x="3830" y="1865"/>
                    <a:pt x="3773" y="1712"/>
                    <a:pt x="3709" y="1562"/>
                  </a:cubicBezTo>
                  <a:cubicBezTo>
                    <a:pt x="3658" y="1444"/>
                    <a:pt x="3605" y="1327"/>
                    <a:pt x="3556" y="1209"/>
                  </a:cubicBezTo>
                  <a:cubicBezTo>
                    <a:pt x="3545" y="1184"/>
                    <a:pt x="3543" y="1155"/>
                    <a:pt x="3573" y="1135"/>
                  </a:cubicBezTo>
                  <a:close/>
                  <a:moveTo>
                    <a:pt x="3841" y="3587"/>
                  </a:moveTo>
                  <a:cubicBezTo>
                    <a:pt x="3848" y="3587"/>
                    <a:pt x="3855" y="3588"/>
                    <a:pt x="3862" y="3590"/>
                  </a:cubicBezTo>
                  <a:cubicBezTo>
                    <a:pt x="3903" y="3640"/>
                    <a:pt x="3866" y="3671"/>
                    <a:pt x="3829" y="3689"/>
                  </a:cubicBezTo>
                  <a:cubicBezTo>
                    <a:pt x="3684" y="3766"/>
                    <a:pt x="3540" y="3844"/>
                    <a:pt x="3388" y="3910"/>
                  </a:cubicBezTo>
                  <a:cubicBezTo>
                    <a:pt x="3175" y="4003"/>
                    <a:pt x="2956" y="4090"/>
                    <a:pt x="2739" y="4174"/>
                  </a:cubicBezTo>
                  <a:cubicBezTo>
                    <a:pt x="2360" y="4321"/>
                    <a:pt x="1993" y="4495"/>
                    <a:pt x="1633" y="4682"/>
                  </a:cubicBezTo>
                  <a:cubicBezTo>
                    <a:pt x="1579" y="4712"/>
                    <a:pt x="1525" y="4744"/>
                    <a:pt x="1462" y="4744"/>
                  </a:cubicBezTo>
                  <a:cubicBezTo>
                    <a:pt x="1452" y="4744"/>
                    <a:pt x="1442" y="4743"/>
                    <a:pt x="1432" y="4741"/>
                  </a:cubicBezTo>
                  <a:cubicBezTo>
                    <a:pt x="1426" y="4765"/>
                    <a:pt x="1411" y="4779"/>
                    <a:pt x="1389" y="4784"/>
                  </a:cubicBezTo>
                  <a:cubicBezTo>
                    <a:pt x="1374" y="4827"/>
                    <a:pt x="1338" y="4827"/>
                    <a:pt x="1302" y="4827"/>
                  </a:cubicBezTo>
                  <a:cubicBezTo>
                    <a:pt x="1298" y="4851"/>
                    <a:pt x="1283" y="4864"/>
                    <a:pt x="1260" y="4869"/>
                  </a:cubicBezTo>
                  <a:cubicBezTo>
                    <a:pt x="1245" y="4912"/>
                    <a:pt x="1208" y="4912"/>
                    <a:pt x="1172" y="4912"/>
                  </a:cubicBezTo>
                  <a:cubicBezTo>
                    <a:pt x="1169" y="4937"/>
                    <a:pt x="1154" y="4949"/>
                    <a:pt x="1129" y="4955"/>
                  </a:cubicBezTo>
                  <a:cubicBezTo>
                    <a:pt x="1135" y="4931"/>
                    <a:pt x="1150" y="4916"/>
                    <a:pt x="1170" y="4911"/>
                  </a:cubicBezTo>
                  <a:cubicBezTo>
                    <a:pt x="1185" y="4868"/>
                    <a:pt x="1220" y="4868"/>
                    <a:pt x="1256" y="4868"/>
                  </a:cubicBezTo>
                  <a:cubicBezTo>
                    <a:pt x="1262" y="4846"/>
                    <a:pt x="1276" y="4831"/>
                    <a:pt x="1299" y="4826"/>
                  </a:cubicBezTo>
                  <a:cubicBezTo>
                    <a:pt x="1314" y="4783"/>
                    <a:pt x="1350" y="4783"/>
                    <a:pt x="1386" y="4783"/>
                  </a:cubicBezTo>
                  <a:cubicBezTo>
                    <a:pt x="1391" y="4760"/>
                    <a:pt x="1406" y="4745"/>
                    <a:pt x="1428" y="4740"/>
                  </a:cubicBezTo>
                  <a:cubicBezTo>
                    <a:pt x="1445" y="4718"/>
                    <a:pt x="1458" y="4687"/>
                    <a:pt x="1481" y="4675"/>
                  </a:cubicBezTo>
                  <a:cubicBezTo>
                    <a:pt x="1677" y="4575"/>
                    <a:pt x="1856" y="4446"/>
                    <a:pt x="2068" y="4373"/>
                  </a:cubicBezTo>
                  <a:cubicBezTo>
                    <a:pt x="2264" y="4306"/>
                    <a:pt x="2443" y="4202"/>
                    <a:pt x="2633" y="4120"/>
                  </a:cubicBezTo>
                  <a:cubicBezTo>
                    <a:pt x="2894" y="4006"/>
                    <a:pt x="3158" y="3901"/>
                    <a:pt x="3418" y="3787"/>
                  </a:cubicBezTo>
                  <a:cubicBezTo>
                    <a:pt x="3522" y="3741"/>
                    <a:pt x="3622" y="3686"/>
                    <a:pt x="3727" y="3638"/>
                  </a:cubicBezTo>
                  <a:cubicBezTo>
                    <a:pt x="3764" y="3620"/>
                    <a:pt x="3797" y="3587"/>
                    <a:pt x="3841" y="3587"/>
                  </a:cubicBezTo>
                  <a:close/>
                  <a:moveTo>
                    <a:pt x="5059" y="4912"/>
                  </a:moveTo>
                  <a:lnTo>
                    <a:pt x="5059" y="4912"/>
                  </a:lnTo>
                  <a:cubicBezTo>
                    <a:pt x="5086" y="4923"/>
                    <a:pt x="5107" y="4939"/>
                    <a:pt x="5086" y="4974"/>
                  </a:cubicBezTo>
                  <a:cubicBezTo>
                    <a:pt x="5048" y="4968"/>
                    <a:pt x="5064" y="4933"/>
                    <a:pt x="5059" y="4912"/>
                  </a:cubicBezTo>
                  <a:close/>
                  <a:moveTo>
                    <a:pt x="1129" y="4955"/>
                  </a:moveTo>
                  <a:lnTo>
                    <a:pt x="1129" y="4955"/>
                  </a:lnTo>
                  <a:cubicBezTo>
                    <a:pt x="1124" y="4964"/>
                    <a:pt x="1119" y="4974"/>
                    <a:pt x="1112" y="4985"/>
                  </a:cubicBezTo>
                  <a:cubicBezTo>
                    <a:pt x="1087" y="4957"/>
                    <a:pt x="1121" y="4963"/>
                    <a:pt x="1129" y="4955"/>
                  </a:cubicBezTo>
                  <a:close/>
                  <a:moveTo>
                    <a:pt x="3524" y="5273"/>
                  </a:moveTo>
                  <a:lnTo>
                    <a:pt x="3535" y="5279"/>
                  </a:lnTo>
                  <a:lnTo>
                    <a:pt x="3522" y="5284"/>
                  </a:lnTo>
                  <a:lnTo>
                    <a:pt x="3524" y="5273"/>
                  </a:lnTo>
                  <a:close/>
                  <a:moveTo>
                    <a:pt x="5078" y="3550"/>
                  </a:moveTo>
                  <a:lnTo>
                    <a:pt x="5078" y="3550"/>
                  </a:lnTo>
                  <a:cubicBezTo>
                    <a:pt x="5116" y="3560"/>
                    <a:pt x="5132" y="3590"/>
                    <a:pt x="5144" y="3624"/>
                  </a:cubicBezTo>
                  <a:cubicBezTo>
                    <a:pt x="5351" y="4237"/>
                    <a:pt x="5558" y="4850"/>
                    <a:pt x="5768" y="5462"/>
                  </a:cubicBezTo>
                  <a:cubicBezTo>
                    <a:pt x="5783" y="5504"/>
                    <a:pt x="5801" y="5540"/>
                    <a:pt x="5769" y="5594"/>
                  </a:cubicBezTo>
                  <a:cubicBezTo>
                    <a:pt x="5625" y="5419"/>
                    <a:pt x="5570" y="5210"/>
                    <a:pt x="5502" y="5012"/>
                  </a:cubicBezTo>
                  <a:cubicBezTo>
                    <a:pt x="5102" y="3844"/>
                    <a:pt x="5063" y="3694"/>
                    <a:pt x="5078" y="3550"/>
                  </a:cubicBezTo>
                  <a:close/>
                  <a:moveTo>
                    <a:pt x="2375" y="4617"/>
                  </a:moveTo>
                  <a:cubicBezTo>
                    <a:pt x="2383" y="4617"/>
                    <a:pt x="2392" y="4619"/>
                    <a:pt x="2402" y="4626"/>
                  </a:cubicBezTo>
                  <a:cubicBezTo>
                    <a:pt x="2397" y="4649"/>
                    <a:pt x="2384" y="4652"/>
                    <a:pt x="2369" y="4652"/>
                  </a:cubicBezTo>
                  <a:cubicBezTo>
                    <a:pt x="2363" y="4652"/>
                    <a:pt x="2357" y="4651"/>
                    <a:pt x="2351" y="4651"/>
                  </a:cubicBezTo>
                  <a:cubicBezTo>
                    <a:pt x="2347" y="4651"/>
                    <a:pt x="2343" y="4652"/>
                    <a:pt x="2339" y="4652"/>
                  </a:cubicBezTo>
                  <a:cubicBezTo>
                    <a:pt x="2322" y="4675"/>
                    <a:pt x="2309" y="4707"/>
                    <a:pt x="2290" y="4718"/>
                  </a:cubicBezTo>
                  <a:cubicBezTo>
                    <a:pt x="1928" y="4917"/>
                    <a:pt x="1596" y="5166"/>
                    <a:pt x="1252" y="5394"/>
                  </a:cubicBezTo>
                  <a:cubicBezTo>
                    <a:pt x="1087" y="5505"/>
                    <a:pt x="923" y="5619"/>
                    <a:pt x="760" y="5734"/>
                  </a:cubicBezTo>
                  <a:cubicBezTo>
                    <a:pt x="715" y="5768"/>
                    <a:pt x="663" y="5791"/>
                    <a:pt x="619" y="5817"/>
                  </a:cubicBezTo>
                  <a:cubicBezTo>
                    <a:pt x="549" y="5766"/>
                    <a:pt x="589" y="5732"/>
                    <a:pt x="622" y="5710"/>
                  </a:cubicBezTo>
                  <a:cubicBezTo>
                    <a:pt x="909" y="5512"/>
                    <a:pt x="1198" y="5316"/>
                    <a:pt x="1489" y="5123"/>
                  </a:cubicBezTo>
                  <a:cubicBezTo>
                    <a:pt x="1708" y="4978"/>
                    <a:pt x="1932" y="4839"/>
                    <a:pt x="2157" y="4701"/>
                  </a:cubicBezTo>
                  <a:cubicBezTo>
                    <a:pt x="2202" y="4672"/>
                    <a:pt x="2250" y="4649"/>
                    <a:pt x="2304" y="4649"/>
                  </a:cubicBezTo>
                  <a:cubicBezTo>
                    <a:pt x="2316" y="4649"/>
                    <a:pt x="2327" y="4650"/>
                    <a:pt x="2339" y="4652"/>
                  </a:cubicBezTo>
                  <a:cubicBezTo>
                    <a:pt x="2347" y="4632"/>
                    <a:pt x="2357" y="4617"/>
                    <a:pt x="2375" y="4617"/>
                  </a:cubicBezTo>
                  <a:close/>
                  <a:moveTo>
                    <a:pt x="4512" y="5102"/>
                  </a:moveTo>
                  <a:cubicBezTo>
                    <a:pt x="4550" y="5134"/>
                    <a:pt x="4526" y="5157"/>
                    <a:pt x="4509" y="5178"/>
                  </a:cubicBezTo>
                  <a:cubicBezTo>
                    <a:pt x="4435" y="5269"/>
                    <a:pt x="4338" y="5333"/>
                    <a:pt x="4237" y="5384"/>
                  </a:cubicBezTo>
                  <a:cubicBezTo>
                    <a:pt x="3946" y="5530"/>
                    <a:pt x="3648" y="5668"/>
                    <a:pt x="3351" y="5807"/>
                  </a:cubicBezTo>
                  <a:cubicBezTo>
                    <a:pt x="3321" y="5821"/>
                    <a:pt x="3280" y="5815"/>
                    <a:pt x="3246" y="5819"/>
                  </a:cubicBezTo>
                  <a:cubicBezTo>
                    <a:pt x="3257" y="5781"/>
                    <a:pt x="3281" y="5756"/>
                    <a:pt x="3313" y="5739"/>
                  </a:cubicBezTo>
                  <a:cubicBezTo>
                    <a:pt x="3454" y="5668"/>
                    <a:pt x="3590" y="5587"/>
                    <a:pt x="3737" y="5531"/>
                  </a:cubicBezTo>
                  <a:cubicBezTo>
                    <a:pt x="3986" y="5439"/>
                    <a:pt x="4212" y="5310"/>
                    <a:pt x="4420" y="5146"/>
                  </a:cubicBezTo>
                  <a:cubicBezTo>
                    <a:pt x="4447" y="5125"/>
                    <a:pt x="4482" y="5115"/>
                    <a:pt x="4512" y="5102"/>
                  </a:cubicBezTo>
                  <a:close/>
                  <a:moveTo>
                    <a:pt x="3246" y="5819"/>
                  </a:moveTo>
                  <a:lnTo>
                    <a:pt x="3246" y="5819"/>
                  </a:lnTo>
                  <a:cubicBezTo>
                    <a:pt x="3241" y="5828"/>
                    <a:pt x="3233" y="5838"/>
                    <a:pt x="3228" y="5848"/>
                  </a:cubicBezTo>
                  <a:cubicBezTo>
                    <a:pt x="3201" y="5820"/>
                    <a:pt x="3235" y="5825"/>
                    <a:pt x="3246" y="5819"/>
                  </a:cubicBezTo>
                  <a:close/>
                  <a:moveTo>
                    <a:pt x="3139" y="5874"/>
                  </a:moveTo>
                  <a:lnTo>
                    <a:pt x="3143" y="5886"/>
                  </a:lnTo>
                  <a:lnTo>
                    <a:pt x="3143" y="5886"/>
                  </a:lnTo>
                  <a:lnTo>
                    <a:pt x="3132" y="5884"/>
                  </a:lnTo>
                  <a:lnTo>
                    <a:pt x="3139" y="5874"/>
                  </a:lnTo>
                  <a:close/>
                  <a:moveTo>
                    <a:pt x="4282" y="4393"/>
                  </a:moveTo>
                  <a:lnTo>
                    <a:pt x="4282" y="4393"/>
                  </a:lnTo>
                  <a:cubicBezTo>
                    <a:pt x="4277" y="4418"/>
                    <a:pt x="4262" y="4431"/>
                    <a:pt x="4240" y="4437"/>
                  </a:cubicBezTo>
                  <a:cubicBezTo>
                    <a:pt x="4228" y="4473"/>
                    <a:pt x="4203" y="4497"/>
                    <a:pt x="4171" y="4516"/>
                  </a:cubicBezTo>
                  <a:cubicBezTo>
                    <a:pt x="3907" y="4670"/>
                    <a:pt x="3648" y="4831"/>
                    <a:pt x="3378" y="4974"/>
                  </a:cubicBezTo>
                  <a:cubicBezTo>
                    <a:pt x="2950" y="5200"/>
                    <a:pt x="2510" y="5398"/>
                    <a:pt x="2060" y="5577"/>
                  </a:cubicBezTo>
                  <a:cubicBezTo>
                    <a:pt x="1784" y="5686"/>
                    <a:pt x="1501" y="5792"/>
                    <a:pt x="1256" y="5970"/>
                  </a:cubicBezTo>
                  <a:cubicBezTo>
                    <a:pt x="1229" y="5990"/>
                    <a:pt x="1199" y="5992"/>
                    <a:pt x="1167" y="5992"/>
                  </a:cubicBezTo>
                  <a:cubicBezTo>
                    <a:pt x="1160" y="5992"/>
                    <a:pt x="1152" y="5992"/>
                    <a:pt x="1145" y="5992"/>
                  </a:cubicBezTo>
                  <a:cubicBezTo>
                    <a:pt x="1141" y="5992"/>
                    <a:pt x="1137" y="5992"/>
                    <a:pt x="1133" y="5992"/>
                  </a:cubicBezTo>
                  <a:cubicBezTo>
                    <a:pt x="1130" y="6007"/>
                    <a:pt x="1134" y="6026"/>
                    <a:pt x="1125" y="6033"/>
                  </a:cubicBezTo>
                  <a:cubicBezTo>
                    <a:pt x="1058" y="6098"/>
                    <a:pt x="994" y="6171"/>
                    <a:pt x="867" y="6184"/>
                  </a:cubicBezTo>
                  <a:cubicBezTo>
                    <a:pt x="935" y="6070"/>
                    <a:pt x="1024" y="6020"/>
                    <a:pt x="1130" y="5991"/>
                  </a:cubicBezTo>
                  <a:cubicBezTo>
                    <a:pt x="1187" y="5892"/>
                    <a:pt x="1290" y="5853"/>
                    <a:pt x="1381" y="5804"/>
                  </a:cubicBezTo>
                  <a:cubicBezTo>
                    <a:pt x="1745" y="5609"/>
                    <a:pt x="2118" y="5439"/>
                    <a:pt x="2507" y="5297"/>
                  </a:cubicBezTo>
                  <a:cubicBezTo>
                    <a:pt x="2559" y="5276"/>
                    <a:pt x="2610" y="5248"/>
                    <a:pt x="2661" y="5223"/>
                  </a:cubicBezTo>
                  <a:cubicBezTo>
                    <a:pt x="2948" y="5081"/>
                    <a:pt x="3237" y="4940"/>
                    <a:pt x="3521" y="4792"/>
                  </a:cubicBezTo>
                  <a:cubicBezTo>
                    <a:pt x="3715" y="4691"/>
                    <a:pt x="3906" y="4581"/>
                    <a:pt x="4096" y="4469"/>
                  </a:cubicBezTo>
                  <a:cubicBezTo>
                    <a:pt x="4142" y="4441"/>
                    <a:pt x="4188" y="4436"/>
                    <a:pt x="4237" y="4436"/>
                  </a:cubicBezTo>
                  <a:cubicBezTo>
                    <a:pt x="4243" y="4412"/>
                    <a:pt x="4258" y="4398"/>
                    <a:pt x="4282" y="4393"/>
                  </a:cubicBezTo>
                  <a:close/>
                  <a:moveTo>
                    <a:pt x="779" y="6214"/>
                  </a:moveTo>
                  <a:cubicBezTo>
                    <a:pt x="792" y="6214"/>
                    <a:pt x="806" y="6222"/>
                    <a:pt x="819" y="6242"/>
                  </a:cubicBezTo>
                  <a:cubicBezTo>
                    <a:pt x="808" y="6286"/>
                    <a:pt x="782" y="6293"/>
                    <a:pt x="753" y="6293"/>
                  </a:cubicBezTo>
                  <a:cubicBezTo>
                    <a:pt x="741" y="6293"/>
                    <a:pt x="728" y="6292"/>
                    <a:pt x="716" y="6292"/>
                  </a:cubicBezTo>
                  <a:cubicBezTo>
                    <a:pt x="710" y="6292"/>
                    <a:pt x="704" y="6292"/>
                    <a:pt x="699" y="6293"/>
                  </a:cubicBezTo>
                  <a:cubicBezTo>
                    <a:pt x="710" y="6275"/>
                    <a:pt x="718" y="6256"/>
                    <a:pt x="732" y="6240"/>
                  </a:cubicBezTo>
                  <a:cubicBezTo>
                    <a:pt x="747" y="6225"/>
                    <a:pt x="763" y="6214"/>
                    <a:pt x="779" y="6214"/>
                  </a:cubicBezTo>
                  <a:close/>
                  <a:moveTo>
                    <a:pt x="699" y="6293"/>
                  </a:moveTo>
                  <a:lnTo>
                    <a:pt x="699" y="6293"/>
                  </a:lnTo>
                  <a:cubicBezTo>
                    <a:pt x="697" y="6320"/>
                    <a:pt x="697" y="6347"/>
                    <a:pt x="670" y="6363"/>
                  </a:cubicBezTo>
                  <a:cubicBezTo>
                    <a:pt x="666" y="6365"/>
                    <a:pt x="662" y="6365"/>
                    <a:pt x="658" y="6365"/>
                  </a:cubicBezTo>
                  <a:cubicBezTo>
                    <a:pt x="642" y="6365"/>
                    <a:pt x="631" y="6355"/>
                    <a:pt x="624" y="6338"/>
                  </a:cubicBezTo>
                  <a:cubicBezTo>
                    <a:pt x="627" y="6291"/>
                    <a:pt x="667" y="6297"/>
                    <a:pt x="699" y="6293"/>
                  </a:cubicBezTo>
                  <a:close/>
                  <a:moveTo>
                    <a:pt x="3411" y="5307"/>
                  </a:moveTo>
                  <a:cubicBezTo>
                    <a:pt x="3418" y="5307"/>
                    <a:pt x="3427" y="5310"/>
                    <a:pt x="3438" y="5317"/>
                  </a:cubicBezTo>
                  <a:cubicBezTo>
                    <a:pt x="3433" y="5340"/>
                    <a:pt x="3420" y="5343"/>
                    <a:pt x="3405" y="5343"/>
                  </a:cubicBezTo>
                  <a:cubicBezTo>
                    <a:pt x="3399" y="5343"/>
                    <a:pt x="3393" y="5342"/>
                    <a:pt x="3387" y="5342"/>
                  </a:cubicBezTo>
                  <a:cubicBezTo>
                    <a:pt x="3383" y="5342"/>
                    <a:pt x="3379" y="5343"/>
                    <a:pt x="3375" y="5344"/>
                  </a:cubicBezTo>
                  <a:cubicBezTo>
                    <a:pt x="3364" y="5380"/>
                    <a:pt x="3339" y="5407"/>
                    <a:pt x="3304" y="5423"/>
                  </a:cubicBezTo>
                  <a:cubicBezTo>
                    <a:pt x="3194" y="5475"/>
                    <a:pt x="3092" y="5540"/>
                    <a:pt x="2987" y="5600"/>
                  </a:cubicBezTo>
                  <a:cubicBezTo>
                    <a:pt x="2770" y="5724"/>
                    <a:pt x="2544" y="5834"/>
                    <a:pt x="2326" y="5953"/>
                  </a:cubicBezTo>
                  <a:cubicBezTo>
                    <a:pt x="2049" y="6103"/>
                    <a:pt x="1780" y="6266"/>
                    <a:pt x="1499" y="6406"/>
                  </a:cubicBezTo>
                  <a:cubicBezTo>
                    <a:pt x="1323" y="6495"/>
                    <a:pt x="1143" y="6581"/>
                    <a:pt x="952" y="6632"/>
                  </a:cubicBezTo>
                  <a:cubicBezTo>
                    <a:pt x="921" y="6605"/>
                    <a:pt x="917" y="6576"/>
                    <a:pt x="951" y="6562"/>
                  </a:cubicBezTo>
                  <a:cubicBezTo>
                    <a:pt x="1281" y="6423"/>
                    <a:pt x="1599" y="6265"/>
                    <a:pt x="1907" y="6080"/>
                  </a:cubicBezTo>
                  <a:cubicBezTo>
                    <a:pt x="2030" y="6007"/>
                    <a:pt x="2158" y="5945"/>
                    <a:pt x="2282" y="5873"/>
                  </a:cubicBezTo>
                  <a:cubicBezTo>
                    <a:pt x="2586" y="5700"/>
                    <a:pt x="2901" y="5546"/>
                    <a:pt x="3211" y="5384"/>
                  </a:cubicBezTo>
                  <a:cubicBezTo>
                    <a:pt x="3257" y="5359"/>
                    <a:pt x="3302" y="5342"/>
                    <a:pt x="3352" y="5342"/>
                  </a:cubicBezTo>
                  <a:cubicBezTo>
                    <a:pt x="3360" y="5342"/>
                    <a:pt x="3367" y="5343"/>
                    <a:pt x="3375" y="5344"/>
                  </a:cubicBezTo>
                  <a:cubicBezTo>
                    <a:pt x="3384" y="5323"/>
                    <a:pt x="3393" y="5307"/>
                    <a:pt x="3411" y="5307"/>
                  </a:cubicBezTo>
                  <a:close/>
                  <a:moveTo>
                    <a:pt x="2670" y="6089"/>
                  </a:moveTo>
                  <a:cubicBezTo>
                    <a:pt x="2677" y="6089"/>
                    <a:pt x="2684" y="6090"/>
                    <a:pt x="2691" y="6090"/>
                  </a:cubicBezTo>
                  <a:cubicBezTo>
                    <a:pt x="2693" y="6090"/>
                    <a:pt x="2694" y="6090"/>
                    <a:pt x="2696" y="6090"/>
                  </a:cubicBezTo>
                  <a:lnTo>
                    <a:pt x="2696" y="6090"/>
                  </a:lnTo>
                  <a:cubicBezTo>
                    <a:pt x="2724" y="6124"/>
                    <a:pt x="2683" y="6137"/>
                    <a:pt x="2670" y="6155"/>
                  </a:cubicBezTo>
                  <a:cubicBezTo>
                    <a:pt x="2657" y="6172"/>
                    <a:pt x="2640" y="6186"/>
                    <a:pt x="2621" y="6197"/>
                  </a:cubicBezTo>
                  <a:cubicBezTo>
                    <a:pt x="2424" y="6310"/>
                    <a:pt x="2224" y="6423"/>
                    <a:pt x="2026" y="6538"/>
                  </a:cubicBezTo>
                  <a:cubicBezTo>
                    <a:pt x="1928" y="6593"/>
                    <a:pt x="1829" y="6651"/>
                    <a:pt x="1730" y="6705"/>
                  </a:cubicBezTo>
                  <a:cubicBezTo>
                    <a:pt x="1705" y="6717"/>
                    <a:pt x="1676" y="6719"/>
                    <a:pt x="1647" y="6726"/>
                  </a:cubicBezTo>
                  <a:cubicBezTo>
                    <a:pt x="1632" y="6768"/>
                    <a:pt x="1597" y="6768"/>
                    <a:pt x="1561" y="6768"/>
                  </a:cubicBezTo>
                  <a:cubicBezTo>
                    <a:pt x="1576" y="6726"/>
                    <a:pt x="1612" y="6726"/>
                    <a:pt x="1647" y="6726"/>
                  </a:cubicBezTo>
                  <a:cubicBezTo>
                    <a:pt x="1670" y="6669"/>
                    <a:pt x="1715" y="6632"/>
                    <a:pt x="1764" y="6603"/>
                  </a:cubicBezTo>
                  <a:cubicBezTo>
                    <a:pt x="2056" y="6426"/>
                    <a:pt x="2343" y="6240"/>
                    <a:pt x="2654" y="6092"/>
                  </a:cubicBezTo>
                  <a:cubicBezTo>
                    <a:pt x="2659" y="6090"/>
                    <a:pt x="2665" y="6089"/>
                    <a:pt x="2670" y="6089"/>
                  </a:cubicBezTo>
                  <a:close/>
                  <a:moveTo>
                    <a:pt x="1561" y="6768"/>
                  </a:moveTo>
                  <a:lnTo>
                    <a:pt x="1561" y="6768"/>
                  </a:lnTo>
                  <a:cubicBezTo>
                    <a:pt x="1557" y="6792"/>
                    <a:pt x="1543" y="6806"/>
                    <a:pt x="1518" y="6811"/>
                  </a:cubicBezTo>
                  <a:cubicBezTo>
                    <a:pt x="1523" y="6786"/>
                    <a:pt x="1538" y="6774"/>
                    <a:pt x="1561" y="6768"/>
                  </a:cubicBezTo>
                  <a:close/>
                  <a:moveTo>
                    <a:pt x="1518" y="6811"/>
                  </a:moveTo>
                  <a:cubicBezTo>
                    <a:pt x="1510" y="6831"/>
                    <a:pt x="1500" y="6847"/>
                    <a:pt x="1482" y="6847"/>
                  </a:cubicBezTo>
                  <a:cubicBezTo>
                    <a:pt x="1475" y="6847"/>
                    <a:pt x="1466" y="6844"/>
                    <a:pt x="1456" y="6838"/>
                  </a:cubicBezTo>
                  <a:cubicBezTo>
                    <a:pt x="1461" y="6815"/>
                    <a:pt x="1474" y="6812"/>
                    <a:pt x="1489" y="6812"/>
                  </a:cubicBezTo>
                  <a:cubicBezTo>
                    <a:pt x="1495" y="6812"/>
                    <a:pt x="1501" y="6812"/>
                    <a:pt x="1506" y="6812"/>
                  </a:cubicBezTo>
                  <a:cubicBezTo>
                    <a:pt x="1511" y="6812"/>
                    <a:pt x="1514" y="6812"/>
                    <a:pt x="1518" y="6811"/>
                  </a:cubicBezTo>
                  <a:close/>
                  <a:moveTo>
                    <a:pt x="6243" y="6922"/>
                  </a:moveTo>
                  <a:lnTo>
                    <a:pt x="6243" y="6922"/>
                  </a:lnTo>
                  <a:cubicBezTo>
                    <a:pt x="6288" y="6950"/>
                    <a:pt x="6259" y="6994"/>
                    <a:pt x="6269" y="7027"/>
                  </a:cubicBezTo>
                  <a:cubicBezTo>
                    <a:pt x="6222" y="7003"/>
                    <a:pt x="6213" y="6969"/>
                    <a:pt x="6243" y="6922"/>
                  </a:cubicBezTo>
                  <a:close/>
                  <a:moveTo>
                    <a:pt x="6269" y="7027"/>
                  </a:moveTo>
                  <a:lnTo>
                    <a:pt x="6269" y="7027"/>
                  </a:lnTo>
                  <a:cubicBezTo>
                    <a:pt x="6311" y="7041"/>
                    <a:pt x="6311" y="7078"/>
                    <a:pt x="6312" y="7112"/>
                  </a:cubicBezTo>
                  <a:cubicBezTo>
                    <a:pt x="6403" y="7199"/>
                    <a:pt x="6415" y="7314"/>
                    <a:pt x="6446" y="7439"/>
                  </a:cubicBezTo>
                  <a:cubicBezTo>
                    <a:pt x="6346" y="7373"/>
                    <a:pt x="6319" y="7302"/>
                    <a:pt x="6311" y="7114"/>
                  </a:cubicBezTo>
                  <a:cubicBezTo>
                    <a:pt x="6269" y="7099"/>
                    <a:pt x="6269" y="7063"/>
                    <a:pt x="6269" y="7027"/>
                  </a:cubicBezTo>
                  <a:close/>
                  <a:moveTo>
                    <a:pt x="5202" y="5412"/>
                  </a:moveTo>
                  <a:lnTo>
                    <a:pt x="5202" y="5412"/>
                  </a:lnTo>
                  <a:cubicBezTo>
                    <a:pt x="5485" y="6311"/>
                    <a:pt x="5825" y="7191"/>
                    <a:pt x="6090" y="8097"/>
                  </a:cubicBezTo>
                  <a:cubicBezTo>
                    <a:pt x="6092" y="8104"/>
                    <a:pt x="6078" y="8117"/>
                    <a:pt x="6071" y="8129"/>
                  </a:cubicBezTo>
                  <a:cubicBezTo>
                    <a:pt x="6005" y="8109"/>
                    <a:pt x="5992" y="8042"/>
                    <a:pt x="5976" y="7993"/>
                  </a:cubicBezTo>
                  <a:cubicBezTo>
                    <a:pt x="5891" y="7723"/>
                    <a:pt x="5774" y="7462"/>
                    <a:pt x="5697" y="7187"/>
                  </a:cubicBezTo>
                  <a:cubicBezTo>
                    <a:pt x="5633" y="6962"/>
                    <a:pt x="5546" y="6743"/>
                    <a:pt x="5475" y="6519"/>
                  </a:cubicBezTo>
                  <a:cubicBezTo>
                    <a:pt x="5383" y="6229"/>
                    <a:pt x="5300" y="5935"/>
                    <a:pt x="5207" y="5644"/>
                  </a:cubicBezTo>
                  <a:cubicBezTo>
                    <a:pt x="5181" y="5566"/>
                    <a:pt x="5195" y="5490"/>
                    <a:pt x="5202" y="5412"/>
                  </a:cubicBezTo>
                  <a:close/>
                  <a:moveTo>
                    <a:pt x="6082" y="8211"/>
                  </a:moveTo>
                  <a:lnTo>
                    <a:pt x="6082" y="8211"/>
                  </a:lnTo>
                  <a:cubicBezTo>
                    <a:pt x="6181" y="8226"/>
                    <a:pt x="6170" y="8289"/>
                    <a:pt x="6191" y="8333"/>
                  </a:cubicBezTo>
                  <a:cubicBezTo>
                    <a:pt x="6215" y="8386"/>
                    <a:pt x="6229" y="8436"/>
                    <a:pt x="6226" y="8493"/>
                  </a:cubicBezTo>
                  <a:lnTo>
                    <a:pt x="6226" y="8493"/>
                  </a:lnTo>
                  <a:cubicBezTo>
                    <a:pt x="6226" y="8493"/>
                    <a:pt x="6226" y="8493"/>
                    <a:pt x="6226" y="8493"/>
                  </a:cubicBezTo>
                  <a:cubicBezTo>
                    <a:pt x="6151" y="8418"/>
                    <a:pt x="6117" y="8324"/>
                    <a:pt x="6082" y="8211"/>
                  </a:cubicBezTo>
                  <a:close/>
                  <a:moveTo>
                    <a:pt x="6226" y="8494"/>
                  </a:moveTo>
                  <a:cubicBezTo>
                    <a:pt x="6286" y="8521"/>
                    <a:pt x="6264" y="8577"/>
                    <a:pt x="6269" y="8622"/>
                  </a:cubicBezTo>
                  <a:lnTo>
                    <a:pt x="6269" y="8622"/>
                  </a:lnTo>
                  <a:cubicBezTo>
                    <a:pt x="6207" y="8596"/>
                    <a:pt x="6231" y="8541"/>
                    <a:pt x="6226" y="8494"/>
                  </a:cubicBezTo>
                  <a:close/>
                  <a:moveTo>
                    <a:pt x="6269" y="8623"/>
                  </a:moveTo>
                  <a:lnTo>
                    <a:pt x="6269" y="8623"/>
                  </a:lnTo>
                  <a:cubicBezTo>
                    <a:pt x="6311" y="8638"/>
                    <a:pt x="6311" y="8675"/>
                    <a:pt x="6311" y="8711"/>
                  </a:cubicBezTo>
                  <a:cubicBezTo>
                    <a:pt x="6269" y="8696"/>
                    <a:pt x="6269" y="8660"/>
                    <a:pt x="6269" y="8623"/>
                  </a:cubicBezTo>
                  <a:close/>
                  <a:moveTo>
                    <a:pt x="6311" y="8711"/>
                  </a:moveTo>
                  <a:lnTo>
                    <a:pt x="6311" y="8711"/>
                  </a:lnTo>
                  <a:cubicBezTo>
                    <a:pt x="6339" y="8723"/>
                    <a:pt x="6359" y="8738"/>
                    <a:pt x="6338" y="8773"/>
                  </a:cubicBezTo>
                  <a:cubicBezTo>
                    <a:pt x="6299" y="8765"/>
                    <a:pt x="6316" y="8733"/>
                    <a:pt x="6311" y="8711"/>
                  </a:cubicBezTo>
                  <a:close/>
                  <a:moveTo>
                    <a:pt x="6369" y="8864"/>
                  </a:moveTo>
                  <a:lnTo>
                    <a:pt x="6369" y="8864"/>
                  </a:lnTo>
                  <a:cubicBezTo>
                    <a:pt x="6410" y="8872"/>
                    <a:pt x="6393" y="8905"/>
                    <a:pt x="6398" y="8927"/>
                  </a:cubicBezTo>
                  <a:cubicBezTo>
                    <a:pt x="6368" y="8915"/>
                    <a:pt x="6349" y="8899"/>
                    <a:pt x="6369" y="8864"/>
                  </a:cubicBezTo>
                  <a:close/>
                  <a:moveTo>
                    <a:pt x="6398" y="8927"/>
                  </a:moveTo>
                  <a:lnTo>
                    <a:pt x="6398" y="8927"/>
                  </a:lnTo>
                  <a:cubicBezTo>
                    <a:pt x="6427" y="8937"/>
                    <a:pt x="6443" y="8955"/>
                    <a:pt x="6426" y="8990"/>
                  </a:cubicBezTo>
                  <a:cubicBezTo>
                    <a:pt x="6386" y="8981"/>
                    <a:pt x="6403" y="8948"/>
                    <a:pt x="6398" y="8927"/>
                  </a:cubicBezTo>
                  <a:close/>
                  <a:moveTo>
                    <a:pt x="6441" y="9044"/>
                  </a:moveTo>
                  <a:cubicBezTo>
                    <a:pt x="6557" y="9165"/>
                    <a:pt x="6571" y="9279"/>
                    <a:pt x="6570" y="9401"/>
                  </a:cubicBezTo>
                  <a:cubicBezTo>
                    <a:pt x="6482" y="9311"/>
                    <a:pt x="6456" y="9200"/>
                    <a:pt x="6441" y="9044"/>
                  </a:cubicBezTo>
                  <a:close/>
                  <a:moveTo>
                    <a:pt x="7837" y="9860"/>
                  </a:moveTo>
                  <a:cubicBezTo>
                    <a:pt x="7877" y="9878"/>
                    <a:pt x="7868" y="9905"/>
                    <a:pt x="7844" y="9946"/>
                  </a:cubicBezTo>
                  <a:cubicBezTo>
                    <a:pt x="7818" y="9910"/>
                    <a:pt x="7817" y="9886"/>
                    <a:pt x="7837" y="9860"/>
                  </a:cubicBezTo>
                  <a:close/>
                  <a:moveTo>
                    <a:pt x="6843" y="4633"/>
                  </a:moveTo>
                  <a:lnTo>
                    <a:pt x="6843" y="4633"/>
                  </a:lnTo>
                  <a:cubicBezTo>
                    <a:pt x="6885" y="4642"/>
                    <a:pt x="6868" y="4675"/>
                    <a:pt x="6873" y="4696"/>
                  </a:cubicBezTo>
                  <a:cubicBezTo>
                    <a:pt x="6917" y="4712"/>
                    <a:pt x="6943" y="4744"/>
                    <a:pt x="6958" y="4787"/>
                  </a:cubicBezTo>
                  <a:cubicBezTo>
                    <a:pt x="7094" y="5183"/>
                    <a:pt x="7259" y="5571"/>
                    <a:pt x="7407" y="5963"/>
                  </a:cubicBezTo>
                  <a:cubicBezTo>
                    <a:pt x="7588" y="6443"/>
                    <a:pt x="7745" y="6931"/>
                    <a:pt x="7925" y="7410"/>
                  </a:cubicBezTo>
                  <a:cubicBezTo>
                    <a:pt x="8031" y="7689"/>
                    <a:pt x="8125" y="7974"/>
                    <a:pt x="8209" y="8260"/>
                  </a:cubicBezTo>
                  <a:cubicBezTo>
                    <a:pt x="8371" y="8815"/>
                    <a:pt x="8571" y="9355"/>
                    <a:pt x="8744" y="9904"/>
                  </a:cubicBezTo>
                  <a:cubicBezTo>
                    <a:pt x="8759" y="9952"/>
                    <a:pt x="8773" y="9999"/>
                    <a:pt x="8771" y="10049"/>
                  </a:cubicBezTo>
                  <a:cubicBezTo>
                    <a:pt x="8727" y="10033"/>
                    <a:pt x="8704" y="10001"/>
                    <a:pt x="8686" y="9961"/>
                  </a:cubicBezTo>
                  <a:cubicBezTo>
                    <a:pt x="8507" y="9518"/>
                    <a:pt x="8363" y="9063"/>
                    <a:pt x="8210" y="8612"/>
                  </a:cubicBezTo>
                  <a:cubicBezTo>
                    <a:pt x="8086" y="8241"/>
                    <a:pt x="7965" y="7869"/>
                    <a:pt x="7840" y="7499"/>
                  </a:cubicBezTo>
                  <a:cubicBezTo>
                    <a:pt x="7691" y="7061"/>
                    <a:pt x="7543" y="6621"/>
                    <a:pt x="7388" y="6186"/>
                  </a:cubicBezTo>
                  <a:cubicBezTo>
                    <a:pt x="7241" y="5770"/>
                    <a:pt x="7083" y="5358"/>
                    <a:pt x="6933" y="4943"/>
                  </a:cubicBezTo>
                  <a:cubicBezTo>
                    <a:pt x="6905" y="4864"/>
                    <a:pt x="6861" y="4786"/>
                    <a:pt x="6872" y="4696"/>
                  </a:cubicBezTo>
                  <a:cubicBezTo>
                    <a:pt x="6842" y="4685"/>
                    <a:pt x="6826" y="4666"/>
                    <a:pt x="6843" y="4633"/>
                  </a:cubicBezTo>
                  <a:close/>
                  <a:moveTo>
                    <a:pt x="8771" y="10049"/>
                  </a:moveTo>
                  <a:cubicBezTo>
                    <a:pt x="8781" y="10055"/>
                    <a:pt x="8791" y="10060"/>
                    <a:pt x="8801" y="10067"/>
                  </a:cubicBezTo>
                  <a:cubicBezTo>
                    <a:pt x="8794" y="10074"/>
                    <a:pt x="8789" y="10076"/>
                    <a:pt x="8785" y="10076"/>
                  </a:cubicBezTo>
                  <a:cubicBezTo>
                    <a:pt x="8776" y="10076"/>
                    <a:pt x="8777" y="10056"/>
                    <a:pt x="8771" y="10049"/>
                  </a:cubicBezTo>
                  <a:close/>
                  <a:moveTo>
                    <a:pt x="6570" y="9401"/>
                  </a:moveTo>
                  <a:lnTo>
                    <a:pt x="6570" y="9401"/>
                  </a:lnTo>
                  <a:cubicBezTo>
                    <a:pt x="6614" y="9417"/>
                    <a:pt x="6642" y="9448"/>
                    <a:pt x="6653" y="9492"/>
                  </a:cubicBezTo>
                  <a:cubicBezTo>
                    <a:pt x="6728" y="9768"/>
                    <a:pt x="6869" y="10016"/>
                    <a:pt x="6964" y="10283"/>
                  </a:cubicBezTo>
                  <a:cubicBezTo>
                    <a:pt x="7077" y="10605"/>
                    <a:pt x="7188" y="10927"/>
                    <a:pt x="7296" y="11249"/>
                  </a:cubicBezTo>
                  <a:cubicBezTo>
                    <a:pt x="7313" y="11299"/>
                    <a:pt x="7312" y="11357"/>
                    <a:pt x="7287" y="11422"/>
                  </a:cubicBezTo>
                  <a:cubicBezTo>
                    <a:pt x="7214" y="11370"/>
                    <a:pt x="7195" y="11302"/>
                    <a:pt x="7173" y="11235"/>
                  </a:cubicBezTo>
                  <a:cubicBezTo>
                    <a:pt x="7073" y="10925"/>
                    <a:pt x="6979" y="10614"/>
                    <a:pt x="6873" y="10306"/>
                  </a:cubicBezTo>
                  <a:cubicBezTo>
                    <a:pt x="6783" y="10044"/>
                    <a:pt x="6685" y="9787"/>
                    <a:pt x="6587" y="9528"/>
                  </a:cubicBezTo>
                  <a:cubicBezTo>
                    <a:pt x="6571" y="9485"/>
                    <a:pt x="6571" y="9444"/>
                    <a:pt x="6570" y="9401"/>
                  </a:cubicBezTo>
                  <a:close/>
                  <a:moveTo>
                    <a:pt x="9033" y="10592"/>
                  </a:moveTo>
                  <a:cubicBezTo>
                    <a:pt x="9225" y="10907"/>
                    <a:pt x="9326" y="11232"/>
                    <a:pt x="9454" y="11542"/>
                  </a:cubicBezTo>
                  <a:cubicBezTo>
                    <a:pt x="9464" y="11567"/>
                    <a:pt x="9466" y="11598"/>
                    <a:pt x="9444" y="11622"/>
                  </a:cubicBezTo>
                  <a:cubicBezTo>
                    <a:pt x="9432" y="11618"/>
                    <a:pt x="9412" y="11615"/>
                    <a:pt x="9410" y="11608"/>
                  </a:cubicBezTo>
                  <a:cubicBezTo>
                    <a:pt x="9283" y="11286"/>
                    <a:pt x="9112" y="10983"/>
                    <a:pt x="8999" y="10654"/>
                  </a:cubicBezTo>
                  <a:cubicBezTo>
                    <a:pt x="8995" y="10646"/>
                    <a:pt x="9010" y="10631"/>
                    <a:pt x="9033" y="10592"/>
                  </a:cubicBezTo>
                  <a:close/>
                  <a:moveTo>
                    <a:pt x="9481" y="11705"/>
                  </a:moveTo>
                  <a:lnTo>
                    <a:pt x="9492" y="11712"/>
                  </a:lnTo>
                  <a:lnTo>
                    <a:pt x="9480" y="11715"/>
                  </a:lnTo>
                  <a:lnTo>
                    <a:pt x="9480" y="11715"/>
                  </a:lnTo>
                  <a:lnTo>
                    <a:pt x="9481" y="11705"/>
                  </a:lnTo>
                  <a:close/>
                  <a:moveTo>
                    <a:pt x="9565" y="11844"/>
                  </a:moveTo>
                  <a:cubicBezTo>
                    <a:pt x="9604" y="11851"/>
                    <a:pt x="9587" y="11884"/>
                    <a:pt x="9592" y="11905"/>
                  </a:cubicBezTo>
                  <a:cubicBezTo>
                    <a:pt x="9564" y="11894"/>
                    <a:pt x="9544" y="11879"/>
                    <a:pt x="9565" y="11844"/>
                  </a:cubicBezTo>
                  <a:close/>
                  <a:moveTo>
                    <a:pt x="7668" y="12276"/>
                  </a:moveTo>
                  <a:lnTo>
                    <a:pt x="7668" y="12276"/>
                  </a:lnTo>
                  <a:cubicBezTo>
                    <a:pt x="7713" y="12303"/>
                    <a:pt x="7684" y="12348"/>
                    <a:pt x="7692" y="12381"/>
                  </a:cubicBezTo>
                  <a:cubicBezTo>
                    <a:pt x="7646" y="12356"/>
                    <a:pt x="7639" y="12323"/>
                    <a:pt x="7668" y="12276"/>
                  </a:cubicBezTo>
                  <a:close/>
                  <a:moveTo>
                    <a:pt x="7692" y="12381"/>
                  </a:moveTo>
                  <a:lnTo>
                    <a:pt x="7692" y="12381"/>
                  </a:lnTo>
                  <a:cubicBezTo>
                    <a:pt x="7721" y="12391"/>
                    <a:pt x="7740" y="12407"/>
                    <a:pt x="7719" y="12443"/>
                  </a:cubicBezTo>
                  <a:cubicBezTo>
                    <a:pt x="7681" y="12435"/>
                    <a:pt x="7698" y="12402"/>
                    <a:pt x="7692" y="12381"/>
                  </a:cubicBezTo>
                  <a:close/>
                  <a:moveTo>
                    <a:pt x="7877" y="10031"/>
                  </a:moveTo>
                  <a:cubicBezTo>
                    <a:pt x="7927" y="10044"/>
                    <a:pt x="7934" y="10092"/>
                    <a:pt x="7944" y="10127"/>
                  </a:cubicBezTo>
                  <a:cubicBezTo>
                    <a:pt x="8049" y="10481"/>
                    <a:pt x="8166" y="10829"/>
                    <a:pt x="8257" y="11187"/>
                  </a:cubicBezTo>
                  <a:cubicBezTo>
                    <a:pt x="8364" y="11606"/>
                    <a:pt x="8484" y="12023"/>
                    <a:pt x="8661" y="12419"/>
                  </a:cubicBezTo>
                  <a:cubicBezTo>
                    <a:pt x="8726" y="12569"/>
                    <a:pt x="8785" y="12723"/>
                    <a:pt x="8846" y="12873"/>
                  </a:cubicBezTo>
                  <a:cubicBezTo>
                    <a:pt x="8857" y="12900"/>
                    <a:pt x="8865" y="12928"/>
                    <a:pt x="8828" y="12980"/>
                  </a:cubicBezTo>
                  <a:cubicBezTo>
                    <a:pt x="8808" y="12954"/>
                    <a:pt x="8789" y="12938"/>
                    <a:pt x="8783" y="12919"/>
                  </a:cubicBezTo>
                  <a:cubicBezTo>
                    <a:pt x="8764" y="12819"/>
                    <a:pt x="8711" y="12733"/>
                    <a:pt x="8664" y="12645"/>
                  </a:cubicBezTo>
                  <a:cubicBezTo>
                    <a:pt x="8571" y="12467"/>
                    <a:pt x="8505" y="12279"/>
                    <a:pt x="8434" y="12093"/>
                  </a:cubicBezTo>
                  <a:cubicBezTo>
                    <a:pt x="8295" y="11736"/>
                    <a:pt x="8210" y="11363"/>
                    <a:pt x="8113" y="10993"/>
                  </a:cubicBezTo>
                  <a:cubicBezTo>
                    <a:pt x="8041" y="10721"/>
                    <a:pt x="7957" y="10450"/>
                    <a:pt x="7884" y="10176"/>
                  </a:cubicBezTo>
                  <a:cubicBezTo>
                    <a:pt x="7870" y="10126"/>
                    <a:pt x="7856" y="10080"/>
                    <a:pt x="7877" y="10031"/>
                  </a:cubicBezTo>
                  <a:close/>
                  <a:moveTo>
                    <a:pt x="8877" y="13044"/>
                  </a:moveTo>
                  <a:lnTo>
                    <a:pt x="8887" y="13050"/>
                  </a:lnTo>
                  <a:lnTo>
                    <a:pt x="8876" y="13055"/>
                  </a:lnTo>
                  <a:lnTo>
                    <a:pt x="8877" y="13044"/>
                  </a:lnTo>
                  <a:close/>
                  <a:moveTo>
                    <a:pt x="5724" y="3684"/>
                  </a:moveTo>
                  <a:cubicBezTo>
                    <a:pt x="5757" y="3684"/>
                    <a:pt x="5774" y="3705"/>
                    <a:pt x="5785" y="3727"/>
                  </a:cubicBezTo>
                  <a:cubicBezTo>
                    <a:pt x="5891" y="4007"/>
                    <a:pt x="5992" y="4287"/>
                    <a:pt x="6101" y="4565"/>
                  </a:cubicBezTo>
                  <a:cubicBezTo>
                    <a:pt x="6227" y="4883"/>
                    <a:pt x="6358" y="5198"/>
                    <a:pt x="6485" y="5515"/>
                  </a:cubicBezTo>
                  <a:cubicBezTo>
                    <a:pt x="6602" y="5807"/>
                    <a:pt x="6720" y="6096"/>
                    <a:pt x="6841" y="6385"/>
                  </a:cubicBezTo>
                  <a:cubicBezTo>
                    <a:pt x="6937" y="6616"/>
                    <a:pt x="7028" y="6848"/>
                    <a:pt x="7132" y="7075"/>
                  </a:cubicBezTo>
                  <a:cubicBezTo>
                    <a:pt x="7238" y="7308"/>
                    <a:pt x="7332" y="7547"/>
                    <a:pt x="7424" y="7785"/>
                  </a:cubicBezTo>
                  <a:cubicBezTo>
                    <a:pt x="7559" y="8137"/>
                    <a:pt x="7691" y="8490"/>
                    <a:pt x="7818" y="8846"/>
                  </a:cubicBezTo>
                  <a:cubicBezTo>
                    <a:pt x="7980" y="9301"/>
                    <a:pt x="8136" y="9759"/>
                    <a:pt x="8292" y="10217"/>
                  </a:cubicBezTo>
                  <a:cubicBezTo>
                    <a:pt x="8454" y="10688"/>
                    <a:pt x="8611" y="11160"/>
                    <a:pt x="8774" y="11630"/>
                  </a:cubicBezTo>
                  <a:cubicBezTo>
                    <a:pt x="8915" y="12040"/>
                    <a:pt x="9056" y="12450"/>
                    <a:pt x="9211" y="12856"/>
                  </a:cubicBezTo>
                  <a:cubicBezTo>
                    <a:pt x="9326" y="13163"/>
                    <a:pt x="9465" y="13461"/>
                    <a:pt x="9592" y="13763"/>
                  </a:cubicBezTo>
                  <a:cubicBezTo>
                    <a:pt x="9606" y="13794"/>
                    <a:pt x="9635" y="13820"/>
                    <a:pt x="9622" y="13861"/>
                  </a:cubicBezTo>
                  <a:cubicBezTo>
                    <a:pt x="9612" y="13874"/>
                    <a:pt x="9601" y="13880"/>
                    <a:pt x="9590" y="13880"/>
                  </a:cubicBezTo>
                  <a:cubicBezTo>
                    <a:pt x="9575" y="13880"/>
                    <a:pt x="9562" y="13868"/>
                    <a:pt x="9555" y="13853"/>
                  </a:cubicBezTo>
                  <a:cubicBezTo>
                    <a:pt x="9465" y="13658"/>
                    <a:pt x="9373" y="13465"/>
                    <a:pt x="9292" y="13267"/>
                  </a:cubicBezTo>
                  <a:cubicBezTo>
                    <a:pt x="9115" y="12833"/>
                    <a:pt x="8962" y="12388"/>
                    <a:pt x="8805" y="11947"/>
                  </a:cubicBezTo>
                  <a:cubicBezTo>
                    <a:pt x="8691" y="11633"/>
                    <a:pt x="8587" y="11315"/>
                    <a:pt x="8475" y="11000"/>
                  </a:cubicBezTo>
                  <a:cubicBezTo>
                    <a:pt x="8278" y="10452"/>
                    <a:pt x="8101" y="9897"/>
                    <a:pt x="7900" y="9349"/>
                  </a:cubicBezTo>
                  <a:cubicBezTo>
                    <a:pt x="7664" y="8709"/>
                    <a:pt x="7413" y="8073"/>
                    <a:pt x="7162" y="7438"/>
                  </a:cubicBezTo>
                  <a:cubicBezTo>
                    <a:pt x="7044" y="7141"/>
                    <a:pt x="6909" y="6849"/>
                    <a:pt x="6787" y="6554"/>
                  </a:cubicBezTo>
                  <a:cubicBezTo>
                    <a:pt x="6560" y="6007"/>
                    <a:pt x="6336" y="5462"/>
                    <a:pt x="6130" y="4909"/>
                  </a:cubicBezTo>
                  <a:cubicBezTo>
                    <a:pt x="5989" y="4535"/>
                    <a:pt x="5853" y="4161"/>
                    <a:pt x="5724" y="3784"/>
                  </a:cubicBezTo>
                  <a:cubicBezTo>
                    <a:pt x="5711" y="3750"/>
                    <a:pt x="5698" y="3718"/>
                    <a:pt x="5722" y="3684"/>
                  </a:cubicBezTo>
                  <a:cubicBezTo>
                    <a:pt x="5723" y="3684"/>
                    <a:pt x="5723" y="3684"/>
                    <a:pt x="5724" y="3684"/>
                  </a:cubicBezTo>
                  <a:close/>
                  <a:moveTo>
                    <a:pt x="9654" y="13993"/>
                  </a:moveTo>
                  <a:lnTo>
                    <a:pt x="9665" y="14000"/>
                  </a:lnTo>
                  <a:lnTo>
                    <a:pt x="9652" y="14005"/>
                  </a:lnTo>
                  <a:lnTo>
                    <a:pt x="9652" y="14005"/>
                  </a:lnTo>
                  <a:lnTo>
                    <a:pt x="9654" y="13993"/>
                  </a:lnTo>
                  <a:close/>
                  <a:moveTo>
                    <a:pt x="9709" y="14080"/>
                  </a:moveTo>
                  <a:cubicBezTo>
                    <a:pt x="9718" y="14080"/>
                    <a:pt x="9716" y="14100"/>
                    <a:pt x="9722" y="14107"/>
                  </a:cubicBezTo>
                  <a:cubicBezTo>
                    <a:pt x="9711" y="14101"/>
                    <a:pt x="9702" y="14096"/>
                    <a:pt x="9693" y="14090"/>
                  </a:cubicBezTo>
                  <a:cubicBezTo>
                    <a:pt x="9700" y="14082"/>
                    <a:pt x="9705" y="14080"/>
                    <a:pt x="9709" y="14080"/>
                  </a:cubicBezTo>
                  <a:close/>
                  <a:moveTo>
                    <a:pt x="9722" y="14107"/>
                  </a:moveTo>
                  <a:lnTo>
                    <a:pt x="9722" y="14107"/>
                  </a:lnTo>
                  <a:cubicBezTo>
                    <a:pt x="9772" y="14124"/>
                    <a:pt x="9768" y="14175"/>
                    <a:pt x="9789" y="14215"/>
                  </a:cubicBezTo>
                  <a:cubicBezTo>
                    <a:pt x="9781" y="14216"/>
                    <a:pt x="9774" y="14216"/>
                    <a:pt x="9767" y="14216"/>
                  </a:cubicBezTo>
                  <a:cubicBezTo>
                    <a:pt x="9692" y="14216"/>
                    <a:pt x="9735" y="14144"/>
                    <a:pt x="9722" y="14107"/>
                  </a:cubicBezTo>
                  <a:close/>
                  <a:moveTo>
                    <a:pt x="9592" y="11905"/>
                  </a:moveTo>
                  <a:lnTo>
                    <a:pt x="9592" y="11905"/>
                  </a:lnTo>
                  <a:cubicBezTo>
                    <a:pt x="9645" y="11928"/>
                    <a:pt x="9658" y="11982"/>
                    <a:pt x="9671" y="12027"/>
                  </a:cubicBezTo>
                  <a:cubicBezTo>
                    <a:pt x="9746" y="12285"/>
                    <a:pt x="9844" y="12536"/>
                    <a:pt x="9901" y="12799"/>
                  </a:cubicBezTo>
                  <a:cubicBezTo>
                    <a:pt x="9933" y="12951"/>
                    <a:pt x="10010" y="13092"/>
                    <a:pt x="10061" y="13239"/>
                  </a:cubicBezTo>
                  <a:cubicBezTo>
                    <a:pt x="10149" y="13493"/>
                    <a:pt x="10236" y="13748"/>
                    <a:pt x="10317" y="14005"/>
                  </a:cubicBezTo>
                  <a:cubicBezTo>
                    <a:pt x="10339" y="14075"/>
                    <a:pt x="10365" y="14139"/>
                    <a:pt x="10397" y="14203"/>
                  </a:cubicBezTo>
                  <a:cubicBezTo>
                    <a:pt x="10414" y="14236"/>
                    <a:pt x="10420" y="14270"/>
                    <a:pt x="10388" y="14311"/>
                  </a:cubicBezTo>
                  <a:cubicBezTo>
                    <a:pt x="10309" y="14234"/>
                    <a:pt x="10272" y="14137"/>
                    <a:pt x="10239" y="14036"/>
                  </a:cubicBezTo>
                  <a:cubicBezTo>
                    <a:pt x="10140" y="13739"/>
                    <a:pt x="10046" y="13442"/>
                    <a:pt x="9938" y="13150"/>
                  </a:cubicBezTo>
                  <a:cubicBezTo>
                    <a:pt x="9805" y="12791"/>
                    <a:pt x="9743" y="12410"/>
                    <a:pt x="9604" y="12054"/>
                  </a:cubicBezTo>
                  <a:cubicBezTo>
                    <a:pt x="9587" y="12009"/>
                    <a:pt x="9596" y="11955"/>
                    <a:pt x="9592" y="11905"/>
                  </a:cubicBezTo>
                  <a:close/>
                  <a:moveTo>
                    <a:pt x="7753" y="12531"/>
                  </a:moveTo>
                  <a:lnTo>
                    <a:pt x="7753" y="12531"/>
                  </a:lnTo>
                  <a:cubicBezTo>
                    <a:pt x="7825" y="12543"/>
                    <a:pt x="7831" y="12611"/>
                    <a:pt x="7853" y="12660"/>
                  </a:cubicBezTo>
                  <a:cubicBezTo>
                    <a:pt x="8061" y="13183"/>
                    <a:pt x="8272" y="13706"/>
                    <a:pt x="8540" y="14203"/>
                  </a:cubicBezTo>
                  <a:cubicBezTo>
                    <a:pt x="8563" y="14247"/>
                    <a:pt x="8581" y="14294"/>
                    <a:pt x="8598" y="14341"/>
                  </a:cubicBezTo>
                  <a:cubicBezTo>
                    <a:pt x="8601" y="14351"/>
                    <a:pt x="8593" y="14367"/>
                    <a:pt x="8588" y="14380"/>
                  </a:cubicBezTo>
                  <a:cubicBezTo>
                    <a:pt x="8581" y="14385"/>
                    <a:pt x="8574" y="14387"/>
                    <a:pt x="8568" y="14387"/>
                  </a:cubicBezTo>
                  <a:cubicBezTo>
                    <a:pt x="8554" y="14387"/>
                    <a:pt x="8543" y="14377"/>
                    <a:pt x="8537" y="14364"/>
                  </a:cubicBezTo>
                  <a:cubicBezTo>
                    <a:pt x="8438" y="14169"/>
                    <a:pt x="8324" y="13980"/>
                    <a:pt x="8232" y="13777"/>
                  </a:cubicBezTo>
                  <a:cubicBezTo>
                    <a:pt x="8061" y="13401"/>
                    <a:pt x="7926" y="13010"/>
                    <a:pt x="7754" y="12633"/>
                  </a:cubicBezTo>
                  <a:cubicBezTo>
                    <a:pt x="7738" y="12599"/>
                    <a:pt x="7729" y="12567"/>
                    <a:pt x="7753" y="12531"/>
                  </a:cubicBezTo>
                  <a:close/>
                  <a:moveTo>
                    <a:pt x="6461" y="7521"/>
                  </a:moveTo>
                  <a:cubicBezTo>
                    <a:pt x="6499" y="7534"/>
                    <a:pt x="6514" y="7563"/>
                    <a:pt x="6523" y="7598"/>
                  </a:cubicBezTo>
                  <a:cubicBezTo>
                    <a:pt x="6650" y="7969"/>
                    <a:pt x="6781" y="8337"/>
                    <a:pt x="6907" y="8707"/>
                  </a:cubicBezTo>
                  <a:cubicBezTo>
                    <a:pt x="7113" y="9306"/>
                    <a:pt x="7311" y="9906"/>
                    <a:pt x="7519" y="10505"/>
                  </a:cubicBezTo>
                  <a:cubicBezTo>
                    <a:pt x="7676" y="10956"/>
                    <a:pt x="7842" y="11401"/>
                    <a:pt x="8007" y="11849"/>
                  </a:cubicBezTo>
                  <a:cubicBezTo>
                    <a:pt x="8198" y="12363"/>
                    <a:pt x="8391" y="12874"/>
                    <a:pt x="8582" y="13389"/>
                  </a:cubicBezTo>
                  <a:cubicBezTo>
                    <a:pt x="8677" y="13642"/>
                    <a:pt x="8763" y="13898"/>
                    <a:pt x="8861" y="14149"/>
                  </a:cubicBezTo>
                  <a:cubicBezTo>
                    <a:pt x="8946" y="14368"/>
                    <a:pt x="9043" y="14582"/>
                    <a:pt x="9137" y="14799"/>
                  </a:cubicBezTo>
                  <a:cubicBezTo>
                    <a:pt x="9150" y="14828"/>
                    <a:pt x="9153" y="14850"/>
                    <a:pt x="9122" y="14870"/>
                  </a:cubicBezTo>
                  <a:cubicBezTo>
                    <a:pt x="9121" y="14870"/>
                    <a:pt x="9120" y="14870"/>
                    <a:pt x="9119" y="14870"/>
                  </a:cubicBezTo>
                  <a:cubicBezTo>
                    <a:pt x="9075" y="14870"/>
                    <a:pt x="9070" y="14828"/>
                    <a:pt x="9054" y="14801"/>
                  </a:cubicBezTo>
                  <a:cubicBezTo>
                    <a:pt x="8892" y="14499"/>
                    <a:pt x="8763" y="14183"/>
                    <a:pt x="8639" y="13862"/>
                  </a:cubicBezTo>
                  <a:cubicBezTo>
                    <a:pt x="8425" y="13305"/>
                    <a:pt x="8215" y="12745"/>
                    <a:pt x="8005" y="12185"/>
                  </a:cubicBezTo>
                  <a:cubicBezTo>
                    <a:pt x="7913" y="11940"/>
                    <a:pt x="7825" y="11692"/>
                    <a:pt x="7740" y="11442"/>
                  </a:cubicBezTo>
                  <a:cubicBezTo>
                    <a:pt x="7358" y="10301"/>
                    <a:pt x="6976" y="9163"/>
                    <a:pt x="6592" y="8023"/>
                  </a:cubicBezTo>
                  <a:cubicBezTo>
                    <a:pt x="6547" y="7889"/>
                    <a:pt x="6500" y="7755"/>
                    <a:pt x="6453" y="7619"/>
                  </a:cubicBezTo>
                  <a:cubicBezTo>
                    <a:pt x="6442" y="7585"/>
                    <a:pt x="6432" y="7553"/>
                    <a:pt x="6461" y="7521"/>
                  </a:cubicBezTo>
                  <a:close/>
                  <a:moveTo>
                    <a:pt x="4734" y="0"/>
                  </a:moveTo>
                  <a:cubicBezTo>
                    <a:pt x="4702" y="0"/>
                    <a:pt x="4670" y="4"/>
                    <a:pt x="4637" y="10"/>
                  </a:cubicBezTo>
                  <a:cubicBezTo>
                    <a:pt x="4284" y="78"/>
                    <a:pt x="3938" y="179"/>
                    <a:pt x="3609" y="319"/>
                  </a:cubicBezTo>
                  <a:cubicBezTo>
                    <a:pt x="3370" y="423"/>
                    <a:pt x="3172" y="575"/>
                    <a:pt x="3134" y="874"/>
                  </a:cubicBezTo>
                  <a:cubicBezTo>
                    <a:pt x="3262" y="1628"/>
                    <a:pt x="3530" y="2331"/>
                    <a:pt x="3809" y="3027"/>
                  </a:cubicBezTo>
                  <a:cubicBezTo>
                    <a:pt x="3781" y="3073"/>
                    <a:pt x="3741" y="3089"/>
                    <a:pt x="3702" y="3107"/>
                  </a:cubicBezTo>
                  <a:cubicBezTo>
                    <a:pt x="3546" y="3181"/>
                    <a:pt x="3388" y="3250"/>
                    <a:pt x="3237" y="3331"/>
                  </a:cubicBezTo>
                  <a:cubicBezTo>
                    <a:pt x="2457" y="3747"/>
                    <a:pt x="1678" y="4164"/>
                    <a:pt x="901" y="4584"/>
                  </a:cubicBezTo>
                  <a:cubicBezTo>
                    <a:pt x="756" y="4662"/>
                    <a:pt x="612" y="4745"/>
                    <a:pt x="477" y="4838"/>
                  </a:cubicBezTo>
                  <a:cubicBezTo>
                    <a:pt x="292" y="4964"/>
                    <a:pt x="115" y="5100"/>
                    <a:pt x="13" y="5323"/>
                  </a:cubicBezTo>
                  <a:cubicBezTo>
                    <a:pt x="1" y="5392"/>
                    <a:pt x="0" y="5467"/>
                    <a:pt x="32" y="5545"/>
                  </a:cubicBezTo>
                  <a:cubicBezTo>
                    <a:pt x="132" y="5791"/>
                    <a:pt x="219" y="6042"/>
                    <a:pt x="326" y="6284"/>
                  </a:cubicBezTo>
                  <a:cubicBezTo>
                    <a:pt x="414" y="6488"/>
                    <a:pt x="524" y="6684"/>
                    <a:pt x="623" y="6883"/>
                  </a:cubicBezTo>
                  <a:cubicBezTo>
                    <a:pt x="690" y="7014"/>
                    <a:pt x="796" y="7068"/>
                    <a:pt x="938" y="7068"/>
                  </a:cubicBezTo>
                  <a:cubicBezTo>
                    <a:pt x="945" y="7068"/>
                    <a:pt x="951" y="7068"/>
                    <a:pt x="958" y="7067"/>
                  </a:cubicBezTo>
                  <a:cubicBezTo>
                    <a:pt x="1061" y="7064"/>
                    <a:pt x="1156" y="7036"/>
                    <a:pt x="1250" y="7000"/>
                  </a:cubicBezTo>
                  <a:cubicBezTo>
                    <a:pt x="1444" y="6926"/>
                    <a:pt x="1637" y="6846"/>
                    <a:pt x="1833" y="6780"/>
                  </a:cubicBezTo>
                  <a:cubicBezTo>
                    <a:pt x="2384" y="6593"/>
                    <a:pt x="2918" y="6365"/>
                    <a:pt x="3447" y="6123"/>
                  </a:cubicBezTo>
                  <a:cubicBezTo>
                    <a:pt x="3825" y="5949"/>
                    <a:pt x="4201" y="5772"/>
                    <a:pt x="4579" y="5597"/>
                  </a:cubicBezTo>
                  <a:cubicBezTo>
                    <a:pt x="4615" y="5579"/>
                    <a:pt x="4650" y="5553"/>
                    <a:pt x="4701" y="5553"/>
                  </a:cubicBezTo>
                  <a:cubicBezTo>
                    <a:pt x="4711" y="5553"/>
                    <a:pt x="4723" y="5554"/>
                    <a:pt x="4735" y="5557"/>
                  </a:cubicBezTo>
                  <a:cubicBezTo>
                    <a:pt x="4797" y="5641"/>
                    <a:pt x="4840" y="5748"/>
                    <a:pt x="4883" y="5852"/>
                  </a:cubicBezTo>
                  <a:cubicBezTo>
                    <a:pt x="5071" y="6295"/>
                    <a:pt x="5260" y="6737"/>
                    <a:pt x="5443" y="7182"/>
                  </a:cubicBezTo>
                  <a:cubicBezTo>
                    <a:pt x="5584" y="7527"/>
                    <a:pt x="5739" y="7866"/>
                    <a:pt x="5835" y="8228"/>
                  </a:cubicBezTo>
                  <a:cubicBezTo>
                    <a:pt x="5899" y="8471"/>
                    <a:pt x="5962" y="8713"/>
                    <a:pt x="6036" y="8953"/>
                  </a:cubicBezTo>
                  <a:cubicBezTo>
                    <a:pt x="6304" y="9825"/>
                    <a:pt x="6613" y="10683"/>
                    <a:pt x="6956" y="11526"/>
                  </a:cubicBezTo>
                  <a:cubicBezTo>
                    <a:pt x="7217" y="12164"/>
                    <a:pt x="7471" y="12805"/>
                    <a:pt x="7765" y="13429"/>
                  </a:cubicBezTo>
                  <a:cubicBezTo>
                    <a:pt x="7905" y="13726"/>
                    <a:pt x="8028" y="14033"/>
                    <a:pt x="8162" y="14335"/>
                  </a:cubicBezTo>
                  <a:cubicBezTo>
                    <a:pt x="8283" y="14604"/>
                    <a:pt x="8406" y="14871"/>
                    <a:pt x="8535" y="15136"/>
                  </a:cubicBezTo>
                  <a:cubicBezTo>
                    <a:pt x="8609" y="15287"/>
                    <a:pt x="8685" y="15350"/>
                    <a:pt x="8810" y="15350"/>
                  </a:cubicBezTo>
                  <a:cubicBezTo>
                    <a:pt x="8852" y="15350"/>
                    <a:pt x="8899" y="15343"/>
                    <a:pt x="8954" y="15330"/>
                  </a:cubicBezTo>
                  <a:cubicBezTo>
                    <a:pt x="9557" y="15185"/>
                    <a:pt x="10129" y="14958"/>
                    <a:pt x="10675" y="14664"/>
                  </a:cubicBezTo>
                  <a:cubicBezTo>
                    <a:pt x="10854" y="14568"/>
                    <a:pt x="10954" y="14426"/>
                    <a:pt x="10992" y="14258"/>
                  </a:cubicBezTo>
                  <a:cubicBezTo>
                    <a:pt x="10977" y="14036"/>
                    <a:pt x="10900" y="13858"/>
                    <a:pt x="10814" y="13684"/>
                  </a:cubicBezTo>
                  <a:cubicBezTo>
                    <a:pt x="10498" y="13039"/>
                    <a:pt x="10216" y="12381"/>
                    <a:pt x="9989" y="11697"/>
                  </a:cubicBezTo>
                  <a:cubicBezTo>
                    <a:pt x="9788" y="11091"/>
                    <a:pt x="9548" y="10498"/>
                    <a:pt x="9337" y="9895"/>
                  </a:cubicBezTo>
                  <a:cubicBezTo>
                    <a:pt x="9084" y="9171"/>
                    <a:pt x="8846" y="8441"/>
                    <a:pt x="8547" y="7733"/>
                  </a:cubicBezTo>
                  <a:cubicBezTo>
                    <a:pt x="8156" y="6807"/>
                    <a:pt x="7770" y="5880"/>
                    <a:pt x="7382" y="4954"/>
                  </a:cubicBezTo>
                  <a:cubicBezTo>
                    <a:pt x="7300" y="4762"/>
                    <a:pt x="7217" y="4572"/>
                    <a:pt x="7136" y="4385"/>
                  </a:cubicBezTo>
                  <a:cubicBezTo>
                    <a:pt x="7155" y="4367"/>
                    <a:pt x="7164" y="4356"/>
                    <a:pt x="7177" y="4349"/>
                  </a:cubicBezTo>
                  <a:cubicBezTo>
                    <a:pt x="7703" y="4028"/>
                    <a:pt x="8230" y="3703"/>
                    <a:pt x="8759" y="3387"/>
                  </a:cubicBezTo>
                  <a:cubicBezTo>
                    <a:pt x="9222" y="3110"/>
                    <a:pt x="9674" y="2817"/>
                    <a:pt x="10162" y="2584"/>
                  </a:cubicBezTo>
                  <a:cubicBezTo>
                    <a:pt x="10258" y="2539"/>
                    <a:pt x="10352" y="2484"/>
                    <a:pt x="10440" y="2422"/>
                  </a:cubicBezTo>
                  <a:cubicBezTo>
                    <a:pt x="10616" y="2299"/>
                    <a:pt x="10655" y="2148"/>
                    <a:pt x="10567" y="1953"/>
                  </a:cubicBezTo>
                  <a:cubicBezTo>
                    <a:pt x="10416" y="1619"/>
                    <a:pt x="10261" y="1288"/>
                    <a:pt x="10106" y="955"/>
                  </a:cubicBezTo>
                  <a:cubicBezTo>
                    <a:pt x="10012" y="752"/>
                    <a:pt x="9891" y="565"/>
                    <a:pt x="9758" y="387"/>
                  </a:cubicBezTo>
                  <a:cubicBezTo>
                    <a:pt x="9703" y="313"/>
                    <a:pt x="9638" y="245"/>
                    <a:pt x="9571" y="180"/>
                  </a:cubicBezTo>
                  <a:cubicBezTo>
                    <a:pt x="9505" y="115"/>
                    <a:pt x="9430" y="75"/>
                    <a:pt x="9337" y="75"/>
                  </a:cubicBezTo>
                  <a:cubicBezTo>
                    <a:pt x="9308" y="75"/>
                    <a:pt x="9277" y="79"/>
                    <a:pt x="9244" y="88"/>
                  </a:cubicBezTo>
                  <a:cubicBezTo>
                    <a:pt x="8168" y="723"/>
                    <a:pt x="7043" y="1291"/>
                    <a:pt x="5943" y="1889"/>
                  </a:cubicBezTo>
                  <a:cubicBezTo>
                    <a:pt x="5871" y="1846"/>
                    <a:pt x="5864" y="1785"/>
                    <a:pt x="5845" y="1732"/>
                  </a:cubicBezTo>
                  <a:cubicBezTo>
                    <a:pt x="5806" y="1625"/>
                    <a:pt x="5754" y="1521"/>
                    <a:pt x="5698" y="1422"/>
                  </a:cubicBezTo>
                  <a:cubicBezTo>
                    <a:pt x="5506" y="1077"/>
                    <a:pt x="5323" y="727"/>
                    <a:pt x="5181" y="357"/>
                  </a:cubicBezTo>
                  <a:cubicBezTo>
                    <a:pt x="5169" y="324"/>
                    <a:pt x="5154" y="291"/>
                    <a:pt x="5138" y="259"/>
                  </a:cubicBezTo>
                  <a:cubicBezTo>
                    <a:pt x="5060" y="93"/>
                    <a:pt x="4909" y="0"/>
                    <a:pt x="47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62"/>
            <p:cNvSpPr/>
            <p:nvPr/>
          </p:nvSpPr>
          <p:spPr>
            <a:xfrm>
              <a:off x="3863100" y="1568900"/>
              <a:ext cx="98425" cy="255025"/>
            </a:xfrm>
            <a:custGeom>
              <a:avLst/>
              <a:gdLst/>
              <a:ahLst/>
              <a:cxnLst/>
              <a:rect l="l" t="t" r="r" b="b"/>
              <a:pathLst>
                <a:path w="3937" h="10201" extrusionOk="0">
                  <a:moveTo>
                    <a:pt x="24" y="1"/>
                  </a:moveTo>
                  <a:cubicBezTo>
                    <a:pt x="0" y="35"/>
                    <a:pt x="13" y="67"/>
                    <a:pt x="24" y="105"/>
                  </a:cubicBezTo>
                  <a:cubicBezTo>
                    <a:pt x="155" y="481"/>
                    <a:pt x="290" y="855"/>
                    <a:pt x="430" y="1229"/>
                  </a:cubicBezTo>
                  <a:cubicBezTo>
                    <a:pt x="637" y="1782"/>
                    <a:pt x="861" y="2328"/>
                    <a:pt x="1087" y="2874"/>
                  </a:cubicBezTo>
                  <a:cubicBezTo>
                    <a:pt x="1208" y="3171"/>
                    <a:pt x="1345" y="3461"/>
                    <a:pt x="1462" y="3759"/>
                  </a:cubicBezTo>
                  <a:cubicBezTo>
                    <a:pt x="1713" y="4394"/>
                    <a:pt x="1964" y="5029"/>
                    <a:pt x="2200" y="5670"/>
                  </a:cubicBezTo>
                  <a:cubicBezTo>
                    <a:pt x="2402" y="6216"/>
                    <a:pt x="2580" y="6772"/>
                    <a:pt x="2776" y="7321"/>
                  </a:cubicBezTo>
                  <a:cubicBezTo>
                    <a:pt x="2889" y="7635"/>
                    <a:pt x="2993" y="7952"/>
                    <a:pt x="3105" y="8267"/>
                  </a:cubicBezTo>
                  <a:cubicBezTo>
                    <a:pt x="3264" y="8710"/>
                    <a:pt x="3415" y="9154"/>
                    <a:pt x="3593" y="9587"/>
                  </a:cubicBezTo>
                  <a:cubicBezTo>
                    <a:pt x="3674" y="9787"/>
                    <a:pt x="3766" y="9980"/>
                    <a:pt x="3856" y="10174"/>
                  </a:cubicBezTo>
                  <a:cubicBezTo>
                    <a:pt x="3863" y="10190"/>
                    <a:pt x="3876" y="10201"/>
                    <a:pt x="3891" y="10201"/>
                  </a:cubicBezTo>
                  <a:cubicBezTo>
                    <a:pt x="3901" y="10201"/>
                    <a:pt x="3912" y="10195"/>
                    <a:pt x="3922" y="10182"/>
                  </a:cubicBezTo>
                  <a:cubicBezTo>
                    <a:pt x="3936" y="10142"/>
                    <a:pt x="3906" y="10114"/>
                    <a:pt x="3893" y="10083"/>
                  </a:cubicBezTo>
                  <a:cubicBezTo>
                    <a:pt x="3765" y="9780"/>
                    <a:pt x="3627" y="9483"/>
                    <a:pt x="3511" y="9176"/>
                  </a:cubicBezTo>
                  <a:cubicBezTo>
                    <a:pt x="3356" y="8773"/>
                    <a:pt x="3216" y="8361"/>
                    <a:pt x="3075" y="7951"/>
                  </a:cubicBezTo>
                  <a:cubicBezTo>
                    <a:pt x="2912" y="7480"/>
                    <a:pt x="2755" y="7009"/>
                    <a:pt x="2592" y="6537"/>
                  </a:cubicBezTo>
                  <a:cubicBezTo>
                    <a:pt x="2437" y="6079"/>
                    <a:pt x="2281" y="5622"/>
                    <a:pt x="2119" y="5167"/>
                  </a:cubicBezTo>
                  <a:cubicBezTo>
                    <a:pt x="1993" y="4811"/>
                    <a:pt x="1860" y="4458"/>
                    <a:pt x="1725" y="4106"/>
                  </a:cubicBezTo>
                  <a:cubicBezTo>
                    <a:pt x="1633" y="3867"/>
                    <a:pt x="1539" y="3629"/>
                    <a:pt x="1433" y="3396"/>
                  </a:cubicBezTo>
                  <a:cubicBezTo>
                    <a:pt x="1329" y="3170"/>
                    <a:pt x="1238" y="2936"/>
                    <a:pt x="1142" y="2706"/>
                  </a:cubicBezTo>
                  <a:cubicBezTo>
                    <a:pt x="1021" y="2418"/>
                    <a:pt x="903" y="2128"/>
                    <a:pt x="786" y="1837"/>
                  </a:cubicBezTo>
                  <a:cubicBezTo>
                    <a:pt x="659" y="1520"/>
                    <a:pt x="528" y="1204"/>
                    <a:pt x="402" y="886"/>
                  </a:cubicBezTo>
                  <a:cubicBezTo>
                    <a:pt x="293" y="608"/>
                    <a:pt x="192" y="327"/>
                    <a:pt x="86" y="48"/>
                  </a:cubicBezTo>
                  <a:cubicBezTo>
                    <a:pt x="76" y="21"/>
                    <a:pt x="58" y="1"/>
                    <a:pt x="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62"/>
            <p:cNvSpPr/>
            <p:nvPr/>
          </p:nvSpPr>
          <p:spPr>
            <a:xfrm>
              <a:off x="3881450" y="1664850"/>
              <a:ext cx="68100" cy="183750"/>
            </a:xfrm>
            <a:custGeom>
              <a:avLst/>
              <a:gdLst/>
              <a:ahLst/>
              <a:cxnLst/>
              <a:rect l="l" t="t" r="r" b="b"/>
              <a:pathLst>
                <a:path w="2724" h="7350" extrusionOk="0">
                  <a:moveTo>
                    <a:pt x="29" y="0"/>
                  </a:moveTo>
                  <a:cubicBezTo>
                    <a:pt x="0" y="32"/>
                    <a:pt x="11" y="64"/>
                    <a:pt x="25" y="98"/>
                  </a:cubicBezTo>
                  <a:cubicBezTo>
                    <a:pt x="73" y="232"/>
                    <a:pt x="118" y="367"/>
                    <a:pt x="163" y="502"/>
                  </a:cubicBezTo>
                  <a:cubicBezTo>
                    <a:pt x="545" y="1642"/>
                    <a:pt x="927" y="2782"/>
                    <a:pt x="1312" y="3921"/>
                  </a:cubicBezTo>
                  <a:cubicBezTo>
                    <a:pt x="1396" y="4171"/>
                    <a:pt x="1484" y="4418"/>
                    <a:pt x="1575" y="4664"/>
                  </a:cubicBezTo>
                  <a:cubicBezTo>
                    <a:pt x="1784" y="5224"/>
                    <a:pt x="1996" y="5784"/>
                    <a:pt x="2210" y="6341"/>
                  </a:cubicBezTo>
                  <a:cubicBezTo>
                    <a:pt x="2333" y="6660"/>
                    <a:pt x="2464" y="6977"/>
                    <a:pt x="2625" y="7280"/>
                  </a:cubicBezTo>
                  <a:cubicBezTo>
                    <a:pt x="2640" y="7307"/>
                    <a:pt x="2645" y="7349"/>
                    <a:pt x="2690" y="7349"/>
                  </a:cubicBezTo>
                  <a:cubicBezTo>
                    <a:pt x="2691" y="7349"/>
                    <a:pt x="2693" y="7349"/>
                    <a:pt x="2694" y="7349"/>
                  </a:cubicBezTo>
                  <a:cubicBezTo>
                    <a:pt x="2724" y="7329"/>
                    <a:pt x="2721" y="7307"/>
                    <a:pt x="2708" y="7278"/>
                  </a:cubicBezTo>
                  <a:cubicBezTo>
                    <a:pt x="2615" y="7062"/>
                    <a:pt x="2517" y="6847"/>
                    <a:pt x="2432" y="6628"/>
                  </a:cubicBezTo>
                  <a:cubicBezTo>
                    <a:pt x="2333" y="6377"/>
                    <a:pt x="2246" y="6121"/>
                    <a:pt x="2152" y="5868"/>
                  </a:cubicBezTo>
                  <a:cubicBezTo>
                    <a:pt x="1962" y="5354"/>
                    <a:pt x="1768" y="4842"/>
                    <a:pt x="1579" y="4328"/>
                  </a:cubicBezTo>
                  <a:cubicBezTo>
                    <a:pt x="1413" y="3880"/>
                    <a:pt x="1246" y="3434"/>
                    <a:pt x="1089" y="2984"/>
                  </a:cubicBezTo>
                  <a:cubicBezTo>
                    <a:pt x="881" y="2385"/>
                    <a:pt x="683" y="1785"/>
                    <a:pt x="479" y="1186"/>
                  </a:cubicBezTo>
                  <a:cubicBezTo>
                    <a:pt x="351" y="816"/>
                    <a:pt x="221" y="448"/>
                    <a:pt x="94" y="77"/>
                  </a:cubicBezTo>
                  <a:cubicBezTo>
                    <a:pt x="82" y="42"/>
                    <a:pt x="66" y="12"/>
                    <a:pt x="2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62"/>
            <p:cNvSpPr/>
            <p:nvPr/>
          </p:nvSpPr>
          <p:spPr>
            <a:xfrm>
              <a:off x="3892175" y="1594225"/>
              <a:ext cx="47775" cy="133850"/>
            </a:xfrm>
            <a:custGeom>
              <a:avLst/>
              <a:gdLst/>
              <a:ahLst/>
              <a:cxnLst/>
              <a:rect l="l" t="t" r="r" b="b"/>
              <a:pathLst>
                <a:path w="1911" h="5354" extrusionOk="0">
                  <a:moveTo>
                    <a:pt x="11" y="0"/>
                  </a:moveTo>
                  <a:lnTo>
                    <a:pt x="11" y="0"/>
                  </a:lnTo>
                  <a:cubicBezTo>
                    <a:pt x="0" y="90"/>
                    <a:pt x="44" y="167"/>
                    <a:pt x="71" y="246"/>
                  </a:cubicBezTo>
                  <a:cubicBezTo>
                    <a:pt x="219" y="660"/>
                    <a:pt x="377" y="1074"/>
                    <a:pt x="526" y="1488"/>
                  </a:cubicBezTo>
                  <a:cubicBezTo>
                    <a:pt x="681" y="1925"/>
                    <a:pt x="829" y="2363"/>
                    <a:pt x="978" y="2801"/>
                  </a:cubicBezTo>
                  <a:cubicBezTo>
                    <a:pt x="1103" y="3170"/>
                    <a:pt x="1224" y="3543"/>
                    <a:pt x="1348" y="3915"/>
                  </a:cubicBezTo>
                  <a:cubicBezTo>
                    <a:pt x="1501" y="4365"/>
                    <a:pt x="1645" y="4820"/>
                    <a:pt x="1824" y="5262"/>
                  </a:cubicBezTo>
                  <a:cubicBezTo>
                    <a:pt x="1841" y="5305"/>
                    <a:pt x="1865" y="5337"/>
                    <a:pt x="1909" y="5353"/>
                  </a:cubicBezTo>
                  <a:cubicBezTo>
                    <a:pt x="1910" y="5303"/>
                    <a:pt x="1898" y="5257"/>
                    <a:pt x="1882" y="5208"/>
                  </a:cubicBezTo>
                  <a:cubicBezTo>
                    <a:pt x="1709" y="4659"/>
                    <a:pt x="1508" y="4119"/>
                    <a:pt x="1347" y="3564"/>
                  </a:cubicBezTo>
                  <a:cubicBezTo>
                    <a:pt x="1263" y="3277"/>
                    <a:pt x="1168" y="2993"/>
                    <a:pt x="1063" y="2714"/>
                  </a:cubicBezTo>
                  <a:cubicBezTo>
                    <a:pt x="883" y="2235"/>
                    <a:pt x="727" y="1747"/>
                    <a:pt x="545" y="1267"/>
                  </a:cubicBezTo>
                  <a:cubicBezTo>
                    <a:pt x="397" y="875"/>
                    <a:pt x="232" y="487"/>
                    <a:pt x="94" y="91"/>
                  </a:cubicBezTo>
                  <a:cubicBezTo>
                    <a:pt x="81" y="47"/>
                    <a:pt x="55" y="15"/>
                    <a:pt x="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62"/>
            <p:cNvSpPr/>
            <p:nvPr/>
          </p:nvSpPr>
          <p:spPr>
            <a:xfrm>
              <a:off x="3809200" y="1505150"/>
              <a:ext cx="37925" cy="94500"/>
            </a:xfrm>
            <a:custGeom>
              <a:avLst/>
              <a:gdLst/>
              <a:ahLst/>
              <a:cxnLst/>
              <a:rect l="l" t="t" r="r" b="b"/>
              <a:pathLst>
                <a:path w="1517" h="3780" extrusionOk="0">
                  <a:moveTo>
                    <a:pt x="30" y="0"/>
                  </a:moveTo>
                  <a:cubicBezTo>
                    <a:pt x="0" y="18"/>
                    <a:pt x="1" y="48"/>
                    <a:pt x="12" y="73"/>
                  </a:cubicBezTo>
                  <a:cubicBezTo>
                    <a:pt x="63" y="190"/>
                    <a:pt x="116" y="308"/>
                    <a:pt x="166" y="425"/>
                  </a:cubicBezTo>
                  <a:cubicBezTo>
                    <a:pt x="230" y="577"/>
                    <a:pt x="288" y="729"/>
                    <a:pt x="356" y="878"/>
                  </a:cubicBezTo>
                  <a:cubicBezTo>
                    <a:pt x="470" y="1132"/>
                    <a:pt x="534" y="1403"/>
                    <a:pt x="633" y="1662"/>
                  </a:cubicBezTo>
                  <a:cubicBezTo>
                    <a:pt x="802" y="2108"/>
                    <a:pt x="962" y="2555"/>
                    <a:pt x="1111" y="3008"/>
                  </a:cubicBezTo>
                  <a:cubicBezTo>
                    <a:pt x="1197" y="3274"/>
                    <a:pt x="1314" y="3525"/>
                    <a:pt x="1453" y="3767"/>
                  </a:cubicBezTo>
                  <a:cubicBezTo>
                    <a:pt x="1475" y="3772"/>
                    <a:pt x="1495" y="3776"/>
                    <a:pt x="1517" y="3779"/>
                  </a:cubicBezTo>
                  <a:cubicBezTo>
                    <a:pt x="1511" y="3750"/>
                    <a:pt x="1507" y="3722"/>
                    <a:pt x="1496" y="3694"/>
                  </a:cubicBezTo>
                  <a:cubicBezTo>
                    <a:pt x="1394" y="3415"/>
                    <a:pt x="1288" y="3136"/>
                    <a:pt x="1186" y="2855"/>
                  </a:cubicBezTo>
                  <a:cubicBezTo>
                    <a:pt x="1115" y="2662"/>
                    <a:pt x="1058" y="2462"/>
                    <a:pt x="977" y="2273"/>
                  </a:cubicBezTo>
                  <a:cubicBezTo>
                    <a:pt x="760" y="1779"/>
                    <a:pt x="607" y="1258"/>
                    <a:pt x="391" y="764"/>
                  </a:cubicBezTo>
                  <a:cubicBezTo>
                    <a:pt x="289" y="529"/>
                    <a:pt x="190" y="292"/>
                    <a:pt x="89" y="57"/>
                  </a:cubicBezTo>
                  <a:cubicBezTo>
                    <a:pt x="78" y="32"/>
                    <a:pt x="62" y="7"/>
                    <a:pt x="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62"/>
            <p:cNvSpPr/>
            <p:nvPr/>
          </p:nvSpPr>
          <p:spPr>
            <a:xfrm>
              <a:off x="3748875" y="1587675"/>
              <a:ext cx="77700" cy="38925"/>
            </a:xfrm>
            <a:custGeom>
              <a:avLst/>
              <a:gdLst/>
              <a:ahLst/>
              <a:cxnLst/>
              <a:rect l="l" t="t" r="r" b="b"/>
              <a:pathLst>
                <a:path w="3108" h="1557" extrusionOk="0">
                  <a:moveTo>
                    <a:pt x="3107" y="1"/>
                  </a:moveTo>
                  <a:cubicBezTo>
                    <a:pt x="3058" y="1"/>
                    <a:pt x="3012" y="6"/>
                    <a:pt x="2966" y="34"/>
                  </a:cubicBezTo>
                  <a:cubicBezTo>
                    <a:pt x="2776" y="146"/>
                    <a:pt x="2585" y="256"/>
                    <a:pt x="2391" y="357"/>
                  </a:cubicBezTo>
                  <a:cubicBezTo>
                    <a:pt x="2106" y="505"/>
                    <a:pt x="1818" y="646"/>
                    <a:pt x="1531" y="788"/>
                  </a:cubicBezTo>
                  <a:cubicBezTo>
                    <a:pt x="1480" y="813"/>
                    <a:pt x="1430" y="843"/>
                    <a:pt x="1377" y="861"/>
                  </a:cubicBezTo>
                  <a:cubicBezTo>
                    <a:pt x="990" y="1003"/>
                    <a:pt x="614" y="1173"/>
                    <a:pt x="251" y="1369"/>
                  </a:cubicBezTo>
                  <a:cubicBezTo>
                    <a:pt x="161" y="1418"/>
                    <a:pt x="58" y="1457"/>
                    <a:pt x="0" y="1556"/>
                  </a:cubicBezTo>
                  <a:cubicBezTo>
                    <a:pt x="14" y="1556"/>
                    <a:pt x="29" y="1556"/>
                    <a:pt x="42" y="1556"/>
                  </a:cubicBezTo>
                  <a:cubicBezTo>
                    <a:pt x="72" y="1556"/>
                    <a:pt x="100" y="1553"/>
                    <a:pt x="123" y="1534"/>
                  </a:cubicBezTo>
                  <a:cubicBezTo>
                    <a:pt x="368" y="1356"/>
                    <a:pt x="651" y="1250"/>
                    <a:pt x="927" y="1140"/>
                  </a:cubicBezTo>
                  <a:cubicBezTo>
                    <a:pt x="1377" y="962"/>
                    <a:pt x="1818" y="764"/>
                    <a:pt x="2245" y="537"/>
                  </a:cubicBezTo>
                  <a:cubicBezTo>
                    <a:pt x="2513" y="393"/>
                    <a:pt x="2774" y="232"/>
                    <a:pt x="3038" y="80"/>
                  </a:cubicBezTo>
                  <a:cubicBezTo>
                    <a:pt x="3070" y="60"/>
                    <a:pt x="3095" y="37"/>
                    <a:pt x="31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62"/>
            <p:cNvSpPr/>
            <p:nvPr/>
          </p:nvSpPr>
          <p:spPr>
            <a:xfrm>
              <a:off x="3843375" y="1489425"/>
              <a:ext cx="37375" cy="82900"/>
            </a:xfrm>
            <a:custGeom>
              <a:avLst/>
              <a:gdLst/>
              <a:ahLst/>
              <a:cxnLst/>
              <a:rect l="l" t="t" r="r" b="b"/>
              <a:pathLst>
                <a:path w="1495" h="3316" extrusionOk="0">
                  <a:moveTo>
                    <a:pt x="21" y="0"/>
                  </a:moveTo>
                  <a:cubicBezTo>
                    <a:pt x="11" y="26"/>
                    <a:pt x="0" y="39"/>
                    <a:pt x="3" y="49"/>
                  </a:cubicBezTo>
                  <a:cubicBezTo>
                    <a:pt x="16" y="97"/>
                    <a:pt x="31" y="146"/>
                    <a:pt x="49" y="191"/>
                  </a:cubicBezTo>
                  <a:cubicBezTo>
                    <a:pt x="95" y="304"/>
                    <a:pt x="149" y="413"/>
                    <a:pt x="188" y="526"/>
                  </a:cubicBezTo>
                  <a:cubicBezTo>
                    <a:pt x="314" y="889"/>
                    <a:pt x="474" y="1238"/>
                    <a:pt x="637" y="1586"/>
                  </a:cubicBezTo>
                  <a:cubicBezTo>
                    <a:pt x="719" y="1761"/>
                    <a:pt x="805" y="1933"/>
                    <a:pt x="896" y="2104"/>
                  </a:cubicBezTo>
                  <a:cubicBezTo>
                    <a:pt x="1063" y="2419"/>
                    <a:pt x="1186" y="2753"/>
                    <a:pt x="1323" y="3082"/>
                  </a:cubicBezTo>
                  <a:cubicBezTo>
                    <a:pt x="1358" y="3163"/>
                    <a:pt x="1379" y="3260"/>
                    <a:pt x="1464" y="3315"/>
                  </a:cubicBezTo>
                  <a:cubicBezTo>
                    <a:pt x="1494" y="3278"/>
                    <a:pt x="1489" y="3244"/>
                    <a:pt x="1472" y="3211"/>
                  </a:cubicBezTo>
                  <a:cubicBezTo>
                    <a:pt x="1437" y="3140"/>
                    <a:pt x="1394" y="3072"/>
                    <a:pt x="1367" y="2998"/>
                  </a:cubicBezTo>
                  <a:cubicBezTo>
                    <a:pt x="1239" y="2634"/>
                    <a:pt x="1075" y="2287"/>
                    <a:pt x="904" y="1943"/>
                  </a:cubicBezTo>
                  <a:cubicBezTo>
                    <a:pt x="765" y="1661"/>
                    <a:pt x="628" y="1378"/>
                    <a:pt x="502" y="1091"/>
                  </a:cubicBezTo>
                  <a:cubicBezTo>
                    <a:pt x="379" y="811"/>
                    <a:pt x="273" y="524"/>
                    <a:pt x="158" y="242"/>
                  </a:cubicBezTo>
                  <a:cubicBezTo>
                    <a:pt x="123" y="159"/>
                    <a:pt x="90" y="74"/>
                    <a:pt x="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62"/>
            <p:cNvSpPr/>
            <p:nvPr/>
          </p:nvSpPr>
          <p:spPr>
            <a:xfrm>
              <a:off x="3917050" y="1727625"/>
              <a:ext cx="25250" cy="73700"/>
            </a:xfrm>
            <a:custGeom>
              <a:avLst/>
              <a:gdLst/>
              <a:ahLst/>
              <a:cxnLst/>
              <a:rect l="l" t="t" r="r" b="b"/>
              <a:pathLst>
                <a:path w="1010" h="2948" extrusionOk="0">
                  <a:moveTo>
                    <a:pt x="22" y="0"/>
                  </a:moveTo>
                  <a:lnTo>
                    <a:pt x="22" y="0"/>
                  </a:lnTo>
                  <a:cubicBezTo>
                    <a:pt x="1" y="51"/>
                    <a:pt x="16" y="96"/>
                    <a:pt x="29" y="145"/>
                  </a:cubicBezTo>
                  <a:cubicBezTo>
                    <a:pt x="102" y="420"/>
                    <a:pt x="187" y="689"/>
                    <a:pt x="258" y="962"/>
                  </a:cubicBezTo>
                  <a:cubicBezTo>
                    <a:pt x="354" y="1333"/>
                    <a:pt x="440" y="1705"/>
                    <a:pt x="579" y="2063"/>
                  </a:cubicBezTo>
                  <a:cubicBezTo>
                    <a:pt x="651" y="2248"/>
                    <a:pt x="716" y="2436"/>
                    <a:pt x="809" y="2615"/>
                  </a:cubicBezTo>
                  <a:cubicBezTo>
                    <a:pt x="856" y="2702"/>
                    <a:pt x="909" y="2788"/>
                    <a:pt x="929" y="2888"/>
                  </a:cubicBezTo>
                  <a:cubicBezTo>
                    <a:pt x="933" y="2906"/>
                    <a:pt x="952" y="2921"/>
                    <a:pt x="972" y="2948"/>
                  </a:cubicBezTo>
                  <a:cubicBezTo>
                    <a:pt x="1009" y="2896"/>
                    <a:pt x="1001" y="2868"/>
                    <a:pt x="992" y="2842"/>
                  </a:cubicBezTo>
                  <a:cubicBezTo>
                    <a:pt x="930" y="2691"/>
                    <a:pt x="872" y="2538"/>
                    <a:pt x="806" y="2388"/>
                  </a:cubicBezTo>
                  <a:cubicBezTo>
                    <a:pt x="630" y="1991"/>
                    <a:pt x="509" y="1576"/>
                    <a:pt x="402" y="1157"/>
                  </a:cubicBezTo>
                  <a:cubicBezTo>
                    <a:pt x="311" y="799"/>
                    <a:pt x="194" y="450"/>
                    <a:pt x="91" y="96"/>
                  </a:cubicBezTo>
                  <a:cubicBezTo>
                    <a:pt x="81" y="62"/>
                    <a:pt x="73" y="12"/>
                    <a:pt x="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62"/>
            <p:cNvSpPr/>
            <p:nvPr/>
          </p:nvSpPr>
          <p:spPr>
            <a:xfrm>
              <a:off x="3850175" y="1612100"/>
              <a:ext cx="22850" cy="67950"/>
            </a:xfrm>
            <a:custGeom>
              <a:avLst/>
              <a:gdLst/>
              <a:ahLst/>
              <a:cxnLst/>
              <a:rect l="l" t="t" r="r" b="b"/>
              <a:pathLst>
                <a:path w="914" h="2718" extrusionOk="0">
                  <a:moveTo>
                    <a:pt x="21" y="1"/>
                  </a:moveTo>
                  <a:cubicBezTo>
                    <a:pt x="14" y="80"/>
                    <a:pt x="0" y="153"/>
                    <a:pt x="27" y="233"/>
                  </a:cubicBezTo>
                  <a:cubicBezTo>
                    <a:pt x="120" y="524"/>
                    <a:pt x="203" y="818"/>
                    <a:pt x="295" y="1108"/>
                  </a:cubicBezTo>
                  <a:cubicBezTo>
                    <a:pt x="367" y="1333"/>
                    <a:pt x="453" y="1551"/>
                    <a:pt x="517" y="1776"/>
                  </a:cubicBezTo>
                  <a:cubicBezTo>
                    <a:pt x="594" y="2050"/>
                    <a:pt x="711" y="2311"/>
                    <a:pt x="796" y="2582"/>
                  </a:cubicBezTo>
                  <a:cubicBezTo>
                    <a:pt x="812" y="2632"/>
                    <a:pt x="824" y="2698"/>
                    <a:pt x="891" y="2718"/>
                  </a:cubicBezTo>
                  <a:cubicBezTo>
                    <a:pt x="899" y="2707"/>
                    <a:pt x="914" y="2693"/>
                    <a:pt x="911" y="2686"/>
                  </a:cubicBezTo>
                  <a:cubicBezTo>
                    <a:pt x="644" y="1781"/>
                    <a:pt x="304" y="902"/>
                    <a:pt x="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62"/>
            <p:cNvSpPr/>
            <p:nvPr/>
          </p:nvSpPr>
          <p:spPr>
            <a:xfrm>
              <a:off x="3756425" y="1566450"/>
              <a:ext cx="61900" cy="28925"/>
            </a:xfrm>
            <a:custGeom>
              <a:avLst/>
              <a:gdLst/>
              <a:ahLst/>
              <a:cxnLst/>
              <a:rect l="l" t="t" r="r" b="b"/>
              <a:pathLst>
                <a:path w="2476" h="1157" extrusionOk="0">
                  <a:moveTo>
                    <a:pt x="2416" y="1"/>
                  </a:moveTo>
                  <a:cubicBezTo>
                    <a:pt x="2370" y="1"/>
                    <a:pt x="2336" y="34"/>
                    <a:pt x="2298" y="51"/>
                  </a:cubicBezTo>
                  <a:cubicBezTo>
                    <a:pt x="2194" y="99"/>
                    <a:pt x="2094" y="155"/>
                    <a:pt x="1989" y="200"/>
                  </a:cubicBezTo>
                  <a:cubicBezTo>
                    <a:pt x="1728" y="312"/>
                    <a:pt x="1465" y="419"/>
                    <a:pt x="1204" y="533"/>
                  </a:cubicBezTo>
                  <a:cubicBezTo>
                    <a:pt x="1015" y="615"/>
                    <a:pt x="834" y="720"/>
                    <a:pt x="639" y="787"/>
                  </a:cubicBezTo>
                  <a:cubicBezTo>
                    <a:pt x="428" y="860"/>
                    <a:pt x="248" y="988"/>
                    <a:pt x="52" y="1089"/>
                  </a:cubicBezTo>
                  <a:cubicBezTo>
                    <a:pt x="29" y="1100"/>
                    <a:pt x="18" y="1132"/>
                    <a:pt x="1" y="1154"/>
                  </a:cubicBezTo>
                  <a:cubicBezTo>
                    <a:pt x="10" y="1156"/>
                    <a:pt x="20" y="1156"/>
                    <a:pt x="30" y="1156"/>
                  </a:cubicBezTo>
                  <a:cubicBezTo>
                    <a:pt x="94" y="1156"/>
                    <a:pt x="149" y="1124"/>
                    <a:pt x="205" y="1096"/>
                  </a:cubicBezTo>
                  <a:cubicBezTo>
                    <a:pt x="566" y="909"/>
                    <a:pt x="931" y="734"/>
                    <a:pt x="1310" y="588"/>
                  </a:cubicBezTo>
                  <a:cubicBezTo>
                    <a:pt x="1528" y="502"/>
                    <a:pt x="1746" y="417"/>
                    <a:pt x="1960" y="323"/>
                  </a:cubicBezTo>
                  <a:cubicBezTo>
                    <a:pt x="2111" y="258"/>
                    <a:pt x="2255" y="179"/>
                    <a:pt x="2400" y="103"/>
                  </a:cubicBezTo>
                  <a:cubicBezTo>
                    <a:pt x="2438" y="85"/>
                    <a:pt x="2475" y="54"/>
                    <a:pt x="2435" y="3"/>
                  </a:cubicBezTo>
                  <a:cubicBezTo>
                    <a:pt x="2428" y="1"/>
                    <a:pt x="2422" y="1"/>
                    <a:pt x="24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62"/>
            <p:cNvSpPr/>
            <p:nvPr/>
          </p:nvSpPr>
          <p:spPr>
            <a:xfrm>
              <a:off x="3832050" y="1486600"/>
              <a:ext cx="26025" cy="60150"/>
            </a:xfrm>
            <a:custGeom>
              <a:avLst/>
              <a:gdLst/>
              <a:ahLst/>
              <a:cxnLst/>
              <a:rect l="l" t="t" r="r" b="b"/>
              <a:pathLst>
                <a:path w="1041" h="2406" extrusionOk="0">
                  <a:moveTo>
                    <a:pt x="33" y="0"/>
                  </a:moveTo>
                  <a:cubicBezTo>
                    <a:pt x="25" y="11"/>
                    <a:pt x="16" y="19"/>
                    <a:pt x="0" y="35"/>
                  </a:cubicBezTo>
                  <a:cubicBezTo>
                    <a:pt x="112" y="238"/>
                    <a:pt x="153" y="473"/>
                    <a:pt x="251" y="687"/>
                  </a:cubicBezTo>
                  <a:cubicBezTo>
                    <a:pt x="326" y="847"/>
                    <a:pt x="380" y="1017"/>
                    <a:pt x="443" y="1183"/>
                  </a:cubicBezTo>
                  <a:cubicBezTo>
                    <a:pt x="590" y="1571"/>
                    <a:pt x="754" y="1950"/>
                    <a:pt x="945" y="2318"/>
                  </a:cubicBezTo>
                  <a:cubicBezTo>
                    <a:pt x="967" y="2356"/>
                    <a:pt x="990" y="2390"/>
                    <a:pt x="1034" y="2405"/>
                  </a:cubicBezTo>
                  <a:cubicBezTo>
                    <a:pt x="1040" y="2345"/>
                    <a:pt x="1022" y="2294"/>
                    <a:pt x="995" y="2240"/>
                  </a:cubicBezTo>
                  <a:cubicBezTo>
                    <a:pt x="924" y="2091"/>
                    <a:pt x="854" y="1944"/>
                    <a:pt x="794" y="1791"/>
                  </a:cubicBezTo>
                  <a:cubicBezTo>
                    <a:pt x="625" y="1363"/>
                    <a:pt x="465" y="929"/>
                    <a:pt x="293" y="500"/>
                  </a:cubicBezTo>
                  <a:cubicBezTo>
                    <a:pt x="226" y="336"/>
                    <a:pt x="170" y="166"/>
                    <a:pt x="70" y="16"/>
                  </a:cubicBezTo>
                  <a:cubicBezTo>
                    <a:pt x="64" y="6"/>
                    <a:pt x="46" y="5"/>
                    <a:pt x="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62"/>
            <p:cNvSpPr/>
            <p:nvPr/>
          </p:nvSpPr>
          <p:spPr>
            <a:xfrm>
              <a:off x="3897300" y="1536675"/>
              <a:ext cx="65425" cy="39200"/>
            </a:xfrm>
            <a:custGeom>
              <a:avLst/>
              <a:gdLst/>
              <a:ahLst/>
              <a:cxnLst/>
              <a:rect l="l" t="t" r="r" b="b"/>
              <a:pathLst>
                <a:path w="2617" h="1568" extrusionOk="0">
                  <a:moveTo>
                    <a:pt x="2597" y="1"/>
                  </a:moveTo>
                  <a:cubicBezTo>
                    <a:pt x="2274" y="109"/>
                    <a:pt x="340" y="1258"/>
                    <a:pt x="0" y="1544"/>
                  </a:cubicBezTo>
                  <a:cubicBezTo>
                    <a:pt x="14" y="1561"/>
                    <a:pt x="29" y="1568"/>
                    <a:pt x="45" y="1568"/>
                  </a:cubicBezTo>
                  <a:cubicBezTo>
                    <a:pt x="61" y="1568"/>
                    <a:pt x="78" y="1561"/>
                    <a:pt x="93" y="1551"/>
                  </a:cubicBezTo>
                  <a:cubicBezTo>
                    <a:pt x="481" y="1311"/>
                    <a:pt x="868" y="1070"/>
                    <a:pt x="1257" y="831"/>
                  </a:cubicBezTo>
                  <a:cubicBezTo>
                    <a:pt x="1444" y="715"/>
                    <a:pt x="1635" y="601"/>
                    <a:pt x="1827" y="492"/>
                  </a:cubicBezTo>
                  <a:cubicBezTo>
                    <a:pt x="2067" y="353"/>
                    <a:pt x="2313" y="221"/>
                    <a:pt x="2554" y="83"/>
                  </a:cubicBezTo>
                  <a:cubicBezTo>
                    <a:pt x="2583" y="67"/>
                    <a:pt x="2616" y="46"/>
                    <a:pt x="25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62"/>
            <p:cNvSpPr/>
            <p:nvPr/>
          </p:nvSpPr>
          <p:spPr>
            <a:xfrm>
              <a:off x="3743600" y="1610375"/>
              <a:ext cx="61450" cy="32225"/>
            </a:xfrm>
            <a:custGeom>
              <a:avLst/>
              <a:gdLst/>
              <a:ahLst/>
              <a:cxnLst/>
              <a:rect l="l" t="t" r="r" b="b"/>
              <a:pathLst>
                <a:path w="2458" h="1289" extrusionOk="0">
                  <a:moveTo>
                    <a:pt x="2432" y="0"/>
                  </a:moveTo>
                  <a:cubicBezTo>
                    <a:pt x="2383" y="0"/>
                    <a:pt x="2338" y="16"/>
                    <a:pt x="2294" y="40"/>
                  </a:cubicBezTo>
                  <a:cubicBezTo>
                    <a:pt x="1984" y="204"/>
                    <a:pt x="1669" y="357"/>
                    <a:pt x="1365" y="530"/>
                  </a:cubicBezTo>
                  <a:cubicBezTo>
                    <a:pt x="1241" y="601"/>
                    <a:pt x="1113" y="664"/>
                    <a:pt x="990" y="737"/>
                  </a:cubicBezTo>
                  <a:cubicBezTo>
                    <a:pt x="683" y="921"/>
                    <a:pt x="364" y="1079"/>
                    <a:pt x="34" y="1219"/>
                  </a:cubicBezTo>
                  <a:cubicBezTo>
                    <a:pt x="1" y="1233"/>
                    <a:pt x="3" y="1262"/>
                    <a:pt x="35" y="1288"/>
                  </a:cubicBezTo>
                  <a:cubicBezTo>
                    <a:pt x="225" y="1238"/>
                    <a:pt x="407" y="1151"/>
                    <a:pt x="583" y="1063"/>
                  </a:cubicBezTo>
                  <a:cubicBezTo>
                    <a:pt x="865" y="924"/>
                    <a:pt x="1133" y="760"/>
                    <a:pt x="1410" y="610"/>
                  </a:cubicBezTo>
                  <a:cubicBezTo>
                    <a:pt x="1629" y="491"/>
                    <a:pt x="1854" y="381"/>
                    <a:pt x="2070" y="257"/>
                  </a:cubicBezTo>
                  <a:cubicBezTo>
                    <a:pt x="2175" y="195"/>
                    <a:pt x="2277" y="131"/>
                    <a:pt x="2388" y="79"/>
                  </a:cubicBezTo>
                  <a:cubicBezTo>
                    <a:pt x="2421" y="65"/>
                    <a:pt x="2446" y="38"/>
                    <a:pt x="2457" y="2"/>
                  </a:cubicBezTo>
                  <a:cubicBezTo>
                    <a:pt x="2449" y="1"/>
                    <a:pt x="2441" y="0"/>
                    <a:pt x="24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62"/>
            <p:cNvSpPr/>
            <p:nvPr/>
          </p:nvSpPr>
          <p:spPr>
            <a:xfrm>
              <a:off x="3847200" y="1565575"/>
              <a:ext cx="18475" cy="51150"/>
            </a:xfrm>
            <a:custGeom>
              <a:avLst/>
              <a:gdLst/>
              <a:ahLst/>
              <a:cxnLst/>
              <a:rect l="l" t="t" r="r" b="b"/>
              <a:pathLst>
                <a:path w="739" h="2046" extrusionOk="0">
                  <a:moveTo>
                    <a:pt x="16" y="0"/>
                  </a:moveTo>
                  <a:lnTo>
                    <a:pt x="16" y="0"/>
                  </a:lnTo>
                  <a:cubicBezTo>
                    <a:pt x="1" y="144"/>
                    <a:pt x="40" y="294"/>
                    <a:pt x="440" y="1463"/>
                  </a:cubicBezTo>
                  <a:cubicBezTo>
                    <a:pt x="507" y="1661"/>
                    <a:pt x="562" y="1869"/>
                    <a:pt x="707" y="2046"/>
                  </a:cubicBezTo>
                  <a:cubicBezTo>
                    <a:pt x="739" y="1991"/>
                    <a:pt x="721" y="1955"/>
                    <a:pt x="706" y="1914"/>
                  </a:cubicBezTo>
                  <a:cubicBezTo>
                    <a:pt x="496" y="1301"/>
                    <a:pt x="289" y="688"/>
                    <a:pt x="82" y="75"/>
                  </a:cubicBezTo>
                  <a:cubicBezTo>
                    <a:pt x="70" y="40"/>
                    <a:pt x="54" y="10"/>
                    <a:pt x="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62"/>
            <p:cNvSpPr/>
            <p:nvPr/>
          </p:nvSpPr>
          <p:spPr>
            <a:xfrm>
              <a:off x="3889825" y="1524100"/>
              <a:ext cx="47475" cy="22575"/>
            </a:xfrm>
            <a:custGeom>
              <a:avLst/>
              <a:gdLst/>
              <a:ahLst/>
              <a:cxnLst/>
              <a:rect l="l" t="t" r="r" b="b"/>
              <a:pathLst>
                <a:path w="1899" h="903" extrusionOk="0">
                  <a:moveTo>
                    <a:pt x="1849" y="0"/>
                  </a:moveTo>
                  <a:cubicBezTo>
                    <a:pt x="1846" y="0"/>
                    <a:pt x="1843" y="1"/>
                    <a:pt x="1841" y="2"/>
                  </a:cubicBezTo>
                  <a:cubicBezTo>
                    <a:pt x="1209" y="243"/>
                    <a:pt x="576" y="478"/>
                    <a:pt x="10" y="856"/>
                  </a:cubicBezTo>
                  <a:cubicBezTo>
                    <a:pt x="2" y="861"/>
                    <a:pt x="5" y="879"/>
                    <a:pt x="0" y="900"/>
                  </a:cubicBezTo>
                  <a:cubicBezTo>
                    <a:pt x="13" y="902"/>
                    <a:pt x="24" y="903"/>
                    <a:pt x="36" y="903"/>
                  </a:cubicBezTo>
                  <a:cubicBezTo>
                    <a:pt x="124" y="903"/>
                    <a:pt x="193" y="849"/>
                    <a:pt x="255" y="805"/>
                  </a:cubicBezTo>
                  <a:cubicBezTo>
                    <a:pt x="468" y="655"/>
                    <a:pt x="712" y="577"/>
                    <a:pt x="947" y="476"/>
                  </a:cubicBezTo>
                  <a:cubicBezTo>
                    <a:pt x="1234" y="350"/>
                    <a:pt x="1528" y="243"/>
                    <a:pt x="1805" y="97"/>
                  </a:cubicBezTo>
                  <a:cubicBezTo>
                    <a:pt x="1843" y="76"/>
                    <a:pt x="1889" y="67"/>
                    <a:pt x="1898" y="12"/>
                  </a:cubicBezTo>
                  <a:cubicBezTo>
                    <a:pt x="1883" y="9"/>
                    <a:pt x="1863" y="0"/>
                    <a:pt x="18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62"/>
            <p:cNvSpPr/>
            <p:nvPr/>
          </p:nvSpPr>
          <p:spPr>
            <a:xfrm>
              <a:off x="3960325" y="1774450"/>
              <a:ext cx="20850" cy="60150"/>
            </a:xfrm>
            <a:custGeom>
              <a:avLst/>
              <a:gdLst/>
              <a:ahLst/>
              <a:cxnLst/>
              <a:rect l="l" t="t" r="r" b="b"/>
              <a:pathLst>
                <a:path w="834" h="2406" extrusionOk="0">
                  <a:moveTo>
                    <a:pt x="5" y="0"/>
                  </a:moveTo>
                  <a:cubicBezTo>
                    <a:pt x="9" y="50"/>
                    <a:pt x="0" y="104"/>
                    <a:pt x="17" y="149"/>
                  </a:cubicBezTo>
                  <a:cubicBezTo>
                    <a:pt x="156" y="507"/>
                    <a:pt x="218" y="886"/>
                    <a:pt x="351" y="1245"/>
                  </a:cubicBezTo>
                  <a:cubicBezTo>
                    <a:pt x="459" y="1537"/>
                    <a:pt x="553" y="1835"/>
                    <a:pt x="652" y="2131"/>
                  </a:cubicBezTo>
                  <a:cubicBezTo>
                    <a:pt x="685" y="2229"/>
                    <a:pt x="722" y="2328"/>
                    <a:pt x="801" y="2406"/>
                  </a:cubicBezTo>
                  <a:cubicBezTo>
                    <a:pt x="833" y="2365"/>
                    <a:pt x="827" y="2331"/>
                    <a:pt x="810" y="2298"/>
                  </a:cubicBezTo>
                  <a:cubicBezTo>
                    <a:pt x="778" y="2234"/>
                    <a:pt x="751" y="2169"/>
                    <a:pt x="730" y="2100"/>
                  </a:cubicBezTo>
                  <a:cubicBezTo>
                    <a:pt x="649" y="1844"/>
                    <a:pt x="562" y="1589"/>
                    <a:pt x="474" y="1334"/>
                  </a:cubicBezTo>
                  <a:cubicBezTo>
                    <a:pt x="423" y="1186"/>
                    <a:pt x="346" y="1046"/>
                    <a:pt x="314" y="894"/>
                  </a:cubicBezTo>
                  <a:cubicBezTo>
                    <a:pt x="260" y="631"/>
                    <a:pt x="159" y="380"/>
                    <a:pt x="84" y="122"/>
                  </a:cubicBezTo>
                  <a:cubicBezTo>
                    <a:pt x="73" y="77"/>
                    <a:pt x="58" y="23"/>
                    <a:pt x="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62"/>
            <p:cNvSpPr/>
            <p:nvPr/>
          </p:nvSpPr>
          <p:spPr>
            <a:xfrm>
              <a:off x="3884875" y="1711825"/>
              <a:ext cx="18675" cy="50550"/>
            </a:xfrm>
            <a:custGeom>
              <a:avLst/>
              <a:gdLst/>
              <a:ahLst/>
              <a:cxnLst/>
              <a:rect l="l" t="t" r="r" b="b"/>
              <a:pathLst>
                <a:path w="747" h="2022" extrusionOk="0">
                  <a:moveTo>
                    <a:pt x="1" y="1"/>
                  </a:moveTo>
                  <a:lnTo>
                    <a:pt x="1" y="1"/>
                  </a:lnTo>
                  <a:cubicBezTo>
                    <a:pt x="2" y="45"/>
                    <a:pt x="4" y="85"/>
                    <a:pt x="20" y="128"/>
                  </a:cubicBezTo>
                  <a:cubicBezTo>
                    <a:pt x="117" y="387"/>
                    <a:pt x="216" y="644"/>
                    <a:pt x="305" y="906"/>
                  </a:cubicBezTo>
                  <a:cubicBezTo>
                    <a:pt x="411" y="1214"/>
                    <a:pt x="507" y="1525"/>
                    <a:pt x="605" y="1835"/>
                  </a:cubicBezTo>
                  <a:cubicBezTo>
                    <a:pt x="627" y="1902"/>
                    <a:pt x="646" y="1970"/>
                    <a:pt x="720" y="2022"/>
                  </a:cubicBezTo>
                  <a:cubicBezTo>
                    <a:pt x="743" y="1957"/>
                    <a:pt x="746" y="1899"/>
                    <a:pt x="728" y="1849"/>
                  </a:cubicBezTo>
                  <a:cubicBezTo>
                    <a:pt x="620" y="1525"/>
                    <a:pt x="509" y="1204"/>
                    <a:pt x="396" y="883"/>
                  </a:cubicBezTo>
                  <a:cubicBezTo>
                    <a:pt x="301" y="616"/>
                    <a:pt x="159" y="366"/>
                    <a:pt x="85" y="92"/>
                  </a:cubicBezTo>
                  <a:cubicBezTo>
                    <a:pt x="73" y="48"/>
                    <a:pt x="45" y="17"/>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62"/>
            <p:cNvSpPr/>
            <p:nvPr/>
          </p:nvSpPr>
          <p:spPr>
            <a:xfrm>
              <a:off x="3734300" y="1593075"/>
              <a:ext cx="44850" cy="29200"/>
            </a:xfrm>
            <a:custGeom>
              <a:avLst/>
              <a:gdLst/>
              <a:ahLst/>
              <a:cxnLst/>
              <a:rect l="l" t="t" r="r" b="b"/>
              <a:pathLst>
                <a:path w="1794" h="1168" extrusionOk="0">
                  <a:moveTo>
                    <a:pt x="1759" y="1"/>
                  </a:moveTo>
                  <a:cubicBezTo>
                    <a:pt x="1704" y="1"/>
                    <a:pt x="1654" y="22"/>
                    <a:pt x="1608" y="52"/>
                  </a:cubicBezTo>
                  <a:cubicBezTo>
                    <a:pt x="1384" y="190"/>
                    <a:pt x="1160" y="329"/>
                    <a:pt x="940" y="475"/>
                  </a:cubicBezTo>
                  <a:cubicBezTo>
                    <a:pt x="650" y="667"/>
                    <a:pt x="362" y="863"/>
                    <a:pt x="74" y="1061"/>
                  </a:cubicBezTo>
                  <a:cubicBezTo>
                    <a:pt x="42" y="1083"/>
                    <a:pt x="0" y="1119"/>
                    <a:pt x="70" y="1168"/>
                  </a:cubicBezTo>
                  <a:cubicBezTo>
                    <a:pt x="113" y="1142"/>
                    <a:pt x="166" y="1118"/>
                    <a:pt x="212" y="1087"/>
                  </a:cubicBezTo>
                  <a:cubicBezTo>
                    <a:pt x="374" y="970"/>
                    <a:pt x="538" y="857"/>
                    <a:pt x="704" y="746"/>
                  </a:cubicBezTo>
                  <a:cubicBezTo>
                    <a:pt x="1047" y="516"/>
                    <a:pt x="1378" y="269"/>
                    <a:pt x="1741" y="69"/>
                  </a:cubicBezTo>
                  <a:cubicBezTo>
                    <a:pt x="1763" y="57"/>
                    <a:pt x="1776" y="26"/>
                    <a:pt x="1793" y="4"/>
                  </a:cubicBezTo>
                  <a:cubicBezTo>
                    <a:pt x="1782" y="2"/>
                    <a:pt x="1770" y="1"/>
                    <a:pt x="17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62"/>
            <p:cNvSpPr/>
            <p:nvPr/>
          </p:nvSpPr>
          <p:spPr>
            <a:xfrm>
              <a:off x="3929100" y="1518100"/>
              <a:ext cx="43425" cy="21125"/>
            </a:xfrm>
            <a:custGeom>
              <a:avLst/>
              <a:gdLst/>
              <a:ahLst/>
              <a:cxnLst/>
              <a:rect l="l" t="t" r="r" b="b"/>
              <a:pathLst>
                <a:path w="1737" h="845" extrusionOk="0">
                  <a:moveTo>
                    <a:pt x="1705" y="0"/>
                  </a:moveTo>
                  <a:cubicBezTo>
                    <a:pt x="1682" y="8"/>
                    <a:pt x="1656" y="16"/>
                    <a:pt x="1632" y="27"/>
                  </a:cubicBezTo>
                  <a:cubicBezTo>
                    <a:pt x="1360" y="148"/>
                    <a:pt x="1091" y="285"/>
                    <a:pt x="812" y="388"/>
                  </a:cubicBezTo>
                  <a:cubicBezTo>
                    <a:pt x="543" y="488"/>
                    <a:pt x="310" y="657"/>
                    <a:pt x="53" y="777"/>
                  </a:cubicBezTo>
                  <a:cubicBezTo>
                    <a:pt x="30" y="787"/>
                    <a:pt x="18" y="819"/>
                    <a:pt x="1" y="842"/>
                  </a:cubicBezTo>
                  <a:cubicBezTo>
                    <a:pt x="11" y="844"/>
                    <a:pt x="21" y="844"/>
                    <a:pt x="31" y="844"/>
                  </a:cubicBezTo>
                  <a:cubicBezTo>
                    <a:pt x="102" y="844"/>
                    <a:pt x="162" y="804"/>
                    <a:pt x="223" y="775"/>
                  </a:cubicBezTo>
                  <a:cubicBezTo>
                    <a:pt x="480" y="654"/>
                    <a:pt x="735" y="525"/>
                    <a:pt x="998" y="417"/>
                  </a:cubicBezTo>
                  <a:cubicBezTo>
                    <a:pt x="1230" y="322"/>
                    <a:pt x="1448" y="199"/>
                    <a:pt x="1672" y="91"/>
                  </a:cubicBezTo>
                  <a:cubicBezTo>
                    <a:pt x="1700" y="77"/>
                    <a:pt x="1736" y="52"/>
                    <a:pt x="17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62"/>
            <p:cNvSpPr/>
            <p:nvPr/>
          </p:nvSpPr>
          <p:spPr>
            <a:xfrm>
              <a:off x="3913850" y="1790100"/>
              <a:ext cx="21800" cy="46400"/>
            </a:xfrm>
            <a:custGeom>
              <a:avLst/>
              <a:gdLst/>
              <a:ahLst/>
              <a:cxnLst/>
              <a:rect l="l" t="t" r="r" b="b"/>
              <a:pathLst>
                <a:path w="872" h="1856" extrusionOk="0">
                  <a:moveTo>
                    <a:pt x="25" y="0"/>
                  </a:moveTo>
                  <a:cubicBezTo>
                    <a:pt x="1" y="36"/>
                    <a:pt x="10" y="68"/>
                    <a:pt x="23" y="102"/>
                  </a:cubicBezTo>
                  <a:cubicBezTo>
                    <a:pt x="196" y="479"/>
                    <a:pt x="331" y="870"/>
                    <a:pt x="502" y="1246"/>
                  </a:cubicBezTo>
                  <a:cubicBezTo>
                    <a:pt x="593" y="1449"/>
                    <a:pt x="707" y="1638"/>
                    <a:pt x="807" y="1833"/>
                  </a:cubicBezTo>
                  <a:cubicBezTo>
                    <a:pt x="814" y="1844"/>
                    <a:pt x="825" y="1855"/>
                    <a:pt x="839" y="1855"/>
                  </a:cubicBezTo>
                  <a:cubicBezTo>
                    <a:pt x="845" y="1855"/>
                    <a:pt x="851" y="1853"/>
                    <a:pt x="857" y="1849"/>
                  </a:cubicBezTo>
                  <a:cubicBezTo>
                    <a:pt x="862" y="1836"/>
                    <a:pt x="871" y="1820"/>
                    <a:pt x="867" y="1810"/>
                  </a:cubicBezTo>
                  <a:cubicBezTo>
                    <a:pt x="851" y="1763"/>
                    <a:pt x="834" y="1716"/>
                    <a:pt x="810" y="1672"/>
                  </a:cubicBezTo>
                  <a:cubicBezTo>
                    <a:pt x="541" y="1175"/>
                    <a:pt x="332" y="652"/>
                    <a:pt x="122" y="129"/>
                  </a:cubicBezTo>
                  <a:cubicBezTo>
                    <a:pt x="103" y="80"/>
                    <a:pt x="97" y="12"/>
                    <a:pt x="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62"/>
            <p:cNvSpPr/>
            <p:nvPr/>
          </p:nvSpPr>
          <p:spPr>
            <a:xfrm>
              <a:off x="3878525" y="1518950"/>
              <a:ext cx="32225" cy="17225"/>
            </a:xfrm>
            <a:custGeom>
              <a:avLst/>
              <a:gdLst/>
              <a:ahLst/>
              <a:cxnLst/>
              <a:rect l="l" t="t" r="r" b="b"/>
              <a:pathLst>
                <a:path w="1289" h="689" extrusionOk="0">
                  <a:moveTo>
                    <a:pt x="1240" y="0"/>
                  </a:moveTo>
                  <a:cubicBezTo>
                    <a:pt x="1231" y="0"/>
                    <a:pt x="1221" y="4"/>
                    <a:pt x="1210" y="9"/>
                  </a:cubicBezTo>
                  <a:cubicBezTo>
                    <a:pt x="1048" y="84"/>
                    <a:pt x="890" y="170"/>
                    <a:pt x="723" y="226"/>
                  </a:cubicBezTo>
                  <a:cubicBezTo>
                    <a:pt x="482" y="306"/>
                    <a:pt x="288" y="471"/>
                    <a:pt x="57" y="565"/>
                  </a:cubicBezTo>
                  <a:cubicBezTo>
                    <a:pt x="24" y="578"/>
                    <a:pt x="1" y="608"/>
                    <a:pt x="16" y="688"/>
                  </a:cubicBezTo>
                  <a:cubicBezTo>
                    <a:pt x="137" y="626"/>
                    <a:pt x="245" y="577"/>
                    <a:pt x="351" y="523"/>
                  </a:cubicBezTo>
                  <a:cubicBezTo>
                    <a:pt x="451" y="469"/>
                    <a:pt x="548" y="406"/>
                    <a:pt x="649" y="356"/>
                  </a:cubicBezTo>
                  <a:cubicBezTo>
                    <a:pt x="757" y="303"/>
                    <a:pt x="871" y="262"/>
                    <a:pt x="980" y="208"/>
                  </a:cubicBezTo>
                  <a:cubicBezTo>
                    <a:pt x="1086" y="154"/>
                    <a:pt x="1201" y="119"/>
                    <a:pt x="1289" y="37"/>
                  </a:cubicBezTo>
                  <a:cubicBezTo>
                    <a:pt x="1272" y="10"/>
                    <a:pt x="1257" y="0"/>
                    <a:pt x="124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62"/>
            <p:cNvSpPr/>
            <p:nvPr/>
          </p:nvSpPr>
          <p:spPr>
            <a:xfrm>
              <a:off x="3801800" y="1604400"/>
              <a:ext cx="32650" cy="17875"/>
            </a:xfrm>
            <a:custGeom>
              <a:avLst/>
              <a:gdLst/>
              <a:ahLst/>
              <a:cxnLst/>
              <a:rect l="l" t="t" r="r" b="b"/>
              <a:pathLst>
                <a:path w="1306" h="715" extrusionOk="0">
                  <a:moveTo>
                    <a:pt x="1267" y="0"/>
                  </a:moveTo>
                  <a:lnTo>
                    <a:pt x="1267" y="0"/>
                  </a:lnTo>
                  <a:cubicBezTo>
                    <a:pt x="1237" y="14"/>
                    <a:pt x="1203" y="23"/>
                    <a:pt x="1176" y="44"/>
                  </a:cubicBezTo>
                  <a:cubicBezTo>
                    <a:pt x="968" y="208"/>
                    <a:pt x="742" y="337"/>
                    <a:pt x="493" y="431"/>
                  </a:cubicBezTo>
                  <a:cubicBezTo>
                    <a:pt x="345" y="485"/>
                    <a:pt x="209" y="566"/>
                    <a:pt x="70" y="637"/>
                  </a:cubicBezTo>
                  <a:cubicBezTo>
                    <a:pt x="35" y="653"/>
                    <a:pt x="12" y="678"/>
                    <a:pt x="0" y="715"/>
                  </a:cubicBezTo>
                  <a:cubicBezTo>
                    <a:pt x="12" y="714"/>
                    <a:pt x="24" y="714"/>
                    <a:pt x="36" y="714"/>
                  </a:cubicBezTo>
                  <a:cubicBezTo>
                    <a:pt x="61" y="714"/>
                    <a:pt x="86" y="714"/>
                    <a:pt x="107" y="705"/>
                  </a:cubicBezTo>
                  <a:cubicBezTo>
                    <a:pt x="403" y="566"/>
                    <a:pt x="701" y="431"/>
                    <a:pt x="993" y="282"/>
                  </a:cubicBezTo>
                  <a:cubicBezTo>
                    <a:pt x="1093" y="231"/>
                    <a:pt x="1191" y="167"/>
                    <a:pt x="1264" y="76"/>
                  </a:cubicBezTo>
                  <a:cubicBezTo>
                    <a:pt x="1282" y="55"/>
                    <a:pt x="1305" y="32"/>
                    <a:pt x="12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62"/>
            <p:cNvSpPr/>
            <p:nvPr/>
          </p:nvSpPr>
          <p:spPr>
            <a:xfrm>
              <a:off x="3815750" y="1489850"/>
              <a:ext cx="11600" cy="28550"/>
            </a:xfrm>
            <a:custGeom>
              <a:avLst/>
              <a:gdLst/>
              <a:ahLst/>
              <a:cxnLst/>
              <a:rect l="l" t="t" r="r" b="b"/>
              <a:pathLst>
                <a:path w="464" h="1142" extrusionOk="0">
                  <a:moveTo>
                    <a:pt x="1" y="0"/>
                  </a:moveTo>
                  <a:lnTo>
                    <a:pt x="1" y="0"/>
                  </a:lnTo>
                  <a:cubicBezTo>
                    <a:pt x="69" y="385"/>
                    <a:pt x="227" y="717"/>
                    <a:pt x="365" y="1057"/>
                  </a:cubicBezTo>
                  <a:cubicBezTo>
                    <a:pt x="379" y="1089"/>
                    <a:pt x="387" y="1141"/>
                    <a:pt x="442" y="1141"/>
                  </a:cubicBezTo>
                  <a:cubicBezTo>
                    <a:pt x="444" y="1141"/>
                    <a:pt x="445" y="1141"/>
                    <a:pt x="447" y="1141"/>
                  </a:cubicBezTo>
                  <a:cubicBezTo>
                    <a:pt x="453" y="1136"/>
                    <a:pt x="463" y="1127"/>
                    <a:pt x="462" y="1125"/>
                  </a:cubicBezTo>
                  <a:cubicBezTo>
                    <a:pt x="339" y="779"/>
                    <a:pt x="218" y="433"/>
                    <a:pt x="95" y="87"/>
                  </a:cubicBezTo>
                  <a:cubicBezTo>
                    <a:pt x="83" y="54"/>
                    <a:pt x="69" y="21"/>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62"/>
            <p:cNvSpPr/>
            <p:nvPr/>
          </p:nvSpPr>
          <p:spPr>
            <a:xfrm>
              <a:off x="3761825" y="1629025"/>
              <a:ext cx="26950" cy="15925"/>
            </a:xfrm>
            <a:custGeom>
              <a:avLst/>
              <a:gdLst/>
              <a:ahLst/>
              <a:cxnLst/>
              <a:rect l="l" t="t" r="r" b="b"/>
              <a:pathLst>
                <a:path w="1078" h="637" extrusionOk="0">
                  <a:moveTo>
                    <a:pt x="1025" y="0"/>
                  </a:moveTo>
                  <a:cubicBezTo>
                    <a:pt x="1018" y="0"/>
                    <a:pt x="1012" y="1"/>
                    <a:pt x="1007" y="3"/>
                  </a:cubicBezTo>
                  <a:cubicBezTo>
                    <a:pt x="698" y="148"/>
                    <a:pt x="410" y="337"/>
                    <a:pt x="117" y="514"/>
                  </a:cubicBezTo>
                  <a:cubicBezTo>
                    <a:pt x="68" y="542"/>
                    <a:pt x="22" y="579"/>
                    <a:pt x="0" y="636"/>
                  </a:cubicBezTo>
                  <a:cubicBezTo>
                    <a:pt x="29" y="631"/>
                    <a:pt x="59" y="629"/>
                    <a:pt x="83" y="616"/>
                  </a:cubicBezTo>
                  <a:cubicBezTo>
                    <a:pt x="182" y="563"/>
                    <a:pt x="281" y="504"/>
                    <a:pt x="379" y="447"/>
                  </a:cubicBezTo>
                  <a:cubicBezTo>
                    <a:pt x="579" y="334"/>
                    <a:pt x="777" y="221"/>
                    <a:pt x="974" y="108"/>
                  </a:cubicBezTo>
                  <a:cubicBezTo>
                    <a:pt x="993" y="97"/>
                    <a:pt x="1012" y="82"/>
                    <a:pt x="1023" y="66"/>
                  </a:cubicBezTo>
                  <a:cubicBezTo>
                    <a:pt x="1038" y="47"/>
                    <a:pt x="1078" y="35"/>
                    <a:pt x="1049" y="1"/>
                  </a:cubicBezTo>
                  <a:cubicBezTo>
                    <a:pt x="1041" y="1"/>
                    <a:pt x="1032" y="0"/>
                    <a:pt x="10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62"/>
            <p:cNvSpPr/>
            <p:nvPr/>
          </p:nvSpPr>
          <p:spPr>
            <a:xfrm>
              <a:off x="3945500" y="1741600"/>
              <a:ext cx="11875" cy="25825"/>
            </a:xfrm>
            <a:custGeom>
              <a:avLst/>
              <a:gdLst/>
              <a:ahLst/>
              <a:cxnLst/>
              <a:rect l="l" t="t" r="r" b="b"/>
              <a:pathLst>
                <a:path w="475" h="1033" extrusionOk="0">
                  <a:moveTo>
                    <a:pt x="39" y="1"/>
                  </a:moveTo>
                  <a:cubicBezTo>
                    <a:pt x="16" y="40"/>
                    <a:pt x="0" y="55"/>
                    <a:pt x="6" y="65"/>
                  </a:cubicBezTo>
                  <a:cubicBezTo>
                    <a:pt x="119" y="393"/>
                    <a:pt x="290" y="696"/>
                    <a:pt x="417" y="1018"/>
                  </a:cubicBezTo>
                  <a:cubicBezTo>
                    <a:pt x="419" y="1026"/>
                    <a:pt x="439" y="1027"/>
                    <a:pt x="451" y="1033"/>
                  </a:cubicBezTo>
                  <a:cubicBezTo>
                    <a:pt x="474" y="1009"/>
                    <a:pt x="471" y="978"/>
                    <a:pt x="461" y="952"/>
                  </a:cubicBezTo>
                  <a:cubicBezTo>
                    <a:pt x="332" y="638"/>
                    <a:pt x="231" y="315"/>
                    <a:pt x="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62"/>
            <p:cNvSpPr/>
            <p:nvPr/>
          </p:nvSpPr>
          <p:spPr>
            <a:xfrm>
              <a:off x="3797325" y="1575750"/>
              <a:ext cx="21375" cy="10650"/>
            </a:xfrm>
            <a:custGeom>
              <a:avLst/>
              <a:gdLst/>
              <a:ahLst/>
              <a:cxnLst/>
              <a:rect l="l" t="t" r="r" b="b"/>
              <a:pathLst>
                <a:path w="855" h="426" extrusionOk="0">
                  <a:moveTo>
                    <a:pt x="781" y="1"/>
                  </a:moveTo>
                  <a:cubicBezTo>
                    <a:pt x="761" y="1"/>
                    <a:pt x="743" y="7"/>
                    <a:pt x="726" y="13"/>
                  </a:cubicBezTo>
                  <a:cubicBezTo>
                    <a:pt x="554" y="79"/>
                    <a:pt x="383" y="151"/>
                    <a:pt x="213" y="223"/>
                  </a:cubicBezTo>
                  <a:cubicBezTo>
                    <a:pt x="148" y="252"/>
                    <a:pt x="81" y="281"/>
                    <a:pt x="37" y="343"/>
                  </a:cubicBezTo>
                  <a:cubicBezTo>
                    <a:pt x="21" y="367"/>
                    <a:pt x="1" y="389"/>
                    <a:pt x="38" y="425"/>
                  </a:cubicBezTo>
                  <a:cubicBezTo>
                    <a:pt x="164" y="360"/>
                    <a:pt x="289" y="279"/>
                    <a:pt x="426" y="231"/>
                  </a:cubicBezTo>
                  <a:cubicBezTo>
                    <a:pt x="575" y="179"/>
                    <a:pt x="708" y="98"/>
                    <a:pt x="854" y="33"/>
                  </a:cubicBezTo>
                  <a:cubicBezTo>
                    <a:pt x="829" y="9"/>
                    <a:pt x="804" y="1"/>
                    <a:pt x="7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62"/>
            <p:cNvSpPr/>
            <p:nvPr/>
          </p:nvSpPr>
          <p:spPr>
            <a:xfrm>
              <a:off x="3896750" y="1545650"/>
              <a:ext cx="20225" cy="11875"/>
            </a:xfrm>
            <a:custGeom>
              <a:avLst/>
              <a:gdLst/>
              <a:ahLst/>
              <a:cxnLst/>
              <a:rect l="l" t="t" r="r" b="b"/>
              <a:pathLst>
                <a:path w="809" h="475" extrusionOk="0">
                  <a:moveTo>
                    <a:pt x="769" y="1"/>
                  </a:moveTo>
                  <a:cubicBezTo>
                    <a:pt x="558" y="121"/>
                    <a:pt x="342" y="244"/>
                    <a:pt x="127" y="368"/>
                  </a:cubicBezTo>
                  <a:cubicBezTo>
                    <a:pt x="77" y="395"/>
                    <a:pt x="18" y="412"/>
                    <a:pt x="0" y="475"/>
                  </a:cubicBezTo>
                  <a:cubicBezTo>
                    <a:pt x="4" y="475"/>
                    <a:pt x="7" y="475"/>
                    <a:pt x="11" y="475"/>
                  </a:cubicBezTo>
                  <a:cubicBezTo>
                    <a:pt x="59" y="475"/>
                    <a:pt x="102" y="468"/>
                    <a:pt x="146" y="447"/>
                  </a:cubicBezTo>
                  <a:cubicBezTo>
                    <a:pt x="369" y="333"/>
                    <a:pt x="586" y="213"/>
                    <a:pt x="793" y="74"/>
                  </a:cubicBezTo>
                  <a:cubicBezTo>
                    <a:pt x="802" y="69"/>
                    <a:pt x="803" y="50"/>
                    <a:pt x="809" y="38"/>
                  </a:cubicBezTo>
                  <a:cubicBezTo>
                    <a:pt x="798" y="28"/>
                    <a:pt x="789" y="20"/>
                    <a:pt x="7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62"/>
            <p:cNvSpPr/>
            <p:nvPr/>
          </p:nvSpPr>
          <p:spPr>
            <a:xfrm>
              <a:off x="3926975" y="1500275"/>
              <a:ext cx="20550" cy="10850"/>
            </a:xfrm>
            <a:custGeom>
              <a:avLst/>
              <a:gdLst/>
              <a:ahLst/>
              <a:cxnLst/>
              <a:rect l="l" t="t" r="r" b="b"/>
              <a:pathLst>
                <a:path w="822" h="434" extrusionOk="0">
                  <a:moveTo>
                    <a:pt x="821" y="1"/>
                  </a:moveTo>
                  <a:lnTo>
                    <a:pt x="821" y="1"/>
                  </a:lnTo>
                  <a:cubicBezTo>
                    <a:pt x="539" y="99"/>
                    <a:pt x="260" y="197"/>
                    <a:pt x="11" y="374"/>
                  </a:cubicBezTo>
                  <a:cubicBezTo>
                    <a:pt x="9" y="391"/>
                    <a:pt x="4" y="411"/>
                    <a:pt x="0" y="432"/>
                  </a:cubicBezTo>
                  <a:cubicBezTo>
                    <a:pt x="15" y="431"/>
                    <a:pt x="31" y="433"/>
                    <a:pt x="43" y="428"/>
                  </a:cubicBezTo>
                  <a:cubicBezTo>
                    <a:pt x="279" y="314"/>
                    <a:pt x="516" y="197"/>
                    <a:pt x="752" y="80"/>
                  </a:cubicBezTo>
                  <a:cubicBezTo>
                    <a:pt x="785" y="63"/>
                    <a:pt x="810" y="37"/>
                    <a:pt x="8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62"/>
            <p:cNvSpPr/>
            <p:nvPr/>
          </p:nvSpPr>
          <p:spPr>
            <a:xfrm>
              <a:off x="3946400" y="1508075"/>
              <a:ext cx="19400" cy="11700"/>
            </a:xfrm>
            <a:custGeom>
              <a:avLst/>
              <a:gdLst/>
              <a:ahLst/>
              <a:cxnLst/>
              <a:rect l="l" t="t" r="r" b="b"/>
              <a:pathLst>
                <a:path w="776" h="468" extrusionOk="0">
                  <a:moveTo>
                    <a:pt x="728" y="0"/>
                  </a:moveTo>
                  <a:cubicBezTo>
                    <a:pt x="705" y="0"/>
                    <a:pt x="687" y="15"/>
                    <a:pt x="668" y="25"/>
                  </a:cubicBezTo>
                  <a:cubicBezTo>
                    <a:pt x="462" y="150"/>
                    <a:pt x="255" y="274"/>
                    <a:pt x="51" y="399"/>
                  </a:cubicBezTo>
                  <a:cubicBezTo>
                    <a:pt x="28" y="414"/>
                    <a:pt x="17" y="444"/>
                    <a:pt x="1" y="466"/>
                  </a:cubicBezTo>
                  <a:cubicBezTo>
                    <a:pt x="3" y="466"/>
                    <a:pt x="5" y="466"/>
                    <a:pt x="7" y="466"/>
                  </a:cubicBezTo>
                  <a:cubicBezTo>
                    <a:pt x="21" y="466"/>
                    <a:pt x="36" y="468"/>
                    <a:pt x="50" y="468"/>
                  </a:cubicBezTo>
                  <a:cubicBezTo>
                    <a:pt x="77" y="468"/>
                    <a:pt x="102" y="464"/>
                    <a:pt x="123" y="442"/>
                  </a:cubicBezTo>
                  <a:cubicBezTo>
                    <a:pt x="193" y="378"/>
                    <a:pt x="284" y="351"/>
                    <a:pt x="363" y="303"/>
                  </a:cubicBezTo>
                  <a:cubicBezTo>
                    <a:pt x="489" y="226"/>
                    <a:pt x="616" y="148"/>
                    <a:pt x="742" y="70"/>
                  </a:cubicBezTo>
                  <a:cubicBezTo>
                    <a:pt x="766" y="54"/>
                    <a:pt x="776" y="28"/>
                    <a:pt x="748" y="4"/>
                  </a:cubicBezTo>
                  <a:cubicBezTo>
                    <a:pt x="741" y="1"/>
                    <a:pt x="734" y="0"/>
                    <a:pt x="7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62"/>
            <p:cNvSpPr/>
            <p:nvPr/>
          </p:nvSpPr>
          <p:spPr>
            <a:xfrm>
              <a:off x="3878425" y="1654625"/>
              <a:ext cx="3350" cy="8225"/>
            </a:xfrm>
            <a:custGeom>
              <a:avLst/>
              <a:gdLst/>
              <a:ahLst/>
              <a:cxnLst/>
              <a:rect l="l" t="t" r="r" b="b"/>
              <a:pathLst>
                <a:path w="134" h="329" extrusionOk="0">
                  <a:moveTo>
                    <a:pt x="0" y="0"/>
                  </a:moveTo>
                  <a:lnTo>
                    <a:pt x="0" y="0"/>
                  </a:lnTo>
                  <a:cubicBezTo>
                    <a:pt x="8" y="189"/>
                    <a:pt x="35" y="261"/>
                    <a:pt x="134" y="328"/>
                  </a:cubicBezTo>
                  <a:cubicBezTo>
                    <a:pt x="103" y="201"/>
                    <a:pt x="91" y="86"/>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62"/>
            <p:cNvSpPr/>
            <p:nvPr/>
          </p:nvSpPr>
          <p:spPr>
            <a:xfrm>
              <a:off x="3742275" y="1626575"/>
              <a:ext cx="6700" cy="4825"/>
            </a:xfrm>
            <a:custGeom>
              <a:avLst/>
              <a:gdLst/>
              <a:ahLst/>
              <a:cxnLst/>
              <a:rect l="l" t="t" r="r" b="b"/>
              <a:pathLst>
                <a:path w="268" h="193" extrusionOk="0">
                  <a:moveTo>
                    <a:pt x="266" y="1"/>
                  </a:moveTo>
                  <a:lnTo>
                    <a:pt x="266" y="1"/>
                  </a:lnTo>
                  <a:cubicBezTo>
                    <a:pt x="158" y="27"/>
                    <a:pt x="69" y="80"/>
                    <a:pt x="1" y="193"/>
                  </a:cubicBezTo>
                  <a:cubicBezTo>
                    <a:pt x="128" y="180"/>
                    <a:pt x="190" y="106"/>
                    <a:pt x="259" y="42"/>
                  </a:cubicBezTo>
                  <a:cubicBezTo>
                    <a:pt x="268" y="35"/>
                    <a:pt x="264" y="15"/>
                    <a:pt x="2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62"/>
            <p:cNvSpPr/>
            <p:nvPr/>
          </p:nvSpPr>
          <p:spPr>
            <a:xfrm>
              <a:off x="3881675" y="1702925"/>
              <a:ext cx="3325" cy="8975"/>
            </a:xfrm>
            <a:custGeom>
              <a:avLst/>
              <a:gdLst/>
              <a:ahLst/>
              <a:cxnLst/>
              <a:rect l="l" t="t" r="r" b="b"/>
              <a:pathLst>
                <a:path w="133" h="359" extrusionOk="0">
                  <a:moveTo>
                    <a:pt x="1" y="0"/>
                  </a:moveTo>
                  <a:lnTo>
                    <a:pt x="1" y="0"/>
                  </a:lnTo>
                  <a:cubicBezTo>
                    <a:pt x="15" y="156"/>
                    <a:pt x="41" y="267"/>
                    <a:pt x="129" y="358"/>
                  </a:cubicBezTo>
                  <a:cubicBezTo>
                    <a:pt x="132" y="235"/>
                    <a:pt x="117" y="121"/>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62"/>
            <p:cNvSpPr/>
            <p:nvPr/>
          </p:nvSpPr>
          <p:spPr>
            <a:xfrm>
              <a:off x="3872625" y="1682150"/>
              <a:ext cx="3775" cy="7075"/>
            </a:xfrm>
            <a:custGeom>
              <a:avLst/>
              <a:gdLst/>
              <a:ahLst/>
              <a:cxnLst/>
              <a:rect l="l" t="t" r="r" b="b"/>
              <a:pathLst>
                <a:path w="151" h="283" extrusionOk="0">
                  <a:moveTo>
                    <a:pt x="1" y="0"/>
                  </a:moveTo>
                  <a:lnTo>
                    <a:pt x="1" y="0"/>
                  </a:lnTo>
                  <a:cubicBezTo>
                    <a:pt x="38" y="115"/>
                    <a:pt x="70" y="208"/>
                    <a:pt x="145" y="282"/>
                  </a:cubicBezTo>
                  <a:cubicBezTo>
                    <a:pt x="150" y="224"/>
                    <a:pt x="134" y="173"/>
                    <a:pt x="111" y="122"/>
                  </a:cubicBezTo>
                  <a:cubicBezTo>
                    <a:pt x="89" y="77"/>
                    <a:pt x="101" y="14"/>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62"/>
            <p:cNvSpPr/>
            <p:nvPr/>
          </p:nvSpPr>
          <p:spPr>
            <a:xfrm>
              <a:off x="3964100" y="1533775"/>
              <a:ext cx="3900" cy="2075"/>
            </a:xfrm>
            <a:custGeom>
              <a:avLst/>
              <a:gdLst/>
              <a:ahLst/>
              <a:cxnLst/>
              <a:rect l="l" t="t" r="r" b="b"/>
              <a:pathLst>
                <a:path w="156" h="83" extrusionOk="0">
                  <a:moveTo>
                    <a:pt x="120" y="0"/>
                  </a:moveTo>
                  <a:cubicBezTo>
                    <a:pt x="71" y="0"/>
                    <a:pt x="24" y="6"/>
                    <a:pt x="1" y="76"/>
                  </a:cubicBezTo>
                  <a:cubicBezTo>
                    <a:pt x="18" y="81"/>
                    <a:pt x="33" y="83"/>
                    <a:pt x="47" y="83"/>
                  </a:cubicBezTo>
                  <a:cubicBezTo>
                    <a:pt x="101" y="83"/>
                    <a:pt x="133" y="52"/>
                    <a:pt x="156" y="0"/>
                  </a:cubicBezTo>
                  <a:lnTo>
                    <a:pt x="156" y="0"/>
                  </a:lnTo>
                  <a:cubicBezTo>
                    <a:pt x="153" y="0"/>
                    <a:pt x="150" y="0"/>
                    <a:pt x="147" y="0"/>
                  </a:cubicBezTo>
                  <a:cubicBezTo>
                    <a:pt x="138" y="0"/>
                    <a:pt x="129" y="0"/>
                    <a:pt x="1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62"/>
            <p:cNvSpPr/>
            <p:nvPr/>
          </p:nvSpPr>
          <p:spPr>
            <a:xfrm>
              <a:off x="3738100" y="1632200"/>
              <a:ext cx="3050" cy="1975"/>
            </a:xfrm>
            <a:custGeom>
              <a:avLst/>
              <a:gdLst/>
              <a:ahLst/>
              <a:cxnLst/>
              <a:rect l="l" t="t" r="r" b="b"/>
              <a:pathLst>
                <a:path w="122" h="79" extrusionOk="0">
                  <a:moveTo>
                    <a:pt x="81" y="1"/>
                  </a:moveTo>
                  <a:cubicBezTo>
                    <a:pt x="65" y="1"/>
                    <a:pt x="50" y="11"/>
                    <a:pt x="35" y="26"/>
                  </a:cubicBezTo>
                  <a:cubicBezTo>
                    <a:pt x="20" y="41"/>
                    <a:pt x="12" y="60"/>
                    <a:pt x="1" y="78"/>
                  </a:cubicBezTo>
                  <a:cubicBezTo>
                    <a:pt x="6" y="77"/>
                    <a:pt x="12" y="77"/>
                    <a:pt x="18" y="77"/>
                  </a:cubicBezTo>
                  <a:cubicBezTo>
                    <a:pt x="30" y="77"/>
                    <a:pt x="43" y="78"/>
                    <a:pt x="56" y="78"/>
                  </a:cubicBezTo>
                  <a:cubicBezTo>
                    <a:pt x="85" y="78"/>
                    <a:pt x="111" y="72"/>
                    <a:pt x="122" y="29"/>
                  </a:cubicBezTo>
                  <a:cubicBezTo>
                    <a:pt x="108" y="9"/>
                    <a:pt x="94" y="1"/>
                    <a:pt x="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62"/>
            <p:cNvSpPr/>
            <p:nvPr/>
          </p:nvSpPr>
          <p:spPr>
            <a:xfrm>
              <a:off x="3962900" y="1829475"/>
              <a:ext cx="2475" cy="2775"/>
            </a:xfrm>
            <a:custGeom>
              <a:avLst/>
              <a:gdLst/>
              <a:ahLst/>
              <a:cxnLst/>
              <a:rect l="l" t="t" r="r" b="b"/>
              <a:pathLst>
                <a:path w="99" h="111" extrusionOk="0">
                  <a:moveTo>
                    <a:pt x="32" y="1"/>
                  </a:moveTo>
                  <a:lnTo>
                    <a:pt x="32" y="1"/>
                  </a:lnTo>
                  <a:cubicBezTo>
                    <a:pt x="44" y="38"/>
                    <a:pt x="1" y="110"/>
                    <a:pt x="77" y="110"/>
                  </a:cubicBezTo>
                  <a:cubicBezTo>
                    <a:pt x="84" y="110"/>
                    <a:pt x="91" y="110"/>
                    <a:pt x="99" y="109"/>
                  </a:cubicBezTo>
                  <a:cubicBezTo>
                    <a:pt x="79" y="69"/>
                    <a:pt x="82" y="18"/>
                    <a:pt x="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62"/>
            <p:cNvSpPr/>
            <p:nvPr/>
          </p:nvSpPr>
          <p:spPr>
            <a:xfrm>
              <a:off x="3736250" y="1634100"/>
              <a:ext cx="1875" cy="1875"/>
            </a:xfrm>
            <a:custGeom>
              <a:avLst/>
              <a:gdLst/>
              <a:ahLst/>
              <a:cxnLst/>
              <a:rect l="l" t="t" r="r" b="b"/>
              <a:pathLst>
                <a:path w="75" h="75" extrusionOk="0">
                  <a:moveTo>
                    <a:pt x="75" y="2"/>
                  </a:moveTo>
                  <a:lnTo>
                    <a:pt x="75" y="2"/>
                  </a:lnTo>
                  <a:cubicBezTo>
                    <a:pt x="43" y="7"/>
                    <a:pt x="3" y="1"/>
                    <a:pt x="0" y="49"/>
                  </a:cubicBezTo>
                  <a:cubicBezTo>
                    <a:pt x="7" y="66"/>
                    <a:pt x="18" y="75"/>
                    <a:pt x="34" y="75"/>
                  </a:cubicBezTo>
                  <a:cubicBezTo>
                    <a:pt x="38" y="75"/>
                    <a:pt x="42" y="75"/>
                    <a:pt x="46" y="74"/>
                  </a:cubicBezTo>
                  <a:cubicBezTo>
                    <a:pt x="72" y="56"/>
                    <a:pt x="73" y="29"/>
                    <a:pt x="75" y="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62"/>
            <p:cNvSpPr/>
            <p:nvPr/>
          </p:nvSpPr>
          <p:spPr>
            <a:xfrm>
              <a:off x="3911600" y="1783725"/>
              <a:ext cx="1875" cy="2625"/>
            </a:xfrm>
            <a:custGeom>
              <a:avLst/>
              <a:gdLst/>
              <a:ahLst/>
              <a:cxnLst/>
              <a:rect l="l" t="t" r="r" b="b"/>
              <a:pathLst>
                <a:path w="75" h="105" extrusionOk="0">
                  <a:moveTo>
                    <a:pt x="30" y="0"/>
                  </a:moveTo>
                  <a:cubicBezTo>
                    <a:pt x="1" y="47"/>
                    <a:pt x="8" y="82"/>
                    <a:pt x="54" y="105"/>
                  </a:cubicBezTo>
                  <a:cubicBezTo>
                    <a:pt x="44" y="72"/>
                    <a:pt x="75" y="27"/>
                    <a:pt x="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62"/>
            <p:cNvSpPr/>
            <p:nvPr/>
          </p:nvSpPr>
          <p:spPr>
            <a:xfrm>
              <a:off x="3916075" y="1723325"/>
              <a:ext cx="1525" cy="2150"/>
            </a:xfrm>
            <a:custGeom>
              <a:avLst/>
              <a:gdLst/>
              <a:ahLst/>
              <a:cxnLst/>
              <a:rect l="l" t="t" r="r" b="b"/>
              <a:pathLst>
                <a:path w="61" h="86" extrusionOk="0">
                  <a:moveTo>
                    <a:pt x="20" y="0"/>
                  </a:moveTo>
                  <a:lnTo>
                    <a:pt x="20" y="0"/>
                  </a:lnTo>
                  <a:cubicBezTo>
                    <a:pt x="0" y="27"/>
                    <a:pt x="0" y="50"/>
                    <a:pt x="27" y="86"/>
                  </a:cubicBezTo>
                  <a:cubicBezTo>
                    <a:pt x="52" y="45"/>
                    <a:pt x="60" y="18"/>
                    <a:pt x="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62"/>
            <p:cNvSpPr/>
            <p:nvPr/>
          </p:nvSpPr>
          <p:spPr>
            <a:xfrm>
              <a:off x="3875775" y="1689175"/>
              <a:ext cx="2025" cy="3250"/>
            </a:xfrm>
            <a:custGeom>
              <a:avLst/>
              <a:gdLst/>
              <a:ahLst/>
              <a:cxnLst/>
              <a:rect l="l" t="t" r="r" b="b"/>
              <a:pathLst>
                <a:path w="81" h="130" extrusionOk="0">
                  <a:moveTo>
                    <a:pt x="19" y="0"/>
                  </a:moveTo>
                  <a:lnTo>
                    <a:pt x="19" y="0"/>
                  </a:lnTo>
                  <a:cubicBezTo>
                    <a:pt x="24" y="47"/>
                    <a:pt x="1" y="103"/>
                    <a:pt x="62" y="129"/>
                  </a:cubicBezTo>
                  <a:cubicBezTo>
                    <a:pt x="57" y="84"/>
                    <a:pt x="81" y="27"/>
                    <a:pt x="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62"/>
            <p:cNvSpPr/>
            <p:nvPr/>
          </p:nvSpPr>
          <p:spPr>
            <a:xfrm>
              <a:off x="3845850" y="1561375"/>
              <a:ext cx="1500" cy="2025"/>
            </a:xfrm>
            <a:custGeom>
              <a:avLst/>
              <a:gdLst/>
              <a:ahLst/>
              <a:cxnLst/>
              <a:rect l="l" t="t" r="r" b="b"/>
              <a:pathLst>
                <a:path w="60" h="81" extrusionOk="0">
                  <a:moveTo>
                    <a:pt x="25" y="1"/>
                  </a:moveTo>
                  <a:lnTo>
                    <a:pt x="25" y="1"/>
                  </a:lnTo>
                  <a:cubicBezTo>
                    <a:pt x="1" y="29"/>
                    <a:pt x="0" y="56"/>
                    <a:pt x="34" y="81"/>
                  </a:cubicBezTo>
                  <a:cubicBezTo>
                    <a:pt x="57" y="50"/>
                    <a:pt x="59" y="23"/>
                    <a:pt x="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62"/>
            <p:cNvSpPr/>
            <p:nvPr/>
          </p:nvSpPr>
          <p:spPr>
            <a:xfrm>
              <a:off x="3860875" y="1561375"/>
              <a:ext cx="1875" cy="2625"/>
            </a:xfrm>
            <a:custGeom>
              <a:avLst/>
              <a:gdLst/>
              <a:ahLst/>
              <a:cxnLst/>
              <a:rect l="l" t="t" r="r" b="b"/>
              <a:pathLst>
                <a:path w="75" h="105" extrusionOk="0">
                  <a:moveTo>
                    <a:pt x="30" y="1"/>
                  </a:moveTo>
                  <a:lnTo>
                    <a:pt x="30" y="1"/>
                  </a:lnTo>
                  <a:cubicBezTo>
                    <a:pt x="1" y="48"/>
                    <a:pt x="8" y="82"/>
                    <a:pt x="54" y="104"/>
                  </a:cubicBezTo>
                  <a:cubicBezTo>
                    <a:pt x="43" y="71"/>
                    <a:pt x="74" y="27"/>
                    <a:pt x="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62"/>
            <p:cNvSpPr/>
            <p:nvPr/>
          </p:nvSpPr>
          <p:spPr>
            <a:xfrm>
              <a:off x="3876025" y="1649875"/>
              <a:ext cx="1825" cy="2625"/>
            </a:xfrm>
            <a:custGeom>
              <a:avLst/>
              <a:gdLst/>
              <a:ahLst/>
              <a:cxnLst/>
              <a:rect l="l" t="t" r="r" b="b"/>
              <a:pathLst>
                <a:path w="73" h="105" extrusionOk="0">
                  <a:moveTo>
                    <a:pt x="28" y="0"/>
                  </a:moveTo>
                  <a:lnTo>
                    <a:pt x="28" y="0"/>
                  </a:lnTo>
                  <a:cubicBezTo>
                    <a:pt x="0" y="47"/>
                    <a:pt x="7" y="81"/>
                    <a:pt x="54" y="105"/>
                  </a:cubicBezTo>
                  <a:cubicBezTo>
                    <a:pt x="43" y="72"/>
                    <a:pt x="73" y="28"/>
                    <a:pt x="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62"/>
            <p:cNvSpPr/>
            <p:nvPr/>
          </p:nvSpPr>
          <p:spPr>
            <a:xfrm>
              <a:off x="3861675" y="1563975"/>
              <a:ext cx="1900" cy="2650"/>
            </a:xfrm>
            <a:custGeom>
              <a:avLst/>
              <a:gdLst/>
              <a:ahLst/>
              <a:cxnLst/>
              <a:rect l="l" t="t" r="r" b="b"/>
              <a:pathLst>
                <a:path w="76" h="106" extrusionOk="0">
                  <a:moveTo>
                    <a:pt x="22" y="0"/>
                  </a:moveTo>
                  <a:lnTo>
                    <a:pt x="22" y="0"/>
                  </a:lnTo>
                  <a:cubicBezTo>
                    <a:pt x="32" y="34"/>
                    <a:pt x="1" y="79"/>
                    <a:pt x="48" y="106"/>
                  </a:cubicBezTo>
                  <a:cubicBezTo>
                    <a:pt x="76" y="58"/>
                    <a:pt x="69" y="25"/>
                    <a:pt x="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62"/>
            <p:cNvSpPr/>
            <p:nvPr/>
          </p:nvSpPr>
          <p:spPr>
            <a:xfrm>
              <a:off x="3805025" y="1609500"/>
              <a:ext cx="1600" cy="925"/>
            </a:xfrm>
            <a:custGeom>
              <a:avLst/>
              <a:gdLst/>
              <a:ahLst/>
              <a:cxnLst/>
              <a:rect l="l" t="t" r="r" b="b"/>
              <a:pathLst>
                <a:path w="64" h="37" extrusionOk="0">
                  <a:moveTo>
                    <a:pt x="37" y="1"/>
                  </a:moveTo>
                  <a:cubicBezTo>
                    <a:pt x="19" y="1"/>
                    <a:pt x="9" y="17"/>
                    <a:pt x="0" y="37"/>
                  </a:cubicBezTo>
                  <a:cubicBezTo>
                    <a:pt x="4" y="36"/>
                    <a:pt x="8" y="35"/>
                    <a:pt x="12" y="35"/>
                  </a:cubicBezTo>
                  <a:cubicBezTo>
                    <a:pt x="18" y="35"/>
                    <a:pt x="24" y="36"/>
                    <a:pt x="30" y="36"/>
                  </a:cubicBezTo>
                  <a:cubicBezTo>
                    <a:pt x="45" y="36"/>
                    <a:pt x="58" y="33"/>
                    <a:pt x="63" y="10"/>
                  </a:cubicBezTo>
                  <a:cubicBezTo>
                    <a:pt x="53" y="4"/>
                    <a:pt x="45" y="1"/>
                    <a:pt x="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62"/>
            <p:cNvSpPr/>
            <p:nvPr/>
          </p:nvSpPr>
          <p:spPr>
            <a:xfrm>
              <a:off x="3779125" y="1592225"/>
              <a:ext cx="1600" cy="925"/>
            </a:xfrm>
            <a:custGeom>
              <a:avLst/>
              <a:gdLst/>
              <a:ahLst/>
              <a:cxnLst/>
              <a:rect l="l" t="t" r="r" b="b"/>
              <a:pathLst>
                <a:path w="64" h="37" extrusionOk="0">
                  <a:moveTo>
                    <a:pt x="36" y="1"/>
                  </a:moveTo>
                  <a:cubicBezTo>
                    <a:pt x="19" y="1"/>
                    <a:pt x="9" y="16"/>
                    <a:pt x="0" y="36"/>
                  </a:cubicBezTo>
                  <a:cubicBezTo>
                    <a:pt x="4" y="36"/>
                    <a:pt x="8" y="35"/>
                    <a:pt x="12" y="35"/>
                  </a:cubicBezTo>
                  <a:cubicBezTo>
                    <a:pt x="18" y="35"/>
                    <a:pt x="24" y="36"/>
                    <a:pt x="30" y="36"/>
                  </a:cubicBezTo>
                  <a:cubicBezTo>
                    <a:pt x="45" y="36"/>
                    <a:pt x="58" y="33"/>
                    <a:pt x="63" y="10"/>
                  </a:cubicBezTo>
                  <a:cubicBezTo>
                    <a:pt x="53" y="3"/>
                    <a:pt x="44" y="1"/>
                    <a:pt x="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62"/>
            <p:cNvSpPr/>
            <p:nvPr/>
          </p:nvSpPr>
          <p:spPr>
            <a:xfrm>
              <a:off x="3912650" y="1786325"/>
              <a:ext cx="1525" cy="1550"/>
            </a:xfrm>
            <a:custGeom>
              <a:avLst/>
              <a:gdLst/>
              <a:ahLst/>
              <a:cxnLst/>
              <a:rect l="l" t="t" r="r" b="b"/>
              <a:pathLst>
                <a:path w="61" h="62" extrusionOk="0">
                  <a:moveTo>
                    <a:pt x="12" y="1"/>
                  </a:moveTo>
                  <a:cubicBezTo>
                    <a:pt x="18" y="22"/>
                    <a:pt x="1" y="54"/>
                    <a:pt x="41" y="62"/>
                  </a:cubicBezTo>
                  <a:cubicBezTo>
                    <a:pt x="60" y="27"/>
                    <a:pt x="41" y="13"/>
                    <a:pt x="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62"/>
            <p:cNvSpPr/>
            <p:nvPr/>
          </p:nvSpPr>
          <p:spPr>
            <a:xfrm>
              <a:off x="3753200" y="1596375"/>
              <a:ext cx="2200" cy="1100"/>
            </a:xfrm>
            <a:custGeom>
              <a:avLst/>
              <a:gdLst/>
              <a:ahLst/>
              <a:cxnLst/>
              <a:rect l="l" t="t" r="r" b="b"/>
              <a:pathLst>
                <a:path w="88" h="44" extrusionOk="0">
                  <a:moveTo>
                    <a:pt x="73" y="1"/>
                  </a:moveTo>
                  <a:cubicBezTo>
                    <a:pt x="41" y="1"/>
                    <a:pt x="12" y="6"/>
                    <a:pt x="0" y="44"/>
                  </a:cubicBezTo>
                  <a:lnTo>
                    <a:pt x="1" y="44"/>
                  </a:lnTo>
                  <a:cubicBezTo>
                    <a:pt x="38" y="44"/>
                    <a:pt x="73" y="44"/>
                    <a:pt x="88" y="1"/>
                  </a:cubicBezTo>
                  <a:cubicBezTo>
                    <a:pt x="83" y="1"/>
                    <a:pt x="78" y="1"/>
                    <a:pt x="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62"/>
            <p:cNvSpPr/>
            <p:nvPr/>
          </p:nvSpPr>
          <p:spPr>
            <a:xfrm>
              <a:off x="3959250" y="1772900"/>
              <a:ext cx="1500" cy="1575"/>
            </a:xfrm>
            <a:custGeom>
              <a:avLst/>
              <a:gdLst/>
              <a:ahLst/>
              <a:cxnLst/>
              <a:rect l="l" t="t" r="r" b="b"/>
              <a:pathLst>
                <a:path w="60" h="63" extrusionOk="0">
                  <a:moveTo>
                    <a:pt x="22" y="1"/>
                  </a:moveTo>
                  <a:lnTo>
                    <a:pt x="22" y="1"/>
                  </a:lnTo>
                  <a:cubicBezTo>
                    <a:pt x="0" y="36"/>
                    <a:pt x="21" y="51"/>
                    <a:pt x="48" y="62"/>
                  </a:cubicBezTo>
                  <a:cubicBezTo>
                    <a:pt x="42" y="41"/>
                    <a:pt x="59" y="8"/>
                    <a:pt x="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62"/>
            <p:cNvSpPr/>
            <p:nvPr/>
          </p:nvSpPr>
          <p:spPr>
            <a:xfrm>
              <a:off x="3947475" y="1499225"/>
              <a:ext cx="2175" cy="1150"/>
            </a:xfrm>
            <a:custGeom>
              <a:avLst/>
              <a:gdLst/>
              <a:ahLst/>
              <a:cxnLst/>
              <a:rect l="l" t="t" r="r" b="b"/>
              <a:pathLst>
                <a:path w="87" h="46" extrusionOk="0">
                  <a:moveTo>
                    <a:pt x="87" y="0"/>
                  </a:moveTo>
                  <a:cubicBezTo>
                    <a:pt x="51" y="0"/>
                    <a:pt x="15" y="0"/>
                    <a:pt x="0" y="45"/>
                  </a:cubicBezTo>
                  <a:cubicBezTo>
                    <a:pt x="37" y="43"/>
                    <a:pt x="72" y="43"/>
                    <a:pt x="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62"/>
            <p:cNvSpPr/>
            <p:nvPr/>
          </p:nvSpPr>
          <p:spPr>
            <a:xfrm>
              <a:off x="3924800" y="1511075"/>
              <a:ext cx="2150" cy="1125"/>
            </a:xfrm>
            <a:custGeom>
              <a:avLst/>
              <a:gdLst/>
              <a:ahLst/>
              <a:cxnLst/>
              <a:rect l="l" t="t" r="r" b="b"/>
              <a:pathLst>
                <a:path w="86" h="45" extrusionOk="0">
                  <a:moveTo>
                    <a:pt x="86" y="0"/>
                  </a:moveTo>
                  <a:cubicBezTo>
                    <a:pt x="50" y="0"/>
                    <a:pt x="16" y="1"/>
                    <a:pt x="1" y="44"/>
                  </a:cubicBezTo>
                  <a:cubicBezTo>
                    <a:pt x="37" y="44"/>
                    <a:pt x="72" y="44"/>
                    <a:pt x="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62"/>
            <p:cNvSpPr/>
            <p:nvPr/>
          </p:nvSpPr>
          <p:spPr>
            <a:xfrm>
              <a:off x="3922650" y="1512175"/>
              <a:ext cx="2175" cy="1075"/>
            </a:xfrm>
            <a:custGeom>
              <a:avLst/>
              <a:gdLst/>
              <a:ahLst/>
              <a:cxnLst/>
              <a:rect l="l" t="t" r="r" b="b"/>
              <a:pathLst>
                <a:path w="87" h="43" extrusionOk="0">
                  <a:moveTo>
                    <a:pt x="87" y="0"/>
                  </a:moveTo>
                  <a:cubicBezTo>
                    <a:pt x="52" y="0"/>
                    <a:pt x="16" y="0"/>
                    <a:pt x="0" y="43"/>
                  </a:cubicBezTo>
                  <a:cubicBezTo>
                    <a:pt x="36" y="43"/>
                    <a:pt x="72" y="43"/>
                    <a:pt x="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62"/>
            <p:cNvSpPr/>
            <p:nvPr/>
          </p:nvSpPr>
          <p:spPr>
            <a:xfrm>
              <a:off x="3880300" y="1699975"/>
              <a:ext cx="1425" cy="1600"/>
            </a:xfrm>
            <a:custGeom>
              <a:avLst/>
              <a:gdLst/>
              <a:ahLst/>
              <a:cxnLst/>
              <a:rect l="l" t="t" r="r" b="b"/>
              <a:pathLst>
                <a:path w="57" h="64" extrusionOk="0">
                  <a:moveTo>
                    <a:pt x="12" y="1"/>
                  </a:moveTo>
                  <a:cubicBezTo>
                    <a:pt x="17" y="22"/>
                    <a:pt x="0" y="54"/>
                    <a:pt x="40" y="64"/>
                  </a:cubicBezTo>
                  <a:cubicBezTo>
                    <a:pt x="57" y="29"/>
                    <a:pt x="41" y="11"/>
                    <a:pt x="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62"/>
            <p:cNvSpPr/>
            <p:nvPr/>
          </p:nvSpPr>
          <p:spPr>
            <a:xfrm>
              <a:off x="3879375" y="1698400"/>
              <a:ext cx="1500" cy="1600"/>
            </a:xfrm>
            <a:custGeom>
              <a:avLst/>
              <a:gdLst/>
              <a:ahLst/>
              <a:cxnLst/>
              <a:rect l="l" t="t" r="r" b="b"/>
              <a:pathLst>
                <a:path w="60" h="64" extrusionOk="0">
                  <a:moveTo>
                    <a:pt x="22" y="1"/>
                  </a:moveTo>
                  <a:lnTo>
                    <a:pt x="22" y="1"/>
                  </a:lnTo>
                  <a:cubicBezTo>
                    <a:pt x="1" y="37"/>
                    <a:pt x="20" y="52"/>
                    <a:pt x="49" y="64"/>
                  </a:cubicBezTo>
                  <a:cubicBezTo>
                    <a:pt x="43" y="41"/>
                    <a:pt x="60" y="9"/>
                    <a:pt x="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62"/>
            <p:cNvSpPr/>
            <p:nvPr/>
          </p:nvSpPr>
          <p:spPr>
            <a:xfrm>
              <a:off x="3883775" y="1581850"/>
              <a:ext cx="1425" cy="1575"/>
            </a:xfrm>
            <a:custGeom>
              <a:avLst/>
              <a:gdLst/>
              <a:ahLst/>
              <a:cxnLst/>
              <a:rect l="l" t="t" r="r" b="b"/>
              <a:pathLst>
                <a:path w="57" h="63" extrusionOk="0">
                  <a:moveTo>
                    <a:pt x="17" y="1"/>
                  </a:moveTo>
                  <a:lnTo>
                    <a:pt x="17" y="1"/>
                  </a:lnTo>
                  <a:cubicBezTo>
                    <a:pt x="0" y="35"/>
                    <a:pt x="16" y="52"/>
                    <a:pt x="45" y="63"/>
                  </a:cubicBezTo>
                  <a:cubicBezTo>
                    <a:pt x="40" y="41"/>
                    <a:pt x="57" y="9"/>
                    <a:pt x="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62"/>
            <p:cNvSpPr/>
            <p:nvPr/>
          </p:nvSpPr>
          <p:spPr>
            <a:xfrm>
              <a:off x="3882425" y="1577975"/>
              <a:ext cx="1450" cy="1600"/>
            </a:xfrm>
            <a:custGeom>
              <a:avLst/>
              <a:gdLst/>
              <a:ahLst/>
              <a:cxnLst/>
              <a:rect l="l" t="t" r="r" b="b"/>
              <a:pathLst>
                <a:path w="58" h="64" extrusionOk="0">
                  <a:moveTo>
                    <a:pt x="12" y="1"/>
                  </a:moveTo>
                  <a:lnTo>
                    <a:pt x="12" y="1"/>
                  </a:lnTo>
                  <a:cubicBezTo>
                    <a:pt x="18" y="24"/>
                    <a:pt x="1" y="56"/>
                    <a:pt x="40" y="64"/>
                  </a:cubicBezTo>
                  <a:cubicBezTo>
                    <a:pt x="57" y="30"/>
                    <a:pt x="41" y="12"/>
                    <a:pt x="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62"/>
            <p:cNvSpPr/>
            <p:nvPr/>
          </p:nvSpPr>
          <p:spPr>
            <a:xfrm>
              <a:off x="3914500" y="1516675"/>
              <a:ext cx="1400" cy="750"/>
            </a:xfrm>
            <a:custGeom>
              <a:avLst/>
              <a:gdLst/>
              <a:ahLst/>
              <a:cxnLst/>
              <a:rect l="l" t="t" r="r" b="b"/>
              <a:pathLst>
                <a:path w="56" h="30" extrusionOk="0">
                  <a:moveTo>
                    <a:pt x="34" y="0"/>
                  </a:moveTo>
                  <a:cubicBezTo>
                    <a:pt x="24" y="0"/>
                    <a:pt x="11" y="10"/>
                    <a:pt x="0" y="15"/>
                  </a:cubicBezTo>
                  <a:cubicBezTo>
                    <a:pt x="10" y="19"/>
                    <a:pt x="21" y="29"/>
                    <a:pt x="31" y="29"/>
                  </a:cubicBezTo>
                  <a:cubicBezTo>
                    <a:pt x="32" y="29"/>
                    <a:pt x="33" y="29"/>
                    <a:pt x="34" y="28"/>
                  </a:cubicBezTo>
                  <a:cubicBezTo>
                    <a:pt x="56" y="23"/>
                    <a:pt x="56" y="7"/>
                    <a:pt x="37" y="1"/>
                  </a:cubicBezTo>
                  <a:cubicBezTo>
                    <a:pt x="36" y="1"/>
                    <a:pt x="35" y="0"/>
                    <a:pt x="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62"/>
            <p:cNvSpPr/>
            <p:nvPr/>
          </p:nvSpPr>
          <p:spPr>
            <a:xfrm>
              <a:off x="3881650" y="1575850"/>
              <a:ext cx="1100" cy="2225"/>
            </a:xfrm>
            <a:custGeom>
              <a:avLst/>
              <a:gdLst/>
              <a:ahLst/>
              <a:cxnLst/>
              <a:rect l="l" t="t" r="r" b="b"/>
              <a:pathLst>
                <a:path w="44" h="89" extrusionOk="0">
                  <a:moveTo>
                    <a:pt x="1" y="0"/>
                  </a:moveTo>
                  <a:cubicBezTo>
                    <a:pt x="1" y="37"/>
                    <a:pt x="1" y="73"/>
                    <a:pt x="43" y="88"/>
                  </a:cubicBezTo>
                  <a:cubicBezTo>
                    <a:pt x="43" y="52"/>
                    <a:pt x="43" y="15"/>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62"/>
            <p:cNvSpPr/>
            <p:nvPr/>
          </p:nvSpPr>
          <p:spPr>
            <a:xfrm>
              <a:off x="3878100" y="1694600"/>
              <a:ext cx="1550" cy="1550"/>
            </a:xfrm>
            <a:custGeom>
              <a:avLst/>
              <a:gdLst/>
              <a:ahLst/>
              <a:cxnLst/>
              <a:rect l="l" t="t" r="r" b="b"/>
              <a:pathLst>
                <a:path w="62" h="62" extrusionOk="0">
                  <a:moveTo>
                    <a:pt x="13" y="0"/>
                  </a:moveTo>
                  <a:lnTo>
                    <a:pt x="13" y="0"/>
                  </a:lnTo>
                  <a:cubicBezTo>
                    <a:pt x="19" y="22"/>
                    <a:pt x="1" y="54"/>
                    <a:pt x="40" y="62"/>
                  </a:cubicBezTo>
                  <a:cubicBezTo>
                    <a:pt x="61" y="28"/>
                    <a:pt x="41" y="12"/>
                    <a:pt x="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62"/>
            <p:cNvSpPr/>
            <p:nvPr/>
          </p:nvSpPr>
          <p:spPr>
            <a:xfrm>
              <a:off x="3880450" y="1574300"/>
              <a:ext cx="1525" cy="1575"/>
            </a:xfrm>
            <a:custGeom>
              <a:avLst/>
              <a:gdLst/>
              <a:ahLst/>
              <a:cxnLst/>
              <a:rect l="l" t="t" r="r" b="b"/>
              <a:pathLst>
                <a:path w="61" h="63" extrusionOk="0">
                  <a:moveTo>
                    <a:pt x="22" y="1"/>
                  </a:moveTo>
                  <a:cubicBezTo>
                    <a:pt x="1" y="36"/>
                    <a:pt x="21" y="51"/>
                    <a:pt x="49" y="62"/>
                  </a:cubicBezTo>
                  <a:cubicBezTo>
                    <a:pt x="43" y="40"/>
                    <a:pt x="60" y="8"/>
                    <a:pt x="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62"/>
            <p:cNvSpPr/>
            <p:nvPr/>
          </p:nvSpPr>
          <p:spPr>
            <a:xfrm>
              <a:off x="3759675" y="1644950"/>
              <a:ext cx="2225" cy="1100"/>
            </a:xfrm>
            <a:custGeom>
              <a:avLst/>
              <a:gdLst/>
              <a:ahLst/>
              <a:cxnLst/>
              <a:rect l="l" t="t" r="r" b="b"/>
              <a:pathLst>
                <a:path w="89" h="44" extrusionOk="0">
                  <a:moveTo>
                    <a:pt x="75" y="0"/>
                  </a:moveTo>
                  <a:cubicBezTo>
                    <a:pt x="43" y="0"/>
                    <a:pt x="13" y="6"/>
                    <a:pt x="1" y="43"/>
                  </a:cubicBezTo>
                  <a:cubicBezTo>
                    <a:pt x="37" y="43"/>
                    <a:pt x="74" y="43"/>
                    <a:pt x="88" y="1"/>
                  </a:cubicBezTo>
                  <a:cubicBezTo>
                    <a:pt x="84" y="0"/>
                    <a:pt x="80" y="0"/>
                    <a:pt x="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62"/>
            <p:cNvSpPr/>
            <p:nvPr/>
          </p:nvSpPr>
          <p:spPr>
            <a:xfrm>
              <a:off x="3877350" y="1692400"/>
              <a:ext cx="1100" cy="2225"/>
            </a:xfrm>
            <a:custGeom>
              <a:avLst/>
              <a:gdLst/>
              <a:ahLst/>
              <a:cxnLst/>
              <a:rect l="l" t="t" r="r" b="b"/>
              <a:pathLst>
                <a:path w="44" h="89" extrusionOk="0">
                  <a:moveTo>
                    <a:pt x="1" y="0"/>
                  </a:moveTo>
                  <a:cubicBezTo>
                    <a:pt x="1" y="37"/>
                    <a:pt x="1" y="73"/>
                    <a:pt x="43" y="88"/>
                  </a:cubicBezTo>
                  <a:cubicBezTo>
                    <a:pt x="43" y="52"/>
                    <a:pt x="43" y="15"/>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62"/>
            <p:cNvSpPr/>
            <p:nvPr/>
          </p:nvSpPr>
          <p:spPr>
            <a:xfrm>
              <a:off x="3750000" y="1598525"/>
              <a:ext cx="2175" cy="1100"/>
            </a:xfrm>
            <a:custGeom>
              <a:avLst/>
              <a:gdLst/>
              <a:ahLst/>
              <a:cxnLst/>
              <a:rect l="l" t="t" r="r" b="b"/>
              <a:pathLst>
                <a:path w="87" h="44" extrusionOk="0">
                  <a:moveTo>
                    <a:pt x="87" y="0"/>
                  </a:moveTo>
                  <a:cubicBezTo>
                    <a:pt x="50" y="0"/>
                    <a:pt x="14" y="0"/>
                    <a:pt x="0" y="43"/>
                  </a:cubicBezTo>
                  <a:cubicBezTo>
                    <a:pt x="4" y="43"/>
                    <a:pt x="9" y="43"/>
                    <a:pt x="13" y="43"/>
                  </a:cubicBezTo>
                  <a:cubicBezTo>
                    <a:pt x="44" y="43"/>
                    <a:pt x="74" y="38"/>
                    <a:pt x="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62"/>
            <p:cNvSpPr/>
            <p:nvPr/>
          </p:nvSpPr>
          <p:spPr>
            <a:xfrm>
              <a:off x="3891300" y="1592650"/>
              <a:ext cx="1450" cy="1600"/>
            </a:xfrm>
            <a:custGeom>
              <a:avLst/>
              <a:gdLst/>
              <a:ahLst/>
              <a:cxnLst/>
              <a:rect l="l" t="t" r="r" b="b"/>
              <a:pathLst>
                <a:path w="58" h="64" extrusionOk="0">
                  <a:moveTo>
                    <a:pt x="17" y="0"/>
                  </a:moveTo>
                  <a:lnTo>
                    <a:pt x="17" y="0"/>
                  </a:lnTo>
                  <a:cubicBezTo>
                    <a:pt x="0" y="36"/>
                    <a:pt x="16" y="53"/>
                    <a:pt x="46" y="63"/>
                  </a:cubicBezTo>
                  <a:cubicBezTo>
                    <a:pt x="41" y="41"/>
                    <a:pt x="58" y="9"/>
                    <a:pt x="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62"/>
            <p:cNvSpPr/>
            <p:nvPr/>
          </p:nvSpPr>
          <p:spPr>
            <a:xfrm>
              <a:off x="3757050" y="1647075"/>
              <a:ext cx="1575" cy="925"/>
            </a:xfrm>
            <a:custGeom>
              <a:avLst/>
              <a:gdLst/>
              <a:ahLst/>
              <a:cxnLst/>
              <a:rect l="l" t="t" r="r" b="b"/>
              <a:pathLst>
                <a:path w="63" h="37" extrusionOk="0">
                  <a:moveTo>
                    <a:pt x="62" y="1"/>
                  </a:moveTo>
                  <a:lnTo>
                    <a:pt x="62" y="1"/>
                  </a:lnTo>
                  <a:cubicBezTo>
                    <a:pt x="58" y="2"/>
                    <a:pt x="55" y="2"/>
                    <a:pt x="51" y="2"/>
                  </a:cubicBezTo>
                  <a:cubicBezTo>
                    <a:pt x="45" y="2"/>
                    <a:pt x="39" y="2"/>
                    <a:pt x="33" y="2"/>
                  </a:cubicBezTo>
                  <a:cubicBezTo>
                    <a:pt x="19" y="2"/>
                    <a:pt x="5" y="5"/>
                    <a:pt x="0" y="28"/>
                  </a:cubicBezTo>
                  <a:cubicBezTo>
                    <a:pt x="10" y="34"/>
                    <a:pt x="19" y="37"/>
                    <a:pt x="26" y="37"/>
                  </a:cubicBezTo>
                  <a:cubicBezTo>
                    <a:pt x="44" y="37"/>
                    <a:pt x="54" y="21"/>
                    <a:pt x="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62"/>
            <p:cNvSpPr/>
            <p:nvPr/>
          </p:nvSpPr>
          <p:spPr>
            <a:xfrm>
              <a:off x="3827600" y="1521425"/>
              <a:ext cx="1475" cy="1575"/>
            </a:xfrm>
            <a:custGeom>
              <a:avLst/>
              <a:gdLst/>
              <a:ahLst/>
              <a:cxnLst/>
              <a:rect l="l" t="t" r="r" b="b"/>
              <a:pathLst>
                <a:path w="59" h="63" extrusionOk="0">
                  <a:moveTo>
                    <a:pt x="18" y="1"/>
                  </a:moveTo>
                  <a:cubicBezTo>
                    <a:pt x="1" y="34"/>
                    <a:pt x="17" y="51"/>
                    <a:pt x="47" y="63"/>
                  </a:cubicBezTo>
                  <a:cubicBezTo>
                    <a:pt x="43" y="40"/>
                    <a:pt x="59" y="7"/>
                    <a:pt x="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62"/>
            <p:cNvSpPr/>
            <p:nvPr/>
          </p:nvSpPr>
          <p:spPr>
            <a:xfrm>
              <a:off x="3877350" y="1652475"/>
              <a:ext cx="1100" cy="2225"/>
            </a:xfrm>
            <a:custGeom>
              <a:avLst/>
              <a:gdLst/>
              <a:ahLst/>
              <a:cxnLst/>
              <a:rect l="l" t="t" r="r" b="b"/>
              <a:pathLst>
                <a:path w="44" h="89" extrusionOk="0">
                  <a:moveTo>
                    <a:pt x="1" y="1"/>
                  </a:moveTo>
                  <a:cubicBezTo>
                    <a:pt x="1" y="37"/>
                    <a:pt x="1" y="73"/>
                    <a:pt x="43" y="88"/>
                  </a:cubicBezTo>
                  <a:cubicBezTo>
                    <a:pt x="43" y="52"/>
                    <a:pt x="43" y="15"/>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62"/>
            <p:cNvSpPr/>
            <p:nvPr/>
          </p:nvSpPr>
          <p:spPr>
            <a:xfrm>
              <a:off x="3846800" y="1599575"/>
              <a:ext cx="1550" cy="1600"/>
            </a:xfrm>
            <a:custGeom>
              <a:avLst/>
              <a:gdLst/>
              <a:ahLst/>
              <a:cxnLst/>
              <a:rect l="l" t="t" r="r" b="b"/>
              <a:pathLst>
                <a:path w="62" h="64" extrusionOk="0">
                  <a:moveTo>
                    <a:pt x="14" y="1"/>
                  </a:moveTo>
                  <a:cubicBezTo>
                    <a:pt x="18" y="23"/>
                    <a:pt x="1" y="55"/>
                    <a:pt x="40" y="64"/>
                  </a:cubicBezTo>
                  <a:cubicBezTo>
                    <a:pt x="62" y="29"/>
                    <a:pt x="43" y="13"/>
                    <a:pt x="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62"/>
            <p:cNvSpPr/>
            <p:nvPr/>
          </p:nvSpPr>
          <p:spPr>
            <a:xfrm>
              <a:off x="3828500" y="1522950"/>
              <a:ext cx="1500" cy="1600"/>
            </a:xfrm>
            <a:custGeom>
              <a:avLst/>
              <a:gdLst/>
              <a:ahLst/>
              <a:cxnLst/>
              <a:rect l="l" t="t" r="r" b="b"/>
              <a:pathLst>
                <a:path w="60" h="64" extrusionOk="0">
                  <a:moveTo>
                    <a:pt x="12" y="1"/>
                  </a:moveTo>
                  <a:lnTo>
                    <a:pt x="12" y="1"/>
                  </a:lnTo>
                  <a:cubicBezTo>
                    <a:pt x="17" y="23"/>
                    <a:pt x="0" y="55"/>
                    <a:pt x="39" y="64"/>
                  </a:cubicBezTo>
                  <a:cubicBezTo>
                    <a:pt x="60" y="28"/>
                    <a:pt x="40" y="12"/>
                    <a:pt x="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62"/>
            <p:cNvSpPr/>
            <p:nvPr/>
          </p:nvSpPr>
          <p:spPr>
            <a:xfrm>
              <a:off x="3927600" y="1539175"/>
              <a:ext cx="1575" cy="925"/>
            </a:xfrm>
            <a:custGeom>
              <a:avLst/>
              <a:gdLst/>
              <a:ahLst/>
              <a:cxnLst/>
              <a:rect l="l" t="t" r="r" b="b"/>
              <a:pathLst>
                <a:path w="63" h="37" extrusionOk="0">
                  <a:moveTo>
                    <a:pt x="32" y="0"/>
                  </a:moveTo>
                  <a:cubicBezTo>
                    <a:pt x="17" y="0"/>
                    <a:pt x="4" y="4"/>
                    <a:pt x="1" y="28"/>
                  </a:cubicBezTo>
                  <a:cubicBezTo>
                    <a:pt x="11" y="34"/>
                    <a:pt x="19" y="37"/>
                    <a:pt x="27" y="37"/>
                  </a:cubicBezTo>
                  <a:cubicBezTo>
                    <a:pt x="44" y="37"/>
                    <a:pt x="54" y="21"/>
                    <a:pt x="63" y="1"/>
                  </a:cubicBezTo>
                  <a:lnTo>
                    <a:pt x="63" y="1"/>
                  </a:lnTo>
                  <a:cubicBezTo>
                    <a:pt x="60" y="1"/>
                    <a:pt x="58" y="2"/>
                    <a:pt x="55" y="2"/>
                  </a:cubicBezTo>
                  <a:cubicBezTo>
                    <a:pt x="47" y="2"/>
                    <a:pt x="39" y="0"/>
                    <a:pt x="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62"/>
            <p:cNvSpPr/>
            <p:nvPr/>
          </p:nvSpPr>
          <p:spPr>
            <a:xfrm>
              <a:off x="3857625" y="1546725"/>
              <a:ext cx="1475" cy="1600"/>
            </a:xfrm>
            <a:custGeom>
              <a:avLst/>
              <a:gdLst/>
              <a:ahLst/>
              <a:cxnLst/>
              <a:rect l="l" t="t" r="r" b="b"/>
              <a:pathLst>
                <a:path w="59" h="64" extrusionOk="0">
                  <a:moveTo>
                    <a:pt x="12" y="0"/>
                  </a:moveTo>
                  <a:cubicBezTo>
                    <a:pt x="16" y="22"/>
                    <a:pt x="0" y="55"/>
                    <a:pt x="40" y="63"/>
                  </a:cubicBezTo>
                  <a:cubicBezTo>
                    <a:pt x="58" y="28"/>
                    <a:pt x="42" y="12"/>
                    <a:pt x="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62"/>
            <p:cNvSpPr/>
            <p:nvPr/>
          </p:nvSpPr>
          <p:spPr>
            <a:xfrm>
              <a:off x="3894600" y="1557500"/>
              <a:ext cx="2200" cy="1100"/>
            </a:xfrm>
            <a:custGeom>
              <a:avLst/>
              <a:gdLst/>
              <a:ahLst/>
              <a:cxnLst/>
              <a:rect l="l" t="t" r="r" b="b"/>
              <a:pathLst>
                <a:path w="88" h="44" extrusionOk="0">
                  <a:moveTo>
                    <a:pt x="87" y="1"/>
                  </a:moveTo>
                  <a:cubicBezTo>
                    <a:pt x="50" y="1"/>
                    <a:pt x="16" y="2"/>
                    <a:pt x="1" y="43"/>
                  </a:cubicBezTo>
                  <a:cubicBezTo>
                    <a:pt x="37" y="43"/>
                    <a:pt x="72" y="43"/>
                    <a:pt x="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62"/>
            <p:cNvSpPr/>
            <p:nvPr/>
          </p:nvSpPr>
          <p:spPr>
            <a:xfrm>
              <a:off x="3859375" y="1550400"/>
              <a:ext cx="300" cy="325"/>
            </a:xfrm>
            <a:custGeom>
              <a:avLst/>
              <a:gdLst/>
              <a:ahLst/>
              <a:cxnLst/>
              <a:rect l="l" t="t" r="r" b="b"/>
              <a:pathLst>
                <a:path w="12" h="13" extrusionOk="0">
                  <a:moveTo>
                    <a:pt x="1" y="1"/>
                  </a:moveTo>
                  <a:lnTo>
                    <a:pt x="5" y="12"/>
                  </a:lnTo>
                  <a:lnTo>
                    <a:pt x="12" y="2"/>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62"/>
            <p:cNvSpPr/>
            <p:nvPr/>
          </p:nvSpPr>
          <p:spPr>
            <a:xfrm>
              <a:off x="3893525" y="1558600"/>
              <a:ext cx="1100" cy="775"/>
            </a:xfrm>
            <a:custGeom>
              <a:avLst/>
              <a:gdLst/>
              <a:ahLst/>
              <a:cxnLst/>
              <a:rect l="l" t="t" r="r" b="b"/>
              <a:pathLst>
                <a:path w="44" h="31" extrusionOk="0">
                  <a:moveTo>
                    <a:pt x="44" y="1"/>
                  </a:moveTo>
                  <a:cubicBezTo>
                    <a:pt x="34" y="7"/>
                    <a:pt x="1" y="1"/>
                    <a:pt x="27" y="30"/>
                  </a:cubicBezTo>
                  <a:cubicBezTo>
                    <a:pt x="32" y="20"/>
                    <a:pt x="38" y="10"/>
                    <a:pt x="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62"/>
            <p:cNvSpPr/>
            <p:nvPr/>
          </p:nvSpPr>
          <p:spPr>
            <a:xfrm>
              <a:off x="3967975" y="1533000"/>
              <a:ext cx="1150" cy="775"/>
            </a:xfrm>
            <a:custGeom>
              <a:avLst/>
              <a:gdLst/>
              <a:ahLst/>
              <a:cxnLst/>
              <a:rect l="l" t="t" r="r" b="b"/>
              <a:pathLst>
                <a:path w="46" h="31" extrusionOk="0">
                  <a:moveTo>
                    <a:pt x="19" y="0"/>
                  </a:moveTo>
                  <a:lnTo>
                    <a:pt x="19" y="0"/>
                  </a:lnTo>
                  <a:cubicBezTo>
                    <a:pt x="13" y="11"/>
                    <a:pt x="6" y="21"/>
                    <a:pt x="1" y="30"/>
                  </a:cubicBezTo>
                  <a:cubicBezTo>
                    <a:pt x="10" y="24"/>
                    <a:pt x="45" y="30"/>
                    <a:pt x="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62"/>
            <p:cNvSpPr/>
            <p:nvPr/>
          </p:nvSpPr>
          <p:spPr>
            <a:xfrm>
              <a:off x="3970575" y="1532025"/>
              <a:ext cx="275" cy="325"/>
            </a:xfrm>
            <a:custGeom>
              <a:avLst/>
              <a:gdLst/>
              <a:ahLst/>
              <a:cxnLst/>
              <a:rect l="l" t="t" r="r" b="b"/>
              <a:pathLst>
                <a:path w="11" h="13" extrusionOk="0">
                  <a:moveTo>
                    <a:pt x="0" y="1"/>
                  </a:moveTo>
                  <a:lnTo>
                    <a:pt x="3" y="13"/>
                  </a:lnTo>
                  <a:lnTo>
                    <a:pt x="11" y="4"/>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62"/>
            <p:cNvSpPr/>
            <p:nvPr/>
          </p:nvSpPr>
          <p:spPr>
            <a:xfrm>
              <a:off x="3972625" y="1530950"/>
              <a:ext cx="350" cy="275"/>
            </a:xfrm>
            <a:custGeom>
              <a:avLst/>
              <a:gdLst/>
              <a:ahLst/>
              <a:cxnLst/>
              <a:rect l="l" t="t" r="r" b="b"/>
              <a:pathLst>
                <a:path w="14" h="11" extrusionOk="0">
                  <a:moveTo>
                    <a:pt x="13" y="0"/>
                  </a:moveTo>
                  <a:lnTo>
                    <a:pt x="0" y="4"/>
                  </a:lnTo>
                  <a:lnTo>
                    <a:pt x="11" y="11"/>
                  </a:lnTo>
                  <a:lnTo>
                    <a:pt x="1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62"/>
            <p:cNvSpPr/>
            <p:nvPr/>
          </p:nvSpPr>
          <p:spPr>
            <a:xfrm>
              <a:off x="3748875" y="1599625"/>
              <a:ext cx="1100" cy="1075"/>
            </a:xfrm>
            <a:custGeom>
              <a:avLst/>
              <a:gdLst/>
              <a:ahLst/>
              <a:cxnLst/>
              <a:rect l="l" t="t" r="r" b="b"/>
              <a:pathLst>
                <a:path w="44" h="43" extrusionOk="0">
                  <a:moveTo>
                    <a:pt x="43" y="0"/>
                  </a:moveTo>
                  <a:lnTo>
                    <a:pt x="43" y="0"/>
                  </a:lnTo>
                  <a:cubicBezTo>
                    <a:pt x="21" y="5"/>
                    <a:pt x="6" y="19"/>
                    <a:pt x="0" y="43"/>
                  </a:cubicBezTo>
                  <a:cubicBezTo>
                    <a:pt x="25" y="37"/>
                    <a:pt x="40" y="24"/>
                    <a:pt x="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62"/>
            <p:cNvSpPr/>
            <p:nvPr/>
          </p:nvSpPr>
          <p:spPr>
            <a:xfrm>
              <a:off x="3747850" y="1600675"/>
              <a:ext cx="1050" cy="775"/>
            </a:xfrm>
            <a:custGeom>
              <a:avLst/>
              <a:gdLst/>
              <a:ahLst/>
              <a:cxnLst/>
              <a:rect l="l" t="t" r="r" b="b"/>
              <a:pathLst>
                <a:path w="42" h="31" extrusionOk="0">
                  <a:moveTo>
                    <a:pt x="41" y="1"/>
                  </a:moveTo>
                  <a:cubicBezTo>
                    <a:pt x="34" y="8"/>
                    <a:pt x="1" y="3"/>
                    <a:pt x="24" y="31"/>
                  </a:cubicBezTo>
                  <a:cubicBezTo>
                    <a:pt x="31" y="21"/>
                    <a:pt x="36" y="10"/>
                    <a:pt x="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62"/>
            <p:cNvSpPr/>
            <p:nvPr/>
          </p:nvSpPr>
          <p:spPr>
            <a:xfrm>
              <a:off x="3758625" y="1646025"/>
              <a:ext cx="1075" cy="1075"/>
            </a:xfrm>
            <a:custGeom>
              <a:avLst/>
              <a:gdLst/>
              <a:ahLst/>
              <a:cxnLst/>
              <a:rect l="l" t="t" r="r" b="b"/>
              <a:pathLst>
                <a:path w="43" h="43" extrusionOk="0">
                  <a:moveTo>
                    <a:pt x="43" y="0"/>
                  </a:moveTo>
                  <a:lnTo>
                    <a:pt x="43" y="0"/>
                  </a:lnTo>
                  <a:cubicBezTo>
                    <a:pt x="19" y="6"/>
                    <a:pt x="4" y="18"/>
                    <a:pt x="0" y="43"/>
                  </a:cubicBezTo>
                  <a:cubicBezTo>
                    <a:pt x="24" y="38"/>
                    <a:pt x="38" y="24"/>
                    <a:pt x="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62"/>
            <p:cNvSpPr/>
            <p:nvPr/>
          </p:nvSpPr>
          <p:spPr>
            <a:xfrm>
              <a:off x="3945325" y="1519725"/>
              <a:ext cx="1100" cy="750"/>
            </a:xfrm>
            <a:custGeom>
              <a:avLst/>
              <a:gdLst/>
              <a:ahLst/>
              <a:cxnLst/>
              <a:rect l="l" t="t" r="r" b="b"/>
              <a:pathLst>
                <a:path w="44" h="30" extrusionOk="0">
                  <a:moveTo>
                    <a:pt x="44" y="0"/>
                  </a:moveTo>
                  <a:cubicBezTo>
                    <a:pt x="34" y="8"/>
                    <a:pt x="1" y="2"/>
                    <a:pt x="27" y="29"/>
                  </a:cubicBezTo>
                  <a:cubicBezTo>
                    <a:pt x="33" y="19"/>
                    <a:pt x="38" y="10"/>
                    <a:pt x="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62"/>
            <p:cNvSpPr/>
            <p:nvPr/>
          </p:nvSpPr>
          <p:spPr>
            <a:xfrm>
              <a:off x="3808675" y="1608650"/>
              <a:ext cx="350" cy="275"/>
            </a:xfrm>
            <a:custGeom>
              <a:avLst/>
              <a:gdLst/>
              <a:ahLst/>
              <a:cxnLst/>
              <a:rect l="l" t="t" r="r" b="b"/>
              <a:pathLst>
                <a:path w="14" h="11" extrusionOk="0">
                  <a:moveTo>
                    <a:pt x="3" y="0"/>
                  </a:moveTo>
                  <a:lnTo>
                    <a:pt x="1" y="11"/>
                  </a:lnTo>
                  <a:lnTo>
                    <a:pt x="14" y="6"/>
                  </a:lnTo>
                  <a:lnTo>
                    <a:pt x="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62"/>
            <p:cNvSpPr/>
            <p:nvPr/>
          </p:nvSpPr>
          <p:spPr>
            <a:xfrm>
              <a:off x="3912275" y="1518025"/>
              <a:ext cx="300" cy="300"/>
            </a:xfrm>
            <a:custGeom>
              <a:avLst/>
              <a:gdLst/>
              <a:ahLst/>
              <a:cxnLst/>
              <a:rect l="l" t="t" r="r" b="b"/>
              <a:pathLst>
                <a:path w="12" h="12" extrusionOk="0">
                  <a:moveTo>
                    <a:pt x="1" y="0"/>
                  </a:moveTo>
                  <a:lnTo>
                    <a:pt x="5" y="12"/>
                  </a:lnTo>
                  <a:lnTo>
                    <a:pt x="11" y="1"/>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62"/>
            <p:cNvSpPr/>
            <p:nvPr/>
          </p:nvSpPr>
          <p:spPr>
            <a:xfrm>
              <a:off x="3884875" y="1583400"/>
              <a:ext cx="300" cy="275"/>
            </a:xfrm>
            <a:custGeom>
              <a:avLst/>
              <a:gdLst/>
              <a:ahLst/>
              <a:cxnLst/>
              <a:rect l="l" t="t" r="r" b="b"/>
              <a:pathLst>
                <a:path w="12" h="11" extrusionOk="0">
                  <a:moveTo>
                    <a:pt x="1" y="1"/>
                  </a:moveTo>
                  <a:cubicBezTo>
                    <a:pt x="5" y="5"/>
                    <a:pt x="9" y="10"/>
                    <a:pt x="10" y="10"/>
                  </a:cubicBezTo>
                  <a:cubicBezTo>
                    <a:pt x="10" y="10"/>
                    <a:pt x="10" y="9"/>
                    <a:pt x="8" y="7"/>
                  </a:cubicBezTo>
                  <a:lnTo>
                    <a:pt x="8" y="7"/>
                  </a:lnTo>
                  <a:cubicBezTo>
                    <a:pt x="10" y="8"/>
                    <a:pt x="11" y="10"/>
                    <a:pt x="11" y="10"/>
                  </a:cubicBezTo>
                  <a:cubicBezTo>
                    <a:pt x="11" y="10"/>
                    <a:pt x="10" y="8"/>
                    <a:pt x="5" y="3"/>
                  </a:cubicBezTo>
                  <a:lnTo>
                    <a:pt x="5" y="3"/>
                  </a:lnTo>
                  <a:cubicBezTo>
                    <a:pt x="6" y="4"/>
                    <a:pt x="7" y="6"/>
                    <a:pt x="8" y="7"/>
                  </a:cubicBezTo>
                  <a:lnTo>
                    <a:pt x="8" y="7"/>
                  </a:lnTo>
                  <a:cubicBezTo>
                    <a:pt x="6" y="5"/>
                    <a:pt x="3" y="3"/>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62"/>
            <p:cNvSpPr/>
            <p:nvPr/>
          </p:nvSpPr>
          <p:spPr>
            <a:xfrm>
              <a:off x="3917675" y="1515750"/>
              <a:ext cx="300" cy="325"/>
            </a:xfrm>
            <a:custGeom>
              <a:avLst/>
              <a:gdLst/>
              <a:ahLst/>
              <a:cxnLst/>
              <a:rect l="l" t="t" r="r" b="b"/>
              <a:pathLst>
                <a:path w="12" h="13" extrusionOk="0">
                  <a:moveTo>
                    <a:pt x="7" y="0"/>
                  </a:moveTo>
                  <a:lnTo>
                    <a:pt x="0" y="11"/>
                  </a:lnTo>
                  <a:lnTo>
                    <a:pt x="11" y="12"/>
                  </a:lnTo>
                  <a:lnTo>
                    <a:pt x="11" y="12"/>
                  </a:lnTo>
                  <a:lnTo>
                    <a:pt x="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62"/>
            <p:cNvSpPr/>
            <p:nvPr/>
          </p:nvSpPr>
          <p:spPr>
            <a:xfrm>
              <a:off x="3919750" y="1514750"/>
              <a:ext cx="350" cy="300"/>
            </a:xfrm>
            <a:custGeom>
              <a:avLst/>
              <a:gdLst/>
              <a:ahLst/>
              <a:cxnLst/>
              <a:rect l="l" t="t" r="r" b="b"/>
              <a:pathLst>
                <a:path w="14" h="12" extrusionOk="0">
                  <a:moveTo>
                    <a:pt x="14" y="1"/>
                  </a:moveTo>
                  <a:lnTo>
                    <a:pt x="1" y="4"/>
                  </a:lnTo>
                  <a:lnTo>
                    <a:pt x="11" y="11"/>
                  </a:lnTo>
                  <a:lnTo>
                    <a:pt x="1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62"/>
            <p:cNvSpPr/>
            <p:nvPr/>
          </p:nvSpPr>
          <p:spPr>
            <a:xfrm>
              <a:off x="3921600" y="1513225"/>
              <a:ext cx="1100" cy="775"/>
            </a:xfrm>
            <a:custGeom>
              <a:avLst/>
              <a:gdLst/>
              <a:ahLst/>
              <a:cxnLst/>
              <a:rect l="l" t="t" r="r" b="b"/>
              <a:pathLst>
                <a:path w="44" h="31" extrusionOk="0">
                  <a:moveTo>
                    <a:pt x="43" y="1"/>
                  </a:moveTo>
                  <a:cubicBezTo>
                    <a:pt x="34" y="9"/>
                    <a:pt x="0" y="3"/>
                    <a:pt x="26" y="31"/>
                  </a:cubicBezTo>
                  <a:cubicBezTo>
                    <a:pt x="32" y="21"/>
                    <a:pt x="38" y="11"/>
                    <a:pt x="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62"/>
            <p:cNvSpPr/>
            <p:nvPr/>
          </p:nvSpPr>
          <p:spPr>
            <a:xfrm>
              <a:off x="3827700" y="1585925"/>
              <a:ext cx="1075" cy="725"/>
            </a:xfrm>
            <a:custGeom>
              <a:avLst/>
              <a:gdLst/>
              <a:ahLst/>
              <a:cxnLst/>
              <a:rect l="l" t="t" r="r" b="b"/>
              <a:pathLst>
                <a:path w="43" h="29" extrusionOk="0">
                  <a:moveTo>
                    <a:pt x="17" y="0"/>
                  </a:moveTo>
                  <a:lnTo>
                    <a:pt x="17" y="0"/>
                  </a:lnTo>
                  <a:cubicBezTo>
                    <a:pt x="11" y="11"/>
                    <a:pt x="4" y="19"/>
                    <a:pt x="0" y="29"/>
                  </a:cubicBezTo>
                  <a:cubicBezTo>
                    <a:pt x="9" y="23"/>
                    <a:pt x="43" y="29"/>
                    <a:pt x="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62"/>
            <p:cNvSpPr/>
            <p:nvPr/>
          </p:nvSpPr>
          <p:spPr>
            <a:xfrm>
              <a:off x="3798925" y="1623675"/>
              <a:ext cx="300" cy="350"/>
            </a:xfrm>
            <a:custGeom>
              <a:avLst/>
              <a:gdLst/>
              <a:ahLst/>
              <a:cxnLst/>
              <a:rect l="l" t="t" r="r" b="b"/>
              <a:pathLst>
                <a:path w="12" h="14" extrusionOk="0">
                  <a:moveTo>
                    <a:pt x="8" y="0"/>
                  </a:moveTo>
                  <a:lnTo>
                    <a:pt x="1" y="10"/>
                  </a:lnTo>
                  <a:lnTo>
                    <a:pt x="12" y="13"/>
                  </a:lnTo>
                  <a:lnTo>
                    <a:pt x="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62"/>
            <p:cNvSpPr/>
            <p:nvPr/>
          </p:nvSpPr>
          <p:spPr>
            <a:xfrm>
              <a:off x="3826625" y="1586625"/>
              <a:ext cx="1100" cy="1100"/>
            </a:xfrm>
            <a:custGeom>
              <a:avLst/>
              <a:gdLst/>
              <a:ahLst/>
              <a:cxnLst/>
              <a:rect l="l" t="t" r="r" b="b"/>
              <a:pathLst>
                <a:path w="44" h="44" extrusionOk="0">
                  <a:moveTo>
                    <a:pt x="43" y="1"/>
                  </a:moveTo>
                  <a:lnTo>
                    <a:pt x="43" y="1"/>
                  </a:lnTo>
                  <a:cubicBezTo>
                    <a:pt x="20" y="5"/>
                    <a:pt x="6" y="20"/>
                    <a:pt x="0" y="44"/>
                  </a:cubicBezTo>
                  <a:cubicBezTo>
                    <a:pt x="23" y="39"/>
                    <a:pt x="38" y="26"/>
                    <a:pt x="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62"/>
            <p:cNvSpPr/>
            <p:nvPr/>
          </p:nvSpPr>
          <p:spPr>
            <a:xfrm>
              <a:off x="3949625" y="1498150"/>
              <a:ext cx="1100" cy="1100"/>
            </a:xfrm>
            <a:custGeom>
              <a:avLst/>
              <a:gdLst/>
              <a:ahLst/>
              <a:cxnLst/>
              <a:rect l="l" t="t" r="r" b="b"/>
              <a:pathLst>
                <a:path w="44" h="44" extrusionOk="0">
                  <a:moveTo>
                    <a:pt x="44" y="0"/>
                  </a:moveTo>
                  <a:lnTo>
                    <a:pt x="44" y="0"/>
                  </a:lnTo>
                  <a:cubicBezTo>
                    <a:pt x="21" y="6"/>
                    <a:pt x="6" y="20"/>
                    <a:pt x="1" y="43"/>
                  </a:cubicBezTo>
                  <a:cubicBezTo>
                    <a:pt x="25" y="38"/>
                    <a:pt x="39" y="24"/>
                    <a:pt x="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62"/>
            <p:cNvSpPr/>
            <p:nvPr/>
          </p:nvSpPr>
          <p:spPr>
            <a:xfrm>
              <a:off x="3752125" y="1597450"/>
              <a:ext cx="1125" cy="1100"/>
            </a:xfrm>
            <a:custGeom>
              <a:avLst/>
              <a:gdLst/>
              <a:ahLst/>
              <a:cxnLst/>
              <a:rect l="l" t="t" r="r" b="b"/>
              <a:pathLst>
                <a:path w="45" h="44" extrusionOk="0">
                  <a:moveTo>
                    <a:pt x="43" y="1"/>
                  </a:moveTo>
                  <a:cubicBezTo>
                    <a:pt x="20" y="6"/>
                    <a:pt x="6" y="20"/>
                    <a:pt x="1" y="43"/>
                  </a:cubicBezTo>
                  <a:cubicBezTo>
                    <a:pt x="24" y="38"/>
                    <a:pt x="39" y="25"/>
                    <a:pt x="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62"/>
            <p:cNvSpPr/>
            <p:nvPr/>
          </p:nvSpPr>
          <p:spPr>
            <a:xfrm>
              <a:off x="3950725" y="1497425"/>
              <a:ext cx="1075" cy="750"/>
            </a:xfrm>
            <a:custGeom>
              <a:avLst/>
              <a:gdLst/>
              <a:ahLst/>
              <a:cxnLst/>
              <a:rect l="l" t="t" r="r" b="b"/>
              <a:pathLst>
                <a:path w="43" h="30" extrusionOk="0">
                  <a:moveTo>
                    <a:pt x="19" y="1"/>
                  </a:moveTo>
                  <a:lnTo>
                    <a:pt x="19" y="1"/>
                  </a:lnTo>
                  <a:cubicBezTo>
                    <a:pt x="13" y="11"/>
                    <a:pt x="6" y="21"/>
                    <a:pt x="1" y="29"/>
                  </a:cubicBezTo>
                  <a:cubicBezTo>
                    <a:pt x="10" y="22"/>
                    <a:pt x="42" y="28"/>
                    <a:pt x="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62"/>
            <p:cNvSpPr/>
            <p:nvPr/>
          </p:nvSpPr>
          <p:spPr>
            <a:xfrm>
              <a:off x="3939925" y="1728025"/>
              <a:ext cx="750" cy="700"/>
            </a:xfrm>
            <a:custGeom>
              <a:avLst/>
              <a:gdLst/>
              <a:ahLst/>
              <a:cxnLst/>
              <a:rect l="l" t="t" r="r" b="b"/>
              <a:pathLst>
                <a:path w="30" h="28" extrusionOk="0">
                  <a:moveTo>
                    <a:pt x="0" y="0"/>
                  </a:moveTo>
                  <a:lnTo>
                    <a:pt x="0" y="0"/>
                  </a:lnTo>
                  <a:cubicBezTo>
                    <a:pt x="6" y="8"/>
                    <a:pt x="4" y="27"/>
                    <a:pt x="13" y="27"/>
                  </a:cubicBezTo>
                  <a:cubicBezTo>
                    <a:pt x="17" y="27"/>
                    <a:pt x="22" y="25"/>
                    <a:pt x="30" y="17"/>
                  </a:cubicBezTo>
                  <a:cubicBezTo>
                    <a:pt x="19" y="12"/>
                    <a:pt x="10" y="6"/>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62"/>
            <p:cNvSpPr/>
            <p:nvPr/>
          </p:nvSpPr>
          <p:spPr>
            <a:xfrm>
              <a:off x="3952925" y="1495975"/>
              <a:ext cx="1025" cy="775"/>
            </a:xfrm>
            <a:custGeom>
              <a:avLst/>
              <a:gdLst/>
              <a:ahLst/>
              <a:cxnLst/>
              <a:rect l="l" t="t" r="r" b="b"/>
              <a:pathLst>
                <a:path w="41" h="31" extrusionOk="0">
                  <a:moveTo>
                    <a:pt x="41" y="1"/>
                  </a:moveTo>
                  <a:cubicBezTo>
                    <a:pt x="33" y="10"/>
                    <a:pt x="0" y="1"/>
                    <a:pt x="24" y="31"/>
                  </a:cubicBezTo>
                  <a:cubicBezTo>
                    <a:pt x="29" y="20"/>
                    <a:pt x="35" y="11"/>
                    <a:pt x="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62"/>
            <p:cNvSpPr/>
            <p:nvPr/>
          </p:nvSpPr>
          <p:spPr>
            <a:xfrm>
              <a:off x="3957650" y="1769425"/>
              <a:ext cx="300" cy="300"/>
            </a:xfrm>
            <a:custGeom>
              <a:avLst/>
              <a:gdLst/>
              <a:ahLst/>
              <a:cxnLst/>
              <a:rect l="l" t="t" r="r" b="b"/>
              <a:pathLst>
                <a:path w="12" h="12" extrusionOk="0">
                  <a:moveTo>
                    <a:pt x="1" y="1"/>
                  </a:moveTo>
                  <a:lnTo>
                    <a:pt x="0" y="11"/>
                  </a:lnTo>
                  <a:lnTo>
                    <a:pt x="0" y="11"/>
                  </a:lnTo>
                  <a:lnTo>
                    <a:pt x="12" y="8"/>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62"/>
            <p:cNvSpPr/>
            <p:nvPr/>
          </p:nvSpPr>
          <p:spPr>
            <a:xfrm>
              <a:off x="3800675" y="1622275"/>
              <a:ext cx="1150" cy="750"/>
            </a:xfrm>
            <a:custGeom>
              <a:avLst/>
              <a:gdLst/>
              <a:ahLst/>
              <a:cxnLst/>
              <a:rect l="l" t="t" r="r" b="b"/>
              <a:pathLst>
                <a:path w="46" h="30" extrusionOk="0">
                  <a:moveTo>
                    <a:pt x="45" y="1"/>
                  </a:moveTo>
                  <a:cubicBezTo>
                    <a:pt x="36" y="7"/>
                    <a:pt x="0" y="1"/>
                    <a:pt x="27" y="30"/>
                  </a:cubicBezTo>
                  <a:cubicBezTo>
                    <a:pt x="32" y="19"/>
                    <a:pt x="40" y="10"/>
                    <a:pt x="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62"/>
            <p:cNvSpPr/>
            <p:nvPr/>
          </p:nvSpPr>
          <p:spPr>
            <a:xfrm>
              <a:off x="3953950" y="1495275"/>
              <a:ext cx="1075" cy="725"/>
            </a:xfrm>
            <a:custGeom>
              <a:avLst/>
              <a:gdLst/>
              <a:ahLst/>
              <a:cxnLst/>
              <a:rect l="l" t="t" r="r" b="b"/>
              <a:pathLst>
                <a:path w="43" h="29" extrusionOk="0">
                  <a:moveTo>
                    <a:pt x="19" y="0"/>
                  </a:moveTo>
                  <a:lnTo>
                    <a:pt x="19" y="0"/>
                  </a:lnTo>
                  <a:cubicBezTo>
                    <a:pt x="12" y="11"/>
                    <a:pt x="6" y="19"/>
                    <a:pt x="1" y="29"/>
                  </a:cubicBezTo>
                  <a:cubicBezTo>
                    <a:pt x="9" y="22"/>
                    <a:pt x="43" y="28"/>
                    <a:pt x="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62"/>
            <p:cNvSpPr/>
            <p:nvPr/>
          </p:nvSpPr>
          <p:spPr>
            <a:xfrm>
              <a:off x="3755350" y="1595275"/>
              <a:ext cx="1125" cy="1100"/>
            </a:xfrm>
            <a:custGeom>
              <a:avLst/>
              <a:gdLst/>
              <a:ahLst/>
              <a:cxnLst/>
              <a:rect l="l" t="t" r="r" b="b"/>
              <a:pathLst>
                <a:path w="45" h="44" extrusionOk="0">
                  <a:moveTo>
                    <a:pt x="45" y="1"/>
                  </a:moveTo>
                  <a:cubicBezTo>
                    <a:pt x="21" y="6"/>
                    <a:pt x="6" y="19"/>
                    <a:pt x="1" y="43"/>
                  </a:cubicBezTo>
                  <a:lnTo>
                    <a:pt x="2" y="44"/>
                  </a:lnTo>
                  <a:cubicBezTo>
                    <a:pt x="24" y="38"/>
                    <a:pt x="39" y="24"/>
                    <a:pt x="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62"/>
            <p:cNvSpPr/>
            <p:nvPr/>
          </p:nvSpPr>
          <p:spPr>
            <a:xfrm>
              <a:off x="3890625" y="1590325"/>
              <a:ext cx="325" cy="300"/>
            </a:xfrm>
            <a:custGeom>
              <a:avLst/>
              <a:gdLst/>
              <a:ahLst/>
              <a:cxnLst/>
              <a:rect l="l" t="t" r="r" b="b"/>
              <a:pathLst>
                <a:path w="13" h="12" extrusionOk="0">
                  <a:moveTo>
                    <a:pt x="12" y="0"/>
                  </a:moveTo>
                  <a:lnTo>
                    <a:pt x="0" y="4"/>
                  </a:lnTo>
                  <a:lnTo>
                    <a:pt x="10" y="11"/>
                  </a:lnTo>
                  <a:lnTo>
                    <a:pt x="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62"/>
            <p:cNvSpPr/>
            <p:nvPr/>
          </p:nvSpPr>
          <p:spPr>
            <a:xfrm>
              <a:off x="3815175" y="1487725"/>
              <a:ext cx="300" cy="300"/>
            </a:xfrm>
            <a:custGeom>
              <a:avLst/>
              <a:gdLst/>
              <a:ahLst/>
              <a:cxnLst/>
              <a:rect l="l" t="t" r="r" b="b"/>
              <a:pathLst>
                <a:path w="12" h="12" extrusionOk="0">
                  <a:moveTo>
                    <a:pt x="2" y="1"/>
                  </a:moveTo>
                  <a:lnTo>
                    <a:pt x="0" y="12"/>
                  </a:lnTo>
                  <a:lnTo>
                    <a:pt x="12" y="8"/>
                  </a:lnTo>
                  <a:lnTo>
                    <a:pt x="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62"/>
            <p:cNvSpPr/>
            <p:nvPr/>
          </p:nvSpPr>
          <p:spPr>
            <a:xfrm>
              <a:off x="3942525" y="1802875"/>
              <a:ext cx="325" cy="325"/>
            </a:xfrm>
            <a:custGeom>
              <a:avLst/>
              <a:gdLst/>
              <a:ahLst/>
              <a:cxnLst/>
              <a:rect l="l" t="t" r="r" b="b"/>
              <a:pathLst>
                <a:path w="13" h="13" extrusionOk="0">
                  <a:moveTo>
                    <a:pt x="2" y="1"/>
                  </a:moveTo>
                  <a:lnTo>
                    <a:pt x="1" y="13"/>
                  </a:lnTo>
                  <a:lnTo>
                    <a:pt x="12" y="8"/>
                  </a:lnTo>
                  <a:lnTo>
                    <a:pt x="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62"/>
            <p:cNvSpPr/>
            <p:nvPr/>
          </p:nvSpPr>
          <p:spPr>
            <a:xfrm>
              <a:off x="3961950" y="1826650"/>
              <a:ext cx="325" cy="300"/>
            </a:xfrm>
            <a:custGeom>
              <a:avLst/>
              <a:gdLst/>
              <a:ahLst/>
              <a:cxnLst/>
              <a:rect l="l" t="t" r="r" b="b"/>
              <a:pathLst>
                <a:path w="13" h="12" extrusionOk="0">
                  <a:moveTo>
                    <a:pt x="1" y="0"/>
                  </a:moveTo>
                  <a:lnTo>
                    <a:pt x="0" y="11"/>
                  </a:lnTo>
                  <a:lnTo>
                    <a:pt x="13" y="7"/>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62"/>
            <p:cNvSpPr/>
            <p:nvPr/>
          </p:nvSpPr>
          <p:spPr>
            <a:xfrm>
              <a:off x="3962900" y="1828825"/>
              <a:ext cx="775" cy="675"/>
            </a:xfrm>
            <a:custGeom>
              <a:avLst/>
              <a:gdLst/>
              <a:ahLst/>
              <a:cxnLst/>
              <a:rect l="l" t="t" r="r" b="b"/>
              <a:pathLst>
                <a:path w="31" h="27" extrusionOk="0">
                  <a:moveTo>
                    <a:pt x="18" y="0"/>
                  </a:moveTo>
                  <a:cubicBezTo>
                    <a:pt x="14" y="0"/>
                    <a:pt x="9" y="3"/>
                    <a:pt x="1" y="10"/>
                  </a:cubicBezTo>
                  <a:cubicBezTo>
                    <a:pt x="12" y="15"/>
                    <a:pt x="21" y="21"/>
                    <a:pt x="31" y="27"/>
                  </a:cubicBezTo>
                  <a:cubicBezTo>
                    <a:pt x="26" y="20"/>
                    <a:pt x="28" y="0"/>
                    <a:pt x="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62"/>
            <p:cNvSpPr/>
            <p:nvPr/>
          </p:nvSpPr>
          <p:spPr>
            <a:xfrm>
              <a:off x="3754800" y="1464900"/>
              <a:ext cx="211850" cy="211150"/>
            </a:xfrm>
            <a:custGeom>
              <a:avLst/>
              <a:gdLst/>
              <a:ahLst/>
              <a:cxnLst/>
              <a:rect l="l" t="t" r="r" b="b"/>
              <a:pathLst>
                <a:path w="8474" h="8446" extrusionOk="0">
                  <a:moveTo>
                    <a:pt x="4253" y="3662"/>
                  </a:moveTo>
                  <a:cubicBezTo>
                    <a:pt x="4539" y="3662"/>
                    <a:pt x="4818" y="3959"/>
                    <a:pt x="4807" y="4256"/>
                  </a:cubicBezTo>
                  <a:cubicBezTo>
                    <a:pt x="4796" y="4548"/>
                    <a:pt x="4527" y="4789"/>
                    <a:pt x="4214" y="4790"/>
                  </a:cubicBezTo>
                  <a:cubicBezTo>
                    <a:pt x="3878" y="4777"/>
                    <a:pt x="3678" y="4543"/>
                    <a:pt x="3659" y="4200"/>
                  </a:cubicBezTo>
                  <a:cubicBezTo>
                    <a:pt x="3645" y="3928"/>
                    <a:pt x="3949" y="3664"/>
                    <a:pt x="4248" y="3662"/>
                  </a:cubicBezTo>
                  <a:cubicBezTo>
                    <a:pt x="4250" y="3662"/>
                    <a:pt x="4251" y="3662"/>
                    <a:pt x="4253" y="3662"/>
                  </a:cubicBezTo>
                  <a:close/>
                  <a:moveTo>
                    <a:pt x="2588" y="1"/>
                  </a:moveTo>
                  <a:cubicBezTo>
                    <a:pt x="2565" y="2"/>
                    <a:pt x="2555" y="26"/>
                    <a:pt x="2552" y="48"/>
                  </a:cubicBezTo>
                  <a:cubicBezTo>
                    <a:pt x="2540" y="160"/>
                    <a:pt x="2583" y="258"/>
                    <a:pt x="2620" y="360"/>
                  </a:cubicBezTo>
                  <a:cubicBezTo>
                    <a:pt x="2716" y="621"/>
                    <a:pt x="2813" y="885"/>
                    <a:pt x="2904" y="1149"/>
                  </a:cubicBezTo>
                  <a:cubicBezTo>
                    <a:pt x="2958" y="1305"/>
                    <a:pt x="2999" y="1465"/>
                    <a:pt x="3052" y="1622"/>
                  </a:cubicBezTo>
                  <a:cubicBezTo>
                    <a:pt x="3116" y="1812"/>
                    <a:pt x="3185" y="2001"/>
                    <a:pt x="3252" y="2190"/>
                  </a:cubicBezTo>
                  <a:cubicBezTo>
                    <a:pt x="3264" y="2226"/>
                    <a:pt x="3278" y="2265"/>
                    <a:pt x="3239" y="2284"/>
                  </a:cubicBezTo>
                  <a:cubicBezTo>
                    <a:pt x="3234" y="2286"/>
                    <a:pt x="3230" y="2287"/>
                    <a:pt x="3226" y="2287"/>
                  </a:cubicBezTo>
                  <a:cubicBezTo>
                    <a:pt x="3205" y="2287"/>
                    <a:pt x="3187" y="2264"/>
                    <a:pt x="3174" y="2242"/>
                  </a:cubicBezTo>
                  <a:cubicBezTo>
                    <a:pt x="3119" y="2148"/>
                    <a:pt x="3062" y="2056"/>
                    <a:pt x="3008" y="1964"/>
                  </a:cubicBezTo>
                  <a:cubicBezTo>
                    <a:pt x="2912" y="1804"/>
                    <a:pt x="2818" y="1641"/>
                    <a:pt x="2698" y="1497"/>
                  </a:cubicBezTo>
                  <a:cubicBezTo>
                    <a:pt x="2689" y="1486"/>
                    <a:pt x="2676" y="1479"/>
                    <a:pt x="2662" y="1479"/>
                  </a:cubicBezTo>
                  <a:cubicBezTo>
                    <a:pt x="2656" y="1479"/>
                    <a:pt x="2648" y="1481"/>
                    <a:pt x="2642" y="1485"/>
                  </a:cubicBezTo>
                  <a:cubicBezTo>
                    <a:pt x="2622" y="1499"/>
                    <a:pt x="2619" y="1526"/>
                    <a:pt x="2629" y="1544"/>
                  </a:cubicBezTo>
                  <a:cubicBezTo>
                    <a:pt x="2694" y="1681"/>
                    <a:pt x="2769" y="1812"/>
                    <a:pt x="2826" y="1951"/>
                  </a:cubicBezTo>
                  <a:cubicBezTo>
                    <a:pt x="2898" y="2125"/>
                    <a:pt x="2978" y="2293"/>
                    <a:pt x="3077" y="2452"/>
                  </a:cubicBezTo>
                  <a:cubicBezTo>
                    <a:pt x="3104" y="2495"/>
                    <a:pt x="3121" y="2542"/>
                    <a:pt x="3140" y="2589"/>
                  </a:cubicBezTo>
                  <a:cubicBezTo>
                    <a:pt x="3144" y="2597"/>
                    <a:pt x="3136" y="2616"/>
                    <a:pt x="3127" y="2624"/>
                  </a:cubicBezTo>
                  <a:cubicBezTo>
                    <a:pt x="3119" y="2631"/>
                    <a:pt x="3106" y="2636"/>
                    <a:pt x="3096" y="2636"/>
                  </a:cubicBezTo>
                  <a:cubicBezTo>
                    <a:pt x="3093" y="2636"/>
                    <a:pt x="3091" y="2636"/>
                    <a:pt x="3089" y="2635"/>
                  </a:cubicBezTo>
                  <a:cubicBezTo>
                    <a:pt x="3066" y="2622"/>
                    <a:pt x="3040" y="2606"/>
                    <a:pt x="3021" y="2585"/>
                  </a:cubicBezTo>
                  <a:cubicBezTo>
                    <a:pt x="2856" y="2404"/>
                    <a:pt x="2690" y="2226"/>
                    <a:pt x="2534" y="2039"/>
                  </a:cubicBezTo>
                  <a:cubicBezTo>
                    <a:pt x="2417" y="1900"/>
                    <a:pt x="2291" y="1774"/>
                    <a:pt x="2164" y="1646"/>
                  </a:cubicBezTo>
                  <a:cubicBezTo>
                    <a:pt x="2144" y="1627"/>
                    <a:pt x="2117" y="1614"/>
                    <a:pt x="2092" y="1603"/>
                  </a:cubicBezTo>
                  <a:cubicBezTo>
                    <a:pt x="2091" y="1603"/>
                    <a:pt x="2091" y="1603"/>
                    <a:pt x="2090" y="1603"/>
                  </a:cubicBezTo>
                  <a:cubicBezTo>
                    <a:pt x="2082" y="1603"/>
                    <a:pt x="2062" y="1615"/>
                    <a:pt x="2062" y="1623"/>
                  </a:cubicBezTo>
                  <a:cubicBezTo>
                    <a:pt x="2060" y="1643"/>
                    <a:pt x="2062" y="1668"/>
                    <a:pt x="2072" y="1684"/>
                  </a:cubicBezTo>
                  <a:cubicBezTo>
                    <a:pt x="2326" y="2050"/>
                    <a:pt x="2570" y="2423"/>
                    <a:pt x="2842" y="2776"/>
                  </a:cubicBezTo>
                  <a:cubicBezTo>
                    <a:pt x="2884" y="2827"/>
                    <a:pt x="2928" y="2878"/>
                    <a:pt x="2971" y="2928"/>
                  </a:cubicBezTo>
                  <a:cubicBezTo>
                    <a:pt x="3012" y="2980"/>
                    <a:pt x="3045" y="3038"/>
                    <a:pt x="3082" y="3093"/>
                  </a:cubicBezTo>
                  <a:cubicBezTo>
                    <a:pt x="3085" y="3099"/>
                    <a:pt x="3090" y="3108"/>
                    <a:pt x="3092" y="3115"/>
                  </a:cubicBezTo>
                  <a:cubicBezTo>
                    <a:pt x="3093" y="3125"/>
                    <a:pt x="3090" y="3134"/>
                    <a:pt x="3083" y="3139"/>
                  </a:cubicBezTo>
                  <a:cubicBezTo>
                    <a:pt x="3080" y="3140"/>
                    <a:pt x="3077" y="3141"/>
                    <a:pt x="3074" y="3141"/>
                  </a:cubicBezTo>
                  <a:cubicBezTo>
                    <a:pt x="3066" y="3141"/>
                    <a:pt x="3059" y="3137"/>
                    <a:pt x="3052" y="3133"/>
                  </a:cubicBezTo>
                  <a:cubicBezTo>
                    <a:pt x="2962" y="3081"/>
                    <a:pt x="2871" y="3030"/>
                    <a:pt x="2785" y="2971"/>
                  </a:cubicBezTo>
                  <a:cubicBezTo>
                    <a:pt x="2699" y="2914"/>
                    <a:pt x="2617" y="2852"/>
                    <a:pt x="2532" y="2794"/>
                  </a:cubicBezTo>
                  <a:cubicBezTo>
                    <a:pt x="2378" y="2687"/>
                    <a:pt x="2230" y="2574"/>
                    <a:pt x="2078" y="2467"/>
                  </a:cubicBezTo>
                  <a:cubicBezTo>
                    <a:pt x="2024" y="2431"/>
                    <a:pt x="1963" y="2405"/>
                    <a:pt x="1905" y="2380"/>
                  </a:cubicBezTo>
                  <a:cubicBezTo>
                    <a:pt x="1894" y="2376"/>
                    <a:pt x="1881" y="2372"/>
                    <a:pt x="1868" y="2372"/>
                  </a:cubicBezTo>
                  <a:cubicBezTo>
                    <a:pt x="1852" y="2372"/>
                    <a:pt x="1836" y="2378"/>
                    <a:pt x="1825" y="2392"/>
                  </a:cubicBezTo>
                  <a:cubicBezTo>
                    <a:pt x="1803" y="2419"/>
                    <a:pt x="1825" y="2444"/>
                    <a:pt x="1845" y="2464"/>
                  </a:cubicBezTo>
                  <a:cubicBezTo>
                    <a:pt x="1865" y="2485"/>
                    <a:pt x="1887" y="2504"/>
                    <a:pt x="1909" y="2521"/>
                  </a:cubicBezTo>
                  <a:cubicBezTo>
                    <a:pt x="2094" y="2660"/>
                    <a:pt x="2277" y="2797"/>
                    <a:pt x="2460" y="2936"/>
                  </a:cubicBezTo>
                  <a:cubicBezTo>
                    <a:pt x="2500" y="2965"/>
                    <a:pt x="2535" y="3001"/>
                    <a:pt x="2571" y="3035"/>
                  </a:cubicBezTo>
                  <a:cubicBezTo>
                    <a:pt x="2588" y="3051"/>
                    <a:pt x="2587" y="3075"/>
                    <a:pt x="2575" y="3093"/>
                  </a:cubicBezTo>
                  <a:cubicBezTo>
                    <a:pt x="2566" y="3106"/>
                    <a:pt x="2552" y="3112"/>
                    <a:pt x="2538" y="3112"/>
                  </a:cubicBezTo>
                  <a:cubicBezTo>
                    <a:pt x="2531" y="3112"/>
                    <a:pt x="2524" y="3110"/>
                    <a:pt x="2518" y="3108"/>
                  </a:cubicBezTo>
                  <a:cubicBezTo>
                    <a:pt x="2464" y="3086"/>
                    <a:pt x="2412" y="3061"/>
                    <a:pt x="2362" y="3034"/>
                  </a:cubicBezTo>
                  <a:cubicBezTo>
                    <a:pt x="2017" y="2856"/>
                    <a:pt x="1674" y="2675"/>
                    <a:pt x="1330" y="2498"/>
                  </a:cubicBezTo>
                  <a:cubicBezTo>
                    <a:pt x="1307" y="2486"/>
                    <a:pt x="1282" y="2470"/>
                    <a:pt x="1257" y="2470"/>
                  </a:cubicBezTo>
                  <a:cubicBezTo>
                    <a:pt x="1242" y="2470"/>
                    <a:pt x="1227" y="2475"/>
                    <a:pt x="1213" y="2489"/>
                  </a:cubicBezTo>
                  <a:cubicBezTo>
                    <a:pt x="1186" y="2515"/>
                    <a:pt x="1214" y="2562"/>
                    <a:pt x="1280" y="2597"/>
                  </a:cubicBezTo>
                  <a:lnTo>
                    <a:pt x="2282" y="3146"/>
                  </a:lnTo>
                  <a:cubicBezTo>
                    <a:pt x="2324" y="3169"/>
                    <a:pt x="2375" y="3184"/>
                    <a:pt x="2403" y="3229"/>
                  </a:cubicBezTo>
                  <a:cubicBezTo>
                    <a:pt x="2407" y="3235"/>
                    <a:pt x="2410" y="3245"/>
                    <a:pt x="2407" y="3249"/>
                  </a:cubicBezTo>
                  <a:cubicBezTo>
                    <a:pt x="2399" y="3258"/>
                    <a:pt x="2386" y="3273"/>
                    <a:pt x="2378" y="3273"/>
                  </a:cubicBezTo>
                  <a:cubicBezTo>
                    <a:pt x="2378" y="3273"/>
                    <a:pt x="2377" y="3273"/>
                    <a:pt x="2377" y="3273"/>
                  </a:cubicBezTo>
                  <a:cubicBezTo>
                    <a:pt x="2335" y="3263"/>
                    <a:pt x="2293" y="3249"/>
                    <a:pt x="2255" y="3233"/>
                  </a:cubicBezTo>
                  <a:cubicBezTo>
                    <a:pt x="1984" y="3119"/>
                    <a:pt x="1715" y="3000"/>
                    <a:pt x="1442" y="2890"/>
                  </a:cubicBezTo>
                  <a:cubicBezTo>
                    <a:pt x="1043" y="2730"/>
                    <a:pt x="641" y="2576"/>
                    <a:pt x="241" y="2420"/>
                  </a:cubicBezTo>
                  <a:cubicBezTo>
                    <a:pt x="207" y="2407"/>
                    <a:pt x="173" y="2392"/>
                    <a:pt x="139" y="2386"/>
                  </a:cubicBezTo>
                  <a:cubicBezTo>
                    <a:pt x="138" y="2385"/>
                    <a:pt x="136" y="2385"/>
                    <a:pt x="134" y="2385"/>
                  </a:cubicBezTo>
                  <a:cubicBezTo>
                    <a:pt x="117" y="2385"/>
                    <a:pt x="98" y="2399"/>
                    <a:pt x="86" y="2409"/>
                  </a:cubicBezTo>
                  <a:cubicBezTo>
                    <a:pt x="81" y="2413"/>
                    <a:pt x="84" y="2437"/>
                    <a:pt x="91" y="2447"/>
                  </a:cubicBezTo>
                  <a:cubicBezTo>
                    <a:pt x="152" y="2530"/>
                    <a:pt x="238" y="2581"/>
                    <a:pt x="329" y="2624"/>
                  </a:cubicBezTo>
                  <a:cubicBezTo>
                    <a:pt x="577" y="2739"/>
                    <a:pt x="829" y="2845"/>
                    <a:pt x="1070" y="2973"/>
                  </a:cubicBezTo>
                  <a:cubicBezTo>
                    <a:pt x="1397" y="3149"/>
                    <a:pt x="1726" y="3328"/>
                    <a:pt x="2069" y="3476"/>
                  </a:cubicBezTo>
                  <a:cubicBezTo>
                    <a:pt x="2104" y="3492"/>
                    <a:pt x="2164" y="3505"/>
                    <a:pt x="2139" y="3562"/>
                  </a:cubicBezTo>
                  <a:cubicBezTo>
                    <a:pt x="2131" y="3579"/>
                    <a:pt x="2113" y="3584"/>
                    <a:pt x="2094" y="3584"/>
                  </a:cubicBezTo>
                  <a:cubicBezTo>
                    <a:pt x="2076" y="3584"/>
                    <a:pt x="2057" y="3580"/>
                    <a:pt x="2040" y="3577"/>
                  </a:cubicBezTo>
                  <a:cubicBezTo>
                    <a:pt x="2019" y="3572"/>
                    <a:pt x="2000" y="3558"/>
                    <a:pt x="1978" y="3555"/>
                  </a:cubicBezTo>
                  <a:cubicBezTo>
                    <a:pt x="1741" y="3508"/>
                    <a:pt x="1510" y="3425"/>
                    <a:pt x="1267" y="3395"/>
                  </a:cubicBezTo>
                  <a:cubicBezTo>
                    <a:pt x="1255" y="3393"/>
                    <a:pt x="1242" y="3385"/>
                    <a:pt x="1231" y="3385"/>
                  </a:cubicBezTo>
                  <a:cubicBezTo>
                    <a:pt x="1229" y="3385"/>
                    <a:pt x="1227" y="3385"/>
                    <a:pt x="1225" y="3385"/>
                  </a:cubicBezTo>
                  <a:cubicBezTo>
                    <a:pt x="1206" y="3390"/>
                    <a:pt x="1180" y="3395"/>
                    <a:pt x="1171" y="3408"/>
                  </a:cubicBezTo>
                  <a:cubicBezTo>
                    <a:pt x="1147" y="3443"/>
                    <a:pt x="1183" y="3461"/>
                    <a:pt x="1205" y="3472"/>
                  </a:cubicBezTo>
                  <a:cubicBezTo>
                    <a:pt x="1257" y="3496"/>
                    <a:pt x="1312" y="3514"/>
                    <a:pt x="1368" y="3531"/>
                  </a:cubicBezTo>
                  <a:cubicBezTo>
                    <a:pt x="1434" y="3552"/>
                    <a:pt x="1506" y="3566"/>
                    <a:pt x="1571" y="3594"/>
                  </a:cubicBezTo>
                  <a:cubicBezTo>
                    <a:pt x="1856" y="3715"/>
                    <a:pt x="2153" y="3799"/>
                    <a:pt x="2452" y="3873"/>
                  </a:cubicBezTo>
                  <a:cubicBezTo>
                    <a:pt x="2489" y="3883"/>
                    <a:pt x="2526" y="3893"/>
                    <a:pt x="2562" y="3904"/>
                  </a:cubicBezTo>
                  <a:cubicBezTo>
                    <a:pt x="2596" y="3915"/>
                    <a:pt x="2624" y="3932"/>
                    <a:pt x="2653" y="3950"/>
                  </a:cubicBezTo>
                  <a:cubicBezTo>
                    <a:pt x="2619" y="3965"/>
                    <a:pt x="2584" y="3971"/>
                    <a:pt x="2548" y="3971"/>
                  </a:cubicBezTo>
                  <a:cubicBezTo>
                    <a:pt x="2505" y="3971"/>
                    <a:pt x="2461" y="3962"/>
                    <a:pt x="2417" y="3950"/>
                  </a:cubicBezTo>
                  <a:cubicBezTo>
                    <a:pt x="2390" y="3942"/>
                    <a:pt x="2363" y="3941"/>
                    <a:pt x="2335" y="3936"/>
                  </a:cubicBezTo>
                  <a:cubicBezTo>
                    <a:pt x="2269" y="3929"/>
                    <a:pt x="2205" y="3924"/>
                    <a:pt x="2140" y="3919"/>
                  </a:cubicBezTo>
                  <a:cubicBezTo>
                    <a:pt x="2010" y="3911"/>
                    <a:pt x="1882" y="3909"/>
                    <a:pt x="1754" y="3897"/>
                  </a:cubicBezTo>
                  <a:cubicBezTo>
                    <a:pt x="1600" y="3882"/>
                    <a:pt x="1445" y="3880"/>
                    <a:pt x="1290" y="3880"/>
                  </a:cubicBezTo>
                  <a:cubicBezTo>
                    <a:pt x="1238" y="3880"/>
                    <a:pt x="1186" y="3880"/>
                    <a:pt x="1134" y="3880"/>
                  </a:cubicBezTo>
                  <a:cubicBezTo>
                    <a:pt x="1082" y="3880"/>
                    <a:pt x="1030" y="3880"/>
                    <a:pt x="979" y="3879"/>
                  </a:cubicBezTo>
                  <a:cubicBezTo>
                    <a:pt x="936" y="3879"/>
                    <a:pt x="893" y="3883"/>
                    <a:pt x="851" y="3888"/>
                  </a:cubicBezTo>
                  <a:cubicBezTo>
                    <a:pt x="841" y="3890"/>
                    <a:pt x="827" y="3908"/>
                    <a:pt x="827" y="3916"/>
                  </a:cubicBezTo>
                  <a:cubicBezTo>
                    <a:pt x="827" y="3927"/>
                    <a:pt x="838" y="3947"/>
                    <a:pt x="847" y="3948"/>
                  </a:cubicBezTo>
                  <a:cubicBezTo>
                    <a:pt x="981" y="3975"/>
                    <a:pt x="1113" y="4005"/>
                    <a:pt x="1248" y="4025"/>
                  </a:cubicBezTo>
                  <a:cubicBezTo>
                    <a:pt x="1574" y="4075"/>
                    <a:pt x="1894" y="4149"/>
                    <a:pt x="2223" y="4187"/>
                  </a:cubicBezTo>
                  <a:cubicBezTo>
                    <a:pt x="2375" y="4207"/>
                    <a:pt x="2532" y="4210"/>
                    <a:pt x="2683" y="4239"/>
                  </a:cubicBezTo>
                  <a:cubicBezTo>
                    <a:pt x="2675" y="4283"/>
                    <a:pt x="2646" y="4294"/>
                    <a:pt x="2619" y="4300"/>
                  </a:cubicBezTo>
                  <a:cubicBezTo>
                    <a:pt x="2453" y="4336"/>
                    <a:pt x="2284" y="4373"/>
                    <a:pt x="2114" y="4402"/>
                  </a:cubicBezTo>
                  <a:cubicBezTo>
                    <a:pt x="1909" y="4438"/>
                    <a:pt x="1703" y="4463"/>
                    <a:pt x="1498" y="4496"/>
                  </a:cubicBezTo>
                  <a:cubicBezTo>
                    <a:pt x="1406" y="4511"/>
                    <a:pt x="1316" y="4540"/>
                    <a:pt x="1235" y="4587"/>
                  </a:cubicBezTo>
                  <a:cubicBezTo>
                    <a:pt x="1225" y="4592"/>
                    <a:pt x="1219" y="4610"/>
                    <a:pt x="1220" y="4623"/>
                  </a:cubicBezTo>
                  <a:cubicBezTo>
                    <a:pt x="1221" y="4634"/>
                    <a:pt x="1235" y="4650"/>
                    <a:pt x="1244" y="4651"/>
                  </a:cubicBezTo>
                  <a:cubicBezTo>
                    <a:pt x="1278" y="4655"/>
                    <a:pt x="1313" y="4657"/>
                    <a:pt x="1347" y="4657"/>
                  </a:cubicBezTo>
                  <a:cubicBezTo>
                    <a:pt x="1434" y="4657"/>
                    <a:pt x="1520" y="4646"/>
                    <a:pt x="1607" y="4632"/>
                  </a:cubicBezTo>
                  <a:cubicBezTo>
                    <a:pt x="1868" y="4592"/>
                    <a:pt x="2132" y="4559"/>
                    <a:pt x="2395" y="4525"/>
                  </a:cubicBezTo>
                  <a:cubicBezTo>
                    <a:pt x="2415" y="4522"/>
                    <a:pt x="2435" y="4518"/>
                    <a:pt x="2455" y="4518"/>
                  </a:cubicBezTo>
                  <a:cubicBezTo>
                    <a:pt x="2477" y="4518"/>
                    <a:pt x="2499" y="4523"/>
                    <a:pt x="2519" y="4541"/>
                  </a:cubicBezTo>
                  <a:cubicBezTo>
                    <a:pt x="2470" y="4588"/>
                    <a:pt x="2406" y="4599"/>
                    <a:pt x="2346" y="4618"/>
                  </a:cubicBezTo>
                  <a:cubicBezTo>
                    <a:pt x="1900" y="4758"/>
                    <a:pt x="1456" y="4897"/>
                    <a:pt x="1013" y="5038"/>
                  </a:cubicBezTo>
                  <a:cubicBezTo>
                    <a:pt x="954" y="5057"/>
                    <a:pt x="878" y="5053"/>
                    <a:pt x="861" y="5134"/>
                  </a:cubicBezTo>
                  <a:cubicBezTo>
                    <a:pt x="856" y="5158"/>
                    <a:pt x="874" y="5170"/>
                    <a:pt x="912" y="5170"/>
                  </a:cubicBezTo>
                  <a:cubicBezTo>
                    <a:pt x="944" y="5170"/>
                    <a:pt x="991" y="5162"/>
                    <a:pt x="1049" y="5144"/>
                  </a:cubicBezTo>
                  <a:cubicBezTo>
                    <a:pt x="1442" y="5030"/>
                    <a:pt x="1833" y="4914"/>
                    <a:pt x="2225" y="4801"/>
                  </a:cubicBezTo>
                  <a:cubicBezTo>
                    <a:pt x="2259" y="4791"/>
                    <a:pt x="2293" y="4777"/>
                    <a:pt x="2328" y="4777"/>
                  </a:cubicBezTo>
                  <a:cubicBezTo>
                    <a:pt x="2349" y="4777"/>
                    <a:pt x="2369" y="4782"/>
                    <a:pt x="2391" y="4795"/>
                  </a:cubicBezTo>
                  <a:cubicBezTo>
                    <a:pt x="2358" y="4849"/>
                    <a:pt x="2300" y="4858"/>
                    <a:pt x="2249" y="4877"/>
                  </a:cubicBezTo>
                  <a:cubicBezTo>
                    <a:pt x="1929" y="5005"/>
                    <a:pt x="1609" y="5131"/>
                    <a:pt x="1291" y="5264"/>
                  </a:cubicBezTo>
                  <a:cubicBezTo>
                    <a:pt x="962" y="5403"/>
                    <a:pt x="634" y="5549"/>
                    <a:pt x="306" y="5694"/>
                  </a:cubicBezTo>
                  <a:cubicBezTo>
                    <a:pt x="207" y="5739"/>
                    <a:pt x="113" y="5788"/>
                    <a:pt x="16" y="5838"/>
                  </a:cubicBezTo>
                  <a:cubicBezTo>
                    <a:pt x="7" y="5842"/>
                    <a:pt x="0" y="5862"/>
                    <a:pt x="3" y="5874"/>
                  </a:cubicBezTo>
                  <a:cubicBezTo>
                    <a:pt x="4" y="5885"/>
                    <a:pt x="18" y="5901"/>
                    <a:pt x="28" y="5902"/>
                  </a:cubicBezTo>
                  <a:cubicBezTo>
                    <a:pt x="52" y="5904"/>
                    <a:pt x="75" y="5906"/>
                    <a:pt x="98" y="5906"/>
                  </a:cubicBezTo>
                  <a:cubicBezTo>
                    <a:pt x="175" y="5906"/>
                    <a:pt x="249" y="5891"/>
                    <a:pt x="323" y="5862"/>
                  </a:cubicBezTo>
                  <a:cubicBezTo>
                    <a:pt x="585" y="5763"/>
                    <a:pt x="844" y="5657"/>
                    <a:pt x="1111" y="5575"/>
                  </a:cubicBezTo>
                  <a:cubicBezTo>
                    <a:pt x="1459" y="5467"/>
                    <a:pt x="1811" y="5363"/>
                    <a:pt x="2150" y="5229"/>
                  </a:cubicBezTo>
                  <a:cubicBezTo>
                    <a:pt x="2168" y="5222"/>
                    <a:pt x="2188" y="5216"/>
                    <a:pt x="2206" y="5216"/>
                  </a:cubicBezTo>
                  <a:cubicBezTo>
                    <a:pt x="2209" y="5216"/>
                    <a:pt x="2211" y="5216"/>
                    <a:pt x="2213" y="5216"/>
                  </a:cubicBezTo>
                  <a:cubicBezTo>
                    <a:pt x="2233" y="5217"/>
                    <a:pt x="2252" y="5229"/>
                    <a:pt x="2271" y="5235"/>
                  </a:cubicBezTo>
                  <a:cubicBezTo>
                    <a:pt x="2265" y="5254"/>
                    <a:pt x="2261" y="5282"/>
                    <a:pt x="2249" y="5292"/>
                  </a:cubicBezTo>
                  <a:cubicBezTo>
                    <a:pt x="2132" y="5363"/>
                    <a:pt x="2015" y="5432"/>
                    <a:pt x="1897" y="5501"/>
                  </a:cubicBezTo>
                  <a:cubicBezTo>
                    <a:pt x="1761" y="5581"/>
                    <a:pt x="1625" y="5660"/>
                    <a:pt x="1507" y="5767"/>
                  </a:cubicBezTo>
                  <a:cubicBezTo>
                    <a:pt x="1497" y="5778"/>
                    <a:pt x="1494" y="5809"/>
                    <a:pt x="1499" y="5826"/>
                  </a:cubicBezTo>
                  <a:cubicBezTo>
                    <a:pt x="1503" y="5840"/>
                    <a:pt x="1516" y="5847"/>
                    <a:pt x="1531" y="5847"/>
                  </a:cubicBezTo>
                  <a:cubicBezTo>
                    <a:pt x="1538" y="5847"/>
                    <a:pt x="1546" y="5845"/>
                    <a:pt x="1552" y="5842"/>
                  </a:cubicBezTo>
                  <a:cubicBezTo>
                    <a:pt x="1682" y="5779"/>
                    <a:pt x="1809" y="5713"/>
                    <a:pt x="1938" y="5651"/>
                  </a:cubicBezTo>
                  <a:cubicBezTo>
                    <a:pt x="2145" y="5552"/>
                    <a:pt x="2353" y="5454"/>
                    <a:pt x="2551" y="5336"/>
                  </a:cubicBezTo>
                  <a:cubicBezTo>
                    <a:pt x="2575" y="5321"/>
                    <a:pt x="2603" y="5312"/>
                    <a:pt x="2630" y="5305"/>
                  </a:cubicBezTo>
                  <a:cubicBezTo>
                    <a:pt x="2631" y="5304"/>
                    <a:pt x="2631" y="5304"/>
                    <a:pt x="2632" y="5304"/>
                  </a:cubicBezTo>
                  <a:cubicBezTo>
                    <a:pt x="2642" y="5304"/>
                    <a:pt x="2654" y="5316"/>
                    <a:pt x="2664" y="5325"/>
                  </a:cubicBezTo>
                  <a:cubicBezTo>
                    <a:pt x="2667" y="5328"/>
                    <a:pt x="2667" y="5339"/>
                    <a:pt x="2666" y="5345"/>
                  </a:cubicBezTo>
                  <a:cubicBezTo>
                    <a:pt x="2661" y="5384"/>
                    <a:pt x="2632" y="5406"/>
                    <a:pt x="2605" y="5431"/>
                  </a:cubicBezTo>
                  <a:cubicBezTo>
                    <a:pt x="2407" y="5607"/>
                    <a:pt x="2209" y="5785"/>
                    <a:pt x="2009" y="5959"/>
                  </a:cubicBezTo>
                  <a:cubicBezTo>
                    <a:pt x="1867" y="6082"/>
                    <a:pt x="1734" y="6212"/>
                    <a:pt x="1606" y="6349"/>
                  </a:cubicBezTo>
                  <a:cubicBezTo>
                    <a:pt x="1591" y="6365"/>
                    <a:pt x="1582" y="6387"/>
                    <a:pt x="1599" y="6405"/>
                  </a:cubicBezTo>
                  <a:cubicBezTo>
                    <a:pt x="1608" y="6414"/>
                    <a:pt x="1617" y="6418"/>
                    <a:pt x="1626" y="6418"/>
                  </a:cubicBezTo>
                  <a:cubicBezTo>
                    <a:pt x="1636" y="6418"/>
                    <a:pt x="1646" y="6413"/>
                    <a:pt x="1657" y="6407"/>
                  </a:cubicBezTo>
                  <a:cubicBezTo>
                    <a:pt x="1669" y="6398"/>
                    <a:pt x="1683" y="6392"/>
                    <a:pt x="1694" y="6383"/>
                  </a:cubicBezTo>
                  <a:cubicBezTo>
                    <a:pt x="2083" y="6114"/>
                    <a:pt x="2484" y="5859"/>
                    <a:pt x="2850" y="5559"/>
                  </a:cubicBezTo>
                  <a:cubicBezTo>
                    <a:pt x="2905" y="5513"/>
                    <a:pt x="2964" y="5472"/>
                    <a:pt x="3024" y="5432"/>
                  </a:cubicBezTo>
                  <a:cubicBezTo>
                    <a:pt x="3032" y="5426"/>
                    <a:pt x="3041" y="5423"/>
                    <a:pt x="3051" y="5423"/>
                  </a:cubicBezTo>
                  <a:cubicBezTo>
                    <a:pt x="3061" y="5423"/>
                    <a:pt x="3071" y="5427"/>
                    <a:pt x="3080" y="5438"/>
                  </a:cubicBezTo>
                  <a:cubicBezTo>
                    <a:pt x="3096" y="5458"/>
                    <a:pt x="3093" y="5479"/>
                    <a:pt x="3083" y="5497"/>
                  </a:cubicBezTo>
                  <a:cubicBezTo>
                    <a:pt x="3048" y="5552"/>
                    <a:pt x="3014" y="5608"/>
                    <a:pt x="2977" y="5660"/>
                  </a:cubicBezTo>
                  <a:cubicBezTo>
                    <a:pt x="2804" y="5906"/>
                    <a:pt x="2630" y="6152"/>
                    <a:pt x="2455" y="6397"/>
                  </a:cubicBezTo>
                  <a:cubicBezTo>
                    <a:pt x="2414" y="6456"/>
                    <a:pt x="2378" y="6517"/>
                    <a:pt x="2366" y="6589"/>
                  </a:cubicBezTo>
                  <a:cubicBezTo>
                    <a:pt x="2363" y="6600"/>
                    <a:pt x="2373" y="6617"/>
                    <a:pt x="2382" y="6626"/>
                  </a:cubicBezTo>
                  <a:cubicBezTo>
                    <a:pt x="2389" y="6631"/>
                    <a:pt x="2402" y="6636"/>
                    <a:pt x="2412" y="6636"/>
                  </a:cubicBezTo>
                  <a:cubicBezTo>
                    <a:pt x="2415" y="6636"/>
                    <a:pt x="2418" y="6635"/>
                    <a:pt x="2421" y="6634"/>
                  </a:cubicBezTo>
                  <a:cubicBezTo>
                    <a:pt x="2445" y="6623"/>
                    <a:pt x="2472" y="6610"/>
                    <a:pt x="2490" y="6588"/>
                  </a:cubicBezTo>
                  <a:cubicBezTo>
                    <a:pt x="2543" y="6521"/>
                    <a:pt x="2593" y="6451"/>
                    <a:pt x="2646" y="6382"/>
                  </a:cubicBezTo>
                  <a:lnTo>
                    <a:pt x="3163" y="5721"/>
                  </a:lnTo>
                  <a:cubicBezTo>
                    <a:pt x="3171" y="5711"/>
                    <a:pt x="3189" y="5696"/>
                    <a:pt x="3201" y="5696"/>
                  </a:cubicBezTo>
                  <a:cubicBezTo>
                    <a:pt x="3208" y="5696"/>
                    <a:pt x="3212" y="5702"/>
                    <a:pt x="3209" y="5719"/>
                  </a:cubicBezTo>
                  <a:cubicBezTo>
                    <a:pt x="3202" y="5759"/>
                    <a:pt x="3182" y="5799"/>
                    <a:pt x="3166" y="5837"/>
                  </a:cubicBezTo>
                  <a:cubicBezTo>
                    <a:pt x="3133" y="5912"/>
                    <a:pt x="3093" y="5985"/>
                    <a:pt x="3054" y="6058"/>
                  </a:cubicBezTo>
                  <a:cubicBezTo>
                    <a:pt x="2992" y="6175"/>
                    <a:pt x="2930" y="6292"/>
                    <a:pt x="2869" y="6409"/>
                  </a:cubicBezTo>
                  <a:cubicBezTo>
                    <a:pt x="2746" y="6643"/>
                    <a:pt x="2624" y="6877"/>
                    <a:pt x="2501" y="7112"/>
                  </a:cubicBezTo>
                  <a:cubicBezTo>
                    <a:pt x="2485" y="7142"/>
                    <a:pt x="2471" y="7177"/>
                    <a:pt x="2467" y="7211"/>
                  </a:cubicBezTo>
                  <a:cubicBezTo>
                    <a:pt x="2465" y="7226"/>
                    <a:pt x="2486" y="7248"/>
                    <a:pt x="2502" y="7261"/>
                  </a:cubicBezTo>
                  <a:cubicBezTo>
                    <a:pt x="2508" y="7265"/>
                    <a:pt x="2514" y="7267"/>
                    <a:pt x="2520" y="7267"/>
                  </a:cubicBezTo>
                  <a:cubicBezTo>
                    <a:pt x="2534" y="7267"/>
                    <a:pt x="2547" y="7257"/>
                    <a:pt x="2556" y="7245"/>
                  </a:cubicBezTo>
                  <a:cubicBezTo>
                    <a:pt x="2573" y="7222"/>
                    <a:pt x="2588" y="7197"/>
                    <a:pt x="2602" y="7172"/>
                  </a:cubicBezTo>
                  <a:cubicBezTo>
                    <a:pt x="2731" y="6939"/>
                    <a:pt x="2860" y="6707"/>
                    <a:pt x="2989" y="6474"/>
                  </a:cubicBezTo>
                  <a:cubicBezTo>
                    <a:pt x="3013" y="6430"/>
                    <a:pt x="3039" y="6388"/>
                    <a:pt x="3067" y="6346"/>
                  </a:cubicBezTo>
                  <a:cubicBezTo>
                    <a:pt x="3072" y="6339"/>
                    <a:pt x="3087" y="6332"/>
                    <a:pt x="3098" y="6332"/>
                  </a:cubicBezTo>
                  <a:cubicBezTo>
                    <a:pt x="3100" y="6332"/>
                    <a:pt x="3102" y="6333"/>
                    <a:pt x="3104" y="6333"/>
                  </a:cubicBezTo>
                  <a:cubicBezTo>
                    <a:pt x="3124" y="6340"/>
                    <a:pt x="3144" y="6356"/>
                    <a:pt x="3135" y="6380"/>
                  </a:cubicBezTo>
                  <a:cubicBezTo>
                    <a:pt x="3082" y="6521"/>
                    <a:pt x="3028" y="6661"/>
                    <a:pt x="2973" y="6802"/>
                  </a:cubicBezTo>
                  <a:cubicBezTo>
                    <a:pt x="2790" y="7269"/>
                    <a:pt x="2607" y="7738"/>
                    <a:pt x="2425" y="8204"/>
                  </a:cubicBezTo>
                  <a:cubicBezTo>
                    <a:pt x="2406" y="8256"/>
                    <a:pt x="2368" y="8322"/>
                    <a:pt x="2427" y="8354"/>
                  </a:cubicBezTo>
                  <a:cubicBezTo>
                    <a:pt x="2434" y="8358"/>
                    <a:pt x="2440" y="8359"/>
                    <a:pt x="2447" y="8359"/>
                  </a:cubicBezTo>
                  <a:cubicBezTo>
                    <a:pt x="2483" y="8359"/>
                    <a:pt x="2516" y="8306"/>
                    <a:pt x="2540" y="8274"/>
                  </a:cubicBezTo>
                  <a:cubicBezTo>
                    <a:pt x="2577" y="8229"/>
                    <a:pt x="2609" y="8180"/>
                    <a:pt x="2630" y="8127"/>
                  </a:cubicBezTo>
                  <a:cubicBezTo>
                    <a:pt x="2772" y="7791"/>
                    <a:pt x="2924" y="7459"/>
                    <a:pt x="3105" y="7140"/>
                  </a:cubicBezTo>
                  <a:cubicBezTo>
                    <a:pt x="3226" y="6927"/>
                    <a:pt x="3324" y="6703"/>
                    <a:pt x="3434" y="6485"/>
                  </a:cubicBezTo>
                  <a:cubicBezTo>
                    <a:pt x="3452" y="6447"/>
                    <a:pt x="3478" y="6413"/>
                    <a:pt x="3504" y="6378"/>
                  </a:cubicBezTo>
                  <a:cubicBezTo>
                    <a:pt x="3505" y="6376"/>
                    <a:pt x="3509" y="6375"/>
                    <a:pt x="3515" y="6375"/>
                  </a:cubicBezTo>
                  <a:cubicBezTo>
                    <a:pt x="3523" y="6375"/>
                    <a:pt x="3534" y="6377"/>
                    <a:pt x="3542" y="6378"/>
                  </a:cubicBezTo>
                  <a:cubicBezTo>
                    <a:pt x="3547" y="6380"/>
                    <a:pt x="3549" y="6389"/>
                    <a:pt x="3554" y="6396"/>
                  </a:cubicBezTo>
                  <a:cubicBezTo>
                    <a:pt x="3570" y="6424"/>
                    <a:pt x="3558" y="6451"/>
                    <a:pt x="3551" y="6478"/>
                  </a:cubicBezTo>
                  <a:cubicBezTo>
                    <a:pt x="3507" y="6654"/>
                    <a:pt x="3465" y="6827"/>
                    <a:pt x="3420" y="7001"/>
                  </a:cubicBezTo>
                  <a:cubicBezTo>
                    <a:pt x="3400" y="7078"/>
                    <a:pt x="3392" y="7157"/>
                    <a:pt x="3396" y="7236"/>
                  </a:cubicBezTo>
                  <a:cubicBezTo>
                    <a:pt x="3396" y="7251"/>
                    <a:pt x="3399" y="7278"/>
                    <a:pt x="3423" y="7278"/>
                  </a:cubicBezTo>
                  <a:cubicBezTo>
                    <a:pt x="3425" y="7278"/>
                    <a:pt x="3428" y="7278"/>
                    <a:pt x="3431" y="7277"/>
                  </a:cubicBezTo>
                  <a:cubicBezTo>
                    <a:pt x="3448" y="7273"/>
                    <a:pt x="3474" y="7258"/>
                    <a:pt x="3479" y="7243"/>
                  </a:cubicBezTo>
                  <a:cubicBezTo>
                    <a:pt x="3512" y="7149"/>
                    <a:pt x="3533" y="7050"/>
                    <a:pt x="3571" y="6958"/>
                  </a:cubicBezTo>
                  <a:cubicBezTo>
                    <a:pt x="3697" y="6652"/>
                    <a:pt x="3795" y="6337"/>
                    <a:pt x="3870" y="6015"/>
                  </a:cubicBezTo>
                  <a:cubicBezTo>
                    <a:pt x="3882" y="5967"/>
                    <a:pt x="3889" y="5908"/>
                    <a:pt x="3938" y="5871"/>
                  </a:cubicBezTo>
                  <a:cubicBezTo>
                    <a:pt x="3969" y="5928"/>
                    <a:pt x="3961" y="5981"/>
                    <a:pt x="3950" y="6028"/>
                  </a:cubicBezTo>
                  <a:cubicBezTo>
                    <a:pt x="3913" y="6183"/>
                    <a:pt x="3920" y="6341"/>
                    <a:pt x="3912" y="6499"/>
                  </a:cubicBezTo>
                  <a:cubicBezTo>
                    <a:pt x="3908" y="6549"/>
                    <a:pt x="3912" y="6600"/>
                    <a:pt x="3905" y="6649"/>
                  </a:cubicBezTo>
                  <a:cubicBezTo>
                    <a:pt x="3862" y="6949"/>
                    <a:pt x="3873" y="7252"/>
                    <a:pt x="3870" y="7553"/>
                  </a:cubicBezTo>
                  <a:cubicBezTo>
                    <a:pt x="3870" y="7567"/>
                    <a:pt x="3871" y="7583"/>
                    <a:pt x="3878" y="7595"/>
                  </a:cubicBezTo>
                  <a:cubicBezTo>
                    <a:pt x="3885" y="7605"/>
                    <a:pt x="3897" y="7619"/>
                    <a:pt x="3907" y="7620"/>
                  </a:cubicBezTo>
                  <a:cubicBezTo>
                    <a:pt x="3909" y="7620"/>
                    <a:pt x="3910" y="7621"/>
                    <a:pt x="3912" y="7621"/>
                  </a:cubicBezTo>
                  <a:cubicBezTo>
                    <a:pt x="3924" y="7621"/>
                    <a:pt x="3940" y="7615"/>
                    <a:pt x="3944" y="7606"/>
                  </a:cubicBezTo>
                  <a:cubicBezTo>
                    <a:pt x="3960" y="7574"/>
                    <a:pt x="3972" y="7541"/>
                    <a:pt x="3980" y="7507"/>
                  </a:cubicBezTo>
                  <a:cubicBezTo>
                    <a:pt x="4024" y="7268"/>
                    <a:pt x="4072" y="7027"/>
                    <a:pt x="4106" y="6787"/>
                  </a:cubicBezTo>
                  <a:cubicBezTo>
                    <a:pt x="4143" y="6524"/>
                    <a:pt x="4210" y="6266"/>
                    <a:pt x="4210" y="5998"/>
                  </a:cubicBezTo>
                  <a:cubicBezTo>
                    <a:pt x="4210" y="5958"/>
                    <a:pt x="4215" y="5918"/>
                    <a:pt x="4226" y="5879"/>
                  </a:cubicBezTo>
                  <a:cubicBezTo>
                    <a:pt x="4231" y="5860"/>
                    <a:pt x="4238" y="5841"/>
                    <a:pt x="4249" y="5823"/>
                  </a:cubicBezTo>
                  <a:cubicBezTo>
                    <a:pt x="4255" y="5817"/>
                    <a:pt x="4261" y="5815"/>
                    <a:pt x="4266" y="5815"/>
                  </a:cubicBezTo>
                  <a:cubicBezTo>
                    <a:pt x="4296" y="5815"/>
                    <a:pt x="4309" y="5903"/>
                    <a:pt x="4318" y="5948"/>
                  </a:cubicBezTo>
                  <a:cubicBezTo>
                    <a:pt x="4329" y="5999"/>
                    <a:pt x="4340" y="6052"/>
                    <a:pt x="4351" y="6106"/>
                  </a:cubicBezTo>
                  <a:cubicBezTo>
                    <a:pt x="4402" y="6361"/>
                    <a:pt x="4446" y="6616"/>
                    <a:pt x="4479" y="6874"/>
                  </a:cubicBezTo>
                  <a:cubicBezTo>
                    <a:pt x="4493" y="6973"/>
                    <a:pt x="4525" y="7069"/>
                    <a:pt x="4552" y="7165"/>
                  </a:cubicBezTo>
                  <a:cubicBezTo>
                    <a:pt x="4560" y="7191"/>
                    <a:pt x="4580" y="7214"/>
                    <a:pt x="4600" y="7232"/>
                  </a:cubicBezTo>
                  <a:cubicBezTo>
                    <a:pt x="4607" y="7238"/>
                    <a:pt x="4613" y="7241"/>
                    <a:pt x="4620" y="7241"/>
                  </a:cubicBezTo>
                  <a:cubicBezTo>
                    <a:pt x="4634" y="7241"/>
                    <a:pt x="4647" y="7231"/>
                    <a:pt x="4656" y="7221"/>
                  </a:cubicBezTo>
                  <a:cubicBezTo>
                    <a:pt x="4682" y="7191"/>
                    <a:pt x="4675" y="7151"/>
                    <a:pt x="4670" y="7117"/>
                  </a:cubicBezTo>
                  <a:cubicBezTo>
                    <a:pt x="4634" y="6861"/>
                    <a:pt x="4592" y="6607"/>
                    <a:pt x="4560" y="6350"/>
                  </a:cubicBezTo>
                  <a:cubicBezTo>
                    <a:pt x="4549" y="6264"/>
                    <a:pt x="4522" y="6173"/>
                    <a:pt x="4559" y="6086"/>
                  </a:cubicBezTo>
                  <a:lnTo>
                    <a:pt x="4559" y="6086"/>
                  </a:lnTo>
                  <a:cubicBezTo>
                    <a:pt x="4606" y="6096"/>
                    <a:pt x="4616" y="6125"/>
                    <a:pt x="4624" y="6151"/>
                  </a:cubicBezTo>
                  <a:cubicBezTo>
                    <a:pt x="4677" y="6306"/>
                    <a:pt x="4729" y="6462"/>
                    <a:pt x="4778" y="6620"/>
                  </a:cubicBezTo>
                  <a:cubicBezTo>
                    <a:pt x="4866" y="6900"/>
                    <a:pt x="4952" y="7182"/>
                    <a:pt x="5039" y="7463"/>
                  </a:cubicBezTo>
                  <a:cubicBezTo>
                    <a:pt x="5050" y="7496"/>
                    <a:pt x="5062" y="7530"/>
                    <a:pt x="5082" y="7560"/>
                  </a:cubicBezTo>
                  <a:cubicBezTo>
                    <a:pt x="5093" y="7576"/>
                    <a:pt x="5111" y="7589"/>
                    <a:pt x="5131" y="7589"/>
                  </a:cubicBezTo>
                  <a:cubicBezTo>
                    <a:pt x="5139" y="7589"/>
                    <a:pt x="5148" y="7587"/>
                    <a:pt x="5157" y="7582"/>
                  </a:cubicBezTo>
                  <a:cubicBezTo>
                    <a:pt x="5176" y="7570"/>
                    <a:pt x="5185" y="7550"/>
                    <a:pt x="5179" y="7527"/>
                  </a:cubicBezTo>
                  <a:cubicBezTo>
                    <a:pt x="5163" y="7464"/>
                    <a:pt x="5145" y="7401"/>
                    <a:pt x="5128" y="7340"/>
                  </a:cubicBezTo>
                  <a:cubicBezTo>
                    <a:pt x="5046" y="7057"/>
                    <a:pt x="4964" y="6775"/>
                    <a:pt x="4882" y="6492"/>
                  </a:cubicBezTo>
                  <a:cubicBezTo>
                    <a:pt x="4875" y="6466"/>
                    <a:pt x="4867" y="6438"/>
                    <a:pt x="4864" y="6409"/>
                  </a:cubicBezTo>
                  <a:cubicBezTo>
                    <a:pt x="4863" y="6397"/>
                    <a:pt x="4875" y="6380"/>
                    <a:pt x="4886" y="6375"/>
                  </a:cubicBezTo>
                  <a:cubicBezTo>
                    <a:pt x="4888" y="6374"/>
                    <a:pt x="4892" y="6373"/>
                    <a:pt x="4896" y="6373"/>
                  </a:cubicBezTo>
                  <a:cubicBezTo>
                    <a:pt x="4906" y="6373"/>
                    <a:pt x="4918" y="6377"/>
                    <a:pt x="4923" y="6382"/>
                  </a:cubicBezTo>
                  <a:cubicBezTo>
                    <a:pt x="4937" y="6398"/>
                    <a:pt x="4946" y="6419"/>
                    <a:pt x="4954" y="6439"/>
                  </a:cubicBezTo>
                  <a:cubicBezTo>
                    <a:pt x="5212" y="7077"/>
                    <a:pt x="5493" y="7706"/>
                    <a:pt x="5773" y="8336"/>
                  </a:cubicBezTo>
                  <a:cubicBezTo>
                    <a:pt x="5786" y="8368"/>
                    <a:pt x="5802" y="8401"/>
                    <a:pt x="5824" y="8428"/>
                  </a:cubicBezTo>
                  <a:cubicBezTo>
                    <a:pt x="5834" y="8440"/>
                    <a:pt x="5857" y="8446"/>
                    <a:pt x="5876" y="8446"/>
                  </a:cubicBezTo>
                  <a:cubicBezTo>
                    <a:pt x="5878" y="8446"/>
                    <a:pt x="5879" y="8446"/>
                    <a:pt x="5881" y="8446"/>
                  </a:cubicBezTo>
                  <a:cubicBezTo>
                    <a:pt x="5904" y="8443"/>
                    <a:pt x="5914" y="8419"/>
                    <a:pt x="5915" y="8398"/>
                  </a:cubicBezTo>
                  <a:cubicBezTo>
                    <a:pt x="5924" y="8302"/>
                    <a:pt x="5886" y="8214"/>
                    <a:pt x="5854" y="8127"/>
                  </a:cubicBezTo>
                  <a:cubicBezTo>
                    <a:pt x="5776" y="7919"/>
                    <a:pt x="5690" y="7714"/>
                    <a:pt x="5623" y="7502"/>
                  </a:cubicBezTo>
                  <a:cubicBezTo>
                    <a:pt x="5504" y="7125"/>
                    <a:pt x="5403" y="6743"/>
                    <a:pt x="5257" y="6376"/>
                  </a:cubicBezTo>
                  <a:cubicBezTo>
                    <a:pt x="5246" y="6344"/>
                    <a:pt x="5242" y="6306"/>
                    <a:pt x="5246" y="6272"/>
                  </a:cubicBezTo>
                  <a:cubicBezTo>
                    <a:pt x="5246" y="6256"/>
                    <a:pt x="5264" y="6243"/>
                    <a:pt x="5280" y="6243"/>
                  </a:cubicBezTo>
                  <a:cubicBezTo>
                    <a:pt x="5285" y="6243"/>
                    <a:pt x="5290" y="6245"/>
                    <a:pt x="5294" y="6248"/>
                  </a:cubicBezTo>
                  <a:cubicBezTo>
                    <a:pt x="5320" y="6269"/>
                    <a:pt x="5343" y="6299"/>
                    <a:pt x="5362" y="6328"/>
                  </a:cubicBezTo>
                  <a:cubicBezTo>
                    <a:pt x="5469" y="6498"/>
                    <a:pt x="5573" y="6670"/>
                    <a:pt x="5680" y="6839"/>
                  </a:cubicBezTo>
                  <a:cubicBezTo>
                    <a:pt x="5704" y="6877"/>
                    <a:pt x="5731" y="6910"/>
                    <a:pt x="5759" y="6942"/>
                  </a:cubicBezTo>
                  <a:cubicBezTo>
                    <a:pt x="5772" y="6956"/>
                    <a:pt x="5788" y="6971"/>
                    <a:pt x="5806" y="6971"/>
                  </a:cubicBezTo>
                  <a:cubicBezTo>
                    <a:pt x="5814" y="6971"/>
                    <a:pt x="5822" y="6968"/>
                    <a:pt x="5831" y="6961"/>
                  </a:cubicBezTo>
                  <a:cubicBezTo>
                    <a:pt x="5851" y="6945"/>
                    <a:pt x="5846" y="6922"/>
                    <a:pt x="5839" y="6900"/>
                  </a:cubicBezTo>
                  <a:cubicBezTo>
                    <a:pt x="5834" y="6887"/>
                    <a:pt x="5828" y="6874"/>
                    <a:pt x="5821" y="6862"/>
                  </a:cubicBezTo>
                  <a:cubicBezTo>
                    <a:pt x="5645" y="6532"/>
                    <a:pt x="5509" y="6181"/>
                    <a:pt x="5310" y="5864"/>
                  </a:cubicBezTo>
                  <a:cubicBezTo>
                    <a:pt x="5289" y="5832"/>
                    <a:pt x="5272" y="5793"/>
                    <a:pt x="5311" y="5771"/>
                  </a:cubicBezTo>
                  <a:cubicBezTo>
                    <a:pt x="5318" y="5767"/>
                    <a:pt x="5326" y="5765"/>
                    <a:pt x="5333" y="5765"/>
                  </a:cubicBezTo>
                  <a:cubicBezTo>
                    <a:pt x="5359" y="5765"/>
                    <a:pt x="5383" y="5790"/>
                    <a:pt x="5400" y="5811"/>
                  </a:cubicBezTo>
                  <a:cubicBezTo>
                    <a:pt x="5523" y="5952"/>
                    <a:pt x="5646" y="6092"/>
                    <a:pt x="5768" y="6235"/>
                  </a:cubicBezTo>
                  <a:cubicBezTo>
                    <a:pt x="5945" y="6443"/>
                    <a:pt x="6137" y="6636"/>
                    <a:pt x="6331" y="6830"/>
                  </a:cubicBezTo>
                  <a:cubicBezTo>
                    <a:pt x="6351" y="6850"/>
                    <a:pt x="6379" y="6861"/>
                    <a:pt x="6403" y="6874"/>
                  </a:cubicBezTo>
                  <a:cubicBezTo>
                    <a:pt x="6404" y="6874"/>
                    <a:pt x="6405" y="6874"/>
                    <a:pt x="6406" y="6874"/>
                  </a:cubicBezTo>
                  <a:cubicBezTo>
                    <a:pt x="6410" y="6874"/>
                    <a:pt x="6417" y="6871"/>
                    <a:pt x="6421" y="6867"/>
                  </a:cubicBezTo>
                  <a:cubicBezTo>
                    <a:pt x="6427" y="6863"/>
                    <a:pt x="6433" y="6856"/>
                    <a:pt x="6432" y="6851"/>
                  </a:cubicBezTo>
                  <a:cubicBezTo>
                    <a:pt x="6431" y="6838"/>
                    <a:pt x="6428" y="6822"/>
                    <a:pt x="6420" y="6812"/>
                  </a:cubicBezTo>
                  <a:cubicBezTo>
                    <a:pt x="6129" y="6393"/>
                    <a:pt x="5860" y="5959"/>
                    <a:pt x="5531" y="5568"/>
                  </a:cubicBezTo>
                  <a:cubicBezTo>
                    <a:pt x="5499" y="5531"/>
                    <a:pt x="5459" y="5496"/>
                    <a:pt x="5450" y="5445"/>
                  </a:cubicBezTo>
                  <a:cubicBezTo>
                    <a:pt x="5446" y="5432"/>
                    <a:pt x="5450" y="5410"/>
                    <a:pt x="5457" y="5405"/>
                  </a:cubicBezTo>
                  <a:cubicBezTo>
                    <a:pt x="5471" y="5396"/>
                    <a:pt x="5490" y="5387"/>
                    <a:pt x="5506" y="5387"/>
                  </a:cubicBezTo>
                  <a:cubicBezTo>
                    <a:pt x="5508" y="5387"/>
                    <a:pt x="5511" y="5387"/>
                    <a:pt x="5514" y="5388"/>
                  </a:cubicBezTo>
                  <a:cubicBezTo>
                    <a:pt x="5540" y="5396"/>
                    <a:pt x="5563" y="5415"/>
                    <a:pt x="5587" y="5431"/>
                  </a:cubicBezTo>
                  <a:cubicBezTo>
                    <a:pt x="5782" y="5565"/>
                    <a:pt x="5974" y="5703"/>
                    <a:pt x="6169" y="5838"/>
                  </a:cubicBezTo>
                  <a:cubicBezTo>
                    <a:pt x="6274" y="5911"/>
                    <a:pt x="6380" y="5986"/>
                    <a:pt x="6490" y="6054"/>
                  </a:cubicBezTo>
                  <a:cubicBezTo>
                    <a:pt x="6514" y="6070"/>
                    <a:pt x="6544" y="6077"/>
                    <a:pt x="6569" y="6077"/>
                  </a:cubicBezTo>
                  <a:cubicBezTo>
                    <a:pt x="6599" y="6077"/>
                    <a:pt x="6622" y="6067"/>
                    <a:pt x="6624" y="6051"/>
                  </a:cubicBezTo>
                  <a:cubicBezTo>
                    <a:pt x="6631" y="6000"/>
                    <a:pt x="6590" y="5974"/>
                    <a:pt x="6558" y="5949"/>
                  </a:cubicBezTo>
                  <a:cubicBezTo>
                    <a:pt x="6361" y="5794"/>
                    <a:pt x="6159" y="5643"/>
                    <a:pt x="5962" y="5485"/>
                  </a:cubicBezTo>
                  <a:cubicBezTo>
                    <a:pt x="5910" y="5445"/>
                    <a:pt x="5835" y="5424"/>
                    <a:pt x="5807" y="5357"/>
                  </a:cubicBezTo>
                  <a:cubicBezTo>
                    <a:pt x="5803" y="5348"/>
                    <a:pt x="5802" y="5336"/>
                    <a:pt x="5806" y="5327"/>
                  </a:cubicBezTo>
                  <a:cubicBezTo>
                    <a:pt x="5809" y="5317"/>
                    <a:pt x="5819" y="5311"/>
                    <a:pt x="5829" y="5308"/>
                  </a:cubicBezTo>
                  <a:cubicBezTo>
                    <a:pt x="5841" y="5304"/>
                    <a:pt x="5853" y="5302"/>
                    <a:pt x="5864" y="5302"/>
                  </a:cubicBezTo>
                  <a:cubicBezTo>
                    <a:pt x="5926" y="5302"/>
                    <a:pt x="5973" y="5357"/>
                    <a:pt x="6027" y="5384"/>
                  </a:cubicBezTo>
                  <a:cubicBezTo>
                    <a:pt x="6374" y="5558"/>
                    <a:pt x="6716" y="5739"/>
                    <a:pt x="7061" y="5918"/>
                  </a:cubicBezTo>
                  <a:cubicBezTo>
                    <a:pt x="7105" y="5942"/>
                    <a:pt x="7150" y="5965"/>
                    <a:pt x="7197" y="5981"/>
                  </a:cubicBezTo>
                  <a:cubicBezTo>
                    <a:pt x="7200" y="5982"/>
                    <a:pt x="7203" y="5982"/>
                    <a:pt x="7206" y="5982"/>
                  </a:cubicBezTo>
                  <a:cubicBezTo>
                    <a:pt x="7221" y="5982"/>
                    <a:pt x="7242" y="5973"/>
                    <a:pt x="7253" y="5964"/>
                  </a:cubicBezTo>
                  <a:cubicBezTo>
                    <a:pt x="7269" y="5948"/>
                    <a:pt x="7261" y="5921"/>
                    <a:pt x="7245" y="5907"/>
                  </a:cubicBezTo>
                  <a:cubicBezTo>
                    <a:pt x="7217" y="5886"/>
                    <a:pt x="7186" y="5867"/>
                    <a:pt x="7155" y="5850"/>
                  </a:cubicBezTo>
                  <a:cubicBezTo>
                    <a:pt x="6886" y="5701"/>
                    <a:pt x="6616" y="5551"/>
                    <a:pt x="6347" y="5400"/>
                  </a:cubicBezTo>
                  <a:cubicBezTo>
                    <a:pt x="6314" y="5382"/>
                    <a:pt x="6256" y="5367"/>
                    <a:pt x="6288" y="5311"/>
                  </a:cubicBezTo>
                  <a:cubicBezTo>
                    <a:pt x="6297" y="5296"/>
                    <a:pt x="6310" y="5291"/>
                    <a:pt x="6324" y="5291"/>
                  </a:cubicBezTo>
                  <a:cubicBezTo>
                    <a:pt x="6344" y="5291"/>
                    <a:pt x="6367" y="5300"/>
                    <a:pt x="6386" y="5306"/>
                  </a:cubicBezTo>
                  <a:cubicBezTo>
                    <a:pt x="6406" y="5311"/>
                    <a:pt x="6426" y="5324"/>
                    <a:pt x="6445" y="5332"/>
                  </a:cubicBezTo>
                  <a:cubicBezTo>
                    <a:pt x="6993" y="5564"/>
                    <a:pt x="7547" y="5782"/>
                    <a:pt x="8105" y="5990"/>
                  </a:cubicBezTo>
                  <a:cubicBezTo>
                    <a:pt x="8172" y="6016"/>
                    <a:pt x="8239" y="6039"/>
                    <a:pt x="8306" y="6065"/>
                  </a:cubicBezTo>
                  <a:cubicBezTo>
                    <a:pt x="8318" y="6069"/>
                    <a:pt x="8329" y="6071"/>
                    <a:pt x="8339" y="6071"/>
                  </a:cubicBezTo>
                  <a:cubicBezTo>
                    <a:pt x="8357" y="6071"/>
                    <a:pt x="8372" y="6065"/>
                    <a:pt x="8381" y="6048"/>
                  </a:cubicBezTo>
                  <a:cubicBezTo>
                    <a:pt x="8388" y="6035"/>
                    <a:pt x="8375" y="6006"/>
                    <a:pt x="8363" y="5991"/>
                  </a:cubicBezTo>
                  <a:cubicBezTo>
                    <a:pt x="8297" y="5912"/>
                    <a:pt x="8210" y="5864"/>
                    <a:pt x="8117" y="5824"/>
                  </a:cubicBezTo>
                  <a:cubicBezTo>
                    <a:pt x="7894" y="5724"/>
                    <a:pt x="7667" y="5634"/>
                    <a:pt x="7452" y="5519"/>
                  </a:cubicBezTo>
                  <a:cubicBezTo>
                    <a:pt x="7224" y="5398"/>
                    <a:pt x="6997" y="5275"/>
                    <a:pt x="6764" y="5162"/>
                  </a:cubicBezTo>
                  <a:cubicBezTo>
                    <a:pt x="6572" y="5068"/>
                    <a:pt x="6378" y="4976"/>
                    <a:pt x="6184" y="4884"/>
                  </a:cubicBezTo>
                  <a:cubicBezTo>
                    <a:pt x="6171" y="4880"/>
                    <a:pt x="6159" y="4878"/>
                    <a:pt x="6147" y="4871"/>
                  </a:cubicBezTo>
                  <a:cubicBezTo>
                    <a:pt x="6132" y="4864"/>
                    <a:pt x="6111" y="4854"/>
                    <a:pt x="6122" y="4836"/>
                  </a:cubicBezTo>
                  <a:cubicBezTo>
                    <a:pt x="6129" y="4827"/>
                    <a:pt x="6137" y="4824"/>
                    <a:pt x="6145" y="4824"/>
                  </a:cubicBezTo>
                  <a:cubicBezTo>
                    <a:pt x="6155" y="4824"/>
                    <a:pt x="6165" y="4828"/>
                    <a:pt x="6175" y="4832"/>
                  </a:cubicBezTo>
                  <a:cubicBezTo>
                    <a:pt x="6255" y="4862"/>
                    <a:pt x="6346" y="4871"/>
                    <a:pt x="6430" y="4889"/>
                  </a:cubicBezTo>
                  <a:cubicBezTo>
                    <a:pt x="6491" y="4902"/>
                    <a:pt x="6550" y="4921"/>
                    <a:pt x="6612" y="4935"/>
                  </a:cubicBezTo>
                  <a:cubicBezTo>
                    <a:pt x="6820" y="4983"/>
                    <a:pt x="7028" y="5029"/>
                    <a:pt x="7237" y="5073"/>
                  </a:cubicBezTo>
                  <a:cubicBezTo>
                    <a:pt x="7244" y="5074"/>
                    <a:pt x="7250" y="5075"/>
                    <a:pt x="7257" y="5075"/>
                  </a:cubicBezTo>
                  <a:cubicBezTo>
                    <a:pt x="7279" y="5075"/>
                    <a:pt x="7301" y="5066"/>
                    <a:pt x="7300" y="5035"/>
                  </a:cubicBezTo>
                  <a:cubicBezTo>
                    <a:pt x="7300" y="5018"/>
                    <a:pt x="7281" y="4993"/>
                    <a:pt x="7265" y="4987"/>
                  </a:cubicBezTo>
                  <a:cubicBezTo>
                    <a:pt x="7164" y="4953"/>
                    <a:pt x="7060" y="4927"/>
                    <a:pt x="6961" y="4887"/>
                  </a:cubicBezTo>
                  <a:cubicBezTo>
                    <a:pt x="6688" y="4779"/>
                    <a:pt x="6410" y="4692"/>
                    <a:pt x="6127" y="4615"/>
                  </a:cubicBezTo>
                  <a:cubicBezTo>
                    <a:pt x="6045" y="4593"/>
                    <a:pt x="5965" y="4564"/>
                    <a:pt x="5883" y="4539"/>
                  </a:cubicBezTo>
                  <a:cubicBezTo>
                    <a:pt x="5851" y="4529"/>
                    <a:pt x="5811" y="4528"/>
                    <a:pt x="5781" y="4512"/>
                  </a:cubicBezTo>
                  <a:cubicBezTo>
                    <a:pt x="5751" y="4496"/>
                    <a:pt x="5799" y="4490"/>
                    <a:pt x="5818" y="4490"/>
                  </a:cubicBezTo>
                  <a:cubicBezTo>
                    <a:pt x="5820" y="4490"/>
                    <a:pt x="5821" y="4490"/>
                    <a:pt x="5822" y="4490"/>
                  </a:cubicBezTo>
                  <a:cubicBezTo>
                    <a:pt x="5902" y="4497"/>
                    <a:pt x="5982" y="4507"/>
                    <a:pt x="6063" y="4515"/>
                  </a:cubicBezTo>
                  <a:cubicBezTo>
                    <a:pt x="6128" y="4523"/>
                    <a:pt x="6195" y="4534"/>
                    <a:pt x="6260" y="4537"/>
                  </a:cubicBezTo>
                  <a:cubicBezTo>
                    <a:pt x="6320" y="4539"/>
                    <a:pt x="6380" y="4540"/>
                    <a:pt x="6441" y="4543"/>
                  </a:cubicBezTo>
                  <a:cubicBezTo>
                    <a:pt x="6571" y="4550"/>
                    <a:pt x="6703" y="4555"/>
                    <a:pt x="6834" y="4563"/>
                  </a:cubicBezTo>
                  <a:cubicBezTo>
                    <a:pt x="6962" y="4571"/>
                    <a:pt x="7090" y="4569"/>
                    <a:pt x="7220" y="4590"/>
                  </a:cubicBezTo>
                  <a:cubicBezTo>
                    <a:pt x="7271" y="4598"/>
                    <a:pt x="7323" y="4601"/>
                    <a:pt x="7376" y="4601"/>
                  </a:cubicBezTo>
                  <a:cubicBezTo>
                    <a:pt x="7431" y="4601"/>
                    <a:pt x="7487" y="4598"/>
                    <a:pt x="7543" y="4598"/>
                  </a:cubicBezTo>
                  <a:cubicBezTo>
                    <a:pt x="7585" y="4597"/>
                    <a:pt x="7627" y="4588"/>
                    <a:pt x="7655" y="4515"/>
                  </a:cubicBezTo>
                  <a:cubicBezTo>
                    <a:pt x="7336" y="4457"/>
                    <a:pt x="7021" y="4409"/>
                    <a:pt x="6708" y="4344"/>
                  </a:cubicBezTo>
                  <a:cubicBezTo>
                    <a:pt x="6388" y="4278"/>
                    <a:pt x="6061" y="4272"/>
                    <a:pt x="5702" y="4200"/>
                  </a:cubicBezTo>
                  <a:cubicBezTo>
                    <a:pt x="5648" y="4144"/>
                    <a:pt x="6395" y="4047"/>
                    <a:pt x="6727" y="3998"/>
                  </a:cubicBezTo>
                  <a:cubicBezTo>
                    <a:pt x="6889" y="3974"/>
                    <a:pt x="7056" y="3967"/>
                    <a:pt x="7204" y="3882"/>
                  </a:cubicBezTo>
                  <a:cubicBezTo>
                    <a:pt x="7228" y="3869"/>
                    <a:pt x="7263" y="3856"/>
                    <a:pt x="7244" y="3821"/>
                  </a:cubicBezTo>
                  <a:cubicBezTo>
                    <a:pt x="7236" y="3806"/>
                    <a:pt x="7210" y="3796"/>
                    <a:pt x="7190" y="3794"/>
                  </a:cubicBezTo>
                  <a:cubicBezTo>
                    <a:pt x="7174" y="3793"/>
                    <a:pt x="7158" y="3793"/>
                    <a:pt x="7142" y="3793"/>
                  </a:cubicBezTo>
                  <a:cubicBezTo>
                    <a:pt x="7115" y="3793"/>
                    <a:pt x="7088" y="3794"/>
                    <a:pt x="7061" y="3798"/>
                  </a:cubicBezTo>
                  <a:cubicBezTo>
                    <a:pt x="6806" y="3833"/>
                    <a:pt x="6551" y="3869"/>
                    <a:pt x="6296" y="3904"/>
                  </a:cubicBezTo>
                  <a:cubicBezTo>
                    <a:pt x="6239" y="3914"/>
                    <a:pt x="6180" y="3924"/>
                    <a:pt x="6121" y="3925"/>
                  </a:cubicBezTo>
                  <a:cubicBezTo>
                    <a:pt x="6114" y="3925"/>
                    <a:pt x="6107" y="3925"/>
                    <a:pt x="6100" y="3925"/>
                  </a:cubicBezTo>
                  <a:cubicBezTo>
                    <a:pt x="6077" y="3925"/>
                    <a:pt x="6053" y="3924"/>
                    <a:pt x="6031" y="3920"/>
                  </a:cubicBezTo>
                  <a:cubicBezTo>
                    <a:pt x="6016" y="3919"/>
                    <a:pt x="6000" y="3917"/>
                    <a:pt x="5985" y="3914"/>
                  </a:cubicBezTo>
                  <a:cubicBezTo>
                    <a:pt x="5977" y="3913"/>
                    <a:pt x="5959" y="3904"/>
                    <a:pt x="5949" y="3904"/>
                  </a:cubicBezTo>
                  <a:cubicBezTo>
                    <a:pt x="5947" y="3904"/>
                    <a:pt x="5946" y="3904"/>
                    <a:pt x="5945" y="3904"/>
                  </a:cubicBezTo>
                  <a:lnTo>
                    <a:pt x="5945" y="3904"/>
                  </a:lnTo>
                  <a:cubicBezTo>
                    <a:pt x="6020" y="3878"/>
                    <a:pt x="6095" y="3851"/>
                    <a:pt x="6170" y="3828"/>
                  </a:cubicBezTo>
                  <a:cubicBezTo>
                    <a:pt x="6581" y="3696"/>
                    <a:pt x="6990" y="3568"/>
                    <a:pt x="7399" y="3435"/>
                  </a:cubicBezTo>
                  <a:cubicBezTo>
                    <a:pt x="7464" y="3413"/>
                    <a:pt x="7543" y="3411"/>
                    <a:pt x="7592" y="3351"/>
                  </a:cubicBezTo>
                  <a:cubicBezTo>
                    <a:pt x="7601" y="3341"/>
                    <a:pt x="7605" y="3322"/>
                    <a:pt x="7602" y="3312"/>
                  </a:cubicBezTo>
                  <a:cubicBezTo>
                    <a:pt x="7598" y="3301"/>
                    <a:pt x="7585" y="3284"/>
                    <a:pt x="7575" y="3284"/>
                  </a:cubicBezTo>
                  <a:cubicBezTo>
                    <a:pt x="7539" y="3285"/>
                    <a:pt x="7503" y="3288"/>
                    <a:pt x="7469" y="3298"/>
                  </a:cubicBezTo>
                  <a:cubicBezTo>
                    <a:pt x="7221" y="3369"/>
                    <a:pt x="6976" y="3448"/>
                    <a:pt x="6726" y="3512"/>
                  </a:cubicBezTo>
                  <a:cubicBezTo>
                    <a:pt x="6631" y="3536"/>
                    <a:pt x="6538" y="3568"/>
                    <a:pt x="6444" y="3599"/>
                  </a:cubicBezTo>
                  <a:cubicBezTo>
                    <a:pt x="6352" y="3629"/>
                    <a:pt x="6257" y="3652"/>
                    <a:pt x="6164" y="3678"/>
                  </a:cubicBezTo>
                  <a:cubicBezTo>
                    <a:pt x="6152" y="3680"/>
                    <a:pt x="6139" y="3684"/>
                    <a:pt x="6128" y="3688"/>
                  </a:cubicBezTo>
                  <a:cubicBezTo>
                    <a:pt x="6090" y="3698"/>
                    <a:pt x="6053" y="3709"/>
                    <a:pt x="6026" y="3715"/>
                  </a:cubicBezTo>
                  <a:cubicBezTo>
                    <a:pt x="5995" y="3724"/>
                    <a:pt x="5963" y="3733"/>
                    <a:pt x="5931" y="3742"/>
                  </a:cubicBezTo>
                  <a:cubicBezTo>
                    <a:pt x="5923" y="3744"/>
                    <a:pt x="5915" y="3746"/>
                    <a:pt x="5907" y="3746"/>
                  </a:cubicBezTo>
                  <a:cubicBezTo>
                    <a:pt x="5904" y="3746"/>
                    <a:pt x="5900" y="3746"/>
                    <a:pt x="5897" y="3744"/>
                  </a:cubicBezTo>
                  <a:cubicBezTo>
                    <a:pt x="5845" y="3728"/>
                    <a:pt x="5927" y="3696"/>
                    <a:pt x="5941" y="3691"/>
                  </a:cubicBezTo>
                  <a:lnTo>
                    <a:pt x="6165" y="3611"/>
                  </a:lnTo>
                  <a:cubicBezTo>
                    <a:pt x="6284" y="3568"/>
                    <a:pt x="6399" y="3512"/>
                    <a:pt x="6516" y="3464"/>
                  </a:cubicBezTo>
                  <a:cubicBezTo>
                    <a:pt x="6636" y="3413"/>
                    <a:pt x="6757" y="3365"/>
                    <a:pt x="6877" y="3318"/>
                  </a:cubicBezTo>
                  <a:cubicBezTo>
                    <a:pt x="7370" y="3131"/>
                    <a:pt x="7837" y="2896"/>
                    <a:pt x="8321" y="2697"/>
                  </a:cubicBezTo>
                  <a:cubicBezTo>
                    <a:pt x="8366" y="2676"/>
                    <a:pt x="8409" y="2650"/>
                    <a:pt x="8452" y="2623"/>
                  </a:cubicBezTo>
                  <a:cubicBezTo>
                    <a:pt x="8462" y="2616"/>
                    <a:pt x="8473" y="2600"/>
                    <a:pt x="8473" y="2589"/>
                  </a:cubicBezTo>
                  <a:cubicBezTo>
                    <a:pt x="8473" y="2564"/>
                    <a:pt x="8453" y="2551"/>
                    <a:pt x="8431" y="2547"/>
                  </a:cubicBezTo>
                  <a:cubicBezTo>
                    <a:pt x="8412" y="2544"/>
                    <a:pt x="8392" y="2542"/>
                    <a:pt x="8373" y="2542"/>
                  </a:cubicBezTo>
                  <a:cubicBezTo>
                    <a:pt x="8291" y="2542"/>
                    <a:pt x="8214" y="2569"/>
                    <a:pt x="8138" y="2597"/>
                  </a:cubicBezTo>
                  <a:cubicBezTo>
                    <a:pt x="7805" y="2729"/>
                    <a:pt x="7468" y="2852"/>
                    <a:pt x="7123" y="2953"/>
                  </a:cubicBezTo>
                  <a:cubicBezTo>
                    <a:pt x="6822" y="3040"/>
                    <a:pt x="6520" y="3139"/>
                    <a:pt x="6229" y="3259"/>
                  </a:cubicBezTo>
                  <a:cubicBezTo>
                    <a:pt x="6219" y="3264"/>
                    <a:pt x="6209" y="3266"/>
                    <a:pt x="6199" y="3266"/>
                  </a:cubicBezTo>
                  <a:cubicBezTo>
                    <a:pt x="6181" y="3266"/>
                    <a:pt x="6166" y="3258"/>
                    <a:pt x="6159" y="3238"/>
                  </a:cubicBezTo>
                  <a:cubicBezTo>
                    <a:pt x="6154" y="3225"/>
                    <a:pt x="6171" y="3198"/>
                    <a:pt x="6186" y="3187"/>
                  </a:cubicBezTo>
                  <a:cubicBezTo>
                    <a:pt x="6208" y="3168"/>
                    <a:pt x="6236" y="3157"/>
                    <a:pt x="6260" y="3142"/>
                  </a:cubicBezTo>
                  <a:cubicBezTo>
                    <a:pt x="6472" y="3008"/>
                    <a:pt x="6698" y="2894"/>
                    <a:pt x="6898" y="2741"/>
                  </a:cubicBezTo>
                  <a:cubicBezTo>
                    <a:pt x="6924" y="2722"/>
                    <a:pt x="6948" y="2692"/>
                    <a:pt x="6971" y="2667"/>
                  </a:cubicBezTo>
                  <a:cubicBezTo>
                    <a:pt x="6975" y="2663"/>
                    <a:pt x="6976" y="2650"/>
                    <a:pt x="6973" y="2647"/>
                  </a:cubicBezTo>
                  <a:cubicBezTo>
                    <a:pt x="6963" y="2638"/>
                    <a:pt x="6951" y="2628"/>
                    <a:pt x="6939" y="2626"/>
                  </a:cubicBezTo>
                  <a:cubicBezTo>
                    <a:pt x="6935" y="2625"/>
                    <a:pt x="6930" y="2624"/>
                    <a:pt x="6924" y="2624"/>
                  </a:cubicBezTo>
                  <a:cubicBezTo>
                    <a:pt x="6915" y="2624"/>
                    <a:pt x="6905" y="2626"/>
                    <a:pt x="6898" y="2629"/>
                  </a:cubicBezTo>
                  <a:cubicBezTo>
                    <a:pt x="6634" y="2757"/>
                    <a:pt x="6369" y="2886"/>
                    <a:pt x="6105" y="3016"/>
                  </a:cubicBezTo>
                  <a:cubicBezTo>
                    <a:pt x="6027" y="3054"/>
                    <a:pt x="5954" y="3098"/>
                    <a:pt x="5878" y="3139"/>
                  </a:cubicBezTo>
                  <a:cubicBezTo>
                    <a:pt x="5869" y="3143"/>
                    <a:pt x="5860" y="3146"/>
                    <a:pt x="5850" y="3146"/>
                  </a:cubicBezTo>
                  <a:cubicBezTo>
                    <a:pt x="5839" y="3146"/>
                    <a:pt x="5828" y="3142"/>
                    <a:pt x="5819" y="3130"/>
                  </a:cubicBezTo>
                  <a:cubicBezTo>
                    <a:pt x="5803" y="3110"/>
                    <a:pt x="5806" y="3091"/>
                    <a:pt x="5819" y="3072"/>
                  </a:cubicBezTo>
                  <a:cubicBezTo>
                    <a:pt x="5841" y="3046"/>
                    <a:pt x="5865" y="3018"/>
                    <a:pt x="5893" y="2996"/>
                  </a:cubicBezTo>
                  <a:cubicBezTo>
                    <a:pt x="6188" y="2754"/>
                    <a:pt x="6468" y="2498"/>
                    <a:pt x="6741" y="2231"/>
                  </a:cubicBezTo>
                  <a:cubicBezTo>
                    <a:pt x="6786" y="2185"/>
                    <a:pt x="6828" y="2137"/>
                    <a:pt x="6871" y="2088"/>
                  </a:cubicBezTo>
                  <a:cubicBezTo>
                    <a:pt x="6880" y="2079"/>
                    <a:pt x="6885" y="2058"/>
                    <a:pt x="6880" y="2049"/>
                  </a:cubicBezTo>
                  <a:cubicBezTo>
                    <a:pt x="6873" y="2037"/>
                    <a:pt x="6862" y="2032"/>
                    <a:pt x="6850" y="2032"/>
                  </a:cubicBezTo>
                  <a:cubicBezTo>
                    <a:pt x="6841" y="2032"/>
                    <a:pt x="6832" y="2035"/>
                    <a:pt x="6824" y="2040"/>
                  </a:cubicBezTo>
                  <a:cubicBezTo>
                    <a:pt x="6711" y="2116"/>
                    <a:pt x="6599" y="2193"/>
                    <a:pt x="6487" y="2270"/>
                  </a:cubicBezTo>
                  <a:cubicBezTo>
                    <a:pt x="6173" y="2485"/>
                    <a:pt x="5854" y="2693"/>
                    <a:pt x="5563" y="2941"/>
                  </a:cubicBezTo>
                  <a:cubicBezTo>
                    <a:pt x="5524" y="2973"/>
                    <a:pt x="5478" y="2996"/>
                    <a:pt x="5435" y="3019"/>
                  </a:cubicBezTo>
                  <a:cubicBezTo>
                    <a:pt x="5432" y="3020"/>
                    <a:pt x="5429" y="3021"/>
                    <a:pt x="5426" y="3021"/>
                  </a:cubicBezTo>
                  <a:cubicBezTo>
                    <a:pt x="5417" y="3021"/>
                    <a:pt x="5404" y="3016"/>
                    <a:pt x="5397" y="3011"/>
                  </a:cubicBezTo>
                  <a:cubicBezTo>
                    <a:pt x="5390" y="3002"/>
                    <a:pt x="5381" y="2984"/>
                    <a:pt x="5384" y="2974"/>
                  </a:cubicBezTo>
                  <a:cubicBezTo>
                    <a:pt x="5392" y="2947"/>
                    <a:pt x="5404" y="2921"/>
                    <a:pt x="5420" y="2898"/>
                  </a:cubicBezTo>
                  <a:cubicBezTo>
                    <a:pt x="5561" y="2698"/>
                    <a:pt x="5702" y="2499"/>
                    <a:pt x="5840" y="2298"/>
                  </a:cubicBezTo>
                  <a:cubicBezTo>
                    <a:pt x="5918" y="2186"/>
                    <a:pt x="6017" y="2088"/>
                    <a:pt x="6068" y="1960"/>
                  </a:cubicBezTo>
                  <a:cubicBezTo>
                    <a:pt x="6085" y="1917"/>
                    <a:pt x="6141" y="1865"/>
                    <a:pt x="6090" y="1825"/>
                  </a:cubicBezTo>
                  <a:cubicBezTo>
                    <a:pt x="6077" y="1815"/>
                    <a:pt x="6066" y="1811"/>
                    <a:pt x="6056" y="1811"/>
                  </a:cubicBezTo>
                  <a:cubicBezTo>
                    <a:pt x="6021" y="1811"/>
                    <a:pt x="5998" y="1859"/>
                    <a:pt x="5974" y="1885"/>
                  </a:cubicBezTo>
                  <a:cubicBezTo>
                    <a:pt x="5921" y="1942"/>
                    <a:pt x="5871" y="2004"/>
                    <a:pt x="5823" y="2067"/>
                  </a:cubicBezTo>
                  <a:cubicBezTo>
                    <a:pt x="5696" y="2233"/>
                    <a:pt x="5571" y="2399"/>
                    <a:pt x="5444" y="2564"/>
                  </a:cubicBezTo>
                  <a:cubicBezTo>
                    <a:pt x="5427" y="2587"/>
                    <a:pt x="5407" y="2606"/>
                    <a:pt x="5384" y="2623"/>
                  </a:cubicBezTo>
                  <a:cubicBezTo>
                    <a:pt x="5383" y="2624"/>
                    <a:pt x="5380" y="2625"/>
                    <a:pt x="5377" y="2625"/>
                  </a:cubicBezTo>
                  <a:cubicBezTo>
                    <a:pt x="5369" y="2625"/>
                    <a:pt x="5357" y="2619"/>
                    <a:pt x="5348" y="2615"/>
                  </a:cubicBezTo>
                  <a:cubicBezTo>
                    <a:pt x="5342" y="2612"/>
                    <a:pt x="5333" y="2603"/>
                    <a:pt x="5334" y="2599"/>
                  </a:cubicBezTo>
                  <a:cubicBezTo>
                    <a:pt x="5344" y="2564"/>
                    <a:pt x="5350" y="2528"/>
                    <a:pt x="5366" y="2498"/>
                  </a:cubicBezTo>
                  <a:cubicBezTo>
                    <a:pt x="5515" y="2202"/>
                    <a:pt x="5664" y="1907"/>
                    <a:pt x="5815" y="1614"/>
                  </a:cubicBezTo>
                  <a:cubicBezTo>
                    <a:pt x="5871" y="1506"/>
                    <a:pt x="5931" y="1400"/>
                    <a:pt x="5989" y="1292"/>
                  </a:cubicBezTo>
                  <a:cubicBezTo>
                    <a:pt x="6005" y="1260"/>
                    <a:pt x="6021" y="1223"/>
                    <a:pt x="5972" y="1203"/>
                  </a:cubicBezTo>
                  <a:cubicBezTo>
                    <a:pt x="5965" y="1201"/>
                    <a:pt x="5958" y="1200"/>
                    <a:pt x="5952" y="1200"/>
                  </a:cubicBezTo>
                  <a:cubicBezTo>
                    <a:pt x="5930" y="1200"/>
                    <a:pt x="5911" y="1214"/>
                    <a:pt x="5898" y="1233"/>
                  </a:cubicBezTo>
                  <a:cubicBezTo>
                    <a:pt x="5878" y="1262"/>
                    <a:pt x="5862" y="1296"/>
                    <a:pt x="5845" y="1326"/>
                  </a:cubicBezTo>
                  <a:cubicBezTo>
                    <a:pt x="5689" y="1608"/>
                    <a:pt x="5534" y="1892"/>
                    <a:pt x="5376" y="2174"/>
                  </a:cubicBezTo>
                  <a:cubicBezTo>
                    <a:pt x="5356" y="2212"/>
                    <a:pt x="5329" y="2245"/>
                    <a:pt x="5302" y="2279"/>
                  </a:cubicBezTo>
                  <a:cubicBezTo>
                    <a:pt x="5301" y="2280"/>
                    <a:pt x="5299" y="2281"/>
                    <a:pt x="5297" y="2281"/>
                  </a:cubicBezTo>
                  <a:cubicBezTo>
                    <a:pt x="5289" y="2281"/>
                    <a:pt x="5276" y="2276"/>
                    <a:pt x="5267" y="2274"/>
                  </a:cubicBezTo>
                  <a:cubicBezTo>
                    <a:pt x="5259" y="2271"/>
                    <a:pt x="5253" y="2263"/>
                    <a:pt x="5253" y="2258"/>
                  </a:cubicBezTo>
                  <a:cubicBezTo>
                    <a:pt x="5254" y="2236"/>
                    <a:pt x="5256" y="2213"/>
                    <a:pt x="5264" y="2195"/>
                  </a:cubicBezTo>
                  <a:cubicBezTo>
                    <a:pt x="5470" y="1727"/>
                    <a:pt x="5664" y="1257"/>
                    <a:pt x="5841" y="779"/>
                  </a:cubicBezTo>
                  <a:cubicBezTo>
                    <a:pt x="5916" y="578"/>
                    <a:pt x="5995" y="378"/>
                    <a:pt x="6073" y="177"/>
                  </a:cubicBezTo>
                  <a:cubicBezTo>
                    <a:pt x="6085" y="145"/>
                    <a:pt x="6108" y="108"/>
                    <a:pt x="6064" y="85"/>
                  </a:cubicBezTo>
                  <a:cubicBezTo>
                    <a:pt x="6055" y="81"/>
                    <a:pt x="6047" y="79"/>
                    <a:pt x="6039" y="79"/>
                  </a:cubicBezTo>
                  <a:cubicBezTo>
                    <a:pt x="6012" y="79"/>
                    <a:pt x="5993" y="105"/>
                    <a:pt x="5973" y="124"/>
                  </a:cubicBezTo>
                  <a:cubicBezTo>
                    <a:pt x="5899" y="194"/>
                    <a:pt x="5856" y="285"/>
                    <a:pt x="5815" y="378"/>
                  </a:cubicBezTo>
                  <a:cubicBezTo>
                    <a:pt x="5719" y="594"/>
                    <a:pt x="5631" y="816"/>
                    <a:pt x="5518" y="1022"/>
                  </a:cubicBezTo>
                  <a:cubicBezTo>
                    <a:pt x="5349" y="1332"/>
                    <a:pt x="5189" y="1644"/>
                    <a:pt x="5034" y="1961"/>
                  </a:cubicBezTo>
                  <a:cubicBezTo>
                    <a:pt x="5016" y="1999"/>
                    <a:pt x="4989" y="2034"/>
                    <a:pt x="4964" y="2067"/>
                  </a:cubicBezTo>
                  <a:cubicBezTo>
                    <a:pt x="4962" y="2070"/>
                    <a:pt x="4959" y="2070"/>
                    <a:pt x="4954" y="2070"/>
                  </a:cubicBezTo>
                  <a:cubicBezTo>
                    <a:pt x="4946" y="2070"/>
                    <a:pt x="4934" y="2067"/>
                    <a:pt x="4926" y="2065"/>
                  </a:cubicBezTo>
                  <a:cubicBezTo>
                    <a:pt x="4921" y="2063"/>
                    <a:pt x="4917" y="2055"/>
                    <a:pt x="4914" y="2047"/>
                  </a:cubicBezTo>
                  <a:cubicBezTo>
                    <a:pt x="4899" y="2019"/>
                    <a:pt x="4911" y="1993"/>
                    <a:pt x="4918" y="1965"/>
                  </a:cubicBezTo>
                  <a:cubicBezTo>
                    <a:pt x="4962" y="1791"/>
                    <a:pt x="5003" y="1617"/>
                    <a:pt x="5049" y="1443"/>
                  </a:cubicBezTo>
                  <a:cubicBezTo>
                    <a:pt x="5069" y="1366"/>
                    <a:pt x="5076" y="1287"/>
                    <a:pt x="5071" y="1208"/>
                  </a:cubicBezTo>
                  <a:cubicBezTo>
                    <a:pt x="5071" y="1196"/>
                    <a:pt x="5062" y="1180"/>
                    <a:pt x="5051" y="1175"/>
                  </a:cubicBezTo>
                  <a:cubicBezTo>
                    <a:pt x="5045" y="1171"/>
                    <a:pt x="5040" y="1170"/>
                    <a:pt x="5034" y="1170"/>
                  </a:cubicBezTo>
                  <a:cubicBezTo>
                    <a:pt x="5019" y="1170"/>
                    <a:pt x="5004" y="1180"/>
                    <a:pt x="4997" y="1193"/>
                  </a:cubicBezTo>
                  <a:cubicBezTo>
                    <a:pt x="4981" y="1216"/>
                    <a:pt x="4970" y="1244"/>
                    <a:pt x="4962" y="1271"/>
                  </a:cubicBezTo>
                  <a:cubicBezTo>
                    <a:pt x="4936" y="1353"/>
                    <a:pt x="4918" y="1437"/>
                    <a:pt x="4886" y="1517"/>
                  </a:cubicBezTo>
                  <a:cubicBezTo>
                    <a:pt x="4771" y="1805"/>
                    <a:pt x="4675" y="2097"/>
                    <a:pt x="4606" y="2399"/>
                  </a:cubicBezTo>
                  <a:cubicBezTo>
                    <a:pt x="4592" y="2460"/>
                    <a:pt x="4583" y="2526"/>
                    <a:pt x="4530" y="2578"/>
                  </a:cubicBezTo>
                  <a:cubicBezTo>
                    <a:pt x="4495" y="2504"/>
                    <a:pt x="4506" y="2431"/>
                    <a:pt x="4521" y="2365"/>
                  </a:cubicBezTo>
                  <a:cubicBezTo>
                    <a:pt x="4553" y="2223"/>
                    <a:pt x="4548" y="2079"/>
                    <a:pt x="4557" y="1937"/>
                  </a:cubicBezTo>
                  <a:cubicBezTo>
                    <a:pt x="4559" y="1886"/>
                    <a:pt x="4553" y="1836"/>
                    <a:pt x="4562" y="1785"/>
                  </a:cubicBezTo>
                  <a:cubicBezTo>
                    <a:pt x="4605" y="1522"/>
                    <a:pt x="4592" y="1256"/>
                    <a:pt x="4599" y="990"/>
                  </a:cubicBezTo>
                  <a:cubicBezTo>
                    <a:pt x="4599" y="947"/>
                    <a:pt x="4596" y="904"/>
                    <a:pt x="4591" y="862"/>
                  </a:cubicBezTo>
                  <a:cubicBezTo>
                    <a:pt x="4590" y="851"/>
                    <a:pt x="4576" y="838"/>
                    <a:pt x="4564" y="833"/>
                  </a:cubicBezTo>
                  <a:cubicBezTo>
                    <a:pt x="4559" y="830"/>
                    <a:pt x="4554" y="829"/>
                    <a:pt x="4549" y="829"/>
                  </a:cubicBezTo>
                  <a:cubicBezTo>
                    <a:pt x="4533" y="829"/>
                    <a:pt x="4521" y="842"/>
                    <a:pt x="4515" y="856"/>
                  </a:cubicBezTo>
                  <a:cubicBezTo>
                    <a:pt x="4503" y="882"/>
                    <a:pt x="4495" y="910"/>
                    <a:pt x="4489" y="939"/>
                  </a:cubicBezTo>
                  <a:cubicBezTo>
                    <a:pt x="4447" y="1170"/>
                    <a:pt x="4399" y="1403"/>
                    <a:pt x="4365" y="1636"/>
                  </a:cubicBezTo>
                  <a:cubicBezTo>
                    <a:pt x="4329" y="1891"/>
                    <a:pt x="4264" y="2142"/>
                    <a:pt x="4260" y="2403"/>
                  </a:cubicBezTo>
                  <a:cubicBezTo>
                    <a:pt x="4259" y="2489"/>
                    <a:pt x="4238" y="2576"/>
                    <a:pt x="4197" y="2666"/>
                  </a:cubicBezTo>
                  <a:cubicBezTo>
                    <a:pt x="4184" y="2639"/>
                    <a:pt x="4173" y="2628"/>
                    <a:pt x="4170" y="2615"/>
                  </a:cubicBezTo>
                  <a:cubicBezTo>
                    <a:pt x="4093" y="2280"/>
                    <a:pt x="4034" y="1940"/>
                    <a:pt x="3992" y="1599"/>
                  </a:cubicBezTo>
                  <a:cubicBezTo>
                    <a:pt x="3976" y="1470"/>
                    <a:pt x="3949" y="1344"/>
                    <a:pt x="3874" y="1234"/>
                  </a:cubicBezTo>
                  <a:cubicBezTo>
                    <a:pt x="3869" y="1225"/>
                    <a:pt x="3852" y="1215"/>
                    <a:pt x="3843" y="1215"/>
                  </a:cubicBezTo>
                  <a:cubicBezTo>
                    <a:pt x="3841" y="1215"/>
                    <a:pt x="3840" y="1216"/>
                    <a:pt x="3839" y="1216"/>
                  </a:cubicBezTo>
                  <a:cubicBezTo>
                    <a:pt x="3822" y="1225"/>
                    <a:pt x="3802" y="1241"/>
                    <a:pt x="3798" y="1259"/>
                  </a:cubicBezTo>
                  <a:cubicBezTo>
                    <a:pt x="3791" y="1286"/>
                    <a:pt x="3794" y="1316"/>
                    <a:pt x="3798" y="1344"/>
                  </a:cubicBezTo>
                  <a:cubicBezTo>
                    <a:pt x="3833" y="1599"/>
                    <a:pt x="3869" y="1855"/>
                    <a:pt x="3905" y="2110"/>
                  </a:cubicBezTo>
                  <a:cubicBezTo>
                    <a:pt x="3918" y="2206"/>
                    <a:pt x="3939" y="2302"/>
                    <a:pt x="3910" y="2402"/>
                  </a:cubicBezTo>
                  <a:cubicBezTo>
                    <a:pt x="3870" y="2387"/>
                    <a:pt x="3863" y="2359"/>
                    <a:pt x="3854" y="2332"/>
                  </a:cubicBezTo>
                  <a:cubicBezTo>
                    <a:pt x="3799" y="2168"/>
                    <a:pt x="3743" y="2004"/>
                    <a:pt x="3692" y="1841"/>
                  </a:cubicBezTo>
                  <a:cubicBezTo>
                    <a:pt x="3604" y="1567"/>
                    <a:pt x="3519" y="1293"/>
                    <a:pt x="3433" y="1020"/>
                  </a:cubicBezTo>
                  <a:cubicBezTo>
                    <a:pt x="3417" y="965"/>
                    <a:pt x="3403" y="909"/>
                    <a:pt x="3360" y="867"/>
                  </a:cubicBezTo>
                  <a:cubicBezTo>
                    <a:pt x="3355" y="862"/>
                    <a:pt x="3344" y="860"/>
                    <a:pt x="3334" y="860"/>
                  </a:cubicBezTo>
                  <a:cubicBezTo>
                    <a:pt x="3329" y="860"/>
                    <a:pt x="3324" y="861"/>
                    <a:pt x="3320" y="862"/>
                  </a:cubicBezTo>
                  <a:cubicBezTo>
                    <a:pt x="3308" y="866"/>
                    <a:pt x="3291" y="878"/>
                    <a:pt x="3289" y="887"/>
                  </a:cubicBezTo>
                  <a:cubicBezTo>
                    <a:pt x="3288" y="914"/>
                    <a:pt x="3288" y="944"/>
                    <a:pt x="3296" y="971"/>
                  </a:cubicBezTo>
                  <a:cubicBezTo>
                    <a:pt x="3366" y="1212"/>
                    <a:pt x="3435" y="1452"/>
                    <a:pt x="3506" y="1694"/>
                  </a:cubicBezTo>
                  <a:cubicBezTo>
                    <a:pt x="3542" y="1818"/>
                    <a:pt x="3579" y="1940"/>
                    <a:pt x="3615" y="2065"/>
                  </a:cubicBezTo>
                  <a:cubicBezTo>
                    <a:pt x="3623" y="2093"/>
                    <a:pt x="3625" y="2132"/>
                    <a:pt x="3599" y="2142"/>
                  </a:cubicBezTo>
                  <a:cubicBezTo>
                    <a:pt x="3594" y="2144"/>
                    <a:pt x="3590" y="2145"/>
                    <a:pt x="3586" y="2145"/>
                  </a:cubicBezTo>
                  <a:cubicBezTo>
                    <a:pt x="3565" y="2145"/>
                    <a:pt x="3547" y="2121"/>
                    <a:pt x="3538" y="2098"/>
                  </a:cubicBezTo>
                  <a:cubicBezTo>
                    <a:pt x="3475" y="1945"/>
                    <a:pt x="3411" y="1794"/>
                    <a:pt x="3352" y="1639"/>
                  </a:cubicBezTo>
                  <a:cubicBezTo>
                    <a:pt x="3164" y="1143"/>
                    <a:pt x="2929" y="666"/>
                    <a:pt x="2721" y="177"/>
                  </a:cubicBezTo>
                  <a:cubicBezTo>
                    <a:pt x="2698" y="124"/>
                    <a:pt x="2672" y="73"/>
                    <a:pt x="2642" y="23"/>
                  </a:cubicBezTo>
                  <a:cubicBezTo>
                    <a:pt x="2634" y="10"/>
                    <a:pt x="2607" y="1"/>
                    <a:pt x="25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62"/>
            <p:cNvSpPr/>
            <p:nvPr/>
          </p:nvSpPr>
          <p:spPr>
            <a:xfrm>
              <a:off x="3959400" y="1625375"/>
              <a:ext cx="136425" cy="116525"/>
            </a:xfrm>
            <a:custGeom>
              <a:avLst/>
              <a:gdLst/>
              <a:ahLst/>
              <a:cxnLst/>
              <a:rect l="l" t="t" r="r" b="b"/>
              <a:pathLst>
                <a:path w="5457" h="4661" extrusionOk="0">
                  <a:moveTo>
                    <a:pt x="959" y="211"/>
                  </a:moveTo>
                  <a:cubicBezTo>
                    <a:pt x="959" y="211"/>
                    <a:pt x="960" y="211"/>
                    <a:pt x="960" y="211"/>
                  </a:cubicBezTo>
                  <a:cubicBezTo>
                    <a:pt x="969" y="213"/>
                    <a:pt x="977" y="220"/>
                    <a:pt x="987" y="224"/>
                  </a:cubicBezTo>
                  <a:cubicBezTo>
                    <a:pt x="981" y="228"/>
                    <a:pt x="977" y="233"/>
                    <a:pt x="972" y="239"/>
                  </a:cubicBezTo>
                  <a:cubicBezTo>
                    <a:pt x="964" y="233"/>
                    <a:pt x="954" y="229"/>
                    <a:pt x="946" y="224"/>
                  </a:cubicBezTo>
                  <a:cubicBezTo>
                    <a:pt x="951" y="219"/>
                    <a:pt x="956" y="211"/>
                    <a:pt x="959" y="211"/>
                  </a:cubicBezTo>
                  <a:close/>
                  <a:moveTo>
                    <a:pt x="1097" y="484"/>
                  </a:moveTo>
                  <a:cubicBezTo>
                    <a:pt x="1101" y="484"/>
                    <a:pt x="1107" y="485"/>
                    <a:pt x="1109" y="487"/>
                  </a:cubicBezTo>
                  <a:cubicBezTo>
                    <a:pt x="1111" y="491"/>
                    <a:pt x="1111" y="497"/>
                    <a:pt x="1113" y="503"/>
                  </a:cubicBezTo>
                  <a:lnTo>
                    <a:pt x="1113" y="503"/>
                  </a:lnTo>
                  <a:cubicBezTo>
                    <a:pt x="1097" y="502"/>
                    <a:pt x="1089" y="496"/>
                    <a:pt x="1094" y="484"/>
                  </a:cubicBezTo>
                  <a:cubicBezTo>
                    <a:pt x="1095" y="484"/>
                    <a:pt x="1096" y="484"/>
                    <a:pt x="1097" y="484"/>
                  </a:cubicBezTo>
                  <a:close/>
                  <a:moveTo>
                    <a:pt x="1307" y="242"/>
                  </a:moveTo>
                  <a:cubicBezTo>
                    <a:pt x="1424" y="242"/>
                    <a:pt x="1536" y="281"/>
                    <a:pt x="1642" y="336"/>
                  </a:cubicBezTo>
                  <a:cubicBezTo>
                    <a:pt x="1781" y="409"/>
                    <a:pt x="1877" y="522"/>
                    <a:pt x="1896" y="687"/>
                  </a:cubicBezTo>
                  <a:cubicBezTo>
                    <a:pt x="1871" y="711"/>
                    <a:pt x="1850" y="716"/>
                    <a:pt x="1824" y="716"/>
                  </a:cubicBezTo>
                  <a:cubicBezTo>
                    <a:pt x="1809" y="716"/>
                    <a:pt x="1791" y="715"/>
                    <a:pt x="1770" y="714"/>
                  </a:cubicBezTo>
                  <a:cubicBezTo>
                    <a:pt x="1766" y="707"/>
                    <a:pt x="1750" y="683"/>
                    <a:pt x="1735" y="658"/>
                  </a:cubicBezTo>
                  <a:cubicBezTo>
                    <a:pt x="1648" y="509"/>
                    <a:pt x="1509" y="447"/>
                    <a:pt x="1346" y="420"/>
                  </a:cubicBezTo>
                  <a:cubicBezTo>
                    <a:pt x="1248" y="404"/>
                    <a:pt x="1149" y="386"/>
                    <a:pt x="1052" y="371"/>
                  </a:cubicBezTo>
                  <a:cubicBezTo>
                    <a:pt x="1046" y="295"/>
                    <a:pt x="1102" y="284"/>
                    <a:pt x="1145" y="269"/>
                  </a:cubicBezTo>
                  <a:cubicBezTo>
                    <a:pt x="1200" y="250"/>
                    <a:pt x="1254" y="242"/>
                    <a:pt x="1307" y="242"/>
                  </a:cubicBezTo>
                  <a:close/>
                  <a:moveTo>
                    <a:pt x="2086" y="1168"/>
                  </a:moveTo>
                  <a:lnTo>
                    <a:pt x="2086" y="1168"/>
                  </a:lnTo>
                  <a:cubicBezTo>
                    <a:pt x="2091" y="1178"/>
                    <a:pt x="2097" y="1187"/>
                    <a:pt x="2103" y="1195"/>
                  </a:cubicBezTo>
                  <a:lnTo>
                    <a:pt x="2103" y="1195"/>
                  </a:lnTo>
                  <a:cubicBezTo>
                    <a:pt x="2099" y="1196"/>
                    <a:pt x="2095" y="1196"/>
                    <a:pt x="2092" y="1196"/>
                  </a:cubicBezTo>
                  <a:cubicBezTo>
                    <a:pt x="2079" y="1196"/>
                    <a:pt x="2075" y="1188"/>
                    <a:pt x="2086" y="1168"/>
                  </a:cubicBezTo>
                  <a:close/>
                  <a:moveTo>
                    <a:pt x="2093" y="800"/>
                  </a:moveTo>
                  <a:cubicBezTo>
                    <a:pt x="2284" y="800"/>
                    <a:pt x="2430" y="903"/>
                    <a:pt x="2563" y="1024"/>
                  </a:cubicBezTo>
                  <a:cubicBezTo>
                    <a:pt x="2678" y="1130"/>
                    <a:pt x="2778" y="1250"/>
                    <a:pt x="2876" y="1399"/>
                  </a:cubicBezTo>
                  <a:cubicBezTo>
                    <a:pt x="2856" y="1400"/>
                    <a:pt x="2837" y="1400"/>
                    <a:pt x="2819" y="1400"/>
                  </a:cubicBezTo>
                  <a:cubicBezTo>
                    <a:pt x="2467" y="1400"/>
                    <a:pt x="2241" y="1204"/>
                    <a:pt x="2040" y="962"/>
                  </a:cubicBezTo>
                  <a:cubicBezTo>
                    <a:pt x="2021" y="916"/>
                    <a:pt x="2009" y="869"/>
                    <a:pt x="2034" y="821"/>
                  </a:cubicBezTo>
                  <a:cubicBezTo>
                    <a:pt x="2046" y="813"/>
                    <a:pt x="2059" y="801"/>
                    <a:pt x="2071" y="801"/>
                  </a:cubicBezTo>
                  <a:cubicBezTo>
                    <a:pt x="2078" y="800"/>
                    <a:pt x="2086" y="800"/>
                    <a:pt x="2093" y="800"/>
                  </a:cubicBezTo>
                  <a:close/>
                  <a:moveTo>
                    <a:pt x="693" y="470"/>
                  </a:moveTo>
                  <a:lnTo>
                    <a:pt x="693" y="470"/>
                  </a:lnTo>
                  <a:cubicBezTo>
                    <a:pt x="722" y="502"/>
                    <a:pt x="684" y="518"/>
                    <a:pt x="674" y="539"/>
                  </a:cubicBezTo>
                  <a:cubicBezTo>
                    <a:pt x="661" y="565"/>
                    <a:pt x="645" y="588"/>
                    <a:pt x="628" y="612"/>
                  </a:cubicBezTo>
                  <a:cubicBezTo>
                    <a:pt x="479" y="812"/>
                    <a:pt x="403" y="1039"/>
                    <a:pt x="414" y="1291"/>
                  </a:cubicBezTo>
                  <a:cubicBezTo>
                    <a:pt x="419" y="1404"/>
                    <a:pt x="402" y="1513"/>
                    <a:pt x="380" y="1624"/>
                  </a:cubicBezTo>
                  <a:lnTo>
                    <a:pt x="380" y="1624"/>
                  </a:lnTo>
                  <a:cubicBezTo>
                    <a:pt x="259" y="1521"/>
                    <a:pt x="277" y="1378"/>
                    <a:pt x="297" y="1252"/>
                  </a:cubicBezTo>
                  <a:cubicBezTo>
                    <a:pt x="319" y="1117"/>
                    <a:pt x="323" y="983"/>
                    <a:pt x="334" y="850"/>
                  </a:cubicBezTo>
                  <a:cubicBezTo>
                    <a:pt x="351" y="639"/>
                    <a:pt x="477" y="507"/>
                    <a:pt x="693" y="470"/>
                  </a:cubicBezTo>
                  <a:close/>
                  <a:moveTo>
                    <a:pt x="392" y="1627"/>
                  </a:moveTo>
                  <a:cubicBezTo>
                    <a:pt x="413" y="1627"/>
                    <a:pt x="409" y="1643"/>
                    <a:pt x="401" y="1666"/>
                  </a:cubicBezTo>
                  <a:cubicBezTo>
                    <a:pt x="394" y="1649"/>
                    <a:pt x="388" y="1639"/>
                    <a:pt x="383" y="1628"/>
                  </a:cubicBezTo>
                  <a:lnTo>
                    <a:pt x="383" y="1628"/>
                  </a:lnTo>
                  <a:cubicBezTo>
                    <a:pt x="386" y="1627"/>
                    <a:pt x="389" y="1627"/>
                    <a:pt x="392" y="1627"/>
                  </a:cubicBezTo>
                  <a:close/>
                  <a:moveTo>
                    <a:pt x="2107" y="1198"/>
                  </a:moveTo>
                  <a:lnTo>
                    <a:pt x="2107" y="1198"/>
                  </a:lnTo>
                  <a:cubicBezTo>
                    <a:pt x="2163" y="1216"/>
                    <a:pt x="2193" y="1270"/>
                    <a:pt x="2236" y="1304"/>
                  </a:cubicBezTo>
                  <a:cubicBezTo>
                    <a:pt x="2366" y="1408"/>
                    <a:pt x="2511" y="1480"/>
                    <a:pt x="2680" y="1499"/>
                  </a:cubicBezTo>
                  <a:cubicBezTo>
                    <a:pt x="2772" y="1510"/>
                    <a:pt x="2863" y="1530"/>
                    <a:pt x="2953" y="1544"/>
                  </a:cubicBezTo>
                  <a:cubicBezTo>
                    <a:pt x="3018" y="1597"/>
                    <a:pt x="3061" y="1661"/>
                    <a:pt x="3084" y="1736"/>
                  </a:cubicBezTo>
                  <a:cubicBezTo>
                    <a:pt x="3068" y="1758"/>
                    <a:pt x="3049" y="1764"/>
                    <a:pt x="3030" y="1764"/>
                  </a:cubicBezTo>
                  <a:cubicBezTo>
                    <a:pt x="3015" y="1764"/>
                    <a:pt x="2999" y="1760"/>
                    <a:pt x="2985" y="1758"/>
                  </a:cubicBezTo>
                  <a:cubicBezTo>
                    <a:pt x="2817" y="1728"/>
                    <a:pt x="2647" y="1702"/>
                    <a:pt x="2482" y="1659"/>
                  </a:cubicBezTo>
                  <a:cubicBezTo>
                    <a:pt x="2392" y="1637"/>
                    <a:pt x="2307" y="1592"/>
                    <a:pt x="2238" y="1526"/>
                  </a:cubicBezTo>
                  <a:cubicBezTo>
                    <a:pt x="2219" y="1508"/>
                    <a:pt x="2201" y="1488"/>
                    <a:pt x="2176" y="1488"/>
                  </a:cubicBezTo>
                  <a:cubicBezTo>
                    <a:pt x="2169" y="1488"/>
                    <a:pt x="2162" y="1489"/>
                    <a:pt x="2154" y="1492"/>
                  </a:cubicBezTo>
                  <a:lnTo>
                    <a:pt x="2154" y="1492"/>
                  </a:lnTo>
                  <a:cubicBezTo>
                    <a:pt x="2172" y="1451"/>
                    <a:pt x="2152" y="1414"/>
                    <a:pt x="2135" y="1378"/>
                  </a:cubicBezTo>
                  <a:cubicBezTo>
                    <a:pt x="2105" y="1320"/>
                    <a:pt x="2089" y="1261"/>
                    <a:pt x="2107" y="1198"/>
                  </a:cubicBezTo>
                  <a:close/>
                  <a:moveTo>
                    <a:pt x="3134" y="1603"/>
                  </a:moveTo>
                  <a:cubicBezTo>
                    <a:pt x="3338" y="1670"/>
                    <a:pt x="3399" y="1706"/>
                    <a:pt x="3507" y="1826"/>
                  </a:cubicBezTo>
                  <a:cubicBezTo>
                    <a:pt x="3495" y="1828"/>
                    <a:pt x="3483" y="1830"/>
                    <a:pt x="3472" y="1830"/>
                  </a:cubicBezTo>
                  <a:cubicBezTo>
                    <a:pt x="3408" y="1830"/>
                    <a:pt x="3351" y="1796"/>
                    <a:pt x="3298" y="1796"/>
                  </a:cubicBezTo>
                  <a:cubicBezTo>
                    <a:pt x="3289" y="1796"/>
                    <a:pt x="3280" y="1797"/>
                    <a:pt x="3271" y="1799"/>
                  </a:cubicBezTo>
                  <a:cubicBezTo>
                    <a:pt x="3213" y="1768"/>
                    <a:pt x="3196" y="1729"/>
                    <a:pt x="3176" y="1691"/>
                  </a:cubicBezTo>
                  <a:cubicBezTo>
                    <a:pt x="3160" y="1664"/>
                    <a:pt x="3127" y="1643"/>
                    <a:pt x="3134" y="1603"/>
                  </a:cubicBezTo>
                  <a:close/>
                  <a:moveTo>
                    <a:pt x="637" y="826"/>
                  </a:moveTo>
                  <a:cubicBezTo>
                    <a:pt x="639" y="998"/>
                    <a:pt x="661" y="1161"/>
                    <a:pt x="608" y="1324"/>
                  </a:cubicBezTo>
                  <a:cubicBezTo>
                    <a:pt x="583" y="1410"/>
                    <a:pt x="593" y="1509"/>
                    <a:pt x="588" y="1607"/>
                  </a:cubicBezTo>
                  <a:cubicBezTo>
                    <a:pt x="673" y="1587"/>
                    <a:pt x="628" y="1517"/>
                    <a:pt x="662" y="1478"/>
                  </a:cubicBezTo>
                  <a:lnTo>
                    <a:pt x="662" y="1478"/>
                  </a:lnTo>
                  <a:cubicBezTo>
                    <a:pt x="742" y="1597"/>
                    <a:pt x="769" y="1735"/>
                    <a:pt x="812" y="1868"/>
                  </a:cubicBezTo>
                  <a:cubicBezTo>
                    <a:pt x="785" y="1881"/>
                    <a:pt x="760" y="1887"/>
                    <a:pt x="736" y="1887"/>
                  </a:cubicBezTo>
                  <a:cubicBezTo>
                    <a:pt x="701" y="1887"/>
                    <a:pt x="671" y="1875"/>
                    <a:pt x="640" y="1861"/>
                  </a:cubicBezTo>
                  <a:cubicBezTo>
                    <a:pt x="454" y="1728"/>
                    <a:pt x="448" y="1092"/>
                    <a:pt x="637" y="826"/>
                  </a:cubicBezTo>
                  <a:close/>
                  <a:moveTo>
                    <a:pt x="745" y="1986"/>
                  </a:moveTo>
                  <a:cubicBezTo>
                    <a:pt x="754" y="1986"/>
                    <a:pt x="762" y="1987"/>
                    <a:pt x="770" y="1988"/>
                  </a:cubicBezTo>
                  <a:cubicBezTo>
                    <a:pt x="811" y="1998"/>
                    <a:pt x="851" y="2013"/>
                    <a:pt x="895" y="2025"/>
                  </a:cubicBezTo>
                  <a:cubicBezTo>
                    <a:pt x="938" y="2101"/>
                    <a:pt x="985" y="2172"/>
                    <a:pt x="982" y="2267"/>
                  </a:cubicBezTo>
                  <a:cubicBezTo>
                    <a:pt x="859" y="2222"/>
                    <a:pt x="857" y="2220"/>
                    <a:pt x="703" y="1987"/>
                  </a:cubicBezTo>
                  <a:cubicBezTo>
                    <a:pt x="718" y="1987"/>
                    <a:pt x="732" y="1986"/>
                    <a:pt x="745" y="1986"/>
                  </a:cubicBezTo>
                  <a:close/>
                  <a:moveTo>
                    <a:pt x="1011" y="2328"/>
                  </a:moveTo>
                  <a:lnTo>
                    <a:pt x="1009" y="2343"/>
                  </a:lnTo>
                  <a:lnTo>
                    <a:pt x="998" y="2333"/>
                  </a:lnTo>
                  <a:lnTo>
                    <a:pt x="1011" y="2328"/>
                  </a:lnTo>
                  <a:close/>
                  <a:moveTo>
                    <a:pt x="3973" y="2063"/>
                  </a:moveTo>
                  <a:cubicBezTo>
                    <a:pt x="3989" y="2063"/>
                    <a:pt x="4002" y="2077"/>
                    <a:pt x="4015" y="2093"/>
                  </a:cubicBezTo>
                  <a:cubicBezTo>
                    <a:pt x="4291" y="2148"/>
                    <a:pt x="4443" y="2320"/>
                    <a:pt x="4485" y="2587"/>
                  </a:cubicBezTo>
                  <a:cubicBezTo>
                    <a:pt x="4456" y="2642"/>
                    <a:pt x="4418" y="2658"/>
                    <a:pt x="4370" y="2658"/>
                  </a:cubicBezTo>
                  <a:cubicBezTo>
                    <a:pt x="4354" y="2658"/>
                    <a:pt x="4338" y="2656"/>
                    <a:pt x="4320" y="2654"/>
                  </a:cubicBezTo>
                  <a:cubicBezTo>
                    <a:pt x="4213" y="2482"/>
                    <a:pt x="4101" y="2301"/>
                    <a:pt x="3990" y="2122"/>
                  </a:cubicBezTo>
                  <a:cubicBezTo>
                    <a:pt x="3973" y="2110"/>
                    <a:pt x="3956" y="2099"/>
                    <a:pt x="3935" y="2087"/>
                  </a:cubicBezTo>
                  <a:cubicBezTo>
                    <a:pt x="3950" y="2070"/>
                    <a:pt x="3962" y="2063"/>
                    <a:pt x="3973" y="2063"/>
                  </a:cubicBezTo>
                  <a:close/>
                  <a:moveTo>
                    <a:pt x="3436" y="1934"/>
                  </a:moveTo>
                  <a:cubicBezTo>
                    <a:pt x="3524" y="1934"/>
                    <a:pt x="3602" y="1978"/>
                    <a:pt x="3682" y="1978"/>
                  </a:cubicBezTo>
                  <a:cubicBezTo>
                    <a:pt x="3687" y="1978"/>
                    <a:pt x="3691" y="1978"/>
                    <a:pt x="3696" y="1978"/>
                  </a:cubicBezTo>
                  <a:cubicBezTo>
                    <a:pt x="3890" y="2153"/>
                    <a:pt x="4034" y="2358"/>
                    <a:pt x="4170" y="2569"/>
                  </a:cubicBezTo>
                  <a:cubicBezTo>
                    <a:pt x="4185" y="2592"/>
                    <a:pt x="4188" y="2622"/>
                    <a:pt x="4170" y="2656"/>
                  </a:cubicBezTo>
                  <a:cubicBezTo>
                    <a:pt x="4134" y="2664"/>
                    <a:pt x="4099" y="2668"/>
                    <a:pt x="4066" y="2668"/>
                  </a:cubicBezTo>
                  <a:cubicBezTo>
                    <a:pt x="3939" y="2668"/>
                    <a:pt x="3826" y="2612"/>
                    <a:pt x="3715" y="2516"/>
                  </a:cubicBezTo>
                  <a:cubicBezTo>
                    <a:pt x="3798" y="2485"/>
                    <a:pt x="3867" y="2458"/>
                    <a:pt x="3950" y="2428"/>
                  </a:cubicBezTo>
                  <a:cubicBezTo>
                    <a:pt x="3914" y="2411"/>
                    <a:pt x="3881" y="2405"/>
                    <a:pt x="3849" y="2405"/>
                  </a:cubicBezTo>
                  <a:cubicBezTo>
                    <a:pt x="3783" y="2405"/>
                    <a:pt x="3723" y="2430"/>
                    <a:pt x="3659" y="2436"/>
                  </a:cubicBezTo>
                  <a:cubicBezTo>
                    <a:pt x="3551" y="2279"/>
                    <a:pt x="3425" y="2132"/>
                    <a:pt x="3354" y="1948"/>
                  </a:cubicBezTo>
                  <a:cubicBezTo>
                    <a:pt x="3383" y="1938"/>
                    <a:pt x="3410" y="1934"/>
                    <a:pt x="3436" y="1934"/>
                  </a:cubicBezTo>
                  <a:close/>
                  <a:moveTo>
                    <a:pt x="1025" y="2036"/>
                  </a:moveTo>
                  <a:cubicBezTo>
                    <a:pt x="1197" y="2049"/>
                    <a:pt x="1350" y="2074"/>
                    <a:pt x="1499" y="2120"/>
                  </a:cubicBezTo>
                  <a:cubicBezTo>
                    <a:pt x="1543" y="2146"/>
                    <a:pt x="1574" y="2184"/>
                    <a:pt x="1585" y="2237"/>
                  </a:cubicBezTo>
                  <a:cubicBezTo>
                    <a:pt x="1601" y="2314"/>
                    <a:pt x="1621" y="2391"/>
                    <a:pt x="1634" y="2468"/>
                  </a:cubicBezTo>
                  <a:cubicBezTo>
                    <a:pt x="1643" y="2519"/>
                    <a:pt x="1670" y="2558"/>
                    <a:pt x="1698" y="2606"/>
                  </a:cubicBezTo>
                  <a:cubicBezTo>
                    <a:pt x="1754" y="2476"/>
                    <a:pt x="1642" y="2362"/>
                    <a:pt x="1692" y="2226"/>
                  </a:cubicBezTo>
                  <a:lnTo>
                    <a:pt x="1692" y="2226"/>
                  </a:lnTo>
                  <a:cubicBezTo>
                    <a:pt x="1875" y="2392"/>
                    <a:pt x="1990" y="2578"/>
                    <a:pt x="2030" y="2835"/>
                  </a:cubicBezTo>
                  <a:cubicBezTo>
                    <a:pt x="1532" y="2707"/>
                    <a:pt x="1436" y="2673"/>
                    <a:pt x="1224" y="2548"/>
                  </a:cubicBezTo>
                  <a:cubicBezTo>
                    <a:pt x="1144" y="2393"/>
                    <a:pt x="1068" y="2226"/>
                    <a:pt x="1025" y="2036"/>
                  </a:cubicBezTo>
                  <a:close/>
                  <a:moveTo>
                    <a:pt x="4501" y="2741"/>
                  </a:moveTo>
                  <a:cubicBezTo>
                    <a:pt x="4558" y="2741"/>
                    <a:pt x="4614" y="2749"/>
                    <a:pt x="4668" y="2756"/>
                  </a:cubicBezTo>
                  <a:cubicBezTo>
                    <a:pt x="4760" y="2809"/>
                    <a:pt x="4799" y="2884"/>
                    <a:pt x="4822" y="2989"/>
                  </a:cubicBezTo>
                  <a:cubicBezTo>
                    <a:pt x="4821" y="2989"/>
                    <a:pt x="4820" y="2989"/>
                    <a:pt x="4819" y="2989"/>
                  </a:cubicBezTo>
                  <a:cubicBezTo>
                    <a:pt x="4660" y="2989"/>
                    <a:pt x="4535" y="2901"/>
                    <a:pt x="4395" y="2877"/>
                  </a:cubicBezTo>
                  <a:lnTo>
                    <a:pt x="4395" y="2877"/>
                  </a:lnTo>
                  <a:cubicBezTo>
                    <a:pt x="4390" y="2838"/>
                    <a:pt x="4385" y="2798"/>
                    <a:pt x="4380" y="2755"/>
                  </a:cubicBezTo>
                  <a:cubicBezTo>
                    <a:pt x="4420" y="2745"/>
                    <a:pt x="4461" y="2741"/>
                    <a:pt x="4501" y="2741"/>
                  </a:cubicBezTo>
                  <a:close/>
                  <a:moveTo>
                    <a:pt x="1486" y="2800"/>
                  </a:moveTo>
                  <a:cubicBezTo>
                    <a:pt x="1498" y="2800"/>
                    <a:pt x="1509" y="2809"/>
                    <a:pt x="1517" y="2820"/>
                  </a:cubicBezTo>
                  <a:cubicBezTo>
                    <a:pt x="1712" y="2843"/>
                    <a:pt x="1890" y="2915"/>
                    <a:pt x="2062" y="2964"/>
                  </a:cubicBezTo>
                  <a:cubicBezTo>
                    <a:pt x="2112" y="3054"/>
                    <a:pt x="2112" y="3130"/>
                    <a:pt x="2107" y="3209"/>
                  </a:cubicBezTo>
                  <a:cubicBezTo>
                    <a:pt x="1916" y="3182"/>
                    <a:pt x="1674" y="3037"/>
                    <a:pt x="1494" y="2845"/>
                  </a:cubicBezTo>
                  <a:cubicBezTo>
                    <a:pt x="1479" y="2835"/>
                    <a:pt x="1453" y="2828"/>
                    <a:pt x="1471" y="2807"/>
                  </a:cubicBezTo>
                  <a:cubicBezTo>
                    <a:pt x="1476" y="2802"/>
                    <a:pt x="1481" y="2800"/>
                    <a:pt x="1486" y="2800"/>
                  </a:cubicBezTo>
                  <a:close/>
                  <a:moveTo>
                    <a:pt x="2234" y="3017"/>
                  </a:moveTo>
                  <a:cubicBezTo>
                    <a:pt x="2375" y="3017"/>
                    <a:pt x="2494" y="3072"/>
                    <a:pt x="2612" y="3114"/>
                  </a:cubicBezTo>
                  <a:cubicBezTo>
                    <a:pt x="2783" y="3176"/>
                    <a:pt x="2961" y="3235"/>
                    <a:pt x="3109" y="3396"/>
                  </a:cubicBezTo>
                  <a:cubicBezTo>
                    <a:pt x="3049" y="3397"/>
                    <a:pt x="2991" y="3398"/>
                    <a:pt x="2934" y="3398"/>
                  </a:cubicBezTo>
                  <a:cubicBezTo>
                    <a:pt x="2699" y="3398"/>
                    <a:pt x="2476" y="3381"/>
                    <a:pt x="2252" y="3296"/>
                  </a:cubicBezTo>
                  <a:cubicBezTo>
                    <a:pt x="2232" y="3202"/>
                    <a:pt x="2215" y="3118"/>
                    <a:pt x="2194" y="3019"/>
                  </a:cubicBezTo>
                  <a:cubicBezTo>
                    <a:pt x="2208" y="3018"/>
                    <a:pt x="2221" y="3017"/>
                    <a:pt x="2234" y="3017"/>
                  </a:cubicBezTo>
                  <a:close/>
                  <a:moveTo>
                    <a:pt x="2083" y="3413"/>
                  </a:moveTo>
                  <a:cubicBezTo>
                    <a:pt x="2091" y="3417"/>
                    <a:pt x="2098" y="3423"/>
                    <a:pt x="2105" y="3427"/>
                  </a:cubicBezTo>
                  <a:cubicBezTo>
                    <a:pt x="2099" y="3432"/>
                    <a:pt x="2096" y="3440"/>
                    <a:pt x="2091" y="3440"/>
                  </a:cubicBezTo>
                  <a:cubicBezTo>
                    <a:pt x="2086" y="3440"/>
                    <a:pt x="2081" y="3431"/>
                    <a:pt x="2076" y="3427"/>
                  </a:cubicBezTo>
                  <a:cubicBezTo>
                    <a:pt x="2078" y="3422"/>
                    <a:pt x="2079" y="3416"/>
                    <a:pt x="2083" y="3413"/>
                  </a:cubicBezTo>
                  <a:close/>
                  <a:moveTo>
                    <a:pt x="4918" y="3193"/>
                  </a:moveTo>
                  <a:cubicBezTo>
                    <a:pt x="5019" y="3268"/>
                    <a:pt x="5040" y="3369"/>
                    <a:pt x="5085" y="3449"/>
                  </a:cubicBezTo>
                  <a:cubicBezTo>
                    <a:pt x="4998" y="3712"/>
                    <a:pt x="4855" y="3848"/>
                    <a:pt x="4606" y="3897"/>
                  </a:cubicBezTo>
                  <a:cubicBezTo>
                    <a:pt x="4683" y="3785"/>
                    <a:pt x="4761" y="3684"/>
                    <a:pt x="4826" y="3576"/>
                  </a:cubicBezTo>
                  <a:cubicBezTo>
                    <a:pt x="4892" y="3465"/>
                    <a:pt x="4914" y="3338"/>
                    <a:pt x="4918" y="3193"/>
                  </a:cubicBezTo>
                  <a:close/>
                  <a:moveTo>
                    <a:pt x="2453" y="3478"/>
                  </a:moveTo>
                  <a:cubicBezTo>
                    <a:pt x="2510" y="3478"/>
                    <a:pt x="2565" y="3483"/>
                    <a:pt x="2619" y="3483"/>
                  </a:cubicBezTo>
                  <a:cubicBezTo>
                    <a:pt x="2642" y="3483"/>
                    <a:pt x="2664" y="3482"/>
                    <a:pt x="2687" y="3479"/>
                  </a:cubicBezTo>
                  <a:cubicBezTo>
                    <a:pt x="2857" y="3611"/>
                    <a:pt x="2942" y="3789"/>
                    <a:pt x="3023" y="3987"/>
                  </a:cubicBezTo>
                  <a:cubicBezTo>
                    <a:pt x="2991" y="3991"/>
                    <a:pt x="2960" y="3993"/>
                    <a:pt x="2930" y="3993"/>
                  </a:cubicBezTo>
                  <a:cubicBezTo>
                    <a:pt x="2796" y="3993"/>
                    <a:pt x="2679" y="3951"/>
                    <a:pt x="2573" y="3875"/>
                  </a:cubicBezTo>
                  <a:cubicBezTo>
                    <a:pt x="2443" y="3784"/>
                    <a:pt x="2342" y="3667"/>
                    <a:pt x="2316" y="3492"/>
                  </a:cubicBezTo>
                  <a:cubicBezTo>
                    <a:pt x="2363" y="3481"/>
                    <a:pt x="2409" y="3478"/>
                    <a:pt x="2453" y="3478"/>
                  </a:cubicBezTo>
                  <a:close/>
                  <a:moveTo>
                    <a:pt x="2995" y="3485"/>
                  </a:moveTo>
                  <a:cubicBezTo>
                    <a:pt x="3096" y="3485"/>
                    <a:pt x="3192" y="3516"/>
                    <a:pt x="3293" y="3528"/>
                  </a:cubicBezTo>
                  <a:cubicBezTo>
                    <a:pt x="3425" y="3635"/>
                    <a:pt x="3507" y="3785"/>
                    <a:pt x="3614" y="3941"/>
                  </a:cubicBezTo>
                  <a:cubicBezTo>
                    <a:pt x="3536" y="3967"/>
                    <a:pt x="3466" y="3960"/>
                    <a:pt x="3401" y="3973"/>
                  </a:cubicBezTo>
                  <a:cubicBezTo>
                    <a:pt x="3357" y="3982"/>
                    <a:pt x="3313" y="3995"/>
                    <a:pt x="3263" y="3995"/>
                  </a:cubicBezTo>
                  <a:cubicBezTo>
                    <a:pt x="3235" y="3995"/>
                    <a:pt x="3204" y="3990"/>
                    <a:pt x="3171" y="3979"/>
                  </a:cubicBezTo>
                  <a:cubicBezTo>
                    <a:pt x="3086" y="3828"/>
                    <a:pt x="2994" y="3663"/>
                    <a:pt x="2900" y="3495"/>
                  </a:cubicBezTo>
                  <a:cubicBezTo>
                    <a:pt x="2933" y="3488"/>
                    <a:pt x="2964" y="3485"/>
                    <a:pt x="2995" y="3485"/>
                  </a:cubicBezTo>
                  <a:close/>
                  <a:moveTo>
                    <a:pt x="918" y="458"/>
                  </a:moveTo>
                  <a:cubicBezTo>
                    <a:pt x="994" y="465"/>
                    <a:pt x="998" y="539"/>
                    <a:pt x="1041" y="574"/>
                  </a:cubicBezTo>
                  <a:cubicBezTo>
                    <a:pt x="1058" y="588"/>
                    <a:pt x="1074" y="598"/>
                    <a:pt x="1091" y="598"/>
                  </a:cubicBezTo>
                  <a:cubicBezTo>
                    <a:pt x="1099" y="598"/>
                    <a:pt x="1107" y="596"/>
                    <a:pt x="1116" y="591"/>
                  </a:cubicBezTo>
                  <a:lnTo>
                    <a:pt x="1116" y="506"/>
                  </a:lnTo>
                  <a:lnTo>
                    <a:pt x="1116" y="506"/>
                  </a:lnTo>
                  <a:cubicBezTo>
                    <a:pt x="1161" y="499"/>
                    <a:pt x="1205" y="496"/>
                    <a:pt x="1248" y="496"/>
                  </a:cubicBezTo>
                  <a:cubicBezTo>
                    <a:pt x="1411" y="496"/>
                    <a:pt x="1557" y="548"/>
                    <a:pt x="1671" y="709"/>
                  </a:cubicBezTo>
                  <a:cubicBezTo>
                    <a:pt x="1617" y="744"/>
                    <a:pt x="1563" y="758"/>
                    <a:pt x="1510" y="758"/>
                  </a:cubicBezTo>
                  <a:cubicBezTo>
                    <a:pt x="1448" y="758"/>
                    <a:pt x="1387" y="740"/>
                    <a:pt x="1325" y="715"/>
                  </a:cubicBezTo>
                  <a:cubicBezTo>
                    <a:pt x="1270" y="694"/>
                    <a:pt x="1237" y="632"/>
                    <a:pt x="1172" y="632"/>
                  </a:cubicBezTo>
                  <a:cubicBezTo>
                    <a:pt x="1168" y="632"/>
                    <a:pt x="1163" y="632"/>
                    <a:pt x="1157" y="633"/>
                  </a:cubicBezTo>
                  <a:cubicBezTo>
                    <a:pt x="1147" y="652"/>
                    <a:pt x="1144" y="674"/>
                    <a:pt x="1162" y="690"/>
                  </a:cubicBezTo>
                  <a:cubicBezTo>
                    <a:pt x="1197" y="724"/>
                    <a:pt x="1236" y="754"/>
                    <a:pt x="1271" y="784"/>
                  </a:cubicBezTo>
                  <a:cubicBezTo>
                    <a:pt x="1293" y="843"/>
                    <a:pt x="1224" y="892"/>
                    <a:pt x="1260" y="950"/>
                  </a:cubicBezTo>
                  <a:cubicBezTo>
                    <a:pt x="1263" y="955"/>
                    <a:pt x="1268" y="961"/>
                    <a:pt x="1272" y="965"/>
                  </a:cubicBezTo>
                  <a:cubicBezTo>
                    <a:pt x="1319" y="960"/>
                    <a:pt x="1323" y="921"/>
                    <a:pt x="1336" y="889"/>
                  </a:cubicBezTo>
                  <a:cubicBezTo>
                    <a:pt x="1346" y="864"/>
                    <a:pt x="1362" y="841"/>
                    <a:pt x="1381" y="811"/>
                  </a:cubicBezTo>
                  <a:lnTo>
                    <a:pt x="1767" y="811"/>
                  </a:lnTo>
                  <a:cubicBezTo>
                    <a:pt x="1920" y="954"/>
                    <a:pt x="1931" y="970"/>
                    <a:pt x="1968" y="1094"/>
                  </a:cubicBezTo>
                  <a:cubicBezTo>
                    <a:pt x="1958" y="1097"/>
                    <a:pt x="1948" y="1098"/>
                    <a:pt x="1938" y="1098"/>
                  </a:cubicBezTo>
                  <a:cubicBezTo>
                    <a:pt x="1868" y="1098"/>
                    <a:pt x="1812" y="1037"/>
                    <a:pt x="1736" y="1037"/>
                  </a:cubicBezTo>
                  <a:cubicBezTo>
                    <a:pt x="1723" y="1037"/>
                    <a:pt x="1708" y="1039"/>
                    <a:pt x="1692" y="1044"/>
                  </a:cubicBezTo>
                  <a:cubicBezTo>
                    <a:pt x="1778" y="1149"/>
                    <a:pt x="1896" y="1190"/>
                    <a:pt x="2005" y="1253"/>
                  </a:cubicBezTo>
                  <a:cubicBezTo>
                    <a:pt x="2074" y="1319"/>
                    <a:pt x="2046" y="1447"/>
                    <a:pt x="2147" y="1497"/>
                  </a:cubicBezTo>
                  <a:lnTo>
                    <a:pt x="2147" y="1497"/>
                  </a:lnTo>
                  <a:cubicBezTo>
                    <a:pt x="2158" y="1537"/>
                    <a:pt x="2170" y="1575"/>
                    <a:pt x="2184" y="1617"/>
                  </a:cubicBezTo>
                  <a:cubicBezTo>
                    <a:pt x="2151" y="1629"/>
                    <a:pt x="2119" y="1643"/>
                    <a:pt x="2089" y="1656"/>
                  </a:cubicBezTo>
                  <a:cubicBezTo>
                    <a:pt x="2085" y="1684"/>
                    <a:pt x="2099" y="1702"/>
                    <a:pt x="2118" y="1702"/>
                  </a:cubicBezTo>
                  <a:cubicBezTo>
                    <a:pt x="2119" y="1702"/>
                    <a:pt x="2120" y="1702"/>
                    <a:pt x="2121" y="1702"/>
                  </a:cubicBezTo>
                  <a:cubicBezTo>
                    <a:pt x="2147" y="1699"/>
                    <a:pt x="2173" y="1698"/>
                    <a:pt x="2199" y="1698"/>
                  </a:cubicBezTo>
                  <a:cubicBezTo>
                    <a:pt x="2428" y="1698"/>
                    <a:pt x="2634" y="1800"/>
                    <a:pt x="2845" y="1840"/>
                  </a:cubicBezTo>
                  <a:cubicBezTo>
                    <a:pt x="2899" y="1902"/>
                    <a:pt x="2857" y="1977"/>
                    <a:pt x="2898" y="2032"/>
                  </a:cubicBezTo>
                  <a:cubicBezTo>
                    <a:pt x="2904" y="2030"/>
                    <a:pt x="2909" y="2030"/>
                    <a:pt x="2911" y="2028"/>
                  </a:cubicBezTo>
                  <a:cubicBezTo>
                    <a:pt x="2946" y="1987"/>
                    <a:pt x="2912" y="1926"/>
                    <a:pt x="2959" y="1885"/>
                  </a:cubicBezTo>
                  <a:cubicBezTo>
                    <a:pt x="2978" y="1879"/>
                    <a:pt x="2998" y="1876"/>
                    <a:pt x="3017" y="1876"/>
                  </a:cubicBezTo>
                  <a:cubicBezTo>
                    <a:pt x="3071" y="1876"/>
                    <a:pt x="3125" y="1894"/>
                    <a:pt x="3173" y="1894"/>
                  </a:cubicBezTo>
                  <a:cubicBezTo>
                    <a:pt x="3375" y="2064"/>
                    <a:pt x="3379" y="2308"/>
                    <a:pt x="3450" y="2524"/>
                  </a:cubicBezTo>
                  <a:cubicBezTo>
                    <a:pt x="3513" y="2486"/>
                    <a:pt x="3468" y="2425"/>
                    <a:pt x="3497" y="2387"/>
                  </a:cubicBezTo>
                  <a:lnTo>
                    <a:pt x="3497" y="2387"/>
                  </a:lnTo>
                  <a:cubicBezTo>
                    <a:pt x="3508" y="2391"/>
                    <a:pt x="3523" y="2392"/>
                    <a:pt x="3530" y="2401"/>
                  </a:cubicBezTo>
                  <a:cubicBezTo>
                    <a:pt x="3621" y="2508"/>
                    <a:pt x="3689" y="2639"/>
                    <a:pt x="3808" y="2705"/>
                  </a:cubicBezTo>
                  <a:cubicBezTo>
                    <a:pt x="3855" y="2818"/>
                    <a:pt x="3801" y="2943"/>
                    <a:pt x="3905" y="3065"/>
                  </a:cubicBezTo>
                  <a:cubicBezTo>
                    <a:pt x="3911" y="2945"/>
                    <a:pt x="3916" y="2862"/>
                    <a:pt x="3920" y="2770"/>
                  </a:cubicBezTo>
                  <a:cubicBezTo>
                    <a:pt x="3959" y="2753"/>
                    <a:pt x="3998" y="2748"/>
                    <a:pt x="4035" y="2748"/>
                  </a:cubicBezTo>
                  <a:cubicBezTo>
                    <a:pt x="4086" y="2748"/>
                    <a:pt x="4134" y="2757"/>
                    <a:pt x="4176" y="2757"/>
                  </a:cubicBezTo>
                  <a:cubicBezTo>
                    <a:pt x="4186" y="2757"/>
                    <a:pt x="4195" y="2756"/>
                    <a:pt x="4204" y="2755"/>
                  </a:cubicBezTo>
                  <a:cubicBezTo>
                    <a:pt x="4305" y="2768"/>
                    <a:pt x="4303" y="2880"/>
                    <a:pt x="4382" y="2880"/>
                  </a:cubicBezTo>
                  <a:cubicBezTo>
                    <a:pt x="4386" y="2880"/>
                    <a:pt x="4390" y="2880"/>
                    <a:pt x="4394" y="2879"/>
                  </a:cubicBezTo>
                  <a:lnTo>
                    <a:pt x="4394" y="2879"/>
                  </a:lnTo>
                  <a:cubicBezTo>
                    <a:pt x="4387" y="2909"/>
                    <a:pt x="4400" y="2933"/>
                    <a:pt x="4421" y="2953"/>
                  </a:cubicBezTo>
                  <a:cubicBezTo>
                    <a:pt x="4475" y="3002"/>
                    <a:pt x="4539" y="3033"/>
                    <a:pt x="4608" y="3054"/>
                  </a:cubicBezTo>
                  <a:cubicBezTo>
                    <a:pt x="4677" y="3074"/>
                    <a:pt x="4742" y="3101"/>
                    <a:pt x="4810" y="3127"/>
                  </a:cubicBezTo>
                  <a:cubicBezTo>
                    <a:pt x="4853" y="3240"/>
                    <a:pt x="4835" y="3337"/>
                    <a:pt x="4764" y="3427"/>
                  </a:cubicBezTo>
                  <a:cubicBezTo>
                    <a:pt x="4712" y="3415"/>
                    <a:pt x="4711" y="3365"/>
                    <a:pt x="4688" y="3331"/>
                  </a:cubicBezTo>
                  <a:cubicBezTo>
                    <a:pt x="4667" y="3296"/>
                    <a:pt x="4663" y="3246"/>
                    <a:pt x="4602" y="3230"/>
                  </a:cubicBezTo>
                  <a:lnTo>
                    <a:pt x="4602" y="3230"/>
                  </a:lnTo>
                  <a:cubicBezTo>
                    <a:pt x="4589" y="3374"/>
                    <a:pt x="4682" y="3497"/>
                    <a:pt x="4667" y="3646"/>
                  </a:cubicBezTo>
                  <a:cubicBezTo>
                    <a:pt x="4631" y="3723"/>
                    <a:pt x="4559" y="3780"/>
                    <a:pt x="4490" y="3867"/>
                  </a:cubicBezTo>
                  <a:cubicBezTo>
                    <a:pt x="4475" y="3707"/>
                    <a:pt x="4474" y="3567"/>
                    <a:pt x="4367" y="3456"/>
                  </a:cubicBezTo>
                  <a:lnTo>
                    <a:pt x="4367" y="3456"/>
                  </a:lnTo>
                  <a:cubicBezTo>
                    <a:pt x="4406" y="3634"/>
                    <a:pt x="4415" y="3808"/>
                    <a:pt x="4369" y="3990"/>
                  </a:cubicBezTo>
                  <a:cubicBezTo>
                    <a:pt x="4337" y="4003"/>
                    <a:pt x="4305" y="4009"/>
                    <a:pt x="4273" y="4009"/>
                  </a:cubicBezTo>
                  <a:cubicBezTo>
                    <a:pt x="4230" y="4009"/>
                    <a:pt x="4186" y="3998"/>
                    <a:pt x="4143" y="3983"/>
                  </a:cubicBezTo>
                  <a:cubicBezTo>
                    <a:pt x="4047" y="3951"/>
                    <a:pt x="3950" y="3922"/>
                    <a:pt x="3849" y="3922"/>
                  </a:cubicBezTo>
                  <a:cubicBezTo>
                    <a:pt x="3828" y="3922"/>
                    <a:pt x="3807" y="3923"/>
                    <a:pt x="3786" y="3926"/>
                  </a:cubicBezTo>
                  <a:cubicBezTo>
                    <a:pt x="3694" y="3817"/>
                    <a:pt x="3606" y="3714"/>
                    <a:pt x="3532" y="3582"/>
                  </a:cubicBezTo>
                  <a:cubicBezTo>
                    <a:pt x="3538" y="3581"/>
                    <a:pt x="3544" y="3581"/>
                    <a:pt x="3550" y="3581"/>
                  </a:cubicBezTo>
                  <a:cubicBezTo>
                    <a:pt x="3663" y="3581"/>
                    <a:pt x="3748" y="3637"/>
                    <a:pt x="3834" y="3682"/>
                  </a:cubicBezTo>
                  <a:cubicBezTo>
                    <a:pt x="3879" y="3706"/>
                    <a:pt x="3919" y="3747"/>
                    <a:pt x="3972" y="3747"/>
                  </a:cubicBezTo>
                  <a:cubicBezTo>
                    <a:pt x="3983" y="3747"/>
                    <a:pt x="3994" y="3746"/>
                    <a:pt x="4006" y="3742"/>
                  </a:cubicBezTo>
                  <a:lnTo>
                    <a:pt x="4006" y="3742"/>
                  </a:lnTo>
                  <a:cubicBezTo>
                    <a:pt x="4006" y="3742"/>
                    <a:pt x="4006" y="3743"/>
                    <a:pt x="4006" y="3743"/>
                  </a:cubicBezTo>
                  <a:lnTo>
                    <a:pt x="4009" y="3741"/>
                  </a:lnTo>
                  <a:lnTo>
                    <a:pt x="4009" y="3741"/>
                  </a:lnTo>
                  <a:cubicBezTo>
                    <a:pt x="4008" y="3741"/>
                    <a:pt x="4007" y="3742"/>
                    <a:pt x="4006" y="3742"/>
                  </a:cubicBezTo>
                  <a:lnTo>
                    <a:pt x="4006" y="3742"/>
                  </a:lnTo>
                  <a:cubicBezTo>
                    <a:pt x="3974" y="3643"/>
                    <a:pt x="3866" y="3626"/>
                    <a:pt x="3798" y="3552"/>
                  </a:cubicBezTo>
                  <a:cubicBezTo>
                    <a:pt x="3847" y="3493"/>
                    <a:pt x="3936" y="3503"/>
                    <a:pt x="3993" y="3450"/>
                  </a:cubicBezTo>
                  <a:cubicBezTo>
                    <a:pt x="3961" y="3438"/>
                    <a:pt x="3930" y="3431"/>
                    <a:pt x="3893" y="3431"/>
                  </a:cubicBezTo>
                  <a:cubicBezTo>
                    <a:pt x="3832" y="3431"/>
                    <a:pt x="3753" y="3448"/>
                    <a:pt x="3621" y="3488"/>
                  </a:cubicBezTo>
                  <a:cubicBezTo>
                    <a:pt x="3547" y="3471"/>
                    <a:pt x="3464" y="3450"/>
                    <a:pt x="3386" y="3432"/>
                  </a:cubicBezTo>
                  <a:cubicBezTo>
                    <a:pt x="3274" y="3344"/>
                    <a:pt x="3167" y="3261"/>
                    <a:pt x="3061" y="3177"/>
                  </a:cubicBezTo>
                  <a:cubicBezTo>
                    <a:pt x="3097" y="3084"/>
                    <a:pt x="3231" y="3080"/>
                    <a:pt x="3229" y="2966"/>
                  </a:cubicBezTo>
                  <a:lnTo>
                    <a:pt x="3229" y="2966"/>
                  </a:lnTo>
                  <a:cubicBezTo>
                    <a:pt x="3230" y="2966"/>
                    <a:pt x="3230" y="2966"/>
                    <a:pt x="3230" y="2967"/>
                  </a:cubicBezTo>
                  <a:lnTo>
                    <a:pt x="3229" y="2964"/>
                  </a:lnTo>
                  <a:lnTo>
                    <a:pt x="3229" y="2964"/>
                  </a:lnTo>
                  <a:cubicBezTo>
                    <a:pt x="3229" y="2965"/>
                    <a:pt x="3229" y="2966"/>
                    <a:pt x="3229" y="2966"/>
                  </a:cubicBezTo>
                  <a:lnTo>
                    <a:pt x="3229" y="2966"/>
                  </a:lnTo>
                  <a:cubicBezTo>
                    <a:pt x="3222" y="2964"/>
                    <a:pt x="3215" y="2963"/>
                    <a:pt x="3208" y="2963"/>
                  </a:cubicBezTo>
                  <a:cubicBezTo>
                    <a:pt x="3179" y="2963"/>
                    <a:pt x="3156" y="2982"/>
                    <a:pt x="3131" y="2997"/>
                  </a:cubicBezTo>
                  <a:cubicBezTo>
                    <a:pt x="3071" y="3036"/>
                    <a:pt x="3012" y="3073"/>
                    <a:pt x="2947" y="3113"/>
                  </a:cubicBezTo>
                  <a:cubicBezTo>
                    <a:pt x="2799" y="3058"/>
                    <a:pt x="2653" y="3005"/>
                    <a:pt x="2506" y="2952"/>
                  </a:cubicBezTo>
                  <a:cubicBezTo>
                    <a:pt x="2503" y="2906"/>
                    <a:pt x="2548" y="2892"/>
                    <a:pt x="2560" y="2849"/>
                  </a:cubicBezTo>
                  <a:cubicBezTo>
                    <a:pt x="2545" y="2843"/>
                    <a:pt x="2532" y="2840"/>
                    <a:pt x="2520" y="2840"/>
                  </a:cubicBezTo>
                  <a:cubicBezTo>
                    <a:pt x="2454" y="2840"/>
                    <a:pt x="2412" y="2916"/>
                    <a:pt x="2334" y="2919"/>
                  </a:cubicBezTo>
                  <a:cubicBezTo>
                    <a:pt x="2291" y="2904"/>
                    <a:pt x="2231" y="2884"/>
                    <a:pt x="2159" y="2862"/>
                  </a:cubicBezTo>
                  <a:cubicBezTo>
                    <a:pt x="2156" y="2692"/>
                    <a:pt x="2071" y="2548"/>
                    <a:pt x="2012" y="2380"/>
                  </a:cubicBezTo>
                  <a:cubicBezTo>
                    <a:pt x="2057" y="2365"/>
                    <a:pt x="2102" y="2362"/>
                    <a:pt x="2147" y="2362"/>
                  </a:cubicBezTo>
                  <a:cubicBezTo>
                    <a:pt x="2182" y="2362"/>
                    <a:pt x="2218" y="2364"/>
                    <a:pt x="2253" y="2364"/>
                  </a:cubicBezTo>
                  <a:cubicBezTo>
                    <a:pt x="2301" y="2364"/>
                    <a:pt x="2347" y="2360"/>
                    <a:pt x="2391" y="2342"/>
                  </a:cubicBezTo>
                  <a:cubicBezTo>
                    <a:pt x="2393" y="2300"/>
                    <a:pt x="2372" y="2286"/>
                    <a:pt x="2340" y="2285"/>
                  </a:cubicBezTo>
                  <a:cubicBezTo>
                    <a:pt x="2212" y="2279"/>
                    <a:pt x="2082" y="2273"/>
                    <a:pt x="1946" y="2267"/>
                  </a:cubicBezTo>
                  <a:cubicBezTo>
                    <a:pt x="1782" y="2087"/>
                    <a:pt x="1569" y="1991"/>
                    <a:pt x="1348" y="1939"/>
                  </a:cubicBezTo>
                  <a:cubicBezTo>
                    <a:pt x="1304" y="1884"/>
                    <a:pt x="1318" y="1831"/>
                    <a:pt x="1315" y="1782"/>
                  </a:cubicBezTo>
                  <a:cubicBezTo>
                    <a:pt x="1314" y="1733"/>
                    <a:pt x="1315" y="1683"/>
                    <a:pt x="1267" y="1628"/>
                  </a:cubicBezTo>
                  <a:cubicBezTo>
                    <a:pt x="1227" y="1728"/>
                    <a:pt x="1257" y="1827"/>
                    <a:pt x="1197" y="1912"/>
                  </a:cubicBezTo>
                  <a:cubicBezTo>
                    <a:pt x="1184" y="1926"/>
                    <a:pt x="1165" y="1928"/>
                    <a:pt x="1144" y="1928"/>
                  </a:cubicBezTo>
                  <a:cubicBezTo>
                    <a:pt x="1132" y="1928"/>
                    <a:pt x="1118" y="1927"/>
                    <a:pt x="1105" y="1927"/>
                  </a:cubicBezTo>
                  <a:cubicBezTo>
                    <a:pt x="1069" y="1927"/>
                    <a:pt x="1035" y="1923"/>
                    <a:pt x="1003" y="1922"/>
                  </a:cubicBezTo>
                  <a:cubicBezTo>
                    <a:pt x="887" y="1768"/>
                    <a:pt x="846" y="1674"/>
                    <a:pt x="822" y="1512"/>
                  </a:cubicBezTo>
                  <a:cubicBezTo>
                    <a:pt x="823" y="1512"/>
                    <a:pt x="823" y="1512"/>
                    <a:pt x="824" y="1512"/>
                  </a:cubicBezTo>
                  <a:cubicBezTo>
                    <a:pt x="882" y="1512"/>
                    <a:pt x="905" y="1589"/>
                    <a:pt x="962" y="1589"/>
                  </a:cubicBezTo>
                  <a:cubicBezTo>
                    <a:pt x="969" y="1589"/>
                    <a:pt x="976" y="1588"/>
                    <a:pt x="983" y="1586"/>
                  </a:cubicBezTo>
                  <a:lnTo>
                    <a:pt x="987" y="1583"/>
                  </a:lnTo>
                  <a:cubicBezTo>
                    <a:pt x="983" y="1519"/>
                    <a:pt x="934" y="1484"/>
                    <a:pt x="898" y="1441"/>
                  </a:cubicBezTo>
                  <a:cubicBezTo>
                    <a:pt x="827" y="1359"/>
                    <a:pt x="771" y="1269"/>
                    <a:pt x="738" y="1168"/>
                  </a:cubicBezTo>
                  <a:cubicBezTo>
                    <a:pt x="720" y="966"/>
                    <a:pt x="732" y="769"/>
                    <a:pt x="791" y="529"/>
                  </a:cubicBezTo>
                  <a:cubicBezTo>
                    <a:pt x="794" y="527"/>
                    <a:pt x="828" y="502"/>
                    <a:pt x="865" y="479"/>
                  </a:cubicBezTo>
                  <a:cubicBezTo>
                    <a:pt x="882" y="468"/>
                    <a:pt x="903" y="463"/>
                    <a:pt x="918" y="458"/>
                  </a:cubicBezTo>
                  <a:close/>
                  <a:moveTo>
                    <a:pt x="3999" y="4045"/>
                  </a:moveTo>
                  <a:cubicBezTo>
                    <a:pt x="4073" y="4045"/>
                    <a:pt x="4133" y="4091"/>
                    <a:pt x="4201" y="4102"/>
                  </a:cubicBezTo>
                  <a:cubicBezTo>
                    <a:pt x="4191" y="4141"/>
                    <a:pt x="4169" y="4159"/>
                    <a:pt x="4132" y="4171"/>
                  </a:cubicBezTo>
                  <a:cubicBezTo>
                    <a:pt x="4129" y="4171"/>
                    <a:pt x="4126" y="4172"/>
                    <a:pt x="4124" y="4172"/>
                  </a:cubicBezTo>
                  <a:cubicBezTo>
                    <a:pt x="4047" y="4172"/>
                    <a:pt x="3984" y="4128"/>
                    <a:pt x="3925" y="4061"/>
                  </a:cubicBezTo>
                  <a:cubicBezTo>
                    <a:pt x="3951" y="4049"/>
                    <a:pt x="3976" y="4045"/>
                    <a:pt x="3999" y="4045"/>
                  </a:cubicBezTo>
                  <a:close/>
                  <a:moveTo>
                    <a:pt x="3641" y="4047"/>
                  </a:moveTo>
                  <a:cubicBezTo>
                    <a:pt x="3665" y="4047"/>
                    <a:pt x="3690" y="4049"/>
                    <a:pt x="3716" y="4054"/>
                  </a:cubicBezTo>
                  <a:cubicBezTo>
                    <a:pt x="3773" y="4105"/>
                    <a:pt x="3845" y="4170"/>
                    <a:pt x="3920" y="4240"/>
                  </a:cubicBezTo>
                  <a:cubicBezTo>
                    <a:pt x="3834" y="4296"/>
                    <a:pt x="3747" y="4310"/>
                    <a:pt x="3660" y="4310"/>
                  </a:cubicBezTo>
                  <a:cubicBezTo>
                    <a:pt x="3598" y="4310"/>
                    <a:pt x="3537" y="4303"/>
                    <a:pt x="3476" y="4299"/>
                  </a:cubicBezTo>
                  <a:cubicBezTo>
                    <a:pt x="3405" y="4244"/>
                    <a:pt x="3314" y="4212"/>
                    <a:pt x="3273" y="4122"/>
                  </a:cubicBezTo>
                  <a:cubicBezTo>
                    <a:pt x="3293" y="4107"/>
                    <a:pt x="3304" y="4093"/>
                    <a:pt x="3312" y="4091"/>
                  </a:cubicBezTo>
                  <a:cubicBezTo>
                    <a:pt x="3318" y="4092"/>
                    <a:pt x="3324" y="4092"/>
                    <a:pt x="3330" y="4092"/>
                  </a:cubicBezTo>
                  <a:cubicBezTo>
                    <a:pt x="3432" y="4092"/>
                    <a:pt x="3527" y="4047"/>
                    <a:pt x="3641" y="4047"/>
                  </a:cubicBezTo>
                  <a:close/>
                  <a:moveTo>
                    <a:pt x="1566" y="1"/>
                  </a:moveTo>
                  <a:cubicBezTo>
                    <a:pt x="1470" y="17"/>
                    <a:pt x="1454" y="127"/>
                    <a:pt x="1373" y="169"/>
                  </a:cubicBezTo>
                  <a:cubicBezTo>
                    <a:pt x="1354" y="169"/>
                    <a:pt x="1334" y="168"/>
                    <a:pt x="1315" y="168"/>
                  </a:cubicBezTo>
                  <a:cubicBezTo>
                    <a:pt x="1231" y="168"/>
                    <a:pt x="1145" y="177"/>
                    <a:pt x="1062" y="212"/>
                  </a:cubicBezTo>
                  <a:cubicBezTo>
                    <a:pt x="1059" y="213"/>
                    <a:pt x="1056" y="214"/>
                    <a:pt x="1053" y="214"/>
                  </a:cubicBezTo>
                  <a:cubicBezTo>
                    <a:pt x="1037" y="214"/>
                    <a:pt x="1020" y="202"/>
                    <a:pt x="1011" y="177"/>
                  </a:cubicBezTo>
                  <a:cubicBezTo>
                    <a:pt x="1016" y="164"/>
                    <a:pt x="1025" y="145"/>
                    <a:pt x="1031" y="125"/>
                  </a:cubicBezTo>
                  <a:cubicBezTo>
                    <a:pt x="1040" y="101"/>
                    <a:pt x="1078" y="86"/>
                    <a:pt x="1043" y="42"/>
                  </a:cubicBezTo>
                  <a:lnTo>
                    <a:pt x="1043" y="42"/>
                  </a:lnTo>
                  <a:cubicBezTo>
                    <a:pt x="875" y="75"/>
                    <a:pt x="853" y="257"/>
                    <a:pt x="742" y="347"/>
                  </a:cubicBezTo>
                  <a:cubicBezTo>
                    <a:pt x="724" y="352"/>
                    <a:pt x="706" y="359"/>
                    <a:pt x="689" y="359"/>
                  </a:cubicBezTo>
                  <a:cubicBezTo>
                    <a:pt x="673" y="359"/>
                    <a:pt x="658" y="354"/>
                    <a:pt x="645" y="337"/>
                  </a:cubicBezTo>
                  <a:cubicBezTo>
                    <a:pt x="608" y="274"/>
                    <a:pt x="703" y="210"/>
                    <a:pt x="648" y="143"/>
                  </a:cubicBezTo>
                  <a:lnTo>
                    <a:pt x="648" y="143"/>
                  </a:lnTo>
                  <a:cubicBezTo>
                    <a:pt x="518" y="241"/>
                    <a:pt x="530" y="450"/>
                    <a:pt x="363" y="518"/>
                  </a:cubicBezTo>
                  <a:cubicBezTo>
                    <a:pt x="340" y="486"/>
                    <a:pt x="324" y="463"/>
                    <a:pt x="308" y="442"/>
                  </a:cubicBezTo>
                  <a:cubicBezTo>
                    <a:pt x="274" y="458"/>
                    <a:pt x="263" y="482"/>
                    <a:pt x="261" y="512"/>
                  </a:cubicBezTo>
                  <a:cubicBezTo>
                    <a:pt x="250" y="677"/>
                    <a:pt x="239" y="840"/>
                    <a:pt x="226" y="1005"/>
                  </a:cubicBezTo>
                  <a:cubicBezTo>
                    <a:pt x="221" y="1075"/>
                    <a:pt x="212" y="1148"/>
                    <a:pt x="204" y="1218"/>
                  </a:cubicBezTo>
                  <a:cubicBezTo>
                    <a:pt x="202" y="1243"/>
                    <a:pt x="181" y="1251"/>
                    <a:pt x="161" y="1260"/>
                  </a:cubicBezTo>
                  <a:cubicBezTo>
                    <a:pt x="110" y="1256"/>
                    <a:pt x="91" y="1180"/>
                    <a:pt x="33" y="1180"/>
                  </a:cubicBezTo>
                  <a:cubicBezTo>
                    <a:pt x="23" y="1180"/>
                    <a:pt x="13" y="1182"/>
                    <a:pt x="1" y="1186"/>
                  </a:cubicBezTo>
                  <a:cubicBezTo>
                    <a:pt x="89" y="1384"/>
                    <a:pt x="234" y="1543"/>
                    <a:pt x="272" y="1735"/>
                  </a:cubicBezTo>
                  <a:cubicBezTo>
                    <a:pt x="226" y="1844"/>
                    <a:pt x="116" y="1777"/>
                    <a:pt x="53" y="1853"/>
                  </a:cubicBezTo>
                  <a:cubicBezTo>
                    <a:pt x="98" y="1882"/>
                    <a:pt x="144" y="1884"/>
                    <a:pt x="190" y="1884"/>
                  </a:cubicBezTo>
                  <a:cubicBezTo>
                    <a:pt x="200" y="1884"/>
                    <a:pt x="210" y="1884"/>
                    <a:pt x="221" y="1884"/>
                  </a:cubicBezTo>
                  <a:cubicBezTo>
                    <a:pt x="235" y="1884"/>
                    <a:pt x="249" y="1884"/>
                    <a:pt x="262" y="1886"/>
                  </a:cubicBezTo>
                  <a:cubicBezTo>
                    <a:pt x="340" y="1892"/>
                    <a:pt x="420" y="1885"/>
                    <a:pt x="490" y="1921"/>
                  </a:cubicBezTo>
                  <a:cubicBezTo>
                    <a:pt x="567" y="2015"/>
                    <a:pt x="563" y="2124"/>
                    <a:pt x="570" y="2232"/>
                  </a:cubicBezTo>
                  <a:cubicBezTo>
                    <a:pt x="576" y="2340"/>
                    <a:pt x="538" y="2452"/>
                    <a:pt x="579" y="2591"/>
                  </a:cubicBezTo>
                  <a:cubicBezTo>
                    <a:pt x="663" y="2471"/>
                    <a:pt x="639" y="2348"/>
                    <a:pt x="696" y="2234"/>
                  </a:cubicBezTo>
                  <a:cubicBezTo>
                    <a:pt x="790" y="2339"/>
                    <a:pt x="874" y="2434"/>
                    <a:pt x="946" y="2514"/>
                  </a:cubicBezTo>
                  <a:cubicBezTo>
                    <a:pt x="995" y="2605"/>
                    <a:pt x="983" y="2686"/>
                    <a:pt x="994" y="2763"/>
                  </a:cubicBezTo>
                  <a:cubicBezTo>
                    <a:pt x="1006" y="2848"/>
                    <a:pt x="1016" y="2932"/>
                    <a:pt x="1030" y="3018"/>
                  </a:cubicBezTo>
                  <a:cubicBezTo>
                    <a:pt x="1035" y="3040"/>
                    <a:pt x="1041" y="3065"/>
                    <a:pt x="1074" y="3065"/>
                  </a:cubicBezTo>
                  <a:cubicBezTo>
                    <a:pt x="1081" y="3065"/>
                    <a:pt x="1089" y="3064"/>
                    <a:pt x="1099" y="3062"/>
                  </a:cubicBezTo>
                  <a:cubicBezTo>
                    <a:pt x="1128" y="2942"/>
                    <a:pt x="1095" y="2812"/>
                    <a:pt x="1121" y="2682"/>
                  </a:cubicBezTo>
                  <a:cubicBezTo>
                    <a:pt x="1127" y="2682"/>
                    <a:pt x="1132" y="2682"/>
                    <a:pt x="1138" y="2682"/>
                  </a:cubicBezTo>
                  <a:cubicBezTo>
                    <a:pt x="1180" y="2682"/>
                    <a:pt x="1216" y="2700"/>
                    <a:pt x="1234" y="2733"/>
                  </a:cubicBezTo>
                  <a:cubicBezTo>
                    <a:pt x="1328" y="2906"/>
                    <a:pt x="1474" y="3036"/>
                    <a:pt x="1603" y="3175"/>
                  </a:cubicBezTo>
                  <a:cubicBezTo>
                    <a:pt x="1604" y="3296"/>
                    <a:pt x="1592" y="3410"/>
                    <a:pt x="1570" y="3523"/>
                  </a:cubicBezTo>
                  <a:cubicBezTo>
                    <a:pt x="1563" y="3556"/>
                    <a:pt x="1563" y="3595"/>
                    <a:pt x="1620" y="3608"/>
                  </a:cubicBezTo>
                  <a:cubicBezTo>
                    <a:pt x="1689" y="3498"/>
                    <a:pt x="1671" y="3362"/>
                    <a:pt x="1727" y="3235"/>
                  </a:cubicBezTo>
                  <a:cubicBezTo>
                    <a:pt x="1800" y="3269"/>
                    <a:pt x="1870" y="3303"/>
                    <a:pt x="1939" y="3336"/>
                  </a:cubicBezTo>
                  <a:cubicBezTo>
                    <a:pt x="1974" y="3384"/>
                    <a:pt x="1967" y="3456"/>
                    <a:pt x="2031" y="3482"/>
                  </a:cubicBezTo>
                  <a:cubicBezTo>
                    <a:pt x="2035" y="3484"/>
                    <a:pt x="2039" y="3484"/>
                    <a:pt x="2042" y="3484"/>
                  </a:cubicBezTo>
                  <a:cubicBezTo>
                    <a:pt x="2061" y="3484"/>
                    <a:pt x="2081" y="3471"/>
                    <a:pt x="2105" y="3471"/>
                  </a:cubicBezTo>
                  <a:cubicBezTo>
                    <a:pt x="2118" y="3471"/>
                    <a:pt x="2132" y="3475"/>
                    <a:pt x="2147" y="3486"/>
                  </a:cubicBezTo>
                  <a:cubicBezTo>
                    <a:pt x="2220" y="3578"/>
                    <a:pt x="2243" y="3711"/>
                    <a:pt x="2317" y="3827"/>
                  </a:cubicBezTo>
                  <a:cubicBezTo>
                    <a:pt x="2229" y="3856"/>
                    <a:pt x="2140" y="3830"/>
                    <a:pt x="2076" y="3919"/>
                  </a:cubicBezTo>
                  <a:lnTo>
                    <a:pt x="2391" y="3919"/>
                  </a:lnTo>
                  <a:cubicBezTo>
                    <a:pt x="2515" y="3987"/>
                    <a:pt x="2608" y="4065"/>
                    <a:pt x="2733" y="4094"/>
                  </a:cubicBezTo>
                  <a:cubicBezTo>
                    <a:pt x="2861" y="4123"/>
                    <a:pt x="2989" y="4125"/>
                    <a:pt x="3124" y="4134"/>
                  </a:cubicBezTo>
                  <a:cubicBezTo>
                    <a:pt x="3177" y="4222"/>
                    <a:pt x="3249" y="4292"/>
                    <a:pt x="3338" y="4340"/>
                  </a:cubicBezTo>
                  <a:cubicBezTo>
                    <a:pt x="3434" y="4391"/>
                    <a:pt x="3515" y="4464"/>
                    <a:pt x="3600" y="4529"/>
                  </a:cubicBezTo>
                  <a:cubicBezTo>
                    <a:pt x="3750" y="4644"/>
                    <a:pt x="3748" y="4646"/>
                    <a:pt x="3849" y="4660"/>
                  </a:cubicBezTo>
                  <a:cubicBezTo>
                    <a:pt x="3845" y="4595"/>
                    <a:pt x="3786" y="4567"/>
                    <a:pt x="3755" y="4522"/>
                  </a:cubicBezTo>
                  <a:cubicBezTo>
                    <a:pt x="3733" y="4491"/>
                    <a:pt x="3716" y="4460"/>
                    <a:pt x="3742" y="4417"/>
                  </a:cubicBezTo>
                  <a:cubicBezTo>
                    <a:pt x="3854" y="4384"/>
                    <a:pt x="3968" y="4348"/>
                    <a:pt x="4084" y="4313"/>
                  </a:cubicBezTo>
                  <a:cubicBezTo>
                    <a:pt x="4198" y="4341"/>
                    <a:pt x="4249" y="4353"/>
                    <a:pt x="4299" y="4353"/>
                  </a:cubicBezTo>
                  <a:cubicBezTo>
                    <a:pt x="4340" y="4353"/>
                    <a:pt x="4380" y="4345"/>
                    <a:pt x="4452" y="4330"/>
                  </a:cubicBezTo>
                  <a:cubicBezTo>
                    <a:pt x="4423" y="4264"/>
                    <a:pt x="4332" y="4294"/>
                    <a:pt x="4306" y="4243"/>
                  </a:cubicBezTo>
                  <a:cubicBezTo>
                    <a:pt x="4297" y="4202"/>
                    <a:pt x="4317" y="4183"/>
                    <a:pt x="4335" y="4178"/>
                  </a:cubicBezTo>
                  <a:cubicBezTo>
                    <a:pt x="4603" y="4085"/>
                    <a:pt x="4854" y="3946"/>
                    <a:pt x="5143" y="3914"/>
                  </a:cubicBezTo>
                  <a:cubicBezTo>
                    <a:pt x="5134" y="3852"/>
                    <a:pt x="5061" y="3847"/>
                    <a:pt x="5064" y="3770"/>
                  </a:cubicBezTo>
                  <a:cubicBezTo>
                    <a:pt x="5073" y="3712"/>
                    <a:pt x="5123" y="3663"/>
                    <a:pt x="5185" y="3622"/>
                  </a:cubicBezTo>
                  <a:cubicBezTo>
                    <a:pt x="5257" y="3576"/>
                    <a:pt x="5331" y="3534"/>
                    <a:pt x="5406" y="3491"/>
                  </a:cubicBezTo>
                  <a:cubicBezTo>
                    <a:pt x="5431" y="3476"/>
                    <a:pt x="5456" y="3464"/>
                    <a:pt x="5435" y="3424"/>
                  </a:cubicBezTo>
                  <a:cubicBezTo>
                    <a:pt x="5424" y="3419"/>
                    <a:pt x="5412" y="3417"/>
                    <a:pt x="5401" y="3417"/>
                  </a:cubicBezTo>
                  <a:cubicBezTo>
                    <a:pt x="5353" y="3417"/>
                    <a:pt x="5307" y="3456"/>
                    <a:pt x="5256" y="3456"/>
                  </a:cubicBezTo>
                  <a:cubicBezTo>
                    <a:pt x="5241" y="3456"/>
                    <a:pt x="5225" y="3452"/>
                    <a:pt x="5208" y="3443"/>
                  </a:cubicBezTo>
                  <a:cubicBezTo>
                    <a:pt x="5169" y="3396"/>
                    <a:pt x="5145" y="3337"/>
                    <a:pt x="5130" y="3280"/>
                  </a:cubicBezTo>
                  <a:cubicBezTo>
                    <a:pt x="5136" y="3188"/>
                    <a:pt x="5222" y="3131"/>
                    <a:pt x="5226" y="3039"/>
                  </a:cubicBezTo>
                  <a:lnTo>
                    <a:pt x="5226" y="3039"/>
                  </a:lnTo>
                  <a:cubicBezTo>
                    <a:pt x="5133" y="3043"/>
                    <a:pt x="5129" y="3141"/>
                    <a:pt x="5067" y="3175"/>
                  </a:cubicBezTo>
                  <a:cubicBezTo>
                    <a:pt x="5019" y="3134"/>
                    <a:pt x="4971" y="3093"/>
                    <a:pt x="4919" y="3050"/>
                  </a:cubicBezTo>
                  <a:cubicBezTo>
                    <a:pt x="4902" y="2969"/>
                    <a:pt x="4882" y="2888"/>
                    <a:pt x="4863" y="2803"/>
                  </a:cubicBezTo>
                  <a:cubicBezTo>
                    <a:pt x="4956" y="2742"/>
                    <a:pt x="5042" y="2689"/>
                    <a:pt x="5125" y="2633"/>
                  </a:cubicBezTo>
                  <a:cubicBezTo>
                    <a:pt x="5148" y="2618"/>
                    <a:pt x="5174" y="2601"/>
                    <a:pt x="5141" y="2561"/>
                  </a:cubicBezTo>
                  <a:lnTo>
                    <a:pt x="5141" y="2561"/>
                  </a:lnTo>
                  <a:cubicBezTo>
                    <a:pt x="5013" y="2575"/>
                    <a:pt x="4916" y="2668"/>
                    <a:pt x="4794" y="2718"/>
                  </a:cubicBezTo>
                  <a:cubicBezTo>
                    <a:pt x="4719" y="2685"/>
                    <a:pt x="4641" y="2648"/>
                    <a:pt x="4564" y="2614"/>
                  </a:cubicBezTo>
                  <a:cubicBezTo>
                    <a:pt x="4545" y="2531"/>
                    <a:pt x="4527" y="2454"/>
                    <a:pt x="4509" y="2377"/>
                  </a:cubicBezTo>
                  <a:cubicBezTo>
                    <a:pt x="4496" y="2364"/>
                    <a:pt x="4481" y="2349"/>
                    <a:pt x="4496" y="2343"/>
                  </a:cubicBezTo>
                  <a:cubicBezTo>
                    <a:pt x="4502" y="2337"/>
                    <a:pt x="4508" y="2334"/>
                    <a:pt x="4514" y="2334"/>
                  </a:cubicBezTo>
                  <a:cubicBezTo>
                    <a:pt x="4524" y="2334"/>
                    <a:pt x="4534" y="2341"/>
                    <a:pt x="4543" y="2349"/>
                  </a:cubicBezTo>
                  <a:cubicBezTo>
                    <a:pt x="4614" y="2341"/>
                    <a:pt x="4685" y="2334"/>
                    <a:pt x="4757" y="2324"/>
                  </a:cubicBezTo>
                  <a:cubicBezTo>
                    <a:pt x="4786" y="2319"/>
                    <a:pt x="4808" y="2303"/>
                    <a:pt x="4800" y="2258"/>
                  </a:cubicBezTo>
                  <a:cubicBezTo>
                    <a:pt x="4682" y="2254"/>
                    <a:pt x="4561" y="2249"/>
                    <a:pt x="4450" y="2244"/>
                  </a:cubicBezTo>
                  <a:cubicBezTo>
                    <a:pt x="4370" y="2175"/>
                    <a:pt x="4300" y="2115"/>
                    <a:pt x="4230" y="2054"/>
                  </a:cubicBezTo>
                  <a:cubicBezTo>
                    <a:pt x="4210" y="2035"/>
                    <a:pt x="4192" y="2012"/>
                    <a:pt x="4202" y="1985"/>
                  </a:cubicBezTo>
                  <a:cubicBezTo>
                    <a:pt x="4235" y="1910"/>
                    <a:pt x="4347" y="1970"/>
                    <a:pt x="4374" y="1874"/>
                  </a:cubicBezTo>
                  <a:cubicBezTo>
                    <a:pt x="4343" y="1868"/>
                    <a:pt x="4312" y="1866"/>
                    <a:pt x="4280" y="1866"/>
                  </a:cubicBezTo>
                  <a:cubicBezTo>
                    <a:pt x="4165" y="1866"/>
                    <a:pt x="4051" y="1896"/>
                    <a:pt x="3936" y="1896"/>
                  </a:cubicBezTo>
                  <a:cubicBezTo>
                    <a:pt x="3854" y="1896"/>
                    <a:pt x="3772" y="1881"/>
                    <a:pt x="3690" y="1830"/>
                  </a:cubicBezTo>
                  <a:cubicBezTo>
                    <a:pt x="3641" y="1768"/>
                    <a:pt x="3526" y="1736"/>
                    <a:pt x="3471" y="1629"/>
                  </a:cubicBezTo>
                  <a:cubicBezTo>
                    <a:pt x="3569" y="1560"/>
                    <a:pt x="3705" y="1591"/>
                    <a:pt x="3786" y="1478"/>
                  </a:cubicBezTo>
                  <a:cubicBezTo>
                    <a:pt x="3767" y="1476"/>
                    <a:pt x="3749" y="1475"/>
                    <a:pt x="3731" y="1475"/>
                  </a:cubicBezTo>
                  <a:cubicBezTo>
                    <a:pt x="3578" y="1475"/>
                    <a:pt x="3445" y="1531"/>
                    <a:pt x="3305" y="1553"/>
                  </a:cubicBezTo>
                  <a:cubicBezTo>
                    <a:pt x="3214" y="1515"/>
                    <a:pt x="3120" y="1478"/>
                    <a:pt x="3029" y="1440"/>
                  </a:cubicBezTo>
                  <a:cubicBezTo>
                    <a:pt x="2991" y="1404"/>
                    <a:pt x="2954" y="1371"/>
                    <a:pt x="2962" y="1314"/>
                  </a:cubicBezTo>
                  <a:cubicBezTo>
                    <a:pt x="2970" y="1260"/>
                    <a:pt x="3053" y="1248"/>
                    <a:pt x="3048" y="1184"/>
                  </a:cubicBezTo>
                  <a:cubicBezTo>
                    <a:pt x="3038" y="1180"/>
                    <a:pt x="3029" y="1179"/>
                    <a:pt x="3021" y="1179"/>
                  </a:cubicBezTo>
                  <a:cubicBezTo>
                    <a:pt x="2976" y="1179"/>
                    <a:pt x="2945" y="1221"/>
                    <a:pt x="2902" y="1221"/>
                  </a:cubicBezTo>
                  <a:cubicBezTo>
                    <a:pt x="2893" y="1221"/>
                    <a:pt x="2883" y="1219"/>
                    <a:pt x="2873" y="1214"/>
                  </a:cubicBezTo>
                  <a:cubicBezTo>
                    <a:pt x="2826" y="1171"/>
                    <a:pt x="2783" y="1117"/>
                    <a:pt x="2747" y="1042"/>
                  </a:cubicBezTo>
                  <a:cubicBezTo>
                    <a:pt x="2752" y="986"/>
                    <a:pt x="2755" y="920"/>
                    <a:pt x="2765" y="858"/>
                  </a:cubicBezTo>
                  <a:cubicBezTo>
                    <a:pt x="2773" y="794"/>
                    <a:pt x="2798" y="730"/>
                    <a:pt x="2775" y="652"/>
                  </a:cubicBezTo>
                  <a:lnTo>
                    <a:pt x="2775" y="652"/>
                  </a:lnTo>
                  <a:cubicBezTo>
                    <a:pt x="2667" y="722"/>
                    <a:pt x="2698" y="844"/>
                    <a:pt x="2638" y="931"/>
                  </a:cubicBezTo>
                  <a:cubicBezTo>
                    <a:pt x="2527" y="870"/>
                    <a:pt x="2428" y="813"/>
                    <a:pt x="2328" y="758"/>
                  </a:cubicBezTo>
                  <a:cubicBezTo>
                    <a:pt x="2366" y="688"/>
                    <a:pt x="2403" y="625"/>
                    <a:pt x="2436" y="562"/>
                  </a:cubicBezTo>
                  <a:cubicBezTo>
                    <a:pt x="2451" y="536"/>
                    <a:pt x="2452" y="511"/>
                    <a:pt x="2419" y="495"/>
                  </a:cubicBezTo>
                  <a:cubicBezTo>
                    <a:pt x="2307" y="535"/>
                    <a:pt x="2282" y="655"/>
                    <a:pt x="2210" y="731"/>
                  </a:cubicBezTo>
                  <a:cubicBezTo>
                    <a:pt x="2135" y="717"/>
                    <a:pt x="2065" y="705"/>
                    <a:pt x="1987" y="690"/>
                  </a:cubicBezTo>
                  <a:cubicBezTo>
                    <a:pt x="1969" y="567"/>
                    <a:pt x="1889" y="471"/>
                    <a:pt x="1849" y="363"/>
                  </a:cubicBezTo>
                  <a:cubicBezTo>
                    <a:pt x="1898" y="314"/>
                    <a:pt x="1988" y="354"/>
                    <a:pt x="2008" y="260"/>
                  </a:cubicBezTo>
                  <a:cubicBezTo>
                    <a:pt x="1968" y="260"/>
                    <a:pt x="1930" y="258"/>
                    <a:pt x="1894" y="258"/>
                  </a:cubicBezTo>
                  <a:cubicBezTo>
                    <a:pt x="1872" y="258"/>
                    <a:pt x="1851" y="259"/>
                    <a:pt x="1830" y="261"/>
                  </a:cubicBezTo>
                  <a:cubicBezTo>
                    <a:pt x="1810" y="264"/>
                    <a:pt x="1790" y="265"/>
                    <a:pt x="1770" y="265"/>
                  </a:cubicBezTo>
                  <a:cubicBezTo>
                    <a:pt x="1696" y="265"/>
                    <a:pt x="1627" y="247"/>
                    <a:pt x="1561" y="207"/>
                  </a:cubicBezTo>
                  <a:cubicBezTo>
                    <a:pt x="1550" y="199"/>
                    <a:pt x="1545" y="188"/>
                    <a:pt x="1532" y="172"/>
                  </a:cubicBezTo>
                  <a:cubicBezTo>
                    <a:pt x="1543" y="149"/>
                    <a:pt x="1554" y="123"/>
                    <a:pt x="1565" y="98"/>
                  </a:cubicBezTo>
                  <a:cubicBezTo>
                    <a:pt x="1580" y="66"/>
                    <a:pt x="1599" y="34"/>
                    <a:pt x="15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00" name="Google Shape;2500;p62"/>
          <p:cNvGrpSpPr/>
          <p:nvPr/>
        </p:nvGrpSpPr>
        <p:grpSpPr>
          <a:xfrm>
            <a:off x="5880740" y="3027785"/>
            <a:ext cx="1243869" cy="1172987"/>
            <a:chOff x="6080765" y="3370585"/>
            <a:chExt cx="1243869" cy="1172987"/>
          </a:xfrm>
        </p:grpSpPr>
        <p:sp>
          <p:nvSpPr>
            <p:cNvPr id="2501" name="Google Shape;2501;p62"/>
            <p:cNvSpPr/>
            <p:nvPr/>
          </p:nvSpPr>
          <p:spPr>
            <a:xfrm>
              <a:off x="6375397" y="3423898"/>
              <a:ext cx="641977" cy="155029"/>
            </a:xfrm>
            <a:custGeom>
              <a:avLst/>
              <a:gdLst/>
              <a:ahLst/>
              <a:cxnLst/>
              <a:rect l="l" t="t" r="r" b="b"/>
              <a:pathLst>
                <a:path w="6406" h="1547" extrusionOk="0">
                  <a:moveTo>
                    <a:pt x="1046" y="0"/>
                  </a:moveTo>
                  <a:cubicBezTo>
                    <a:pt x="784" y="0"/>
                    <a:pt x="524" y="13"/>
                    <a:pt x="263" y="35"/>
                  </a:cubicBezTo>
                  <a:cubicBezTo>
                    <a:pt x="184" y="79"/>
                    <a:pt x="104" y="115"/>
                    <a:pt x="11" y="115"/>
                  </a:cubicBezTo>
                  <a:cubicBezTo>
                    <a:pt x="8" y="115"/>
                    <a:pt x="6" y="115"/>
                    <a:pt x="3" y="115"/>
                  </a:cubicBezTo>
                  <a:lnTo>
                    <a:pt x="1" y="116"/>
                  </a:lnTo>
                  <a:cubicBezTo>
                    <a:pt x="4" y="181"/>
                    <a:pt x="41" y="219"/>
                    <a:pt x="95" y="251"/>
                  </a:cubicBezTo>
                  <a:cubicBezTo>
                    <a:pt x="464" y="472"/>
                    <a:pt x="837" y="692"/>
                    <a:pt x="1255" y="805"/>
                  </a:cubicBezTo>
                  <a:cubicBezTo>
                    <a:pt x="1820" y="960"/>
                    <a:pt x="2389" y="1105"/>
                    <a:pt x="2959" y="1235"/>
                  </a:cubicBezTo>
                  <a:cubicBezTo>
                    <a:pt x="3266" y="1305"/>
                    <a:pt x="3566" y="1399"/>
                    <a:pt x="3884" y="1428"/>
                  </a:cubicBezTo>
                  <a:cubicBezTo>
                    <a:pt x="4141" y="1450"/>
                    <a:pt x="4396" y="1478"/>
                    <a:pt x="4651" y="1511"/>
                  </a:cubicBezTo>
                  <a:cubicBezTo>
                    <a:pt x="4844" y="1536"/>
                    <a:pt x="5036" y="1547"/>
                    <a:pt x="5227" y="1547"/>
                  </a:cubicBezTo>
                  <a:cubicBezTo>
                    <a:pt x="5515" y="1547"/>
                    <a:pt x="5801" y="1523"/>
                    <a:pt x="6088" y="1490"/>
                  </a:cubicBezTo>
                  <a:cubicBezTo>
                    <a:pt x="6184" y="1479"/>
                    <a:pt x="6276" y="1451"/>
                    <a:pt x="6406" y="1425"/>
                  </a:cubicBezTo>
                  <a:cubicBezTo>
                    <a:pt x="6109" y="1222"/>
                    <a:pt x="5825" y="1079"/>
                    <a:pt x="5534" y="944"/>
                  </a:cubicBezTo>
                  <a:cubicBezTo>
                    <a:pt x="5372" y="868"/>
                    <a:pt x="5200" y="815"/>
                    <a:pt x="5051" y="713"/>
                  </a:cubicBezTo>
                  <a:cubicBezTo>
                    <a:pt x="5009" y="699"/>
                    <a:pt x="4968" y="688"/>
                    <a:pt x="4927" y="674"/>
                  </a:cubicBezTo>
                  <a:cubicBezTo>
                    <a:pt x="4858" y="636"/>
                    <a:pt x="4766" y="661"/>
                    <a:pt x="4709" y="594"/>
                  </a:cubicBezTo>
                  <a:lnTo>
                    <a:pt x="4708" y="593"/>
                  </a:lnTo>
                  <a:cubicBezTo>
                    <a:pt x="4632" y="580"/>
                    <a:pt x="4555" y="566"/>
                    <a:pt x="4494" y="513"/>
                  </a:cubicBezTo>
                  <a:cubicBezTo>
                    <a:pt x="4116" y="427"/>
                    <a:pt x="3740" y="334"/>
                    <a:pt x="3360" y="260"/>
                  </a:cubicBezTo>
                  <a:cubicBezTo>
                    <a:pt x="2755" y="144"/>
                    <a:pt x="2147" y="52"/>
                    <a:pt x="1530" y="15"/>
                  </a:cubicBezTo>
                  <a:cubicBezTo>
                    <a:pt x="1368" y="5"/>
                    <a:pt x="1207" y="0"/>
                    <a:pt x="104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62"/>
            <p:cNvSpPr/>
            <p:nvPr/>
          </p:nvSpPr>
          <p:spPr>
            <a:xfrm>
              <a:off x="6250228" y="4006934"/>
              <a:ext cx="460889" cy="510482"/>
            </a:xfrm>
            <a:custGeom>
              <a:avLst/>
              <a:gdLst/>
              <a:ahLst/>
              <a:cxnLst/>
              <a:rect l="l" t="t" r="r" b="b"/>
              <a:pathLst>
                <a:path w="4599" h="5094" extrusionOk="0">
                  <a:moveTo>
                    <a:pt x="2710" y="87"/>
                  </a:moveTo>
                  <a:cubicBezTo>
                    <a:pt x="2913" y="234"/>
                    <a:pt x="2921" y="259"/>
                    <a:pt x="2817" y="423"/>
                  </a:cubicBezTo>
                  <a:cubicBezTo>
                    <a:pt x="2669" y="385"/>
                    <a:pt x="2642" y="272"/>
                    <a:pt x="2601" y="181"/>
                  </a:cubicBezTo>
                  <a:cubicBezTo>
                    <a:pt x="2618" y="104"/>
                    <a:pt x="2663" y="92"/>
                    <a:pt x="2710" y="87"/>
                  </a:cubicBezTo>
                  <a:close/>
                  <a:moveTo>
                    <a:pt x="2738" y="868"/>
                  </a:moveTo>
                  <a:cubicBezTo>
                    <a:pt x="2811" y="872"/>
                    <a:pt x="2849" y="923"/>
                    <a:pt x="2899" y="1007"/>
                  </a:cubicBezTo>
                  <a:cubicBezTo>
                    <a:pt x="2840" y="1530"/>
                    <a:pt x="2642" y="2037"/>
                    <a:pt x="2427" y="2534"/>
                  </a:cubicBezTo>
                  <a:cubicBezTo>
                    <a:pt x="2332" y="2752"/>
                    <a:pt x="2300" y="3020"/>
                    <a:pt x="2059" y="3200"/>
                  </a:cubicBezTo>
                  <a:cubicBezTo>
                    <a:pt x="1938" y="2489"/>
                    <a:pt x="2325" y="1167"/>
                    <a:pt x="2738" y="868"/>
                  </a:cubicBezTo>
                  <a:close/>
                  <a:moveTo>
                    <a:pt x="1698" y="3116"/>
                  </a:moveTo>
                  <a:cubicBezTo>
                    <a:pt x="1712" y="3116"/>
                    <a:pt x="1727" y="3119"/>
                    <a:pt x="1744" y="3125"/>
                  </a:cubicBezTo>
                  <a:cubicBezTo>
                    <a:pt x="1802" y="3274"/>
                    <a:pt x="1737" y="3444"/>
                    <a:pt x="1785" y="3609"/>
                  </a:cubicBezTo>
                  <a:cubicBezTo>
                    <a:pt x="2077" y="3852"/>
                    <a:pt x="2480" y="3879"/>
                    <a:pt x="2839" y="4063"/>
                  </a:cubicBezTo>
                  <a:cubicBezTo>
                    <a:pt x="2767" y="4124"/>
                    <a:pt x="2704" y="4142"/>
                    <a:pt x="2648" y="4142"/>
                  </a:cubicBezTo>
                  <a:cubicBezTo>
                    <a:pt x="2608" y="4142"/>
                    <a:pt x="2572" y="4134"/>
                    <a:pt x="2538" y="4125"/>
                  </a:cubicBezTo>
                  <a:cubicBezTo>
                    <a:pt x="2351" y="4079"/>
                    <a:pt x="2160" y="4043"/>
                    <a:pt x="1995" y="3931"/>
                  </a:cubicBezTo>
                  <a:cubicBezTo>
                    <a:pt x="1960" y="3906"/>
                    <a:pt x="1918" y="3895"/>
                    <a:pt x="1877" y="3883"/>
                  </a:cubicBezTo>
                  <a:cubicBezTo>
                    <a:pt x="1660" y="3816"/>
                    <a:pt x="1545" y="3657"/>
                    <a:pt x="1562" y="3435"/>
                  </a:cubicBezTo>
                  <a:cubicBezTo>
                    <a:pt x="1568" y="3351"/>
                    <a:pt x="1591" y="3265"/>
                    <a:pt x="1615" y="3184"/>
                  </a:cubicBezTo>
                  <a:cubicBezTo>
                    <a:pt x="1627" y="3146"/>
                    <a:pt x="1652" y="3116"/>
                    <a:pt x="1698" y="3116"/>
                  </a:cubicBezTo>
                  <a:close/>
                  <a:moveTo>
                    <a:pt x="2600" y="1"/>
                  </a:moveTo>
                  <a:lnTo>
                    <a:pt x="2600" y="1"/>
                  </a:lnTo>
                  <a:cubicBezTo>
                    <a:pt x="2493" y="131"/>
                    <a:pt x="2566" y="257"/>
                    <a:pt x="2612" y="382"/>
                  </a:cubicBezTo>
                  <a:cubicBezTo>
                    <a:pt x="2638" y="456"/>
                    <a:pt x="2708" y="508"/>
                    <a:pt x="2713" y="611"/>
                  </a:cubicBezTo>
                  <a:cubicBezTo>
                    <a:pt x="2190" y="1340"/>
                    <a:pt x="1925" y="2192"/>
                    <a:pt x="1681" y="3065"/>
                  </a:cubicBezTo>
                  <a:cubicBezTo>
                    <a:pt x="1595" y="3068"/>
                    <a:pt x="1518" y="3075"/>
                    <a:pt x="1439" y="3076"/>
                  </a:cubicBezTo>
                  <a:cubicBezTo>
                    <a:pt x="1113" y="3084"/>
                    <a:pt x="796" y="3142"/>
                    <a:pt x="488" y="3243"/>
                  </a:cubicBezTo>
                  <a:cubicBezTo>
                    <a:pt x="296" y="3306"/>
                    <a:pt x="117" y="3396"/>
                    <a:pt x="0" y="3572"/>
                  </a:cubicBezTo>
                  <a:cubicBezTo>
                    <a:pt x="6" y="3724"/>
                    <a:pt x="63" y="3853"/>
                    <a:pt x="184" y="3946"/>
                  </a:cubicBezTo>
                  <a:cubicBezTo>
                    <a:pt x="388" y="4103"/>
                    <a:pt x="603" y="4248"/>
                    <a:pt x="836" y="4362"/>
                  </a:cubicBezTo>
                  <a:cubicBezTo>
                    <a:pt x="1340" y="4611"/>
                    <a:pt x="1882" y="4751"/>
                    <a:pt x="2428" y="4871"/>
                  </a:cubicBezTo>
                  <a:cubicBezTo>
                    <a:pt x="2937" y="4982"/>
                    <a:pt x="3461" y="5012"/>
                    <a:pt x="3978" y="5081"/>
                  </a:cubicBezTo>
                  <a:cubicBezTo>
                    <a:pt x="4043" y="5090"/>
                    <a:pt x="4109" y="5093"/>
                    <a:pt x="4175" y="5093"/>
                  </a:cubicBezTo>
                  <a:cubicBezTo>
                    <a:pt x="4282" y="5093"/>
                    <a:pt x="4389" y="5086"/>
                    <a:pt x="4495" y="5084"/>
                  </a:cubicBezTo>
                  <a:cubicBezTo>
                    <a:pt x="4536" y="5084"/>
                    <a:pt x="4582" y="5079"/>
                    <a:pt x="4598" y="4995"/>
                  </a:cubicBezTo>
                  <a:cubicBezTo>
                    <a:pt x="4173" y="4781"/>
                    <a:pt x="3779" y="4501"/>
                    <a:pt x="3421" y="4189"/>
                  </a:cubicBezTo>
                  <a:cubicBezTo>
                    <a:pt x="3164" y="4179"/>
                    <a:pt x="3164" y="4179"/>
                    <a:pt x="3069" y="4107"/>
                  </a:cubicBezTo>
                  <a:cubicBezTo>
                    <a:pt x="3137" y="4038"/>
                    <a:pt x="3235" y="4076"/>
                    <a:pt x="3344" y="4021"/>
                  </a:cubicBezTo>
                  <a:cubicBezTo>
                    <a:pt x="3390" y="3975"/>
                    <a:pt x="3463" y="3905"/>
                    <a:pt x="3508" y="3861"/>
                  </a:cubicBezTo>
                  <a:cubicBezTo>
                    <a:pt x="3611" y="3558"/>
                    <a:pt x="3648" y="3282"/>
                    <a:pt x="3700" y="3009"/>
                  </a:cubicBezTo>
                  <a:cubicBezTo>
                    <a:pt x="3805" y="2468"/>
                    <a:pt x="3924" y="1929"/>
                    <a:pt x="3888" y="1372"/>
                  </a:cubicBezTo>
                  <a:cubicBezTo>
                    <a:pt x="3879" y="1226"/>
                    <a:pt x="3858" y="1089"/>
                    <a:pt x="3776" y="962"/>
                  </a:cubicBezTo>
                  <a:cubicBezTo>
                    <a:pt x="3746" y="956"/>
                    <a:pt x="3718" y="951"/>
                    <a:pt x="3689" y="947"/>
                  </a:cubicBezTo>
                  <a:cubicBezTo>
                    <a:pt x="3405" y="904"/>
                    <a:pt x="3123" y="852"/>
                    <a:pt x="2872" y="700"/>
                  </a:cubicBezTo>
                  <a:cubicBezTo>
                    <a:pt x="2827" y="672"/>
                    <a:pt x="2764" y="654"/>
                    <a:pt x="2788" y="578"/>
                  </a:cubicBezTo>
                  <a:cubicBezTo>
                    <a:pt x="2805" y="569"/>
                    <a:pt x="2821" y="565"/>
                    <a:pt x="2835" y="565"/>
                  </a:cubicBezTo>
                  <a:cubicBezTo>
                    <a:pt x="2886" y="565"/>
                    <a:pt x="2919" y="615"/>
                    <a:pt x="2963" y="632"/>
                  </a:cubicBezTo>
                  <a:cubicBezTo>
                    <a:pt x="3024" y="654"/>
                    <a:pt x="3084" y="681"/>
                    <a:pt x="3144" y="702"/>
                  </a:cubicBezTo>
                  <a:cubicBezTo>
                    <a:pt x="3193" y="720"/>
                    <a:pt x="3242" y="729"/>
                    <a:pt x="3292" y="729"/>
                  </a:cubicBezTo>
                  <a:cubicBezTo>
                    <a:pt x="3502" y="729"/>
                    <a:pt x="3697" y="572"/>
                    <a:pt x="3742" y="327"/>
                  </a:cubicBezTo>
                  <a:cubicBezTo>
                    <a:pt x="3357" y="240"/>
                    <a:pt x="2975" y="130"/>
                    <a:pt x="26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62"/>
            <p:cNvSpPr/>
            <p:nvPr/>
          </p:nvSpPr>
          <p:spPr>
            <a:xfrm>
              <a:off x="6615512" y="4419810"/>
              <a:ext cx="207345" cy="88588"/>
            </a:xfrm>
            <a:custGeom>
              <a:avLst/>
              <a:gdLst/>
              <a:ahLst/>
              <a:cxnLst/>
              <a:rect l="l" t="t" r="r" b="b"/>
              <a:pathLst>
                <a:path w="2069" h="884" extrusionOk="0">
                  <a:moveTo>
                    <a:pt x="166" y="1"/>
                  </a:moveTo>
                  <a:cubicBezTo>
                    <a:pt x="112" y="1"/>
                    <a:pt x="57" y="11"/>
                    <a:pt x="1" y="42"/>
                  </a:cubicBezTo>
                  <a:cubicBezTo>
                    <a:pt x="36" y="105"/>
                    <a:pt x="85" y="131"/>
                    <a:pt x="134" y="160"/>
                  </a:cubicBezTo>
                  <a:cubicBezTo>
                    <a:pt x="525" y="383"/>
                    <a:pt x="918" y="608"/>
                    <a:pt x="1308" y="833"/>
                  </a:cubicBezTo>
                  <a:cubicBezTo>
                    <a:pt x="1368" y="868"/>
                    <a:pt x="1428" y="884"/>
                    <a:pt x="1490" y="884"/>
                  </a:cubicBezTo>
                  <a:cubicBezTo>
                    <a:pt x="1532" y="884"/>
                    <a:pt x="1574" y="877"/>
                    <a:pt x="1617" y="865"/>
                  </a:cubicBezTo>
                  <a:cubicBezTo>
                    <a:pt x="1772" y="826"/>
                    <a:pt x="1903" y="737"/>
                    <a:pt x="2042" y="662"/>
                  </a:cubicBezTo>
                  <a:cubicBezTo>
                    <a:pt x="2068" y="533"/>
                    <a:pt x="2034" y="431"/>
                    <a:pt x="1911" y="368"/>
                  </a:cubicBezTo>
                  <a:cubicBezTo>
                    <a:pt x="1884" y="370"/>
                    <a:pt x="1857" y="372"/>
                    <a:pt x="1830" y="372"/>
                  </a:cubicBezTo>
                  <a:cubicBezTo>
                    <a:pt x="1740" y="372"/>
                    <a:pt x="1653" y="359"/>
                    <a:pt x="1575" y="320"/>
                  </a:cubicBezTo>
                  <a:cubicBezTo>
                    <a:pt x="1391" y="230"/>
                    <a:pt x="1197" y="205"/>
                    <a:pt x="1002" y="168"/>
                  </a:cubicBezTo>
                  <a:cubicBezTo>
                    <a:pt x="812" y="131"/>
                    <a:pt x="629" y="68"/>
                    <a:pt x="438" y="43"/>
                  </a:cubicBezTo>
                  <a:cubicBezTo>
                    <a:pt x="351" y="31"/>
                    <a:pt x="260" y="1"/>
                    <a:pt x="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62"/>
            <p:cNvSpPr/>
            <p:nvPr/>
          </p:nvSpPr>
          <p:spPr>
            <a:xfrm>
              <a:off x="6389126" y="3826251"/>
              <a:ext cx="387331" cy="203131"/>
            </a:xfrm>
            <a:custGeom>
              <a:avLst/>
              <a:gdLst/>
              <a:ahLst/>
              <a:cxnLst/>
              <a:rect l="l" t="t" r="r" b="b"/>
              <a:pathLst>
                <a:path w="3865" h="2027" extrusionOk="0">
                  <a:moveTo>
                    <a:pt x="45" y="0"/>
                  </a:moveTo>
                  <a:cubicBezTo>
                    <a:pt x="35" y="0"/>
                    <a:pt x="24" y="1"/>
                    <a:pt x="12" y="4"/>
                  </a:cubicBezTo>
                  <a:cubicBezTo>
                    <a:pt x="1" y="57"/>
                    <a:pt x="28" y="82"/>
                    <a:pt x="49" y="112"/>
                  </a:cubicBezTo>
                  <a:cubicBezTo>
                    <a:pt x="249" y="410"/>
                    <a:pt x="426" y="722"/>
                    <a:pt x="650" y="1002"/>
                  </a:cubicBezTo>
                  <a:cubicBezTo>
                    <a:pt x="824" y="1224"/>
                    <a:pt x="1000" y="1425"/>
                    <a:pt x="1253" y="1572"/>
                  </a:cubicBezTo>
                  <a:cubicBezTo>
                    <a:pt x="1580" y="1765"/>
                    <a:pt x="1919" y="1904"/>
                    <a:pt x="2281" y="1997"/>
                  </a:cubicBezTo>
                  <a:cubicBezTo>
                    <a:pt x="2348" y="2014"/>
                    <a:pt x="2417" y="2026"/>
                    <a:pt x="2484" y="2026"/>
                  </a:cubicBezTo>
                  <a:cubicBezTo>
                    <a:pt x="2545" y="2026"/>
                    <a:pt x="2605" y="2016"/>
                    <a:pt x="2663" y="1993"/>
                  </a:cubicBezTo>
                  <a:cubicBezTo>
                    <a:pt x="3162" y="1794"/>
                    <a:pt x="3537" y="1437"/>
                    <a:pt x="3865" y="1008"/>
                  </a:cubicBezTo>
                  <a:cubicBezTo>
                    <a:pt x="3843" y="1005"/>
                    <a:pt x="3822" y="1004"/>
                    <a:pt x="3802" y="1004"/>
                  </a:cubicBezTo>
                  <a:cubicBezTo>
                    <a:pt x="3717" y="1004"/>
                    <a:pt x="3637" y="1024"/>
                    <a:pt x="3555" y="1024"/>
                  </a:cubicBezTo>
                  <a:cubicBezTo>
                    <a:pt x="3551" y="1024"/>
                    <a:pt x="3546" y="1024"/>
                    <a:pt x="3541" y="1024"/>
                  </a:cubicBezTo>
                  <a:cubicBezTo>
                    <a:pt x="3183" y="1011"/>
                    <a:pt x="2826" y="1036"/>
                    <a:pt x="2467" y="984"/>
                  </a:cubicBezTo>
                  <a:cubicBezTo>
                    <a:pt x="2081" y="930"/>
                    <a:pt x="1707" y="839"/>
                    <a:pt x="1345" y="700"/>
                  </a:cubicBezTo>
                  <a:cubicBezTo>
                    <a:pt x="948" y="549"/>
                    <a:pt x="582" y="337"/>
                    <a:pt x="230" y="98"/>
                  </a:cubicBezTo>
                  <a:cubicBezTo>
                    <a:pt x="172" y="59"/>
                    <a:pt x="120" y="0"/>
                    <a:pt x="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62"/>
            <p:cNvSpPr/>
            <p:nvPr/>
          </p:nvSpPr>
          <p:spPr>
            <a:xfrm>
              <a:off x="6354452" y="3383412"/>
              <a:ext cx="477725" cy="91895"/>
            </a:xfrm>
            <a:custGeom>
              <a:avLst/>
              <a:gdLst/>
              <a:ahLst/>
              <a:cxnLst/>
              <a:rect l="l" t="t" r="r" b="b"/>
              <a:pathLst>
                <a:path w="4767" h="917" extrusionOk="0">
                  <a:moveTo>
                    <a:pt x="1390" y="0"/>
                  </a:moveTo>
                  <a:cubicBezTo>
                    <a:pt x="1294" y="0"/>
                    <a:pt x="1197" y="3"/>
                    <a:pt x="1101" y="9"/>
                  </a:cubicBezTo>
                  <a:cubicBezTo>
                    <a:pt x="817" y="27"/>
                    <a:pt x="530" y="39"/>
                    <a:pt x="250" y="120"/>
                  </a:cubicBezTo>
                  <a:cubicBezTo>
                    <a:pt x="96" y="166"/>
                    <a:pt x="17" y="242"/>
                    <a:pt x="1" y="386"/>
                  </a:cubicBezTo>
                  <a:cubicBezTo>
                    <a:pt x="43" y="474"/>
                    <a:pt x="103" y="521"/>
                    <a:pt x="190" y="521"/>
                  </a:cubicBezTo>
                  <a:cubicBezTo>
                    <a:pt x="197" y="521"/>
                    <a:pt x="204" y="521"/>
                    <a:pt x="212" y="520"/>
                  </a:cubicBezTo>
                  <a:cubicBezTo>
                    <a:pt x="240" y="448"/>
                    <a:pt x="285" y="432"/>
                    <a:pt x="335" y="432"/>
                  </a:cubicBezTo>
                  <a:cubicBezTo>
                    <a:pt x="372" y="432"/>
                    <a:pt x="412" y="441"/>
                    <a:pt x="449" y="441"/>
                  </a:cubicBezTo>
                  <a:cubicBezTo>
                    <a:pt x="457" y="441"/>
                    <a:pt x="466" y="440"/>
                    <a:pt x="474" y="439"/>
                  </a:cubicBezTo>
                  <a:cubicBezTo>
                    <a:pt x="735" y="417"/>
                    <a:pt x="995" y="404"/>
                    <a:pt x="1257" y="404"/>
                  </a:cubicBezTo>
                  <a:cubicBezTo>
                    <a:pt x="1418" y="404"/>
                    <a:pt x="1579" y="409"/>
                    <a:pt x="1740" y="419"/>
                  </a:cubicBezTo>
                  <a:cubicBezTo>
                    <a:pt x="2358" y="456"/>
                    <a:pt x="2966" y="548"/>
                    <a:pt x="3571" y="664"/>
                  </a:cubicBezTo>
                  <a:cubicBezTo>
                    <a:pt x="3950" y="738"/>
                    <a:pt x="4326" y="831"/>
                    <a:pt x="4703" y="917"/>
                  </a:cubicBezTo>
                  <a:cubicBezTo>
                    <a:pt x="4673" y="808"/>
                    <a:pt x="4766" y="711"/>
                    <a:pt x="4737" y="593"/>
                  </a:cubicBezTo>
                  <a:cubicBezTo>
                    <a:pt x="4633" y="509"/>
                    <a:pt x="4502" y="466"/>
                    <a:pt x="4369" y="438"/>
                  </a:cubicBezTo>
                  <a:cubicBezTo>
                    <a:pt x="3922" y="342"/>
                    <a:pt x="3481" y="222"/>
                    <a:pt x="3025" y="160"/>
                  </a:cubicBezTo>
                  <a:cubicBezTo>
                    <a:pt x="2481" y="85"/>
                    <a:pt x="1938" y="0"/>
                    <a:pt x="13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62"/>
            <p:cNvSpPr/>
            <p:nvPr/>
          </p:nvSpPr>
          <p:spPr>
            <a:xfrm>
              <a:off x="6868154" y="3458070"/>
              <a:ext cx="18640" cy="37379"/>
            </a:xfrm>
            <a:custGeom>
              <a:avLst/>
              <a:gdLst/>
              <a:ahLst/>
              <a:cxnLst/>
              <a:rect l="l" t="t" r="r" b="b"/>
              <a:pathLst>
                <a:path w="186" h="373" extrusionOk="0">
                  <a:moveTo>
                    <a:pt x="98" y="1"/>
                  </a:moveTo>
                  <a:cubicBezTo>
                    <a:pt x="96" y="1"/>
                    <a:pt x="93" y="1"/>
                    <a:pt x="91" y="1"/>
                  </a:cubicBezTo>
                  <a:cubicBezTo>
                    <a:pt x="14" y="96"/>
                    <a:pt x="0" y="212"/>
                    <a:pt x="9" y="333"/>
                  </a:cubicBezTo>
                  <a:cubicBezTo>
                    <a:pt x="49" y="347"/>
                    <a:pt x="91" y="360"/>
                    <a:pt x="132" y="372"/>
                  </a:cubicBezTo>
                  <a:cubicBezTo>
                    <a:pt x="126" y="278"/>
                    <a:pt x="147" y="191"/>
                    <a:pt x="172" y="100"/>
                  </a:cubicBezTo>
                  <a:cubicBezTo>
                    <a:pt x="185" y="53"/>
                    <a:pt x="177" y="1"/>
                    <a:pt x="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62"/>
            <p:cNvSpPr/>
            <p:nvPr/>
          </p:nvSpPr>
          <p:spPr>
            <a:xfrm>
              <a:off x="6847009" y="3450855"/>
              <a:ext cx="15634" cy="32669"/>
            </a:xfrm>
            <a:custGeom>
              <a:avLst/>
              <a:gdLst/>
              <a:ahLst/>
              <a:cxnLst/>
              <a:rect l="l" t="t" r="r" b="b"/>
              <a:pathLst>
                <a:path w="156" h="326" extrusionOk="0">
                  <a:moveTo>
                    <a:pt x="142" y="0"/>
                  </a:moveTo>
                  <a:lnTo>
                    <a:pt x="142" y="0"/>
                  </a:lnTo>
                  <a:cubicBezTo>
                    <a:pt x="43" y="83"/>
                    <a:pt x="17" y="203"/>
                    <a:pt x="1" y="324"/>
                  </a:cubicBezTo>
                  <a:lnTo>
                    <a:pt x="2" y="326"/>
                  </a:lnTo>
                  <a:cubicBezTo>
                    <a:pt x="156" y="264"/>
                    <a:pt x="143" y="130"/>
                    <a:pt x="1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62"/>
            <p:cNvSpPr/>
            <p:nvPr/>
          </p:nvSpPr>
          <p:spPr>
            <a:xfrm>
              <a:off x="6329899" y="3520603"/>
              <a:ext cx="579343" cy="386620"/>
            </a:xfrm>
            <a:custGeom>
              <a:avLst/>
              <a:gdLst/>
              <a:ahLst/>
              <a:cxnLst/>
              <a:rect l="l" t="t" r="r" b="b"/>
              <a:pathLst>
                <a:path w="5781" h="3858" extrusionOk="0">
                  <a:moveTo>
                    <a:pt x="2451" y="2495"/>
                  </a:moveTo>
                  <a:cubicBezTo>
                    <a:pt x="2476" y="2513"/>
                    <a:pt x="2499" y="2529"/>
                    <a:pt x="2524" y="2546"/>
                  </a:cubicBezTo>
                  <a:cubicBezTo>
                    <a:pt x="2516" y="2544"/>
                    <a:pt x="2507" y="2543"/>
                    <a:pt x="2499" y="2543"/>
                  </a:cubicBezTo>
                  <a:cubicBezTo>
                    <a:pt x="2486" y="2543"/>
                    <a:pt x="2473" y="2545"/>
                    <a:pt x="2460" y="2549"/>
                  </a:cubicBezTo>
                  <a:cubicBezTo>
                    <a:pt x="2448" y="2548"/>
                    <a:pt x="2437" y="2546"/>
                    <a:pt x="2428" y="2543"/>
                  </a:cubicBezTo>
                  <a:cubicBezTo>
                    <a:pt x="2437" y="2527"/>
                    <a:pt x="2445" y="2511"/>
                    <a:pt x="2451" y="2495"/>
                  </a:cubicBezTo>
                  <a:close/>
                  <a:moveTo>
                    <a:pt x="113" y="1"/>
                  </a:moveTo>
                  <a:cubicBezTo>
                    <a:pt x="103" y="1"/>
                    <a:pt x="94" y="3"/>
                    <a:pt x="83" y="7"/>
                  </a:cubicBezTo>
                  <a:cubicBezTo>
                    <a:pt x="1" y="212"/>
                    <a:pt x="70" y="416"/>
                    <a:pt x="67" y="641"/>
                  </a:cubicBezTo>
                  <a:cubicBezTo>
                    <a:pt x="127" y="657"/>
                    <a:pt x="179" y="680"/>
                    <a:pt x="227" y="706"/>
                  </a:cubicBezTo>
                  <a:cubicBezTo>
                    <a:pt x="174" y="735"/>
                    <a:pt x="129" y="779"/>
                    <a:pt x="102" y="839"/>
                  </a:cubicBezTo>
                  <a:cubicBezTo>
                    <a:pt x="99" y="839"/>
                    <a:pt x="95" y="838"/>
                    <a:pt x="91" y="837"/>
                  </a:cubicBezTo>
                  <a:cubicBezTo>
                    <a:pt x="63" y="915"/>
                    <a:pt x="63" y="987"/>
                    <a:pt x="73" y="1057"/>
                  </a:cubicBezTo>
                  <a:cubicBezTo>
                    <a:pt x="59" y="1537"/>
                    <a:pt x="254" y="1913"/>
                    <a:pt x="569" y="2189"/>
                  </a:cubicBezTo>
                  <a:cubicBezTo>
                    <a:pt x="447" y="2111"/>
                    <a:pt x="333" y="2023"/>
                    <a:pt x="218" y="1931"/>
                  </a:cubicBezTo>
                  <a:lnTo>
                    <a:pt x="218" y="1931"/>
                  </a:lnTo>
                  <a:cubicBezTo>
                    <a:pt x="163" y="2076"/>
                    <a:pt x="277" y="2172"/>
                    <a:pt x="286" y="2289"/>
                  </a:cubicBezTo>
                  <a:cubicBezTo>
                    <a:pt x="314" y="2633"/>
                    <a:pt x="564" y="2825"/>
                    <a:pt x="817" y="3000"/>
                  </a:cubicBezTo>
                  <a:cubicBezTo>
                    <a:pt x="1109" y="3200"/>
                    <a:pt x="1436" y="3327"/>
                    <a:pt x="1771" y="3443"/>
                  </a:cubicBezTo>
                  <a:cubicBezTo>
                    <a:pt x="2157" y="3574"/>
                    <a:pt x="2557" y="3653"/>
                    <a:pt x="2957" y="3733"/>
                  </a:cubicBezTo>
                  <a:cubicBezTo>
                    <a:pt x="3302" y="3801"/>
                    <a:pt x="3648" y="3857"/>
                    <a:pt x="4001" y="3857"/>
                  </a:cubicBezTo>
                  <a:cubicBezTo>
                    <a:pt x="4008" y="3857"/>
                    <a:pt x="4014" y="3857"/>
                    <a:pt x="4021" y="3857"/>
                  </a:cubicBezTo>
                  <a:cubicBezTo>
                    <a:pt x="4206" y="3857"/>
                    <a:pt x="4387" y="3809"/>
                    <a:pt x="4561" y="3809"/>
                  </a:cubicBezTo>
                  <a:cubicBezTo>
                    <a:pt x="4589" y="3809"/>
                    <a:pt x="4618" y="3810"/>
                    <a:pt x="4646" y="3813"/>
                  </a:cubicBezTo>
                  <a:cubicBezTo>
                    <a:pt x="4857" y="3638"/>
                    <a:pt x="5037" y="3369"/>
                    <a:pt x="5082" y="3171"/>
                  </a:cubicBezTo>
                  <a:cubicBezTo>
                    <a:pt x="5087" y="3163"/>
                    <a:pt x="5092" y="3155"/>
                    <a:pt x="5103" y="3141"/>
                  </a:cubicBezTo>
                  <a:lnTo>
                    <a:pt x="5103" y="3141"/>
                  </a:lnTo>
                  <a:cubicBezTo>
                    <a:pt x="5100" y="3144"/>
                    <a:pt x="5100" y="3145"/>
                    <a:pt x="5098" y="3146"/>
                  </a:cubicBezTo>
                  <a:cubicBezTo>
                    <a:pt x="5334" y="2855"/>
                    <a:pt x="5515" y="2549"/>
                    <a:pt x="5658" y="2202"/>
                  </a:cubicBezTo>
                  <a:cubicBezTo>
                    <a:pt x="5709" y="2078"/>
                    <a:pt x="5641" y="1974"/>
                    <a:pt x="5544" y="1913"/>
                  </a:cubicBezTo>
                  <a:cubicBezTo>
                    <a:pt x="5578" y="1908"/>
                    <a:pt x="5612" y="1903"/>
                    <a:pt x="5648" y="1900"/>
                  </a:cubicBezTo>
                  <a:cubicBezTo>
                    <a:pt x="5680" y="1796"/>
                    <a:pt x="5780" y="1719"/>
                    <a:pt x="5746" y="1585"/>
                  </a:cubicBezTo>
                  <a:cubicBezTo>
                    <a:pt x="5700" y="1575"/>
                    <a:pt x="5656" y="1571"/>
                    <a:pt x="5611" y="1571"/>
                  </a:cubicBezTo>
                  <a:cubicBezTo>
                    <a:pt x="5482" y="1571"/>
                    <a:pt x="5357" y="1605"/>
                    <a:pt x="5229" y="1609"/>
                  </a:cubicBezTo>
                  <a:cubicBezTo>
                    <a:pt x="5182" y="1610"/>
                    <a:pt x="5134" y="1611"/>
                    <a:pt x="5087" y="1611"/>
                  </a:cubicBezTo>
                  <a:cubicBezTo>
                    <a:pt x="4746" y="1611"/>
                    <a:pt x="4407" y="1577"/>
                    <a:pt x="4074" y="1513"/>
                  </a:cubicBezTo>
                  <a:cubicBezTo>
                    <a:pt x="3407" y="1383"/>
                    <a:pt x="2744" y="1237"/>
                    <a:pt x="2099" y="1018"/>
                  </a:cubicBezTo>
                  <a:cubicBezTo>
                    <a:pt x="1416" y="785"/>
                    <a:pt x="764" y="498"/>
                    <a:pt x="198" y="42"/>
                  </a:cubicBezTo>
                  <a:cubicBezTo>
                    <a:pt x="173" y="22"/>
                    <a:pt x="145" y="1"/>
                    <a:pt x="1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62"/>
            <p:cNvSpPr/>
            <p:nvPr/>
          </p:nvSpPr>
          <p:spPr>
            <a:xfrm>
              <a:off x="6444345" y="4093718"/>
              <a:ext cx="96407" cy="233896"/>
            </a:xfrm>
            <a:custGeom>
              <a:avLst/>
              <a:gdLst/>
              <a:ahLst/>
              <a:cxnLst/>
              <a:rect l="l" t="t" r="r" b="b"/>
              <a:pathLst>
                <a:path w="962" h="2334" extrusionOk="0">
                  <a:moveTo>
                    <a:pt x="801" y="1"/>
                  </a:moveTo>
                  <a:cubicBezTo>
                    <a:pt x="388" y="300"/>
                    <a:pt x="1" y="1622"/>
                    <a:pt x="122" y="2333"/>
                  </a:cubicBezTo>
                  <a:cubicBezTo>
                    <a:pt x="363" y="2154"/>
                    <a:pt x="395" y="1886"/>
                    <a:pt x="490" y="1667"/>
                  </a:cubicBezTo>
                  <a:cubicBezTo>
                    <a:pt x="705" y="1171"/>
                    <a:pt x="903" y="663"/>
                    <a:pt x="962" y="140"/>
                  </a:cubicBezTo>
                  <a:cubicBezTo>
                    <a:pt x="912" y="55"/>
                    <a:pt x="874" y="5"/>
                    <a:pt x="8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62"/>
            <p:cNvSpPr/>
            <p:nvPr/>
          </p:nvSpPr>
          <p:spPr>
            <a:xfrm>
              <a:off x="6404760" y="4319096"/>
              <a:ext cx="130079" cy="103018"/>
            </a:xfrm>
            <a:custGeom>
              <a:avLst/>
              <a:gdLst/>
              <a:ahLst/>
              <a:cxnLst/>
              <a:rect l="l" t="t" r="r" b="b"/>
              <a:pathLst>
                <a:path w="1298" h="1028" extrusionOk="0">
                  <a:moveTo>
                    <a:pt x="156" y="1"/>
                  </a:moveTo>
                  <a:cubicBezTo>
                    <a:pt x="110" y="1"/>
                    <a:pt x="84" y="31"/>
                    <a:pt x="71" y="69"/>
                  </a:cubicBezTo>
                  <a:cubicBezTo>
                    <a:pt x="48" y="150"/>
                    <a:pt x="25" y="236"/>
                    <a:pt x="18" y="320"/>
                  </a:cubicBezTo>
                  <a:cubicBezTo>
                    <a:pt x="1" y="542"/>
                    <a:pt x="117" y="701"/>
                    <a:pt x="334" y="768"/>
                  </a:cubicBezTo>
                  <a:cubicBezTo>
                    <a:pt x="374" y="780"/>
                    <a:pt x="417" y="791"/>
                    <a:pt x="452" y="816"/>
                  </a:cubicBezTo>
                  <a:cubicBezTo>
                    <a:pt x="617" y="928"/>
                    <a:pt x="807" y="964"/>
                    <a:pt x="994" y="1010"/>
                  </a:cubicBezTo>
                  <a:cubicBezTo>
                    <a:pt x="1029" y="1019"/>
                    <a:pt x="1066" y="1028"/>
                    <a:pt x="1106" y="1028"/>
                  </a:cubicBezTo>
                  <a:cubicBezTo>
                    <a:pt x="1163" y="1028"/>
                    <a:pt x="1226" y="1010"/>
                    <a:pt x="1297" y="948"/>
                  </a:cubicBezTo>
                  <a:cubicBezTo>
                    <a:pt x="938" y="764"/>
                    <a:pt x="535" y="737"/>
                    <a:pt x="243" y="494"/>
                  </a:cubicBezTo>
                  <a:cubicBezTo>
                    <a:pt x="195" y="329"/>
                    <a:pt x="260" y="159"/>
                    <a:pt x="202" y="10"/>
                  </a:cubicBezTo>
                  <a:cubicBezTo>
                    <a:pt x="185" y="4"/>
                    <a:pt x="169" y="1"/>
                    <a:pt x="1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62"/>
            <p:cNvSpPr/>
            <p:nvPr/>
          </p:nvSpPr>
          <p:spPr>
            <a:xfrm>
              <a:off x="6510787" y="4015653"/>
              <a:ext cx="32269" cy="33772"/>
            </a:xfrm>
            <a:custGeom>
              <a:avLst/>
              <a:gdLst/>
              <a:ahLst/>
              <a:cxnLst/>
              <a:rect l="l" t="t" r="r" b="b"/>
              <a:pathLst>
                <a:path w="322" h="337" extrusionOk="0">
                  <a:moveTo>
                    <a:pt x="110" y="0"/>
                  </a:moveTo>
                  <a:cubicBezTo>
                    <a:pt x="63" y="5"/>
                    <a:pt x="18" y="17"/>
                    <a:pt x="1" y="94"/>
                  </a:cubicBezTo>
                  <a:cubicBezTo>
                    <a:pt x="42" y="184"/>
                    <a:pt x="69" y="298"/>
                    <a:pt x="218" y="336"/>
                  </a:cubicBezTo>
                  <a:cubicBezTo>
                    <a:pt x="321" y="172"/>
                    <a:pt x="314" y="147"/>
                    <a:pt x="1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62"/>
            <p:cNvSpPr/>
            <p:nvPr/>
          </p:nvSpPr>
          <p:spPr>
            <a:xfrm>
              <a:off x="6375698" y="3426604"/>
              <a:ext cx="26156" cy="8919"/>
            </a:xfrm>
            <a:custGeom>
              <a:avLst/>
              <a:gdLst/>
              <a:ahLst/>
              <a:cxnLst/>
              <a:rect l="l" t="t" r="r" b="b"/>
              <a:pathLst>
                <a:path w="261" h="89" extrusionOk="0">
                  <a:moveTo>
                    <a:pt x="121" y="1"/>
                  </a:moveTo>
                  <a:cubicBezTo>
                    <a:pt x="72" y="1"/>
                    <a:pt x="27" y="16"/>
                    <a:pt x="0" y="88"/>
                  </a:cubicBezTo>
                  <a:cubicBezTo>
                    <a:pt x="3" y="88"/>
                    <a:pt x="5" y="88"/>
                    <a:pt x="8" y="88"/>
                  </a:cubicBezTo>
                  <a:cubicBezTo>
                    <a:pt x="101" y="88"/>
                    <a:pt x="183" y="52"/>
                    <a:pt x="261" y="8"/>
                  </a:cubicBezTo>
                  <a:lnTo>
                    <a:pt x="261" y="8"/>
                  </a:lnTo>
                  <a:cubicBezTo>
                    <a:pt x="252" y="9"/>
                    <a:pt x="244" y="10"/>
                    <a:pt x="236" y="10"/>
                  </a:cubicBezTo>
                  <a:cubicBezTo>
                    <a:pt x="198" y="10"/>
                    <a:pt x="158" y="1"/>
                    <a:pt x="121" y="1"/>
                  </a:cubicBezTo>
                  <a:close/>
                </a:path>
              </a:pathLst>
            </a:custGeom>
            <a:solidFill>
              <a:srgbClr val="D08E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62"/>
            <p:cNvSpPr/>
            <p:nvPr/>
          </p:nvSpPr>
          <p:spPr>
            <a:xfrm>
              <a:off x="6768741" y="4024171"/>
              <a:ext cx="555893" cy="519401"/>
            </a:xfrm>
            <a:custGeom>
              <a:avLst/>
              <a:gdLst/>
              <a:ahLst/>
              <a:cxnLst/>
              <a:rect l="l" t="t" r="r" b="b"/>
              <a:pathLst>
                <a:path w="5547" h="5183" extrusionOk="0">
                  <a:moveTo>
                    <a:pt x="867" y="266"/>
                  </a:moveTo>
                  <a:cubicBezTo>
                    <a:pt x="927" y="277"/>
                    <a:pt x="991" y="341"/>
                    <a:pt x="987" y="394"/>
                  </a:cubicBezTo>
                  <a:cubicBezTo>
                    <a:pt x="987" y="401"/>
                    <a:pt x="968" y="416"/>
                    <a:pt x="959" y="416"/>
                  </a:cubicBezTo>
                  <a:cubicBezTo>
                    <a:pt x="958" y="416"/>
                    <a:pt x="958" y="416"/>
                    <a:pt x="958" y="416"/>
                  </a:cubicBezTo>
                  <a:cubicBezTo>
                    <a:pt x="896" y="407"/>
                    <a:pt x="862" y="363"/>
                    <a:pt x="836" y="311"/>
                  </a:cubicBezTo>
                  <a:cubicBezTo>
                    <a:pt x="832" y="304"/>
                    <a:pt x="843" y="288"/>
                    <a:pt x="849" y="276"/>
                  </a:cubicBezTo>
                  <a:cubicBezTo>
                    <a:pt x="852" y="271"/>
                    <a:pt x="862" y="269"/>
                    <a:pt x="867" y="266"/>
                  </a:cubicBezTo>
                  <a:close/>
                  <a:moveTo>
                    <a:pt x="1370" y="737"/>
                  </a:moveTo>
                  <a:cubicBezTo>
                    <a:pt x="1406" y="737"/>
                    <a:pt x="1460" y="776"/>
                    <a:pt x="1465" y="806"/>
                  </a:cubicBezTo>
                  <a:cubicBezTo>
                    <a:pt x="1462" y="819"/>
                    <a:pt x="1463" y="835"/>
                    <a:pt x="1457" y="845"/>
                  </a:cubicBezTo>
                  <a:cubicBezTo>
                    <a:pt x="1418" y="902"/>
                    <a:pt x="1373" y="945"/>
                    <a:pt x="1301" y="945"/>
                  </a:cubicBezTo>
                  <a:cubicBezTo>
                    <a:pt x="1295" y="945"/>
                    <a:pt x="1288" y="944"/>
                    <a:pt x="1281" y="944"/>
                  </a:cubicBezTo>
                  <a:cubicBezTo>
                    <a:pt x="1242" y="938"/>
                    <a:pt x="1212" y="907"/>
                    <a:pt x="1221" y="872"/>
                  </a:cubicBezTo>
                  <a:cubicBezTo>
                    <a:pt x="1236" y="806"/>
                    <a:pt x="1302" y="743"/>
                    <a:pt x="1366" y="737"/>
                  </a:cubicBezTo>
                  <a:cubicBezTo>
                    <a:pt x="1367" y="737"/>
                    <a:pt x="1369" y="737"/>
                    <a:pt x="1370" y="737"/>
                  </a:cubicBezTo>
                  <a:close/>
                  <a:moveTo>
                    <a:pt x="2355" y="867"/>
                  </a:moveTo>
                  <a:cubicBezTo>
                    <a:pt x="2363" y="867"/>
                    <a:pt x="2370" y="868"/>
                    <a:pt x="2378" y="870"/>
                  </a:cubicBezTo>
                  <a:cubicBezTo>
                    <a:pt x="2410" y="879"/>
                    <a:pt x="2418" y="906"/>
                    <a:pt x="2422" y="938"/>
                  </a:cubicBezTo>
                  <a:cubicBezTo>
                    <a:pt x="2422" y="941"/>
                    <a:pt x="2423" y="949"/>
                    <a:pt x="2423" y="955"/>
                  </a:cubicBezTo>
                  <a:cubicBezTo>
                    <a:pt x="2417" y="1027"/>
                    <a:pt x="2382" y="1072"/>
                    <a:pt x="2323" y="1072"/>
                  </a:cubicBezTo>
                  <a:cubicBezTo>
                    <a:pt x="2305" y="1072"/>
                    <a:pt x="2279" y="1059"/>
                    <a:pt x="2269" y="1045"/>
                  </a:cubicBezTo>
                  <a:cubicBezTo>
                    <a:pt x="2242" y="998"/>
                    <a:pt x="2257" y="929"/>
                    <a:pt x="2299" y="890"/>
                  </a:cubicBezTo>
                  <a:cubicBezTo>
                    <a:pt x="2315" y="875"/>
                    <a:pt x="2334" y="867"/>
                    <a:pt x="2355" y="867"/>
                  </a:cubicBezTo>
                  <a:close/>
                  <a:moveTo>
                    <a:pt x="653" y="959"/>
                  </a:moveTo>
                  <a:cubicBezTo>
                    <a:pt x="654" y="959"/>
                    <a:pt x="655" y="960"/>
                    <a:pt x="656" y="960"/>
                  </a:cubicBezTo>
                  <a:cubicBezTo>
                    <a:pt x="698" y="961"/>
                    <a:pt x="740" y="1014"/>
                    <a:pt x="736" y="1063"/>
                  </a:cubicBezTo>
                  <a:cubicBezTo>
                    <a:pt x="731" y="1116"/>
                    <a:pt x="687" y="1159"/>
                    <a:pt x="638" y="1159"/>
                  </a:cubicBezTo>
                  <a:cubicBezTo>
                    <a:pt x="633" y="1159"/>
                    <a:pt x="627" y="1158"/>
                    <a:pt x="621" y="1157"/>
                  </a:cubicBezTo>
                  <a:cubicBezTo>
                    <a:pt x="566" y="1146"/>
                    <a:pt x="568" y="1101"/>
                    <a:pt x="570" y="1059"/>
                  </a:cubicBezTo>
                  <a:cubicBezTo>
                    <a:pt x="574" y="1005"/>
                    <a:pt x="614" y="959"/>
                    <a:pt x="653" y="959"/>
                  </a:cubicBezTo>
                  <a:close/>
                  <a:moveTo>
                    <a:pt x="1389" y="1391"/>
                  </a:moveTo>
                  <a:cubicBezTo>
                    <a:pt x="1407" y="1391"/>
                    <a:pt x="1425" y="1405"/>
                    <a:pt x="1440" y="1419"/>
                  </a:cubicBezTo>
                  <a:cubicBezTo>
                    <a:pt x="1461" y="1438"/>
                    <a:pt x="1474" y="1465"/>
                    <a:pt x="1457" y="1491"/>
                  </a:cubicBezTo>
                  <a:cubicBezTo>
                    <a:pt x="1421" y="1548"/>
                    <a:pt x="1377" y="1596"/>
                    <a:pt x="1297" y="1596"/>
                  </a:cubicBezTo>
                  <a:cubicBezTo>
                    <a:pt x="1291" y="1596"/>
                    <a:pt x="1285" y="1596"/>
                    <a:pt x="1279" y="1595"/>
                  </a:cubicBezTo>
                  <a:cubicBezTo>
                    <a:pt x="1269" y="1590"/>
                    <a:pt x="1243" y="1584"/>
                    <a:pt x="1234" y="1569"/>
                  </a:cubicBezTo>
                  <a:cubicBezTo>
                    <a:pt x="1228" y="1556"/>
                    <a:pt x="1233" y="1526"/>
                    <a:pt x="1244" y="1513"/>
                  </a:cubicBezTo>
                  <a:cubicBezTo>
                    <a:pt x="1281" y="1473"/>
                    <a:pt x="1322" y="1433"/>
                    <a:pt x="1366" y="1400"/>
                  </a:cubicBezTo>
                  <a:cubicBezTo>
                    <a:pt x="1374" y="1393"/>
                    <a:pt x="1381" y="1391"/>
                    <a:pt x="1389" y="1391"/>
                  </a:cubicBezTo>
                  <a:close/>
                  <a:moveTo>
                    <a:pt x="1132" y="2458"/>
                  </a:moveTo>
                  <a:cubicBezTo>
                    <a:pt x="1153" y="2458"/>
                    <a:pt x="1174" y="2464"/>
                    <a:pt x="1193" y="2476"/>
                  </a:cubicBezTo>
                  <a:cubicBezTo>
                    <a:pt x="1246" y="2510"/>
                    <a:pt x="1301" y="2549"/>
                    <a:pt x="1298" y="2624"/>
                  </a:cubicBezTo>
                  <a:cubicBezTo>
                    <a:pt x="1296" y="2649"/>
                    <a:pt x="1279" y="2664"/>
                    <a:pt x="1259" y="2668"/>
                  </a:cubicBezTo>
                  <a:cubicBezTo>
                    <a:pt x="1247" y="2671"/>
                    <a:pt x="1235" y="2672"/>
                    <a:pt x="1223" y="2672"/>
                  </a:cubicBezTo>
                  <a:cubicBezTo>
                    <a:pt x="1142" y="2672"/>
                    <a:pt x="1069" y="2616"/>
                    <a:pt x="1051" y="2532"/>
                  </a:cubicBezTo>
                  <a:cubicBezTo>
                    <a:pt x="1047" y="2515"/>
                    <a:pt x="1059" y="2487"/>
                    <a:pt x="1072" y="2477"/>
                  </a:cubicBezTo>
                  <a:cubicBezTo>
                    <a:pt x="1091" y="2464"/>
                    <a:pt x="1111" y="2458"/>
                    <a:pt x="1132" y="2458"/>
                  </a:cubicBezTo>
                  <a:close/>
                  <a:moveTo>
                    <a:pt x="4488" y="2634"/>
                  </a:moveTo>
                  <a:cubicBezTo>
                    <a:pt x="4490" y="2634"/>
                    <a:pt x="4491" y="2634"/>
                    <a:pt x="4493" y="2634"/>
                  </a:cubicBezTo>
                  <a:cubicBezTo>
                    <a:pt x="4591" y="2639"/>
                    <a:pt x="4633" y="2688"/>
                    <a:pt x="4619" y="2789"/>
                  </a:cubicBezTo>
                  <a:cubicBezTo>
                    <a:pt x="4617" y="2816"/>
                    <a:pt x="4601" y="2834"/>
                    <a:pt x="4579" y="2834"/>
                  </a:cubicBezTo>
                  <a:cubicBezTo>
                    <a:pt x="4574" y="2834"/>
                    <a:pt x="4567" y="2832"/>
                    <a:pt x="4560" y="2830"/>
                  </a:cubicBezTo>
                  <a:cubicBezTo>
                    <a:pt x="4515" y="2810"/>
                    <a:pt x="4464" y="2798"/>
                    <a:pt x="4434" y="2754"/>
                  </a:cubicBezTo>
                  <a:cubicBezTo>
                    <a:pt x="4418" y="2729"/>
                    <a:pt x="4410" y="2702"/>
                    <a:pt x="4421" y="2672"/>
                  </a:cubicBezTo>
                  <a:cubicBezTo>
                    <a:pt x="4435" y="2643"/>
                    <a:pt x="4459" y="2634"/>
                    <a:pt x="4488" y="2634"/>
                  </a:cubicBezTo>
                  <a:close/>
                  <a:moveTo>
                    <a:pt x="2802" y="2678"/>
                  </a:moveTo>
                  <a:cubicBezTo>
                    <a:pt x="2809" y="2678"/>
                    <a:pt x="2816" y="2678"/>
                    <a:pt x="2823" y="2679"/>
                  </a:cubicBezTo>
                  <a:cubicBezTo>
                    <a:pt x="2900" y="2684"/>
                    <a:pt x="2945" y="2735"/>
                    <a:pt x="2936" y="2800"/>
                  </a:cubicBezTo>
                  <a:cubicBezTo>
                    <a:pt x="2930" y="2839"/>
                    <a:pt x="2887" y="2879"/>
                    <a:pt x="2856" y="2879"/>
                  </a:cubicBezTo>
                  <a:cubicBezTo>
                    <a:pt x="2854" y="2879"/>
                    <a:pt x="2851" y="2879"/>
                    <a:pt x="2849" y="2879"/>
                  </a:cubicBezTo>
                  <a:cubicBezTo>
                    <a:pt x="2784" y="2862"/>
                    <a:pt x="2721" y="2775"/>
                    <a:pt x="2737" y="2722"/>
                  </a:cubicBezTo>
                  <a:cubicBezTo>
                    <a:pt x="2747" y="2686"/>
                    <a:pt x="2773" y="2678"/>
                    <a:pt x="2802" y="2678"/>
                  </a:cubicBezTo>
                  <a:close/>
                  <a:moveTo>
                    <a:pt x="3188" y="778"/>
                  </a:moveTo>
                  <a:cubicBezTo>
                    <a:pt x="3208" y="778"/>
                    <a:pt x="3227" y="786"/>
                    <a:pt x="3240" y="803"/>
                  </a:cubicBezTo>
                  <a:cubicBezTo>
                    <a:pt x="3272" y="840"/>
                    <a:pt x="3298" y="884"/>
                    <a:pt x="3321" y="929"/>
                  </a:cubicBezTo>
                  <a:cubicBezTo>
                    <a:pt x="3444" y="1155"/>
                    <a:pt x="3544" y="1391"/>
                    <a:pt x="3625" y="1636"/>
                  </a:cubicBezTo>
                  <a:cubicBezTo>
                    <a:pt x="3647" y="1704"/>
                    <a:pt x="3677" y="1724"/>
                    <a:pt x="3743" y="1729"/>
                  </a:cubicBezTo>
                  <a:cubicBezTo>
                    <a:pt x="3873" y="1736"/>
                    <a:pt x="4000" y="1773"/>
                    <a:pt x="4132" y="1773"/>
                  </a:cubicBezTo>
                  <a:cubicBezTo>
                    <a:pt x="4151" y="1773"/>
                    <a:pt x="4170" y="1772"/>
                    <a:pt x="4190" y="1770"/>
                  </a:cubicBezTo>
                  <a:cubicBezTo>
                    <a:pt x="4195" y="1770"/>
                    <a:pt x="4201" y="1769"/>
                    <a:pt x="4207" y="1769"/>
                  </a:cubicBezTo>
                  <a:cubicBezTo>
                    <a:pt x="4217" y="1769"/>
                    <a:pt x="4226" y="1770"/>
                    <a:pt x="4232" y="1774"/>
                  </a:cubicBezTo>
                  <a:cubicBezTo>
                    <a:pt x="4324" y="1833"/>
                    <a:pt x="4459" y="1798"/>
                    <a:pt x="4523" y="1912"/>
                  </a:cubicBezTo>
                  <a:cubicBezTo>
                    <a:pt x="4484" y="1937"/>
                    <a:pt x="4442" y="1943"/>
                    <a:pt x="4400" y="1943"/>
                  </a:cubicBezTo>
                  <a:cubicBezTo>
                    <a:pt x="4358" y="1943"/>
                    <a:pt x="4315" y="1937"/>
                    <a:pt x="4272" y="1937"/>
                  </a:cubicBezTo>
                  <a:cubicBezTo>
                    <a:pt x="4259" y="1937"/>
                    <a:pt x="4246" y="1937"/>
                    <a:pt x="4234" y="1939"/>
                  </a:cubicBezTo>
                  <a:cubicBezTo>
                    <a:pt x="4220" y="1941"/>
                    <a:pt x="4206" y="1941"/>
                    <a:pt x="4193" y="1941"/>
                  </a:cubicBezTo>
                  <a:cubicBezTo>
                    <a:pt x="4170" y="1941"/>
                    <a:pt x="4148" y="1940"/>
                    <a:pt x="4126" y="1939"/>
                  </a:cubicBezTo>
                  <a:cubicBezTo>
                    <a:pt x="4063" y="1939"/>
                    <a:pt x="4001" y="1938"/>
                    <a:pt x="3938" y="1938"/>
                  </a:cubicBezTo>
                  <a:cubicBezTo>
                    <a:pt x="3906" y="1938"/>
                    <a:pt x="3874" y="1939"/>
                    <a:pt x="3842" y="1939"/>
                  </a:cubicBezTo>
                  <a:cubicBezTo>
                    <a:pt x="3724" y="1941"/>
                    <a:pt x="3724" y="1941"/>
                    <a:pt x="3749" y="2056"/>
                  </a:cubicBezTo>
                  <a:cubicBezTo>
                    <a:pt x="3829" y="2413"/>
                    <a:pt x="3860" y="2774"/>
                    <a:pt x="3843" y="3140"/>
                  </a:cubicBezTo>
                  <a:cubicBezTo>
                    <a:pt x="3842" y="3161"/>
                    <a:pt x="3834" y="3182"/>
                    <a:pt x="3829" y="3201"/>
                  </a:cubicBezTo>
                  <a:cubicBezTo>
                    <a:pt x="3828" y="3207"/>
                    <a:pt x="3821" y="3215"/>
                    <a:pt x="3816" y="3215"/>
                  </a:cubicBezTo>
                  <a:cubicBezTo>
                    <a:pt x="3802" y="3215"/>
                    <a:pt x="3783" y="3215"/>
                    <a:pt x="3779" y="3209"/>
                  </a:cubicBezTo>
                  <a:cubicBezTo>
                    <a:pt x="3757" y="3171"/>
                    <a:pt x="3724" y="3132"/>
                    <a:pt x="3725" y="3095"/>
                  </a:cubicBezTo>
                  <a:cubicBezTo>
                    <a:pt x="3732" y="2958"/>
                    <a:pt x="3683" y="2828"/>
                    <a:pt x="3669" y="2693"/>
                  </a:cubicBezTo>
                  <a:cubicBezTo>
                    <a:pt x="3645" y="2468"/>
                    <a:pt x="3586" y="2245"/>
                    <a:pt x="3539" y="2024"/>
                  </a:cubicBezTo>
                  <a:cubicBezTo>
                    <a:pt x="3529" y="1972"/>
                    <a:pt x="3492" y="1939"/>
                    <a:pt x="3439" y="1939"/>
                  </a:cubicBezTo>
                  <a:cubicBezTo>
                    <a:pt x="3436" y="1939"/>
                    <a:pt x="3434" y="1939"/>
                    <a:pt x="3431" y="1939"/>
                  </a:cubicBezTo>
                  <a:cubicBezTo>
                    <a:pt x="3405" y="1940"/>
                    <a:pt x="3378" y="1941"/>
                    <a:pt x="3351" y="1941"/>
                  </a:cubicBezTo>
                  <a:cubicBezTo>
                    <a:pt x="3279" y="1941"/>
                    <a:pt x="3206" y="1937"/>
                    <a:pt x="3133" y="1937"/>
                  </a:cubicBezTo>
                  <a:cubicBezTo>
                    <a:pt x="3041" y="1937"/>
                    <a:pt x="2948" y="1943"/>
                    <a:pt x="2855" y="1970"/>
                  </a:cubicBezTo>
                  <a:cubicBezTo>
                    <a:pt x="2733" y="2004"/>
                    <a:pt x="2603" y="1994"/>
                    <a:pt x="2474" y="2014"/>
                  </a:cubicBezTo>
                  <a:cubicBezTo>
                    <a:pt x="2262" y="2045"/>
                    <a:pt x="2059" y="2111"/>
                    <a:pt x="1852" y="2158"/>
                  </a:cubicBezTo>
                  <a:cubicBezTo>
                    <a:pt x="1825" y="2164"/>
                    <a:pt x="1799" y="2182"/>
                    <a:pt x="1773" y="2190"/>
                  </a:cubicBezTo>
                  <a:cubicBezTo>
                    <a:pt x="1765" y="2192"/>
                    <a:pt x="1758" y="2194"/>
                    <a:pt x="1750" y="2194"/>
                  </a:cubicBezTo>
                  <a:cubicBezTo>
                    <a:pt x="1729" y="2194"/>
                    <a:pt x="1710" y="2184"/>
                    <a:pt x="1700" y="2163"/>
                  </a:cubicBezTo>
                  <a:cubicBezTo>
                    <a:pt x="1686" y="2138"/>
                    <a:pt x="1687" y="2106"/>
                    <a:pt x="1709" y="2083"/>
                  </a:cubicBezTo>
                  <a:cubicBezTo>
                    <a:pt x="1728" y="2062"/>
                    <a:pt x="1750" y="2043"/>
                    <a:pt x="1775" y="2030"/>
                  </a:cubicBezTo>
                  <a:cubicBezTo>
                    <a:pt x="1825" y="2002"/>
                    <a:pt x="1874" y="1970"/>
                    <a:pt x="1930" y="1955"/>
                  </a:cubicBezTo>
                  <a:cubicBezTo>
                    <a:pt x="2230" y="1874"/>
                    <a:pt x="2529" y="1780"/>
                    <a:pt x="2845" y="1764"/>
                  </a:cubicBezTo>
                  <a:cubicBezTo>
                    <a:pt x="3009" y="1757"/>
                    <a:pt x="3171" y="1722"/>
                    <a:pt x="3336" y="1722"/>
                  </a:cubicBezTo>
                  <a:cubicBezTo>
                    <a:pt x="3343" y="1722"/>
                    <a:pt x="3350" y="1722"/>
                    <a:pt x="3357" y="1722"/>
                  </a:cubicBezTo>
                  <a:cubicBezTo>
                    <a:pt x="3358" y="1722"/>
                    <a:pt x="3359" y="1722"/>
                    <a:pt x="3360" y="1722"/>
                  </a:cubicBezTo>
                  <a:cubicBezTo>
                    <a:pt x="3405" y="1722"/>
                    <a:pt x="3428" y="1677"/>
                    <a:pt x="3411" y="1629"/>
                  </a:cubicBezTo>
                  <a:cubicBezTo>
                    <a:pt x="3366" y="1501"/>
                    <a:pt x="3316" y="1375"/>
                    <a:pt x="3268" y="1249"/>
                  </a:cubicBezTo>
                  <a:cubicBezTo>
                    <a:pt x="3220" y="1122"/>
                    <a:pt x="3171" y="996"/>
                    <a:pt x="3124" y="870"/>
                  </a:cubicBezTo>
                  <a:cubicBezTo>
                    <a:pt x="3115" y="843"/>
                    <a:pt x="3115" y="811"/>
                    <a:pt x="3143" y="792"/>
                  </a:cubicBezTo>
                  <a:cubicBezTo>
                    <a:pt x="3157" y="782"/>
                    <a:pt x="3173" y="778"/>
                    <a:pt x="3188" y="778"/>
                  </a:cubicBezTo>
                  <a:close/>
                  <a:moveTo>
                    <a:pt x="2553" y="3290"/>
                  </a:moveTo>
                  <a:cubicBezTo>
                    <a:pt x="2595" y="3290"/>
                    <a:pt x="2633" y="3342"/>
                    <a:pt x="2638" y="3412"/>
                  </a:cubicBezTo>
                  <a:cubicBezTo>
                    <a:pt x="2640" y="3427"/>
                    <a:pt x="2638" y="3440"/>
                    <a:pt x="2638" y="3454"/>
                  </a:cubicBezTo>
                  <a:cubicBezTo>
                    <a:pt x="2638" y="3492"/>
                    <a:pt x="2630" y="3525"/>
                    <a:pt x="2584" y="3531"/>
                  </a:cubicBezTo>
                  <a:cubicBezTo>
                    <a:pt x="2579" y="3532"/>
                    <a:pt x="2574" y="3533"/>
                    <a:pt x="2569" y="3533"/>
                  </a:cubicBezTo>
                  <a:cubicBezTo>
                    <a:pt x="2537" y="3533"/>
                    <a:pt x="2512" y="3513"/>
                    <a:pt x="2494" y="3488"/>
                  </a:cubicBezTo>
                  <a:cubicBezTo>
                    <a:pt x="2483" y="3472"/>
                    <a:pt x="2476" y="3449"/>
                    <a:pt x="2472" y="3429"/>
                  </a:cubicBezTo>
                  <a:cubicBezTo>
                    <a:pt x="2462" y="3364"/>
                    <a:pt x="2497" y="3301"/>
                    <a:pt x="2545" y="3291"/>
                  </a:cubicBezTo>
                  <a:cubicBezTo>
                    <a:pt x="2548" y="3291"/>
                    <a:pt x="2551" y="3290"/>
                    <a:pt x="2553" y="3290"/>
                  </a:cubicBezTo>
                  <a:close/>
                  <a:moveTo>
                    <a:pt x="4991" y="3458"/>
                  </a:moveTo>
                  <a:cubicBezTo>
                    <a:pt x="4993" y="3458"/>
                    <a:pt x="4996" y="3459"/>
                    <a:pt x="4998" y="3459"/>
                  </a:cubicBezTo>
                  <a:cubicBezTo>
                    <a:pt x="5029" y="3461"/>
                    <a:pt x="5049" y="3480"/>
                    <a:pt x="5053" y="3513"/>
                  </a:cubicBezTo>
                  <a:cubicBezTo>
                    <a:pt x="5068" y="3654"/>
                    <a:pt x="5024" y="3780"/>
                    <a:pt x="4954" y="3900"/>
                  </a:cubicBezTo>
                  <a:cubicBezTo>
                    <a:pt x="4950" y="3909"/>
                    <a:pt x="4942" y="3914"/>
                    <a:pt x="4934" y="3914"/>
                  </a:cubicBezTo>
                  <a:cubicBezTo>
                    <a:pt x="4928" y="3914"/>
                    <a:pt x="4923" y="3912"/>
                    <a:pt x="4917" y="3908"/>
                  </a:cubicBezTo>
                  <a:cubicBezTo>
                    <a:pt x="4906" y="3900"/>
                    <a:pt x="4894" y="3888"/>
                    <a:pt x="4891" y="3877"/>
                  </a:cubicBezTo>
                  <a:cubicBezTo>
                    <a:pt x="4889" y="3835"/>
                    <a:pt x="4890" y="3791"/>
                    <a:pt x="4890" y="3748"/>
                  </a:cubicBezTo>
                  <a:cubicBezTo>
                    <a:pt x="4888" y="3663"/>
                    <a:pt x="4879" y="3574"/>
                    <a:pt x="4930" y="3499"/>
                  </a:cubicBezTo>
                  <a:cubicBezTo>
                    <a:pt x="4947" y="3475"/>
                    <a:pt x="4964" y="3458"/>
                    <a:pt x="4991" y="3458"/>
                  </a:cubicBezTo>
                  <a:close/>
                  <a:moveTo>
                    <a:pt x="4473" y="4017"/>
                  </a:moveTo>
                  <a:cubicBezTo>
                    <a:pt x="4520" y="4022"/>
                    <a:pt x="4549" y="4042"/>
                    <a:pt x="4565" y="4075"/>
                  </a:cubicBezTo>
                  <a:cubicBezTo>
                    <a:pt x="4586" y="4117"/>
                    <a:pt x="4558" y="4146"/>
                    <a:pt x="4528" y="4164"/>
                  </a:cubicBezTo>
                  <a:cubicBezTo>
                    <a:pt x="4480" y="4192"/>
                    <a:pt x="4432" y="4226"/>
                    <a:pt x="4373" y="4226"/>
                  </a:cubicBezTo>
                  <a:cubicBezTo>
                    <a:pt x="4366" y="4226"/>
                    <a:pt x="4358" y="4226"/>
                    <a:pt x="4350" y="4225"/>
                  </a:cubicBezTo>
                  <a:cubicBezTo>
                    <a:pt x="4330" y="4222"/>
                    <a:pt x="4304" y="4213"/>
                    <a:pt x="4294" y="4198"/>
                  </a:cubicBezTo>
                  <a:cubicBezTo>
                    <a:pt x="4281" y="4175"/>
                    <a:pt x="4279" y="4143"/>
                    <a:pt x="4298" y="4118"/>
                  </a:cubicBezTo>
                  <a:cubicBezTo>
                    <a:pt x="4342" y="4057"/>
                    <a:pt x="4410" y="4033"/>
                    <a:pt x="4473" y="4017"/>
                  </a:cubicBezTo>
                  <a:close/>
                  <a:moveTo>
                    <a:pt x="3369" y="3928"/>
                  </a:moveTo>
                  <a:cubicBezTo>
                    <a:pt x="3382" y="3928"/>
                    <a:pt x="3395" y="3929"/>
                    <a:pt x="3408" y="3932"/>
                  </a:cubicBezTo>
                  <a:cubicBezTo>
                    <a:pt x="3440" y="3939"/>
                    <a:pt x="3454" y="3962"/>
                    <a:pt x="3455" y="3994"/>
                  </a:cubicBezTo>
                  <a:cubicBezTo>
                    <a:pt x="3453" y="4006"/>
                    <a:pt x="3453" y="4023"/>
                    <a:pt x="3444" y="4033"/>
                  </a:cubicBezTo>
                  <a:cubicBezTo>
                    <a:pt x="3380" y="4119"/>
                    <a:pt x="3306" y="4196"/>
                    <a:pt x="3220" y="4258"/>
                  </a:cubicBezTo>
                  <a:cubicBezTo>
                    <a:pt x="3210" y="4266"/>
                    <a:pt x="3197" y="4270"/>
                    <a:pt x="3185" y="4270"/>
                  </a:cubicBezTo>
                  <a:cubicBezTo>
                    <a:pt x="3170" y="4270"/>
                    <a:pt x="3155" y="4265"/>
                    <a:pt x="3141" y="4256"/>
                  </a:cubicBezTo>
                  <a:cubicBezTo>
                    <a:pt x="3113" y="4236"/>
                    <a:pt x="3112" y="4201"/>
                    <a:pt x="3125" y="4180"/>
                  </a:cubicBezTo>
                  <a:cubicBezTo>
                    <a:pt x="3170" y="4107"/>
                    <a:pt x="3220" y="4039"/>
                    <a:pt x="3272" y="3972"/>
                  </a:cubicBezTo>
                  <a:cubicBezTo>
                    <a:pt x="3298" y="3941"/>
                    <a:pt x="3332" y="3928"/>
                    <a:pt x="3369" y="3928"/>
                  </a:cubicBezTo>
                  <a:close/>
                  <a:moveTo>
                    <a:pt x="1259" y="0"/>
                  </a:moveTo>
                  <a:cubicBezTo>
                    <a:pt x="1131" y="0"/>
                    <a:pt x="1001" y="13"/>
                    <a:pt x="870" y="44"/>
                  </a:cubicBezTo>
                  <a:cubicBezTo>
                    <a:pt x="634" y="102"/>
                    <a:pt x="420" y="201"/>
                    <a:pt x="262" y="385"/>
                  </a:cubicBezTo>
                  <a:cubicBezTo>
                    <a:pt x="90" y="587"/>
                    <a:pt x="1" y="824"/>
                    <a:pt x="8" y="1096"/>
                  </a:cubicBezTo>
                  <a:cubicBezTo>
                    <a:pt x="15" y="1350"/>
                    <a:pt x="72" y="1593"/>
                    <a:pt x="156" y="1828"/>
                  </a:cubicBezTo>
                  <a:cubicBezTo>
                    <a:pt x="252" y="2097"/>
                    <a:pt x="366" y="2361"/>
                    <a:pt x="521" y="2602"/>
                  </a:cubicBezTo>
                  <a:cubicBezTo>
                    <a:pt x="629" y="2770"/>
                    <a:pt x="738" y="2938"/>
                    <a:pt x="877" y="3085"/>
                  </a:cubicBezTo>
                  <a:cubicBezTo>
                    <a:pt x="1205" y="3430"/>
                    <a:pt x="1563" y="3734"/>
                    <a:pt x="1942" y="4022"/>
                  </a:cubicBezTo>
                  <a:cubicBezTo>
                    <a:pt x="2451" y="4409"/>
                    <a:pt x="2994" y="4740"/>
                    <a:pt x="3591" y="4975"/>
                  </a:cubicBezTo>
                  <a:cubicBezTo>
                    <a:pt x="3894" y="5094"/>
                    <a:pt x="4204" y="5182"/>
                    <a:pt x="4530" y="5182"/>
                  </a:cubicBezTo>
                  <a:cubicBezTo>
                    <a:pt x="4579" y="5182"/>
                    <a:pt x="4628" y="5180"/>
                    <a:pt x="4678" y="5176"/>
                  </a:cubicBezTo>
                  <a:cubicBezTo>
                    <a:pt x="5003" y="5149"/>
                    <a:pt x="5252" y="5003"/>
                    <a:pt x="5396" y="4705"/>
                  </a:cubicBezTo>
                  <a:cubicBezTo>
                    <a:pt x="5494" y="4497"/>
                    <a:pt x="5546" y="4274"/>
                    <a:pt x="5529" y="4060"/>
                  </a:cubicBezTo>
                  <a:cubicBezTo>
                    <a:pt x="5529" y="3897"/>
                    <a:pt x="5520" y="3755"/>
                    <a:pt x="5488" y="3611"/>
                  </a:cubicBezTo>
                  <a:cubicBezTo>
                    <a:pt x="5420" y="3305"/>
                    <a:pt x="5345" y="3000"/>
                    <a:pt x="5200" y="2719"/>
                  </a:cubicBezTo>
                  <a:cubicBezTo>
                    <a:pt x="4948" y="2232"/>
                    <a:pt x="4603" y="1810"/>
                    <a:pt x="4232" y="1411"/>
                  </a:cubicBezTo>
                  <a:cubicBezTo>
                    <a:pt x="4032" y="1197"/>
                    <a:pt x="3792" y="1024"/>
                    <a:pt x="3552" y="854"/>
                  </a:cubicBezTo>
                  <a:cubicBezTo>
                    <a:pt x="3068" y="513"/>
                    <a:pt x="2550" y="245"/>
                    <a:pt x="1971" y="103"/>
                  </a:cubicBezTo>
                  <a:cubicBezTo>
                    <a:pt x="1737" y="45"/>
                    <a:pt x="1499" y="0"/>
                    <a:pt x="12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62"/>
            <p:cNvSpPr/>
            <p:nvPr/>
          </p:nvSpPr>
          <p:spPr>
            <a:xfrm>
              <a:off x="6080765" y="3972361"/>
              <a:ext cx="359672" cy="298333"/>
            </a:xfrm>
            <a:custGeom>
              <a:avLst/>
              <a:gdLst/>
              <a:ahLst/>
              <a:cxnLst/>
              <a:rect l="l" t="t" r="r" b="b"/>
              <a:pathLst>
                <a:path w="3589" h="2977" extrusionOk="0">
                  <a:moveTo>
                    <a:pt x="2617" y="426"/>
                  </a:moveTo>
                  <a:cubicBezTo>
                    <a:pt x="2666" y="430"/>
                    <a:pt x="2694" y="430"/>
                    <a:pt x="2723" y="434"/>
                  </a:cubicBezTo>
                  <a:cubicBezTo>
                    <a:pt x="2735" y="437"/>
                    <a:pt x="2747" y="449"/>
                    <a:pt x="2753" y="460"/>
                  </a:cubicBezTo>
                  <a:cubicBezTo>
                    <a:pt x="2768" y="481"/>
                    <a:pt x="2753" y="500"/>
                    <a:pt x="2740" y="516"/>
                  </a:cubicBezTo>
                  <a:cubicBezTo>
                    <a:pt x="2716" y="544"/>
                    <a:pt x="2681" y="553"/>
                    <a:pt x="2646" y="560"/>
                  </a:cubicBezTo>
                  <a:cubicBezTo>
                    <a:pt x="2606" y="570"/>
                    <a:pt x="2568" y="590"/>
                    <a:pt x="2527" y="598"/>
                  </a:cubicBezTo>
                  <a:cubicBezTo>
                    <a:pt x="2518" y="599"/>
                    <a:pt x="2510" y="600"/>
                    <a:pt x="2502" y="600"/>
                  </a:cubicBezTo>
                  <a:cubicBezTo>
                    <a:pt x="2476" y="600"/>
                    <a:pt x="2451" y="592"/>
                    <a:pt x="2436" y="563"/>
                  </a:cubicBezTo>
                  <a:cubicBezTo>
                    <a:pt x="2415" y="526"/>
                    <a:pt x="2446" y="454"/>
                    <a:pt x="2493" y="443"/>
                  </a:cubicBezTo>
                  <a:cubicBezTo>
                    <a:pt x="2539" y="431"/>
                    <a:pt x="2588" y="430"/>
                    <a:pt x="2617" y="426"/>
                  </a:cubicBezTo>
                  <a:close/>
                  <a:moveTo>
                    <a:pt x="3076" y="654"/>
                  </a:moveTo>
                  <a:cubicBezTo>
                    <a:pt x="3096" y="654"/>
                    <a:pt x="3114" y="670"/>
                    <a:pt x="3129" y="686"/>
                  </a:cubicBezTo>
                  <a:cubicBezTo>
                    <a:pt x="3173" y="734"/>
                    <a:pt x="3152" y="794"/>
                    <a:pt x="3161" y="838"/>
                  </a:cubicBezTo>
                  <a:cubicBezTo>
                    <a:pt x="3159" y="861"/>
                    <a:pt x="3161" y="876"/>
                    <a:pt x="3157" y="891"/>
                  </a:cubicBezTo>
                  <a:cubicBezTo>
                    <a:pt x="3152" y="912"/>
                    <a:pt x="3147" y="935"/>
                    <a:pt x="3123" y="935"/>
                  </a:cubicBezTo>
                  <a:cubicBezTo>
                    <a:pt x="3123" y="935"/>
                    <a:pt x="3122" y="935"/>
                    <a:pt x="3121" y="935"/>
                  </a:cubicBezTo>
                  <a:cubicBezTo>
                    <a:pt x="3103" y="934"/>
                    <a:pt x="3079" y="927"/>
                    <a:pt x="3067" y="913"/>
                  </a:cubicBezTo>
                  <a:cubicBezTo>
                    <a:pt x="3019" y="858"/>
                    <a:pt x="3011" y="786"/>
                    <a:pt x="3002" y="718"/>
                  </a:cubicBezTo>
                  <a:cubicBezTo>
                    <a:pt x="3001" y="700"/>
                    <a:pt x="3034" y="671"/>
                    <a:pt x="3056" y="660"/>
                  </a:cubicBezTo>
                  <a:cubicBezTo>
                    <a:pt x="3063" y="656"/>
                    <a:pt x="3070" y="654"/>
                    <a:pt x="3076" y="654"/>
                  </a:cubicBezTo>
                  <a:close/>
                  <a:moveTo>
                    <a:pt x="1814" y="222"/>
                  </a:moveTo>
                  <a:cubicBezTo>
                    <a:pt x="1823" y="222"/>
                    <a:pt x="1834" y="225"/>
                    <a:pt x="1840" y="229"/>
                  </a:cubicBezTo>
                  <a:cubicBezTo>
                    <a:pt x="1849" y="236"/>
                    <a:pt x="1859" y="255"/>
                    <a:pt x="1857" y="265"/>
                  </a:cubicBezTo>
                  <a:cubicBezTo>
                    <a:pt x="1854" y="292"/>
                    <a:pt x="1846" y="321"/>
                    <a:pt x="1833" y="346"/>
                  </a:cubicBezTo>
                  <a:cubicBezTo>
                    <a:pt x="1806" y="395"/>
                    <a:pt x="1772" y="442"/>
                    <a:pt x="1743" y="491"/>
                  </a:cubicBezTo>
                  <a:cubicBezTo>
                    <a:pt x="1671" y="613"/>
                    <a:pt x="1677" y="621"/>
                    <a:pt x="1812" y="648"/>
                  </a:cubicBezTo>
                  <a:cubicBezTo>
                    <a:pt x="1938" y="673"/>
                    <a:pt x="2060" y="710"/>
                    <a:pt x="2183" y="743"/>
                  </a:cubicBezTo>
                  <a:cubicBezTo>
                    <a:pt x="2202" y="748"/>
                    <a:pt x="2218" y="764"/>
                    <a:pt x="2229" y="771"/>
                  </a:cubicBezTo>
                  <a:cubicBezTo>
                    <a:pt x="2219" y="811"/>
                    <a:pt x="2200" y="817"/>
                    <a:pt x="2182" y="817"/>
                  </a:cubicBezTo>
                  <a:cubicBezTo>
                    <a:pt x="2173" y="817"/>
                    <a:pt x="2165" y="815"/>
                    <a:pt x="2158" y="815"/>
                  </a:cubicBezTo>
                  <a:cubicBezTo>
                    <a:pt x="2103" y="815"/>
                    <a:pt x="2048" y="816"/>
                    <a:pt x="1993" y="816"/>
                  </a:cubicBezTo>
                  <a:cubicBezTo>
                    <a:pt x="1897" y="816"/>
                    <a:pt x="1801" y="815"/>
                    <a:pt x="1705" y="810"/>
                  </a:cubicBezTo>
                  <a:cubicBezTo>
                    <a:pt x="1699" y="810"/>
                    <a:pt x="1694" y="810"/>
                    <a:pt x="1688" y="810"/>
                  </a:cubicBezTo>
                  <a:cubicBezTo>
                    <a:pt x="1601" y="810"/>
                    <a:pt x="1546" y="842"/>
                    <a:pt x="1501" y="928"/>
                  </a:cubicBezTo>
                  <a:cubicBezTo>
                    <a:pt x="1407" y="1105"/>
                    <a:pt x="1300" y="1273"/>
                    <a:pt x="1198" y="1446"/>
                  </a:cubicBezTo>
                  <a:cubicBezTo>
                    <a:pt x="1187" y="1463"/>
                    <a:pt x="1170" y="1479"/>
                    <a:pt x="1153" y="1489"/>
                  </a:cubicBezTo>
                  <a:cubicBezTo>
                    <a:pt x="1148" y="1492"/>
                    <a:pt x="1142" y="1493"/>
                    <a:pt x="1135" y="1493"/>
                  </a:cubicBezTo>
                  <a:cubicBezTo>
                    <a:pt x="1128" y="1493"/>
                    <a:pt x="1120" y="1492"/>
                    <a:pt x="1116" y="1488"/>
                  </a:cubicBezTo>
                  <a:cubicBezTo>
                    <a:pt x="1106" y="1483"/>
                    <a:pt x="1096" y="1462"/>
                    <a:pt x="1101" y="1453"/>
                  </a:cubicBezTo>
                  <a:cubicBezTo>
                    <a:pt x="1130" y="1388"/>
                    <a:pt x="1161" y="1324"/>
                    <a:pt x="1193" y="1260"/>
                  </a:cubicBezTo>
                  <a:cubicBezTo>
                    <a:pt x="1268" y="1106"/>
                    <a:pt x="1345" y="953"/>
                    <a:pt x="1447" y="750"/>
                  </a:cubicBezTo>
                  <a:lnTo>
                    <a:pt x="1447" y="750"/>
                  </a:lnTo>
                  <a:cubicBezTo>
                    <a:pt x="1302" y="807"/>
                    <a:pt x="1187" y="814"/>
                    <a:pt x="1077" y="814"/>
                  </a:cubicBezTo>
                  <a:cubicBezTo>
                    <a:pt x="1048" y="814"/>
                    <a:pt x="1020" y="814"/>
                    <a:pt x="991" y="813"/>
                  </a:cubicBezTo>
                  <a:cubicBezTo>
                    <a:pt x="953" y="812"/>
                    <a:pt x="922" y="799"/>
                    <a:pt x="896" y="771"/>
                  </a:cubicBezTo>
                  <a:cubicBezTo>
                    <a:pt x="876" y="749"/>
                    <a:pt x="879" y="705"/>
                    <a:pt x="905" y="699"/>
                  </a:cubicBezTo>
                  <a:cubicBezTo>
                    <a:pt x="970" y="683"/>
                    <a:pt x="1029" y="644"/>
                    <a:pt x="1098" y="644"/>
                  </a:cubicBezTo>
                  <a:cubicBezTo>
                    <a:pt x="1103" y="644"/>
                    <a:pt x="1107" y="644"/>
                    <a:pt x="1111" y="645"/>
                  </a:cubicBezTo>
                  <a:cubicBezTo>
                    <a:pt x="1116" y="645"/>
                    <a:pt x="1121" y="645"/>
                    <a:pt x="1125" y="645"/>
                  </a:cubicBezTo>
                  <a:cubicBezTo>
                    <a:pt x="1147" y="645"/>
                    <a:pt x="1168" y="643"/>
                    <a:pt x="1190" y="643"/>
                  </a:cubicBezTo>
                  <a:cubicBezTo>
                    <a:pt x="1200" y="643"/>
                    <a:pt x="1210" y="643"/>
                    <a:pt x="1219" y="645"/>
                  </a:cubicBezTo>
                  <a:cubicBezTo>
                    <a:pt x="1253" y="649"/>
                    <a:pt x="1286" y="652"/>
                    <a:pt x="1317" y="652"/>
                  </a:cubicBezTo>
                  <a:cubicBezTo>
                    <a:pt x="1476" y="652"/>
                    <a:pt x="1594" y="587"/>
                    <a:pt x="1646" y="397"/>
                  </a:cubicBezTo>
                  <a:cubicBezTo>
                    <a:pt x="1668" y="320"/>
                    <a:pt x="1733" y="268"/>
                    <a:pt x="1801" y="225"/>
                  </a:cubicBezTo>
                  <a:cubicBezTo>
                    <a:pt x="1805" y="223"/>
                    <a:pt x="1809" y="222"/>
                    <a:pt x="1814" y="222"/>
                  </a:cubicBezTo>
                  <a:close/>
                  <a:moveTo>
                    <a:pt x="2704" y="1515"/>
                  </a:moveTo>
                  <a:cubicBezTo>
                    <a:pt x="2720" y="1515"/>
                    <a:pt x="2742" y="1522"/>
                    <a:pt x="2749" y="1532"/>
                  </a:cubicBezTo>
                  <a:cubicBezTo>
                    <a:pt x="2790" y="1586"/>
                    <a:pt x="2764" y="1685"/>
                    <a:pt x="2704" y="1709"/>
                  </a:cubicBezTo>
                  <a:cubicBezTo>
                    <a:pt x="2697" y="1712"/>
                    <a:pt x="2690" y="1712"/>
                    <a:pt x="2684" y="1712"/>
                  </a:cubicBezTo>
                  <a:cubicBezTo>
                    <a:pt x="2651" y="1708"/>
                    <a:pt x="2630" y="1691"/>
                    <a:pt x="2619" y="1665"/>
                  </a:cubicBezTo>
                  <a:cubicBezTo>
                    <a:pt x="2599" y="1618"/>
                    <a:pt x="2641" y="1532"/>
                    <a:pt x="2694" y="1516"/>
                  </a:cubicBezTo>
                  <a:cubicBezTo>
                    <a:pt x="2697" y="1515"/>
                    <a:pt x="2700" y="1515"/>
                    <a:pt x="2704" y="1515"/>
                  </a:cubicBezTo>
                  <a:close/>
                  <a:moveTo>
                    <a:pt x="1891" y="1469"/>
                  </a:moveTo>
                  <a:cubicBezTo>
                    <a:pt x="1921" y="1469"/>
                    <a:pt x="1945" y="1484"/>
                    <a:pt x="1965" y="1509"/>
                  </a:cubicBezTo>
                  <a:cubicBezTo>
                    <a:pt x="2004" y="1560"/>
                    <a:pt x="2003" y="1629"/>
                    <a:pt x="1959" y="1683"/>
                  </a:cubicBezTo>
                  <a:cubicBezTo>
                    <a:pt x="1947" y="1697"/>
                    <a:pt x="1932" y="1714"/>
                    <a:pt x="1922" y="1714"/>
                  </a:cubicBezTo>
                  <a:cubicBezTo>
                    <a:pt x="1921" y="1714"/>
                    <a:pt x="1921" y="1714"/>
                    <a:pt x="1920" y="1714"/>
                  </a:cubicBezTo>
                  <a:cubicBezTo>
                    <a:pt x="1842" y="1699"/>
                    <a:pt x="1775" y="1613"/>
                    <a:pt x="1786" y="1555"/>
                  </a:cubicBezTo>
                  <a:cubicBezTo>
                    <a:pt x="1795" y="1509"/>
                    <a:pt x="1826" y="1480"/>
                    <a:pt x="1871" y="1471"/>
                  </a:cubicBezTo>
                  <a:cubicBezTo>
                    <a:pt x="1878" y="1470"/>
                    <a:pt x="1884" y="1469"/>
                    <a:pt x="1891" y="1469"/>
                  </a:cubicBezTo>
                  <a:close/>
                  <a:moveTo>
                    <a:pt x="535" y="1605"/>
                  </a:moveTo>
                  <a:cubicBezTo>
                    <a:pt x="542" y="1613"/>
                    <a:pt x="560" y="1626"/>
                    <a:pt x="558" y="1634"/>
                  </a:cubicBezTo>
                  <a:cubicBezTo>
                    <a:pt x="540" y="1720"/>
                    <a:pt x="494" y="1790"/>
                    <a:pt x="417" y="1836"/>
                  </a:cubicBezTo>
                  <a:cubicBezTo>
                    <a:pt x="413" y="1839"/>
                    <a:pt x="407" y="1841"/>
                    <a:pt x="402" y="1841"/>
                  </a:cubicBezTo>
                  <a:cubicBezTo>
                    <a:pt x="381" y="1841"/>
                    <a:pt x="358" y="1823"/>
                    <a:pt x="355" y="1800"/>
                  </a:cubicBezTo>
                  <a:cubicBezTo>
                    <a:pt x="346" y="1699"/>
                    <a:pt x="428" y="1610"/>
                    <a:pt x="535" y="1605"/>
                  </a:cubicBezTo>
                  <a:close/>
                  <a:moveTo>
                    <a:pt x="1699" y="2070"/>
                  </a:moveTo>
                  <a:cubicBezTo>
                    <a:pt x="1746" y="2070"/>
                    <a:pt x="1789" y="2070"/>
                    <a:pt x="1822" y="2102"/>
                  </a:cubicBezTo>
                  <a:cubicBezTo>
                    <a:pt x="1849" y="2126"/>
                    <a:pt x="1868" y="2156"/>
                    <a:pt x="1857" y="2194"/>
                  </a:cubicBezTo>
                  <a:cubicBezTo>
                    <a:pt x="1847" y="2229"/>
                    <a:pt x="1822" y="2240"/>
                    <a:pt x="1794" y="2240"/>
                  </a:cubicBezTo>
                  <a:cubicBezTo>
                    <a:pt x="1787" y="2240"/>
                    <a:pt x="1780" y="2239"/>
                    <a:pt x="1774" y="2238"/>
                  </a:cubicBezTo>
                  <a:cubicBezTo>
                    <a:pt x="1739" y="2234"/>
                    <a:pt x="1706" y="2220"/>
                    <a:pt x="1674" y="2207"/>
                  </a:cubicBezTo>
                  <a:cubicBezTo>
                    <a:pt x="1632" y="2192"/>
                    <a:pt x="1599" y="2165"/>
                    <a:pt x="1615" y="2113"/>
                  </a:cubicBezTo>
                  <a:cubicBezTo>
                    <a:pt x="1629" y="2069"/>
                    <a:pt x="1668" y="2073"/>
                    <a:pt x="1699" y="2070"/>
                  </a:cubicBezTo>
                  <a:close/>
                  <a:moveTo>
                    <a:pt x="772" y="2283"/>
                  </a:moveTo>
                  <a:cubicBezTo>
                    <a:pt x="910" y="2301"/>
                    <a:pt x="1006" y="2376"/>
                    <a:pt x="1074" y="2489"/>
                  </a:cubicBezTo>
                  <a:cubicBezTo>
                    <a:pt x="1079" y="2497"/>
                    <a:pt x="1057" y="2534"/>
                    <a:pt x="1044" y="2535"/>
                  </a:cubicBezTo>
                  <a:cubicBezTo>
                    <a:pt x="1029" y="2537"/>
                    <a:pt x="1014" y="2539"/>
                    <a:pt x="998" y="2539"/>
                  </a:cubicBezTo>
                  <a:cubicBezTo>
                    <a:pt x="979" y="2539"/>
                    <a:pt x="959" y="2537"/>
                    <a:pt x="942" y="2531"/>
                  </a:cubicBezTo>
                  <a:cubicBezTo>
                    <a:pt x="852" y="2500"/>
                    <a:pt x="780" y="2444"/>
                    <a:pt x="726" y="2368"/>
                  </a:cubicBezTo>
                  <a:cubicBezTo>
                    <a:pt x="715" y="2353"/>
                    <a:pt x="711" y="2324"/>
                    <a:pt x="718" y="2311"/>
                  </a:cubicBezTo>
                  <a:cubicBezTo>
                    <a:pt x="727" y="2296"/>
                    <a:pt x="754" y="2291"/>
                    <a:pt x="772" y="2283"/>
                  </a:cubicBezTo>
                  <a:close/>
                  <a:moveTo>
                    <a:pt x="2106" y="0"/>
                  </a:moveTo>
                  <a:cubicBezTo>
                    <a:pt x="1855" y="0"/>
                    <a:pt x="1617" y="58"/>
                    <a:pt x="1378" y="153"/>
                  </a:cubicBezTo>
                  <a:cubicBezTo>
                    <a:pt x="887" y="347"/>
                    <a:pt x="504" y="661"/>
                    <a:pt x="215" y="1100"/>
                  </a:cubicBezTo>
                  <a:cubicBezTo>
                    <a:pt x="103" y="1270"/>
                    <a:pt x="10" y="1446"/>
                    <a:pt x="10" y="1655"/>
                  </a:cubicBezTo>
                  <a:cubicBezTo>
                    <a:pt x="10" y="1856"/>
                    <a:pt x="1" y="2051"/>
                    <a:pt x="90" y="2246"/>
                  </a:cubicBezTo>
                  <a:cubicBezTo>
                    <a:pt x="185" y="2452"/>
                    <a:pt x="310" y="2627"/>
                    <a:pt x="496" y="2759"/>
                  </a:cubicBezTo>
                  <a:cubicBezTo>
                    <a:pt x="701" y="2905"/>
                    <a:pt x="924" y="2976"/>
                    <a:pt x="1168" y="2976"/>
                  </a:cubicBezTo>
                  <a:cubicBezTo>
                    <a:pt x="1193" y="2976"/>
                    <a:pt x="1218" y="2975"/>
                    <a:pt x="1244" y="2974"/>
                  </a:cubicBezTo>
                  <a:cubicBezTo>
                    <a:pt x="1272" y="2976"/>
                    <a:pt x="1300" y="2976"/>
                    <a:pt x="1327" y="2976"/>
                  </a:cubicBezTo>
                  <a:cubicBezTo>
                    <a:pt x="1647" y="2976"/>
                    <a:pt x="1945" y="2872"/>
                    <a:pt x="2235" y="2740"/>
                  </a:cubicBezTo>
                  <a:cubicBezTo>
                    <a:pt x="2472" y="2632"/>
                    <a:pt x="2681" y="2487"/>
                    <a:pt x="2886" y="2327"/>
                  </a:cubicBezTo>
                  <a:cubicBezTo>
                    <a:pt x="3054" y="2195"/>
                    <a:pt x="3196" y="2046"/>
                    <a:pt x="3310" y="1874"/>
                  </a:cubicBezTo>
                  <a:cubicBezTo>
                    <a:pt x="3477" y="1619"/>
                    <a:pt x="3588" y="1344"/>
                    <a:pt x="3551" y="1024"/>
                  </a:cubicBezTo>
                  <a:cubicBezTo>
                    <a:pt x="3516" y="730"/>
                    <a:pt x="3381" y="496"/>
                    <a:pt x="3162" y="308"/>
                  </a:cubicBezTo>
                  <a:cubicBezTo>
                    <a:pt x="3047" y="208"/>
                    <a:pt x="2906" y="158"/>
                    <a:pt x="2755" y="128"/>
                  </a:cubicBezTo>
                  <a:cubicBezTo>
                    <a:pt x="2566" y="91"/>
                    <a:pt x="2387" y="11"/>
                    <a:pt x="2192" y="3"/>
                  </a:cubicBezTo>
                  <a:cubicBezTo>
                    <a:pt x="2163" y="1"/>
                    <a:pt x="2135" y="0"/>
                    <a:pt x="21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62"/>
            <p:cNvSpPr/>
            <p:nvPr/>
          </p:nvSpPr>
          <p:spPr>
            <a:xfrm>
              <a:off x="6938104" y="4102036"/>
              <a:ext cx="284410" cy="244418"/>
            </a:xfrm>
            <a:custGeom>
              <a:avLst/>
              <a:gdLst/>
              <a:ahLst/>
              <a:cxnLst/>
              <a:rect l="l" t="t" r="r" b="b"/>
              <a:pathLst>
                <a:path w="2838" h="2439" extrusionOk="0">
                  <a:moveTo>
                    <a:pt x="1500" y="1"/>
                  </a:moveTo>
                  <a:cubicBezTo>
                    <a:pt x="1486" y="1"/>
                    <a:pt x="1471" y="5"/>
                    <a:pt x="1456" y="15"/>
                  </a:cubicBezTo>
                  <a:cubicBezTo>
                    <a:pt x="1428" y="33"/>
                    <a:pt x="1428" y="66"/>
                    <a:pt x="1438" y="93"/>
                  </a:cubicBezTo>
                  <a:cubicBezTo>
                    <a:pt x="1485" y="220"/>
                    <a:pt x="1534" y="345"/>
                    <a:pt x="1582" y="472"/>
                  </a:cubicBezTo>
                  <a:cubicBezTo>
                    <a:pt x="1630" y="599"/>
                    <a:pt x="1679" y="725"/>
                    <a:pt x="1725" y="852"/>
                  </a:cubicBezTo>
                  <a:cubicBezTo>
                    <a:pt x="1742" y="901"/>
                    <a:pt x="1717" y="946"/>
                    <a:pt x="1671" y="946"/>
                  </a:cubicBezTo>
                  <a:cubicBezTo>
                    <a:pt x="1671" y="946"/>
                    <a:pt x="1670" y="946"/>
                    <a:pt x="1670" y="946"/>
                  </a:cubicBezTo>
                  <a:cubicBezTo>
                    <a:pt x="1661" y="946"/>
                    <a:pt x="1651" y="946"/>
                    <a:pt x="1642" y="946"/>
                  </a:cubicBezTo>
                  <a:cubicBezTo>
                    <a:pt x="1480" y="946"/>
                    <a:pt x="1320" y="980"/>
                    <a:pt x="1159" y="987"/>
                  </a:cubicBezTo>
                  <a:cubicBezTo>
                    <a:pt x="842" y="1002"/>
                    <a:pt x="545" y="1097"/>
                    <a:pt x="243" y="1178"/>
                  </a:cubicBezTo>
                  <a:cubicBezTo>
                    <a:pt x="189" y="1193"/>
                    <a:pt x="139" y="1225"/>
                    <a:pt x="88" y="1253"/>
                  </a:cubicBezTo>
                  <a:cubicBezTo>
                    <a:pt x="65" y="1267"/>
                    <a:pt x="41" y="1286"/>
                    <a:pt x="23" y="1306"/>
                  </a:cubicBezTo>
                  <a:cubicBezTo>
                    <a:pt x="2" y="1329"/>
                    <a:pt x="1" y="1360"/>
                    <a:pt x="13" y="1386"/>
                  </a:cubicBezTo>
                  <a:cubicBezTo>
                    <a:pt x="24" y="1407"/>
                    <a:pt x="43" y="1416"/>
                    <a:pt x="64" y="1416"/>
                  </a:cubicBezTo>
                  <a:cubicBezTo>
                    <a:pt x="72" y="1416"/>
                    <a:pt x="79" y="1415"/>
                    <a:pt x="87" y="1413"/>
                  </a:cubicBezTo>
                  <a:cubicBezTo>
                    <a:pt x="114" y="1405"/>
                    <a:pt x="137" y="1387"/>
                    <a:pt x="166" y="1381"/>
                  </a:cubicBezTo>
                  <a:cubicBezTo>
                    <a:pt x="372" y="1334"/>
                    <a:pt x="575" y="1269"/>
                    <a:pt x="788" y="1237"/>
                  </a:cubicBezTo>
                  <a:cubicBezTo>
                    <a:pt x="915" y="1219"/>
                    <a:pt x="1047" y="1227"/>
                    <a:pt x="1168" y="1193"/>
                  </a:cubicBezTo>
                  <a:cubicBezTo>
                    <a:pt x="1262" y="1166"/>
                    <a:pt x="1357" y="1161"/>
                    <a:pt x="1450" y="1161"/>
                  </a:cubicBezTo>
                  <a:cubicBezTo>
                    <a:pt x="1521" y="1161"/>
                    <a:pt x="1592" y="1164"/>
                    <a:pt x="1662" y="1164"/>
                  </a:cubicBezTo>
                  <a:cubicBezTo>
                    <a:pt x="1689" y="1164"/>
                    <a:pt x="1717" y="1163"/>
                    <a:pt x="1745" y="1162"/>
                  </a:cubicBezTo>
                  <a:cubicBezTo>
                    <a:pt x="1746" y="1162"/>
                    <a:pt x="1748" y="1162"/>
                    <a:pt x="1750" y="1162"/>
                  </a:cubicBezTo>
                  <a:cubicBezTo>
                    <a:pt x="1804" y="1162"/>
                    <a:pt x="1842" y="1195"/>
                    <a:pt x="1854" y="1247"/>
                  </a:cubicBezTo>
                  <a:cubicBezTo>
                    <a:pt x="1901" y="1471"/>
                    <a:pt x="1957" y="1692"/>
                    <a:pt x="1983" y="1916"/>
                  </a:cubicBezTo>
                  <a:cubicBezTo>
                    <a:pt x="1998" y="2052"/>
                    <a:pt x="2046" y="2181"/>
                    <a:pt x="2039" y="2319"/>
                  </a:cubicBezTo>
                  <a:cubicBezTo>
                    <a:pt x="2036" y="2356"/>
                    <a:pt x="2071" y="2396"/>
                    <a:pt x="2093" y="2432"/>
                  </a:cubicBezTo>
                  <a:cubicBezTo>
                    <a:pt x="2095" y="2438"/>
                    <a:pt x="2108" y="2438"/>
                    <a:pt x="2120" y="2438"/>
                  </a:cubicBezTo>
                  <a:cubicBezTo>
                    <a:pt x="2124" y="2438"/>
                    <a:pt x="2127" y="2438"/>
                    <a:pt x="2130" y="2438"/>
                  </a:cubicBezTo>
                  <a:cubicBezTo>
                    <a:pt x="2133" y="2438"/>
                    <a:pt x="2142" y="2431"/>
                    <a:pt x="2143" y="2425"/>
                  </a:cubicBezTo>
                  <a:cubicBezTo>
                    <a:pt x="2148" y="2405"/>
                    <a:pt x="2155" y="2385"/>
                    <a:pt x="2157" y="2363"/>
                  </a:cubicBezTo>
                  <a:cubicBezTo>
                    <a:pt x="2174" y="1998"/>
                    <a:pt x="2143" y="1637"/>
                    <a:pt x="2063" y="1279"/>
                  </a:cubicBezTo>
                  <a:cubicBezTo>
                    <a:pt x="2037" y="1165"/>
                    <a:pt x="2037" y="1163"/>
                    <a:pt x="2155" y="1162"/>
                  </a:cubicBezTo>
                  <a:cubicBezTo>
                    <a:pt x="2186" y="1162"/>
                    <a:pt x="2217" y="1161"/>
                    <a:pt x="2248" y="1161"/>
                  </a:cubicBezTo>
                  <a:cubicBezTo>
                    <a:pt x="2311" y="1161"/>
                    <a:pt x="2373" y="1162"/>
                    <a:pt x="2436" y="1162"/>
                  </a:cubicBezTo>
                  <a:cubicBezTo>
                    <a:pt x="2459" y="1163"/>
                    <a:pt x="2481" y="1165"/>
                    <a:pt x="2505" y="1165"/>
                  </a:cubicBezTo>
                  <a:cubicBezTo>
                    <a:pt x="2519" y="1165"/>
                    <a:pt x="2533" y="1164"/>
                    <a:pt x="2548" y="1162"/>
                  </a:cubicBezTo>
                  <a:cubicBezTo>
                    <a:pt x="2560" y="1160"/>
                    <a:pt x="2573" y="1160"/>
                    <a:pt x="2585" y="1160"/>
                  </a:cubicBezTo>
                  <a:cubicBezTo>
                    <a:pt x="2629" y="1160"/>
                    <a:pt x="2672" y="1167"/>
                    <a:pt x="2715" y="1167"/>
                  </a:cubicBezTo>
                  <a:cubicBezTo>
                    <a:pt x="2757" y="1167"/>
                    <a:pt x="2798" y="1160"/>
                    <a:pt x="2837" y="1135"/>
                  </a:cubicBezTo>
                  <a:cubicBezTo>
                    <a:pt x="2773" y="1021"/>
                    <a:pt x="2639" y="1055"/>
                    <a:pt x="2546" y="997"/>
                  </a:cubicBezTo>
                  <a:cubicBezTo>
                    <a:pt x="2540" y="994"/>
                    <a:pt x="2532" y="993"/>
                    <a:pt x="2523" y="993"/>
                  </a:cubicBezTo>
                  <a:cubicBezTo>
                    <a:pt x="2516" y="993"/>
                    <a:pt x="2509" y="993"/>
                    <a:pt x="2503" y="994"/>
                  </a:cubicBezTo>
                  <a:cubicBezTo>
                    <a:pt x="2485" y="996"/>
                    <a:pt x="2468" y="996"/>
                    <a:pt x="2450" y="996"/>
                  </a:cubicBezTo>
                  <a:cubicBezTo>
                    <a:pt x="2318" y="996"/>
                    <a:pt x="2190" y="958"/>
                    <a:pt x="2058" y="952"/>
                  </a:cubicBezTo>
                  <a:cubicBezTo>
                    <a:pt x="1990" y="948"/>
                    <a:pt x="1961" y="927"/>
                    <a:pt x="1939" y="859"/>
                  </a:cubicBezTo>
                  <a:cubicBezTo>
                    <a:pt x="1857" y="616"/>
                    <a:pt x="1759" y="378"/>
                    <a:pt x="1636" y="152"/>
                  </a:cubicBezTo>
                  <a:cubicBezTo>
                    <a:pt x="1611" y="108"/>
                    <a:pt x="1587" y="63"/>
                    <a:pt x="1555" y="26"/>
                  </a:cubicBezTo>
                  <a:cubicBezTo>
                    <a:pt x="1540" y="9"/>
                    <a:pt x="1521" y="1"/>
                    <a:pt x="15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62"/>
            <p:cNvSpPr/>
            <p:nvPr/>
          </p:nvSpPr>
          <p:spPr>
            <a:xfrm>
              <a:off x="7080610" y="4417705"/>
              <a:ext cx="34374" cy="34473"/>
            </a:xfrm>
            <a:custGeom>
              <a:avLst/>
              <a:gdLst/>
              <a:ahLst/>
              <a:cxnLst/>
              <a:rect l="l" t="t" r="r" b="b"/>
              <a:pathLst>
                <a:path w="343" h="344" extrusionOk="0">
                  <a:moveTo>
                    <a:pt x="257" y="1"/>
                  </a:moveTo>
                  <a:cubicBezTo>
                    <a:pt x="219" y="1"/>
                    <a:pt x="185" y="14"/>
                    <a:pt x="160" y="45"/>
                  </a:cubicBezTo>
                  <a:cubicBezTo>
                    <a:pt x="108" y="112"/>
                    <a:pt x="59" y="181"/>
                    <a:pt x="14" y="253"/>
                  </a:cubicBezTo>
                  <a:cubicBezTo>
                    <a:pt x="0" y="272"/>
                    <a:pt x="1" y="308"/>
                    <a:pt x="30" y="329"/>
                  </a:cubicBezTo>
                  <a:cubicBezTo>
                    <a:pt x="42" y="338"/>
                    <a:pt x="57" y="343"/>
                    <a:pt x="71" y="343"/>
                  </a:cubicBezTo>
                  <a:cubicBezTo>
                    <a:pt x="84" y="343"/>
                    <a:pt x="97" y="339"/>
                    <a:pt x="108" y="331"/>
                  </a:cubicBezTo>
                  <a:cubicBezTo>
                    <a:pt x="196" y="269"/>
                    <a:pt x="268" y="192"/>
                    <a:pt x="332" y="106"/>
                  </a:cubicBezTo>
                  <a:cubicBezTo>
                    <a:pt x="341" y="96"/>
                    <a:pt x="341" y="80"/>
                    <a:pt x="343" y="67"/>
                  </a:cubicBezTo>
                  <a:cubicBezTo>
                    <a:pt x="342" y="35"/>
                    <a:pt x="329" y="12"/>
                    <a:pt x="297" y="5"/>
                  </a:cubicBezTo>
                  <a:cubicBezTo>
                    <a:pt x="283" y="2"/>
                    <a:pt x="270" y="1"/>
                    <a:pt x="2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62"/>
            <p:cNvSpPr/>
            <p:nvPr/>
          </p:nvSpPr>
          <p:spPr>
            <a:xfrm>
              <a:off x="7257590" y="4370405"/>
              <a:ext cx="19041" cy="45797"/>
            </a:xfrm>
            <a:custGeom>
              <a:avLst/>
              <a:gdLst/>
              <a:ahLst/>
              <a:cxnLst/>
              <a:rect l="l" t="t" r="r" b="b"/>
              <a:pathLst>
                <a:path w="190" h="457" extrusionOk="0">
                  <a:moveTo>
                    <a:pt x="114" y="0"/>
                  </a:moveTo>
                  <a:cubicBezTo>
                    <a:pt x="88" y="0"/>
                    <a:pt x="69" y="18"/>
                    <a:pt x="52" y="42"/>
                  </a:cubicBezTo>
                  <a:cubicBezTo>
                    <a:pt x="1" y="121"/>
                    <a:pt x="11" y="208"/>
                    <a:pt x="12" y="293"/>
                  </a:cubicBezTo>
                  <a:cubicBezTo>
                    <a:pt x="12" y="336"/>
                    <a:pt x="11" y="379"/>
                    <a:pt x="13" y="419"/>
                  </a:cubicBezTo>
                  <a:cubicBezTo>
                    <a:pt x="13" y="430"/>
                    <a:pt x="28" y="443"/>
                    <a:pt x="39" y="450"/>
                  </a:cubicBezTo>
                  <a:cubicBezTo>
                    <a:pt x="45" y="455"/>
                    <a:pt x="50" y="457"/>
                    <a:pt x="56" y="457"/>
                  </a:cubicBezTo>
                  <a:cubicBezTo>
                    <a:pt x="64" y="457"/>
                    <a:pt x="71" y="452"/>
                    <a:pt x="76" y="443"/>
                  </a:cubicBezTo>
                  <a:cubicBezTo>
                    <a:pt x="146" y="322"/>
                    <a:pt x="190" y="197"/>
                    <a:pt x="176" y="55"/>
                  </a:cubicBezTo>
                  <a:cubicBezTo>
                    <a:pt x="173" y="22"/>
                    <a:pt x="151" y="3"/>
                    <a:pt x="120" y="1"/>
                  </a:cubicBezTo>
                  <a:cubicBezTo>
                    <a:pt x="118" y="0"/>
                    <a:pt x="116" y="0"/>
                    <a:pt x="1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62"/>
            <p:cNvSpPr/>
            <p:nvPr/>
          </p:nvSpPr>
          <p:spPr>
            <a:xfrm>
              <a:off x="7197360" y="4426724"/>
              <a:ext cx="30966" cy="21045"/>
            </a:xfrm>
            <a:custGeom>
              <a:avLst/>
              <a:gdLst/>
              <a:ahLst/>
              <a:cxnLst/>
              <a:rect l="l" t="t" r="r" b="b"/>
              <a:pathLst>
                <a:path w="309" h="210" extrusionOk="0">
                  <a:moveTo>
                    <a:pt x="196" y="0"/>
                  </a:moveTo>
                  <a:cubicBezTo>
                    <a:pt x="133" y="16"/>
                    <a:pt x="65" y="40"/>
                    <a:pt x="21" y="101"/>
                  </a:cubicBezTo>
                  <a:cubicBezTo>
                    <a:pt x="0" y="126"/>
                    <a:pt x="4" y="157"/>
                    <a:pt x="17" y="181"/>
                  </a:cubicBezTo>
                  <a:cubicBezTo>
                    <a:pt x="27" y="196"/>
                    <a:pt x="53" y="205"/>
                    <a:pt x="73" y="208"/>
                  </a:cubicBezTo>
                  <a:cubicBezTo>
                    <a:pt x="80" y="209"/>
                    <a:pt x="88" y="209"/>
                    <a:pt x="95" y="209"/>
                  </a:cubicBezTo>
                  <a:cubicBezTo>
                    <a:pt x="154" y="209"/>
                    <a:pt x="203" y="175"/>
                    <a:pt x="251" y="147"/>
                  </a:cubicBezTo>
                  <a:cubicBezTo>
                    <a:pt x="281" y="129"/>
                    <a:pt x="309" y="100"/>
                    <a:pt x="288" y="58"/>
                  </a:cubicBezTo>
                  <a:cubicBezTo>
                    <a:pt x="271" y="25"/>
                    <a:pt x="243" y="5"/>
                    <a:pt x="1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62"/>
            <p:cNvSpPr/>
            <p:nvPr/>
          </p:nvSpPr>
          <p:spPr>
            <a:xfrm>
              <a:off x="6873566" y="4270393"/>
              <a:ext cx="25354" cy="21646"/>
            </a:xfrm>
            <a:custGeom>
              <a:avLst/>
              <a:gdLst/>
              <a:ahLst/>
              <a:cxnLst/>
              <a:rect l="l" t="t" r="r" b="b"/>
              <a:pathLst>
                <a:path w="253" h="216" extrusionOk="0">
                  <a:moveTo>
                    <a:pt x="87" y="0"/>
                  </a:moveTo>
                  <a:cubicBezTo>
                    <a:pt x="66" y="0"/>
                    <a:pt x="45" y="7"/>
                    <a:pt x="26" y="20"/>
                  </a:cubicBezTo>
                  <a:cubicBezTo>
                    <a:pt x="13" y="30"/>
                    <a:pt x="1" y="59"/>
                    <a:pt x="5" y="75"/>
                  </a:cubicBezTo>
                  <a:cubicBezTo>
                    <a:pt x="23" y="159"/>
                    <a:pt x="98" y="215"/>
                    <a:pt x="178" y="215"/>
                  </a:cubicBezTo>
                  <a:cubicBezTo>
                    <a:pt x="190" y="215"/>
                    <a:pt x="201" y="214"/>
                    <a:pt x="213" y="211"/>
                  </a:cubicBezTo>
                  <a:cubicBezTo>
                    <a:pt x="233" y="207"/>
                    <a:pt x="252" y="193"/>
                    <a:pt x="252" y="167"/>
                  </a:cubicBezTo>
                  <a:cubicBezTo>
                    <a:pt x="253" y="91"/>
                    <a:pt x="199" y="53"/>
                    <a:pt x="147" y="19"/>
                  </a:cubicBezTo>
                  <a:cubicBezTo>
                    <a:pt x="129" y="7"/>
                    <a:pt x="108" y="0"/>
                    <a:pt x="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62"/>
            <p:cNvSpPr/>
            <p:nvPr/>
          </p:nvSpPr>
          <p:spPr>
            <a:xfrm>
              <a:off x="6890402" y="4098027"/>
              <a:ext cx="25254" cy="20844"/>
            </a:xfrm>
            <a:custGeom>
              <a:avLst/>
              <a:gdLst/>
              <a:ahLst/>
              <a:cxnLst/>
              <a:rect l="l" t="t" r="r" b="b"/>
              <a:pathLst>
                <a:path w="252" h="208" extrusionOk="0">
                  <a:moveTo>
                    <a:pt x="155" y="0"/>
                  </a:moveTo>
                  <a:cubicBezTo>
                    <a:pt x="154" y="0"/>
                    <a:pt x="153" y="0"/>
                    <a:pt x="152" y="0"/>
                  </a:cubicBezTo>
                  <a:cubicBezTo>
                    <a:pt x="88" y="6"/>
                    <a:pt x="22" y="69"/>
                    <a:pt x="7" y="135"/>
                  </a:cubicBezTo>
                  <a:cubicBezTo>
                    <a:pt x="0" y="170"/>
                    <a:pt x="29" y="202"/>
                    <a:pt x="67" y="207"/>
                  </a:cubicBezTo>
                  <a:cubicBezTo>
                    <a:pt x="74" y="207"/>
                    <a:pt x="81" y="208"/>
                    <a:pt x="87" y="208"/>
                  </a:cubicBezTo>
                  <a:cubicBezTo>
                    <a:pt x="159" y="208"/>
                    <a:pt x="204" y="165"/>
                    <a:pt x="243" y="108"/>
                  </a:cubicBezTo>
                  <a:cubicBezTo>
                    <a:pt x="249" y="98"/>
                    <a:pt x="248" y="82"/>
                    <a:pt x="251" y="69"/>
                  </a:cubicBezTo>
                  <a:cubicBezTo>
                    <a:pt x="245" y="39"/>
                    <a:pt x="191" y="0"/>
                    <a:pt x="1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62"/>
            <p:cNvSpPr/>
            <p:nvPr/>
          </p:nvSpPr>
          <p:spPr>
            <a:xfrm>
              <a:off x="7015370" y="4353970"/>
              <a:ext cx="18039" cy="24452"/>
            </a:xfrm>
            <a:custGeom>
              <a:avLst/>
              <a:gdLst/>
              <a:ahLst/>
              <a:cxnLst/>
              <a:rect l="l" t="t" r="r" b="b"/>
              <a:pathLst>
                <a:path w="180" h="244" extrusionOk="0">
                  <a:moveTo>
                    <a:pt x="93" y="0"/>
                  </a:moveTo>
                  <a:cubicBezTo>
                    <a:pt x="90" y="0"/>
                    <a:pt x="87" y="1"/>
                    <a:pt x="84" y="1"/>
                  </a:cubicBezTo>
                  <a:cubicBezTo>
                    <a:pt x="36" y="11"/>
                    <a:pt x="1" y="74"/>
                    <a:pt x="11" y="139"/>
                  </a:cubicBezTo>
                  <a:cubicBezTo>
                    <a:pt x="15" y="159"/>
                    <a:pt x="21" y="182"/>
                    <a:pt x="33" y="198"/>
                  </a:cubicBezTo>
                  <a:cubicBezTo>
                    <a:pt x="51" y="224"/>
                    <a:pt x="77" y="244"/>
                    <a:pt x="110" y="244"/>
                  </a:cubicBezTo>
                  <a:cubicBezTo>
                    <a:pt x="114" y="244"/>
                    <a:pt x="119" y="243"/>
                    <a:pt x="123" y="243"/>
                  </a:cubicBezTo>
                  <a:cubicBezTo>
                    <a:pt x="168" y="234"/>
                    <a:pt x="177" y="201"/>
                    <a:pt x="177" y="163"/>
                  </a:cubicBezTo>
                  <a:cubicBezTo>
                    <a:pt x="177" y="149"/>
                    <a:pt x="179" y="134"/>
                    <a:pt x="177" y="122"/>
                  </a:cubicBezTo>
                  <a:cubicBezTo>
                    <a:pt x="171" y="52"/>
                    <a:pt x="134" y="0"/>
                    <a:pt x="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62"/>
            <p:cNvSpPr/>
            <p:nvPr/>
          </p:nvSpPr>
          <p:spPr>
            <a:xfrm>
              <a:off x="6891805" y="4163466"/>
              <a:ext cx="24853" cy="20644"/>
            </a:xfrm>
            <a:custGeom>
              <a:avLst/>
              <a:gdLst/>
              <a:ahLst/>
              <a:cxnLst/>
              <a:rect l="l" t="t" r="r" b="b"/>
              <a:pathLst>
                <a:path w="248" h="206" extrusionOk="0">
                  <a:moveTo>
                    <a:pt x="161" y="1"/>
                  </a:moveTo>
                  <a:cubicBezTo>
                    <a:pt x="153" y="1"/>
                    <a:pt x="146" y="3"/>
                    <a:pt x="138" y="10"/>
                  </a:cubicBezTo>
                  <a:cubicBezTo>
                    <a:pt x="94" y="43"/>
                    <a:pt x="53" y="82"/>
                    <a:pt x="16" y="123"/>
                  </a:cubicBezTo>
                  <a:cubicBezTo>
                    <a:pt x="4" y="136"/>
                    <a:pt x="0" y="164"/>
                    <a:pt x="8" y="179"/>
                  </a:cubicBezTo>
                  <a:cubicBezTo>
                    <a:pt x="15" y="194"/>
                    <a:pt x="42" y="200"/>
                    <a:pt x="51" y="205"/>
                  </a:cubicBezTo>
                  <a:cubicBezTo>
                    <a:pt x="57" y="206"/>
                    <a:pt x="63" y="206"/>
                    <a:pt x="68" y="206"/>
                  </a:cubicBezTo>
                  <a:cubicBezTo>
                    <a:pt x="148" y="206"/>
                    <a:pt x="193" y="156"/>
                    <a:pt x="229" y="101"/>
                  </a:cubicBezTo>
                  <a:cubicBezTo>
                    <a:pt x="248" y="75"/>
                    <a:pt x="233" y="50"/>
                    <a:pt x="212" y="29"/>
                  </a:cubicBezTo>
                  <a:cubicBezTo>
                    <a:pt x="197" y="15"/>
                    <a:pt x="179" y="1"/>
                    <a:pt x="1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62"/>
            <p:cNvSpPr/>
            <p:nvPr/>
          </p:nvSpPr>
          <p:spPr>
            <a:xfrm>
              <a:off x="7210589" y="4288131"/>
              <a:ext cx="22448" cy="20043"/>
            </a:xfrm>
            <a:custGeom>
              <a:avLst/>
              <a:gdLst/>
              <a:ahLst/>
              <a:cxnLst/>
              <a:rect l="l" t="t" r="r" b="b"/>
              <a:pathLst>
                <a:path w="224" h="200" extrusionOk="0">
                  <a:moveTo>
                    <a:pt x="78" y="0"/>
                  </a:moveTo>
                  <a:cubicBezTo>
                    <a:pt x="50" y="0"/>
                    <a:pt x="26" y="8"/>
                    <a:pt x="15" y="38"/>
                  </a:cubicBezTo>
                  <a:cubicBezTo>
                    <a:pt x="1" y="68"/>
                    <a:pt x="9" y="95"/>
                    <a:pt x="26" y="120"/>
                  </a:cubicBezTo>
                  <a:cubicBezTo>
                    <a:pt x="57" y="164"/>
                    <a:pt x="108" y="176"/>
                    <a:pt x="153" y="196"/>
                  </a:cubicBezTo>
                  <a:cubicBezTo>
                    <a:pt x="160" y="198"/>
                    <a:pt x="167" y="200"/>
                    <a:pt x="172" y="200"/>
                  </a:cubicBezTo>
                  <a:cubicBezTo>
                    <a:pt x="194" y="200"/>
                    <a:pt x="209" y="182"/>
                    <a:pt x="212" y="155"/>
                  </a:cubicBezTo>
                  <a:cubicBezTo>
                    <a:pt x="224" y="56"/>
                    <a:pt x="181" y="5"/>
                    <a:pt x="84" y="0"/>
                  </a:cubicBezTo>
                  <a:cubicBezTo>
                    <a:pt x="82" y="0"/>
                    <a:pt x="80" y="0"/>
                    <a:pt x="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62"/>
            <p:cNvSpPr/>
            <p:nvPr/>
          </p:nvSpPr>
          <p:spPr>
            <a:xfrm>
              <a:off x="7041426" y="4292340"/>
              <a:ext cx="22649" cy="20343"/>
            </a:xfrm>
            <a:custGeom>
              <a:avLst/>
              <a:gdLst/>
              <a:ahLst/>
              <a:cxnLst/>
              <a:rect l="l" t="t" r="r" b="b"/>
              <a:pathLst>
                <a:path w="226" h="203" extrusionOk="0">
                  <a:moveTo>
                    <a:pt x="86" y="0"/>
                  </a:moveTo>
                  <a:cubicBezTo>
                    <a:pt x="56" y="0"/>
                    <a:pt x="27" y="7"/>
                    <a:pt x="16" y="44"/>
                  </a:cubicBezTo>
                  <a:cubicBezTo>
                    <a:pt x="0" y="97"/>
                    <a:pt x="61" y="185"/>
                    <a:pt x="128" y="202"/>
                  </a:cubicBezTo>
                  <a:cubicBezTo>
                    <a:pt x="131" y="202"/>
                    <a:pt x="133" y="203"/>
                    <a:pt x="135" y="203"/>
                  </a:cubicBezTo>
                  <a:cubicBezTo>
                    <a:pt x="166" y="203"/>
                    <a:pt x="209" y="162"/>
                    <a:pt x="215" y="124"/>
                  </a:cubicBezTo>
                  <a:cubicBezTo>
                    <a:pt x="226" y="59"/>
                    <a:pt x="179" y="8"/>
                    <a:pt x="102" y="1"/>
                  </a:cubicBezTo>
                  <a:cubicBezTo>
                    <a:pt x="96" y="1"/>
                    <a:pt x="91" y="0"/>
                    <a:pt x="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62"/>
            <p:cNvSpPr/>
            <p:nvPr/>
          </p:nvSpPr>
          <p:spPr>
            <a:xfrm>
              <a:off x="6993222" y="4111155"/>
              <a:ext cx="18339" cy="20544"/>
            </a:xfrm>
            <a:custGeom>
              <a:avLst/>
              <a:gdLst/>
              <a:ahLst/>
              <a:cxnLst/>
              <a:rect l="l" t="t" r="r" b="b"/>
              <a:pathLst>
                <a:path w="183" h="205" extrusionOk="0">
                  <a:moveTo>
                    <a:pt x="114" y="0"/>
                  </a:moveTo>
                  <a:cubicBezTo>
                    <a:pt x="94" y="0"/>
                    <a:pt x="74" y="8"/>
                    <a:pt x="58" y="23"/>
                  </a:cubicBezTo>
                  <a:cubicBezTo>
                    <a:pt x="16" y="62"/>
                    <a:pt x="1" y="130"/>
                    <a:pt x="28" y="178"/>
                  </a:cubicBezTo>
                  <a:cubicBezTo>
                    <a:pt x="38" y="193"/>
                    <a:pt x="64" y="205"/>
                    <a:pt x="82" y="205"/>
                  </a:cubicBezTo>
                  <a:cubicBezTo>
                    <a:pt x="140" y="205"/>
                    <a:pt x="176" y="161"/>
                    <a:pt x="182" y="88"/>
                  </a:cubicBezTo>
                  <a:lnTo>
                    <a:pt x="182" y="70"/>
                  </a:lnTo>
                  <a:cubicBezTo>
                    <a:pt x="179" y="38"/>
                    <a:pt x="171" y="11"/>
                    <a:pt x="136" y="3"/>
                  </a:cubicBezTo>
                  <a:cubicBezTo>
                    <a:pt x="129" y="1"/>
                    <a:pt x="122" y="0"/>
                    <a:pt x="1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62"/>
            <p:cNvSpPr/>
            <p:nvPr/>
          </p:nvSpPr>
          <p:spPr>
            <a:xfrm>
              <a:off x="6825663" y="4120275"/>
              <a:ext cx="17237" cy="20043"/>
            </a:xfrm>
            <a:custGeom>
              <a:avLst/>
              <a:gdLst/>
              <a:ahLst/>
              <a:cxnLst/>
              <a:rect l="l" t="t" r="r" b="b"/>
              <a:pathLst>
                <a:path w="172" h="200" extrusionOk="0">
                  <a:moveTo>
                    <a:pt x="85" y="0"/>
                  </a:moveTo>
                  <a:cubicBezTo>
                    <a:pt x="46" y="0"/>
                    <a:pt x="7" y="44"/>
                    <a:pt x="3" y="100"/>
                  </a:cubicBezTo>
                  <a:cubicBezTo>
                    <a:pt x="1" y="140"/>
                    <a:pt x="0" y="187"/>
                    <a:pt x="55" y="198"/>
                  </a:cubicBezTo>
                  <a:cubicBezTo>
                    <a:pt x="60" y="199"/>
                    <a:pt x="65" y="200"/>
                    <a:pt x="70" y="200"/>
                  </a:cubicBezTo>
                  <a:cubicBezTo>
                    <a:pt x="119" y="200"/>
                    <a:pt x="163" y="157"/>
                    <a:pt x="168" y="104"/>
                  </a:cubicBezTo>
                  <a:cubicBezTo>
                    <a:pt x="172" y="56"/>
                    <a:pt x="130" y="2"/>
                    <a:pt x="89" y="1"/>
                  </a:cubicBezTo>
                  <a:cubicBezTo>
                    <a:pt x="87" y="0"/>
                    <a:pt x="86" y="0"/>
                    <a:pt x="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62"/>
            <p:cNvSpPr/>
            <p:nvPr/>
          </p:nvSpPr>
          <p:spPr>
            <a:xfrm>
              <a:off x="6852120" y="4050827"/>
              <a:ext cx="15934" cy="15032"/>
            </a:xfrm>
            <a:custGeom>
              <a:avLst/>
              <a:gdLst/>
              <a:ahLst/>
              <a:cxnLst/>
              <a:rect l="l" t="t" r="r" b="b"/>
              <a:pathLst>
                <a:path w="159" h="150" extrusionOk="0">
                  <a:moveTo>
                    <a:pt x="35" y="0"/>
                  </a:moveTo>
                  <a:cubicBezTo>
                    <a:pt x="28" y="3"/>
                    <a:pt x="20" y="5"/>
                    <a:pt x="18" y="10"/>
                  </a:cubicBezTo>
                  <a:cubicBezTo>
                    <a:pt x="12" y="20"/>
                    <a:pt x="1" y="38"/>
                    <a:pt x="5" y="45"/>
                  </a:cubicBezTo>
                  <a:cubicBezTo>
                    <a:pt x="31" y="97"/>
                    <a:pt x="64" y="141"/>
                    <a:pt x="127" y="150"/>
                  </a:cubicBezTo>
                  <a:cubicBezTo>
                    <a:pt x="127" y="150"/>
                    <a:pt x="128" y="150"/>
                    <a:pt x="128" y="150"/>
                  </a:cubicBezTo>
                  <a:cubicBezTo>
                    <a:pt x="138" y="150"/>
                    <a:pt x="156" y="136"/>
                    <a:pt x="156" y="128"/>
                  </a:cubicBezTo>
                  <a:cubicBezTo>
                    <a:pt x="159" y="75"/>
                    <a:pt x="95" y="11"/>
                    <a:pt x="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62"/>
            <p:cNvSpPr/>
            <p:nvPr/>
          </p:nvSpPr>
          <p:spPr>
            <a:xfrm>
              <a:off x="6168754" y="3994608"/>
              <a:ext cx="135691" cy="127470"/>
            </a:xfrm>
            <a:custGeom>
              <a:avLst/>
              <a:gdLst/>
              <a:ahLst/>
              <a:cxnLst/>
              <a:rect l="l" t="t" r="r" b="b"/>
              <a:pathLst>
                <a:path w="1354" h="1272" extrusionOk="0">
                  <a:moveTo>
                    <a:pt x="939" y="0"/>
                  </a:moveTo>
                  <a:cubicBezTo>
                    <a:pt x="934" y="0"/>
                    <a:pt x="930" y="1"/>
                    <a:pt x="927" y="3"/>
                  </a:cubicBezTo>
                  <a:cubicBezTo>
                    <a:pt x="858" y="44"/>
                    <a:pt x="793" y="98"/>
                    <a:pt x="772" y="176"/>
                  </a:cubicBezTo>
                  <a:cubicBezTo>
                    <a:pt x="719" y="365"/>
                    <a:pt x="600" y="430"/>
                    <a:pt x="442" y="430"/>
                  </a:cubicBezTo>
                  <a:cubicBezTo>
                    <a:pt x="411" y="430"/>
                    <a:pt x="378" y="427"/>
                    <a:pt x="344" y="423"/>
                  </a:cubicBezTo>
                  <a:cubicBezTo>
                    <a:pt x="335" y="421"/>
                    <a:pt x="325" y="421"/>
                    <a:pt x="315" y="421"/>
                  </a:cubicBezTo>
                  <a:cubicBezTo>
                    <a:pt x="293" y="421"/>
                    <a:pt x="271" y="423"/>
                    <a:pt x="250" y="423"/>
                  </a:cubicBezTo>
                  <a:cubicBezTo>
                    <a:pt x="245" y="423"/>
                    <a:pt x="240" y="423"/>
                    <a:pt x="236" y="423"/>
                  </a:cubicBezTo>
                  <a:cubicBezTo>
                    <a:pt x="232" y="422"/>
                    <a:pt x="228" y="422"/>
                    <a:pt x="225" y="422"/>
                  </a:cubicBezTo>
                  <a:cubicBezTo>
                    <a:pt x="155" y="422"/>
                    <a:pt x="96" y="461"/>
                    <a:pt x="30" y="477"/>
                  </a:cubicBezTo>
                  <a:cubicBezTo>
                    <a:pt x="4" y="483"/>
                    <a:pt x="1" y="528"/>
                    <a:pt x="21" y="550"/>
                  </a:cubicBezTo>
                  <a:cubicBezTo>
                    <a:pt x="48" y="577"/>
                    <a:pt x="79" y="592"/>
                    <a:pt x="116" y="592"/>
                  </a:cubicBezTo>
                  <a:cubicBezTo>
                    <a:pt x="139" y="592"/>
                    <a:pt x="162" y="593"/>
                    <a:pt x="186" y="593"/>
                  </a:cubicBezTo>
                  <a:cubicBezTo>
                    <a:pt x="299" y="593"/>
                    <a:pt x="419" y="587"/>
                    <a:pt x="569" y="528"/>
                  </a:cubicBezTo>
                  <a:lnTo>
                    <a:pt x="569" y="528"/>
                  </a:lnTo>
                  <a:cubicBezTo>
                    <a:pt x="467" y="731"/>
                    <a:pt x="390" y="884"/>
                    <a:pt x="318" y="1038"/>
                  </a:cubicBezTo>
                  <a:cubicBezTo>
                    <a:pt x="286" y="1102"/>
                    <a:pt x="254" y="1166"/>
                    <a:pt x="225" y="1231"/>
                  </a:cubicBezTo>
                  <a:cubicBezTo>
                    <a:pt x="222" y="1240"/>
                    <a:pt x="230" y="1260"/>
                    <a:pt x="240" y="1266"/>
                  </a:cubicBezTo>
                  <a:cubicBezTo>
                    <a:pt x="244" y="1270"/>
                    <a:pt x="252" y="1271"/>
                    <a:pt x="259" y="1271"/>
                  </a:cubicBezTo>
                  <a:cubicBezTo>
                    <a:pt x="266" y="1271"/>
                    <a:pt x="273" y="1270"/>
                    <a:pt x="277" y="1267"/>
                  </a:cubicBezTo>
                  <a:cubicBezTo>
                    <a:pt x="294" y="1256"/>
                    <a:pt x="312" y="1241"/>
                    <a:pt x="323" y="1224"/>
                  </a:cubicBezTo>
                  <a:cubicBezTo>
                    <a:pt x="426" y="1052"/>
                    <a:pt x="533" y="883"/>
                    <a:pt x="625" y="706"/>
                  </a:cubicBezTo>
                  <a:cubicBezTo>
                    <a:pt x="669" y="620"/>
                    <a:pt x="723" y="588"/>
                    <a:pt x="810" y="588"/>
                  </a:cubicBezTo>
                  <a:cubicBezTo>
                    <a:pt x="816" y="588"/>
                    <a:pt x="823" y="588"/>
                    <a:pt x="830" y="588"/>
                  </a:cubicBezTo>
                  <a:cubicBezTo>
                    <a:pt x="926" y="593"/>
                    <a:pt x="1022" y="594"/>
                    <a:pt x="1118" y="594"/>
                  </a:cubicBezTo>
                  <a:cubicBezTo>
                    <a:pt x="1173" y="594"/>
                    <a:pt x="1227" y="593"/>
                    <a:pt x="1282" y="593"/>
                  </a:cubicBezTo>
                  <a:cubicBezTo>
                    <a:pt x="1290" y="593"/>
                    <a:pt x="1299" y="595"/>
                    <a:pt x="1308" y="595"/>
                  </a:cubicBezTo>
                  <a:cubicBezTo>
                    <a:pt x="1326" y="595"/>
                    <a:pt x="1344" y="589"/>
                    <a:pt x="1354" y="550"/>
                  </a:cubicBezTo>
                  <a:cubicBezTo>
                    <a:pt x="1344" y="542"/>
                    <a:pt x="1327" y="526"/>
                    <a:pt x="1308" y="521"/>
                  </a:cubicBezTo>
                  <a:cubicBezTo>
                    <a:pt x="1185" y="488"/>
                    <a:pt x="1062" y="451"/>
                    <a:pt x="937" y="427"/>
                  </a:cubicBezTo>
                  <a:cubicBezTo>
                    <a:pt x="802" y="400"/>
                    <a:pt x="795" y="391"/>
                    <a:pt x="868" y="269"/>
                  </a:cubicBezTo>
                  <a:cubicBezTo>
                    <a:pt x="897" y="220"/>
                    <a:pt x="930" y="173"/>
                    <a:pt x="959" y="124"/>
                  </a:cubicBezTo>
                  <a:cubicBezTo>
                    <a:pt x="971" y="99"/>
                    <a:pt x="978" y="71"/>
                    <a:pt x="982" y="43"/>
                  </a:cubicBezTo>
                  <a:cubicBezTo>
                    <a:pt x="983" y="32"/>
                    <a:pt x="975" y="14"/>
                    <a:pt x="965" y="7"/>
                  </a:cubicBezTo>
                  <a:cubicBezTo>
                    <a:pt x="959" y="3"/>
                    <a:pt x="948" y="0"/>
                    <a:pt x="9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62"/>
            <p:cNvSpPr/>
            <p:nvPr/>
          </p:nvSpPr>
          <p:spPr>
            <a:xfrm>
              <a:off x="6151918" y="4201046"/>
              <a:ext cx="36979" cy="25755"/>
            </a:xfrm>
            <a:custGeom>
              <a:avLst/>
              <a:gdLst/>
              <a:ahLst/>
              <a:cxnLst/>
              <a:rect l="l" t="t" r="r" b="b"/>
              <a:pathLst>
                <a:path w="369" h="257" extrusionOk="0">
                  <a:moveTo>
                    <a:pt x="62" y="1"/>
                  </a:moveTo>
                  <a:cubicBezTo>
                    <a:pt x="44" y="9"/>
                    <a:pt x="17" y="14"/>
                    <a:pt x="8" y="29"/>
                  </a:cubicBezTo>
                  <a:cubicBezTo>
                    <a:pt x="1" y="42"/>
                    <a:pt x="4" y="71"/>
                    <a:pt x="15" y="86"/>
                  </a:cubicBezTo>
                  <a:cubicBezTo>
                    <a:pt x="71" y="162"/>
                    <a:pt x="143" y="218"/>
                    <a:pt x="232" y="249"/>
                  </a:cubicBezTo>
                  <a:cubicBezTo>
                    <a:pt x="249" y="255"/>
                    <a:pt x="268" y="257"/>
                    <a:pt x="287" y="257"/>
                  </a:cubicBezTo>
                  <a:cubicBezTo>
                    <a:pt x="303" y="257"/>
                    <a:pt x="319" y="255"/>
                    <a:pt x="334" y="253"/>
                  </a:cubicBezTo>
                  <a:cubicBezTo>
                    <a:pt x="347" y="252"/>
                    <a:pt x="368" y="215"/>
                    <a:pt x="364" y="207"/>
                  </a:cubicBezTo>
                  <a:cubicBezTo>
                    <a:pt x="296" y="94"/>
                    <a:pt x="200" y="18"/>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62"/>
            <p:cNvSpPr/>
            <p:nvPr/>
          </p:nvSpPr>
          <p:spPr>
            <a:xfrm>
              <a:off x="6322784" y="4014951"/>
              <a:ext cx="35376" cy="17637"/>
            </a:xfrm>
            <a:custGeom>
              <a:avLst/>
              <a:gdLst/>
              <a:ahLst/>
              <a:cxnLst/>
              <a:rect l="l" t="t" r="r" b="b"/>
              <a:pathLst>
                <a:path w="353" h="176" extrusionOk="0">
                  <a:moveTo>
                    <a:pt x="202" y="1"/>
                  </a:moveTo>
                  <a:cubicBezTo>
                    <a:pt x="175" y="5"/>
                    <a:pt x="124" y="6"/>
                    <a:pt x="77" y="18"/>
                  </a:cubicBezTo>
                  <a:cubicBezTo>
                    <a:pt x="31" y="29"/>
                    <a:pt x="0" y="101"/>
                    <a:pt x="21" y="138"/>
                  </a:cubicBezTo>
                  <a:cubicBezTo>
                    <a:pt x="35" y="167"/>
                    <a:pt x="59" y="175"/>
                    <a:pt x="84" y="175"/>
                  </a:cubicBezTo>
                  <a:cubicBezTo>
                    <a:pt x="93" y="175"/>
                    <a:pt x="103" y="174"/>
                    <a:pt x="112" y="173"/>
                  </a:cubicBezTo>
                  <a:cubicBezTo>
                    <a:pt x="152" y="164"/>
                    <a:pt x="192" y="145"/>
                    <a:pt x="231" y="135"/>
                  </a:cubicBezTo>
                  <a:cubicBezTo>
                    <a:pt x="266" y="127"/>
                    <a:pt x="301" y="119"/>
                    <a:pt x="325" y="91"/>
                  </a:cubicBezTo>
                  <a:cubicBezTo>
                    <a:pt x="338" y="75"/>
                    <a:pt x="353" y="56"/>
                    <a:pt x="338" y="35"/>
                  </a:cubicBezTo>
                  <a:cubicBezTo>
                    <a:pt x="332" y="24"/>
                    <a:pt x="320" y="12"/>
                    <a:pt x="307" y="9"/>
                  </a:cubicBezTo>
                  <a:cubicBezTo>
                    <a:pt x="280" y="5"/>
                    <a:pt x="251" y="5"/>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62"/>
            <p:cNvSpPr/>
            <p:nvPr/>
          </p:nvSpPr>
          <p:spPr>
            <a:xfrm>
              <a:off x="6258546" y="4119473"/>
              <a:ext cx="23150" cy="24752"/>
            </a:xfrm>
            <a:custGeom>
              <a:avLst/>
              <a:gdLst/>
              <a:ahLst/>
              <a:cxnLst/>
              <a:rect l="l" t="t" r="r" b="b"/>
              <a:pathLst>
                <a:path w="231" h="247" extrusionOk="0">
                  <a:moveTo>
                    <a:pt x="117" y="1"/>
                  </a:moveTo>
                  <a:cubicBezTo>
                    <a:pt x="110" y="1"/>
                    <a:pt x="104" y="2"/>
                    <a:pt x="97" y="3"/>
                  </a:cubicBezTo>
                  <a:cubicBezTo>
                    <a:pt x="52" y="14"/>
                    <a:pt x="22" y="42"/>
                    <a:pt x="12" y="87"/>
                  </a:cubicBezTo>
                  <a:cubicBezTo>
                    <a:pt x="1" y="145"/>
                    <a:pt x="68" y="231"/>
                    <a:pt x="146" y="246"/>
                  </a:cubicBezTo>
                  <a:cubicBezTo>
                    <a:pt x="147" y="246"/>
                    <a:pt x="147" y="246"/>
                    <a:pt x="148" y="246"/>
                  </a:cubicBezTo>
                  <a:cubicBezTo>
                    <a:pt x="158" y="246"/>
                    <a:pt x="173" y="229"/>
                    <a:pt x="185" y="215"/>
                  </a:cubicBezTo>
                  <a:cubicBezTo>
                    <a:pt x="229" y="161"/>
                    <a:pt x="230" y="91"/>
                    <a:pt x="191" y="41"/>
                  </a:cubicBezTo>
                  <a:cubicBezTo>
                    <a:pt x="171" y="16"/>
                    <a:pt x="146" y="1"/>
                    <a:pt x="1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62"/>
            <p:cNvSpPr/>
            <p:nvPr/>
          </p:nvSpPr>
          <p:spPr>
            <a:xfrm>
              <a:off x="6381310" y="4037900"/>
              <a:ext cx="17437" cy="28260"/>
            </a:xfrm>
            <a:custGeom>
              <a:avLst/>
              <a:gdLst/>
              <a:ahLst/>
              <a:cxnLst/>
              <a:rect l="l" t="t" r="r" b="b"/>
              <a:pathLst>
                <a:path w="174" h="282" extrusionOk="0">
                  <a:moveTo>
                    <a:pt x="78" y="0"/>
                  </a:moveTo>
                  <a:cubicBezTo>
                    <a:pt x="72" y="0"/>
                    <a:pt x="65" y="2"/>
                    <a:pt x="58" y="6"/>
                  </a:cubicBezTo>
                  <a:cubicBezTo>
                    <a:pt x="35" y="18"/>
                    <a:pt x="1" y="46"/>
                    <a:pt x="4" y="64"/>
                  </a:cubicBezTo>
                  <a:cubicBezTo>
                    <a:pt x="13" y="132"/>
                    <a:pt x="21" y="204"/>
                    <a:pt x="69" y="259"/>
                  </a:cubicBezTo>
                  <a:cubicBezTo>
                    <a:pt x="81" y="273"/>
                    <a:pt x="105" y="280"/>
                    <a:pt x="123" y="281"/>
                  </a:cubicBezTo>
                  <a:cubicBezTo>
                    <a:pt x="124" y="281"/>
                    <a:pt x="125" y="281"/>
                    <a:pt x="126" y="281"/>
                  </a:cubicBezTo>
                  <a:cubicBezTo>
                    <a:pt x="150" y="281"/>
                    <a:pt x="155" y="257"/>
                    <a:pt x="159" y="237"/>
                  </a:cubicBezTo>
                  <a:cubicBezTo>
                    <a:pt x="162" y="222"/>
                    <a:pt x="160" y="208"/>
                    <a:pt x="162" y="184"/>
                  </a:cubicBezTo>
                  <a:cubicBezTo>
                    <a:pt x="153" y="140"/>
                    <a:pt x="174" y="80"/>
                    <a:pt x="131" y="32"/>
                  </a:cubicBezTo>
                  <a:cubicBezTo>
                    <a:pt x="116" y="16"/>
                    <a:pt x="98" y="0"/>
                    <a:pt x="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62"/>
            <p:cNvSpPr/>
            <p:nvPr/>
          </p:nvSpPr>
          <p:spPr>
            <a:xfrm>
              <a:off x="6241009" y="4179701"/>
              <a:ext cx="27158" cy="17036"/>
            </a:xfrm>
            <a:custGeom>
              <a:avLst/>
              <a:gdLst/>
              <a:ahLst/>
              <a:cxnLst/>
              <a:rect l="l" t="t" r="r" b="b"/>
              <a:pathLst>
                <a:path w="271" h="170" extrusionOk="0">
                  <a:moveTo>
                    <a:pt x="100" y="1"/>
                  </a:moveTo>
                  <a:cubicBezTo>
                    <a:pt x="69" y="2"/>
                    <a:pt x="30" y="0"/>
                    <a:pt x="19" y="43"/>
                  </a:cubicBezTo>
                  <a:cubicBezTo>
                    <a:pt x="0" y="94"/>
                    <a:pt x="33" y="121"/>
                    <a:pt x="77" y="137"/>
                  </a:cubicBezTo>
                  <a:cubicBezTo>
                    <a:pt x="109" y="150"/>
                    <a:pt x="143" y="163"/>
                    <a:pt x="176" y="168"/>
                  </a:cubicBezTo>
                  <a:cubicBezTo>
                    <a:pt x="182" y="169"/>
                    <a:pt x="189" y="169"/>
                    <a:pt x="195" y="169"/>
                  </a:cubicBezTo>
                  <a:cubicBezTo>
                    <a:pt x="223" y="169"/>
                    <a:pt x="250" y="160"/>
                    <a:pt x="260" y="124"/>
                  </a:cubicBezTo>
                  <a:cubicBezTo>
                    <a:pt x="271" y="87"/>
                    <a:pt x="251" y="57"/>
                    <a:pt x="224" y="32"/>
                  </a:cubicBezTo>
                  <a:cubicBezTo>
                    <a:pt x="190" y="1"/>
                    <a:pt x="147" y="1"/>
                    <a:pt x="1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62"/>
            <p:cNvSpPr/>
            <p:nvPr/>
          </p:nvSpPr>
          <p:spPr>
            <a:xfrm>
              <a:off x="6115439" y="4133102"/>
              <a:ext cx="21646" cy="23750"/>
            </a:xfrm>
            <a:custGeom>
              <a:avLst/>
              <a:gdLst/>
              <a:ahLst/>
              <a:cxnLst/>
              <a:rect l="l" t="t" r="r" b="b"/>
              <a:pathLst>
                <a:path w="216" h="237" extrusionOk="0">
                  <a:moveTo>
                    <a:pt x="189" y="1"/>
                  </a:moveTo>
                  <a:cubicBezTo>
                    <a:pt x="82" y="6"/>
                    <a:pt x="1" y="94"/>
                    <a:pt x="9" y="196"/>
                  </a:cubicBezTo>
                  <a:cubicBezTo>
                    <a:pt x="12" y="219"/>
                    <a:pt x="34" y="237"/>
                    <a:pt x="55" y="237"/>
                  </a:cubicBezTo>
                  <a:cubicBezTo>
                    <a:pt x="61" y="237"/>
                    <a:pt x="66" y="235"/>
                    <a:pt x="71" y="232"/>
                  </a:cubicBezTo>
                  <a:cubicBezTo>
                    <a:pt x="148" y="186"/>
                    <a:pt x="194" y="116"/>
                    <a:pt x="212" y="30"/>
                  </a:cubicBezTo>
                  <a:cubicBezTo>
                    <a:pt x="215" y="22"/>
                    <a:pt x="196" y="9"/>
                    <a:pt x="1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62"/>
            <p:cNvSpPr/>
            <p:nvPr/>
          </p:nvSpPr>
          <p:spPr>
            <a:xfrm>
              <a:off x="6341324" y="4124083"/>
              <a:ext cx="19341" cy="19842"/>
            </a:xfrm>
            <a:custGeom>
              <a:avLst/>
              <a:gdLst/>
              <a:ahLst/>
              <a:cxnLst/>
              <a:rect l="l" t="t" r="r" b="b"/>
              <a:pathLst>
                <a:path w="193" h="198" extrusionOk="0">
                  <a:moveTo>
                    <a:pt x="106" y="0"/>
                  </a:moveTo>
                  <a:cubicBezTo>
                    <a:pt x="101" y="0"/>
                    <a:pt x="98" y="1"/>
                    <a:pt x="94" y="2"/>
                  </a:cubicBezTo>
                  <a:cubicBezTo>
                    <a:pt x="41" y="18"/>
                    <a:pt x="0" y="104"/>
                    <a:pt x="19" y="151"/>
                  </a:cubicBezTo>
                  <a:cubicBezTo>
                    <a:pt x="30" y="176"/>
                    <a:pt x="54" y="193"/>
                    <a:pt x="84" y="198"/>
                  </a:cubicBezTo>
                  <a:cubicBezTo>
                    <a:pt x="86" y="198"/>
                    <a:pt x="88" y="198"/>
                    <a:pt x="91" y="198"/>
                  </a:cubicBezTo>
                  <a:cubicBezTo>
                    <a:pt x="95" y="198"/>
                    <a:pt x="100" y="197"/>
                    <a:pt x="104" y="195"/>
                  </a:cubicBezTo>
                  <a:cubicBezTo>
                    <a:pt x="164" y="171"/>
                    <a:pt x="192" y="72"/>
                    <a:pt x="150" y="18"/>
                  </a:cubicBezTo>
                  <a:cubicBezTo>
                    <a:pt x="142" y="8"/>
                    <a:pt x="122" y="0"/>
                    <a:pt x="1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62"/>
            <p:cNvSpPr/>
            <p:nvPr/>
          </p:nvSpPr>
          <p:spPr>
            <a:xfrm>
              <a:off x="6231388" y="3370585"/>
              <a:ext cx="841004" cy="1172286"/>
            </a:xfrm>
            <a:custGeom>
              <a:avLst/>
              <a:gdLst/>
              <a:ahLst/>
              <a:cxnLst/>
              <a:rect l="l" t="t" r="r" b="b"/>
              <a:pathLst>
                <a:path w="8392" h="11698" extrusionOk="0">
                  <a:moveTo>
                    <a:pt x="2619" y="127"/>
                  </a:moveTo>
                  <a:cubicBezTo>
                    <a:pt x="3167" y="127"/>
                    <a:pt x="3709" y="212"/>
                    <a:pt x="4253" y="286"/>
                  </a:cubicBezTo>
                  <a:cubicBezTo>
                    <a:pt x="4709" y="349"/>
                    <a:pt x="5150" y="468"/>
                    <a:pt x="5597" y="564"/>
                  </a:cubicBezTo>
                  <a:cubicBezTo>
                    <a:pt x="5730" y="593"/>
                    <a:pt x="5861" y="635"/>
                    <a:pt x="5965" y="719"/>
                  </a:cubicBezTo>
                  <a:cubicBezTo>
                    <a:pt x="5994" y="838"/>
                    <a:pt x="5901" y="935"/>
                    <a:pt x="5931" y="1043"/>
                  </a:cubicBezTo>
                  <a:cubicBezTo>
                    <a:pt x="5992" y="1097"/>
                    <a:pt x="6069" y="1111"/>
                    <a:pt x="6145" y="1124"/>
                  </a:cubicBezTo>
                  <a:cubicBezTo>
                    <a:pt x="6161" y="1001"/>
                    <a:pt x="6187" y="883"/>
                    <a:pt x="6286" y="799"/>
                  </a:cubicBezTo>
                  <a:lnTo>
                    <a:pt x="6286" y="799"/>
                  </a:lnTo>
                  <a:cubicBezTo>
                    <a:pt x="6288" y="930"/>
                    <a:pt x="6299" y="1064"/>
                    <a:pt x="6146" y="1125"/>
                  </a:cubicBezTo>
                  <a:cubicBezTo>
                    <a:pt x="6203" y="1192"/>
                    <a:pt x="6295" y="1167"/>
                    <a:pt x="6364" y="1205"/>
                  </a:cubicBezTo>
                  <a:cubicBezTo>
                    <a:pt x="6354" y="1084"/>
                    <a:pt x="6369" y="968"/>
                    <a:pt x="6446" y="873"/>
                  </a:cubicBezTo>
                  <a:cubicBezTo>
                    <a:pt x="6449" y="872"/>
                    <a:pt x="6452" y="872"/>
                    <a:pt x="6455" y="872"/>
                  </a:cubicBezTo>
                  <a:cubicBezTo>
                    <a:pt x="6532" y="872"/>
                    <a:pt x="6540" y="926"/>
                    <a:pt x="6528" y="972"/>
                  </a:cubicBezTo>
                  <a:cubicBezTo>
                    <a:pt x="6504" y="1061"/>
                    <a:pt x="6482" y="1150"/>
                    <a:pt x="6488" y="1244"/>
                  </a:cubicBezTo>
                  <a:cubicBezTo>
                    <a:pt x="6637" y="1346"/>
                    <a:pt x="6809" y="1399"/>
                    <a:pt x="6971" y="1475"/>
                  </a:cubicBezTo>
                  <a:cubicBezTo>
                    <a:pt x="7262" y="1610"/>
                    <a:pt x="7546" y="1753"/>
                    <a:pt x="7843" y="1956"/>
                  </a:cubicBezTo>
                  <a:cubicBezTo>
                    <a:pt x="7715" y="1983"/>
                    <a:pt x="7621" y="2011"/>
                    <a:pt x="7525" y="2022"/>
                  </a:cubicBezTo>
                  <a:cubicBezTo>
                    <a:pt x="7238" y="2055"/>
                    <a:pt x="6952" y="2079"/>
                    <a:pt x="6664" y="2079"/>
                  </a:cubicBezTo>
                  <a:cubicBezTo>
                    <a:pt x="6473" y="2079"/>
                    <a:pt x="6281" y="2068"/>
                    <a:pt x="6088" y="2043"/>
                  </a:cubicBezTo>
                  <a:cubicBezTo>
                    <a:pt x="5833" y="2010"/>
                    <a:pt x="5578" y="1982"/>
                    <a:pt x="5321" y="1960"/>
                  </a:cubicBezTo>
                  <a:cubicBezTo>
                    <a:pt x="5003" y="1931"/>
                    <a:pt x="4703" y="1837"/>
                    <a:pt x="4396" y="1767"/>
                  </a:cubicBezTo>
                  <a:cubicBezTo>
                    <a:pt x="3826" y="1637"/>
                    <a:pt x="3257" y="1492"/>
                    <a:pt x="2692" y="1337"/>
                  </a:cubicBezTo>
                  <a:cubicBezTo>
                    <a:pt x="2274" y="1224"/>
                    <a:pt x="1901" y="1004"/>
                    <a:pt x="1532" y="783"/>
                  </a:cubicBezTo>
                  <a:cubicBezTo>
                    <a:pt x="1478" y="751"/>
                    <a:pt x="1441" y="713"/>
                    <a:pt x="1438" y="648"/>
                  </a:cubicBezTo>
                  <a:cubicBezTo>
                    <a:pt x="1430" y="649"/>
                    <a:pt x="1423" y="649"/>
                    <a:pt x="1415" y="649"/>
                  </a:cubicBezTo>
                  <a:cubicBezTo>
                    <a:pt x="1330" y="649"/>
                    <a:pt x="1271" y="603"/>
                    <a:pt x="1229" y="513"/>
                  </a:cubicBezTo>
                  <a:cubicBezTo>
                    <a:pt x="1245" y="368"/>
                    <a:pt x="1324" y="292"/>
                    <a:pt x="1478" y="247"/>
                  </a:cubicBezTo>
                  <a:cubicBezTo>
                    <a:pt x="1757" y="166"/>
                    <a:pt x="2045" y="153"/>
                    <a:pt x="2329" y="136"/>
                  </a:cubicBezTo>
                  <a:cubicBezTo>
                    <a:pt x="2426" y="130"/>
                    <a:pt x="2522" y="127"/>
                    <a:pt x="2619" y="127"/>
                  </a:cubicBezTo>
                  <a:close/>
                  <a:moveTo>
                    <a:pt x="1096" y="1499"/>
                  </a:moveTo>
                  <a:cubicBezTo>
                    <a:pt x="1127" y="1499"/>
                    <a:pt x="1155" y="1520"/>
                    <a:pt x="1179" y="1540"/>
                  </a:cubicBezTo>
                  <a:cubicBezTo>
                    <a:pt x="1746" y="1998"/>
                    <a:pt x="2400" y="2283"/>
                    <a:pt x="3081" y="2516"/>
                  </a:cubicBezTo>
                  <a:cubicBezTo>
                    <a:pt x="3726" y="2736"/>
                    <a:pt x="4390" y="2884"/>
                    <a:pt x="5056" y="3012"/>
                  </a:cubicBezTo>
                  <a:cubicBezTo>
                    <a:pt x="5390" y="3076"/>
                    <a:pt x="5730" y="3110"/>
                    <a:pt x="6071" y="3110"/>
                  </a:cubicBezTo>
                  <a:cubicBezTo>
                    <a:pt x="6118" y="3110"/>
                    <a:pt x="6164" y="3109"/>
                    <a:pt x="6211" y="3108"/>
                  </a:cubicBezTo>
                  <a:cubicBezTo>
                    <a:pt x="6338" y="3105"/>
                    <a:pt x="6465" y="3069"/>
                    <a:pt x="6596" y="3069"/>
                  </a:cubicBezTo>
                  <a:cubicBezTo>
                    <a:pt x="6639" y="3069"/>
                    <a:pt x="6683" y="3073"/>
                    <a:pt x="6728" y="3083"/>
                  </a:cubicBezTo>
                  <a:cubicBezTo>
                    <a:pt x="6763" y="3216"/>
                    <a:pt x="6661" y="3295"/>
                    <a:pt x="6630" y="3397"/>
                  </a:cubicBezTo>
                  <a:cubicBezTo>
                    <a:pt x="6323" y="3423"/>
                    <a:pt x="6070" y="3559"/>
                    <a:pt x="5806" y="3690"/>
                  </a:cubicBezTo>
                  <a:cubicBezTo>
                    <a:pt x="5702" y="3464"/>
                    <a:pt x="5539" y="3412"/>
                    <a:pt x="5360" y="3412"/>
                  </a:cubicBezTo>
                  <a:cubicBezTo>
                    <a:pt x="5287" y="3412"/>
                    <a:pt x="5212" y="3420"/>
                    <a:pt x="5136" y="3429"/>
                  </a:cubicBezTo>
                  <a:cubicBezTo>
                    <a:pt x="5037" y="3441"/>
                    <a:pt x="4943" y="3478"/>
                    <a:pt x="4845" y="3504"/>
                  </a:cubicBezTo>
                  <a:cubicBezTo>
                    <a:pt x="4662" y="3456"/>
                    <a:pt x="4518" y="3318"/>
                    <a:pt x="4331" y="3286"/>
                  </a:cubicBezTo>
                  <a:cubicBezTo>
                    <a:pt x="4263" y="3274"/>
                    <a:pt x="4195" y="3268"/>
                    <a:pt x="4126" y="3268"/>
                  </a:cubicBezTo>
                  <a:cubicBezTo>
                    <a:pt x="4016" y="3268"/>
                    <a:pt x="3906" y="3285"/>
                    <a:pt x="3791" y="3325"/>
                  </a:cubicBezTo>
                  <a:cubicBezTo>
                    <a:pt x="3609" y="3112"/>
                    <a:pt x="3409" y="2970"/>
                    <a:pt x="3179" y="2970"/>
                  </a:cubicBezTo>
                  <a:cubicBezTo>
                    <a:pt x="3056" y="2970"/>
                    <a:pt x="2924" y="3011"/>
                    <a:pt x="2781" y="3104"/>
                  </a:cubicBezTo>
                  <a:cubicBezTo>
                    <a:pt x="2560" y="2840"/>
                    <a:pt x="2296" y="2708"/>
                    <a:pt x="2056" y="2708"/>
                  </a:cubicBezTo>
                  <a:cubicBezTo>
                    <a:pt x="1941" y="2708"/>
                    <a:pt x="1831" y="2739"/>
                    <a:pt x="1735" y="2800"/>
                  </a:cubicBezTo>
                  <a:cubicBezTo>
                    <a:pt x="1521" y="2572"/>
                    <a:pt x="1411" y="2233"/>
                    <a:pt x="1049" y="2139"/>
                  </a:cubicBezTo>
                  <a:cubicBezTo>
                    <a:pt x="1051" y="1914"/>
                    <a:pt x="983" y="1710"/>
                    <a:pt x="1065" y="1506"/>
                  </a:cubicBezTo>
                  <a:cubicBezTo>
                    <a:pt x="1076" y="1501"/>
                    <a:pt x="1086" y="1499"/>
                    <a:pt x="1096" y="1499"/>
                  </a:cubicBezTo>
                  <a:close/>
                  <a:moveTo>
                    <a:pt x="1073" y="2332"/>
                  </a:moveTo>
                  <a:cubicBezTo>
                    <a:pt x="1073" y="2332"/>
                    <a:pt x="1074" y="2332"/>
                    <a:pt x="1074" y="2332"/>
                  </a:cubicBezTo>
                  <a:cubicBezTo>
                    <a:pt x="1270" y="2349"/>
                    <a:pt x="1373" y="2481"/>
                    <a:pt x="1460" y="2631"/>
                  </a:cubicBezTo>
                  <a:cubicBezTo>
                    <a:pt x="1594" y="2860"/>
                    <a:pt x="1717" y="3095"/>
                    <a:pt x="1852" y="3323"/>
                  </a:cubicBezTo>
                  <a:cubicBezTo>
                    <a:pt x="1944" y="3474"/>
                    <a:pt x="2051" y="3617"/>
                    <a:pt x="2162" y="3782"/>
                  </a:cubicBezTo>
                  <a:cubicBezTo>
                    <a:pt x="2139" y="3787"/>
                    <a:pt x="2116" y="3790"/>
                    <a:pt x="2094" y="3790"/>
                  </a:cubicBezTo>
                  <a:cubicBezTo>
                    <a:pt x="2010" y="3790"/>
                    <a:pt x="1936" y="3754"/>
                    <a:pt x="1853" y="3719"/>
                  </a:cubicBezTo>
                  <a:cubicBezTo>
                    <a:pt x="1750" y="3674"/>
                    <a:pt x="1648" y="3623"/>
                    <a:pt x="1554" y="3558"/>
                  </a:cubicBezTo>
                  <a:cubicBezTo>
                    <a:pt x="1409" y="3456"/>
                    <a:pt x="1289" y="3318"/>
                    <a:pt x="1204" y="3164"/>
                  </a:cubicBezTo>
                  <a:cubicBezTo>
                    <a:pt x="1143" y="3051"/>
                    <a:pt x="1106" y="2927"/>
                    <a:pt x="1087" y="2801"/>
                  </a:cubicBezTo>
                  <a:cubicBezTo>
                    <a:pt x="1083" y="2784"/>
                    <a:pt x="1081" y="2767"/>
                    <a:pt x="1079" y="2749"/>
                  </a:cubicBezTo>
                  <a:cubicBezTo>
                    <a:pt x="1076" y="2714"/>
                    <a:pt x="1033" y="2332"/>
                    <a:pt x="1073" y="2332"/>
                  </a:cubicBezTo>
                  <a:close/>
                  <a:moveTo>
                    <a:pt x="4177" y="3408"/>
                  </a:moveTo>
                  <a:cubicBezTo>
                    <a:pt x="4346" y="3408"/>
                    <a:pt x="4497" y="3464"/>
                    <a:pt x="4649" y="3585"/>
                  </a:cubicBezTo>
                  <a:cubicBezTo>
                    <a:pt x="4521" y="3689"/>
                    <a:pt x="4406" y="3783"/>
                    <a:pt x="4294" y="3874"/>
                  </a:cubicBezTo>
                  <a:cubicBezTo>
                    <a:pt x="4097" y="3740"/>
                    <a:pt x="4029" y="3659"/>
                    <a:pt x="3923" y="3444"/>
                  </a:cubicBezTo>
                  <a:cubicBezTo>
                    <a:pt x="4013" y="3420"/>
                    <a:pt x="4097" y="3408"/>
                    <a:pt x="4177" y="3408"/>
                  </a:cubicBezTo>
                  <a:close/>
                  <a:moveTo>
                    <a:pt x="3138" y="3176"/>
                  </a:moveTo>
                  <a:cubicBezTo>
                    <a:pt x="3259" y="3176"/>
                    <a:pt x="3376" y="3221"/>
                    <a:pt x="3494" y="3282"/>
                  </a:cubicBezTo>
                  <a:cubicBezTo>
                    <a:pt x="3681" y="3379"/>
                    <a:pt x="3784" y="3558"/>
                    <a:pt x="3910" y="3710"/>
                  </a:cubicBezTo>
                  <a:cubicBezTo>
                    <a:pt x="3984" y="3800"/>
                    <a:pt x="4052" y="3890"/>
                    <a:pt x="4173" y="3975"/>
                  </a:cubicBezTo>
                  <a:cubicBezTo>
                    <a:pt x="4034" y="4083"/>
                    <a:pt x="3934" y="4195"/>
                    <a:pt x="3782" y="4241"/>
                  </a:cubicBezTo>
                  <a:cubicBezTo>
                    <a:pt x="3776" y="4243"/>
                    <a:pt x="3769" y="4244"/>
                    <a:pt x="3762" y="4244"/>
                  </a:cubicBezTo>
                  <a:cubicBezTo>
                    <a:pt x="3716" y="4244"/>
                    <a:pt x="3656" y="4205"/>
                    <a:pt x="3622" y="4183"/>
                  </a:cubicBezTo>
                  <a:cubicBezTo>
                    <a:pt x="3560" y="4146"/>
                    <a:pt x="3498" y="4103"/>
                    <a:pt x="3440" y="4057"/>
                  </a:cubicBezTo>
                  <a:cubicBezTo>
                    <a:pt x="3294" y="3940"/>
                    <a:pt x="3160" y="3798"/>
                    <a:pt x="3066" y="3633"/>
                  </a:cubicBezTo>
                  <a:cubicBezTo>
                    <a:pt x="2996" y="3510"/>
                    <a:pt x="2930" y="3385"/>
                    <a:pt x="2862" y="3261"/>
                  </a:cubicBezTo>
                  <a:cubicBezTo>
                    <a:pt x="2957" y="3200"/>
                    <a:pt x="3049" y="3176"/>
                    <a:pt x="3138" y="3176"/>
                  </a:cubicBezTo>
                  <a:close/>
                  <a:moveTo>
                    <a:pt x="2005" y="2894"/>
                  </a:moveTo>
                  <a:cubicBezTo>
                    <a:pt x="2315" y="2894"/>
                    <a:pt x="2538" y="3038"/>
                    <a:pt x="2711" y="3307"/>
                  </a:cubicBezTo>
                  <a:cubicBezTo>
                    <a:pt x="2812" y="3464"/>
                    <a:pt x="2904" y="3626"/>
                    <a:pt x="2994" y="3788"/>
                  </a:cubicBezTo>
                  <a:cubicBezTo>
                    <a:pt x="3124" y="4028"/>
                    <a:pt x="3322" y="4200"/>
                    <a:pt x="3587" y="4312"/>
                  </a:cubicBezTo>
                  <a:cubicBezTo>
                    <a:pt x="3519" y="4342"/>
                    <a:pt x="3444" y="4355"/>
                    <a:pt x="3368" y="4355"/>
                  </a:cubicBezTo>
                  <a:cubicBezTo>
                    <a:pt x="3210" y="4355"/>
                    <a:pt x="3046" y="4298"/>
                    <a:pt x="2922" y="4216"/>
                  </a:cubicBezTo>
                  <a:cubicBezTo>
                    <a:pt x="2830" y="4153"/>
                    <a:pt x="2748" y="4075"/>
                    <a:pt x="2666" y="3997"/>
                  </a:cubicBezTo>
                  <a:lnTo>
                    <a:pt x="2306" y="3652"/>
                  </a:lnTo>
                  <a:cubicBezTo>
                    <a:pt x="2246" y="3595"/>
                    <a:pt x="2179" y="3538"/>
                    <a:pt x="2124" y="3478"/>
                  </a:cubicBezTo>
                  <a:cubicBezTo>
                    <a:pt x="2077" y="3425"/>
                    <a:pt x="2035" y="3357"/>
                    <a:pt x="1996" y="3298"/>
                  </a:cubicBezTo>
                  <a:cubicBezTo>
                    <a:pt x="1916" y="3174"/>
                    <a:pt x="1847" y="3045"/>
                    <a:pt x="1772" y="2918"/>
                  </a:cubicBezTo>
                  <a:cubicBezTo>
                    <a:pt x="1855" y="2902"/>
                    <a:pt x="1932" y="2894"/>
                    <a:pt x="2005" y="2894"/>
                  </a:cubicBezTo>
                  <a:close/>
                  <a:moveTo>
                    <a:pt x="5326" y="3639"/>
                  </a:moveTo>
                  <a:cubicBezTo>
                    <a:pt x="5450" y="3639"/>
                    <a:pt x="5577" y="3664"/>
                    <a:pt x="5671" y="3790"/>
                  </a:cubicBezTo>
                  <a:cubicBezTo>
                    <a:pt x="5679" y="3802"/>
                    <a:pt x="5585" y="3896"/>
                    <a:pt x="5574" y="3907"/>
                  </a:cubicBezTo>
                  <a:cubicBezTo>
                    <a:pt x="5538" y="3942"/>
                    <a:pt x="5497" y="3971"/>
                    <a:pt x="5455" y="3999"/>
                  </a:cubicBezTo>
                  <a:cubicBezTo>
                    <a:pt x="5319" y="4086"/>
                    <a:pt x="5196" y="4179"/>
                    <a:pt x="5050" y="4249"/>
                  </a:cubicBezTo>
                  <a:cubicBezTo>
                    <a:pt x="4933" y="4305"/>
                    <a:pt x="4809" y="4350"/>
                    <a:pt x="4683" y="4385"/>
                  </a:cubicBezTo>
                  <a:cubicBezTo>
                    <a:pt x="4574" y="4415"/>
                    <a:pt x="4464" y="4452"/>
                    <a:pt x="4351" y="4452"/>
                  </a:cubicBezTo>
                  <a:cubicBezTo>
                    <a:pt x="4337" y="4452"/>
                    <a:pt x="4324" y="4452"/>
                    <a:pt x="4310" y="4450"/>
                  </a:cubicBezTo>
                  <a:cubicBezTo>
                    <a:pt x="4200" y="4442"/>
                    <a:pt x="4094" y="4408"/>
                    <a:pt x="3995" y="4359"/>
                  </a:cubicBezTo>
                  <a:cubicBezTo>
                    <a:pt x="3978" y="4302"/>
                    <a:pt x="4021" y="4284"/>
                    <a:pt x="4057" y="4259"/>
                  </a:cubicBezTo>
                  <a:cubicBezTo>
                    <a:pt x="4238" y="4132"/>
                    <a:pt x="4424" y="4009"/>
                    <a:pt x="4601" y="3878"/>
                  </a:cubicBezTo>
                  <a:cubicBezTo>
                    <a:pt x="4792" y="3736"/>
                    <a:pt x="5008" y="3656"/>
                    <a:pt x="5238" y="3642"/>
                  </a:cubicBezTo>
                  <a:cubicBezTo>
                    <a:pt x="5267" y="3640"/>
                    <a:pt x="5296" y="3639"/>
                    <a:pt x="5326" y="3639"/>
                  </a:cubicBezTo>
                  <a:close/>
                  <a:moveTo>
                    <a:pt x="6423" y="3625"/>
                  </a:moveTo>
                  <a:cubicBezTo>
                    <a:pt x="6456" y="3625"/>
                    <a:pt x="6489" y="3635"/>
                    <a:pt x="6524" y="3662"/>
                  </a:cubicBezTo>
                  <a:cubicBezTo>
                    <a:pt x="6531" y="3670"/>
                    <a:pt x="6435" y="3875"/>
                    <a:pt x="6427" y="3896"/>
                  </a:cubicBezTo>
                  <a:cubicBezTo>
                    <a:pt x="6391" y="3970"/>
                    <a:pt x="6352" y="4039"/>
                    <a:pt x="6316" y="4113"/>
                  </a:cubicBezTo>
                  <a:cubicBezTo>
                    <a:pt x="6310" y="4125"/>
                    <a:pt x="6304" y="4139"/>
                    <a:pt x="6299" y="4153"/>
                  </a:cubicBezTo>
                  <a:cubicBezTo>
                    <a:pt x="6278" y="4203"/>
                    <a:pt x="6261" y="4256"/>
                    <a:pt x="6234" y="4301"/>
                  </a:cubicBezTo>
                  <a:cubicBezTo>
                    <a:pt x="6142" y="4455"/>
                    <a:pt x="5900" y="4536"/>
                    <a:pt x="5738" y="4579"/>
                  </a:cubicBezTo>
                  <a:cubicBezTo>
                    <a:pt x="5592" y="4617"/>
                    <a:pt x="5442" y="4630"/>
                    <a:pt x="5291" y="4630"/>
                  </a:cubicBezTo>
                  <a:cubicBezTo>
                    <a:pt x="5217" y="4630"/>
                    <a:pt x="5142" y="4626"/>
                    <a:pt x="5068" y="4621"/>
                  </a:cubicBezTo>
                  <a:cubicBezTo>
                    <a:pt x="5004" y="4617"/>
                    <a:pt x="4943" y="4601"/>
                    <a:pt x="4911" y="4537"/>
                  </a:cubicBezTo>
                  <a:cubicBezTo>
                    <a:pt x="4923" y="4521"/>
                    <a:pt x="4928" y="4505"/>
                    <a:pt x="4939" y="4502"/>
                  </a:cubicBezTo>
                  <a:cubicBezTo>
                    <a:pt x="5284" y="4379"/>
                    <a:pt x="5558" y="4153"/>
                    <a:pt x="5832" y="3922"/>
                  </a:cubicBezTo>
                  <a:cubicBezTo>
                    <a:pt x="5974" y="3802"/>
                    <a:pt x="6133" y="3704"/>
                    <a:pt x="6312" y="3649"/>
                  </a:cubicBezTo>
                  <a:cubicBezTo>
                    <a:pt x="6349" y="3638"/>
                    <a:pt x="6386" y="3625"/>
                    <a:pt x="6423" y="3625"/>
                  </a:cubicBezTo>
                  <a:close/>
                  <a:moveTo>
                    <a:pt x="1201" y="3426"/>
                  </a:moveTo>
                  <a:lnTo>
                    <a:pt x="1201" y="3426"/>
                  </a:lnTo>
                  <a:cubicBezTo>
                    <a:pt x="1519" y="3682"/>
                    <a:pt x="1837" y="3911"/>
                    <a:pt x="2283" y="3931"/>
                  </a:cubicBezTo>
                  <a:cubicBezTo>
                    <a:pt x="2628" y="4244"/>
                    <a:pt x="3028" y="4440"/>
                    <a:pt x="3513" y="4440"/>
                  </a:cubicBezTo>
                  <a:cubicBezTo>
                    <a:pt x="3614" y="4440"/>
                    <a:pt x="3720" y="4431"/>
                    <a:pt x="3829" y="4413"/>
                  </a:cubicBezTo>
                  <a:cubicBezTo>
                    <a:pt x="3987" y="4556"/>
                    <a:pt x="4180" y="4580"/>
                    <a:pt x="4381" y="4580"/>
                  </a:cubicBezTo>
                  <a:cubicBezTo>
                    <a:pt x="4485" y="4580"/>
                    <a:pt x="4591" y="4574"/>
                    <a:pt x="4697" y="4574"/>
                  </a:cubicBezTo>
                  <a:cubicBezTo>
                    <a:pt x="4714" y="4574"/>
                    <a:pt x="4731" y="4574"/>
                    <a:pt x="4748" y="4574"/>
                  </a:cubicBezTo>
                  <a:cubicBezTo>
                    <a:pt x="4948" y="4709"/>
                    <a:pt x="5157" y="4758"/>
                    <a:pt x="5371" y="4758"/>
                  </a:cubicBezTo>
                  <a:cubicBezTo>
                    <a:pt x="5527" y="4758"/>
                    <a:pt x="5686" y="4732"/>
                    <a:pt x="5846" y="4695"/>
                  </a:cubicBezTo>
                  <a:cubicBezTo>
                    <a:pt x="5909" y="4681"/>
                    <a:pt x="5971" y="4658"/>
                    <a:pt x="6035" y="4658"/>
                  </a:cubicBezTo>
                  <a:cubicBezTo>
                    <a:pt x="6042" y="4658"/>
                    <a:pt x="6048" y="4658"/>
                    <a:pt x="6055" y="4659"/>
                  </a:cubicBezTo>
                  <a:cubicBezTo>
                    <a:pt x="6064" y="4653"/>
                    <a:pt x="6071" y="4648"/>
                    <a:pt x="6085" y="4637"/>
                  </a:cubicBezTo>
                  <a:lnTo>
                    <a:pt x="6085" y="4637"/>
                  </a:lnTo>
                  <a:cubicBezTo>
                    <a:pt x="6075" y="4650"/>
                    <a:pt x="6070" y="4659"/>
                    <a:pt x="6065" y="4667"/>
                  </a:cubicBezTo>
                  <a:cubicBezTo>
                    <a:pt x="6021" y="4865"/>
                    <a:pt x="5840" y="5135"/>
                    <a:pt x="5629" y="5309"/>
                  </a:cubicBezTo>
                  <a:cubicBezTo>
                    <a:pt x="5600" y="5306"/>
                    <a:pt x="5570" y="5304"/>
                    <a:pt x="5540" y="5304"/>
                  </a:cubicBezTo>
                  <a:cubicBezTo>
                    <a:pt x="5367" y="5304"/>
                    <a:pt x="5187" y="5352"/>
                    <a:pt x="5004" y="5353"/>
                  </a:cubicBezTo>
                  <a:cubicBezTo>
                    <a:pt x="5001" y="5353"/>
                    <a:pt x="4997" y="5353"/>
                    <a:pt x="4994" y="5353"/>
                  </a:cubicBezTo>
                  <a:cubicBezTo>
                    <a:pt x="4639" y="5353"/>
                    <a:pt x="4289" y="5298"/>
                    <a:pt x="3940" y="5229"/>
                  </a:cubicBezTo>
                  <a:cubicBezTo>
                    <a:pt x="3540" y="5149"/>
                    <a:pt x="3140" y="5070"/>
                    <a:pt x="2754" y="4938"/>
                  </a:cubicBezTo>
                  <a:cubicBezTo>
                    <a:pt x="2419" y="4824"/>
                    <a:pt x="2092" y="4697"/>
                    <a:pt x="1800" y="4496"/>
                  </a:cubicBezTo>
                  <a:cubicBezTo>
                    <a:pt x="1547" y="4321"/>
                    <a:pt x="1297" y="4129"/>
                    <a:pt x="1269" y="3784"/>
                  </a:cubicBezTo>
                  <a:cubicBezTo>
                    <a:pt x="1260" y="3667"/>
                    <a:pt x="1145" y="3572"/>
                    <a:pt x="1201" y="3426"/>
                  </a:cubicBezTo>
                  <a:close/>
                  <a:moveTo>
                    <a:pt x="1619" y="4550"/>
                  </a:moveTo>
                  <a:cubicBezTo>
                    <a:pt x="1694" y="4550"/>
                    <a:pt x="1747" y="4608"/>
                    <a:pt x="1805" y="4648"/>
                  </a:cubicBezTo>
                  <a:cubicBezTo>
                    <a:pt x="2157" y="4887"/>
                    <a:pt x="2524" y="5097"/>
                    <a:pt x="2920" y="5250"/>
                  </a:cubicBezTo>
                  <a:cubicBezTo>
                    <a:pt x="3282" y="5389"/>
                    <a:pt x="3656" y="5480"/>
                    <a:pt x="4042" y="5535"/>
                  </a:cubicBezTo>
                  <a:cubicBezTo>
                    <a:pt x="4281" y="5569"/>
                    <a:pt x="4520" y="5569"/>
                    <a:pt x="4758" y="5569"/>
                  </a:cubicBezTo>
                  <a:lnTo>
                    <a:pt x="4758" y="5569"/>
                  </a:lnTo>
                  <a:cubicBezTo>
                    <a:pt x="4878" y="5569"/>
                    <a:pt x="4997" y="5569"/>
                    <a:pt x="5116" y="5573"/>
                  </a:cubicBezTo>
                  <a:cubicBezTo>
                    <a:pt x="5122" y="5573"/>
                    <a:pt x="5128" y="5573"/>
                    <a:pt x="5134" y="5573"/>
                  </a:cubicBezTo>
                  <a:cubicBezTo>
                    <a:pt x="5214" y="5573"/>
                    <a:pt x="5293" y="5552"/>
                    <a:pt x="5376" y="5552"/>
                  </a:cubicBezTo>
                  <a:cubicBezTo>
                    <a:pt x="5397" y="5552"/>
                    <a:pt x="5418" y="5554"/>
                    <a:pt x="5440" y="5557"/>
                  </a:cubicBezTo>
                  <a:cubicBezTo>
                    <a:pt x="5112" y="5984"/>
                    <a:pt x="4736" y="6341"/>
                    <a:pt x="4237" y="6542"/>
                  </a:cubicBezTo>
                  <a:cubicBezTo>
                    <a:pt x="4180" y="6565"/>
                    <a:pt x="4121" y="6574"/>
                    <a:pt x="4061" y="6574"/>
                  </a:cubicBezTo>
                  <a:cubicBezTo>
                    <a:pt x="3993" y="6574"/>
                    <a:pt x="3923" y="6562"/>
                    <a:pt x="3855" y="6545"/>
                  </a:cubicBezTo>
                  <a:cubicBezTo>
                    <a:pt x="3492" y="6452"/>
                    <a:pt x="3153" y="6313"/>
                    <a:pt x="2827" y="6121"/>
                  </a:cubicBezTo>
                  <a:cubicBezTo>
                    <a:pt x="2574" y="5972"/>
                    <a:pt x="2398" y="5771"/>
                    <a:pt x="2225" y="5552"/>
                  </a:cubicBezTo>
                  <a:cubicBezTo>
                    <a:pt x="2001" y="5271"/>
                    <a:pt x="1825" y="4958"/>
                    <a:pt x="1624" y="4662"/>
                  </a:cubicBezTo>
                  <a:cubicBezTo>
                    <a:pt x="1605" y="4632"/>
                    <a:pt x="1576" y="4606"/>
                    <a:pt x="1587" y="4553"/>
                  </a:cubicBezTo>
                  <a:cubicBezTo>
                    <a:pt x="1598" y="4551"/>
                    <a:pt x="1609" y="4550"/>
                    <a:pt x="1619" y="4550"/>
                  </a:cubicBezTo>
                  <a:close/>
                  <a:moveTo>
                    <a:pt x="2768" y="1"/>
                  </a:moveTo>
                  <a:cubicBezTo>
                    <a:pt x="2534" y="1"/>
                    <a:pt x="2299" y="11"/>
                    <a:pt x="2064" y="33"/>
                  </a:cubicBezTo>
                  <a:cubicBezTo>
                    <a:pt x="1813" y="57"/>
                    <a:pt x="1566" y="93"/>
                    <a:pt x="1330" y="193"/>
                  </a:cubicBezTo>
                  <a:cubicBezTo>
                    <a:pt x="1143" y="272"/>
                    <a:pt x="1044" y="393"/>
                    <a:pt x="1012" y="588"/>
                  </a:cubicBezTo>
                  <a:cubicBezTo>
                    <a:pt x="940" y="1029"/>
                    <a:pt x="879" y="1470"/>
                    <a:pt x="864" y="1915"/>
                  </a:cubicBezTo>
                  <a:cubicBezTo>
                    <a:pt x="843" y="2569"/>
                    <a:pt x="937" y="3207"/>
                    <a:pt x="1125" y="3830"/>
                  </a:cubicBezTo>
                  <a:cubicBezTo>
                    <a:pt x="1334" y="4520"/>
                    <a:pt x="1674" y="5139"/>
                    <a:pt x="2188" y="5656"/>
                  </a:cubicBezTo>
                  <a:cubicBezTo>
                    <a:pt x="2384" y="5854"/>
                    <a:pt x="2577" y="6056"/>
                    <a:pt x="2809" y="6207"/>
                  </a:cubicBezTo>
                  <a:cubicBezTo>
                    <a:pt x="2801" y="6266"/>
                    <a:pt x="2795" y="6309"/>
                    <a:pt x="2788" y="6351"/>
                  </a:cubicBezTo>
                  <a:cubicBezTo>
                    <a:pt x="3164" y="6480"/>
                    <a:pt x="3545" y="6588"/>
                    <a:pt x="3930" y="6677"/>
                  </a:cubicBezTo>
                  <a:cubicBezTo>
                    <a:pt x="3885" y="6923"/>
                    <a:pt x="3691" y="7079"/>
                    <a:pt x="3481" y="7079"/>
                  </a:cubicBezTo>
                  <a:cubicBezTo>
                    <a:pt x="3431" y="7079"/>
                    <a:pt x="3381" y="7070"/>
                    <a:pt x="3332" y="7052"/>
                  </a:cubicBezTo>
                  <a:cubicBezTo>
                    <a:pt x="3272" y="7030"/>
                    <a:pt x="3212" y="7004"/>
                    <a:pt x="3151" y="6982"/>
                  </a:cubicBezTo>
                  <a:cubicBezTo>
                    <a:pt x="3107" y="6965"/>
                    <a:pt x="3074" y="6915"/>
                    <a:pt x="3024" y="6915"/>
                  </a:cubicBezTo>
                  <a:cubicBezTo>
                    <a:pt x="3010" y="6915"/>
                    <a:pt x="2994" y="6919"/>
                    <a:pt x="2977" y="6928"/>
                  </a:cubicBezTo>
                  <a:cubicBezTo>
                    <a:pt x="2952" y="7004"/>
                    <a:pt x="3015" y="7022"/>
                    <a:pt x="3060" y="7050"/>
                  </a:cubicBezTo>
                  <a:cubicBezTo>
                    <a:pt x="3311" y="7201"/>
                    <a:pt x="3593" y="7254"/>
                    <a:pt x="3877" y="7297"/>
                  </a:cubicBezTo>
                  <a:cubicBezTo>
                    <a:pt x="3906" y="7301"/>
                    <a:pt x="3934" y="7306"/>
                    <a:pt x="3965" y="7312"/>
                  </a:cubicBezTo>
                  <a:cubicBezTo>
                    <a:pt x="4046" y="7439"/>
                    <a:pt x="4067" y="7576"/>
                    <a:pt x="4077" y="7722"/>
                  </a:cubicBezTo>
                  <a:cubicBezTo>
                    <a:pt x="4112" y="8279"/>
                    <a:pt x="3993" y="8818"/>
                    <a:pt x="3888" y="9359"/>
                  </a:cubicBezTo>
                  <a:cubicBezTo>
                    <a:pt x="3837" y="9633"/>
                    <a:pt x="3799" y="9908"/>
                    <a:pt x="3696" y="10211"/>
                  </a:cubicBezTo>
                  <a:cubicBezTo>
                    <a:pt x="3651" y="10255"/>
                    <a:pt x="3578" y="10325"/>
                    <a:pt x="3532" y="10371"/>
                  </a:cubicBezTo>
                  <a:cubicBezTo>
                    <a:pt x="3422" y="10426"/>
                    <a:pt x="3324" y="10388"/>
                    <a:pt x="3257" y="10457"/>
                  </a:cubicBezTo>
                  <a:cubicBezTo>
                    <a:pt x="3353" y="10531"/>
                    <a:pt x="3353" y="10531"/>
                    <a:pt x="3610" y="10544"/>
                  </a:cubicBezTo>
                  <a:cubicBezTo>
                    <a:pt x="3968" y="10854"/>
                    <a:pt x="4362" y="11135"/>
                    <a:pt x="4788" y="11349"/>
                  </a:cubicBezTo>
                  <a:cubicBezTo>
                    <a:pt x="4771" y="11433"/>
                    <a:pt x="4725" y="11436"/>
                    <a:pt x="4684" y="11439"/>
                  </a:cubicBezTo>
                  <a:cubicBezTo>
                    <a:pt x="4577" y="11439"/>
                    <a:pt x="4468" y="11447"/>
                    <a:pt x="4361" y="11447"/>
                  </a:cubicBezTo>
                  <a:cubicBezTo>
                    <a:pt x="4296" y="11447"/>
                    <a:pt x="4232" y="11444"/>
                    <a:pt x="4168" y="11435"/>
                  </a:cubicBezTo>
                  <a:cubicBezTo>
                    <a:pt x="3651" y="11365"/>
                    <a:pt x="3128" y="11335"/>
                    <a:pt x="2617" y="11225"/>
                  </a:cubicBezTo>
                  <a:cubicBezTo>
                    <a:pt x="2071" y="11105"/>
                    <a:pt x="1530" y="10965"/>
                    <a:pt x="1025" y="10716"/>
                  </a:cubicBezTo>
                  <a:cubicBezTo>
                    <a:pt x="793" y="10601"/>
                    <a:pt x="577" y="10457"/>
                    <a:pt x="373" y="10299"/>
                  </a:cubicBezTo>
                  <a:cubicBezTo>
                    <a:pt x="253" y="10207"/>
                    <a:pt x="196" y="10077"/>
                    <a:pt x="190" y="9925"/>
                  </a:cubicBezTo>
                  <a:cubicBezTo>
                    <a:pt x="19" y="10067"/>
                    <a:pt x="0" y="10148"/>
                    <a:pt x="101" y="10326"/>
                  </a:cubicBezTo>
                  <a:cubicBezTo>
                    <a:pt x="155" y="10422"/>
                    <a:pt x="234" y="10496"/>
                    <a:pt x="319" y="10563"/>
                  </a:cubicBezTo>
                  <a:cubicBezTo>
                    <a:pt x="693" y="10859"/>
                    <a:pt x="1108" y="11087"/>
                    <a:pt x="1570" y="11216"/>
                  </a:cubicBezTo>
                  <a:cubicBezTo>
                    <a:pt x="2290" y="11417"/>
                    <a:pt x="3018" y="11580"/>
                    <a:pt x="3762" y="11666"/>
                  </a:cubicBezTo>
                  <a:cubicBezTo>
                    <a:pt x="3939" y="11687"/>
                    <a:pt x="4114" y="11697"/>
                    <a:pt x="4290" y="11697"/>
                  </a:cubicBezTo>
                  <a:cubicBezTo>
                    <a:pt x="4686" y="11697"/>
                    <a:pt x="5078" y="11643"/>
                    <a:pt x="5467" y="11532"/>
                  </a:cubicBezTo>
                  <a:cubicBezTo>
                    <a:pt x="5557" y="11505"/>
                    <a:pt x="5644" y="11469"/>
                    <a:pt x="5722" y="11418"/>
                  </a:cubicBezTo>
                  <a:cubicBezTo>
                    <a:pt x="5819" y="11353"/>
                    <a:pt x="5904" y="11274"/>
                    <a:pt x="5877" y="11136"/>
                  </a:cubicBezTo>
                  <a:lnTo>
                    <a:pt x="5877" y="11136"/>
                  </a:lnTo>
                  <a:cubicBezTo>
                    <a:pt x="5739" y="11211"/>
                    <a:pt x="5606" y="11298"/>
                    <a:pt x="5452" y="11339"/>
                  </a:cubicBezTo>
                  <a:cubicBezTo>
                    <a:pt x="5408" y="11350"/>
                    <a:pt x="5366" y="11357"/>
                    <a:pt x="5325" y="11357"/>
                  </a:cubicBezTo>
                  <a:cubicBezTo>
                    <a:pt x="5263" y="11357"/>
                    <a:pt x="5202" y="11342"/>
                    <a:pt x="5142" y="11307"/>
                  </a:cubicBezTo>
                  <a:cubicBezTo>
                    <a:pt x="4752" y="11082"/>
                    <a:pt x="4361" y="10858"/>
                    <a:pt x="3968" y="10634"/>
                  </a:cubicBezTo>
                  <a:cubicBezTo>
                    <a:pt x="3919" y="10607"/>
                    <a:pt x="3870" y="10580"/>
                    <a:pt x="3835" y="10516"/>
                  </a:cubicBezTo>
                  <a:cubicBezTo>
                    <a:pt x="3891" y="10485"/>
                    <a:pt x="3947" y="10474"/>
                    <a:pt x="4001" y="10474"/>
                  </a:cubicBezTo>
                  <a:cubicBezTo>
                    <a:pt x="4095" y="10474"/>
                    <a:pt x="4185" y="10505"/>
                    <a:pt x="4272" y="10517"/>
                  </a:cubicBezTo>
                  <a:cubicBezTo>
                    <a:pt x="4463" y="10543"/>
                    <a:pt x="4648" y="10604"/>
                    <a:pt x="4836" y="10641"/>
                  </a:cubicBezTo>
                  <a:cubicBezTo>
                    <a:pt x="5031" y="10678"/>
                    <a:pt x="5226" y="10704"/>
                    <a:pt x="5409" y="10795"/>
                  </a:cubicBezTo>
                  <a:cubicBezTo>
                    <a:pt x="5485" y="10833"/>
                    <a:pt x="5572" y="10846"/>
                    <a:pt x="5659" y="10846"/>
                  </a:cubicBezTo>
                  <a:cubicBezTo>
                    <a:pt x="5688" y="10846"/>
                    <a:pt x="5717" y="10845"/>
                    <a:pt x="5745" y="10843"/>
                  </a:cubicBezTo>
                  <a:cubicBezTo>
                    <a:pt x="5743" y="10775"/>
                    <a:pt x="5692" y="10741"/>
                    <a:pt x="5647" y="10709"/>
                  </a:cubicBezTo>
                  <a:cubicBezTo>
                    <a:pt x="5377" y="10518"/>
                    <a:pt x="5114" y="10319"/>
                    <a:pt x="4822" y="10159"/>
                  </a:cubicBezTo>
                  <a:cubicBezTo>
                    <a:pt x="4633" y="10054"/>
                    <a:pt x="4419" y="10014"/>
                    <a:pt x="4234" y="9917"/>
                  </a:cubicBezTo>
                  <a:cubicBezTo>
                    <a:pt x="4211" y="9811"/>
                    <a:pt x="4228" y="9719"/>
                    <a:pt x="4249" y="9628"/>
                  </a:cubicBezTo>
                  <a:cubicBezTo>
                    <a:pt x="4351" y="9177"/>
                    <a:pt x="4388" y="8720"/>
                    <a:pt x="4360" y="8257"/>
                  </a:cubicBezTo>
                  <a:cubicBezTo>
                    <a:pt x="4337" y="7899"/>
                    <a:pt x="4333" y="7540"/>
                    <a:pt x="4240" y="7179"/>
                  </a:cubicBezTo>
                  <a:cubicBezTo>
                    <a:pt x="4491" y="7066"/>
                    <a:pt x="4588" y="6854"/>
                    <a:pt x="4635" y="6618"/>
                  </a:cubicBezTo>
                  <a:cubicBezTo>
                    <a:pt x="5033" y="6506"/>
                    <a:pt x="5394" y="6352"/>
                    <a:pt x="5739" y="6158"/>
                  </a:cubicBezTo>
                  <a:cubicBezTo>
                    <a:pt x="6430" y="5767"/>
                    <a:pt x="6955" y="5214"/>
                    <a:pt x="7361" y="4530"/>
                  </a:cubicBezTo>
                  <a:cubicBezTo>
                    <a:pt x="7791" y="3805"/>
                    <a:pt x="8130" y="3051"/>
                    <a:pt x="8290" y="2224"/>
                  </a:cubicBezTo>
                  <a:cubicBezTo>
                    <a:pt x="8326" y="2024"/>
                    <a:pt x="8392" y="1828"/>
                    <a:pt x="8365" y="1635"/>
                  </a:cubicBezTo>
                  <a:cubicBezTo>
                    <a:pt x="8313" y="1549"/>
                    <a:pt x="8241" y="1498"/>
                    <a:pt x="8173" y="1447"/>
                  </a:cubicBezTo>
                  <a:cubicBezTo>
                    <a:pt x="7684" y="1080"/>
                    <a:pt x="7129" y="842"/>
                    <a:pt x="6557" y="647"/>
                  </a:cubicBezTo>
                  <a:cubicBezTo>
                    <a:pt x="5800" y="391"/>
                    <a:pt x="5031" y="192"/>
                    <a:pt x="4233" y="99"/>
                  </a:cubicBezTo>
                  <a:cubicBezTo>
                    <a:pt x="3744" y="43"/>
                    <a:pt x="3257" y="1"/>
                    <a:pt x="27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9" name="Rectángulo 158"/>
          <p:cNvSpPr/>
          <p:nvPr/>
        </p:nvSpPr>
        <p:spPr>
          <a:xfrm>
            <a:off x="121920" y="1236816"/>
            <a:ext cx="3035808" cy="12868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60" name="Rectángulo 159"/>
          <p:cNvSpPr/>
          <p:nvPr/>
        </p:nvSpPr>
        <p:spPr>
          <a:xfrm>
            <a:off x="3161071" y="1171422"/>
            <a:ext cx="3035808" cy="45719"/>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61" name="Rectángulo 160"/>
          <p:cNvSpPr/>
          <p:nvPr/>
        </p:nvSpPr>
        <p:spPr>
          <a:xfrm>
            <a:off x="6196879" y="1059596"/>
            <a:ext cx="2947121" cy="9070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162" name="Imagen 161"/>
          <p:cNvPicPr>
            <a:picLocks noChangeAspect="1"/>
          </p:cNvPicPr>
          <p:nvPr/>
        </p:nvPicPr>
        <p:blipFill>
          <a:blip r:embed="rId3"/>
          <a:stretch>
            <a:fillRect/>
          </a:stretch>
        </p:blipFill>
        <p:spPr>
          <a:xfrm>
            <a:off x="8289964" y="51827"/>
            <a:ext cx="732116" cy="1007824"/>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40"/>
        <p:cNvGrpSpPr/>
        <p:nvPr/>
      </p:nvGrpSpPr>
      <p:grpSpPr>
        <a:xfrm>
          <a:off x="0" y="0"/>
          <a:ext cx="0" cy="0"/>
          <a:chOff x="0" y="0"/>
          <a:chExt cx="0" cy="0"/>
        </a:xfrm>
      </p:grpSpPr>
      <p:sp>
        <p:nvSpPr>
          <p:cNvPr id="12" name="Freeform 5"/>
          <p:cNvSpPr>
            <a:spLocks noEditPoints="1"/>
          </p:cNvSpPr>
          <p:nvPr/>
        </p:nvSpPr>
        <p:spPr bwMode="auto">
          <a:xfrm rot="20350382">
            <a:off x="4728902" y="843940"/>
            <a:ext cx="1092199" cy="3170237"/>
          </a:xfrm>
          <a:custGeom>
            <a:avLst/>
            <a:gdLst>
              <a:gd name="T0" fmla="*/ 455 w 769"/>
              <a:gd name="T1" fmla="*/ 2236 h 2237"/>
              <a:gd name="T2" fmla="*/ 146 w 769"/>
              <a:gd name="T3" fmla="*/ 1776 h 2237"/>
              <a:gd name="T4" fmla="*/ 42 w 769"/>
              <a:gd name="T5" fmla="*/ 1654 h 2237"/>
              <a:gd name="T6" fmla="*/ 254 w 769"/>
              <a:gd name="T7" fmla="*/ 1747 h 2237"/>
              <a:gd name="T8" fmla="*/ 75 w 769"/>
              <a:gd name="T9" fmla="*/ 1551 h 2237"/>
              <a:gd name="T10" fmla="*/ 111 w 769"/>
              <a:gd name="T11" fmla="*/ 1521 h 2237"/>
              <a:gd name="T12" fmla="*/ 233 w 769"/>
              <a:gd name="T13" fmla="*/ 1584 h 2237"/>
              <a:gd name="T14" fmla="*/ 83 w 769"/>
              <a:gd name="T15" fmla="*/ 1331 h 2237"/>
              <a:gd name="T16" fmla="*/ 353 w 769"/>
              <a:gd name="T17" fmla="*/ 1417 h 2237"/>
              <a:gd name="T18" fmla="*/ 391 w 769"/>
              <a:gd name="T19" fmla="*/ 1380 h 2237"/>
              <a:gd name="T20" fmla="*/ 34 w 769"/>
              <a:gd name="T21" fmla="*/ 1050 h 2237"/>
              <a:gd name="T22" fmla="*/ 115 w 769"/>
              <a:gd name="T23" fmla="*/ 997 h 2237"/>
              <a:gd name="T24" fmla="*/ 376 w 769"/>
              <a:gd name="T25" fmla="*/ 1099 h 2237"/>
              <a:gd name="T26" fmla="*/ 100 w 769"/>
              <a:gd name="T27" fmla="*/ 885 h 2237"/>
              <a:gd name="T28" fmla="*/ 40 w 769"/>
              <a:gd name="T29" fmla="*/ 770 h 2237"/>
              <a:gd name="T30" fmla="*/ 120 w 769"/>
              <a:gd name="T31" fmla="*/ 756 h 2237"/>
              <a:gd name="T32" fmla="*/ 349 w 769"/>
              <a:gd name="T33" fmla="*/ 827 h 2237"/>
              <a:gd name="T34" fmla="*/ 315 w 769"/>
              <a:gd name="T35" fmla="*/ 752 h 2237"/>
              <a:gd name="T36" fmla="*/ 204 w 769"/>
              <a:gd name="T37" fmla="*/ 608 h 2237"/>
              <a:gd name="T38" fmla="*/ 255 w 769"/>
              <a:gd name="T39" fmla="*/ 557 h 2237"/>
              <a:gd name="T40" fmla="*/ 56 w 769"/>
              <a:gd name="T41" fmla="*/ 365 h 2237"/>
              <a:gd name="T42" fmla="*/ 81 w 769"/>
              <a:gd name="T43" fmla="*/ 282 h 2237"/>
              <a:gd name="T44" fmla="*/ 164 w 769"/>
              <a:gd name="T45" fmla="*/ 225 h 2237"/>
              <a:gd name="T46" fmla="*/ 297 w 769"/>
              <a:gd name="T47" fmla="*/ 227 h 2237"/>
              <a:gd name="T48" fmla="*/ 414 w 769"/>
              <a:gd name="T49" fmla="*/ 45 h 2237"/>
              <a:gd name="T50" fmla="*/ 402 w 769"/>
              <a:gd name="T51" fmla="*/ 287 h 2237"/>
              <a:gd name="T52" fmla="*/ 420 w 769"/>
              <a:gd name="T53" fmla="*/ 335 h 2237"/>
              <a:gd name="T54" fmla="*/ 366 w 769"/>
              <a:gd name="T55" fmla="*/ 570 h 2237"/>
              <a:gd name="T56" fmla="*/ 504 w 769"/>
              <a:gd name="T57" fmla="*/ 357 h 2237"/>
              <a:gd name="T58" fmla="*/ 545 w 769"/>
              <a:gd name="T59" fmla="*/ 411 h 2237"/>
              <a:gd name="T60" fmla="*/ 543 w 769"/>
              <a:gd name="T61" fmla="*/ 556 h 2237"/>
              <a:gd name="T62" fmla="*/ 408 w 769"/>
              <a:gd name="T63" fmla="*/ 873 h 2237"/>
              <a:gd name="T64" fmla="*/ 416 w 769"/>
              <a:gd name="T65" fmla="*/ 957 h 2237"/>
              <a:gd name="T66" fmla="*/ 511 w 769"/>
              <a:gd name="T67" fmla="*/ 933 h 2237"/>
              <a:gd name="T68" fmla="*/ 556 w 769"/>
              <a:gd name="T69" fmla="*/ 953 h 2237"/>
              <a:gd name="T70" fmla="*/ 673 w 769"/>
              <a:gd name="T71" fmla="*/ 837 h 2237"/>
              <a:gd name="T72" fmla="*/ 427 w 769"/>
              <a:gd name="T73" fmla="*/ 1243 h 2237"/>
              <a:gd name="T74" fmla="*/ 416 w 769"/>
              <a:gd name="T75" fmla="*/ 1344 h 2237"/>
              <a:gd name="T76" fmla="*/ 624 w 769"/>
              <a:gd name="T77" fmla="*/ 1167 h 2237"/>
              <a:gd name="T78" fmla="*/ 755 w 769"/>
              <a:gd name="T79" fmla="*/ 1154 h 2237"/>
              <a:gd name="T80" fmla="*/ 441 w 769"/>
              <a:gd name="T81" fmla="*/ 1546 h 2237"/>
              <a:gd name="T82" fmla="*/ 431 w 769"/>
              <a:gd name="T83" fmla="*/ 1609 h 2237"/>
              <a:gd name="T84" fmla="*/ 686 w 769"/>
              <a:gd name="T85" fmla="*/ 1397 h 2237"/>
              <a:gd name="T86" fmla="*/ 759 w 769"/>
              <a:gd name="T87" fmla="*/ 1322 h 2237"/>
              <a:gd name="T88" fmla="*/ 696 w 769"/>
              <a:gd name="T89" fmla="*/ 1492 h 2237"/>
              <a:gd name="T90" fmla="*/ 594 w 769"/>
              <a:gd name="T91" fmla="*/ 1726 h 2237"/>
              <a:gd name="T92" fmla="*/ 440 w 769"/>
              <a:gd name="T93" fmla="*/ 1957 h 2237"/>
              <a:gd name="T94" fmla="*/ 442 w 769"/>
              <a:gd name="T95" fmla="*/ 2054 h 2237"/>
              <a:gd name="T96" fmla="*/ 417 w 769"/>
              <a:gd name="T97" fmla="*/ 1968 h 2237"/>
              <a:gd name="T98" fmla="*/ 404 w 769"/>
              <a:gd name="T99" fmla="*/ 1672 h 2237"/>
              <a:gd name="T100" fmla="*/ 277 w 769"/>
              <a:gd name="T101" fmla="*/ 1404 h 2237"/>
              <a:gd name="T102" fmla="*/ 335 w 769"/>
              <a:gd name="T103" fmla="*/ 1482 h 2237"/>
              <a:gd name="T104" fmla="*/ 326 w 769"/>
              <a:gd name="T105" fmla="*/ 496 h 2237"/>
              <a:gd name="T106" fmla="*/ 273 w 769"/>
              <a:gd name="T107" fmla="*/ 503 h 2237"/>
              <a:gd name="T108" fmla="*/ 356 w 769"/>
              <a:gd name="T109" fmla="*/ 947 h 2237"/>
              <a:gd name="T110" fmla="*/ 308 w 769"/>
              <a:gd name="T111" fmla="*/ 829 h 2237"/>
              <a:gd name="T112" fmla="*/ 363 w 769"/>
              <a:gd name="T113" fmla="*/ 990 h 2237"/>
              <a:gd name="T114" fmla="*/ 379 w 769"/>
              <a:gd name="T115" fmla="*/ 1127 h 2237"/>
              <a:gd name="T116" fmla="*/ 388 w 769"/>
              <a:gd name="T117" fmla="*/ 1252 h 2237"/>
              <a:gd name="T118" fmla="*/ 362 w 769"/>
              <a:gd name="T119" fmla="*/ 1303 h 2237"/>
              <a:gd name="T120" fmla="*/ 348 w 769"/>
              <a:gd name="T121" fmla="*/ 1053 h 2237"/>
              <a:gd name="T122" fmla="*/ 313 w 769"/>
              <a:gd name="T123" fmla="*/ 408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69" h="2237">
                <a:moveTo>
                  <a:pt x="719" y="1782"/>
                </a:moveTo>
                <a:cubicBezTo>
                  <a:pt x="703" y="1806"/>
                  <a:pt x="687" y="1829"/>
                  <a:pt x="671" y="1853"/>
                </a:cubicBezTo>
                <a:cubicBezTo>
                  <a:pt x="631" y="1909"/>
                  <a:pt x="588" y="1962"/>
                  <a:pt x="539" y="2010"/>
                </a:cubicBezTo>
                <a:cubicBezTo>
                  <a:pt x="512" y="2036"/>
                  <a:pt x="483" y="2060"/>
                  <a:pt x="454" y="2084"/>
                </a:cubicBezTo>
                <a:cubicBezTo>
                  <a:pt x="447" y="2090"/>
                  <a:pt x="444" y="2094"/>
                  <a:pt x="445" y="2104"/>
                </a:cubicBezTo>
                <a:cubicBezTo>
                  <a:pt x="451" y="2135"/>
                  <a:pt x="454" y="2167"/>
                  <a:pt x="459" y="2199"/>
                </a:cubicBezTo>
                <a:cubicBezTo>
                  <a:pt x="460" y="2209"/>
                  <a:pt x="463" y="2218"/>
                  <a:pt x="464" y="2228"/>
                </a:cubicBezTo>
                <a:cubicBezTo>
                  <a:pt x="465" y="2230"/>
                  <a:pt x="464" y="2234"/>
                  <a:pt x="462" y="2235"/>
                </a:cubicBezTo>
                <a:cubicBezTo>
                  <a:pt x="461" y="2237"/>
                  <a:pt x="457" y="2237"/>
                  <a:pt x="455" y="2236"/>
                </a:cubicBezTo>
                <a:cubicBezTo>
                  <a:pt x="446" y="2233"/>
                  <a:pt x="441" y="2226"/>
                  <a:pt x="440" y="2218"/>
                </a:cubicBezTo>
                <a:cubicBezTo>
                  <a:pt x="436" y="2200"/>
                  <a:pt x="432" y="2183"/>
                  <a:pt x="430" y="2166"/>
                </a:cubicBezTo>
                <a:cubicBezTo>
                  <a:pt x="427" y="2136"/>
                  <a:pt x="426" y="2106"/>
                  <a:pt x="424" y="2077"/>
                </a:cubicBezTo>
                <a:cubicBezTo>
                  <a:pt x="423" y="2069"/>
                  <a:pt x="420" y="2065"/>
                  <a:pt x="413" y="2061"/>
                </a:cubicBezTo>
                <a:cubicBezTo>
                  <a:pt x="393" y="2049"/>
                  <a:pt x="373" y="2035"/>
                  <a:pt x="355" y="2020"/>
                </a:cubicBezTo>
                <a:cubicBezTo>
                  <a:pt x="315" y="1988"/>
                  <a:pt x="282" y="1950"/>
                  <a:pt x="251" y="1910"/>
                </a:cubicBezTo>
                <a:cubicBezTo>
                  <a:pt x="217" y="1869"/>
                  <a:pt x="183" y="1829"/>
                  <a:pt x="149" y="1788"/>
                </a:cubicBezTo>
                <a:cubicBezTo>
                  <a:pt x="143" y="1781"/>
                  <a:pt x="137" y="1773"/>
                  <a:pt x="132" y="1764"/>
                </a:cubicBezTo>
                <a:cubicBezTo>
                  <a:pt x="137" y="1768"/>
                  <a:pt x="142" y="1772"/>
                  <a:pt x="146" y="1776"/>
                </a:cubicBezTo>
                <a:cubicBezTo>
                  <a:pt x="187" y="1809"/>
                  <a:pt x="222" y="1848"/>
                  <a:pt x="257" y="1888"/>
                </a:cubicBezTo>
                <a:cubicBezTo>
                  <a:pt x="293" y="1928"/>
                  <a:pt x="334" y="1964"/>
                  <a:pt x="376" y="1998"/>
                </a:cubicBezTo>
                <a:cubicBezTo>
                  <a:pt x="391" y="2011"/>
                  <a:pt x="405" y="2024"/>
                  <a:pt x="420" y="2037"/>
                </a:cubicBezTo>
                <a:cubicBezTo>
                  <a:pt x="420" y="2030"/>
                  <a:pt x="419" y="2023"/>
                  <a:pt x="420" y="2015"/>
                </a:cubicBezTo>
                <a:cubicBezTo>
                  <a:pt x="422" y="1999"/>
                  <a:pt x="415" y="1991"/>
                  <a:pt x="400" y="1983"/>
                </a:cubicBezTo>
                <a:cubicBezTo>
                  <a:pt x="368" y="1967"/>
                  <a:pt x="342" y="1941"/>
                  <a:pt x="316" y="1916"/>
                </a:cubicBezTo>
                <a:cubicBezTo>
                  <a:pt x="272" y="1873"/>
                  <a:pt x="228" y="1829"/>
                  <a:pt x="185" y="1786"/>
                </a:cubicBezTo>
                <a:cubicBezTo>
                  <a:pt x="154" y="1755"/>
                  <a:pt x="124" y="1725"/>
                  <a:pt x="93" y="1695"/>
                </a:cubicBezTo>
                <a:cubicBezTo>
                  <a:pt x="77" y="1680"/>
                  <a:pt x="59" y="1668"/>
                  <a:pt x="42" y="1654"/>
                </a:cubicBezTo>
                <a:cubicBezTo>
                  <a:pt x="39" y="1652"/>
                  <a:pt x="36" y="1650"/>
                  <a:pt x="33" y="1648"/>
                </a:cubicBezTo>
                <a:cubicBezTo>
                  <a:pt x="34" y="1648"/>
                  <a:pt x="34" y="1647"/>
                  <a:pt x="34" y="1646"/>
                </a:cubicBezTo>
                <a:cubicBezTo>
                  <a:pt x="54" y="1655"/>
                  <a:pt x="75" y="1661"/>
                  <a:pt x="93" y="1672"/>
                </a:cubicBezTo>
                <a:cubicBezTo>
                  <a:pt x="157" y="1713"/>
                  <a:pt x="221" y="1755"/>
                  <a:pt x="285" y="1797"/>
                </a:cubicBezTo>
                <a:cubicBezTo>
                  <a:pt x="327" y="1824"/>
                  <a:pt x="368" y="1852"/>
                  <a:pt x="409" y="1879"/>
                </a:cubicBezTo>
                <a:cubicBezTo>
                  <a:pt x="410" y="1880"/>
                  <a:pt x="411" y="1881"/>
                  <a:pt x="413" y="1882"/>
                </a:cubicBezTo>
                <a:cubicBezTo>
                  <a:pt x="413" y="1873"/>
                  <a:pt x="413" y="1866"/>
                  <a:pt x="413" y="1858"/>
                </a:cubicBezTo>
                <a:cubicBezTo>
                  <a:pt x="413" y="1856"/>
                  <a:pt x="411" y="1854"/>
                  <a:pt x="409" y="1854"/>
                </a:cubicBezTo>
                <a:cubicBezTo>
                  <a:pt x="348" y="1832"/>
                  <a:pt x="302" y="1789"/>
                  <a:pt x="254" y="1747"/>
                </a:cubicBezTo>
                <a:cubicBezTo>
                  <a:pt x="207" y="1706"/>
                  <a:pt x="159" y="1665"/>
                  <a:pt x="112" y="1623"/>
                </a:cubicBezTo>
                <a:cubicBezTo>
                  <a:pt x="92" y="1606"/>
                  <a:pt x="74" y="1587"/>
                  <a:pt x="55" y="1568"/>
                </a:cubicBezTo>
                <a:cubicBezTo>
                  <a:pt x="53" y="1566"/>
                  <a:pt x="51" y="1564"/>
                  <a:pt x="49" y="1561"/>
                </a:cubicBezTo>
                <a:cubicBezTo>
                  <a:pt x="50" y="1561"/>
                  <a:pt x="50" y="1560"/>
                  <a:pt x="51" y="1559"/>
                </a:cubicBezTo>
                <a:cubicBezTo>
                  <a:pt x="80" y="1580"/>
                  <a:pt x="110" y="1601"/>
                  <a:pt x="139" y="1622"/>
                </a:cubicBezTo>
                <a:cubicBezTo>
                  <a:pt x="140" y="1622"/>
                  <a:pt x="140" y="1621"/>
                  <a:pt x="140" y="1621"/>
                </a:cubicBezTo>
                <a:cubicBezTo>
                  <a:pt x="112" y="1594"/>
                  <a:pt x="83" y="1567"/>
                  <a:pt x="54" y="1540"/>
                </a:cubicBezTo>
                <a:cubicBezTo>
                  <a:pt x="55" y="1540"/>
                  <a:pt x="55" y="1539"/>
                  <a:pt x="56" y="1538"/>
                </a:cubicBezTo>
                <a:cubicBezTo>
                  <a:pt x="62" y="1543"/>
                  <a:pt x="69" y="1547"/>
                  <a:pt x="75" y="1551"/>
                </a:cubicBezTo>
                <a:cubicBezTo>
                  <a:pt x="123" y="1587"/>
                  <a:pt x="171" y="1622"/>
                  <a:pt x="219" y="1658"/>
                </a:cubicBezTo>
                <a:cubicBezTo>
                  <a:pt x="263" y="1692"/>
                  <a:pt x="307" y="1724"/>
                  <a:pt x="351" y="1759"/>
                </a:cubicBezTo>
                <a:cubicBezTo>
                  <a:pt x="370" y="1773"/>
                  <a:pt x="387" y="1790"/>
                  <a:pt x="404" y="1807"/>
                </a:cubicBezTo>
                <a:cubicBezTo>
                  <a:pt x="406" y="1809"/>
                  <a:pt x="408" y="1811"/>
                  <a:pt x="409" y="1813"/>
                </a:cubicBezTo>
                <a:cubicBezTo>
                  <a:pt x="410" y="1813"/>
                  <a:pt x="411" y="1813"/>
                  <a:pt x="412" y="1812"/>
                </a:cubicBezTo>
                <a:cubicBezTo>
                  <a:pt x="411" y="1799"/>
                  <a:pt x="411" y="1786"/>
                  <a:pt x="409" y="1773"/>
                </a:cubicBezTo>
                <a:cubicBezTo>
                  <a:pt x="409" y="1772"/>
                  <a:pt x="407" y="1770"/>
                  <a:pt x="406" y="1770"/>
                </a:cubicBezTo>
                <a:cubicBezTo>
                  <a:pt x="334" y="1728"/>
                  <a:pt x="271" y="1674"/>
                  <a:pt x="211" y="1616"/>
                </a:cubicBezTo>
                <a:cubicBezTo>
                  <a:pt x="178" y="1584"/>
                  <a:pt x="144" y="1553"/>
                  <a:pt x="111" y="1521"/>
                </a:cubicBezTo>
                <a:cubicBezTo>
                  <a:pt x="96" y="1508"/>
                  <a:pt x="84" y="1492"/>
                  <a:pt x="70" y="1477"/>
                </a:cubicBezTo>
                <a:cubicBezTo>
                  <a:pt x="71" y="1477"/>
                  <a:pt x="71" y="1476"/>
                  <a:pt x="72" y="1475"/>
                </a:cubicBezTo>
                <a:cubicBezTo>
                  <a:pt x="77" y="1479"/>
                  <a:pt x="82" y="1482"/>
                  <a:pt x="87" y="1486"/>
                </a:cubicBezTo>
                <a:cubicBezTo>
                  <a:pt x="142" y="1529"/>
                  <a:pt x="197" y="1573"/>
                  <a:pt x="252" y="1615"/>
                </a:cubicBezTo>
                <a:cubicBezTo>
                  <a:pt x="289" y="1644"/>
                  <a:pt x="327" y="1672"/>
                  <a:pt x="365" y="1700"/>
                </a:cubicBezTo>
                <a:cubicBezTo>
                  <a:pt x="379" y="1711"/>
                  <a:pt x="392" y="1723"/>
                  <a:pt x="406" y="1736"/>
                </a:cubicBezTo>
                <a:cubicBezTo>
                  <a:pt x="406" y="1722"/>
                  <a:pt x="407" y="1709"/>
                  <a:pt x="406" y="1696"/>
                </a:cubicBezTo>
                <a:cubicBezTo>
                  <a:pt x="406" y="1694"/>
                  <a:pt x="403" y="1691"/>
                  <a:pt x="401" y="1690"/>
                </a:cubicBezTo>
                <a:cubicBezTo>
                  <a:pt x="336" y="1670"/>
                  <a:pt x="283" y="1629"/>
                  <a:pt x="233" y="1584"/>
                </a:cubicBezTo>
                <a:cubicBezTo>
                  <a:pt x="197" y="1553"/>
                  <a:pt x="163" y="1520"/>
                  <a:pt x="128" y="1488"/>
                </a:cubicBezTo>
                <a:cubicBezTo>
                  <a:pt x="105" y="1466"/>
                  <a:pt x="81" y="1445"/>
                  <a:pt x="52" y="1432"/>
                </a:cubicBezTo>
                <a:cubicBezTo>
                  <a:pt x="51" y="1432"/>
                  <a:pt x="51" y="1431"/>
                  <a:pt x="50" y="1429"/>
                </a:cubicBezTo>
                <a:cubicBezTo>
                  <a:pt x="76" y="1432"/>
                  <a:pt x="98" y="1442"/>
                  <a:pt x="122" y="1450"/>
                </a:cubicBezTo>
                <a:cubicBezTo>
                  <a:pt x="96" y="1430"/>
                  <a:pt x="70" y="1411"/>
                  <a:pt x="44" y="1391"/>
                </a:cubicBezTo>
                <a:cubicBezTo>
                  <a:pt x="116" y="1414"/>
                  <a:pt x="178" y="1457"/>
                  <a:pt x="244" y="1490"/>
                </a:cubicBezTo>
                <a:cubicBezTo>
                  <a:pt x="172" y="1430"/>
                  <a:pt x="96" y="1376"/>
                  <a:pt x="29" y="1309"/>
                </a:cubicBezTo>
                <a:cubicBezTo>
                  <a:pt x="47" y="1317"/>
                  <a:pt x="65" y="1324"/>
                  <a:pt x="83" y="1332"/>
                </a:cubicBezTo>
                <a:cubicBezTo>
                  <a:pt x="83" y="1332"/>
                  <a:pt x="83" y="1331"/>
                  <a:pt x="83" y="1331"/>
                </a:cubicBezTo>
                <a:cubicBezTo>
                  <a:pt x="61" y="1313"/>
                  <a:pt x="38" y="1295"/>
                  <a:pt x="15" y="1277"/>
                </a:cubicBezTo>
                <a:cubicBezTo>
                  <a:pt x="16" y="1276"/>
                  <a:pt x="16" y="1275"/>
                  <a:pt x="17" y="1275"/>
                </a:cubicBezTo>
                <a:cubicBezTo>
                  <a:pt x="31" y="1279"/>
                  <a:pt x="46" y="1283"/>
                  <a:pt x="60" y="1289"/>
                </a:cubicBezTo>
                <a:cubicBezTo>
                  <a:pt x="92" y="1303"/>
                  <a:pt x="124" y="1318"/>
                  <a:pt x="156" y="1332"/>
                </a:cubicBezTo>
                <a:cubicBezTo>
                  <a:pt x="163" y="1335"/>
                  <a:pt x="170" y="1337"/>
                  <a:pt x="178" y="1339"/>
                </a:cubicBezTo>
                <a:cubicBezTo>
                  <a:pt x="160" y="1326"/>
                  <a:pt x="142" y="1313"/>
                  <a:pt x="124" y="1300"/>
                </a:cubicBezTo>
                <a:cubicBezTo>
                  <a:pt x="106" y="1287"/>
                  <a:pt x="88" y="1274"/>
                  <a:pt x="70" y="1260"/>
                </a:cubicBezTo>
                <a:cubicBezTo>
                  <a:pt x="52" y="1246"/>
                  <a:pt x="36" y="1230"/>
                  <a:pt x="19" y="1214"/>
                </a:cubicBezTo>
                <a:cubicBezTo>
                  <a:pt x="138" y="1270"/>
                  <a:pt x="251" y="1333"/>
                  <a:pt x="353" y="1417"/>
                </a:cubicBezTo>
                <a:cubicBezTo>
                  <a:pt x="351" y="1415"/>
                  <a:pt x="350" y="1413"/>
                  <a:pt x="349" y="1412"/>
                </a:cubicBezTo>
                <a:cubicBezTo>
                  <a:pt x="330" y="1392"/>
                  <a:pt x="312" y="1372"/>
                  <a:pt x="293" y="1352"/>
                </a:cubicBezTo>
                <a:cubicBezTo>
                  <a:pt x="286" y="1346"/>
                  <a:pt x="279" y="1339"/>
                  <a:pt x="271" y="1334"/>
                </a:cubicBezTo>
                <a:cubicBezTo>
                  <a:pt x="232" y="1311"/>
                  <a:pt x="198" y="1282"/>
                  <a:pt x="164" y="1252"/>
                </a:cubicBezTo>
                <a:cubicBezTo>
                  <a:pt x="127" y="1220"/>
                  <a:pt x="90" y="1187"/>
                  <a:pt x="53" y="1154"/>
                </a:cubicBezTo>
                <a:cubicBezTo>
                  <a:pt x="52" y="1154"/>
                  <a:pt x="51" y="1153"/>
                  <a:pt x="51" y="1151"/>
                </a:cubicBezTo>
                <a:cubicBezTo>
                  <a:pt x="57" y="1153"/>
                  <a:pt x="64" y="1155"/>
                  <a:pt x="70" y="1157"/>
                </a:cubicBezTo>
                <a:cubicBezTo>
                  <a:pt x="129" y="1177"/>
                  <a:pt x="179" y="1210"/>
                  <a:pt x="227" y="1249"/>
                </a:cubicBezTo>
                <a:cubicBezTo>
                  <a:pt x="282" y="1293"/>
                  <a:pt x="336" y="1336"/>
                  <a:pt x="391" y="1380"/>
                </a:cubicBezTo>
                <a:cubicBezTo>
                  <a:pt x="392" y="1380"/>
                  <a:pt x="393" y="1381"/>
                  <a:pt x="396" y="1381"/>
                </a:cubicBezTo>
                <a:cubicBezTo>
                  <a:pt x="395" y="1378"/>
                  <a:pt x="394" y="1374"/>
                  <a:pt x="393" y="1372"/>
                </a:cubicBezTo>
                <a:cubicBezTo>
                  <a:pt x="374" y="1349"/>
                  <a:pt x="355" y="1327"/>
                  <a:pt x="337" y="1304"/>
                </a:cubicBezTo>
                <a:cubicBezTo>
                  <a:pt x="321" y="1285"/>
                  <a:pt x="302" y="1270"/>
                  <a:pt x="281" y="1258"/>
                </a:cubicBezTo>
                <a:cubicBezTo>
                  <a:pt x="253" y="1241"/>
                  <a:pt x="227" y="1222"/>
                  <a:pt x="202" y="1202"/>
                </a:cubicBezTo>
                <a:cubicBezTo>
                  <a:pt x="155" y="1164"/>
                  <a:pt x="109" y="1124"/>
                  <a:pt x="62" y="1086"/>
                </a:cubicBezTo>
                <a:cubicBezTo>
                  <a:pt x="44" y="1071"/>
                  <a:pt x="26" y="1057"/>
                  <a:pt x="4" y="1051"/>
                </a:cubicBezTo>
                <a:cubicBezTo>
                  <a:pt x="4" y="1050"/>
                  <a:pt x="4" y="1049"/>
                  <a:pt x="4" y="1048"/>
                </a:cubicBezTo>
                <a:cubicBezTo>
                  <a:pt x="14" y="1049"/>
                  <a:pt x="24" y="1049"/>
                  <a:pt x="34" y="1050"/>
                </a:cubicBezTo>
                <a:cubicBezTo>
                  <a:pt x="53" y="1052"/>
                  <a:pt x="70" y="1061"/>
                  <a:pt x="87" y="1070"/>
                </a:cubicBezTo>
                <a:cubicBezTo>
                  <a:pt x="119" y="1086"/>
                  <a:pt x="151" y="1103"/>
                  <a:pt x="183" y="1119"/>
                </a:cubicBezTo>
                <a:cubicBezTo>
                  <a:pt x="186" y="1121"/>
                  <a:pt x="190" y="1122"/>
                  <a:pt x="194" y="1123"/>
                </a:cubicBezTo>
                <a:cubicBezTo>
                  <a:pt x="146" y="1058"/>
                  <a:pt x="85" y="1010"/>
                  <a:pt x="13" y="970"/>
                </a:cubicBezTo>
                <a:cubicBezTo>
                  <a:pt x="20" y="970"/>
                  <a:pt x="24" y="970"/>
                  <a:pt x="31" y="970"/>
                </a:cubicBezTo>
                <a:cubicBezTo>
                  <a:pt x="25" y="966"/>
                  <a:pt x="20" y="963"/>
                  <a:pt x="15" y="961"/>
                </a:cubicBezTo>
                <a:cubicBezTo>
                  <a:pt x="10" y="958"/>
                  <a:pt x="5" y="956"/>
                  <a:pt x="0" y="952"/>
                </a:cubicBezTo>
                <a:cubicBezTo>
                  <a:pt x="10" y="950"/>
                  <a:pt x="21" y="950"/>
                  <a:pt x="31" y="955"/>
                </a:cubicBezTo>
                <a:cubicBezTo>
                  <a:pt x="59" y="969"/>
                  <a:pt x="87" y="983"/>
                  <a:pt x="115" y="997"/>
                </a:cubicBezTo>
                <a:cubicBezTo>
                  <a:pt x="131" y="1005"/>
                  <a:pt x="147" y="1014"/>
                  <a:pt x="163" y="1023"/>
                </a:cubicBezTo>
                <a:cubicBezTo>
                  <a:pt x="165" y="1024"/>
                  <a:pt x="166" y="1024"/>
                  <a:pt x="168" y="1025"/>
                </a:cubicBezTo>
                <a:cubicBezTo>
                  <a:pt x="122" y="988"/>
                  <a:pt x="66" y="965"/>
                  <a:pt x="24" y="922"/>
                </a:cubicBezTo>
                <a:cubicBezTo>
                  <a:pt x="24" y="921"/>
                  <a:pt x="25" y="920"/>
                  <a:pt x="25" y="919"/>
                </a:cubicBezTo>
                <a:cubicBezTo>
                  <a:pt x="44" y="924"/>
                  <a:pt x="62" y="929"/>
                  <a:pt x="80" y="934"/>
                </a:cubicBezTo>
                <a:cubicBezTo>
                  <a:pt x="133" y="950"/>
                  <a:pt x="179" y="978"/>
                  <a:pt x="225" y="1008"/>
                </a:cubicBezTo>
                <a:cubicBezTo>
                  <a:pt x="272" y="1039"/>
                  <a:pt x="319" y="1071"/>
                  <a:pt x="365" y="1102"/>
                </a:cubicBezTo>
                <a:cubicBezTo>
                  <a:pt x="371" y="1106"/>
                  <a:pt x="376" y="1109"/>
                  <a:pt x="382" y="1112"/>
                </a:cubicBezTo>
                <a:cubicBezTo>
                  <a:pt x="382" y="1106"/>
                  <a:pt x="380" y="1103"/>
                  <a:pt x="376" y="1099"/>
                </a:cubicBezTo>
                <a:cubicBezTo>
                  <a:pt x="361" y="1089"/>
                  <a:pt x="346" y="1078"/>
                  <a:pt x="333" y="1065"/>
                </a:cubicBezTo>
                <a:cubicBezTo>
                  <a:pt x="317" y="1049"/>
                  <a:pt x="299" y="1037"/>
                  <a:pt x="278" y="1027"/>
                </a:cubicBezTo>
                <a:cubicBezTo>
                  <a:pt x="252" y="1014"/>
                  <a:pt x="229" y="997"/>
                  <a:pt x="204" y="983"/>
                </a:cubicBezTo>
                <a:cubicBezTo>
                  <a:pt x="163" y="958"/>
                  <a:pt x="122" y="933"/>
                  <a:pt x="82" y="907"/>
                </a:cubicBezTo>
                <a:cubicBezTo>
                  <a:pt x="59" y="894"/>
                  <a:pt x="38" y="879"/>
                  <a:pt x="22" y="857"/>
                </a:cubicBezTo>
                <a:cubicBezTo>
                  <a:pt x="21" y="856"/>
                  <a:pt x="20" y="854"/>
                  <a:pt x="19" y="853"/>
                </a:cubicBezTo>
                <a:cubicBezTo>
                  <a:pt x="19" y="852"/>
                  <a:pt x="19" y="851"/>
                  <a:pt x="19" y="851"/>
                </a:cubicBezTo>
                <a:cubicBezTo>
                  <a:pt x="19" y="850"/>
                  <a:pt x="20" y="850"/>
                  <a:pt x="20" y="850"/>
                </a:cubicBezTo>
                <a:cubicBezTo>
                  <a:pt x="44" y="868"/>
                  <a:pt x="71" y="878"/>
                  <a:pt x="100" y="885"/>
                </a:cubicBezTo>
                <a:cubicBezTo>
                  <a:pt x="157" y="899"/>
                  <a:pt x="205" y="930"/>
                  <a:pt x="251" y="966"/>
                </a:cubicBezTo>
                <a:cubicBezTo>
                  <a:pt x="289" y="997"/>
                  <a:pt x="331" y="1022"/>
                  <a:pt x="374" y="1047"/>
                </a:cubicBezTo>
                <a:cubicBezTo>
                  <a:pt x="377" y="1032"/>
                  <a:pt x="376" y="1034"/>
                  <a:pt x="364" y="1026"/>
                </a:cubicBezTo>
                <a:cubicBezTo>
                  <a:pt x="347" y="1014"/>
                  <a:pt x="331" y="1001"/>
                  <a:pt x="315" y="987"/>
                </a:cubicBezTo>
                <a:cubicBezTo>
                  <a:pt x="287" y="961"/>
                  <a:pt x="261" y="934"/>
                  <a:pt x="233" y="909"/>
                </a:cubicBezTo>
                <a:cubicBezTo>
                  <a:pt x="211" y="891"/>
                  <a:pt x="188" y="875"/>
                  <a:pt x="164" y="859"/>
                </a:cubicBezTo>
                <a:cubicBezTo>
                  <a:pt x="134" y="839"/>
                  <a:pt x="103" y="819"/>
                  <a:pt x="73" y="798"/>
                </a:cubicBezTo>
                <a:cubicBezTo>
                  <a:pt x="61" y="790"/>
                  <a:pt x="50" y="781"/>
                  <a:pt x="39" y="772"/>
                </a:cubicBezTo>
                <a:cubicBezTo>
                  <a:pt x="39" y="771"/>
                  <a:pt x="39" y="771"/>
                  <a:pt x="40" y="770"/>
                </a:cubicBezTo>
                <a:cubicBezTo>
                  <a:pt x="55" y="777"/>
                  <a:pt x="70" y="784"/>
                  <a:pt x="85" y="791"/>
                </a:cubicBezTo>
                <a:cubicBezTo>
                  <a:pt x="85" y="791"/>
                  <a:pt x="86" y="790"/>
                  <a:pt x="86" y="790"/>
                </a:cubicBezTo>
                <a:cubicBezTo>
                  <a:pt x="70" y="777"/>
                  <a:pt x="55" y="764"/>
                  <a:pt x="39" y="751"/>
                </a:cubicBezTo>
                <a:cubicBezTo>
                  <a:pt x="40" y="750"/>
                  <a:pt x="40" y="750"/>
                  <a:pt x="40" y="749"/>
                </a:cubicBezTo>
                <a:cubicBezTo>
                  <a:pt x="96" y="778"/>
                  <a:pt x="153" y="804"/>
                  <a:pt x="208" y="835"/>
                </a:cubicBezTo>
                <a:cubicBezTo>
                  <a:pt x="262" y="867"/>
                  <a:pt x="313" y="903"/>
                  <a:pt x="367" y="937"/>
                </a:cubicBezTo>
                <a:cubicBezTo>
                  <a:pt x="354" y="923"/>
                  <a:pt x="342" y="909"/>
                  <a:pt x="329" y="896"/>
                </a:cubicBezTo>
                <a:cubicBezTo>
                  <a:pt x="300" y="866"/>
                  <a:pt x="265" y="844"/>
                  <a:pt x="229" y="824"/>
                </a:cubicBezTo>
                <a:cubicBezTo>
                  <a:pt x="192" y="803"/>
                  <a:pt x="156" y="779"/>
                  <a:pt x="120" y="756"/>
                </a:cubicBezTo>
                <a:cubicBezTo>
                  <a:pt x="114" y="753"/>
                  <a:pt x="108" y="750"/>
                  <a:pt x="103" y="746"/>
                </a:cubicBezTo>
                <a:cubicBezTo>
                  <a:pt x="101" y="745"/>
                  <a:pt x="101" y="742"/>
                  <a:pt x="100" y="740"/>
                </a:cubicBezTo>
                <a:cubicBezTo>
                  <a:pt x="102" y="740"/>
                  <a:pt x="104" y="738"/>
                  <a:pt x="106" y="739"/>
                </a:cubicBezTo>
                <a:cubicBezTo>
                  <a:pt x="115" y="740"/>
                  <a:pt x="124" y="742"/>
                  <a:pt x="134" y="742"/>
                </a:cubicBezTo>
                <a:cubicBezTo>
                  <a:pt x="109" y="723"/>
                  <a:pt x="84" y="704"/>
                  <a:pt x="65" y="677"/>
                </a:cubicBezTo>
                <a:cubicBezTo>
                  <a:pt x="68" y="678"/>
                  <a:pt x="69" y="678"/>
                  <a:pt x="70" y="678"/>
                </a:cubicBezTo>
                <a:cubicBezTo>
                  <a:pt x="92" y="692"/>
                  <a:pt x="117" y="700"/>
                  <a:pt x="141" y="708"/>
                </a:cubicBezTo>
                <a:cubicBezTo>
                  <a:pt x="188" y="724"/>
                  <a:pt x="229" y="750"/>
                  <a:pt x="269" y="778"/>
                </a:cubicBezTo>
                <a:cubicBezTo>
                  <a:pt x="294" y="796"/>
                  <a:pt x="319" y="815"/>
                  <a:pt x="349" y="827"/>
                </a:cubicBezTo>
                <a:cubicBezTo>
                  <a:pt x="351" y="828"/>
                  <a:pt x="352" y="828"/>
                  <a:pt x="355" y="829"/>
                </a:cubicBezTo>
                <a:cubicBezTo>
                  <a:pt x="333" y="800"/>
                  <a:pt x="311" y="771"/>
                  <a:pt x="275" y="760"/>
                </a:cubicBezTo>
                <a:cubicBezTo>
                  <a:pt x="216" y="741"/>
                  <a:pt x="162" y="711"/>
                  <a:pt x="111" y="675"/>
                </a:cubicBezTo>
                <a:cubicBezTo>
                  <a:pt x="96" y="665"/>
                  <a:pt x="80" y="656"/>
                  <a:pt x="64" y="647"/>
                </a:cubicBezTo>
                <a:cubicBezTo>
                  <a:pt x="62" y="646"/>
                  <a:pt x="59" y="644"/>
                  <a:pt x="57" y="642"/>
                </a:cubicBezTo>
                <a:cubicBezTo>
                  <a:pt x="57" y="641"/>
                  <a:pt x="57" y="641"/>
                  <a:pt x="58" y="640"/>
                </a:cubicBezTo>
                <a:cubicBezTo>
                  <a:pt x="76" y="645"/>
                  <a:pt x="95" y="648"/>
                  <a:pt x="113" y="654"/>
                </a:cubicBezTo>
                <a:cubicBezTo>
                  <a:pt x="145" y="663"/>
                  <a:pt x="176" y="672"/>
                  <a:pt x="207" y="683"/>
                </a:cubicBezTo>
                <a:cubicBezTo>
                  <a:pt x="249" y="698"/>
                  <a:pt x="282" y="724"/>
                  <a:pt x="315" y="752"/>
                </a:cubicBezTo>
                <a:cubicBezTo>
                  <a:pt x="321" y="758"/>
                  <a:pt x="328" y="762"/>
                  <a:pt x="335" y="768"/>
                </a:cubicBezTo>
                <a:cubicBezTo>
                  <a:pt x="333" y="755"/>
                  <a:pt x="332" y="744"/>
                  <a:pt x="330" y="734"/>
                </a:cubicBezTo>
                <a:cubicBezTo>
                  <a:pt x="327" y="719"/>
                  <a:pt x="315" y="711"/>
                  <a:pt x="304" y="703"/>
                </a:cubicBezTo>
                <a:cubicBezTo>
                  <a:pt x="290" y="694"/>
                  <a:pt x="274" y="687"/>
                  <a:pt x="260" y="678"/>
                </a:cubicBezTo>
                <a:cubicBezTo>
                  <a:pt x="239" y="663"/>
                  <a:pt x="218" y="648"/>
                  <a:pt x="198" y="632"/>
                </a:cubicBezTo>
                <a:cubicBezTo>
                  <a:pt x="181" y="619"/>
                  <a:pt x="165" y="607"/>
                  <a:pt x="144" y="604"/>
                </a:cubicBezTo>
                <a:cubicBezTo>
                  <a:pt x="143" y="603"/>
                  <a:pt x="142" y="603"/>
                  <a:pt x="142" y="602"/>
                </a:cubicBezTo>
                <a:cubicBezTo>
                  <a:pt x="142" y="601"/>
                  <a:pt x="142" y="601"/>
                  <a:pt x="142" y="600"/>
                </a:cubicBezTo>
                <a:cubicBezTo>
                  <a:pt x="163" y="603"/>
                  <a:pt x="184" y="606"/>
                  <a:pt x="204" y="608"/>
                </a:cubicBezTo>
                <a:cubicBezTo>
                  <a:pt x="185" y="594"/>
                  <a:pt x="164" y="578"/>
                  <a:pt x="144" y="562"/>
                </a:cubicBezTo>
                <a:cubicBezTo>
                  <a:pt x="131" y="552"/>
                  <a:pt x="117" y="543"/>
                  <a:pt x="104" y="533"/>
                </a:cubicBezTo>
                <a:cubicBezTo>
                  <a:pt x="101" y="531"/>
                  <a:pt x="100" y="528"/>
                  <a:pt x="98" y="525"/>
                </a:cubicBezTo>
                <a:cubicBezTo>
                  <a:pt x="96" y="523"/>
                  <a:pt x="94" y="521"/>
                  <a:pt x="92" y="519"/>
                </a:cubicBezTo>
                <a:cubicBezTo>
                  <a:pt x="76" y="511"/>
                  <a:pt x="61" y="503"/>
                  <a:pt x="46" y="494"/>
                </a:cubicBezTo>
                <a:cubicBezTo>
                  <a:pt x="44" y="493"/>
                  <a:pt x="41" y="492"/>
                  <a:pt x="39" y="491"/>
                </a:cubicBezTo>
                <a:cubicBezTo>
                  <a:pt x="39" y="490"/>
                  <a:pt x="39" y="489"/>
                  <a:pt x="39" y="488"/>
                </a:cubicBezTo>
                <a:cubicBezTo>
                  <a:pt x="49" y="490"/>
                  <a:pt x="59" y="491"/>
                  <a:pt x="69" y="492"/>
                </a:cubicBezTo>
                <a:cubicBezTo>
                  <a:pt x="134" y="504"/>
                  <a:pt x="196" y="526"/>
                  <a:pt x="255" y="557"/>
                </a:cubicBezTo>
                <a:cubicBezTo>
                  <a:pt x="273" y="567"/>
                  <a:pt x="292" y="575"/>
                  <a:pt x="311" y="583"/>
                </a:cubicBezTo>
                <a:cubicBezTo>
                  <a:pt x="311" y="584"/>
                  <a:pt x="313" y="584"/>
                  <a:pt x="315" y="584"/>
                </a:cubicBezTo>
                <a:cubicBezTo>
                  <a:pt x="313" y="582"/>
                  <a:pt x="312" y="580"/>
                  <a:pt x="311" y="579"/>
                </a:cubicBezTo>
                <a:cubicBezTo>
                  <a:pt x="288" y="557"/>
                  <a:pt x="263" y="537"/>
                  <a:pt x="235" y="521"/>
                </a:cubicBezTo>
                <a:cubicBezTo>
                  <a:pt x="195" y="498"/>
                  <a:pt x="157" y="472"/>
                  <a:pt x="119" y="448"/>
                </a:cubicBezTo>
                <a:cubicBezTo>
                  <a:pt x="119" y="447"/>
                  <a:pt x="119" y="446"/>
                  <a:pt x="120" y="445"/>
                </a:cubicBezTo>
                <a:cubicBezTo>
                  <a:pt x="135" y="448"/>
                  <a:pt x="150" y="451"/>
                  <a:pt x="165" y="454"/>
                </a:cubicBezTo>
                <a:cubicBezTo>
                  <a:pt x="180" y="458"/>
                  <a:pt x="195" y="462"/>
                  <a:pt x="210" y="466"/>
                </a:cubicBezTo>
                <a:cubicBezTo>
                  <a:pt x="160" y="431"/>
                  <a:pt x="115" y="387"/>
                  <a:pt x="56" y="365"/>
                </a:cubicBezTo>
                <a:cubicBezTo>
                  <a:pt x="56" y="365"/>
                  <a:pt x="56" y="364"/>
                  <a:pt x="56" y="363"/>
                </a:cubicBezTo>
                <a:cubicBezTo>
                  <a:pt x="62" y="362"/>
                  <a:pt x="68" y="361"/>
                  <a:pt x="73" y="361"/>
                </a:cubicBezTo>
                <a:cubicBezTo>
                  <a:pt x="97" y="361"/>
                  <a:pt x="120" y="367"/>
                  <a:pt x="143" y="374"/>
                </a:cubicBezTo>
                <a:cubicBezTo>
                  <a:pt x="184" y="388"/>
                  <a:pt x="224" y="402"/>
                  <a:pt x="265" y="415"/>
                </a:cubicBezTo>
                <a:cubicBezTo>
                  <a:pt x="267" y="416"/>
                  <a:pt x="268" y="416"/>
                  <a:pt x="272" y="417"/>
                </a:cubicBezTo>
                <a:cubicBezTo>
                  <a:pt x="259" y="406"/>
                  <a:pt x="247" y="397"/>
                  <a:pt x="235" y="387"/>
                </a:cubicBezTo>
                <a:cubicBezTo>
                  <a:pt x="227" y="380"/>
                  <a:pt x="218" y="373"/>
                  <a:pt x="212" y="364"/>
                </a:cubicBezTo>
                <a:cubicBezTo>
                  <a:pt x="194" y="341"/>
                  <a:pt x="170" y="326"/>
                  <a:pt x="145" y="313"/>
                </a:cubicBezTo>
                <a:cubicBezTo>
                  <a:pt x="124" y="303"/>
                  <a:pt x="104" y="293"/>
                  <a:pt x="81" y="282"/>
                </a:cubicBezTo>
                <a:cubicBezTo>
                  <a:pt x="93" y="282"/>
                  <a:pt x="104" y="283"/>
                  <a:pt x="115" y="284"/>
                </a:cubicBezTo>
                <a:cubicBezTo>
                  <a:pt x="148" y="288"/>
                  <a:pt x="179" y="302"/>
                  <a:pt x="210" y="314"/>
                </a:cubicBezTo>
                <a:cubicBezTo>
                  <a:pt x="241" y="326"/>
                  <a:pt x="273" y="338"/>
                  <a:pt x="304" y="350"/>
                </a:cubicBezTo>
                <a:cubicBezTo>
                  <a:pt x="305" y="351"/>
                  <a:pt x="306" y="351"/>
                  <a:pt x="309" y="350"/>
                </a:cubicBezTo>
                <a:cubicBezTo>
                  <a:pt x="308" y="347"/>
                  <a:pt x="307" y="343"/>
                  <a:pt x="304" y="342"/>
                </a:cubicBezTo>
                <a:cubicBezTo>
                  <a:pt x="271" y="327"/>
                  <a:pt x="241" y="308"/>
                  <a:pt x="212" y="287"/>
                </a:cubicBezTo>
                <a:cubicBezTo>
                  <a:pt x="189" y="271"/>
                  <a:pt x="169" y="253"/>
                  <a:pt x="147" y="238"/>
                </a:cubicBezTo>
                <a:cubicBezTo>
                  <a:pt x="134" y="229"/>
                  <a:pt x="120" y="222"/>
                  <a:pt x="106" y="214"/>
                </a:cubicBezTo>
                <a:cubicBezTo>
                  <a:pt x="126" y="214"/>
                  <a:pt x="145" y="220"/>
                  <a:pt x="164" y="225"/>
                </a:cubicBezTo>
                <a:cubicBezTo>
                  <a:pt x="151" y="218"/>
                  <a:pt x="138" y="210"/>
                  <a:pt x="123" y="202"/>
                </a:cubicBezTo>
                <a:cubicBezTo>
                  <a:pt x="139" y="199"/>
                  <a:pt x="152" y="202"/>
                  <a:pt x="165" y="205"/>
                </a:cubicBezTo>
                <a:cubicBezTo>
                  <a:pt x="193" y="211"/>
                  <a:pt x="216" y="227"/>
                  <a:pt x="240" y="242"/>
                </a:cubicBezTo>
                <a:cubicBezTo>
                  <a:pt x="249" y="248"/>
                  <a:pt x="258" y="254"/>
                  <a:pt x="268" y="259"/>
                </a:cubicBezTo>
                <a:cubicBezTo>
                  <a:pt x="229" y="223"/>
                  <a:pt x="201" y="178"/>
                  <a:pt x="170" y="134"/>
                </a:cubicBezTo>
                <a:cubicBezTo>
                  <a:pt x="219" y="164"/>
                  <a:pt x="255" y="205"/>
                  <a:pt x="287" y="249"/>
                </a:cubicBezTo>
                <a:cubicBezTo>
                  <a:pt x="265" y="177"/>
                  <a:pt x="235" y="105"/>
                  <a:pt x="239" y="27"/>
                </a:cubicBezTo>
                <a:cubicBezTo>
                  <a:pt x="253" y="60"/>
                  <a:pt x="263" y="94"/>
                  <a:pt x="272" y="128"/>
                </a:cubicBezTo>
                <a:cubicBezTo>
                  <a:pt x="281" y="163"/>
                  <a:pt x="289" y="197"/>
                  <a:pt x="297" y="227"/>
                </a:cubicBezTo>
                <a:cubicBezTo>
                  <a:pt x="309" y="154"/>
                  <a:pt x="322" y="77"/>
                  <a:pt x="334" y="0"/>
                </a:cubicBezTo>
                <a:cubicBezTo>
                  <a:pt x="342" y="40"/>
                  <a:pt x="342" y="80"/>
                  <a:pt x="339" y="120"/>
                </a:cubicBezTo>
                <a:cubicBezTo>
                  <a:pt x="337" y="160"/>
                  <a:pt x="332" y="200"/>
                  <a:pt x="317" y="238"/>
                </a:cubicBezTo>
                <a:cubicBezTo>
                  <a:pt x="318" y="238"/>
                  <a:pt x="319" y="238"/>
                  <a:pt x="320" y="238"/>
                </a:cubicBezTo>
                <a:cubicBezTo>
                  <a:pt x="326" y="222"/>
                  <a:pt x="332" y="206"/>
                  <a:pt x="338" y="190"/>
                </a:cubicBezTo>
                <a:cubicBezTo>
                  <a:pt x="354" y="146"/>
                  <a:pt x="369" y="102"/>
                  <a:pt x="385" y="58"/>
                </a:cubicBezTo>
                <a:cubicBezTo>
                  <a:pt x="387" y="50"/>
                  <a:pt x="390" y="43"/>
                  <a:pt x="394" y="36"/>
                </a:cubicBezTo>
                <a:cubicBezTo>
                  <a:pt x="397" y="62"/>
                  <a:pt x="389" y="86"/>
                  <a:pt x="386" y="110"/>
                </a:cubicBezTo>
                <a:cubicBezTo>
                  <a:pt x="395" y="89"/>
                  <a:pt x="405" y="67"/>
                  <a:pt x="414" y="45"/>
                </a:cubicBezTo>
                <a:cubicBezTo>
                  <a:pt x="415" y="46"/>
                  <a:pt x="416" y="46"/>
                  <a:pt x="417" y="46"/>
                </a:cubicBezTo>
                <a:cubicBezTo>
                  <a:pt x="411" y="79"/>
                  <a:pt x="406" y="112"/>
                  <a:pt x="401" y="141"/>
                </a:cubicBezTo>
                <a:cubicBezTo>
                  <a:pt x="409" y="123"/>
                  <a:pt x="419" y="101"/>
                  <a:pt x="429" y="79"/>
                </a:cubicBezTo>
                <a:cubicBezTo>
                  <a:pt x="411" y="170"/>
                  <a:pt x="394" y="261"/>
                  <a:pt x="359" y="348"/>
                </a:cubicBezTo>
                <a:cubicBezTo>
                  <a:pt x="356" y="356"/>
                  <a:pt x="353" y="365"/>
                  <a:pt x="348" y="373"/>
                </a:cubicBezTo>
                <a:cubicBezTo>
                  <a:pt x="339" y="389"/>
                  <a:pt x="339" y="407"/>
                  <a:pt x="339" y="425"/>
                </a:cubicBezTo>
                <a:cubicBezTo>
                  <a:pt x="339" y="427"/>
                  <a:pt x="339" y="429"/>
                  <a:pt x="339" y="431"/>
                </a:cubicBezTo>
                <a:cubicBezTo>
                  <a:pt x="339" y="431"/>
                  <a:pt x="340" y="432"/>
                  <a:pt x="340" y="432"/>
                </a:cubicBezTo>
                <a:cubicBezTo>
                  <a:pt x="361" y="384"/>
                  <a:pt x="380" y="335"/>
                  <a:pt x="402" y="287"/>
                </a:cubicBezTo>
                <a:cubicBezTo>
                  <a:pt x="424" y="239"/>
                  <a:pt x="442" y="189"/>
                  <a:pt x="469" y="144"/>
                </a:cubicBezTo>
                <a:cubicBezTo>
                  <a:pt x="470" y="144"/>
                  <a:pt x="471" y="144"/>
                  <a:pt x="472" y="145"/>
                </a:cubicBezTo>
                <a:cubicBezTo>
                  <a:pt x="470" y="151"/>
                  <a:pt x="467" y="158"/>
                  <a:pt x="465" y="164"/>
                </a:cubicBezTo>
                <a:cubicBezTo>
                  <a:pt x="442" y="231"/>
                  <a:pt x="419" y="298"/>
                  <a:pt x="395" y="365"/>
                </a:cubicBezTo>
                <a:cubicBezTo>
                  <a:pt x="389" y="381"/>
                  <a:pt x="381" y="397"/>
                  <a:pt x="375" y="413"/>
                </a:cubicBezTo>
                <a:cubicBezTo>
                  <a:pt x="366" y="440"/>
                  <a:pt x="363" y="474"/>
                  <a:pt x="366" y="507"/>
                </a:cubicBezTo>
                <a:cubicBezTo>
                  <a:pt x="367" y="505"/>
                  <a:pt x="368" y="504"/>
                  <a:pt x="369" y="502"/>
                </a:cubicBezTo>
                <a:cubicBezTo>
                  <a:pt x="387" y="472"/>
                  <a:pt x="397" y="438"/>
                  <a:pt x="402" y="403"/>
                </a:cubicBezTo>
                <a:cubicBezTo>
                  <a:pt x="405" y="380"/>
                  <a:pt x="410" y="357"/>
                  <a:pt x="420" y="335"/>
                </a:cubicBezTo>
                <a:cubicBezTo>
                  <a:pt x="421" y="333"/>
                  <a:pt x="422" y="331"/>
                  <a:pt x="423" y="330"/>
                </a:cubicBezTo>
                <a:cubicBezTo>
                  <a:pt x="423" y="329"/>
                  <a:pt x="424" y="329"/>
                  <a:pt x="425" y="329"/>
                </a:cubicBezTo>
                <a:cubicBezTo>
                  <a:pt x="424" y="345"/>
                  <a:pt x="422" y="360"/>
                  <a:pt x="421" y="375"/>
                </a:cubicBezTo>
                <a:cubicBezTo>
                  <a:pt x="444" y="327"/>
                  <a:pt x="459" y="274"/>
                  <a:pt x="495" y="232"/>
                </a:cubicBezTo>
                <a:cubicBezTo>
                  <a:pt x="493" y="237"/>
                  <a:pt x="492" y="243"/>
                  <a:pt x="490" y="248"/>
                </a:cubicBezTo>
                <a:cubicBezTo>
                  <a:pt x="488" y="254"/>
                  <a:pt x="487" y="259"/>
                  <a:pt x="485" y="265"/>
                </a:cubicBezTo>
                <a:cubicBezTo>
                  <a:pt x="467" y="314"/>
                  <a:pt x="451" y="365"/>
                  <a:pt x="431" y="414"/>
                </a:cubicBezTo>
                <a:cubicBezTo>
                  <a:pt x="415" y="455"/>
                  <a:pt x="396" y="495"/>
                  <a:pt x="378" y="536"/>
                </a:cubicBezTo>
                <a:cubicBezTo>
                  <a:pt x="373" y="547"/>
                  <a:pt x="370" y="559"/>
                  <a:pt x="366" y="570"/>
                </a:cubicBezTo>
                <a:cubicBezTo>
                  <a:pt x="365" y="573"/>
                  <a:pt x="365" y="577"/>
                  <a:pt x="365" y="581"/>
                </a:cubicBezTo>
                <a:cubicBezTo>
                  <a:pt x="377" y="560"/>
                  <a:pt x="387" y="538"/>
                  <a:pt x="400" y="519"/>
                </a:cubicBezTo>
                <a:cubicBezTo>
                  <a:pt x="429" y="475"/>
                  <a:pt x="448" y="427"/>
                  <a:pt x="472" y="382"/>
                </a:cubicBezTo>
                <a:cubicBezTo>
                  <a:pt x="483" y="360"/>
                  <a:pt x="495" y="339"/>
                  <a:pt x="508" y="319"/>
                </a:cubicBezTo>
                <a:cubicBezTo>
                  <a:pt x="514" y="309"/>
                  <a:pt x="522" y="301"/>
                  <a:pt x="529" y="293"/>
                </a:cubicBezTo>
                <a:cubicBezTo>
                  <a:pt x="530" y="293"/>
                  <a:pt x="531" y="293"/>
                  <a:pt x="531" y="294"/>
                </a:cubicBezTo>
                <a:cubicBezTo>
                  <a:pt x="531" y="296"/>
                  <a:pt x="530" y="298"/>
                  <a:pt x="529" y="299"/>
                </a:cubicBezTo>
                <a:cubicBezTo>
                  <a:pt x="525" y="307"/>
                  <a:pt x="520" y="315"/>
                  <a:pt x="516" y="323"/>
                </a:cubicBezTo>
                <a:cubicBezTo>
                  <a:pt x="511" y="334"/>
                  <a:pt x="505" y="344"/>
                  <a:pt x="504" y="357"/>
                </a:cubicBezTo>
                <a:cubicBezTo>
                  <a:pt x="503" y="370"/>
                  <a:pt x="496" y="382"/>
                  <a:pt x="492" y="394"/>
                </a:cubicBezTo>
                <a:cubicBezTo>
                  <a:pt x="466" y="465"/>
                  <a:pt x="440" y="537"/>
                  <a:pt x="413" y="609"/>
                </a:cubicBezTo>
                <a:cubicBezTo>
                  <a:pt x="403" y="635"/>
                  <a:pt x="391" y="659"/>
                  <a:pt x="380" y="685"/>
                </a:cubicBezTo>
                <a:cubicBezTo>
                  <a:pt x="377" y="694"/>
                  <a:pt x="376" y="704"/>
                  <a:pt x="373" y="713"/>
                </a:cubicBezTo>
                <a:cubicBezTo>
                  <a:pt x="374" y="713"/>
                  <a:pt x="374" y="713"/>
                  <a:pt x="375" y="714"/>
                </a:cubicBezTo>
                <a:cubicBezTo>
                  <a:pt x="376" y="713"/>
                  <a:pt x="376" y="713"/>
                  <a:pt x="376" y="712"/>
                </a:cubicBezTo>
                <a:cubicBezTo>
                  <a:pt x="396" y="664"/>
                  <a:pt x="422" y="619"/>
                  <a:pt x="448" y="573"/>
                </a:cubicBezTo>
                <a:cubicBezTo>
                  <a:pt x="459" y="552"/>
                  <a:pt x="469" y="529"/>
                  <a:pt x="479" y="507"/>
                </a:cubicBezTo>
                <a:cubicBezTo>
                  <a:pt x="497" y="472"/>
                  <a:pt x="517" y="439"/>
                  <a:pt x="545" y="411"/>
                </a:cubicBezTo>
                <a:cubicBezTo>
                  <a:pt x="541" y="419"/>
                  <a:pt x="537" y="427"/>
                  <a:pt x="533" y="436"/>
                </a:cubicBezTo>
                <a:cubicBezTo>
                  <a:pt x="505" y="499"/>
                  <a:pt x="479" y="562"/>
                  <a:pt x="451" y="625"/>
                </a:cubicBezTo>
                <a:cubicBezTo>
                  <a:pt x="431" y="668"/>
                  <a:pt x="410" y="710"/>
                  <a:pt x="390" y="752"/>
                </a:cubicBezTo>
                <a:cubicBezTo>
                  <a:pt x="382" y="768"/>
                  <a:pt x="375" y="783"/>
                  <a:pt x="376" y="803"/>
                </a:cubicBezTo>
                <a:cubicBezTo>
                  <a:pt x="379" y="798"/>
                  <a:pt x="381" y="795"/>
                  <a:pt x="383" y="791"/>
                </a:cubicBezTo>
                <a:cubicBezTo>
                  <a:pt x="405" y="750"/>
                  <a:pt x="427" y="709"/>
                  <a:pt x="449" y="668"/>
                </a:cubicBezTo>
                <a:cubicBezTo>
                  <a:pt x="477" y="618"/>
                  <a:pt x="507" y="569"/>
                  <a:pt x="544" y="525"/>
                </a:cubicBezTo>
                <a:cubicBezTo>
                  <a:pt x="552" y="516"/>
                  <a:pt x="560" y="508"/>
                  <a:pt x="570" y="500"/>
                </a:cubicBezTo>
                <a:cubicBezTo>
                  <a:pt x="561" y="519"/>
                  <a:pt x="552" y="538"/>
                  <a:pt x="543" y="556"/>
                </a:cubicBezTo>
                <a:cubicBezTo>
                  <a:pt x="502" y="644"/>
                  <a:pt x="456" y="728"/>
                  <a:pt x="402" y="808"/>
                </a:cubicBezTo>
                <a:cubicBezTo>
                  <a:pt x="393" y="820"/>
                  <a:pt x="385" y="833"/>
                  <a:pt x="383" y="848"/>
                </a:cubicBezTo>
                <a:cubicBezTo>
                  <a:pt x="383" y="851"/>
                  <a:pt x="383" y="854"/>
                  <a:pt x="383" y="858"/>
                </a:cubicBezTo>
                <a:cubicBezTo>
                  <a:pt x="414" y="801"/>
                  <a:pt x="446" y="746"/>
                  <a:pt x="485" y="695"/>
                </a:cubicBezTo>
                <a:cubicBezTo>
                  <a:pt x="524" y="644"/>
                  <a:pt x="555" y="588"/>
                  <a:pt x="600" y="542"/>
                </a:cubicBezTo>
                <a:cubicBezTo>
                  <a:pt x="601" y="542"/>
                  <a:pt x="602" y="543"/>
                  <a:pt x="603" y="543"/>
                </a:cubicBezTo>
                <a:cubicBezTo>
                  <a:pt x="598" y="551"/>
                  <a:pt x="594" y="559"/>
                  <a:pt x="589" y="567"/>
                </a:cubicBezTo>
                <a:cubicBezTo>
                  <a:pt x="562" y="616"/>
                  <a:pt x="536" y="665"/>
                  <a:pt x="508" y="714"/>
                </a:cubicBezTo>
                <a:cubicBezTo>
                  <a:pt x="476" y="767"/>
                  <a:pt x="442" y="820"/>
                  <a:pt x="408" y="873"/>
                </a:cubicBezTo>
                <a:cubicBezTo>
                  <a:pt x="402" y="883"/>
                  <a:pt x="403" y="894"/>
                  <a:pt x="400" y="904"/>
                </a:cubicBezTo>
                <a:cubicBezTo>
                  <a:pt x="399" y="909"/>
                  <a:pt x="399" y="914"/>
                  <a:pt x="398" y="920"/>
                </a:cubicBezTo>
                <a:cubicBezTo>
                  <a:pt x="412" y="900"/>
                  <a:pt x="424" y="881"/>
                  <a:pt x="436" y="863"/>
                </a:cubicBezTo>
                <a:cubicBezTo>
                  <a:pt x="473" y="809"/>
                  <a:pt x="510" y="755"/>
                  <a:pt x="547" y="702"/>
                </a:cubicBezTo>
                <a:cubicBezTo>
                  <a:pt x="571" y="669"/>
                  <a:pt x="595" y="636"/>
                  <a:pt x="619" y="603"/>
                </a:cubicBezTo>
                <a:cubicBezTo>
                  <a:pt x="625" y="594"/>
                  <a:pt x="632" y="588"/>
                  <a:pt x="640" y="581"/>
                </a:cubicBezTo>
                <a:cubicBezTo>
                  <a:pt x="632" y="597"/>
                  <a:pt x="624" y="613"/>
                  <a:pt x="616" y="629"/>
                </a:cubicBezTo>
                <a:cubicBezTo>
                  <a:pt x="569" y="722"/>
                  <a:pt x="513" y="809"/>
                  <a:pt x="461" y="899"/>
                </a:cubicBezTo>
                <a:cubicBezTo>
                  <a:pt x="448" y="920"/>
                  <a:pt x="432" y="938"/>
                  <a:pt x="416" y="957"/>
                </a:cubicBezTo>
                <a:cubicBezTo>
                  <a:pt x="407" y="967"/>
                  <a:pt x="402" y="978"/>
                  <a:pt x="403" y="991"/>
                </a:cubicBezTo>
                <a:cubicBezTo>
                  <a:pt x="403" y="1003"/>
                  <a:pt x="403" y="1015"/>
                  <a:pt x="403" y="1027"/>
                </a:cubicBezTo>
                <a:cubicBezTo>
                  <a:pt x="403" y="1027"/>
                  <a:pt x="403" y="1027"/>
                  <a:pt x="404" y="1026"/>
                </a:cubicBezTo>
                <a:cubicBezTo>
                  <a:pt x="428" y="991"/>
                  <a:pt x="453" y="955"/>
                  <a:pt x="476" y="919"/>
                </a:cubicBezTo>
                <a:cubicBezTo>
                  <a:pt x="503" y="879"/>
                  <a:pt x="529" y="837"/>
                  <a:pt x="555" y="796"/>
                </a:cubicBezTo>
                <a:cubicBezTo>
                  <a:pt x="583" y="754"/>
                  <a:pt x="613" y="713"/>
                  <a:pt x="651" y="678"/>
                </a:cubicBezTo>
                <a:cubicBezTo>
                  <a:pt x="653" y="676"/>
                  <a:pt x="655" y="674"/>
                  <a:pt x="658" y="673"/>
                </a:cubicBezTo>
                <a:cubicBezTo>
                  <a:pt x="657" y="675"/>
                  <a:pt x="657" y="676"/>
                  <a:pt x="656" y="678"/>
                </a:cubicBezTo>
                <a:cubicBezTo>
                  <a:pt x="608" y="763"/>
                  <a:pt x="560" y="848"/>
                  <a:pt x="511" y="933"/>
                </a:cubicBezTo>
                <a:cubicBezTo>
                  <a:pt x="486" y="975"/>
                  <a:pt x="459" y="1015"/>
                  <a:pt x="424" y="1049"/>
                </a:cubicBezTo>
                <a:cubicBezTo>
                  <a:pt x="419" y="1054"/>
                  <a:pt x="416" y="1060"/>
                  <a:pt x="416" y="1068"/>
                </a:cubicBezTo>
                <a:cubicBezTo>
                  <a:pt x="415" y="1076"/>
                  <a:pt x="414" y="1084"/>
                  <a:pt x="412" y="1095"/>
                </a:cubicBezTo>
                <a:cubicBezTo>
                  <a:pt x="414" y="1092"/>
                  <a:pt x="415" y="1091"/>
                  <a:pt x="416" y="1090"/>
                </a:cubicBezTo>
                <a:cubicBezTo>
                  <a:pt x="446" y="1035"/>
                  <a:pt x="483" y="986"/>
                  <a:pt x="525" y="940"/>
                </a:cubicBezTo>
                <a:cubicBezTo>
                  <a:pt x="565" y="895"/>
                  <a:pt x="602" y="846"/>
                  <a:pt x="636" y="796"/>
                </a:cubicBezTo>
                <a:cubicBezTo>
                  <a:pt x="650" y="776"/>
                  <a:pt x="666" y="757"/>
                  <a:pt x="687" y="741"/>
                </a:cubicBezTo>
                <a:cubicBezTo>
                  <a:pt x="684" y="746"/>
                  <a:pt x="680" y="751"/>
                  <a:pt x="677" y="756"/>
                </a:cubicBezTo>
                <a:cubicBezTo>
                  <a:pt x="637" y="822"/>
                  <a:pt x="598" y="888"/>
                  <a:pt x="556" y="953"/>
                </a:cubicBezTo>
                <a:cubicBezTo>
                  <a:pt x="524" y="1004"/>
                  <a:pt x="490" y="1053"/>
                  <a:pt x="450" y="1098"/>
                </a:cubicBezTo>
                <a:cubicBezTo>
                  <a:pt x="445" y="1104"/>
                  <a:pt x="440" y="1110"/>
                  <a:pt x="433" y="1115"/>
                </a:cubicBezTo>
                <a:cubicBezTo>
                  <a:pt x="421" y="1125"/>
                  <a:pt x="415" y="1138"/>
                  <a:pt x="413" y="1154"/>
                </a:cubicBezTo>
                <a:cubicBezTo>
                  <a:pt x="412" y="1164"/>
                  <a:pt x="411" y="1173"/>
                  <a:pt x="411" y="1184"/>
                </a:cubicBezTo>
                <a:cubicBezTo>
                  <a:pt x="419" y="1173"/>
                  <a:pt x="428" y="1163"/>
                  <a:pt x="436" y="1152"/>
                </a:cubicBezTo>
                <a:cubicBezTo>
                  <a:pt x="451" y="1130"/>
                  <a:pt x="465" y="1108"/>
                  <a:pt x="479" y="1085"/>
                </a:cubicBezTo>
                <a:cubicBezTo>
                  <a:pt x="499" y="1053"/>
                  <a:pt x="522" y="1024"/>
                  <a:pt x="546" y="996"/>
                </a:cubicBezTo>
                <a:cubicBezTo>
                  <a:pt x="579" y="960"/>
                  <a:pt x="608" y="922"/>
                  <a:pt x="635" y="883"/>
                </a:cubicBezTo>
                <a:cubicBezTo>
                  <a:pt x="646" y="866"/>
                  <a:pt x="660" y="852"/>
                  <a:pt x="673" y="837"/>
                </a:cubicBezTo>
                <a:cubicBezTo>
                  <a:pt x="673" y="838"/>
                  <a:pt x="674" y="838"/>
                  <a:pt x="675" y="839"/>
                </a:cubicBezTo>
                <a:cubicBezTo>
                  <a:pt x="675" y="839"/>
                  <a:pt x="675" y="840"/>
                  <a:pt x="675" y="841"/>
                </a:cubicBezTo>
                <a:cubicBezTo>
                  <a:pt x="655" y="874"/>
                  <a:pt x="636" y="908"/>
                  <a:pt x="615" y="941"/>
                </a:cubicBezTo>
                <a:cubicBezTo>
                  <a:pt x="582" y="994"/>
                  <a:pt x="549" y="1047"/>
                  <a:pt x="516" y="1100"/>
                </a:cubicBezTo>
                <a:cubicBezTo>
                  <a:pt x="504" y="1118"/>
                  <a:pt x="494" y="1137"/>
                  <a:pt x="481" y="1153"/>
                </a:cubicBezTo>
                <a:cubicBezTo>
                  <a:pt x="469" y="1169"/>
                  <a:pt x="455" y="1183"/>
                  <a:pt x="441" y="1195"/>
                </a:cubicBezTo>
                <a:cubicBezTo>
                  <a:pt x="425" y="1208"/>
                  <a:pt x="422" y="1225"/>
                  <a:pt x="419" y="1243"/>
                </a:cubicBezTo>
                <a:cubicBezTo>
                  <a:pt x="418" y="1248"/>
                  <a:pt x="418" y="1253"/>
                  <a:pt x="418" y="1258"/>
                </a:cubicBezTo>
                <a:cubicBezTo>
                  <a:pt x="421" y="1253"/>
                  <a:pt x="424" y="1248"/>
                  <a:pt x="427" y="1243"/>
                </a:cubicBezTo>
                <a:cubicBezTo>
                  <a:pt x="454" y="1200"/>
                  <a:pt x="485" y="1160"/>
                  <a:pt x="518" y="1121"/>
                </a:cubicBezTo>
                <a:cubicBezTo>
                  <a:pt x="561" y="1070"/>
                  <a:pt x="604" y="1020"/>
                  <a:pt x="649" y="971"/>
                </a:cubicBezTo>
                <a:cubicBezTo>
                  <a:pt x="663" y="955"/>
                  <a:pt x="680" y="943"/>
                  <a:pt x="697" y="929"/>
                </a:cubicBezTo>
                <a:cubicBezTo>
                  <a:pt x="697" y="930"/>
                  <a:pt x="698" y="930"/>
                  <a:pt x="698" y="931"/>
                </a:cubicBezTo>
                <a:cubicBezTo>
                  <a:pt x="689" y="943"/>
                  <a:pt x="679" y="953"/>
                  <a:pt x="670" y="965"/>
                </a:cubicBezTo>
                <a:cubicBezTo>
                  <a:pt x="635" y="1014"/>
                  <a:pt x="600" y="1063"/>
                  <a:pt x="565" y="1112"/>
                </a:cubicBezTo>
                <a:cubicBezTo>
                  <a:pt x="525" y="1168"/>
                  <a:pt x="484" y="1223"/>
                  <a:pt x="435" y="1270"/>
                </a:cubicBezTo>
                <a:cubicBezTo>
                  <a:pt x="421" y="1284"/>
                  <a:pt x="414" y="1299"/>
                  <a:pt x="416" y="1318"/>
                </a:cubicBezTo>
                <a:cubicBezTo>
                  <a:pt x="416" y="1326"/>
                  <a:pt x="416" y="1334"/>
                  <a:pt x="416" y="1344"/>
                </a:cubicBezTo>
                <a:cubicBezTo>
                  <a:pt x="514" y="1226"/>
                  <a:pt x="611" y="1110"/>
                  <a:pt x="729" y="1013"/>
                </a:cubicBezTo>
                <a:cubicBezTo>
                  <a:pt x="730" y="1014"/>
                  <a:pt x="731" y="1015"/>
                  <a:pt x="731" y="1015"/>
                </a:cubicBezTo>
                <a:cubicBezTo>
                  <a:pt x="724" y="1025"/>
                  <a:pt x="716" y="1035"/>
                  <a:pt x="709" y="1045"/>
                </a:cubicBezTo>
                <a:cubicBezTo>
                  <a:pt x="651" y="1118"/>
                  <a:pt x="594" y="1192"/>
                  <a:pt x="530" y="1260"/>
                </a:cubicBezTo>
                <a:cubicBezTo>
                  <a:pt x="501" y="1290"/>
                  <a:pt x="470" y="1319"/>
                  <a:pt x="438" y="1347"/>
                </a:cubicBezTo>
                <a:cubicBezTo>
                  <a:pt x="426" y="1358"/>
                  <a:pt x="419" y="1370"/>
                  <a:pt x="419" y="1387"/>
                </a:cubicBezTo>
                <a:cubicBezTo>
                  <a:pt x="419" y="1393"/>
                  <a:pt x="419" y="1400"/>
                  <a:pt x="419" y="1407"/>
                </a:cubicBezTo>
                <a:cubicBezTo>
                  <a:pt x="420" y="1406"/>
                  <a:pt x="421" y="1405"/>
                  <a:pt x="423" y="1404"/>
                </a:cubicBezTo>
                <a:cubicBezTo>
                  <a:pt x="485" y="1321"/>
                  <a:pt x="551" y="1241"/>
                  <a:pt x="624" y="1167"/>
                </a:cubicBezTo>
                <a:cubicBezTo>
                  <a:pt x="651" y="1139"/>
                  <a:pt x="680" y="1113"/>
                  <a:pt x="709" y="1087"/>
                </a:cubicBezTo>
                <a:cubicBezTo>
                  <a:pt x="721" y="1075"/>
                  <a:pt x="735" y="1066"/>
                  <a:pt x="750" y="1058"/>
                </a:cubicBezTo>
                <a:cubicBezTo>
                  <a:pt x="750" y="1058"/>
                  <a:pt x="749" y="1059"/>
                  <a:pt x="749" y="1060"/>
                </a:cubicBezTo>
                <a:cubicBezTo>
                  <a:pt x="674" y="1151"/>
                  <a:pt x="600" y="1243"/>
                  <a:pt x="524" y="1334"/>
                </a:cubicBezTo>
                <a:cubicBezTo>
                  <a:pt x="503" y="1360"/>
                  <a:pt x="479" y="1384"/>
                  <a:pt x="456" y="1408"/>
                </a:cubicBezTo>
                <a:cubicBezTo>
                  <a:pt x="450" y="1415"/>
                  <a:pt x="442" y="1420"/>
                  <a:pt x="435" y="1426"/>
                </a:cubicBezTo>
                <a:cubicBezTo>
                  <a:pt x="428" y="1431"/>
                  <a:pt x="422" y="1438"/>
                  <a:pt x="421" y="1448"/>
                </a:cubicBezTo>
                <a:cubicBezTo>
                  <a:pt x="420" y="1462"/>
                  <a:pt x="419" y="1477"/>
                  <a:pt x="418" y="1493"/>
                </a:cubicBezTo>
                <a:cubicBezTo>
                  <a:pt x="518" y="1365"/>
                  <a:pt x="624" y="1247"/>
                  <a:pt x="755" y="1154"/>
                </a:cubicBezTo>
                <a:cubicBezTo>
                  <a:pt x="756" y="1155"/>
                  <a:pt x="757" y="1156"/>
                  <a:pt x="759" y="1157"/>
                </a:cubicBezTo>
                <a:cubicBezTo>
                  <a:pt x="749" y="1167"/>
                  <a:pt x="739" y="1176"/>
                  <a:pt x="728" y="1186"/>
                </a:cubicBezTo>
                <a:cubicBezTo>
                  <a:pt x="689" y="1222"/>
                  <a:pt x="657" y="1265"/>
                  <a:pt x="622" y="1307"/>
                </a:cubicBezTo>
                <a:cubicBezTo>
                  <a:pt x="588" y="1348"/>
                  <a:pt x="552" y="1389"/>
                  <a:pt x="518" y="1429"/>
                </a:cubicBezTo>
                <a:cubicBezTo>
                  <a:pt x="505" y="1445"/>
                  <a:pt x="493" y="1460"/>
                  <a:pt x="479" y="1474"/>
                </a:cubicBezTo>
                <a:cubicBezTo>
                  <a:pt x="469" y="1485"/>
                  <a:pt x="457" y="1494"/>
                  <a:pt x="444" y="1503"/>
                </a:cubicBezTo>
                <a:cubicBezTo>
                  <a:pt x="434" y="1509"/>
                  <a:pt x="427" y="1516"/>
                  <a:pt x="427" y="1529"/>
                </a:cubicBezTo>
                <a:cubicBezTo>
                  <a:pt x="427" y="1541"/>
                  <a:pt x="426" y="1553"/>
                  <a:pt x="427" y="1566"/>
                </a:cubicBezTo>
                <a:cubicBezTo>
                  <a:pt x="432" y="1559"/>
                  <a:pt x="436" y="1552"/>
                  <a:pt x="441" y="1546"/>
                </a:cubicBezTo>
                <a:cubicBezTo>
                  <a:pt x="462" y="1516"/>
                  <a:pt x="489" y="1490"/>
                  <a:pt x="516" y="1465"/>
                </a:cubicBezTo>
                <a:cubicBezTo>
                  <a:pt x="564" y="1418"/>
                  <a:pt x="612" y="1371"/>
                  <a:pt x="663" y="1327"/>
                </a:cubicBezTo>
                <a:cubicBezTo>
                  <a:pt x="693" y="1301"/>
                  <a:pt x="727" y="1280"/>
                  <a:pt x="759" y="1257"/>
                </a:cubicBezTo>
                <a:cubicBezTo>
                  <a:pt x="762" y="1255"/>
                  <a:pt x="765" y="1254"/>
                  <a:pt x="769" y="1253"/>
                </a:cubicBezTo>
                <a:cubicBezTo>
                  <a:pt x="767" y="1256"/>
                  <a:pt x="765" y="1259"/>
                  <a:pt x="763" y="1261"/>
                </a:cubicBezTo>
                <a:cubicBezTo>
                  <a:pt x="719" y="1311"/>
                  <a:pt x="676" y="1361"/>
                  <a:pt x="632" y="1409"/>
                </a:cubicBezTo>
                <a:cubicBezTo>
                  <a:pt x="579" y="1467"/>
                  <a:pt x="523" y="1521"/>
                  <a:pt x="463" y="1570"/>
                </a:cubicBezTo>
                <a:cubicBezTo>
                  <a:pt x="458" y="1573"/>
                  <a:pt x="454" y="1577"/>
                  <a:pt x="449" y="1580"/>
                </a:cubicBezTo>
                <a:cubicBezTo>
                  <a:pt x="438" y="1587"/>
                  <a:pt x="432" y="1597"/>
                  <a:pt x="431" y="1609"/>
                </a:cubicBezTo>
                <a:cubicBezTo>
                  <a:pt x="430" y="1620"/>
                  <a:pt x="429" y="1631"/>
                  <a:pt x="428" y="1645"/>
                </a:cubicBezTo>
                <a:cubicBezTo>
                  <a:pt x="438" y="1633"/>
                  <a:pt x="446" y="1623"/>
                  <a:pt x="455" y="1614"/>
                </a:cubicBezTo>
                <a:cubicBezTo>
                  <a:pt x="506" y="1558"/>
                  <a:pt x="557" y="1501"/>
                  <a:pt x="609" y="1445"/>
                </a:cubicBezTo>
                <a:cubicBezTo>
                  <a:pt x="649" y="1404"/>
                  <a:pt x="690" y="1364"/>
                  <a:pt x="732" y="1323"/>
                </a:cubicBezTo>
                <a:cubicBezTo>
                  <a:pt x="740" y="1315"/>
                  <a:pt x="750" y="1309"/>
                  <a:pt x="759" y="1302"/>
                </a:cubicBezTo>
                <a:cubicBezTo>
                  <a:pt x="761" y="1301"/>
                  <a:pt x="764" y="1300"/>
                  <a:pt x="766" y="1299"/>
                </a:cubicBezTo>
                <a:cubicBezTo>
                  <a:pt x="767" y="1299"/>
                  <a:pt x="767" y="1300"/>
                  <a:pt x="768" y="1300"/>
                </a:cubicBezTo>
                <a:cubicBezTo>
                  <a:pt x="765" y="1304"/>
                  <a:pt x="762" y="1309"/>
                  <a:pt x="759" y="1313"/>
                </a:cubicBezTo>
                <a:cubicBezTo>
                  <a:pt x="735" y="1341"/>
                  <a:pt x="711" y="1369"/>
                  <a:pt x="686" y="1397"/>
                </a:cubicBezTo>
                <a:cubicBezTo>
                  <a:pt x="639" y="1449"/>
                  <a:pt x="594" y="1503"/>
                  <a:pt x="551" y="1559"/>
                </a:cubicBezTo>
                <a:cubicBezTo>
                  <a:pt x="528" y="1590"/>
                  <a:pt x="502" y="1620"/>
                  <a:pt x="470" y="1643"/>
                </a:cubicBezTo>
                <a:cubicBezTo>
                  <a:pt x="462" y="1648"/>
                  <a:pt x="454" y="1653"/>
                  <a:pt x="445" y="1657"/>
                </a:cubicBezTo>
                <a:cubicBezTo>
                  <a:pt x="439" y="1661"/>
                  <a:pt x="436" y="1666"/>
                  <a:pt x="435" y="1673"/>
                </a:cubicBezTo>
                <a:cubicBezTo>
                  <a:pt x="434" y="1684"/>
                  <a:pt x="433" y="1696"/>
                  <a:pt x="433" y="1709"/>
                </a:cubicBezTo>
                <a:cubicBezTo>
                  <a:pt x="440" y="1701"/>
                  <a:pt x="448" y="1694"/>
                  <a:pt x="454" y="1687"/>
                </a:cubicBezTo>
                <a:cubicBezTo>
                  <a:pt x="491" y="1642"/>
                  <a:pt x="529" y="1597"/>
                  <a:pt x="565" y="1551"/>
                </a:cubicBezTo>
                <a:cubicBezTo>
                  <a:pt x="624" y="1474"/>
                  <a:pt x="685" y="1399"/>
                  <a:pt x="754" y="1329"/>
                </a:cubicBezTo>
                <a:cubicBezTo>
                  <a:pt x="756" y="1327"/>
                  <a:pt x="757" y="1324"/>
                  <a:pt x="759" y="1322"/>
                </a:cubicBezTo>
                <a:cubicBezTo>
                  <a:pt x="760" y="1323"/>
                  <a:pt x="761" y="1323"/>
                  <a:pt x="762" y="1324"/>
                </a:cubicBezTo>
                <a:cubicBezTo>
                  <a:pt x="759" y="1329"/>
                  <a:pt x="756" y="1334"/>
                  <a:pt x="753" y="1339"/>
                </a:cubicBezTo>
                <a:cubicBezTo>
                  <a:pt x="682" y="1445"/>
                  <a:pt x="612" y="1552"/>
                  <a:pt x="536" y="1655"/>
                </a:cubicBezTo>
                <a:cubicBezTo>
                  <a:pt x="512" y="1688"/>
                  <a:pt x="483" y="1713"/>
                  <a:pt x="445" y="1725"/>
                </a:cubicBezTo>
                <a:cubicBezTo>
                  <a:pt x="436" y="1728"/>
                  <a:pt x="432" y="1733"/>
                  <a:pt x="433" y="1743"/>
                </a:cubicBezTo>
                <a:cubicBezTo>
                  <a:pt x="434" y="1754"/>
                  <a:pt x="433" y="1766"/>
                  <a:pt x="433" y="1777"/>
                </a:cubicBezTo>
                <a:cubicBezTo>
                  <a:pt x="434" y="1777"/>
                  <a:pt x="435" y="1777"/>
                  <a:pt x="435" y="1777"/>
                </a:cubicBezTo>
                <a:cubicBezTo>
                  <a:pt x="521" y="1683"/>
                  <a:pt x="606" y="1588"/>
                  <a:pt x="692" y="1493"/>
                </a:cubicBezTo>
                <a:cubicBezTo>
                  <a:pt x="693" y="1492"/>
                  <a:pt x="694" y="1492"/>
                  <a:pt x="696" y="1492"/>
                </a:cubicBezTo>
                <a:cubicBezTo>
                  <a:pt x="695" y="1494"/>
                  <a:pt x="694" y="1496"/>
                  <a:pt x="693" y="1498"/>
                </a:cubicBezTo>
                <a:cubicBezTo>
                  <a:pt x="644" y="1574"/>
                  <a:pt x="595" y="1649"/>
                  <a:pt x="534" y="1715"/>
                </a:cubicBezTo>
                <a:cubicBezTo>
                  <a:pt x="507" y="1744"/>
                  <a:pt x="480" y="1772"/>
                  <a:pt x="452" y="1801"/>
                </a:cubicBezTo>
                <a:cubicBezTo>
                  <a:pt x="440" y="1813"/>
                  <a:pt x="434" y="1826"/>
                  <a:pt x="436" y="1843"/>
                </a:cubicBezTo>
                <a:cubicBezTo>
                  <a:pt x="437" y="1847"/>
                  <a:pt x="436" y="1851"/>
                  <a:pt x="436" y="1855"/>
                </a:cubicBezTo>
                <a:cubicBezTo>
                  <a:pt x="525" y="1744"/>
                  <a:pt x="617" y="1636"/>
                  <a:pt x="723" y="1540"/>
                </a:cubicBezTo>
                <a:cubicBezTo>
                  <a:pt x="724" y="1541"/>
                  <a:pt x="725" y="1541"/>
                  <a:pt x="726" y="1542"/>
                </a:cubicBezTo>
                <a:cubicBezTo>
                  <a:pt x="718" y="1553"/>
                  <a:pt x="709" y="1563"/>
                  <a:pt x="702" y="1574"/>
                </a:cubicBezTo>
                <a:cubicBezTo>
                  <a:pt x="666" y="1625"/>
                  <a:pt x="630" y="1675"/>
                  <a:pt x="594" y="1726"/>
                </a:cubicBezTo>
                <a:cubicBezTo>
                  <a:pt x="566" y="1765"/>
                  <a:pt x="536" y="1803"/>
                  <a:pt x="500" y="1836"/>
                </a:cubicBezTo>
                <a:cubicBezTo>
                  <a:pt x="482" y="1852"/>
                  <a:pt x="462" y="1867"/>
                  <a:pt x="443" y="1882"/>
                </a:cubicBezTo>
                <a:cubicBezTo>
                  <a:pt x="439" y="1885"/>
                  <a:pt x="438" y="1888"/>
                  <a:pt x="438" y="1893"/>
                </a:cubicBezTo>
                <a:cubicBezTo>
                  <a:pt x="438" y="1905"/>
                  <a:pt x="438" y="1916"/>
                  <a:pt x="439" y="1928"/>
                </a:cubicBezTo>
                <a:cubicBezTo>
                  <a:pt x="521" y="1818"/>
                  <a:pt x="615" y="1719"/>
                  <a:pt x="698" y="1610"/>
                </a:cubicBezTo>
                <a:cubicBezTo>
                  <a:pt x="693" y="1620"/>
                  <a:pt x="688" y="1630"/>
                  <a:pt x="683" y="1640"/>
                </a:cubicBezTo>
                <a:cubicBezTo>
                  <a:pt x="638" y="1721"/>
                  <a:pt x="588" y="1800"/>
                  <a:pt x="529" y="1871"/>
                </a:cubicBezTo>
                <a:cubicBezTo>
                  <a:pt x="504" y="1902"/>
                  <a:pt x="477" y="1931"/>
                  <a:pt x="443" y="1952"/>
                </a:cubicBezTo>
                <a:cubicBezTo>
                  <a:pt x="442" y="1953"/>
                  <a:pt x="440" y="1955"/>
                  <a:pt x="440" y="1957"/>
                </a:cubicBezTo>
                <a:cubicBezTo>
                  <a:pt x="440" y="1968"/>
                  <a:pt x="440" y="1980"/>
                  <a:pt x="441" y="1991"/>
                </a:cubicBezTo>
                <a:cubicBezTo>
                  <a:pt x="465" y="1957"/>
                  <a:pt x="501" y="1934"/>
                  <a:pt x="531" y="1906"/>
                </a:cubicBezTo>
                <a:cubicBezTo>
                  <a:pt x="571" y="1870"/>
                  <a:pt x="609" y="1831"/>
                  <a:pt x="649" y="1795"/>
                </a:cubicBezTo>
                <a:cubicBezTo>
                  <a:pt x="674" y="1773"/>
                  <a:pt x="700" y="1753"/>
                  <a:pt x="725" y="1732"/>
                </a:cubicBezTo>
                <a:cubicBezTo>
                  <a:pt x="727" y="1730"/>
                  <a:pt x="730" y="1728"/>
                  <a:pt x="734" y="1728"/>
                </a:cubicBezTo>
                <a:cubicBezTo>
                  <a:pt x="732" y="1731"/>
                  <a:pt x="729" y="1734"/>
                  <a:pt x="727" y="1737"/>
                </a:cubicBezTo>
                <a:cubicBezTo>
                  <a:pt x="681" y="1791"/>
                  <a:pt x="636" y="1845"/>
                  <a:pt x="590" y="1898"/>
                </a:cubicBezTo>
                <a:cubicBezTo>
                  <a:pt x="553" y="1942"/>
                  <a:pt x="511" y="1981"/>
                  <a:pt x="463" y="2012"/>
                </a:cubicBezTo>
                <a:cubicBezTo>
                  <a:pt x="447" y="2023"/>
                  <a:pt x="437" y="2034"/>
                  <a:pt x="442" y="2054"/>
                </a:cubicBezTo>
                <a:cubicBezTo>
                  <a:pt x="443" y="2057"/>
                  <a:pt x="443" y="2060"/>
                  <a:pt x="443" y="2064"/>
                </a:cubicBezTo>
                <a:cubicBezTo>
                  <a:pt x="451" y="2054"/>
                  <a:pt x="457" y="2044"/>
                  <a:pt x="465" y="2036"/>
                </a:cubicBezTo>
                <a:cubicBezTo>
                  <a:pt x="484" y="2016"/>
                  <a:pt x="505" y="1997"/>
                  <a:pt x="524" y="1977"/>
                </a:cubicBezTo>
                <a:cubicBezTo>
                  <a:pt x="562" y="1938"/>
                  <a:pt x="599" y="1898"/>
                  <a:pt x="638" y="1858"/>
                </a:cubicBezTo>
                <a:cubicBezTo>
                  <a:pt x="662" y="1833"/>
                  <a:pt x="687" y="1809"/>
                  <a:pt x="712" y="1784"/>
                </a:cubicBezTo>
                <a:cubicBezTo>
                  <a:pt x="713" y="1783"/>
                  <a:pt x="715" y="1782"/>
                  <a:pt x="717" y="1780"/>
                </a:cubicBezTo>
                <a:cubicBezTo>
                  <a:pt x="717" y="1781"/>
                  <a:pt x="718" y="1781"/>
                  <a:pt x="719" y="1782"/>
                </a:cubicBezTo>
                <a:close/>
                <a:moveTo>
                  <a:pt x="228" y="1800"/>
                </a:moveTo>
                <a:cubicBezTo>
                  <a:pt x="293" y="1853"/>
                  <a:pt x="360" y="1904"/>
                  <a:pt x="417" y="1968"/>
                </a:cubicBezTo>
                <a:cubicBezTo>
                  <a:pt x="416" y="1943"/>
                  <a:pt x="415" y="1921"/>
                  <a:pt x="414" y="1898"/>
                </a:cubicBezTo>
                <a:cubicBezTo>
                  <a:pt x="345" y="1879"/>
                  <a:pt x="288" y="1837"/>
                  <a:pt x="228" y="1800"/>
                </a:cubicBezTo>
                <a:close/>
                <a:moveTo>
                  <a:pt x="404" y="1672"/>
                </a:moveTo>
                <a:cubicBezTo>
                  <a:pt x="403" y="1659"/>
                  <a:pt x="403" y="1645"/>
                  <a:pt x="401" y="1631"/>
                </a:cubicBezTo>
                <a:cubicBezTo>
                  <a:pt x="401" y="1630"/>
                  <a:pt x="399" y="1627"/>
                  <a:pt x="397" y="1627"/>
                </a:cubicBezTo>
                <a:cubicBezTo>
                  <a:pt x="364" y="1616"/>
                  <a:pt x="336" y="1597"/>
                  <a:pt x="307" y="1577"/>
                </a:cubicBezTo>
                <a:cubicBezTo>
                  <a:pt x="276" y="1557"/>
                  <a:pt x="246" y="1534"/>
                  <a:pt x="216" y="1513"/>
                </a:cubicBezTo>
                <a:cubicBezTo>
                  <a:pt x="213" y="1511"/>
                  <a:pt x="210" y="1510"/>
                  <a:pt x="208" y="1508"/>
                </a:cubicBezTo>
                <a:cubicBezTo>
                  <a:pt x="268" y="1569"/>
                  <a:pt x="334" y="1624"/>
                  <a:pt x="404" y="1672"/>
                </a:cubicBezTo>
                <a:close/>
                <a:moveTo>
                  <a:pt x="386" y="1238"/>
                </a:moveTo>
                <a:cubicBezTo>
                  <a:pt x="387" y="1237"/>
                  <a:pt x="387" y="1236"/>
                  <a:pt x="388" y="1236"/>
                </a:cubicBezTo>
                <a:cubicBezTo>
                  <a:pt x="387" y="1233"/>
                  <a:pt x="385" y="1230"/>
                  <a:pt x="383" y="1229"/>
                </a:cubicBezTo>
                <a:cubicBezTo>
                  <a:pt x="362" y="1218"/>
                  <a:pt x="345" y="1202"/>
                  <a:pt x="329" y="1186"/>
                </a:cubicBezTo>
                <a:cubicBezTo>
                  <a:pt x="308" y="1165"/>
                  <a:pt x="286" y="1145"/>
                  <a:pt x="261" y="1130"/>
                </a:cubicBezTo>
                <a:cubicBezTo>
                  <a:pt x="257" y="1127"/>
                  <a:pt x="253" y="1124"/>
                  <a:pt x="248" y="1122"/>
                </a:cubicBezTo>
                <a:cubicBezTo>
                  <a:pt x="287" y="1169"/>
                  <a:pt x="332" y="1209"/>
                  <a:pt x="386" y="1238"/>
                </a:cubicBezTo>
                <a:close/>
                <a:moveTo>
                  <a:pt x="398" y="1464"/>
                </a:moveTo>
                <a:cubicBezTo>
                  <a:pt x="353" y="1452"/>
                  <a:pt x="317" y="1424"/>
                  <a:pt x="277" y="1404"/>
                </a:cubicBezTo>
                <a:cubicBezTo>
                  <a:pt x="314" y="1435"/>
                  <a:pt x="355" y="1457"/>
                  <a:pt x="398" y="1481"/>
                </a:cubicBezTo>
                <a:cubicBezTo>
                  <a:pt x="398" y="1474"/>
                  <a:pt x="398" y="1469"/>
                  <a:pt x="398" y="1464"/>
                </a:cubicBezTo>
                <a:close/>
                <a:moveTo>
                  <a:pt x="335" y="1482"/>
                </a:moveTo>
                <a:cubicBezTo>
                  <a:pt x="335" y="1482"/>
                  <a:pt x="334" y="1483"/>
                  <a:pt x="334" y="1483"/>
                </a:cubicBezTo>
                <a:cubicBezTo>
                  <a:pt x="355" y="1499"/>
                  <a:pt x="377" y="1515"/>
                  <a:pt x="398" y="1531"/>
                </a:cubicBezTo>
                <a:cubicBezTo>
                  <a:pt x="399" y="1531"/>
                  <a:pt x="399" y="1530"/>
                  <a:pt x="400" y="1530"/>
                </a:cubicBezTo>
                <a:cubicBezTo>
                  <a:pt x="399" y="1521"/>
                  <a:pt x="399" y="1512"/>
                  <a:pt x="398" y="1503"/>
                </a:cubicBezTo>
                <a:cubicBezTo>
                  <a:pt x="398" y="1501"/>
                  <a:pt x="396" y="1499"/>
                  <a:pt x="394" y="1499"/>
                </a:cubicBezTo>
                <a:cubicBezTo>
                  <a:pt x="375" y="1493"/>
                  <a:pt x="355" y="1488"/>
                  <a:pt x="335" y="1482"/>
                </a:cubicBezTo>
                <a:close/>
                <a:moveTo>
                  <a:pt x="395" y="1423"/>
                </a:moveTo>
                <a:cubicBezTo>
                  <a:pt x="395" y="1422"/>
                  <a:pt x="396" y="1422"/>
                  <a:pt x="397" y="1421"/>
                </a:cubicBezTo>
                <a:cubicBezTo>
                  <a:pt x="397" y="1414"/>
                  <a:pt x="397" y="1407"/>
                  <a:pt x="397" y="1401"/>
                </a:cubicBezTo>
                <a:cubicBezTo>
                  <a:pt x="397" y="1394"/>
                  <a:pt x="395" y="1391"/>
                  <a:pt x="389" y="1389"/>
                </a:cubicBezTo>
                <a:cubicBezTo>
                  <a:pt x="372" y="1383"/>
                  <a:pt x="355" y="1376"/>
                  <a:pt x="339" y="1370"/>
                </a:cubicBezTo>
                <a:cubicBezTo>
                  <a:pt x="337" y="1369"/>
                  <a:pt x="336" y="1369"/>
                  <a:pt x="334" y="1369"/>
                </a:cubicBezTo>
                <a:cubicBezTo>
                  <a:pt x="334" y="1369"/>
                  <a:pt x="334" y="1370"/>
                  <a:pt x="334" y="1370"/>
                </a:cubicBezTo>
                <a:cubicBezTo>
                  <a:pt x="354" y="1388"/>
                  <a:pt x="374" y="1405"/>
                  <a:pt x="395" y="1423"/>
                </a:cubicBezTo>
                <a:close/>
                <a:moveTo>
                  <a:pt x="326" y="496"/>
                </a:moveTo>
                <a:cubicBezTo>
                  <a:pt x="322" y="481"/>
                  <a:pt x="314" y="469"/>
                  <a:pt x="305" y="457"/>
                </a:cubicBezTo>
                <a:cubicBezTo>
                  <a:pt x="304" y="456"/>
                  <a:pt x="303" y="456"/>
                  <a:pt x="301" y="455"/>
                </a:cubicBezTo>
                <a:cubicBezTo>
                  <a:pt x="287" y="453"/>
                  <a:pt x="272" y="451"/>
                  <a:pt x="255" y="448"/>
                </a:cubicBezTo>
                <a:cubicBezTo>
                  <a:pt x="280" y="465"/>
                  <a:pt x="303" y="480"/>
                  <a:pt x="326" y="496"/>
                </a:cubicBezTo>
                <a:close/>
                <a:moveTo>
                  <a:pt x="333" y="548"/>
                </a:moveTo>
                <a:cubicBezTo>
                  <a:pt x="331" y="538"/>
                  <a:pt x="330" y="530"/>
                  <a:pt x="327" y="522"/>
                </a:cubicBezTo>
                <a:cubicBezTo>
                  <a:pt x="327" y="520"/>
                  <a:pt x="323" y="518"/>
                  <a:pt x="320" y="517"/>
                </a:cubicBezTo>
                <a:cubicBezTo>
                  <a:pt x="309" y="514"/>
                  <a:pt x="298" y="511"/>
                  <a:pt x="286" y="508"/>
                </a:cubicBezTo>
                <a:cubicBezTo>
                  <a:pt x="282" y="506"/>
                  <a:pt x="277" y="504"/>
                  <a:pt x="273" y="503"/>
                </a:cubicBezTo>
                <a:cubicBezTo>
                  <a:pt x="291" y="520"/>
                  <a:pt x="308" y="537"/>
                  <a:pt x="333" y="548"/>
                </a:cubicBezTo>
                <a:close/>
                <a:moveTo>
                  <a:pt x="332" y="647"/>
                </a:moveTo>
                <a:cubicBezTo>
                  <a:pt x="332" y="639"/>
                  <a:pt x="332" y="633"/>
                  <a:pt x="331" y="628"/>
                </a:cubicBezTo>
                <a:cubicBezTo>
                  <a:pt x="330" y="625"/>
                  <a:pt x="328" y="621"/>
                  <a:pt x="326" y="620"/>
                </a:cubicBezTo>
                <a:cubicBezTo>
                  <a:pt x="309" y="614"/>
                  <a:pt x="291" y="609"/>
                  <a:pt x="274" y="604"/>
                </a:cubicBezTo>
                <a:cubicBezTo>
                  <a:pt x="273" y="604"/>
                  <a:pt x="273" y="605"/>
                  <a:pt x="273" y="606"/>
                </a:cubicBezTo>
                <a:cubicBezTo>
                  <a:pt x="292" y="619"/>
                  <a:pt x="311" y="632"/>
                  <a:pt x="332" y="647"/>
                </a:cubicBezTo>
                <a:close/>
                <a:moveTo>
                  <a:pt x="371" y="974"/>
                </a:moveTo>
                <a:cubicBezTo>
                  <a:pt x="373" y="957"/>
                  <a:pt x="371" y="954"/>
                  <a:pt x="356" y="947"/>
                </a:cubicBezTo>
                <a:cubicBezTo>
                  <a:pt x="343" y="941"/>
                  <a:pt x="330" y="936"/>
                  <a:pt x="317" y="930"/>
                </a:cubicBezTo>
                <a:cubicBezTo>
                  <a:pt x="317" y="931"/>
                  <a:pt x="317" y="931"/>
                  <a:pt x="317" y="931"/>
                </a:cubicBezTo>
                <a:cubicBezTo>
                  <a:pt x="335" y="946"/>
                  <a:pt x="353" y="960"/>
                  <a:pt x="371" y="974"/>
                </a:cubicBezTo>
                <a:close/>
                <a:moveTo>
                  <a:pt x="308" y="829"/>
                </a:moveTo>
                <a:cubicBezTo>
                  <a:pt x="307" y="830"/>
                  <a:pt x="307" y="830"/>
                  <a:pt x="306" y="831"/>
                </a:cubicBezTo>
                <a:cubicBezTo>
                  <a:pt x="326" y="845"/>
                  <a:pt x="345" y="859"/>
                  <a:pt x="364" y="874"/>
                </a:cubicBezTo>
                <a:cubicBezTo>
                  <a:pt x="363" y="867"/>
                  <a:pt x="361" y="862"/>
                  <a:pt x="359" y="858"/>
                </a:cubicBezTo>
                <a:cubicBezTo>
                  <a:pt x="357" y="854"/>
                  <a:pt x="355" y="850"/>
                  <a:pt x="352" y="848"/>
                </a:cubicBezTo>
                <a:cubicBezTo>
                  <a:pt x="337" y="842"/>
                  <a:pt x="322" y="835"/>
                  <a:pt x="308" y="829"/>
                </a:cubicBezTo>
                <a:close/>
                <a:moveTo>
                  <a:pt x="400" y="1591"/>
                </a:moveTo>
                <a:cubicBezTo>
                  <a:pt x="403" y="1569"/>
                  <a:pt x="403" y="1569"/>
                  <a:pt x="382" y="1560"/>
                </a:cubicBezTo>
                <a:cubicBezTo>
                  <a:pt x="380" y="1560"/>
                  <a:pt x="379" y="1559"/>
                  <a:pt x="378" y="1559"/>
                </a:cubicBezTo>
                <a:cubicBezTo>
                  <a:pt x="371" y="1556"/>
                  <a:pt x="364" y="1552"/>
                  <a:pt x="357" y="1549"/>
                </a:cubicBezTo>
                <a:cubicBezTo>
                  <a:pt x="357" y="1549"/>
                  <a:pt x="358" y="1549"/>
                  <a:pt x="358" y="1548"/>
                </a:cubicBezTo>
                <a:cubicBezTo>
                  <a:pt x="372" y="1563"/>
                  <a:pt x="386" y="1577"/>
                  <a:pt x="400" y="1591"/>
                </a:cubicBezTo>
                <a:close/>
                <a:moveTo>
                  <a:pt x="372" y="1010"/>
                </a:moveTo>
                <a:cubicBezTo>
                  <a:pt x="373" y="1009"/>
                  <a:pt x="373" y="1008"/>
                  <a:pt x="374" y="1007"/>
                </a:cubicBezTo>
                <a:cubicBezTo>
                  <a:pt x="373" y="1000"/>
                  <a:pt x="370" y="994"/>
                  <a:pt x="363" y="990"/>
                </a:cubicBezTo>
                <a:cubicBezTo>
                  <a:pt x="350" y="983"/>
                  <a:pt x="339" y="975"/>
                  <a:pt x="327" y="967"/>
                </a:cubicBezTo>
                <a:cubicBezTo>
                  <a:pt x="326" y="967"/>
                  <a:pt x="325" y="966"/>
                  <a:pt x="323" y="965"/>
                </a:cubicBezTo>
                <a:cubicBezTo>
                  <a:pt x="323" y="966"/>
                  <a:pt x="322" y="967"/>
                  <a:pt x="322" y="967"/>
                </a:cubicBezTo>
                <a:cubicBezTo>
                  <a:pt x="339" y="981"/>
                  <a:pt x="355" y="996"/>
                  <a:pt x="372" y="1010"/>
                </a:cubicBezTo>
                <a:close/>
                <a:moveTo>
                  <a:pt x="342" y="1111"/>
                </a:moveTo>
                <a:cubicBezTo>
                  <a:pt x="341" y="1112"/>
                  <a:pt x="341" y="1113"/>
                  <a:pt x="340" y="1114"/>
                </a:cubicBezTo>
                <a:cubicBezTo>
                  <a:pt x="354" y="1124"/>
                  <a:pt x="368" y="1134"/>
                  <a:pt x="382" y="1144"/>
                </a:cubicBezTo>
                <a:cubicBezTo>
                  <a:pt x="383" y="1144"/>
                  <a:pt x="383" y="1144"/>
                  <a:pt x="384" y="1143"/>
                </a:cubicBezTo>
                <a:cubicBezTo>
                  <a:pt x="381" y="1138"/>
                  <a:pt x="387" y="1131"/>
                  <a:pt x="379" y="1127"/>
                </a:cubicBezTo>
                <a:cubicBezTo>
                  <a:pt x="367" y="1122"/>
                  <a:pt x="354" y="1117"/>
                  <a:pt x="342" y="1111"/>
                </a:cubicBezTo>
                <a:close/>
                <a:moveTo>
                  <a:pt x="305" y="313"/>
                </a:moveTo>
                <a:cubicBezTo>
                  <a:pt x="303" y="305"/>
                  <a:pt x="302" y="299"/>
                  <a:pt x="300" y="293"/>
                </a:cubicBezTo>
                <a:cubicBezTo>
                  <a:pt x="300" y="292"/>
                  <a:pt x="298" y="290"/>
                  <a:pt x="297" y="290"/>
                </a:cubicBezTo>
                <a:cubicBezTo>
                  <a:pt x="288" y="288"/>
                  <a:pt x="278" y="287"/>
                  <a:pt x="268" y="285"/>
                </a:cubicBezTo>
                <a:cubicBezTo>
                  <a:pt x="280" y="294"/>
                  <a:pt x="291" y="303"/>
                  <a:pt x="305" y="313"/>
                </a:cubicBezTo>
                <a:close/>
                <a:moveTo>
                  <a:pt x="361" y="1252"/>
                </a:moveTo>
                <a:cubicBezTo>
                  <a:pt x="371" y="1260"/>
                  <a:pt x="379" y="1267"/>
                  <a:pt x="388" y="1275"/>
                </a:cubicBezTo>
                <a:cubicBezTo>
                  <a:pt x="388" y="1266"/>
                  <a:pt x="388" y="1259"/>
                  <a:pt x="388" y="1252"/>
                </a:cubicBezTo>
                <a:cubicBezTo>
                  <a:pt x="379" y="1252"/>
                  <a:pt x="371" y="1252"/>
                  <a:pt x="361" y="1252"/>
                </a:cubicBezTo>
                <a:close/>
                <a:moveTo>
                  <a:pt x="383" y="1204"/>
                </a:moveTo>
                <a:cubicBezTo>
                  <a:pt x="384" y="1203"/>
                  <a:pt x="385" y="1203"/>
                  <a:pt x="385" y="1202"/>
                </a:cubicBezTo>
                <a:cubicBezTo>
                  <a:pt x="384" y="1198"/>
                  <a:pt x="385" y="1191"/>
                  <a:pt x="382" y="1189"/>
                </a:cubicBezTo>
                <a:cubicBezTo>
                  <a:pt x="373" y="1183"/>
                  <a:pt x="362" y="1178"/>
                  <a:pt x="352" y="1172"/>
                </a:cubicBezTo>
                <a:cubicBezTo>
                  <a:pt x="352" y="1173"/>
                  <a:pt x="352" y="1174"/>
                  <a:pt x="351" y="1174"/>
                </a:cubicBezTo>
                <a:cubicBezTo>
                  <a:pt x="362" y="1184"/>
                  <a:pt x="372" y="1194"/>
                  <a:pt x="383" y="1204"/>
                </a:cubicBezTo>
                <a:close/>
                <a:moveTo>
                  <a:pt x="363" y="1302"/>
                </a:moveTo>
                <a:cubicBezTo>
                  <a:pt x="363" y="1303"/>
                  <a:pt x="363" y="1303"/>
                  <a:pt x="362" y="1303"/>
                </a:cubicBezTo>
                <a:cubicBezTo>
                  <a:pt x="372" y="1314"/>
                  <a:pt x="382" y="1326"/>
                  <a:pt x="394" y="1338"/>
                </a:cubicBezTo>
                <a:cubicBezTo>
                  <a:pt x="393" y="1329"/>
                  <a:pt x="394" y="1322"/>
                  <a:pt x="387" y="1317"/>
                </a:cubicBezTo>
                <a:cubicBezTo>
                  <a:pt x="379" y="1312"/>
                  <a:pt x="371" y="1307"/>
                  <a:pt x="363" y="1302"/>
                </a:cubicBezTo>
                <a:close/>
                <a:moveTo>
                  <a:pt x="348" y="1053"/>
                </a:moveTo>
                <a:cubicBezTo>
                  <a:pt x="348" y="1053"/>
                  <a:pt x="347" y="1053"/>
                  <a:pt x="347" y="1054"/>
                </a:cubicBezTo>
                <a:cubicBezTo>
                  <a:pt x="357" y="1061"/>
                  <a:pt x="367" y="1068"/>
                  <a:pt x="379" y="1076"/>
                </a:cubicBezTo>
                <a:cubicBezTo>
                  <a:pt x="378" y="1071"/>
                  <a:pt x="377" y="1069"/>
                  <a:pt x="377" y="1066"/>
                </a:cubicBezTo>
                <a:cubicBezTo>
                  <a:pt x="377" y="1058"/>
                  <a:pt x="373" y="1056"/>
                  <a:pt x="366" y="1055"/>
                </a:cubicBezTo>
                <a:cubicBezTo>
                  <a:pt x="360" y="1055"/>
                  <a:pt x="354" y="1054"/>
                  <a:pt x="348" y="1053"/>
                </a:cubicBezTo>
                <a:close/>
                <a:moveTo>
                  <a:pt x="315" y="671"/>
                </a:moveTo>
                <a:cubicBezTo>
                  <a:pt x="322" y="678"/>
                  <a:pt x="328" y="683"/>
                  <a:pt x="335" y="689"/>
                </a:cubicBezTo>
                <a:cubicBezTo>
                  <a:pt x="336" y="674"/>
                  <a:pt x="334" y="672"/>
                  <a:pt x="315" y="671"/>
                </a:cubicBezTo>
                <a:close/>
                <a:moveTo>
                  <a:pt x="311" y="377"/>
                </a:moveTo>
                <a:cubicBezTo>
                  <a:pt x="312" y="362"/>
                  <a:pt x="309" y="359"/>
                  <a:pt x="293" y="364"/>
                </a:cubicBezTo>
                <a:cubicBezTo>
                  <a:pt x="299" y="368"/>
                  <a:pt x="304" y="373"/>
                  <a:pt x="311" y="377"/>
                </a:cubicBezTo>
                <a:close/>
                <a:moveTo>
                  <a:pt x="313" y="408"/>
                </a:moveTo>
                <a:cubicBezTo>
                  <a:pt x="313" y="395"/>
                  <a:pt x="313" y="395"/>
                  <a:pt x="293" y="391"/>
                </a:cubicBezTo>
                <a:cubicBezTo>
                  <a:pt x="301" y="397"/>
                  <a:pt x="306" y="402"/>
                  <a:pt x="313" y="408"/>
                </a:cubicBezTo>
                <a:close/>
                <a:moveTo>
                  <a:pt x="336" y="570"/>
                </a:moveTo>
                <a:cubicBezTo>
                  <a:pt x="336" y="560"/>
                  <a:pt x="333" y="558"/>
                  <a:pt x="324" y="561"/>
                </a:cubicBezTo>
                <a:cubicBezTo>
                  <a:pt x="328" y="564"/>
                  <a:pt x="332" y="567"/>
                  <a:pt x="336" y="570"/>
                </a:cubicBezTo>
                <a:close/>
              </a:path>
            </a:pathLst>
          </a:custGeom>
          <a:solidFill>
            <a:srgbClr val="92D050"/>
          </a:solidFill>
          <a:ln>
            <a:noFill/>
          </a:ln>
        </p:spPr>
        <p:txBody>
          <a:bodyPr vert="horz" wrap="square" lIns="91440" tIns="45720" rIns="91440" bIns="45720" numCol="1" anchor="t" anchorCtr="0" compatLnSpc="1">
            <a:prstTxWarp prst="textNoShape">
              <a:avLst/>
            </a:prstTxWarp>
          </a:bodyPr>
          <a:lstStyle/>
          <a:p>
            <a:endParaRPr lang="es-AR"/>
          </a:p>
        </p:txBody>
      </p:sp>
      <p:sp>
        <p:nvSpPr>
          <p:cNvPr id="13" name="Freeform 5"/>
          <p:cNvSpPr>
            <a:spLocks noEditPoints="1"/>
          </p:cNvSpPr>
          <p:nvPr/>
        </p:nvSpPr>
        <p:spPr bwMode="auto">
          <a:xfrm rot="1785264">
            <a:off x="6701132" y="955931"/>
            <a:ext cx="1092199" cy="3170237"/>
          </a:xfrm>
          <a:custGeom>
            <a:avLst/>
            <a:gdLst>
              <a:gd name="T0" fmla="*/ 455 w 769"/>
              <a:gd name="T1" fmla="*/ 2236 h 2237"/>
              <a:gd name="T2" fmla="*/ 146 w 769"/>
              <a:gd name="T3" fmla="*/ 1776 h 2237"/>
              <a:gd name="T4" fmla="*/ 42 w 769"/>
              <a:gd name="T5" fmla="*/ 1654 h 2237"/>
              <a:gd name="T6" fmla="*/ 254 w 769"/>
              <a:gd name="T7" fmla="*/ 1747 h 2237"/>
              <a:gd name="T8" fmla="*/ 75 w 769"/>
              <a:gd name="T9" fmla="*/ 1551 h 2237"/>
              <a:gd name="T10" fmla="*/ 111 w 769"/>
              <a:gd name="T11" fmla="*/ 1521 h 2237"/>
              <a:gd name="T12" fmla="*/ 233 w 769"/>
              <a:gd name="T13" fmla="*/ 1584 h 2237"/>
              <a:gd name="T14" fmla="*/ 83 w 769"/>
              <a:gd name="T15" fmla="*/ 1331 h 2237"/>
              <a:gd name="T16" fmla="*/ 353 w 769"/>
              <a:gd name="T17" fmla="*/ 1417 h 2237"/>
              <a:gd name="T18" fmla="*/ 391 w 769"/>
              <a:gd name="T19" fmla="*/ 1380 h 2237"/>
              <a:gd name="T20" fmla="*/ 34 w 769"/>
              <a:gd name="T21" fmla="*/ 1050 h 2237"/>
              <a:gd name="T22" fmla="*/ 115 w 769"/>
              <a:gd name="T23" fmla="*/ 997 h 2237"/>
              <a:gd name="T24" fmla="*/ 376 w 769"/>
              <a:gd name="T25" fmla="*/ 1099 h 2237"/>
              <a:gd name="T26" fmla="*/ 100 w 769"/>
              <a:gd name="T27" fmla="*/ 885 h 2237"/>
              <a:gd name="T28" fmla="*/ 40 w 769"/>
              <a:gd name="T29" fmla="*/ 770 h 2237"/>
              <a:gd name="T30" fmla="*/ 120 w 769"/>
              <a:gd name="T31" fmla="*/ 756 h 2237"/>
              <a:gd name="T32" fmla="*/ 349 w 769"/>
              <a:gd name="T33" fmla="*/ 827 h 2237"/>
              <a:gd name="T34" fmla="*/ 315 w 769"/>
              <a:gd name="T35" fmla="*/ 752 h 2237"/>
              <a:gd name="T36" fmla="*/ 204 w 769"/>
              <a:gd name="T37" fmla="*/ 608 h 2237"/>
              <a:gd name="T38" fmla="*/ 255 w 769"/>
              <a:gd name="T39" fmla="*/ 557 h 2237"/>
              <a:gd name="T40" fmla="*/ 56 w 769"/>
              <a:gd name="T41" fmla="*/ 365 h 2237"/>
              <a:gd name="T42" fmla="*/ 81 w 769"/>
              <a:gd name="T43" fmla="*/ 282 h 2237"/>
              <a:gd name="T44" fmla="*/ 164 w 769"/>
              <a:gd name="T45" fmla="*/ 225 h 2237"/>
              <a:gd name="T46" fmla="*/ 297 w 769"/>
              <a:gd name="T47" fmla="*/ 227 h 2237"/>
              <a:gd name="T48" fmla="*/ 414 w 769"/>
              <a:gd name="T49" fmla="*/ 45 h 2237"/>
              <a:gd name="T50" fmla="*/ 402 w 769"/>
              <a:gd name="T51" fmla="*/ 287 h 2237"/>
              <a:gd name="T52" fmla="*/ 420 w 769"/>
              <a:gd name="T53" fmla="*/ 335 h 2237"/>
              <a:gd name="T54" fmla="*/ 366 w 769"/>
              <a:gd name="T55" fmla="*/ 570 h 2237"/>
              <a:gd name="T56" fmla="*/ 504 w 769"/>
              <a:gd name="T57" fmla="*/ 357 h 2237"/>
              <a:gd name="T58" fmla="*/ 545 w 769"/>
              <a:gd name="T59" fmla="*/ 411 h 2237"/>
              <a:gd name="T60" fmla="*/ 543 w 769"/>
              <a:gd name="T61" fmla="*/ 556 h 2237"/>
              <a:gd name="T62" fmla="*/ 408 w 769"/>
              <a:gd name="T63" fmla="*/ 873 h 2237"/>
              <a:gd name="T64" fmla="*/ 416 w 769"/>
              <a:gd name="T65" fmla="*/ 957 h 2237"/>
              <a:gd name="T66" fmla="*/ 511 w 769"/>
              <a:gd name="T67" fmla="*/ 933 h 2237"/>
              <a:gd name="T68" fmla="*/ 556 w 769"/>
              <a:gd name="T69" fmla="*/ 953 h 2237"/>
              <a:gd name="T70" fmla="*/ 673 w 769"/>
              <a:gd name="T71" fmla="*/ 837 h 2237"/>
              <a:gd name="T72" fmla="*/ 427 w 769"/>
              <a:gd name="T73" fmla="*/ 1243 h 2237"/>
              <a:gd name="T74" fmla="*/ 416 w 769"/>
              <a:gd name="T75" fmla="*/ 1344 h 2237"/>
              <a:gd name="T76" fmla="*/ 624 w 769"/>
              <a:gd name="T77" fmla="*/ 1167 h 2237"/>
              <a:gd name="T78" fmla="*/ 755 w 769"/>
              <a:gd name="T79" fmla="*/ 1154 h 2237"/>
              <a:gd name="T80" fmla="*/ 441 w 769"/>
              <a:gd name="T81" fmla="*/ 1546 h 2237"/>
              <a:gd name="T82" fmla="*/ 431 w 769"/>
              <a:gd name="T83" fmla="*/ 1609 h 2237"/>
              <a:gd name="T84" fmla="*/ 686 w 769"/>
              <a:gd name="T85" fmla="*/ 1397 h 2237"/>
              <a:gd name="T86" fmla="*/ 759 w 769"/>
              <a:gd name="T87" fmla="*/ 1322 h 2237"/>
              <a:gd name="T88" fmla="*/ 696 w 769"/>
              <a:gd name="T89" fmla="*/ 1492 h 2237"/>
              <a:gd name="T90" fmla="*/ 594 w 769"/>
              <a:gd name="T91" fmla="*/ 1726 h 2237"/>
              <a:gd name="T92" fmla="*/ 440 w 769"/>
              <a:gd name="T93" fmla="*/ 1957 h 2237"/>
              <a:gd name="T94" fmla="*/ 442 w 769"/>
              <a:gd name="T95" fmla="*/ 2054 h 2237"/>
              <a:gd name="T96" fmla="*/ 417 w 769"/>
              <a:gd name="T97" fmla="*/ 1968 h 2237"/>
              <a:gd name="T98" fmla="*/ 404 w 769"/>
              <a:gd name="T99" fmla="*/ 1672 h 2237"/>
              <a:gd name="T100" fmla="*/ 277 w 769"/>
              <a:gd name="T101" fmla="*/ 1404 h 2237"/>
              <a:gd name="T102" fmla="*/ 335 w 769"/>
              <a:gd name="T103" fmla="*/ 1482 h 2237"/>
              <a:gd name="T104" fmla="*/ 326 w 769"/>
              <a:gd name="T105" fmla="*/ 496 h 2237"/>
              <a:gd name="T106" fmla="*/ 273 w 769"/>
              <a:gd name="T107" fmla="*/ 503 h 2237"/>
              <a:gd name="T108" fmla="*/ 356 w 769"/>
              <a:gd name="T109" fmla="*/ 947 h 2237"/>
              <a:gd name="T110" fmla="*/ 308 w 769"/>
              <a:gd name="T111" fmla="*/ 829 h 2237"/>
              <a:gd name="T112" fmla="*/ 363 w 769"/>
              <a:gd name="T113" fmla="*/ 990 h 2237"/>
              <a:gd name="T114" fmla="*/ 379 w 769"/>
              <a:gd name="T115" fmla="*/ 1127 h 2237"/>
              <a:gd name="T116" fmla="*/ 388 w 769"/>
              <a:gd name="T117" fmla="*/ 1252 h 2237"/>
              <a:gd name="T118" fmla="*/ 362 w 769"/>
              <a:gd name="T119" fmla="*/ 1303 h 2237"/>
              <a:gd name="T120" fmla="*/ 348 w 769"/>
              <a:gd name="T121" fmla="*/ 1053 h 2237"/>
              <a:gd name="T122" fmla="*/ 313 w 769"/>
              <a:gd name="T123" fmla="*/ 408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69" h="2237">
                <a:moveTo>
                  <a:pt x="719" y="1782"/>
                </a:moveTo>
                <a:cubicBezTo>
                  <a:pt x="703" y="1806"/>
                  <a:pt x="687" y="1829"/>
                  <a:pt x="671" y="1853"/>
                </a:cubicBezTo>
                <a:cubicBezTo>
                  <a:pt x="631" y="1909"/>
                  <a:pt x="588" y="1962"/>
                  <a:pt x="539" y="2010"/>
                </a:cubicBezTo>
                <a:cubicBezTo>
                  <a:pt x="512" y="2036"/>
                  <a:pt x="483" y="2060"/>
                  <a:pt x="454" y="2084"/>
                </a:cubicBezTo>
                <a:cubicBezTo>
                  <a:pt x="447" y="2090"/>
                  <a:pt x="444" y="2094"/>
                  <a:pt x="445" y="2104"/>
                </a:cubicBezTo>
                <a:cubicBezTo>
                  <a:pt x="451" y="2135"/>
                  <a:pt x="454" y="2167"/>
                  <a:pt x="459" y="2199"/>
                </a:cubicBezTo>
                <a:cubicBezTo>
                  <a:pt x="460" y="2209"/>
                  <a:pt x="463" y="2218"/>
                  <a:pt x="464" y="2228"/>
                </a:cubicBezTo>
                <a:cubicBezTo>
                  <a:pt x="465" y="2230"/>
                  <a:pt x="464" y="2234"/>
                  <a:pt x="462" y="2235"/>
                </a:cubicBezTo>
                <a:cubicBezTo>
                  <a:pt x="461" y="2237"/>
                  <a:pt x="457" y="2237"/>
                  <a:pt x="455" y="2236"/>
                </a:cubicBezTo>
                <a:cubicBezTo>
                  <a:pt x="446" y="2233"/>
                  <a:pt x="441" y="2226"/>
                  <a:pt x="440" y="2218"/>
                </a:cubicBezTo>
                <a:cubicBezTo>
                  <a:pt x="436" y="2200"/>
                  <a:pt x="432" y="2183"/>
                  <a:pt x="430" y="2166"/>
                </a:cubicBezTo>
                <a:cubicBezTo>
                  <a:pt x="427" y="2136"/>
                  <a:pt x="426" y="2106"/>
                  <a:pt x="424" y="2077"/>
                </a:cubicBezTo>
                <a:cubicBezTo>
                  <a:pt x="423" y="2069"/>
                  <a:pt x="420" y="2065"/>
                  <a:pt x="413" y="2061"/>
                </a:cubicBezTo>
                <a:cubicBezTo>
                  <a:pt x="393" y="2049"/>
                  <a:pt x="373" y="2035"/>
                  <a:pt x="355" y="2020"/>
                </a:cubicBezTo>
                <a:cubicBezTo>
                  <a:pt x="315" y="1988"/>
                  <a:pt x="282" y="1950"/>
                  <a:pt x="251" y="1910"/>
                </a:cubicBezTo>
                <a:cubicBezTo>
                  <a:pt x="217" y="1869"/>
                  <a:pt x="183" y="1829"/>
                  <a:pt x="149" y="1788"/>
                </a:cubicBezTo>
                <a:cubicBezTo>
                  <a:pt x="143" y="1781"/>
                  <a:pt x="137" y="1773"/>
                  <a:pt x="132" y="1764"/>
                </a:cubicBezTo>
                <a:cubicBezTo>
                  <a:pt x="137" y="1768"/>
                  <a:pt x="142" y="1772"/>
                  <a:pt x="146" y="1776"/>
                </a:cubicBezTo>
                <a:cubicBezTo>
                  <a:pt x="187" y="1809"/>
                  <a:pt x="222" y="1848"/>
                  <a:pt x="257" y="1888"/>
                </a:cubicBezTo>
                <a:cubicBezTo>
                  <a:pt x="293" y="1928"/>
                  <a:pt x="334" y="1964"/>
                  <a:pt x="376" y="1998"/>
                </a:cubicBezTo>
                <a:cubicBezTo>
                  <a:pt x="391" y="2011"/>
                  <a:pt x="405" y="2024"/>
                  <a:pt x="420" y="2037"/>
                </a:cubicBezTo>
                <a:cubicBezTo>
                  <a:pt x="420" y="2030"/>
                  <a:pt x="419" y="2023"/>
                  <a:pt x="420" y="2015"/>
                </a:cubicBezTo>
                <a:cubicBezTo>
                  <a:pt x="422" y="1999"/>
                  <a:pt x="415" y="1991"/>
                  <a:pt x="400" y="1983"/>
                </a:cubicBezTo>
                <a:cubicBezTo>
                  <a:pt x="368" y="1967"/>
                  <a:pt x="342" y="1941"/>
                  <a:pt x="316" y="1916"/>
                </a:cubicBezTo>
                <a:cubicBezTo>
                  <a:pt x="272" y="1873"/>
                  <a:pt x="228" y="1829"/>
                  <a:pt x="185" y="1786"/>
                </a:cubicBezTo>
                <a:cubicBezTo>
                  <a:pt x="154" y="1755"/>
                  <a:pt x="124" y="1725"/>
                  <a:pt x="93" y="1695"/>
                </a:cubicBezTo>
                <a:cubicBezTo>
                  <a:pt x="77" y="1680"/>
                  <a:pt x="59" y="1668"/>
                  <a:pt x="42" y="1654"/>
                </a:cubicBezTo>
                <a:cubicBezTo>
                  <a:pt x="39" y="1652"/>
                  <a:pt x="36" y="1650"/>
                  <a:pt x="33" y="1648"/>
                </a:cubicBezTo>
                <a:cubicBezTo>
                  <a:pt x="34" y="1648"/>
                  <a:pt x="34" y="1647"/>
                  <a:pt x="34" y="1646"/>
                </a:cubicBezTo>
                <a:cubicBezTo>
                  <a:pt x="54" y="1655"/>
                  <a:pt x="75" y="1661"/>
                  <a:pt x="93" y="1672"/>
                </a:cubicBezTo>
                <a:cubicBezTo>
                  <a:pt x="157" y="1713"/>
                  <a:pt x="221" y="1755"/>
                  <a:pt x="285" y="1797"/>
                </a:cubicBezTo>
                <a:cubicBezTo>
                  <a:pt x="327" y="1824"/>
                  <a:pt x="368" y="1852"/>
                  <a:pt x="409" y="1879"/>
                </a:cubicBezTo>
                <a:cubicBezTo>
                  <a:pt x="410" y="1880"/>
                  <a:pt x="411" y="1881"/>
                  <a:pt x="413" y="1882"/>
                </a:cubicBezTo>
                <a:cubicBezTo>
                  <a:pt x="413" y="1873"/>
                  <a:pt x="413" y="1866"/>
                  <a:pt x="413" y="1858"/>
                </a:cubicBezTo>
                <a:cubicBezTo>
                  <a:pt x="413" y="1856"/>
                  <a:pt x="411" y="1854"/>
                  <a:pt x="409" y="1854"/>
                </a:cubicBezTo>
                <a:cubicBezTo>
                  <a:pt x="348" y="1832"/>
                  <a:pt x="302" y="1789"/>
                  <a:pt x="254" y="1747"/>
                </a:cubicBezTo>
                <a:cubicBezTo>
                  <a:pt x="207" y="1706"/>
                  <a:pt x="159" y="1665"/>
                  <a:pt x="112" y="1623"/>
                </a:cubicBezTo>
                <a:cubicBezTo>
                  <a:pt x="92" y="1606"/>
                  <a:pt x="74" y="1587"/>
                  <a:pt x="55" y="1568"/>
                </a:cubicBezTo>
                <a:cubicBezTo>
                  <a:pt x="53" y="1566"/>
                  <a:pt x="51" y="1564"/>
                  <a:pt x="49" y="1561"/>
                </a:cubicBezTo>
                <a:cubicBezTo>
                  <a:pt x="50" y="1561"/>
                  <a:pt x="50" y="1560"/>
                  <a:pt x="51" y="1559"/>
                </a:cubicBezTo>
                <a:cubicBezTo>
                  <a:pt x="80" y="1580"/>
                  <a:pt x="110" y="1601"/>
                  <a:pt x="139" y="1622"/>
                </a:cubicBezTo>
                <a:cubicBezTo>
                  <a:pt x="140" y="1622"/>
                  <a:pt x="140" y="1621"/>
                  <a:pt x="140" y="1621"/>
                </a:cubicBezTo>
                <a:cubicBezTo>
                  <a:pt x="112" y="1594"/>
                  <a:pt x="83" y="1567"/>
                  <a:pt x="54" y="1540"/>
                </a:cubicBezTo>
                <a:cubicBezTo>
                  <a:pt x="55" y="1540"/>
                  <a:pt x="55" y="1539"/>
                  <a:pt x="56" y="1538"/>
                </a:cubicBezTo>
                <a:cubicBezTo>
                  <a:pt x="62" y="1543"/>
                  <a:pt x="69" y="1547"/>
                  <a:pt x="75" y="1551"/>
                </a:cubicBezTo>
                <a:cubicBezTo>
                  <a:pt x="123" y="1587"/>
                  <a:pt x="171" y="1622"/>
                  <a:pt x="219" y="1658"/>
                </a:cubicBezTo>
                <a:cubicBezTo>
                  <a:pt x="263" y="1692"/>
                  <a:pt x="307" y="1724"/>
                  <a:pt x="351" y="1759"/>
                </a:cubicBezTo>
                <a:cubicBezTo>
                  <a:pt x="370" y="1773"/>
                  <a:pt x="387" y="1790"/>
                  <a:pt x="404" y="1807"/>
                </a:cubicBezTo>
                <a:cubicBezTo>
                  <a:pt x="406" y="1809"/>
                  <a:pt x="408" y="1811"/>
                  <a:pt x="409" y="1813"/>
                </a:cubicBezTo>
                <a:cubicBezTo>
                  <a:pt x="410" y="1813"/>
                  <a:pt x="411" y="1813"/>
                  <a:pt x="412" y="1812"/>
                </a:cubicBezTo>
                <a:cubicBezTo>
                  <a:pt x="411" y="1799"/>
                  <a:pt x="411" y="1786"/>
                  <a:pt x="409" y="1773"/>
                </a:cubicBezTo>
                <a:cubicBezTo>
                  <a:pt x="409" y="1772"/>
                  <a:pt x="407" y="1770"/>
                  <a:pt x="406" y="1770"/>
                </a:cubicBezTo>
                <a:cubicBezTo>
                  <a:pt x="334" y="1728"/>
                  <a:pt x="271" y="1674"/>
                  <a:pt x="211" y="1616"/>
                </a:cubicBezTo>
                <a:cubicBezTo>
                  <a:pt x="178" y="1584"/>
                  <a:pt x="144" y="1553"/>
                  <a:pt x="111" y="1521"/>
                </a:cubicBezTo>
                <a:cubicBezTo>
                  <a:pt x="96" y="1508"/>
                  <a:pt x="84" y="1492"/>
                  <a:pt x="70" y="1477"/>
                </a:cubicBezTo>
                <a:cubicBezTo>
                  <a:pt x="71" y="1477"/>
                  <a:pt x="71" y="1476"/>
                  <a:pt x="72" y="1475"/>
                </a:cubicBezTo>
                <a:cubicBezTo>
                  <a:pt x="77" y="1479"/>
                  <a:pt x="82" y="1482"/>
                  <a:pt x="87" y="1486"/>
                </a:cubicBezTo>
                <a:cubicBezTo>
                  <a:pt x="142" y="1529"/>
                  <a:pt x="197" y="1573"/>
                  <a:pt x="252" y="1615"/>
                </a:cubicBezTo>
                <a:cubicBezTo>
                  <a:pt x="289" y="1644"/>
                  <a:pt x="327" y="1672"/>
                  <a:pt x="365" y="1700"/>
                </a:cubicBezTo>
                <a:cubicBezTo>
                  <a:pt x="379" y="1711"/>
                  <a:pt x="392" y="1723"/>
                  <a:pt x="406" y="1736"/>
                </a:cubicBezTo>
                <a:cubicBezTo>
                  <a:pt x="406" y="1722"/>
                  <a:pt x="407" y="1709"/>
                  <a:pt x="406" y="1696"/>
                </a:cubicBezTo>
                <a:cubicBezTo>
                  <a:pt x="406" y="1694"/>
                  <a:pt x="403" y="1691"/>
                  <a:pt x="401" y="1690"/>
                </a:cubicBezTo>
                <a:cubicBezTo>
                  <a:pt x="336" y="1670"/>
                  <a:pt x="283" y="1629"/>
                  <a:pt x="233" y="1584"/>
                </a:cubicBezTo>
                <a:cubicBezTo>
                  <a:pt x="197" y="1553"/>
                  <a:pt x="163" y="1520"/>
                  <a:pt x="128" y="1488"/>
                </a:cubicBezTo>
                <a:cubicBezTo>
                  <a:pt x="105" y="1466"/>
                  <a:pt x="81" y="1445"/>
                  <a:pt x="52" y="1432"/>
                </a:cubicBezTo>
                <a:cubicBezTo>
                  <a:pt x="51" y="1432"/>
                  <a:pt x="51" y="1431"/>
                  <a:pt x="50" y="1429"/>
                </a:cubicBezTo>
                <a:cubicBezTo>
                  <a:pt x="76" y="1432"/>
                  <a:pt x="98" y="1442"/>
                  <a:pt x="122" y="1450"/>
                </a:cubicBezTo>
                <a:cubicBezTo>
                  <a:pt x="96" y="1430"/>
                  <a:pt x="70" y="1411"/>
                  <a:pt x="44" y="1391"/>
                </a:cubicBezTo>
                <a:cubicBezTo>
                  <a:pt x="116" y="1414"/>
                  <a:pt x="178" y="1457"/>
                  <a:pt x="244" y="1490"/>
                </a:cubicBezTo>
                <a:cubicBezTo>
                  <a:pt x="172" y="1430"/>
                  <a:pt x="96" y="1376"/>
                  <a:pt x="29" y="1309"/>
                </a:cubicBezTo>
                <a:cubicBezTo>
                  <a:pt x="47" y="1317"/>
                  <a:pt x="65" y="1324"/>
                  <a:pt x="83" y="1332"/>
                </a:cubicBezTo>
                <a:cubicBezTo>
                  <a:pt x="83" y="1332"/>
                  <a:pt x="83" y="1331"/>
                  <a:pt x="83" y="1331"/>
                </a:cubicBezTo>
                <a:cubicBezTo>
                  <a:pt x="61" y="1313"/>
                  <a:pt x="38" y="1295"/>
                  <a:pt x="15" y="1277"/>
                </a:cubicBezTo>
                <a:cubicBezTo>
                  <a:pt x="16" y="1276"/>
                  <a:pt x="16" y="1275"/>
                  <a:pt x="17" y="1275"/>
                </a:cubicBezTo>
                <a:cubicBezTo>
                  <a:pt x="31" y="1279"/>
                  <a:pt x="46" y="1283"/>
                  <a:pt x="60" y="1289"/>
                </a:cubicBezTo>
                <a:cubicBezTo>
                  <a:pt x="92" y="1303"/>
                  <a:pt x="124" y="1318"/>
                  <a:pt x="156" y="1332"/>
                </a:cubicBezTo>
                <a:cubicBezTo>
                  <a:pt x="163" y="1335"/>
                  <a:pt x="170" y="1337"/>
                  <a:pt x="178" y="1339"/>
                </a:cubicBezTo>
                <a:cubicBezTo>
                  <a:pt x="160" y="1326"/>
                  <a:pt x="142" y="1313"/>
                  <a:pt x="124" y="1300"/>
                </a:cubicBezTo>
                <a:cubicBezTo>
                  <a:pt x="106" y="1287"/>
                  <a:pt x="88" y="1274"/>
                  <a:pt x="70" y="1260"/>
                </a:cubicBezTo>
                <a:cubicBezTo>
                  <a:pt x="52" y="1246"/>
                  <a:pt x="36" y="1230"/>
                  <a:pt x="19" y="1214"/>
                </a:cubicBezTo>
                <a:cubicBezTo>
                  <a:pt x="138" y="1270"/>
                  <a:pt x="251" y="1333"/>
                  <a:pt x="353" y="1417"/>
                </a:cubicBezTo>
                <a:cubicBezTo>
                  <a:pt x="351" y="1415"/>
                  <a:pt x="350" y="1413"/>
                  <a:pt x="349" y="1412"/>
                </a:cubicBezTo>
                <a:cubicBezTo>
                  <a:pt x="330" y="1392"/>
                  <a:pt x="312" y="1372"/>
                  <a:pt x="293" y="1352"/>
                </a:cubicBezTo>
                <a:cubicBezTo>
                  <a:pt x="286" y="1346"/>
                  <a:pt x="279" y="1339"/>
                  <a:pt x="271" y="1334"/>
                </a:cubicBezTo>
                <a:cubicBezTo>
                  <a:pt x="232" y="1311"/>
                  <a:pt x="198" y="1282"/>
                  <a:pt x="164" y="1252"/>
                </a:cubicBezTo>
                <a:cubicBezTo>
                  <a:pt x="127" y="1220"/>
                  <a:pt x="90" y="1187"/>
                  <a:pt x="53" y="1154"/>
                </a:cubicBezTo>
                <a:cubicBezTo>
                  <a:pt x="52" y="1154"/>
                  <a:pt x="51" y="1153"/>
                  <a:pt x="51" y="1151"/>
                </a:cubicBezTo>
                <a:cubicBezTo>
                  <a:pt x="57" y="1153"/>
                  <a:pt x="64" y="1155"/>
                  <a:pt x="70" y="1157"/>
                </a:cubicBezTo>
                <a:cubicBezTo>
                  <a:pt x="129" y="1177"/>
                  <a:pt x="179" y="1210"/>
                  <a:pt x="227" y="1249"/>
                </a:cubicBezTo>
                <a:cubicBezTo>
                  <a:pt x="282" y="1293"/>
                  <a:pt x="336" y="1336"/>
                  <a:pt x="391" y="1380"/>
                </a:cubicBezTo>
                <a:cubicBezTo>
                  <a:pt x="392" y="1380"/>
                  <a:pt x="393" y="1381"/>
                  <a:pt x="396" y="1381"/>
                </a:cubicBezTo>
                <a:cubicBezTo>
                  <a:pt x="395" y="1378"/>
                  <a:pt x="394" y="1374"/>
                  <a:pt x="393" y="1372"/>
                </a:cubicBezTo>
                <a:cubicBezTo>
                  <a:pt x="374" y="1349"/>
                  <a:pt x="355" y="1327"/>
                  <a:pt x="337" y="1304"/>
                </a:cubicBezTo>
                <a:cubicBezTo>
                  <a:pt x="321" y="1285"/>
                  <a:pt x="302" y="1270"/>
                  <a:pt x="281" y="1258"/>
                </a:cubicBezTo>
                <a:cubicBezTo>
                  <a:pt x="253" y="1241"/>
                  <a:pt x="227" y="1222"/>
                  <a:pt x="202" y="1202"/>
                </a:cubicBezTo>
                <a:cubicBezTo>
                  <a:pt x="155" y="1164"/>
                  <a:pt x="109" y="1124"/>
                  <a:pt x="62" y="1086"/>
                </a:cubicBezTo>
                <a:cubicBezTo>
                  <a:pt x="44" y="1071"/>
                  <a:pt x="26" y="1057"/>
                  <a:pt x="4" y="1051"/>
                </a:cubicBezTo>
                <a:cubicBezTo>
                  <a:pt x="4" y="1050"/>
                  <a:pt x="4" y="1049"/>
                  <a:pt x="4" y="1048"/>
                </a:cubicBezTo>
                <a:cubicBezTo>
                  <a:pt x="14" y="1049"/>
                  <a:pt x="24" y="1049"/>
                  <a:pt x="34" y="1050"/>
                </a:cubicBezTo>
                <a:cubicBezTo>
                  <a:pt x="53" y="1052"/>
                  <a:pt x="70" y="1061"/>
                  <a:pt x="87" y="1070"/>
                </a:cubicBezTo>
                <a:cubicBezTo>
                  <a:pt x="119" y="1086"/>
                  <a:pt x="151" y="1103"/>
                  <a:pt x="183" y="1119"/>
                </a:cubicBezTo>
                <a:cubicBezTo>
                  <a:pt x="186" y="1121"/>
                  <a:pt x="190" y="1122"/>
                  <a:pt x="194" y="1123"/>
                </a:cubicBezTo>
                <a:cubicBezTo>
                  <a:pt x="146" y="1058"/>
                  <a:pt x="85" y="1010"/>
                  <a:pt x="13" y="970"/>
                </a:cubicBezTo>
                <a:cubicBezTo>
                  <a:pt x="20" y="970"/>
                  <a:pt x="24" y="970"/>
                  <a:pt x="31" y="970"/>
                </a:cubicBezTo>
                <a:cubicBezTo>
                  <a:pt x="25" y="966"/>
                  <a:pt x="20" y="963"/>
                  <a:pt x="15" y="961"/>
                </a:cubicBezTo>
                <a:cubicBezTo>
                  <a:pt x="10" y="958"/>
                  <a:pt x="5" y="956"/>
                  <a:pt x="0" y="952"/>
                </a:cubicBezTo>
                <a:cubicBezTo>
                  <a:pt x="10" y="950"/>
                  <a:pt x="21" y="950"/>
                  <a:pt x="31" y="955"/>
                </a:cubicBezTo>
                <a:cubicBezTo>
                  <a:pt x="59" y="969"/>
                  <a:pt x="87" y="983"/>
                  <a:pt x="115" y="997"/>
                </a:cubicBezTo>
                <a:cubicBezTo>
                  <a:pt x="131" y="1005"/>
                  <a:pt x="147" y="1014"/>
                  <a:pt x="163" y="1023"/>
                </a:cubicBezTo>
                <a:cubicBezTo>
                  <a:pt x="165" y="1024"/>
                  <a:pt x="166" y="1024"/>
                  <a:pt x="168" y="1025"/>
                </a:cubicBezTo>
                <a:cubicBezTo>
                  <a:pt x="122" y="988"/>
                  <a:pt x="66" y="965"/>
                  <a:pt x="24" y="922"/>
                </a:cubicBezTo>
                <a:cubicBezTo>
                  <a:pt x="24" y="921"/>
                  <a:pt x="25" y="920"/>
                  <a:pt x="25" y="919"/>
                </a:cubicBezTo>
                <a:cubicBezTo>
                  <a:pt x="44" y="924"/>
                  <a:pt x="62" y="929"/>
                  <a:pt x="80" y="934"/>
                </a:cubicBezTo>
                <a:cubicBezTo>
                  <a:pt x="133" y="950"/>
                  <a:pt x="179" y="978"/>
                  <a:pt x="225" y="1008"/>
                </a:cubicBezTo>
                <a:cubicBezTo>
                  <a:pt x="272" y="1039"/>
                  <a:pt x="319" y="1071"/>
                  <a:pt x="365" y="1102"/>
                </a:cubicBezTo>
                <a:cubicBezTo>
                  <a:pt x="371" y="1106"/>
                  <a:pt x="376" y="1109"/>
                  <a:pt x="382" y="1112"/>
                </a:cubicBezTo>
                <a:cubicBezTo>
                  <a:pt x="382" y="1106"/>
                  <a:pt x="380" y="1103"/>
                  <a:pt x="376" y="1099"/>
                </a:cubicBezTo>
                <a:cubicBezTo>
                  <a:pt x="361" y="1089"/>
                  <a:pt x="346" y="1078"/>
                  <a:pt x="333" y="1065"/>
                </a:cubicBezTo>
                <a:cubicBezTo>
                  <a:pt x="317" y="1049"/>
                  <a:pt x="299" y="1037"/>
                  <a:pt x="278" y="1027"/>
                </a:cubicBezTo>
                <a:cubicBezTo>
                  <a:pt x="252" y="1014"/>
                  <a:pt x="229" y="997"/>
                  <a:pt x="204" y="983"/>
                </a:cubicBezTo>
                <a:cubicBezTo>
                  <a:pt x="163" y="958"/>
                  <a:pt x="122" y="933"/>
                  <a:pt x="82" y="907"/>
                </a:cubicBezTo>
                <a:cubicBezTo>
                  <a:pt x="59" y="894"/>
                  <a:pt x="38" y="879"/>
                  <a:pt x="22" y="857"/>
                </a:cubicBezTo>
                <a:cubicBezTo>
                  <a:pt x="21" y="856"/>
                  <a:pt x="20" y="854"/>
                  <a:pt x="19" y="853"/>
                </a:cubicBezTo>
                <a:cubicBezTo>
                  <a:pt x="19" y="852"/>
                  <a:pt x="19" y="851"/>
                  <a:pt x="19" y="851"/>
                </a:cubicBezTo>
                <a:cubicBezTo>
                  <a:pt x="19" y="850"/>
                  <a:pt x="20" y="850"/>
                  <a:pt x="20" y="850"/>
                </a:cubicBezTo>
                <a:cubicBezTo>
                  <a:pt x="44" y="868"/>
                  <a:pt x="71" y="878"/>
                  <a:pt x="100" y="885"/>
                </a:cubicBezTo>
                <a:cubicBezTo>
                  <a:pt x="157" y="899"/>
                  <a:pt x="205" y="930"/>
                  <a:pt x="251" y="966"/>
                </a:cubicBezTo>
                <a:cubicBezTo>
                  <a:pt x="289" y="997"/>
                  <a:pt x="331" y="1022"/>
                  <a:pt x="374" y="1047"/>
                </a:cubicBezTo>
                <a:cubicBezTo>
                  <a:pt x="377" y="1032"/>
                  <a:pt x="376" y="1034"/>
                  <a:pt x="364" y="1026"/>
                </a:cubicBezTo>
                <a:cubicBezTo>
                  <a:pt x="347" y="1014"/>
                  <a:pt x="331" y="1001"/>
                  <a:pt x="315" y="987"/>
                </a:cubicBezTo>
                <a:cubicBezTo>
                  <a:pt x="287" y="961"/>
                  <a:pt x="261" y="934"/>
                  <a:pt x="233" y="909"/>
                </a:cubicBezTo>
                <a:cubicBezTo>
                  <a:pt x="211" y="891"/>
                  <a:pt x="188" y="875"/>
                  <a:pt x="164" y="859"/>
                </a:cubicBezTo>
                <a:cubicBezTo>
                  <a:pt x="134" y="839"/>
                  <a:pt x="103" y="819"/>
                  <a:pt x="73" y="798"/>
                </a:cubicBezTo>
                <a:cubicBezTo>
                  <a:pt x="61" y="790"/>
                  <a:pt x="50" y="781"/>
                  <a:pt x="39" y="772"/>
                </a:cubicBezTo>
                <a:cubicBezTo>
                  <a:pt x="39" y="771"/>
                  <a:pt x="39" y="771"/>
                  <a:pt x="40" y="770"/>
                </a:cubicBezTo>
                <a:cubicBezTo>
                  <a:pt x="55" y="777"/>
                  <a:pt x="70" y="784"/>
                  <a:pt x="85" y="791"/>
                </a:cubicBezTo>
                <a:cubicBezTo>
                  <a:pt x="85" y="791"/>
                  <a:pt x="86" y="790"/>
                  <a:pt x="86" y="790"/>
                </a:cubicBezTo>
                <a:cubicBezTo>
                  <a:pt x="70" y="777"/>
                  <a:pt x="55" y="764"/>
                  <a:pt x="39" y="751"/>
                </a:cubicBezTo>
                <a:cubicBezTo>
                  <a:pt x="40" y="750"/>
                  <a:pt x="40" y="750"/>
                  <a:pt x="40" y="749"/>
                </a:cubicBezTo>
                <a:cubicBezTo>
                  <a:pt x="96" y="778"/>
                  <a:pt x="153" y="804"/>
                  <a:pt x="208" y="835"/>
                </a:cubicBezTo>
                <a:cubicBezTo>
                  <a:pt x="262" y="867"/>
                  <a:pt x="313" y="903"/>
                  <a:pt x="367" y="937"/>
                </a:cubicBezTo>
                <a:cubicBezTo>
                  <a:pt x="354" y="923"/>
                  <a:pt x="342" y="909"/>
                  <a:pt x="329" y="896"/>
                </a:cubicBezTo>
                <a:cubicBezTo>
                  <a:pt x="300" y="866"/>
                  <a:pt x="265" y="844"/>
                  <a:pt x="229" y="824"/>
                </a:cubicBezTo>
                <a:cubicBezTo>
                  <a:pt x="192" y="803"/>
                  <a:pt x="156" y="779"/>
                  <a:pt x="120" y="756"/>
                </a:cubicBezTo>
                <a:cubicBezTo>
                  <a:pt x="114" y="753"/>
                  <a:pt x="108" y="750"/>
                  <a:pt x="103" y="746"/>
                </a:cubicBezTo>
                <a:cubicBezTo>
                  <a:pt x="101" y="745"/>
                  <a:pt x="101" y="742"/>
                  <a:pt x="100" y="740"/>
                </a:cubicBezTo>
                <a:cubicBezTo>
                  <a:pt x="102" y="740"/>
                  <a:pt x="104" y="738"/>
                  <a:pt x="106" y="739"/>
                </a:cubicBezTo>
                <a:cubicBezTo>
                  <a:pt x="115" y="740"/>
                  <a:pt x="124" y="742"/>
                  <a:pt x="134" y="742"/>
                </a:cubicBezTo>
                <a:cubicBezTo>
                  <a:pt x="109" y="723"/>
                  <a:pt x="84" y="704"/>
                  <a:pt x="65" y="677"/>
                </a:cubicBezTo>
                <a:cubicBezTo>
                  <a:pt x="68" y="678"/>
                  <a:pt x="69" y="678"/>
                  <a:pt x="70" y="678"/>
                </a:cubicBezTo>
                <a:cubicBezTo>
                  <a:pt x="92" y="692"/>
                  <a:pt x="117" y="700"/>
                  <a:pt x="141" y="708"/>
                </a:cubicBezTo>
                <a:cubicBezTo>
                  <a:pt x="188" y="724"/>
                  <a:pt x="229" y="750"/>
                  <a:pt x="269" y="778"/>
                </a:cubicBezTo>
                <a:cubicBezTo>
                  <a:pt x="294" y="796"/>
                  <a:pt x="319" y="815"/>
                  <a:pt x="349" y="827"/>
                </a:cubicBezTo>
                <a:cubicBezTo>
                  <a:pt x="351" y="828"/>
                  <a:pt x="352" y="828"/>
                  <a:pt x="355" y="829"/>
                </a:cubicBezTo>
                <a:cubicBezTo>
                  <a:pt x="333" y="800"/>
                  <a:pt x="311" y="771"/>
                  <a:pt x="275" y="760"/>
                </a:cubicBezTo>
                <a:cubicBezTo>
                  <a:pt x="216" y="741"/>
                  <a:pt x="162" y="711"/>
                  <a:pt x="111" y="675"/>
                </a:cubicBezTo>
                <a:cubicBezTo>
                  <a:pt x="96" y="665"/>
                  <a:pt x="80" y="656"/>
                  <a:pt x="64" y="647"/>
                </a:cubicBezTo>
                <a:cubicBezTo>
                  <a:pt x="62" y="646"/>
                  <a:pt x="59" y="644"/>
                  <a:pt x="57" y="642"/>
                </a:cubicBezTo>
                <a:cubicBezTo>
                  <a:pt x="57" y="641"/>
                  <a:pt x="57" y="641"/>
                  <a:pt x="58" y="640"/>
                </a:cubicBezTo>
                <a:cubicBezTo>
                  <a:pt x="76" y="645"/>
                  <a:pt x="95" y="648"/>
                  <a:pt x="113" y="654"/>
                </a:cubicBezTo>
                <a:cubicBezTo>
                  <a:pt x="145" y="663"/>
                  <a:pt x="176" y="672"/>
                  <a:pt x="207" y="683"/>
                </a:cubicBezTo>
                <a:cubicBezTo>
                  <a:pt x="249" y="698"/>
                  <a:pt x="282" y="724"/>
                  <a:pt x="315" y="752"/>
                </a:cubicBezTo>
                <a:cubicBezTo>
                  <a:pt x="321" y="758"/>
                  <a:pt x="328" y="762"/>
                  <a:pt x="335" y="768"/>
                </a:cubicBezTo>
                <a:cubicBezTo>
                  <a:pt x="333" y="755"/>
                  <a:pt x="332" y="744"/>
                  <a:pt x="330" y="734"/>
                </a:cubicBezTo>
                <a:cubicBezTo>
                  <a:pt x="327" y="719"/>
                  <a:pt x="315" y="711"/>
                  <a:pt x="304" y="703"/>
                </a:cubicBezTo>
                <a:cubicBezTo>
                  <a:pt x="290" y="694"/>
                  <a:pt x="274" y="687"/>
                  <a:pt x="260" y="678"/>
                </a:cubicBezTo>
                <a:cubicBezTo>
                  <a:pt x="239" y="663"/>
                  <a:pt x="218" y="648"/>
                  <a:pt x="198" y="632"/>
                </a:cubicBezTo>
                <a:cubicBezTo>
                  <a:pt x="181" y="619"/>
                  <a:pt x="165" y="607"/>
                  <a:pt x="144" y="604"/>
                </a:cubicBezTo>
                <a:cubicBezTo>
                  <a:pt x="143" y="603"/>
                  <a:pt x="142" y="603"/>
                  <a:pt x="142" y="602"/>
                </a:cubicBezTo>
                <a:cubicBezTo>
                  <a:pt x="142" y="601"/>
                  <a:pt x="142" y="601"/>
                  <a:pt x="142" y="600"/>
                </a:cubicBezTo>
                <a:cubicBezTo>
                  <a:pt x="163" y="603"/>
                  <a:pt x="184" y="606"/>
                  <a:pt x="204" y="608"/>
                </a:cubicBezTo>
                <a:cubicBezTo>
                  <a:pt x="185" y="594"/>
                  <a:pt x="164" y="578"/>
                  <a:pt x="144" y="562"/>
                </a:cubicBezTo>
                <a:cubicBezTo>
                  <a:pt x="131" y="552"/>
                  <a:pt x="117" y="543"/>
                  <a:pt x="104" y="533"/>
                </a:cubicBezTo>
                <a:cubicBezTo>
                  <a:pt x="101" y="531"/>
                  <a:pt x="100" y="528"/>
                  <a:pt x="98" y="525"/>
                </a:cubicBezTo>
                <a:cubicBezTo>
                  <a:pt x="96" y="523"/>
                  <a:pt x="94" y="521"/>
                  <a:pt x="92" y="519"/>
                </a:cubicBezTo>
                <a:cubicBezTo>
                  <a:pt x="76" y="511"/>
                  <a:pt x="61" y="503"/>
                  <a:pt x="46" y="494"/>
                </a:cubicBezTo>
                <a:cubicBezTo>
                  <a:pt x="44" y="493"/>
                  <a:pt x="41" y="492"/>
                  <a:pt x="39" y="491"/>
                </a:cubicBezTo>
                <a:cubicBezTo>
                  <a:pt x="39" y="490"/>
                  <a:pt x="39" y="489"/>
                  <a:pt x="39" y="488"/>
                </a:cubicBezTo>
                <a:cubicBezTo>
                  <a:pt x="49" y="490"/>
                  <a:pt x="59" y="491"/>
                  <a:pt x="69" y="492"/>
                </a:cubicBezTo>
                <a:cubicBezTo>
                  <a:pt x="134" y="504"/>
                  <a:pt x="196" y="526"/>
                  <a:pt x="255" y="557"/>
                </a:cubicBezTo>
                <a:cubicBezTo>
                  <a:pt x="273" y="567"/>
                  <a:pt x="292" y="575"/>
                  <a:pt x="311" y="583"/>
                </a:cubicBezTo>
                <a:cubicBezTo>
                  <a:pt x="311" y="584"/>
                  <a:pt x="313" y="584"/>
                  <a:pt x="315" y="584"/>
                </a:cubicBezTo>
                <a:cubicBezTo>
                  <a:pt x="313" y="582"/>
                  <a:pt x="312" y="580"/>
                  <a:pt x="311" y="579"/>
                </a:cubicBezTo>
                <a:cubicBezTo>
                  <a:pt x="288" y="557"/>
                  <a:pt x="263" y="537"/>
                  <a:pt x="235" y="521"/>
                </a:cubicBezTo>
                <a:cubicBezTo>
                  <a:pt x="195" y="498"/>
                  <a:pt x="157" y="472"/>
                  <a:pt x="119" y="448"/>
                </a:cubicBezTo>
                <a:cubicBezTo>
                  <a:pt x="119" y="447"/>
                  <a:pt x="119" y="446"/>
                  <a:pt x="120" y="445"/>
                </a:cubicBezTo>
                <a:cubicBezTo>
                  <a:pt x="135" y="448"/>
                  <a:pt x="150" y="451"/>
                  <a:pt x="165" y="454"/>
                </a:cubicBezTo>
                <a:cubicBezTo>
                  <a:pt x="180" y="458"/>
                  <a:pt x="195" y="462"/>
                  <a:pt x="210" y="466"/>
                </a:cubicBezTo>
                <a:cubicBezTo>
                  <a:pt x="160" y="431"/>
                  <a:pt x="115" y="387"/>
                  <a:pt x="56" y="365"/>
                </a:cubicBezTo>
                <a:cubicBezTo>
                  <a:pt x="56" y="365"/>
                  <a:pt x="56" y="364"/>
                  <a:pt x="56" y="363"/>
                </a:cubicBezTo>
                <a:cubicBezTo>
                  <a:pt x="62" y="362"/>
                  <a:pt x="68" y="361"/>
                  <a:pt x="73" y="361"/>
                </a:cubicBezTo>
                <a:cubicBezTo>
                  <a:pt x="97" y="361"/>
                  <a:pt x="120" y="367"/>
                  <a:pt x="143" y="374"/>
                </a:cubicBezTo>
                <a:cubicBezTo>
                  <a:pt x="184" y="388"/>
                  <a:pt x="224" y="402"/>
                  <a:pt x="265" y="415"/>
                </a:cubicBezTo>
                <a:cubicBezTo>
                  <a:pt x="267" y="416"/>
                  <a:pt x="268" y="416"/>
                  <a:pt x="272" y="417"/>
                </a:cubicBezTo>
                <a:cubicBezTo>
                  <a:pt x="259" y="406"/>
                  <a:pt x="247" y="397"/>
                  <a:pt x="235" y="387"/>
                </a:cubicBezTo>
                <a:cubicBezTo>
                  <a:pt x="227" y="380"/>
                  <a:pt x="218" y="373"/>
                  <a:pt x="212" y="364"/>
                </a:cubicBezTo>
                <a:cubicBezTo>
                  <a:pt x="194" y="341"/>
                  <a:pt x="170" y="326"/>
                  <a:pt x="145" y="313"/>
                </a:cubicBezTo>
                <a:cubicBezTo>
                  <a:pt x="124" y="303"/>
                  <a:pt x="104" y="293"/>
                  <a:pt x="81" y="282"/>
                </a:cubicBezTo>
                <a:cubicBezTo>
                  <a:pt x="93" y="282"/>
                  <a:pt x="104" y="283"/>
                  <a:pt x="115" y="284"/>
                </a:cubicBezTo>
                <a:cubicBezTo>
                  <a:pt x="148" y="288"/>
                  <a:pt x="179" y="302"/>
                  <a:pt x="210" y="314"/>
                </a:cubicBezTo>
                <a:cubicBezTo>
                  <a:pt x="241" y="326"/>
                  <a:pt x="273" y="338"/>
                  <a:pt x="304" y="350"/>
                </a:cubicBezTo>
                <a:cubicBezTo>
                  <a:pt x="305" y="351"/>
                  <a:pt x="306" y="351"/>
                  <a:pt x="309" y="350"/>
                </a:cubicBezTo>
                <a:cubicBezTo>
                  <a:pt x="308" y="347"/>
                  <a:pt x="307" y="343"/>
                  <a:pt x="304" y="342"/>
                </a:cubicBezTo>
                <a:cubicBezTo>
                  <a:pt x="271" y="327"/>
                  <a:pt x="241" y="308"/>
                  <a:pt x="212" y="287"/>
                </a:cubicBezTo>
                <a:cubicBezTo>
                  <a:pt x="189" y="271"/>
                  <a:pt x="169" y="253"/>
                  <a:pt x="147" y="238"/>
                </a:cubicBezTo>
                <a:cubicBezTo>
                  <a:pt x="134" y="229"/>
                  <a:pt x="120" y="222"/>
                  <a:pt x="106" y="214"/>
                </a:cubicBezTo>
                <a:cubicBezTo>
                  <a:pt x="126" y="214"/>
                  <a:pt x="145" y="220"/>
                  <a:pt x="164" y="225"/>
                </a:cubicBezTo>
                <a:cubicBezTo>
                  <a:pt x="151" y="218"/>
                  <a:pt x="138" y="210"/>
                  <a:pt x="123" y="202"/>
                </a:cubicBezTo>
                <a:cubicBezTo>
                  <a:pt x="139" y="199"/>
                  <a:pt x="152" y="202"/>
                  <a:pt x="165" y="205"/>
                </a:cubicBezTo>
                <a:cubicBezTo>
                  <a:pt x="193" y="211"/>
                  <a:pt x="216" y="227"/>
                  <a:pt x="240" y="242"/>
                </a:cubicBezTo>
                <a:cubicBezTo>
                  <a:pt x="249" y="248"/>
                  <a:pt x="258" y="254"/>
                  <a:pt x="268" y="259"/>
                </a:cubicBezTo>
                <a:cubicBezTo>
                  <a:pt x="229" y="223"/>
                  <a:pt x="201" y="178"/>
                  <a:pt x="170" y="134"/>
                </a:cubicBezTo>
                <a:cubicBezTo>
                  <a:pt x="219" y="164"/>
                  <a:pt x="255" y="205"/>
                  <a:pt x="287" y="249"/>
                </a:cubicBezTo>
                <a:cubicBezTo>
                  <a:pt x="265" y="177"/>
                  <a:pt x="235" y="105"/>
                  <a:pt x="239" y="27"/>
                </a:cubicBezTo>
                <a:cubicBezTo>
                  <a:pt x="253" y="60"/>
                  <a:pt x="263" y="94"/>
                  <a:pt x="272" y="128"/>
                </a:cubicBezTo>
                <a:cubicBezTo>
                  <a:pt x="281" y="163"/>
                  <a:pt x="289" y="197"/>
                  <a:pt x="297" y="227"/>
                </a:cubicBezTo>
                <a:cubicBezTo>
                  <a:pt x="309" y="154"/>
                  <a:pt x="322" y="77"/>
                  <a:pt x="334" y="0"/>
                </a:cubicBezTo>
                <a:cubicBezTo>
                  <a:pt x="342" y="40"/>
                  <a:pt x="342" y="80"/>
                  <a:pt x="339" y="120"/>
                </a:cubicBezTo>
                <a:cubicBezTo>
                  <a:pt x="337" y="160"/>
                  <a:pt x="332" y="200"/>
                  <a:pt x="317" y="238"/>
                </a:cubicBezTo>
                <a:cubicBezTo>
                  <a:pt x="318" y="238"/>
                  <a:pt x="319" y="238"/>
                  <a:pt x="320" y="238"/>
                </a:cubicBezTo>
                <a:cubicBezTo>
                  <a:pt x="326" y="222"/>
                  <a:pt x="332" y="206"/>
                  <a:pt x="338" y="190"/>
                </a:cubicBezTo>
                <a:cubicBezTo>
                  <a:pt x="354" y="146"/>
                  <a:pt x="369" y="102"/>
                  <a:pt x="385" y="58"/>
                </a:cubicBezTo>
                <a:cubicBezTo>
                  <a:pt x="387" y="50"/>
                  <a:pt x="390" y="43"/>
                  <a:pt x="394" y="36"/>
                </a:cubicBezTo>
                <a:cubicBezTo>
                  <a:pt x="397" y="62"/>
                  <a:pt x="389" y="86"/>
                  <a:pt x="386" y="110"/>
                </a:cubicBezTo>
                <a:cubicBezTo>
                  <a:pt x="395" y="89"/>
                  <a:pt x="405" y="67"/>
                  <a:pt x="414" y="45"/>
                </a:cubicBezTo>
                <a:cubicBezTo>
                  <a:pt x="415" y="46"/>
                  <a:pt x="416" y="46"/>
                  <a:pt x="417" y="46"/>
                </a:cubicBezTo>
                <a:cubicBezTo>
                  <a:pt x="411" y="79"/>
                  <a:pt x="406" y="112"/>
                  <a:pt x="401" y="141"/>
                </a:cubicBezTo>
                <a:cubicBezTo>
                  <a:pt x="409" y="123"/>
                  <a:pt x="419" y="101"/>
                  <a:pt x="429" y="79"/>
                </a:cubicBezTo>
                <a:cubicBezTo>
                  <a:pt x="411" y="170"/>
                  <a:pt x="394" y="261"/>
                  <a:pt x="359" y="348"/>
                </a:cubicBezTo>
                <a:cubicBezTo>
                  <a:pt x="356" y="356"/>
                  <a:pt x="353" y="365"/>
                  <a:pt x="348" y="373"/>
                </a:cubicBezTo>
                <a:cubicBezTo>
                  <a:pt x="339" y="389"/>
                  <a:pt x="339" y="407"/>
                  <a:pt x="339" y="425"/>
                </a:cubicBezTo>
                <a:cubicBezTo>
                  <a:pt x="339" y="427"/>
                  <a:pt x="339" y="429"/>
                  <a:pt x="339" y="431"/>
                </a:cubicBezTo>
                <a:cubicBezTo>
                  <a:pt x="339" y="431"/>
                  <a:pt x="340" y="432"/>
                  <a:pt x="340" y="432"/>
                </a:cubicBezTo>
                <a:cubicBezTo>
                  <a:pt x="361" y="384"/>
                  <a:pt x="380" y="335"/>
                  <a:pt x="402" y="287"/>
                </a:cubicBezTo>
                <a:cubicBezTo>
                  <a:pt x="424" y="239"/>
                  <a:pt x="442" y="189"/>
                  <a:pt x="469" y="144"/>
                </a:cubicBezTo>
                <a:cubicBezTo>
                  <a:pt x="470" y="144"/>
                  <a:pt x="471" y="144"/>
                  <a:pt x="472" y="145"/>
                </a:cubicBezTo>
                <a:cubicBezTo>
                  <a:pt x="470" y="151"/>
                  <a:pt x="467" y="158"/>
                  <a:pt x="465" y="164"/>
                </a:cubicBezTo>
                <a:cubicBezTo>
                  <a:pt x="442" y="231"/>
                  <a:pt x="419" y="298"/>
                  <a:pt x="395" y="365"/>
                </a:cubicBezTo>
                <a:cubicBezTo>
                  <a:pt x="389" y="381"/>
                  <a:pt x="381" y="397"/>
                  <a:pt x="375" y="413"/>
                </a:cubicBezTo>
                <a:cubicBezTo>
                  <a:pt x="366" y="440"/>
                  <a:pt x="363" y="474"/>
                  <a:pt x="366" y="507"/>
                </a:cubicBezTo>
                <a:cubicBezTo>
                  <a:pt x="367" y="505"/>
                  <a:pt x="368" y="504"/>
                  <a:pt x="369" y="502"/>
                </a:cubicBezTo>
                <a:cubicBezTo>
                  <a:pt x="387" y="472"/>
                  <a:pt x="397" y="438"/>
                  <a:pt x="402" y="403"/>
                </a:cubicBezTo>
                <a:cubicBezTo>
                  <a:pt x="405" y="380"/>
                  <a:pt x="410" y="357"/>
                  <a:pt x="420" y="335"/>
                </a:cubicBezTo>
                <a:cubicBezTo>
                  <a:pt x="421" y="333"/>
                  <a:pt x="422" y="331"/>
                  <a:pt x="423" y="330"/>
                </a:cubicBezTo>
                <a:cubicBezTo>
                  <a:pt x="423" y="329"/>
                  <a:pt x="424" y="329"/>
                  <a:pt x="425" y="329"/>
                </a:cubicBezTo>
                <a:cubicBezTo>
                  <a:pt x="424" y="345"/>
                  <a:pt x="422" y="360"/>
                  <a:pt x="421" y="375"/>
                </a:cubicBezTo>
                <a:cubicBezTo>
                  <a:pt x="444" y="327"/>
                  <a:pt x="459" y="274"/>
                  <a:pt x="495" y="232"/>
                </a:cubicBezTo>
                <a:cubicBezTo>
                  <a:pt x="493" y="237"/>
                  <a:pt x="492" y="243"/>
                  <a:pt x="490" y="248"/>
                </a:cubicBezTo>
                <a:cubicBezTo>
                  <a:pt x="488" y="254"/>
                  <a:pt x="487" y="259"/>
                  <a:pt x="485" y="265"/>
                </a:cubicBezTo>
                <a:cubicBezTo>
                  <a:pt x="467" y="314"/>
                  <a:pt x="451" y="365"/>
                  <a:pt x="431" y="414"/>
                </a:cubicBezTo>
                <a:cubicBezTo>
                  <a:pt x="415" y="455"/>
                  <a:pt x="396" y="495"/>
                  <a:pt x="378" y="536"/>
                </a:cubicBezTo>
                <a:cubicBezTo>
                  <a:pt x="373" y="547"/>
                  <a:pt x="370" y="559"/>
                  <a:pt x="366" y="570"/>
                </a:cubicBezTo>
                <a:cubicBezTo>
                  <a:pt x="365" y="573"/>
                  <a:pt x="365" y="577"/>
                  <a:pt x="365" y="581"/>
                </a:cubicBezTo>
                <a:cubicBezTo>
                  <a:pt x="377" y="560"/>
                  <a:pt x="387" y="538"/>
                  <a:pt x="400" y="519"/>
                </a:cubicBezTo>
                <a:cubicBezTo>
                  <a:pt x="429" y="475"/>
                  <a:pt x="448" y="427"/>
                  <a:pt x="472" y="382"/>
                </a:cubicBezTo>
                <a:cubicBezTo>
                  <a:pt x="483" y="360"/>
                  <a:pt x="495" y="339"/>
                  <a:pt x="508" y="319"/>
                </a:cubicBezTo>
                <a:cubicBezTo>
                  <a:pt x="514" y="309"/>
                  <a:pt x="522" y="301"/>
                  <a:pt x="529" y="293"/>
                </a:cubicBezTo>
                <a:cubicBezTo>
                  <a:pt x="530" y="293"/>
                  <a:pt x="531" y="293"/>
                  <a:pt x="531" y="294"/>
                </a:cubicBezTo>
                <a:cubicBezTo>
                  <a:pt x="531" y="296"/>
                  <a:pt x="530" y="298"/>
                  <a:pt x="529" y="299"/>
                </a:cubicBezTo>
                <a:cubicBezTo>
                  <a:pt x="525" y="307"/>
                  <a:pt x="520" y="315"/>
                  <a:pt x="516" y="323"/>
                </a:cubicBezTo>
                <a:cubicBezTo>
                  <a:pt x="511" y="334"/>
                  <a:pt x="505" y="344"/>
                  <a:pt x="504" y="357"/>
                </a:cubicBezTo>
                <a:cubicBezTo>
                  <a:pt x="503" y="370"/>
                  <a:pt x="496" y="382"/>
                  <a:pt x="492" y="394"/>
                </a:cubicBezTo>
                <a:cubicBezTo>
                  <a:pt x="466" y="465"/>
                  <a:pt x="440" y="537"/>
                  <a:pt x="413" y="609"/>
                </a:cubicBezTo>
                <a:cubicBezTo>
                  <a:pt x="403" y="635"/>
                  <a:pt x="391" y="659"/>
                  <a:pt x="380" y="685"/>
                </a:cubicBezTo>
                <a:cubicBezTo>
                  <a:pt x="377" y="694"/>
                  <a:pt x="376" y="704"/>
                  <a:pt x="373" y="713"/>
                </a:cubicBezTo>
                <a:cubicBezTo>
                  <a:pt x="374" y="713"/>
                  <a:pt x="374" y="713"/>
                  <a:pt x="375" y="714"/>
                </a:cubicBezTo>
                <a:cubicBezTo>
                  <a:pt x="376" y="713"/>
                  <a:pt x="376" y="713"/>
                  <a:pt x="376" y="712"/>
                </a:cubicBezTo>
                <a:cubicBezTo>
                  <a:pt x="396" y="664"/>
                  <a:pt x="422" y="619"/>
                  <a:pt x="448" y="573"/>
                </a:cubicBezTo>
                <a:cubicBezTo>
                  <a:pt x="459" y="552"/>
                  <a:pt x="469" y="529"/>
                  <a:pt x="479" y="507"/>
                </a:cubicBezTo>
                <a:cubicBezTo>
                  <a:pt x="497" y="472"/>
                  <a:pt x="517" y="439"/>
                  <a:pt x="545" y="411"/>
                </a:cubicBezTo>
                <a:cubicBezTo>
                  <a:pt x="541" y="419"/>
                  <a:pt x="537" y="427"/>
                  <a:pt x="533" y="436"/>
                </a:cubicBezTo>
                <a:cubicBezTo>
                  <a:pt x="505" y="499"/>
                  <a:pt x="479" y="562"/>
                  <a:pt x="451" y="625"/>
                </a:cubicBezTo>
                <a:cubicBezTo>
                  <a:pt x="431" y="668"/>
                  <a:pt x="410" y="710"/>
                  <a:pt x="390" y="752"/>
                </a:cubicBezTo>
                <a:cubicBezTo>
                  <a:pt x="382" y="768"/>
                  <a:pt x="375" y="783"/>
                  <a:pt x="376" y="803"/>
                </a:cubicBezTo>
                <a:cubicBezTo>
                  <a:pt x="379" y="798"/>
                  <a:pt x="381" y="795"/>
                  <a:pt x="383" y="791"/>
                </a:cubicBezTo>
                <a:cubicBezTo>
                  <a:pt x="405" y="750"/>
                  <a:pt x="427" y="709"/>
                  <a:pt x="449" y="668"/>
                </a:cubicBezTo>
                <a:cubicBezTo>
                  <a:pt x="477" y="618"/>
                  <a:pt x="507" y="569"/>
                  <a:pt x="544" y="525"/>
                </a:cubicBezTo>
                <a:cubicBezTo>
                  <a:pt x="552" y="516"/>
                  <a:pt x="560" y="508"/>
                  <a:pt x="570" y="500"/>
                </a:cubicBezTo>
                <a:cubicBezTo>
                  <a:pt x="561" y="519"/>
                  <a:pt x="552" y="538"/>
                  <a:pt x="543" y="556"/>
                </a:cubicBezTo>
                <a:cubicBezTo>
                  <a:pt x="502" y="644"/>
                  <a:pt x="456" y="728"/>
                  <a:pt x="402" y="808"/>
                </a:cubicBezTo>
                <a:cubicBezTo>
                  <a:pt x="393" y="820"/>
                  <a:pt x="385" y="833"/>
                  <a:pt x="383" y="848"/>
                </a:cubicBezTo>
                <a:cubicBezTo>
                  <a:pt x="383" y="851"/>
                  <a:pt x="383" y="854"/>
                  <a:pt x="383" y="858"/>
                </a:cubicBezTo>
                <a:cubicBezTo>
                  <a:pt x="414" y="801"/>
                  <a:pt x="446" y="746"/>
                  <a:pt x="485" y="695"/>
                </a:cubicBezTo>
                <a:cubicBezTo>
                  <a:pt x="524" y="644"/>
                  <a:pt x="555" y="588"/>
                  <a:pt x="600" y="542"/>
                </a:cubicBezTo>
                <a:cubicBezTo>
                  <a:pt x="601" y="542"/>
                  <a:pt x="602" y="543"/>
                  <a:pt x="603" y="543"/>
                </a:cubicBezTo>
                <a:cubicBezTo>
                  <a:pt x="598" y="551"/>
                  <a:pt x="594" y="559"/>
                  <a:pt x="589" y="567"/>
                </a:cubicBezTo>
                <a:cubicBezTo>
                  <a:pt x="562" y="616"/>
                  <a:pt x="536" y="665"/>
                  <a:pt x="508" y="714"/>
                </a:cubicBezTo>
                <a:cubicBezTo>
                  <a:pt x="476" y="767"/>
                  <a:pt x="442" y="820"/>
                  <a:pt x="408" y="873"/>
                </a:cubicBezTo>
                <a:cubicBezTo>
                  <a:pt x="402" y="883"/>
                  <a:pt x="403" y="894"/>
                  <a:pt x="400" y="904"/>
                </a:cubicBezTo>
                <a:cubicBezTo>
                  <a:pt x="399" y="909"/>
                  <a:pt x="399" y="914"/>
                  <a:pt x="398" y="920"/>
                </a:cubicBezTo>
                <a:cubicBezTo>
                  <a:pt x="412" y="900"/>
                  <a:pt x="424" y="881"/>
                  <a:pt x="436" y="863"/>
                </a:cubicBezTo>
                <a:cubicBezTo>
                  <a:pt x="473" y="809"/>
                  <a:pt x="510" y="755"/>
                  <a:pt x="547" y="702"/>
                </a:cubicBezTo>
                <a:cubicBezTo>
                  <a:pt x="571" y="669"/>
                  <a:pt x="595" y="636"/>
                  <a:pt x="619" y="603"/>
                </a:cubicBezTo>
                <a:cubicBezTo>
                  <a:pt x="625" y="594"/>
                  <a:pt x="632" y="588"/>
                  <a:pt x="640" y="581"/>
                </a:cubicBezTo>
                <a:cubicBezTo>
                  <a:pt x="632" y="597"/>
                  <a:pt x="624" y="613"/>
                  <a:pt x="616" y="629"/>
                </a:cubicBezTo>
                <a:cubicBezTo>
                  <a:pt x="569" y="722"/>
                  <a:pt x="513" y="809"/>
                  <a:pt x="461" y="899"/>
                </a:cubicBezTo>
                <a:cubicBezTo>
                  <a:pt x="448" y="920"/>
                  <a:pt x="432" y="938"/>
                  <a:pt x="416" y="957"/>
                </a:cubicBezTo>
                <a:cubicBezTo>
                  <a:pt x="407" y="967"/>
                  <a:pt x="402" y="978"/>
                  <a:pt x="403" y="991"/>
                </a:cubicBezTo>
                <a:cubicBezTo>
                  <a:pt x="403" y="1003"/>
                  <a:pt x="403" y="1015"/>
                  <a:pt x="403" y="1027"/>
                </a:cubicBezTo>
                <a:cubicBezTo>
                  <a:pt x="403" y="1027"/>
                  <a:pt x="403" y="1027"/>
                  <a:pt x="404" y="1026"/>
                </a:cubicBezTo>
                <a:cubicBezTo>
                  <a:pt x="428" y="991"/>
                  <a:pt x="453" y="955"/>
                  <a:pt x="476" y="919"/>
                </a:cubicBezTo>
                <a:cubicBezTo>
                  <a:pt x="503" y="879"/>
                  <a:pt x="529" y="837"/>
                  <a:pt x="555" y="796"/>
                </a:cubicBezTo>
                <a:cubicBezTo>
                  <a:pt x="583" y="754"/>
                  <a:pt x="613" y="713"/>
                  <a:pt x="651" y="678"/>
                </a:cubicBezTo>
                <a:cubicBezTo>
                  <a:pt x="653" y="676"/>
                  <a:pt x="655" y="674"/>
                  <a:pt x="658" y="673"/>
                </a:cubicBezTo>
                <a:cubicBezTo>
                  <a:pt x="657" y="675"/>
                  <a:pt x="657" y="676"/>
                  <a:pt x="656" y="678"/>
                </a:cubicBezTo>
                <a:cubicBezTo>
                  <a:pt x="608" y="763"/>
                  <a:pt x="560" y="848"/>
                  <a:pt x="511" y="933"/>
                </a:cubicBezTo>
                <a:cubicBezTo>
                  <a:pt x="486" y="975"/>
                  <a:pt x="459" y="1015"/>
                  <a:pt x="424" y="1049"/>
                </a:cubicBezTo>
                <a:cubicBezTo>
                  <a:pt x="419" y="1054"/>
                  <a:pt x="416" y="1060"/>
                  <a:pt x="416" y="1068"/>
                </a:cubicBezTo>
                <a:cubicBezTo>
                  <a:pt x="415" y="1076"/>
                  <a:pt x="414" y="1084"/>
                  <a:pt x="412" y="1095"/>
                </a:cubicBezTo>
                <a:cubicBezTo>
                  <a:pt x="414" y="1092"/>
                  <a:pt x="415" y="1091"/>
                  <a:pt x="416" y="1090"/>
                </a:cubicBezTo>
                <a:cubicBezTo>
                  <a:pt x="446" y="1035"/>
                  <a:pt x="483" y="986"/>
                  <a:pt x="525" y="940"/>
                </a:cubicBezTo>
                <a:cubicBezTo>
                  <a:pt x="565" y="895"/>
                  <a:pt x="602" y="846"/>
                  <a:pt x="636" y="796"/>
                </a:cubicBezTo>
                <a:cubicBezTo>
                  <a:pt x="650" y="776"/>
                  <a:pt x="666" y="757"/>
                  <a:pt x="687" y="741"/>
                </a:cubicBezTo>
                <a:cubicBezTo>
                  <a:pt x="684" y="746"/>
                  <a:pt x="680" y="751"/>
                  <a:pt x="677" y="756"/>
                </a:cubicBezTo>
                <a:cubicBezTo>
                  <a:pt x="637" y="822"/>
                  <a:pt x="598" y="888"/>
                  <a:pt x="556" y="953"/>
                </a:cubicBezTo>
                <a:cubicBezTo>
                  <a:pt x="524" y="1004"/>
                  <a:pt x="490" y="1053"/>
                  <a:pt x="450" y="1098"/>
                </a:cubicBezTo>
                <a:cubicBezTo>
                  <a:pt x="445" y="1104"/>
                  <a:pt x="440" y="1110"/>
                  <a:pt x="433" y="1115"/>
                </a:cubicBezTo>
                <a:cubicBezTo>
                  <a:pt x="421" y="1125"/>
                  <a:pt x="415" y="1138"/>
                  <a:pt x="413" y="1154"/>
                </a:cubicBezTo>
                <a:cubicBezTo>
                  <a:pt x="412" y="1164"/>
                  <a:pt x="411" y="1173"/>
                  <a:pt x="411" y="1184"/>
                </a:cubicBezTo>
                <a:cubicBezTo>
                  <a:pt x="419" y="1173"/>
                  <a:pt x="428" y="1163"/>
                  <a:pt x="436" y="1152"/>
                </a:cubicBezTo>
                <a:cubicBezTo>
                  <a:pt x="451" y="1130"/>
                  <a:pt x="465" y="1108"/>
                  <a:pt x="479" y="1085"/>
                </a:cubicBezTo>
                <a:cubicBezTo>
                  <a:pt x="499" y="1053"/>
                  <a:pt x="522" y="1024"/>
                  <a:pt x="546" y="996"/>
                </a:cubicBezTo>
                <a:cubicBezTo>
                  <a:pt x="579" y="960"/>
                  <a:pt x="608" y="922"/>
                  <a:pt x="635" y="883"/>
                </a:cubicBezTo>
                <a:cubicBezTo>
                  <a:pt x="646" y="866"/>
                  <a:pt x="660" y="852"/>
                  <a:pt x="673" y="837"/>
                </a:cubicBezTo>
                <a:cubicBezTo>
                  <a:pt x="673" y="838"/>
                  <a:pt x="674" y="838"/>
                  <a:pt x="675" y="839"/>
                </a:cubicBezTo>
                <a:cubicBezTo>
                  <a:pt x="675" y="839"/>
                  <a:pt x="675" y="840"/>
                  <a:pt x="675" y="841"/>
                </a:cubicBezTo>
                <a:cubicBezTo>
                  <a:pt x="655" y="874"/>
                  <a:pt x="636" y="908"/>
                  <a:pt x="615" y="941"/>
                </a:cubicBezTo>
                <a:cubicBezTo>
                  <a:pt x="582" y="994"/>
                  <a:pt x="549" y="1047"/>
                  <a:pt x="516" y="1100"/>
                </a:cubicBezTo>
                <a:cubicBezTo>
                  <a:pt x="504" y="1118"/>
                  <a:pt x="494" y="1137"/>
                  <a:pt x="481" y="1153"/>
                </a:cubicBezTo>
                <a:cubicBezTo>
                  <a:pt x="469" y="1169"/>
                  <a:pt x="455" y="1183"/>
                  <a:pt x="441" y="1195"/>
                </a:cubicBezTo>
                <a:cubicBezTo>
                  <a:pt x="425" y="1208"/>
                  <a:pt x="422" y="1225"/>
                  <a:pt x="419" y="1243"/>
                </a:cubicBezTo>
                <a:cubicBezTo>
                  <a:pt x="418" y="1248"/>
                  <a:pt x="418" y="1253"/>
                  <a:pt x="418" y="1258"/>
                </a:cubicBezTo>
                <a:cubicBezTo>
                  <a:pt x="421" y="1253"/>
                  <a:pt x="424" y="1248"/>
                  <a:pt x="427" y="1243"/>
                </a:cubicBezTo>
                <a:cubicBezTo>
                  <a:pt x="454" y="1200"/>
                  <a:pt x="485" y="1160"/>
                  <a:pt x="518" y="1121"/>
                </a:cubicBezTo>
                <a:cubicBezTo>
                  <a:pt x="561" y="1070"/>
                  <a:pt x="604" y="1020"/>
                  <a:pt x="649" y="971"/>
                </a:cubicBezTo>
                <a:cubicBezTo>
                  <a:pt x="663" y="955"/>
                  <a:pt x="680" y="943"/>
                  <a:pt x="697" y="929"/>
                </a:cubicBezTo>
                <a:cubicBezTo>
                  <a:pt x="697" y="930"/>
                  <a:pt x="698" y="930"/>
                  <a:pt x="698" y="931"/>
                </a:cubicBezTo>
                <a:cubicBezTo>
                  <a:pt x="689" y="943"/>
                  <a:pt x="679" y="953"/>
                  <a:pt x="670" y="965"/>
                </a:cubicBezTo>
                <a:cubicBezTo>
                  <a:pt x="635" y="1014"/>
                  <a:pt x="600" y="1063"/>
                  <a:pt x="565" y="1112"/>
                </a:cubicBezTo>
                <a:cubicBezTo>
                  <a:pt x="525" y="1168"/>
                  <a:pt x="484" y="1223"/>
                  <a:pt x="435" y="1270"/>
                </a:cubicBezTo>
                <a:cubicBezTo>
                  <a:pt x="421" y="1284"/>
                  <a:pt x="414" y="1299"/>
                  <a:pt x="416" y="1318"/>
                </a:cubicBezTo>
                <a:cubicBezTo>
                  <a:pt x="416" y="1326"/>
                  <a:pt x="416" y="1334"/>
                  <a:pt x="416" y="1344"/>
                </a:cubicBezTo>
                <a:cubicBezTo>
                  <a:pt x="514" y="1226"/>
                  <a:pt x="611" y="1110"/>
                  <a:pt x="729" y="1013"/>
                </a:cubicBezTo>
                <a:cubicBezTo>
                  <a:pt x="730" y="1014"/>
                  <a:pt x="731" y="1015"/>
                  <a:pt x="731" y="1015"/>
                </a:cubicBezTo>
                <a:cubicBezTo>
                  <a:pt x="724" y="1025"/>
                  <a:pt x="716" y="1035"/>
                  <a:pt x="709" y="1045"/>
                </a:cubicBezTo>
                <a:cubicBezTo>
                  <a:pt x="651" y="1118"/>
                  <a:pt x="594" y="1192"/>
                  <a:pt x="530" y="1260"/>
                </a:cubicBezTo>
                <a:cubicBezTo>
                  <a:pt x="501" y="1290"/>
                  <a:pt x="470" y="1319"/>
                  <a:pt x="438" y="1347"/>
                </a:cubicBezTo>
                <a:cubicBezTo>
                  <a:pt x="426" y="1358"/>
                  <a:pt x="419" y="1370"/>
                  <a:pt x="419" y="1387"/>
                </a:cubicBezTo>
                <a:cubicBezTo>
                  <a:pt x="419" y="1393"/>
                  <a:pt x="419" y="1400"/>
                  <a:pt x="419" y="1407"/>
                </a:cubicBezTo>
                <a:cubicBezTo>
                  <a:pt x="420" y="1406"/>
                  <a:pt x="421" y="1405"/>
                  <a:pt x="423" y="1404"/>
                </a:cubicBezTo>
                <a:cubicBezTo>
                  <a:pt x="485" y="1321"/>
                  <a:pt x="551" y="1241"/>
                  <a:pt x="624" y="1167"/>
                </a:cubicBezTo>
                <a:cubicBezTo>
                  <a:pt x="651" y="1139"/>
                  <a:pt x="680" y="1113"/>
                  <a:pt x="709" y="1087"/>
                </a:cubicBezTo>
                <a:cubicBezTo>
                  <a:pt x="721" y="1075"/>
                  <a:pt x="735" y="1066"/>
                  <a:pt x="750" y="1058"/>
                </a:cubicBezTo>
                <a:cubicBezTo>
                  <a:pt x="750" y="1058"/>
                  <a:pt x="749" y="1059"/>
                  <a:pt x="749" y="1060"/>
                </a:cubicBezTo>
                <a:cubicBezTo>
                  <a:pt x="674" y="1151"/>
                  <a:pt x="600" y="1243"/>
                  <a:pt x="524" y="1334"/>
                </a:cubicBezTo>
                <a:cubicBezTo>
                  <a:pt x="503" y="1360"/>
                  <a:pt x="479" y="1384"/>
                  <a:pt x="456" y="1408"/>
                </a:cubicBezTo>
                <a:cubicBezTo>
                  <a:pt x="450" y="1415"/>
                  <a:pt x="442" y="1420"/>
                  <a:pt x="435" y="1426"/>
                </a:cubicBezTo>
                <a:cubicBezTo>
                  <a:pt x="428" y="1431"/>
                  <a:pt x="422" y="1438"/>
                  <a:pt x="421" y="1448"/>
                </a:cubicBezTo>
                <a:cubicBezTo>
                  <a:pt x="420" y="1462"/>
                  <a:pt x="419" y="1477"/>
                  <a:pt x="418" y="1493"/>
                </a:cubicBezTo>
                <a:cubicBezTo>
                  <a:pt x="518" y="1365"/>
                  <a:pt x="624" y="1247"/>
                  <a:pt x="755" y="1154"/>
                </a:cubicBezTo>
                <a:cubicBezTo>
                  <a:pt x="756" y="1155"/>
                  <a:pt x="757" y="1156"/>
                  <a:pt x="759" y="1157"/>
                </a:cubicBezTo>
                <a:cubicBezTo>
                  <a:pt x="749" y="1167"/>
                  <a:pt x="739" y="1176"/>
                  <a:pt x="728" y="1186"/>
                </a:cubicBezTo>
                <a:cubicBezTo>
                  <a:pt x="689" y="1222"/>
                  <a:pt x="657" y="1265"/>
                  <a:pt x="622" y="1307"/>
                </a:cubicBezTo>
                <a:cubicBezTo>
                  <a:pt x="588" y="1348"/>
                  <a:pt x="552" y="1389"/>
                  <a:pt x="518" y="1429"/>
                </a:cubicBezTo>
                <a:cubicBezTo>
                  <a:pt x="505" y="1445"/>
                  <a:pt x="493" y="1460"/>
                  <a:pt x="479" y="1474"/>
                </a:cubicBezTo>
                <a:cubicBezTo>
                  <a:pt x="469" y="1485"/>
                  <a:pt x="457" y="1494"/>
                  <a:pt x="444" y="1503"/>
                </a:cubicBezTo>
                <a:cubicBezTo>
                  <a:pt x="434" y="1509"/>
                  <a:pt x="427" y="1516"/>
                  <a:pt x="427" y="1529"/>
                </a:cubicBezTo>
                <a:cubicBezTo>
                  <a:pt x="427" y="1541"/>
                  <a:pt x="426" y="1553"/>
                  <a:pt x="427" y="1566"/>
                </a:cubicBezTo>
                <a:cubicBezTo>
                  <a:pt x="432" y="1559"/>
                  <a:pt x="436" y="1552"/>
                  <a:pt x="441" y="1546"/>
                </a:cubicBezTo>
                <a:cubicBezTo>
                  <a:pt x="462" y="1516"/>
                  <a:pt x="489" y="1490"/>
                  <a:pt x="516" y="1465"/>
                </a:cubicBezTo>
                <a:cubicBezTo>
                  <a:pt x="564" y="1418"/>
                  <a:pt x="612" y="1371"/>
                  <a:pt x="663" y="1327"/>
                </a:cubicBezTo>
                <a:cubicBezTo>
                  <a:pt x="693" y="1301"/>
                  <a:pt x="727" y="1280"/>
                  <a:pt x="759" y="1257"/>
                </a:cubicBezTo>
                <a:cubicBezTo>
                  <a:pt x="762" y="1255"/>
                  <a:pt x="765" y="1254"/>
                  <a:pt x="769" y="1253"/>
                </a:cubicBezTo>
                <a:cubicBezTo>
                  <a:pt x="767" y="1256"/>
                  <a:pt x="765" y="1259"/>
                  <a:pt x="763" y="1261"/>
                </a:cubicBezTo>
                <a:cubicBezTo>
                  <a:pt x="719" y="1311"/>
                  <a:pt x="676" y="1361"/>
                  <a:pt x="632" y="1409"/>
                </a:cubicBezTo>
                <a:cubicBezTo>
                  <a:pt x="579" y="1467"/>
                  <a:pt x="523" y="1521"/>
                  <a:pt x="463" y="1570"/>
                </a:cubicBezTo>
                <a:cubicBezTo>
                  <a:pt x="458" y="1573"/>
                  <a:pt x="454" y="1577"/>
                  <a:pt x="449" y="1580"/>
                </a:cubicBezTo>
                <a:cubicBezTo>
                  <a:pt x="438" y="1587"/>
                  <a:pt x="432" y="1597"/>
                  <a:pt x="431" y="1609"/>
                </a:cubicBezTo>
                <a:cubicBezTo>
                  <a:pt x="430" y="1620"/>
                  <a:pt x="429" y="1631"/>
                  <a:pt x="428" y="1645"/>
                </a:cubicBezTo>
                <a:cubicBezTo>
                  <a:pt x="438" y="1633"/>
                  <a:pt x="446" y="1623"/>
                  <a:pt x="455" y="1614"/>
                </a:cubicBezTo>
                <a:cubicBezTo>
                  <a:pt x="506" y="1558"/>
                  <a:pt x="557" y="1501"/>
                  <a:pt x="609" y="1445"/>
                </a:cubicBezTo>
                <a:cubicBezTo>
                  <a:pt x="649" y="1404"/>
                  <a:pt x="690" y="1364"/>
                  <a:pt x="732" y="1323"/>
                </a:cubicBezTo>
                <a:cubicBezTo>
                  <a:pt x="740" y="1315"/>
                  <a:pt x="750" y="1309"/>
                  <a:pt x="759" y="1302"/>
                </a:cubicBezTo>
                <a:cubicBezTo>
                  <a:pt x="761" y="1301"/>
                  <a:pt x="764" y="1300"/>
                  <a:pt x="766" y="1299"/>
                </a:cubicBezTo>
                <a:cubicBezTo>
                  <a:pt x="767" y="1299"/>
                  <a:pt x="767" y="1300"/>
                  <a:pt x="768" y="1300"/>
                </a:cubicBezTo>
                <a:cubicBezTo>
                  <a:pt x="765" y="1304"/>
                  <a:pt x="762" y="1309"/>
                  <a:pt x="759" y="1313"/>
                </a:cubicBezTo>
                <a:cubicBezTo>
                  <a:pt x="735" y="1341"/>
                  <a:pt x="711" y="1369"/>
                  <a:pt x="686" y="1397"/>
                </a:cubicBezTo>
                <a:cubicBezTo>
                  <a:pt x="639" y="1449"/>
                  <a:pt x="594" y="1503"/>
                  <a:pt x="551" y="1559"/>
                </a:cubicBezTo>
                <a:cubicBezTo>
                  <a:pt x="528" y="1590"/>
                  <a:pt x="502" y="1620"/>
                  <a:pt x="470" y="1643"/>
                </a:cubicBezTo>
                <a:cubicBezTo>
                  <a:pt x="462" y="1648"/>
                  <a:pt x="454" y="1653"/>
                  <a:pt x="445" y="1657"/>
                </a:cubicBezTo>
                <a:cubicBezTo>
                  <a:pt x="439" y="1661"/>
                  <a:pt x="436" y="1666"/>
                  <a:pt x="435" y="1673"/>
                </a:cubicBezTo>
                <a:cubicBezTo>
                  <a:pt x="434" y="1684"/>
                  <a:pt x="433" y="1696"/>
                  <a:pt x="433" y="1709"/>
                </a:cubicBezTo>
                <a:cubicBezTo>
                  <a:pt x="440" y="1701"/>
                  <a:pt x="448" y="1694"/>
                  <a:pt x="454" y="1687"/>
                </a:cubicBezTo>
                <a:cubicBezTo>
                  <a:pt x="491" y="1642"/>
                  <a:pt x="529" y="1597"/>
                  <a:pt x="565" y="1551"/>
                </a:cubicBezTo>
                <a:cubicBezTo>
                  <a:pt x="624" y="1474"/>
                  <a:pt x="685" y="1399"/>
                  <a:pt x="754" y="1329"/>
                </a:cubicBezTo>
                <a:cubicBezTo>
                  <a:pt x="756" y="1327"/>
                  <a:pt x="757" y="1324"/>
                  <a:pt x="759" y="1322"/>
                </a:cubicBezTo>
                <a:cubicBezTo>
                  <a:pt x="760" y="1323"/>
                  <a:pt x="761" y="1323"/>
                  <a:pt x="762" y="1324"/>
                </a:cubicBezTo>
                <a:cubicBezTo>
                  <a:pt x="759" y="1329"/>
                  <a:pt x="756" y="1334"/>
                  <a:pt x="753" y="1339"/>
                </a:cubicBezTo>
                <a:cubicBezTo>
                  <a:pt x="682" y="1445"/>
                  <a:pt x="612" y="1552"/>
                  <a:pt x="536" y="1655"/>
                </a:cubicBezTo>
                <a:cubicBezTo>
                  <a:pt x="512" y="1688"/>
                  <a:pt x="483" y="1713"/>
                  <a:pt x="445" y="1725"/>
                </a:cubicBezTo>
                <a:cubicBezTo>
                  <a:pt x="436" y="1728"/>
                  <a:pt x="432" y="1733"/>
                  <a:pt x="433" y="1743"/>
                </a:cubicBezTo>
                <a:cubicBezTo>
                  <a:pt x="434" y="1754"/>
                  <a:pt x="433" y="1766"/>
                  <a:pt x="433" y="1777"/>
                </a:cubicBezTo>
                <a:cubicBezTo>
                  <a:pt x="434" y="1777"/>
                  <a:pt x="435" y="1777"/>
                  <a:pt x="435" y="1777"/>
                </a:cubicBezTo>
                <a:cubicBezTo>
                  <a:pt x="521" y="1683"/>
                  <a:pt x="606" y="1588"/>
                  <a:pt x="692" y="1493"/>
                </a:cubicBezTo>
                <a:cubicBezTo>
                  <a:pt x="693" y="1492"/>
                  <a:pt x="694" y="1492"/>
                  <a:pt x="696" y="1492"/>
                </a:cubicBezTo>
                <a:cubicBezTo>
                  <a:pt x="695" y="1494"/>
                  <a:pt x="694" y="1496"/>
                  <a:pt x="693" y="1498"/>
                </a:cubicBezTo>
                <a:cubicBezTo>
                  <a:pt x="644" y="1574"/>
                  <a:pt x="595" y="1649"/>
                  <a:pt x="534" y="1715"/>
                </a:cubicBezTo>
                <a:cubicBezTo>
                  <a:pt x="507" y="1744"/>
                  <a:pt x="480" y="1772"/>
                  <a:pt x="452" y="1801"/>
                </a:cubicBezTo>
                <a:cubicBezTo>
                  <a:pt x="440" y="1813"/>
                  <a:pt x="434" y="1826"/>
                  <a:pt x="436" y="1843"/>
                </a:cubicBezTo>
                <a:cubicBezTo>
                  <a:pt x="437" y="1847"/>
                  <a:pt x="436" y="1851"/>
                  <a:pt x="436" y="1855"/>
                </a:cubicBezTo>
                <a:cubicBezTo>
                  <a:pt x="525" y="1744"/>
                  <a:pt x="617" y="1636"/>
                  <a:pt x="723" y="1540"/>
                </a:cubicBezTo>
                <a:cubicBezTo>
                  <a:pt x="724" y="1541"/>
                  <a:pt x="725" y="1541"/>
                  <a:pt x="726" y="1542"/>
                </a:cubicBezTo>
                <a:cubicBezTo>
                  <a:pt x="718" y="1553"/>
                  <a:pt x="709" y="1563"/>
                  <a:pt x="702" y="1574"/>
                </a:cubicBezTo>
                <a:cubicBezTo>
                  <a:pt x="666" y="1625"/>
                  <a:pt x="630" y="1675"/>
                  <a:pt x="594" y="1726"/>
                </a:cubicBezTo>
                <a:cubicBezTo>
                  <a:pt x="566" y="1765"/>
                  <a:pt x="536" y="1803"/>
                  <a:pt x="500" y="1836"/>
                </a:cubicBezTo>
                <a:cubicBezTo>
                  <a:pt x="482" y="1852"/>
                  <a:pt x="462" y="1867"/>
                  <a:pt x="443" y="1882"/>
                </a:cubicBezTo>
                <a:cubicBezTo>
                  <a:pt x="439" y="1885"/>
                  <a:pt x="438" y="1888"/>
                  <a:pt x="438" y="1893"/>
                </a:cubicBezTo>
                <a:cubicBezTo>
                  <a:pt x="438" y="1905"/>
                  <a:pt x="438" y="1916"/>
                  <a:pt x="439" y="1928"/>
                </a:cubicBezTo>
                <a:cubicBezTo>
                  <a:pt x="521" y="1818"/>
                  <a:pt x="615" y="1719"/>
                  <a:pt x="698" y="1610"/>
                </a:cubicBezTo>
                <a:cubicBezTo>
                  <a:pt x="693" y="1620"/>
                  <a:pt x="688" y="1630"/>
                  <a:pt x="683" y="1640"/>
                </a:cubicBezTo>
                <a:cubicBezTo>
                  <a:pt x="638" y="1721"/>
                  <a:pt x="588" y="1800"/>
                  <a:pt x="529" y="1871"/>
                </a:cubicBezTo>
                <a:cubicBezTo>
                  <a:pt x="504" y="1902"/>
                  <a:pt x="477" y="1931"/>
                  <a:pt x="443" y="1952"/>
                </a:cubicBezTo>
                <a:cubicBezTo>
                  <a:pt x="442" y="1953"/>
                  <a:pt x="440" y="1955"/>
                  <a:pt x="440" y="1957"/>
                </a:cubicBezTo>
                <a:cubicBezTo>
                  <a:pt x="440" y="1968"/>
                  <a:pt x="440" y="1980"/>
                  <a:pt x="441" y="1991"/>
                </a:cubicBezTo>
                <a:cubicBezTo>
                  <a:pt x="465" y="1957"/>
                  <a:pt x="501" y="1934"/>
                  <a:pt x="531" y="1906"/>
                </a:cubicBezTo>
                <a:cubicBezTo>
                  <a:pt x="571" y="1870"/>
                  <a:pt x="609" y="1831"/>
                  <a:pt x="649" y="1795"/>
                </a:cubicBezTo>
                <a:cubicBezTo>
                  <a:pt x="674" y="1773"/>
                  <a:pt x="700" y="1753"/>
                  <a:pt x="725" y="1732"/>
                </a:cubicBezTo>
                <a:cubicBezTo>
                  <a:pt x="727" y="1730"/>
                  <a:pt x="730" y="1728"/>
                  <a:pt x="734" y="1728"/>
                </a:cubicBezTo>
                <a:cubicBezTo>
                  <a:pt x="732" y="1731"/>
                  <a:pt x="729" y="1734"/>
                  <a:pt x="727" y="1737"/>
                </a:cubicBezTo>
                <a:cubicBezTo>
                  <a:pt x="681" y="1791"/>
                  <a:pt x="636" y="1845"/>
                  <a:pt x="590" y="1898"/>
                </a:cubicBezTo>
                <a:cubicBezTo>
                  <a:pt x="553" y="1942"/>
                  <a:pt x="511" y="1981"/>
                  <a:pt x="463" y="2012"/>
                </a:cubicBezTo>
                <a:cubicBezTo>
                  <a:pt x="447" y="2023"/>
                  <a:pt x="437" y="2034"/>
                  <a:pt x="442" y="2054"/>
                </a:cubicBezTo>
                <a:cubicBezTo>
                  <a:pt x="443" y="2057"/>
                  <a:pt x="443" y="2060"/>
                  <a:pt x="443" y="2064"/>
                </a:cubicBezTo>
                <a:cubicBezTo>
                  <a:pt x="451" y="2054"/>
                  <a:pt x="457" y="2044"/>
                  <a:pt x="465" y="2036"/>
                </a:cubicBezTo>
                <a:cubicBezTo>
                  <a:pt x="484" y="2016"/>
                  <a:pt x="505" y="1997"/>
                  <a:pt x="524" y="1977"/>
                </a:cubicBezTo>
                <a:cubicBezTo>
                  <a:pt x="562" y="1938"/>
                  <a:pt x="599" y="1898"/>
                  <a:pt x="638" y="1858"/>
                </a:cubicBezTo>
                <a:cubicBezTo>
                  <a:pt x="662" y="1833"/>
                  <a:pt x="687" y="1809"/>
                  <a:pt x="712" y="1784"/>
                </a:cubicBezTo>
                <a:cubicBezTo>
                  <a:pt x="713" y="1783"/>
                  <a:pt x="715" y="1782"/>
                  <a:pt x="717" y="1780"/>
                </a:cubicBezTo>
                <a:cubicBezTo>
                  <a:pt x="717" y="1781"/>
                  <a:pt x="718" y="1781"/>
                  <a:pt x="719" y="1782"/>
                </a:cubicBezTo>
                <a:close/>
                <a:moveTo>
                  <a:pt x="228" y="1800"/>
                </a:moveTo>
                <a:cubicBezTo>
                  <a:pt x="293" y="1853"/>
                  <a:pt x="360" y="1904"/>
                  <a:pt x="417" y="1968"/>
                </a:cubicBezTo>
                <a:cubicBezTo>
                  <a:pt x="416" y="1943"/>
                  <a:pt x="415" y="1921"/>
                  <a:pt x="414" y="1898"/>
                </a:cubicBezTo>
                <a:cubicBezTo>
                  <a:pt x="345" y="1879"/>
                  <a:pt x="288" y="1837"/>
                  <a:pt x="228" y="1800"/>
                </a:cubicBezTo>
                <a:close/>
                <a:moveTo>
                  <a:pt x="404" y="1672"/>
                </a:moveTo>
                <a:cubicBezTo>
                  <a:pt x="403" y="1659"/>
                  <a:pt x="403" y="1645"/>
                  <a:pt x="401" y="1631"/>
                </a:cubicBezTo>
                <a:cubicBezTo>
                  <a:pt x="401" y="1630"/>
                  <a:pt x="399" y="1627"/>
                  <a:pt x="397" y="1627"/>
                </a:cubicBezTo>
                <a:cubicBezTo>
                  <a:pt x="364" y="1616"/>
                  <a:pt x="336" y="1597"/>
                  <a:pt x="307" y="1577"/>
                </a:cubicBezTo>
                <a:cubicBezTo>
                  <a:pt x="276" y="1557"/>
                  <a:pt x="246" y="1534"/>
                  <a:pt x="216" y="1513"/>
                </a:cubicBezTo>
                <a:cubicBezTo>
                  <a:pt x="213" y="1511"/>
                  <a:pt x="210" y="1510"/>
                  <a:pt x="208" y="1508"/>
                </a:cubicBezTo>
                <a:cubicBezTo>
                  <a:pt x="268" y="1569"/>
                  <a:pt x="334" y="1624"/>
                  <a:pt x="404" y="1672"/>
                </a:cubicBezTo>
                <a:close/>
                <a:moveTo>
                  <a:pt x="386" y="1238"/>
                </a:moveTo>
                <a:cubicBezTo>
                  <a:pt x="387" y="1237"/>
                  <a:pt x="387" y="1236"/>
                  <a:pt x="388" y="1236"/>
                </a:cubicBezTo>
                <a:cubicBezTo>
                  <a:pt x="387" y="1233"/>
                  <a:pt x="385" y="1230"/>
                  <a:pt x="383" y="1229"/>
                </a:cubicBezTo>
                <a:cubicBezTo>
                  <a:pt x="362" y="1218"/>
                  <a:pt x="345" y="1202"/>
                  <a:pt x="329" y="1186"/>
                </a:cubicBezTo>
                <a:cubicBezTo>
                  <a:pt x="308" y="1165"/>
                  <a:pt x="286" y="1145"/>
                  <a:pt x="261" y="1130"/>
                </a:cubicBezTo>
                <a:cubicBezTo>
                  <a:pt x="257" y="1127"/>
                  <a:pt x="253" y="1124"/>
                  <a:pt x="248" y="1122"/>
                </a:cubicBezTo>
                <a:cubicBezTo>
                  <a:pt x="287" y="1169"/>
                  <a:pt x="332" y="1209"/>
                  <a:pt x="386" y="1238"/>
                </a:cubicBezTo>
                <a:close/>
                <a:moveTo>
                  <a:pt x="398" y="1464"/>
                </a:moveTo>
                <a:cubicBezTo>
                  <a:pt x="353" y="1452"/>
                  <a:pt x="317" y="1424"/>
                  <a:pt x="277" y="1404"/>
                </a:cubicBezTo>
                <a:cubicBezTo>
                  <a:pt x="314" y="1435"/>
                  <a:pt x="355" y="1457"/>
                  <a:pt x="398" y="1481"/>
                </a:cubicBezTo>
                <a:cubicBezTo>
                  <a:pt x="398" y="1474"/>
                  <a:pt x="398" y="1469"/>
                  <a:pt x="398" y="1464"/>
                </a:cubicBezTo>
                <a:close/>
                <a:moveTo>
                  <a:pt x="335" y="1482"/>
                </a:moveTo>
                <a:cubicBezTo>
                  <a:pt x="335" y="1482"/>
                  <a:pt x="334" y="1483"/>
                  <a:pt x="334" y="1483"/>
                </a:cubicBezTo>
                <a:cubicBezTo>
                  <a:pt x="355" y="1499"/>
                  <a:pt x="377" y="1515"/>
                  <a:pt x="398" y="1531"/>
                </a:cubicBezTo>
                <a:cubicBezTo>
                  <a:pt x="399" y="1531"/>
                  <a:pt x="399" y="1530"/>
                  <a:pt x="400" y="1530"/>
                </a:cubicBezTo>
                <a:cubicBezTo>
                  <a:pt x="399" y="1521"/>
                  <a:pt x="399" y="1512"/>
                  <a:pt x="398" y="1503"/>
                </a:cubicBezTo>
                <a:cubicBezTo>
                  <a:pt x="398" y="1501"/>
                  <a:pt x="396" y="1499"/>
                  <a:pt x="394" y="1499"/>
                </a:cubicBezTo>
                <a:cubicBezTo>
                  <a:pt x="375" y="1493"/>
                  <a:pt x="355" y="1488"/>
                  <a:pt x="335" y="1482"/>
                </a:cubicBezTo>
                <a:close/>
                <a:moveTo>
                  <a:pt x="395" y="1423"/>
                </a:moveTo>
                <a:cubicBezTo>
                  <a:pt x="395" y="1422"/>
                  <a:pt x="396" y="1422"/>
                  <a:pt x="397" y="1421"/>
                </a:cubicBezTo>
                <a:cubicBezTo>
                  <a:pt x="397" y="1414"/>
                  <a:pt x="397" y="1407"/>
                  <a:pt x="397" y="1401"/>
                </a:cubicBezTo>
                <a:cubicBezTo>
                  <a:pt x="397" y="1394"/>
                  <a:pt x="395" y="1391"/>
                  <a:pt x="389" y="1389"/>
                </a:cubicBezTo>
                <a:cubicBezTo>
                  <a:pt x="372" y="1383"/>
                  <a:pt x="355" y="1376"/>
                  <a:pt x="339" y="1370"/>
                </a:cubicBezTo>
                <a:cubicBezTo>
                  <a:pt x="337" y="1369"/>
                  <a:pt x="336" y="1369"/>
                  <a:pt x="334" y="1369"/>
                </a:cubicBezTo>
                <a:cubicBezTo>
                  <a:pt x="334" y="1369"/>
                  <a:pt x="334" y="1370"/>
                  <a:pt x="334" y="1370"/>
                </a:cubicBezTo>
                <a:cubicBezTo>
                  <a:pt x="354" y="1388"/>
                  <a:pt x="374" y="1405"/>
                  <a:pt x="395" y="1423"/>
                </a:cubicBezTo>
                <a:close/>
                <a:moveTo>
                  <a:pt x="326" y="496"/>
                </a:moveTo>
                <a:cubicBezTo>
                  <a:pt x="322" y="481"/>
                  <a:pt x="314" y="469"/>
                  <a:pt x="305" y="457"/>
                </a:cubicBezTo>
                <a:cubicBezTo>
                  <a:pt x="304" y="456"/>
                  <a:pt x="303" y="456"/>
                  <a:pt x="301" y="455"/>
                </a:cubicBezTo>
                <a:cubicBezTo>
                  <a:pt x="287" y="453"/>
                  <a:pt x="272" y="451"/>
                  <a:pt x="255" y="448"/>
                </a:cubicBezTo>
                <a:cubicBezTo>
                  <a:pt x="280" y="465"/>
                  <a:pt x="303" y="480"/>
                  <a:pt x="326" y="496"/>
                </a:cubicBezTo>
                <a:close/>
                <a:moveTo>
                  <a:pt x="333" y="548"/>
                </a:moveTo>
                <a:cubicBezTo>
                  <a:pt x="331" y="538"/>
                  <a:pt x="330" y="530"/>
                  <a:pt x="327" y="522"/>
                </a:cubicBezTo>
                <a:cubicBezTo>
                  <a:pt x="327" y="520"/>
                  <a:pt x="323" y="518"/>
                  <a:pt x="320" y="517"/>
                </a:cubicBezTo>
                <a:cubicBezTo>
                  <a:pt x="309" y="514"/>
                  <a:pt x="298" y="511"/>
                  <a:pt x="286" y="508"/>
                </a:cubicBezTo>
                <a:cubicBezTo>
                  <a:pt x="282" y="506"/>
                  <a:pt x="277" y="504"/>
                  <a:pt x="273" y="503"/>
                </a:cubicBezTo>
                <a:cubicBezTo>
                  <a:pt x="291" y="520"/>
                  <a:pt x="308" y="537"/>
                  <a:pt x="333" y="548"/>
                </a:cubicBezTo>
                <a:close/>
                <a:moveTo>
                  <a:pt x="332" y="647"/>
                </a:moveTo>
                <a:cubicBezTo>
                  <a:pt x="332" y="639"/>
                  <a:pt x="332" y="633"/>
                  <a:pt x="331" y="628"/>
                </a:cubicBezTo>
                <a:cubicBezTo>
                  <a:pt x="330" y="625"/>
                  <a:pt x="328" y="621"/>
                  <a:pt x="326" y="620"/>
                </a:cubicBezTo>
                <a:cubicBezTo>
                  <a:pt x="309" y="614"/>
                  <a:pt x="291" y="609"/>
                  <a:pt x="274" y="604"/>
                </a:cubicBezTo>
                <a:cubicBezTo>
                  <a:pt x="273" y="604"/>
                  <a:pt x="273" y="605"/>
                  <a:pt x="273" y="606"/>
                </a:cubicBezTo>
                <a:cubicBezTo>
                  <a:pt x="292" y="619"/>
                  <a:pt x="311" y="632"/>
                  <a:pt x="332" y="647"/>
                </a:cubicBezTo>
                <a:close/>
                <a:moveTo>
                  <a:pt x="371" y="974"/>
                </a:moveTo>
                <a:cubicBezTo>
                  <a:pt x="373" y="957"/>
                  <a:pt x="371" y="954"/>
                  <a:pt x="356" y="947"/>
                </a:cubicBezTo>
                <a:cubicBezTo>
                  <a:pt x="343" y="941"/>
                  <a:pt x="330" y="936"/>
                  <a:pt x="317" y="930"/>
                </a:cubicBezTo>
                <a:cubicBezTo>
                  <a:pt x="317" y="931"/>
                  <a:pt x="317" y="931"/>
                  <a:pt x="317" y="931"/>
                </a:cubicBezTo>
                <a:cubicBezTo>
                  <a:pt x="335" y="946"/>
                  <a:pt x="353" y="960"/>
                  <a:pt x="371" y="974"/>
                </a:cubicBezTo>
                <a:close/>
                <a:moveTo>
                  <a:pt x="308" y="829"/>
                </a:moveTo>
                <a:cubicBezTo>
                  <a:pt x="307" y="830"/>
                  <a:pt x="307" y="830"/>
                  <a:pt x="306" y="831"/>
                </a:cubicBezTo>
                <a:cubicBezTo>
                  <a:pt x="326" y="845"/>
                  <a:pt x="345" y="859"/>
                  <a:pt x="364" y="874"/>
                </a:cubicBezTo>
                <a:cubicBezTo>
                  <a:pt x="363" y="867"/>
                  <a:pt x="361" y="862"/>
                  <a:pt x="359" y="858"/>
                </a:cubicBezTo>
                <a:cubicBezTo>
                  <a:pt x="357" y="854"/>
                  <a:pt x="355" y="850"/>
                  <a:pt x="352" y="848"/>
                </a:cubicBezTo>
                <a:cubicBezTo>
                  <a:pt x="337" y="842"/>
                  <a:pt x="322" y="835"/>
                  <a:pt x="308" y="829"/>
                </a:cubicBezTo>
                <a:close/>
                <a:moveTo>
                  <a:pt x="400" y="1591"/>
                </a:moveTo>
                <a:cubicBezTo>
                  <a:pt x="403" y="1569"/>
                  <a:pt x="403" y="1569"/>
                  <a:pt x="382" y="1560"/>
                </a:cubicBezTo>
                <a:cubicBezTo>
                  <a:pt x="380" y="1560"/>
                  <a:pt x="379" y="1559"/>
                  <a:pt x="378" y="1559"/>
                </a:cubicBezTo>
                <a:cubicBezTo>
                  <a:pt x="371" y="1556"/>
                  <a:pt x="364" y="1552"/>
                  <a:pt x="357" y="1549"/>
                </a:cubicBezTo>
                <a:cubicBezTo>
                  <a:pt x="357" y="1549"/>
                  <a:pt x="358" y="1549"/>
                  <a:pt x="358" y="1548"/>
                </a:cubicBezTo>
                <a:cubicBezTo>
                  <a:pt x="372" y="1563"/>
                  <a:pt x="386" y="1577"/>
                  <a:pt x="400" y="1591"/>
                </a:cubicBezTo>
                <a:close/>
                <a:moveTo>
                  <a:pt x="372" y="1010"/>
                </a:moveTo>
                <a:cubicBezTo>
                  <a:pt x="373" y="1009"/>
                  <a:pt x="373" y="1008"/>
                  <a:pt x="374" y="1007"/>
                </a:cubicBezTo>
                <a:cubicBezTo>
                  <a:pt x="373" y="1000"/>
                  <a:pt x="370" y="994"/>
                  <a:pt x="363" y="990"/>
                </a:cubicBezTo>
                <a:cubicBezTo>
                  <a:pt x="350" y="983"/>
                  <a:pt x="339" y="975"/>
                  <a:pt x="327" y="967"/>
                </a:cubicBezTo>
                <a:cubicBezTo>
                  <a:pt x="326" y="967"/>
                  <a:pt x="325" y="966"/>
                  <a:pt x="323" y="965"/>
                </a:cubicBezTo>
                <a:cubicBezTo>
                  <a:pt x="323" y="966"/>
                  <a:pt x="322" y="967"/>
                  <a:pt x="322" y="967"/>
                </a:cubicBezTo>
                <a:cubicBezTo>
                  <a:pt x="339" y="981"/>
                  <a:pt x="355" y="996"/>
                  <a:pt x="372" y="1010"/>
                </a:cubicBezTo>
                <a:close/>
                <a:moveTo>
                  <a:pt x="342" y="1111"/>
                </a:moveTo>
                <a:cubicBezTo>
                  <a:pt x="341" y="1112"/>
                  <a:pt x="341" y="1113"/>
                  <a:pt x="340" y="1114"/>
                </a:cubicBezTo>
                <a:cubicBezTo>
                  <a:pt x="354" y="1124"/>
                  <a:pt x="368" y="1134"/>
                  <a:pt x="382" y="1144"/>
                </a:cubicBezTo>
                <a:cubicBezTo>
                  <a:pt x="383" y="1144"/>
                  <a:pt x="383" y="1144"/>
                  <a:pt x="384" y="1143"/>
                </a:cubicBezTo>
                <a:cubicBezTo>
                  <a:pt x="381" y="1138"/>
                  <a:pt x="387" y="1131"/>
                  <a:pt x="379" y="1127"/>
                </a:cubicBezTo>
                <a:cubicBezTo>
                  <a:pt x="367" y="1122"/>
                  <a:pt x="354" y="1117"/>
                  <a:pt x="342" y="1111"/>
                </a:cubicBezTo>
                <a:close/>
                <a:moveTo>
                  <a:pt x="305" y="313"/>
                </a:moveTo>
                <a:cubicBezTo>
                  <a:pt x="303" y="305"/>
                  <a:pt x="302" y="299"/>
                  <a:pt x="300" y="293"/>
                </a:cubicBezTo>
                <a:cubicBezTo>
                  <a:pt x="300" y="292"/>
                  <a:pt x="298" y="290"/>
                  <a:pt x="297" y="290"/>
                </a:cubicBezTo>
                <a:cubicBezTo>
                  <a:pt x="288" y="288"/>
                  <a:pt x="278" y="287"/>
                  <a:pt x="268" y="285"/>
                </a:cubicBezTo>
                <a:cubicBezTo>
                  <a:pt x="280" y="294"/>
                  <a:pt x="291" y="303"/>
                  <a:pt x="305" y="313"/>
                </a:cubicBezTo>
                <a:close/>
                <a:moveTo>
                  <a:pt x="361" y="1252"/>
                </a:moveTo>
                <a:cubicBezTo>
                  <a:pt x="371" y="1260"/>
                  <a:pt x="379" y="1267"/>
                  <a:pt x="388" y="1275"/>
                </a:cubicBezTo>
                <a:cubicBezTo>
                  <a:pt x="388" y="1266"/>
                  <a:pt x="388" y="1259"/>
                  <a:pt x="388" y="1252"/>
                </a:cubicBezTo>
                <a:cubicBezTo>
                  <a:pt x="379" y="1252"/>
                  <a:pt x="371" y="1252"/>
                  <a:pt x="361" y="1252"/>
                </a:cubicBezTo>
                <a:close/>
                <a:moveTo>
                  <a:pt x="383" y="1204"/>
                </a:moveTo>
                <a:cubicBezTo>
                  <a:pt x="384" y="1203"/>
                  <a:pt x="385" y="1203"/>
                  <a:pt x="385" y="1202"/>
                </a:cubicBezTo>
                <a:cubicBezTo>
                  <a:pt x="384" y="1198"/>
                  <a:pt x="385" y="1191"/>
                  <a:pt x="382" y="1189"/>
                </a:cubicBezTo>
                <a:cubicBezTo>
                  <a:pt x="373" y="1183"/>
                  <a:pt x="362" y="1178"/>
                  <a:pt x="352" y="1172"/>
                </a:cubicBezTo>
                <a:cubicBezTo>
                  <a:pt x="352" y="1173"/>
                  <a:pt x="352" y="1174"/>
                  <a:pt x="351" y="1174"/>
                </a:cubicBezTo>
                <a:cubicBezTo>
                  <a:pt x="362" y="1184"/>
                  <a:pt x="372" y="1194"/>
                  <a:pt x="383" y="1204"/>
                </a:cubicBezTo>
                <a:close/>
                <a:moveTo>
                  <a:pt x="363" y="1302"/>
                </a:moveTo>
                <a:cubicBezTo>
                  <a:pt x="363" y="1303"/>
                  <a:pt x="363" y="1303"/>
                  <a:pt x="362" y="1303"/>
                </a:cubicBezTo>
                <a:cubicBezTo>
                  <a:pt x="372" y="1314"/>
                  <a:pt x="382" y="1326"/>
                  <a:pt x="394" y="1338"/>
                </a:cubicBezTo>
                <a:cubicBezTo>
                  <a:pt x="393" y="1329"/>
                  <a:pt x="394" y="1322"/>
                  <a:pt x="387" y="1317"/>
                </a:cubicBezTo>
                <a:cubicBezTo>
                  <a:pt x="379" y="1312"/>
                  <a:pt x="371" y="1307"/>
                  <a:pt x="363" y="1302"/>
                </a:cubicBezTo>
                <a:close/>
                <a:moveTo>
                  <a:pt x="348" y="1053"/>
                </a:moveTo>
                <a:cubicBezTo>
                  <a:pt x="348" y="1053"/>
                  <a:pt x="347" y="1053"/>
                  <a:pt x="347" y="1054"/>
                </a:cubicBezTo>
                <a:cubicBezTo>
                  <a:pt x="357" y="1061"/>
                  <a:pt x="367" y="1068"/>
                  <a:pt x="379" y="1076"/>
                </a:cubicBezTo>
                <a:cubicBezTo>
                  <a:pt x="378" y="1071"/>
                  <a:pt x="377" y="1069"/>
                  <a:pt x="377" y="1066"/>
                </a:cubicBezTo>
                <a:cubicBezTo>
                  <a:pt x="377" y="1058"/>
                  <a:pt x="373" y="1056"/>
                  <a:pt x="366" y="1055"/>
                </a:cubicBezTo>
                <a:cubicBezTo>
                  <a:pt x="360" y="1055"/>
                  <a:pt x="354" y="1054"/>
                  <a:pt x="348" y="1053"/>
                </a:cubicBezTo>
                <a:close/>
                <a:moveTo>
                  <a:pt x="315" y="671"/>
                </a:moveTo>
                <a:cubicBezTo>
                  <a:pt x="322" y="678"/>
                  <a:pt x="328" y="683"/>
                  <a:pt x="335" y="689"/>
                </a:cubicBezTo>
                <a:cubicBezTo>
                  <a:pt x="336" y="674"/>
                  <a:pt x="334" y="672"/>
                  <a:pt x="315" y="671"/>
                </a:cubicBezTo>
                <a:close/>
                <a:moveTo>
                  <a:pt x="311" y="377"/>
                </a:moveTo>
                <a:cubicBezTo>
                  <a:pt x="312" y="362"/>
                  <a:pt x="309" y="359"/>
                  <a:pt x="293" y="364"/>
                </a:cubicBezTo>
                <a:cubicBezTo>
                  <a:pt x="299" y="368"/>
                  <a:pt x="304" y="373"/>
                  <a:pt x="311" y="377"/>
                </a:cubicBezTo>
                <a:close/>
                <a:moveTo>
                  <a:pt x="313" y="408"/>
                </a:moveTo>
                <a:cubicBezTo>
                  <a:pt x="313" y="395"/>
                  <a:pt x="313" y="395"/>
                  <a:pt x="293" y="391"/>
                </a:cubicBezTo>
                <a:cubicBezTo>
                  <a:pt x="301" y="397"/>
                  <a:pt x="306" y="402"/>
                  <a:pt x="313" y="408"/>
                </a:cubicBezTo>
                <a:close/>
                <a:moveTo>
                  <a:pt x="336" y="570"/>
                </a:moveTo>
                <a:cubicBezTo>
                  <a:pt x="336" y="560"/>
                  <a:pt x="333" y="558"/>
                  <a:pt x="324" y="561"/>
                </a:cubicBezTo>
                <a:cubicBezTo>
                  <a:pt x="328" y="564"/>
                  <a:pt x="332" y="567"/>
                  <a:pt x="336" y="570"/>
                </a:cubicBezTo>
                <a:close/>
              </a:path>
            </a:pathLst>
          </a:custGeom>
          <a:solidFill>
            <a:srgbClr val="92D050"/>
          </a:solidFill>
          <a:ln>
            <a:noFill/>
          </a:ln>
        </p:spPr>
        <p:txBody>
          <a:bodyPr vert="horz" wrap="square" lIns="91440" tIns="45720" rIns="91440" bIns="45720" numCol="1" anchor="t" anchorCtr="0" compatLnSpc="1">
            <a:prstTxWarp prst="textNoShape">
              <a:avLst/>
            </a:prstTxWarp>
          </a:bodyPr>
          <a:lstStyle/>
          <a:p>
            <a:endParaRPr lang="es-AR"/>
          </a:p>
        </p:txBody>
      </p:sp>
      <p:sp>
        <p:nvSpPr>
          <p:cNvPr id="2541" name="Google Shape;2541;p63"/>
          <p:cNvSpPr txBox="1">
            <a:spLocks noGrp="1"/>
          </p:cNvSpPr>
          <p:nvPr>
            <p:ph type="title"/>
          </p:nvPr>
        </p:nvSpPr>
        <p:spPr>
          <a:xfrm>
            <a:off x="996700" y="1308888"/>
            <a:ext cx="3356700" cy="1527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rgbClr val="A536D6"/>
                </a:solidFill>
              </a:rPr>
              <a:t>A picture always reinforces the concept</a:t>
            </a:r>
            <a:endParaRPr dirty="0">
              <a:solidFill>
                <a:srgbClr val="A536D6"/>
              </a:solidFill>
            </a:endParaRPr>
          </a:p>
        </p:txBody>
      </p:sp>
      <p:sp>
        <p:nvSpPr>
          <p:cNvPr id="2542" name="Google Shape;2542;p63"/>
          <p:cNvSpPr txBox="1">
            <a:spLocks noGrp="1"/>
          </p:cNvSpPr>
          <p:nvPr>
            <p:ph type="subTitle" idx="1"/>
          </p:nvPr>
        </p:nvSpPr>
        <p:spPr>
          <a:xfrm rot="-307">
            <a:off x="996700" y="2859651"/>
            <a:ext cx="3356700" cy="903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Images reveal large amounts of data, so remember: use an image instead of a long text. Your audience will appreciate it</a:t>
            </a:r>
            <a:endParaRPr/>
          </a:p>
        </p:txBody>
      </p:sp>
      <p:sp>
        <p:nvSpPr>
          <p:cNvPr id="2544" name="Google Shape;2544;p63"/>
          <p:cNvSpPr/>
          <p:nvPr/>
        </p:nvSpPr>
        <p:spPr>
          <a:xfrm rot="517966" flipH="1">
            <a:off x="7876442" y="4375063"/>
            <a:ext cx="216201" cy="213415"/>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63"/>
          <p:cNvSpPr/>
          <p:nvPr/>
        </p:nvSpPr>
        <p:spPr>
          <a:xfrm rot="-368186" flipH="1">
            <a:off x="7734087" y="4283691"/>
            <a:ext cx="121493" cy="119993"/>
          </a:xfrm>
          <a:custGeom>
            <a:avLst/>
            <a:gdLst/>
            <a:ahLst/>
            <a:cxnLst/>
            <a:rect l="l" t="t" r="r" b="b"/>
            <a:pathLst>
              <a:path w="567" h="560" extrusionOk="0">
                <a:moveTo>
                  <a:pt x="284" y="0"/>
                </a:moveTo>
                <a:cubicBezTo>
                  <a:pt x="277" y="0"/>
                  <a:pt x="269" y="4"/>
                  <a:pt x="267" y="12"/>
                </a:cubicBezTo>
                <a:lnTo>
                  <a:pt x="208" y="205"/>
                </a:lnTo>
                <a:lnTo>
                  <a:pt x="15" y="263"/>
                </a:lnTo>
                <a:cubicBezTo>
                  <a:pt x="1" y="269"/>
                  <a:pt x="1" y="289"/>
                  <a:pt x="15" y="297"/>
                </a:cubicBezTo>
                <a:lnTo>
                  <a:pt x="208" y="355"/>
                </a:lnTo>
                <a:lnTo>
                  <a:pt x="267" y="547"/>
                </a:lnTo>
                <a:cubicBezTo>
                  <a:pt x="269" y="556"/>
                  <a:pt x="276" y="560"/>
                  <a:pt x="282" y="560"/>
                </a:cubicBezTo>
                <a:cubicBezTo>
                  <a:pt x="289" y="560"/>
                  <a:pt x="296" y="556"/>
                  <a:pt x="300" y="547"/>
                </a:cubicBezTo>
                <a:lnTo>
                  <a:pt x="360" y="355"/>
                </a:lnTo>
                <a:lnTo>
                  <a:pt x="552" y="297"/>
                </a:lnTo>
                <a:cubicBezTo>
                  <a:pt x="567" y="291"/>
                  <a:pt x="567" y="271"/>
                  <a:pt x="552" y="263"/>
                </a:cubicBezTo>
                <a:lnTo>
                  <a:pt x="360" y="205"/>
                </a:lnTo>
                <a:lnTo>
                  <a:pt x="300" y="12"/>
                </a:lnTo>
                <a:cubicBezTo>
                  <a:pt x="298" y="4"/>
                  <a:pt x="291" y="0"/>
                  <a:pt x="2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63"/>
          <p:cNvSpPr/>
          <p:nvPr/>
        </p:nvSpPr>
        <p:spPr>
          <a:xfrm rot="368186">
            <a:off x="8113497" y="4233904"/>
            <a:ext cx="121493" cy="119993"/>
          </a:xfrm>
          <a:custGeom>
            <a:avLst/>
            <a:gdLst/>
            <a:ahLst/>
            <a:cxnLst/>
            <a:rect l="l" t="t" r="r" b="b"/>
            <a:pathLst>
              <a:path w="567" h="560" extrusionOk="0">
                <a:moveTo>
                  <a:pt x="284" y="0"/>
                </a:moveTo>
                <a:cubicBezTo>
                  <a:pt x="277" y="0"/>
                  <a:pt x="269" y="4"/>
                  <a:pt x="267" y="12"/>
                </a:cubicBezTo>
                <a:lnTo>
                  <a:pt x="208" y="205"/>
                </a:lnTo>
                <a:lnTo>
                  <a:pt x="15" y="263"/>
                </a:lnTo>
                <a:cubicBezTo>
                  <a:pt x="1" y="269"/>
                  <a:pt x="1" y="289"/>
                  <a:pt x="15" y="297"/>
                </a:cubicBezTo>
                <a:lnTo>
                  <a:pt x="208" y="355"/>
                </a:lnTo>
                <a:lnTo>
                  <a:pt x="267" y="547"/>
                </a:lnTo>
                <a:cubicBezTo>
                  <a:pt x="269" y="556"/>
                  <a:pt x="276" y="560"/>
                  <a:pt x="282" y="560"/>
                </a:cubicBezTo>
                <a:cubicBezTo>
                  <a:pt x="289" y="560"/>
                  <a:pt x="296" y="556"/>
                  <a:pt x="300" y="547"/>
                </a:cubicBezTo>
                <a:lnTo>
                  <a:pt x="360" y="355"/>
                </a:lnTo>
                <a:lnTo>
                  <a:pt x="552" y="297"/>
                </a:lnTo>
                <a:cubicBezTo>
                  <a:pt x="567" y="291"/>
                  <a:pt x="567" y="271"/>
                  <a:pt x="552" y="263"/>
                </a:cubicBezTo>
                <a:lnTo>
                  <a:pt x="360" y="205"/>
                </a:lnTo>
                <a:lnTo>
                  <a:pt x="300" y="12"/>
                </a:lnTo>
                <a:cubicBezTo>
                  <a:pt x="298" y="4"/>
                  <a:pt x="291" y="0"/>
                  <a:pt x="2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63"/>
          <p:cNvSpPr/>
          <p:nvPr/>
        </p:nvSpPr>
        <p:spPr>
          <a:xfrm rot="-750789" flipH="1">
            <a:off x="913392" y="718513"/>
            <a:ext cx="216201" cy="213415"/>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63"/>
          <p:cNvSpPr/>
          <p:nvPr/>
        </p:nvSpPr>
        <p:spPr>
          <a:xfrm rot="-368186" flipH="1">
            <a:off x="1076112" y="1047291"/>
            <a:ext cx="121493" cy="119993"/>
          </a:xfrm>
          <a:custGeom>
            <a:avLst/>
            <a:gdLst/>
            <a:ahLst/>
            <a:cxnLst/>
            <a:rect l="l" t="t" r="r" b="b"/>
            <a:pathLst>
              <a:path w="567" h="560" extrusionOk="0">
                <a:moveTo>
                  <a:pt x="284" y="0"/>
                </a:moveTo>
                <a:cubicBezTo>
                  <a:pt x="277" y="0"/>
                  <a:pt x="269" y="4"/>
                  <a:pt x="267" y="12"/>
                </a:cubicBezTo>
                <a:lnTo>
                  <a:pt x="208" y="205"/>
                </a:lnTo>
                <a:lnTo>
                  <a:pt x="15" y="263"/>
                </a:lnTo>
                <a:cubicBezTo>
                  <a:pt x="1" y="269"/>
                  <a:pt x="1" y="289"/>
                  <a:pt x="15" y="297"/>
                </a:cubicBezTo>
                <a:lnTo>
                  <a:pt x="208" y="355"/>
                </a:lnTo>
                <a:lnTo>
                  <a:pt x="267" y="547"/>
                </a:lnTo>
                <a:cubicBezTo>
                  <a:pt x="269" y="556"/>
                  <a:pt x="276" y="560"/>
                  <a:pt x="282" y="560"/>
                </a:cubicBezTo>
                <a:cubicBezTo>
                  <a:pt x="289" y="560"/>
                  <a:pt x="296" y="556"/>
                  <a:pt x="300" y="547"/>
                </a:cubicBezTo>
                <a:lnTo>
                  <a:pt x="360" y="355"/>
                </a:lnTo>
                <a:lnTo>
                  <a:pt x="552" y="297"/>
                </a:lnTo>
                <a:cubicBezTo>
                  <a:pt x="567" y="291"/>
                  <a:pt x="567" y="271"/>
                  <a:pt x="552" y="263"/>
                </a:cubicBezTo>
                <a:lnTo>
                  <a:pt x="360" y="205"/>
                </a:lnTo>
                <a:lnTo>
                  <a:pt x="300" y="12"/>
                </a:lnTo>
                <a:cubicBezTo>
                  <a:pt x="298" y="4"/>
                  <a:pt x="291" y="0"/>
                  <a:pt x="2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63"/>
          <p:cNvSpPr/>
          <p:nvPr/>
        </p:nvSpPr>
        <p:spPr>
          <a:xfrm rot="368186">
            <a:off x="1255497" y="765229"/>
            <a:ext cx="121493" cy="119993"/>
          </a:xfrm>
          <a:custGeom>
            <a:avLst/>
            <a:gdLst/>
            <a:ahLst/>
            <a:cxnLst/>
            <a:rect l="l" t="t" r="r" b="b"/>
            <a:pathLst>
              <a:path w="567" h="560" extrusionOk="0">
                <a:moveTo>
                  <a:pt x="284" y="0"/>
                </a:moveTo>
                <a:cubicBezTo>
                  <a:pt x="277" y="0"/>
                  <a:pt x="269" y="4"/>
                  <a:pt x="267" y="12"/>
                </a:cubicBezTo>
                <a:lnTo>
                  <a:pt x="208" y="205"/>
                </a:lnTo>
                <a:lnTo>
                  <a:pt x="15" y="263"/>
                </a:lnTo>
                <a:cubicBezTo>
                  <a:pt x="1" y="269"/>
                  <a:pt x="1" y="289"/>
                  <a:pt x="15" y="297"/>
                </a:cubicBezTo>
                <a:lnTo>
                  <a:pt x="208" y="355"/>
                </a:lnTo>
                <a:lnTo>
                  <a:pt x="267" y="547"/>
                </a:lnTo>
                <a:cubicBezTo>
                  <a:pt x="269" y="556"/>
                  <a:pt x="276" y="560"/>
                  <a:pt x="282" y="560"/>
                </a:cubicBezTo>
                <a:cubicBezTo>
                  <a:pt x="289" y="560"/>
                  <a:pt x="296" y="556"/>
                  <a:pt x="300" y="547"/>
                </a:cubicBezTo>
                <a:lnTo>
                  <a:pt x="360" y="355"/>
                </a:lnTo>
                <a:lnTo>
                  <a:pt x="552" y="297"/>
                </a:lnTo>
                <a:cubicBezTo>
                  <a:pt x="567" y="291"/>
                  <a:pt x="567" y="271"/>
                  <a:pt x="552" y="263"/>
                </a:cubicBezTo>
                <a:lnTo>
                  <a:pt x="360" y="205"/>
                </a:lnTo>
                <a:lnTo>
                  <a:pt x="300" y="12"/>
                </a:lnTo>
                <a:cubicBezTo>
                  <a:pt x="298" y="4"/>
                  <a:pt x="291" y="0"/>
                  <a:pt x="2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p:cNvPicPr>
            <a:picLocks noChangeAspect="1"/>
          </p:cNvPicPr>
          <p:nvPr/>
        </p:nvPicPr>
        <p:blipFill>
          <a:blip r:embed="rId3"/>
          <a:stretch>
            <a:fillRect/>
          </a:stretch>
        </p:blipFill>
        <p:spPr>
          <a:xfrm>
            <a:off x="4599182" y="903994"/>
            <a:ext cx="3321554" cy="373905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442"/>
        <p:cNvGrpSpPr/>
        <p:nvPr/>
      </p:nvGrpSpPr>
      <p:grpSpPr>
        <a:xfrm>
          <a:off x="0" y="0"/>
          <a:ext cx="0" cy="0"/>
          <a:chOff x="0" y="0"/>
          <a:chExt cx="0" cy="0"/>
        </a:xfrm>
      </p:grpSpPr>
      <p:sp>
        <p:nvSpPr>
          <p:cNvPr id="1445" name="Google Shape;1445;p53"/>
          <p:cNvSpPr txBox="1">
            <a:spLocks noGrp="1"/>
          </p:cNvSpPr>
          <p:nvPr>
            <p:ph type="subTitle" idx="1"/>
          </p:nvPr>
        </p:nvSpPr>
        <p:spPr>
          <a:xfrm>
            <a:off x="4283100" y="3131125"/>
            <a:ext cx="3726000" cy="984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dirty="0"/>
              <a:t>Images reveal large amounts </a:t>
            </a:r>
            <a:endParaRPr dirty="0"/>
          </a:p>
          <a:p>
            <a:pPr marL="0" lvl="0" indent="0" algn="ctr" rtl="0">
              <a:spcBef>
                <a:spcPts val="0"/>
              </a:spcBef>
              <a:spcAft>
                <a:spcPts val="0"/>
              </a:spcAft>
              <a:buNone/>
            </a:pPr>
            <a:r>
              <a:rPr lang="en-GB" dirty="0"/>
              <a:t>of data, so remember: use an</a:t>
            </a:r>
            <a:endParaRPr dirty="0"/>
          </a:p>
          <a:p>
            <a:pPr marL="0" lvl="0" indent="0" algn="ctr" rtl="0">
              <a:spcBef>
                <a:spcPts val="0"/>
              </a:spcBef>
              <a:spcAft>
                <a:spcPts val="0"/>
              </a:spcAft>
              <a:buNone/>
            </a:pPr>
            <a:r>
              <a:rPr lang="en-GB" dirty="0"/>
              <a:t> image instead of a long text</a:t>
            </a:r>
            <a:endParaRPr dirty="0"/>
          </a:p>
          <a:p>
            <a:pPr marL="0" lvl="0" indent="0" algn="ctr" rtl="0">
              <a:spcBef>
                <a:spcPts val="0"/>
              </a:spcBef>
              <a:spcAft>
                <a:spcPts val="0"/>
              </a:spcAft>
              <a:buNone/>
            </a:pPr>
            <a:endParaRPr dirty="0"/>
          </a:p>
          <a:p>
            <a:pPr marL="0" lvl="0" indent="0" algn="ctr" rtl="0">
              <a:spcBef>
                <a:spcPts val="0"/>
              </a:spcBef>
              <a:spcAft>
                <a:spcPts val="0"/>
              </a:spcAft>
              <a:buNone/>
            </a:pPr>
            <a:endParaRPr dirty="0"/>
          </a:p>
        </p:txBody>
      </p:sp>
      <p:sp>
        <p:nvSpPr>
          <p:cNvPr id="1446" name="Google Shape;1446;p53"/>
          <p:cNvSpPr txBox="1">
            <a:spLocks noGrp="1"/>
          </p:cNvSpPr>
          <p:nvPr>
            <p:ph type="title"/>
          </p:nvPr>
        </p:nvSpPr>
        <p:spPr>
          <a:xfrm>
            <a:off x="3652350" y="491400"/>
            <a:ext cx="4987500" cy="1998000"/>
          </a:xfrm>
          <a:prstGeom prst="rect">
            <a:avLst/>
          </a:prstGeom>
        </p:spPr>
        <p:txBody>
          <a:bodyPr spcFirstLastPara="1" wrap="square" lIns="91425" tIns="90000" rIns="91425" bIns="91425" anchor="t" anchorCtr="0">
            <a:noAutofit/>
          </a:bodyPr>
          <a:lstStyle/>
          <a:p>
            <a:pPr marL="0" lvl="0" indent="0" algn="ctr" rtl="0">
              <a:spcBef>
                <a:spcPts val="0"/>
              </a:spcBef>
              <a:spcAft>
                <a:spcPts val="0"/>
              </a:spcAft>
              <a:buNone/>
            </a:pPr>
            <a:r>
              <a:rPr lang="en-GB" b="1" dirty="0">
                <a:solidFill>
                  <a:srgbClr val="FFC000"/>
                </a:solidFill>
              </a:rPr>
              <a:t>A PICTURE ALWAYS REINFORCES THE CONCEPT </a:t>
            </a:r>
            <a:endParaRPr b="1" dirty="0">
              <a:solidFill>
                <a:srgbClr val="FFC000"/>
              </a:solidFill>
            </a:endParaRPr>
          </a:p>
        </p:txBody>
      </p:sp>
      <p:grpSp>
        <p:nvGrpSpPr>
          <p:cNvPr id="11" name="Google Shape;145;p10"/>
          <p:cNvGrpSpPr/>
          <p:nvPr/>
        </p:nvGrpSpPr>
        <p:grpSpPr>
          <a:xfrm>
            <a:off x="613275" y="439990"/>
            <a:ext cx="7916976" cy="4243209"/>
            <a:chOff x="613275" y="439990"/>
            <a:chExt cx="7916976" cy="4243209"/>
          </a:xfrm>
        </p:grpSpPr>
        <p:sp>
          <p:nvSpPr>
            <p:cNvPr id="12" name="Google Shape;146;p10"/>
            <p:cNvSpPr/>
            <p:nvPr/>
          </p:nvSpPr>
          <p:spPr>
            <a:xfrm>
              <a:off x="613950" y="439990"/>
              <a:ext cx="1173540" cy="1663970"/>
            </a:xfrm>
            <a:custGeom>
              <a:avLst/>
              <a:gdLst/>
              <a:ahLst/>
              <a:cxnLst/>
              <a:rect l="l" t="t" r="r" b="b"/>
              <a:pathLst>
                <a:path w="7528" h="10674" extrusionOk="0">
                  <a:moveTo>
                    <a:pt x="560" y="68"/>
                  </a:moveTo>
                  <a:lnTo>
                    <a:pt x="560" y="517"/>
                  </a:lnTo>
                  <a:lnTo>
                    <a:pt x="68" y="517"/>
                  </a:lnTo>
                  <a:lnTo>
                    <a:pt x="68" y="68"/>
                  </a:lnTo>
                  <a:close/>
                  <a:moveTo>
                    <a:pt x="1" y="1"/>
                  </a:moveTo>
                  <a:lnTo>
                    <a:pt x="1" y="583"/>
                  </a:lnTo>
                  <a:lnTo>
                    <a:pt x="560" y="583"/>
                  </a:lnTo>
                  <a:lnTo>
                    <a:pt x="560" y="10673"/>
                  </a:lnTo>
                  <a:lnTo>
                    <a:pt x="626" y="10673"/>
                  </a:lnTo>
                  <a:lnTo>
                    <a:pt x="626" y="583"/>
                  </a:lnTo>
                  <a:lnTo>
                    <a:pt x="7527" y="583"/>
                  </a:lnTo>
                  <a:lnTo>
                    <a:pt x="7527" y="517"/>
                  </a:lnTo>
                  <a:lnTo>
                    <a:pt x="626" y="517"/>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47;p10"/>
            <p:cNvSpPr/>
            <p:nvPr/>
          </p:nvSpPr>
          <p:spPr>
            <a:xfrm>
              <a:off x="7357179" y="440139"/>
              <a:ext cx="1173072" cy="1663658"/>
            </a:xfrm>
            <a:custGeom>
              <a:avLst/>
              <a:gdLst/>
              <a:ahLst/>
              <a:cxnLst/>
              <a:rect l="l" t="t" r="r" b="b"/>
              <a:pathLst>
                <a:path w="7525" h="10672" extrusionOk="0">
                  <a:moveTo>
                    <a:pt x="7457" y="66"/>
                  </a:moveTo>
                  <a:lnTo>
                    <a:pt x="7457" y="515"/>
                  </a:lnTo>
                  <a:lnTo>
                    <a:pt x="6965" y="515"/>
                  </a:lnTo>
                  <a:lnTo>
                    <a:pt x="6965" y="66"/>
                  </a:lnTo>
                  <a:close/>
                  <a:moveTo>
                    <a:pt x="6900" y="1"/>
                  </a:moveTo>
                  <a:lnTo>
                    <a:pt x="6900" y="513"/>
                  </a:lnTo>
                  <a:lnTo>
                    <a:pt x="0" y="513"/>
                  </a:lnTo>
                  <a:lnTo>
                    <a:pt x="0" y="581"/>
                  </a:lnTo>
                  <a:lnTo>
                    <a:pt x="6900" y="581"/>
                  </a:lnTo>
                  <a:lnTo>
                    <a:pt x="6900" y="10671"/>
                  </a:lnTo>
                  <a:lnTo>
                    <a:pt x="6965" y="10671"/>
                  </a:lnTo>
                  <a:lnTo>
                    <a:pt x="6965" y="583"/>
                  </a:lnTo>
                  <a:lnTo>
                    <a:pt x="7525" y="583"/>
                  </a:lnTo>
                  <a:lnTo>
                    <a:pt x="752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8;p10"/>
            <p:cNvSpPr/>
            <p:nvPr/>
          </p:nvSpPr>
          <p:spPr>
            <a:xfrm>
              <a:off x="7357179" y="3019229"/>
              <a:ext cx="1173072" cy="1663970"/>
            </a:xfrm>
            <a:custGeom>
              <a:avLst/>
              <a:gdLst/>
              <a:ahLst/>
              <a:cxnLst/>
              <a:rect l="l" t="t" r="r" b="b"/>
              <a:pathLst>
                <a:path w="7525" h="10674" extrusionOk="0">
                  <a:moveTo>
                    <a:pt x="7457" y="10157"/>
                  </a:moveTo>
                  <a:lnTo>
                    <a:pt x="7457" y="10606"/>
                  </a:lnTo>
                  <a:lnTo>
                    <a:pt x="6965" y="10606"/>
                  </a:lnTo>
                  <a:lnTo>
                    <a:pt x="6965" y="10157"/>
                  </a:lnTo>
                  <a:close/>
                  <a:moveTo>
                    <a:pt x="6900" y="1"/>
                  </a:moveTo>
                  <a:lnTo>
                    <a:pt x="6900" y="10091"/>
                  </a:lnTo>
                  <a:lnTo>
                    <a:pt x="0" y="10091"/>
                  </a:lnTo>
                  <a:lnTo>
                    <a:pt x="0" y="10157"/>
                  </a:lnTo>
                  <a:lnTo>
                    <a:pt x="6900" y="10157"/>
                  </a:lnTo>
                  <a:lnTo>
                    <a:pt x="6900" y="10673"/>
                  </a:lnTo>
                  <a:lnTo>
                    <a:pt x="7525" y="10673"/>
                  </a:lnTo>
                  <a:lnTo>
                    <a:pt x="7525" y="10091"/>
                  </a:lnTo>
                  <a:lnTo>
                    <a:pt x="6965" y="10091"/>
                  </a:lnTo>
                  <a:lnTo>
                    <a:pt x="6965"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49;p10"/>
            <p:cNvSpPr/>
            <p:nvPr/>
          </p:nvSpPr>
          <p:spPr>
            <a:xfrm>
              <a:off x="613275" y="3019229"/>
              <a:ext cx="1173540" cy="1663970"/>
            </a:xfrm>
            <a:custGeom>
              <a:avLst/>
              <a:gdLst/>
              <a:ahLst/>
              <a:cxnLst/>
              <a:rect l="l" t="t" r="r" b="b"/>
              <a:pathLst>
                <a:path w="7528" h="10674" extrusionOk="0">
                  <a:moveTo>
                    <a:pt x="560" y="10157"/>
                  </a:moveTo>
                  <a:lnTo>
                    <a:pt x="560" y="10606"/>
                  </a:lnTo>
                  <a:lnTo>
                    <a:pt x="68" y="10606"/>
                  </a:lnTo>
                  <a:lnTo>
                    <a:pt x="68" y="10157"/>
                  </a:lnTo>
                  <a:close/>
                  <a:moveTo>
                    <a:pt x="560" y="1"/>
                  </a:moveTo>
                  <a:lnTo>
                    <a:pt x="560" y="10091"/>
                  </a:lnTo>
                  <a:lnTo>
                    <a:pt x="1" y="10091"/>
                  </a:lnTo>
                  <a:lnTo>
                    <a:pt x="1" y="10673"/>
                  </a:lnTo>
                  <a:lnTo>
                    <a:pt x="626" y="10673"/>
                  </a:lnTo>
                  <a:lnTo>
                    <a:pt x="626" y="10157"/>
                  </a:lnTo>
                  <a:lnTo>
                    <a:pt x="7527" y="10157"/>
                  </a:lnTo>
                  <a:lnTo>
                    <a:pt x="7527" y="10091"/>
                  </a:lnTo>
                  <a:lnTo>
                    <a:pt x="626" y="10091"/>
                  </a:lnTo>
                  <a:lnTo>
                    <a:pt x="626"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445;p53"/>
          <p:cNvSpPr txBox="1">
            <a:spLocks/>
          </p:cNvSpPr>
          <p:nvPr/>
        </p:nvSpPr>
        <p:spPr>
          <a:xfrm>
            <a:off x="4217715" y="1996950"/>
            <a:ext cx="3726000" cy="984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600"/>
              <a:buFont typeface="Hind"/>
              <a:buNone/>
              <a:defRPr sz="1600" b="0" i="0" u="none" strike="noStrike" cap="none">
                <a:solidFill>
                  <a:schemeClr val="dk1"/>
                </a:solidFill>
                <a:latin typeface="Hind"/>
                <a:ea typeface="Hind"/>
                <a:cs typeface="Hind"/>
                <a:sym typeface="Hind"/>
              </a:defRPr>
            </a:lvl1pPr>
            <a:lvl2pPr marL="914400" marR="0" lvl="1" indent="-317500" algn="ctr" rtl="0">
              <a:lnSpc>
                <a:spcPct val="100000"/>
              </a:lnSpc>
              <a:spcBef>
                <a:spcPts val="0"/>
              </a:spcBef>
              <a:spcAft>
                <a:spcPts val="0"/>
              </a:spcAft>
              <a:buClr>
                <a:schemeClr val="dk1"/>
              </a:buClr>
              <a:buSzPts val="1600"/>
              <a:buFont typeface="Hind"/>
              <a:buNone/>
              <a:defRPr sz="1600" b="0" i="0" u="none" strike="noStrike" cap="none">
                <a:solidFill>
                  <a:schemeClr val="dk1"/>
                </a:solidFill>
                <a:latin typeface="Hind"/>
                <a:ea typeface="Hind"/>
                <a:cs typeface="Hind"/>
                <a:sym typeface="Hind"/>
              </a:defRPr>
            </a:lvl2pPr>
            <a:lvl3pPr marL="1371600" marR="0" lvl="2" indent="-317500" algn="ctr" rtl="0">
              <a:lnSpc>
                <a:spcPct val="100000"/>
              </a:lnSpc>
              <a:spcBef>
                <a:spcPts val="1600"/>
              </a:spcBef>
              <a:spcAft>
                <a:spcPts val="0"/>
              </a:spcAft>
              <a:buClr>
                <a:schemeClr val="dk1"/>
              </a:buClr>
              <a:buSzPts val="1600"/>
              <a:buFont typeface="Hind"/>
              <a:buNone/>
              <a:defRPr sz="1600" b="0" i="0" u="none" strike="noStrike" cap="none">
                <a:solidFill>
                  <a:schemeClr val="dk1"/>
                </a:solidFill>
                <a:latin typeface="Hind"/>
                <a:ea typeface="Hind"/>
                <a:cs typeface="Hind"/>
                <a:sym typeface="Hind"/>
              </a:defRPr>
            </a:lvl3pPr>
            <a:lvl4pPr marL="1828800" marR="0" lvl="3" indent="-317500" algn="ctr" rtl="0">
              <a:lnSpc>
                <a:spcPct val="100000"/>
              </a:lnSpc>
              <a:spcBef>
                <a:spcPts val="1600"/>
              </a:spcBef>
              <a:spcAft>
                <a:spcPts val="0"/>
              </a:spcAft>
              <a:buClr>
                <a:schemeClr val="dk1"/>
              </a:buClr>
              <a:buSzPts val="1600"/>
              <a:buFont typeface="Hind"/>
              <a:buNone/>
              <a:defRPr sz="1600" b="0" i="0" u="none" strike="noStrike" cap="none">
                <a:solidFill>
                  <a:schemeClr val="dk1"/>
                </a:solidFill>
                <a:latin typeface="Hind"/>
                <a:ea typeface="Hind"/>
                <a:cs typeface="Hind"/>
                <a:sym typeface="Hind"/>
              </a:defRPr>
            </a:lvl4pPr>
            <a:lvl5pPr marL="2286000" marR="0" lvl="4" indent="-317500" algn="ctr" rtl="0">
              <a:lnSpc>
                <a:spcPct val="100000"/>
              </a:lnSpc>
              <a:spcBef>
                <a:spcPts val="1600"/>
              </a:spcBef>
              <a:spcAft>
                <a:spcPts val="0"/>
              </a:spcAft>
              <a:buClr>
                <a:schemeClr val="dk1"/>
              </a:buClr>
              <a:buSzPts val="1600"/>
              <a:buFont typeface="Hind"/>
              <a:buNone/>
              <a:defRPr sz="1600" b="0" i="0" u="none" strike="noStrike" cap="none">
                <a:solidFill>
                  <a:schemeClr val="dk1"/>
                </a:solidFill>
                <a:latin typeface="Hind"/>
                <a:ea typeface="Hind"/>
                <a:cs typeface="Hind"/>
                <a:sym typeface="Hind"/>
              </a:defRPr>
            </a:lvl5pPr>
            <a:lvl6pPr marL="2743200" marR="0" lvl="5" indent="-317500" algn="ctr" rtl="0">
              <a:lnSpc>
                <a:spcPct val="100000"/>
              </a:lnSpc>
              <a:spcBef>
                <a:spcPts val="1600"/>
              </a:spcBef>
              <a:spcAft>
                <a:spcPts val="0"/>
              </a:spcAft>
              <a:buClr>
                <a:schemeClr val="dk1"/>
              </a:buClr>
              <a:buSzPts val="1600"/>
              <a:buFont typeface="Hind"/>
              <a:buNone/>
              <a:defRPr sz="1600" b="0" i="0" u="none" strike="noStrike" cap="none">
                <a:solidFill>
                  <a:schemeClr val="dk1"/>
                </a:solidFill>
                <a:latin typeface="Hind"/>
                <a:ea typeface="Hind"/>
                <a:cs typeface="Hind"/>
                <a:sym typeface="Hind"/>
              </a:defRPr>
            </a:lvl6pPr>
            <a:lvl7pPr marL="3200400" marR="0" lvl="6" indent="-317500" algn="ctr" rtl="0">
              <a:lnSpc>
                <a:spcPct val="100000"/>
              </a:lnSpc>
              <a:spcBef>
                <a:spcPts val="1600"/>
              </a:spcBef>
              <a:spcAft>
                <a:spcPts val="0"/>
              </a:spcAft>
              <a:buClr>
                <a:schemeClr val="dk1"/>
              </a:buClr>
              <a:buSzPts val="1600"/>
              <a:buFont typeface="Hind"/>
              <a:buNone/>
              <a:defRPr sz="1600" b="0" i="0" u="none" strike="noStrike" cap="none">
                <a:solidFill>
                  <a:schemeClr val="dk1"/>
                </a:solidFill>
                <a:latin typeface="Hind"/>
                <a:ea typeface="Hind"/>
                <a:cs typeface="Hind"/>
                <a:sym typeface="Hind"/>
              </a:defRPr>
            </a:lvl7pPr>
            <a:lvl8pPr marL="3657600" marR="0" lvl="7" indent="-317500" algn="ctr" rtl="0">
              <a:lnSpc>
                <a:spcPct val="100000"/>
              </a:lnSpc>
              <a:spcBef>
                <a:spcPts val="1600"/>
              </a:spcBef>
              <a:spcAft>
                <a:spcPts val="0"/>
              </a:spcAft>
              <a:buClr>
                <a:schemeClr val="dk1"/>
              </a:buClr>
              <a:buSzPts val="1600"/>
              <a:buFont typeface="Hind"/>
              <a:buNone/>
              <a:defRPr sz="1600" b="0" i="0" u="none" strike="noStrike" cap="none">
                <a:solidFill>
                  <a:schemeClr val="dk1"/>
                </a:solidFill>
                <a:latin typeface="Hind"/>
                <a:ea typeface="Hind"/>
                <a:cs typeface="Hind"/>
                <a:sym typeface="Hind"/>
              </a:defRPr>
            </a:lvl8pPr>
            <a:lvl9pPr marL="4114800" marR="0" lvl="8" indent="-317500" algn="ctr" rtl="0">
              <a:lnSpc>
                <a:spcPct val="100000"/>
              </a:lnSpc>
              <a:spcBef>
                <a:spcPts val="1600"/>
              </a:spcBef>
              <a:spcAft>
                <a:spcPts val="1600"/>
              </a:spcAft>
              <a:buClr>
                <a:schemeClr val="dk1"/>
              </a:buClr>
              <a:buSzPts val="1600"/>
              <a:buFont typeface="Hind"/>
              <a:buNone/>
              <a:defRPr sz="1600" b="0" i="0" u="none" strike="noStrike" cap="none">
                <a:solidFill>
                  <a:schemeClr val="dk1"/>
                </a:solidFill>
                <a:latin typeface="Hind"/>
                <a:ea typeface="Hind"/>
                <a:cs typeface="Hind"/>
                <a:sym typeface="Hind"/>
              </a:defRPr>
            </a:lvl9pPr>
          </a:lstStyle>
          <a:p>
            <a:pPr marL="0" indent="0"/>
            <a:r>
              <a:rPr lang="en-US"/>
              <a:t>Images reveal large amounts </a:t>
            </a:r>
          </a:p>
          <a:p>
            <a:pPr marL="0" indent="0"/>
            <a:r>
              <a:rPr lang="en-US"/>
              <a:t>of data, so remember: use an</a:t>
            </a:r>
          </a:p>
          <a:p>
            <a:pPr marL="0" indent="0"/>
            <a:r>
              <a:rPr lang="en-US"/>
              <a:t> image instead of a long text</a:t>
            </a:r>
          </a:p>
          <a:p>
            <a:pPr marL="0" indent="0"/>
            <a:endParaRPr lang="en-US"/>
          </a:p>
          <a:p>
            <a:pPr marL="0" indent="0"/>
            <a:endParaRPr lang="en-US" dirty="0"/>
          </a:p>
        </p:txBody>
      </p:sp>
      <p:pic>
        <p:nvPicPr>
          <p:cNvPr id="2" name="Imagen 1"/>
          <p:cNvPicPr>
            <a:picLocks noChangeAspect="1"/>
          </p:cNvPicPr>
          <p:nvPr/>
        </p:nvPicPr>
        <p:blipFill>
          <a:blip r:embed="rId3"/>
          <a:stretch>
            <a:fillRect/>
          </a:stretch>
        </p:blipFill>
        <p:spPr>
          <a:xfrm>
            <a:off x="1484492" y="697819"/>
            <a:ext cx="2890432" cy="3685683"/>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553"/>
        <p:cNvGrpSpPr/>
        <p:nvPr/>
      </p:nvGrpSpPr>
      <p:grpSpPr>
        <a:xfrm>
          <a:off x="0" y="0"/>
          <a:ext cx="0" cy="0"/>
          <a:chOff x="0" y="0"/>
          <a:chExt cx="0" cy="0"/>
        </a:xfrm>
      </p:grpSpPr>
      <p:sp>
        <p:nvSpPr>
          <p:cNvPr id="2554" name="Google Shape;2554;p64"/>
          <p:cNvSpPr txBox="1">
            <a:spLocks noGrp="1"/>
          </p:cNvSpPr>
          <p:nvPr>
            <p:ph type="title"/>
          </p:nvPr>
        </p:nvSpPr>
        <p:spPr>
          <a:xfrm>
            <a:off x="3611875" y="2336225"/>
            <a:ext cx="43602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A536D6"/>
                </a:solidFill>
              </a:rPr>
              <a:t>Maundy Thursday</a:t>
            </a:r>
            <a:endParaRPr dirty="0">
              <a:solidFill>
                <a:srgbClr val="A536D6"/>
              </a:solidFill>
            </a:endParaRPr>
          </a:p>
        </p:txBody>
      </p:sp>
      <p:sp>
        <p:nvSpPr>
          <p:cNvPr id="2555" name="Google Shape;2555;p64"/>
          <p:cNvSpPr txBox="1">
            <a:spLocks noGrp="1"/>
          </p:cNvSpPr>
          <p:nvPr>
            <p:ph type="title" idx="2"/>
          </p:nvPr>
        </p:nvSpPr>
        <p:spPr>
          <a:xfrm>
            <a:off x="5016688" y="1358950"/>
            <a:ext cx="1550100" cy="911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04</a:t>
            </a:r>
            <a:endParaRPr/>
          </a:p>
        </p:txBody>
      </p:sp>
      <p:sp>
        <p:nvSpPr>
          <p:cNvPr id="2556" name="Google Shape;2556;p64"/>
          <p:cNvSpPr txBox="1">
            <a:spLocks noGrp="1"/>
          </p:cNvSpPr>
          <p:nvPr>
            <p:ph type="subTitle" idx="1"/>
          </p:nvPr>
        </p:nvSpPr>
        <p:spPr>
          <a:xfrm rot="373">
            <a:off x="4411212" y="3134625"/>
            <a:ext cx="2761500" cy="563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You can enter a subtitle here if you need it</a:t>
            </a:r>
            <a:endParaRPr/>
          </a:p>
        </p:txBody>
      </p:sp>
      <p:sp>
        <p:nvSpPr>
          <p:cNvPr id="2557" name="Google Shape;2557;p64"/>
          <p:cNvSpPr/>
          <p:nvPr/>
        </p:nvSpPr>
        <p:spPr>
          <a:xfrm rot="-83" flipH="1">
            <a:off x="7816481" y="1019177"/>
            <a:ext cx="209186" cy="206468"/>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64"/>
          <p:cNvSpPr/>
          <p:nvPr/>
        </p:nvSpPr>
        <p:spPr>
          <a:xfrm rot="-553731" flipH="1">
            <a:off x="7634338" y="1252345"/>
            <a:ext cx="155098" cy="153082"/>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64"/>
          <p:cNvSpPr/>
          <p:nvPr/>
        </p:nvSpPr>
        <p:spPr>
          <a:xfrm rot="726842" flipH="1">
            <a:off x="7983490" y="1534609"/>
            <a:ext cx="123554" cy="121938"/>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66" name="Google Shape;2566;p64"/>
          <p:cNvGrpSpPr/>
          <p:nvPr/>
        </p:nvGrpSpPr>
        <p:grpSpPr>
          <a:xfrm flipH="1">
            <a:off x="1" y="4181650"/>
            <a:ext cx="6867418" cy="962099"/>
            <a:chOff x="2613570" y="3958152"/>
            <a:chExt cx="6530447" cy="1209579"/>
          </a:xfrm>
          <a:solidFill>
            <a:schemeClr val="bg1">
              <a:lumMod val="65000"/>
            </a:schemeClr>
          </a:solidFill>
        </p:grpSpPr>
        <p:sp>
          <p:nvSpPr>
            <p:cNvPr id="2567" name="Google Shape;2567;p64"/>
            <p:cNvSpPr/>
            <p:nvPr/>
          </p:nvSpPr>
          <p:spPr>
            <a:xfrm>
              <a:off x="5430545" y="3958152"/>
              <a:ext cx="3713472" cy="1209579"/>
            </a:xfrm>
            <a:custGeom>
              <a:avLst/>
              <a:gdLst/>
              <a:ahLst/>
              <a:cxnLst/>
              <a:rect l="l" t="t" r="r" b="b"/>
              <a:pathLst>
                <a:path w="9600" h="5019" extrusionOk="0">
                  <a:moveTo>
                    <a:pt x="7250" y="0"/>
                  </a:moveTo>
                  <a:cubicBezTo>
                    <a:pt x="6963" y="0"/>
                    <a:pt x="6675" y="91"/>
                    <a:pt x="6430" y="273"/>
                  </a:cubicBezTo>
                  <a:lnTo>
                    <a:pt x="0" y="5018"/>
                  </a:lnTo>
                  <a:lnTo>
                    <a:pt x="9599" y="5018"/>
                  </a:lnTo>
                  <a:lnTo>
                    <a:pt x="9599" y="1405"/>
                  </a:lnTo>
                  <a:lnTo>
                    <a:pt x="8062" y="269"/>
                  </a:lnTo>
                  <a:cubicBezTo>
                    <a:pt x="7821" y="90"/>
                    <a:pt x="7536" y="0"/>
                    <a:pt x="725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64"/>
            <p:cNvSpPr/>
            <p:nvPr/>
          </p:nvSpPr>
          <p:spPr>
            <a:xfrm>
              <a:off x="2613570" y="4486898"/>
              <a:ext cx="3492463" cy="680825"/>
            </a:xfrm>
            <a:custGeom>
              <a:avLst/>
              <a:gdLst/>
              <a:ahLst/>
              <a:cxnLst/>
              <a:rect l="l" t="t" r="r" b="b"/>
              <a:pathLst>
                <a:path w="14492" h="2825" extrusionOk="0">
                  <a:moveTo>
                    <a:pt x="7245" y="0"/>
                  </a:moveTo>
                  <a:cubicBezTo>
                    <a:pt x="7070" y="0"/>
                    <a:pt x="6895" y="33"/>
                    <a:pt x="6731" y="100"/>
                  </a:cubicBezTo>
                  <a:lnTo>
                    <a:pt x="0" y="2824"/>
                  </a:lnTo>
                  <a:lnTo>
                    <a:pt x="14492" y="2824"/>
                  </a:lnTo>
                  <a:lnTo>
                    <a:pt x="7762" y="100"/>
                  </a:lnTo>
                  <a:cubicBezTo>
                    <a:pt x="7595" y="33"/>
                    <a:pt x="7420" y="0"/>
                    <a:pt x="724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64"/>
            <p:cNvSpPr/>
            <p:nvPr/>
          </p:nvSpPr>
          <p:spPr>
            <a:xfrm>
              <a:off x="4782983" y="4207083"/>
              <a:ext cx="2942091" cy="960646"/>
            </a:xfrm>
            <a:custGeom>
              <a:avLst/>
              <a:gdLst/>
              <a:ahLst/>
              <a:cxnLst/>
              <a:rect l="l" t="t" r="r" b="b"/>
              <a:pathLst>
                <a:path w="15747" h="3986" extrusionOk="0">
                  <a:moveTo>
                    <a:pt x="7871" y="0"/>
                  </a:moveTo>
                  <a:cubicBezTo>
                    <a:pt x="7650" y="0"/>
                    <a:pt x="7431" y="53"/>
                    <a:pt x="7232" y="158"/>
                  </a:cubicBezTo>
                  <a:lnTo>
                    <a:pt x="0" y="3985"/>
                  </a:lnTo>
                  <a:lnTo>
                    <a:pt x="15746" y="3985"/>
                  </a:lnTo>
                  <a:lnTo>
                    <a:pt x="8513" y="158"/>
                  </a:lnTo>
                  <a:cubicBezTo>
                    <a:pt x="8312" y="53"/>
                    <a:pt x="8091" y="0"/>
                    <a:pt x="78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Imagen 1"/>
          <p:cNvPicPr>
            <a:picLocks noChangeAspect="1"/>
          </p:cNvPicPr>
          <p:nvPr/>
        </p:nvPicPr>
        <p:blipFill>
          <a:blip r:embed="rId3"/>
          <a:stretch>
            <a:fillRect/>
          </a:stretch>
        </p:blipFill>
        <p:spPr>
          <a:xfrm>
            <a:off x="279036" y="793853"/>
            <a:ext cx="3370031" cy="4079126"/>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91"/>
        <p:cNvGrpSpPr/>
        <p:nvPr/>
      </p:nvGrpSpPr>
      <p:grpSpPr>
        <a:xfrm>
          <a:off x="0" y="0"/>
          <a:ext cx="0" cy="0"/>
          <a:chOff x="0" y="0"/>
          <a:chExt cx="0" cy="0"/>
        </a:xfrm>
      </p:grpSpPr>
      <p:sp>
        <p:nvSpPr>
          <p:cNvPr id="2302" name="Freeform 5"/>
          <p:cNvSpPr>
            <a:spLocks noEditPoints="1"/>
          </p:cNvSpPr>
          <p:nvPr/>
        </p:nvSpPr>
        <p:spPr bwMode="auto">
          <a:xfrm rot="20350382">
            <a:off x="1154441" y="1417078"/>
            <a:ext cx="1092199" cy="3170237"/>
          </a:xfrm>
          <a:custGeom>
            <a:avLst/>
            <a:gdLst>
              <a:gd name="T0" fmla="*/ 455 w 769"/>
              <a:gd name="T1" fmla="*/ 2236 h 2237"/>
              <a:gd name="T2" fmla="*/ 146 w 769"/>
              <a:gd name="T3" fmla="*/ 1776 h 2237"/>
              <a:gd name="T4" fmla="*/ 42 w 769"/>
              <a:gd name="T5" fmla="*/ 1654 h 2237"/>
              <a:gd name="T6" fmla="*/ 254 w 769"/>
              <a:gd name="T7" fmla="*/ 1747 h 2237"/>
              <a:gd name="T8" fmla="*/ 75 w 769"/>
              <a:gd name="T9" fmla="*/ 1551 h 2237"/>
              <a:gd name="T10" fmla="*/ 111 w 769"/>
              <a:gd name="T11" fmla="*/ 1521 h 2237"/>
              <a:gd name="T12" fmla="*/ 233 w 769"/>
              <a:gd name="T13" fmla="*/ 1584 h 2237"/>
              <a:gd name="T14" fmla="*/ 83 w 769"/>
              <a:gd name="T15" fmla="*/ 1331 h 2237"/>
              <a:gd name="T16" fmla="*/ 353 w 769"/>
              <a:gd name="T17" fmla="*/ 1417 h 2237"/>
              <a:gd name="T18" fmla="*/ 391 w 769"/>
              <a:gd name="T19" fmla="*/ 1380 h 2237"/>
              <a:gd name="T20" fmla="*/ 34 w 769"/>
              <a:gd name="T21" fmla="*/ 1050 h 2237"/>
              <a:gd name="T22" fmla="*/ 115 w 769"/>
              <a:gd name="T23" fmla="*/ 997 h 2237"/>
              <a:gd name="T24" fmla="*/ 376 w 769"/>
              <a:gd name="T25" fmla="*/ 1099 h 2237"/>
              <a:gd name="T26" fmla="*/ 100 w 769"/>
              <a:gd name="T27" fmla="*/ 885 h 2237"/>
              <a:gd name="T28" fmla="*/ 40 w 769"/>
              <a:gd name="T29" fmla="*/ 770 h 2237"/>
              <a:gd name="T30" fmla="*/ 120 w 769"/>
              <a:gd name="T31" fmla="*/ 756 h 2237"/>
              <a:gd name="T32" fmla="*/ 349 w 769"/>
              <a:gd name="T33" fmla="*/ 827 h 2237"/>
              <a:gd name="T34" fmla="*/ 315 w 769"/>
              <a:gd name="T35" fmla="*/ 752 h 2237"/>
              <a:gd name="T36" fmla="*/ 204 w 769"/>
              <a:gd name="T37" fmla="*/ 608 h 2237"/>
              <a:gd name="T38" fmla="*/ 255 w 769"/>
              <a:gd name="T39" fmla="*/ 557 h 2237"/>
              <a:gd name="T40" fmla="*/ 56 w 769"/>
              <a:gd name="T41" fmla="*/ 365 h 2237"/>
              <a:gd name="T42" fmla="*/ 81 w 769"/>
              <a:gd name="T43" fmla="*/ 282 h 2237"/>
              <a:gd name="T44" fmla="*/ 164 w 769"/>
              <a:gd name="T45" fmla="*/ 225 h 2237"/>
              <a:gd name="T46" fmla="*/ 297 w 769"/>
              <a:gd name="T47" fmla="*/ 227 h 2237"/>
              <a:gd name="T48" fmla="*/ 414 w 769"/>
              <a:gd name="T49" fmla="*/ 45 h 2237"/>
              <a:gd name="T50" fmla="*/ 402 w 769"/>
              <a:gd name="T51" fmla="*/ 287 h 2237"/>
              <a:gd name="T52" fmla="*/ 420 w 769"/>
              <a:gd name="T53" fmla="*/ 335 h 2237"/>
              <a:gd name="T54" fmla="*/ 366 w 769"/>
              <a:gd name="T55" fmla="*/ 570 h 2237"/>
              <a:gd name="T56" fmla="*/ 504 w 769"/>
              <a:gd name="T57" fmla="*/ 357 h 2237"/>
              <a:gd name="T58" fmla="*/ 545 w 769"/>
              <a:gd name="T59" fmla="*/ 411 h 2237"/>
              <a:gd name="T60" fmla="*/ 543 w 769"/>
              <a:gd name="T61" fmla="*/ 556 h 2237"/>
              <a:gd name="T62" fmla="*/ 408 w 769"/>
              <a:gd name="T63" fmla="*/ 873 h 2237"/>
              <a:gd name="T64" fmla="*/ 416 w 769"/>
              <a:gd name="T65" fmla="*/ 957 h 2237"/>
              <a:gd name="T66" fmla="*/ 511 w 769"/>
              <a:gd name="T67" fmla="*/ 933 h 2237"/>
              <a:gd name="T68" fmla="*/ 556 w 769"/>
              <a:gd name="T69" fmla="*/ 953 h 2237"/>
              <a:gd name="T70" fmla="*/ 673 w 769"/>
              <a:gd name="T71" fmla="*/ 837 h 2237"/>
              <a:gd name="T72" fmla="*/ 427 w 769"/>
              <a:gd name="T73" fmla="*/ 1243 h 2237"/>
              <a:gd name="T74" fmla="*/ 416 w 769"/>
              <a:gd name="T75" fmla="*/ 1344 h 2237"/>
              <a:gd name="T76" fmla="*/ 624 w 769"/>
              <a:gd name="T77" fmla="*/ 1167 h 2237"/>
              <a:gd name="T78" fmla="*/ 755 w 769"/>
              <a:gd name="T79" fmla="*/ 1154 h 2237"/>
              <a:gd name="T80" fmla="*/ 441 w 769"/>
              <a:gd name="T81" fmla="*/ 1546 h 2237"/>
              <a:gd name="T82" fmla="*/ 431 w 769"/>
              <a:gd name="T83" fmla="*/ 1609 h 2237"/>
              <a:gd name="T84" fmla="*/ 686 w 769"/>
              <a:gd name="T85" fmla="*/ 1397 h 2237"/>
              <a:gd name="T86" fmla="*/ 759 w 769"/>
              <a:gd name="T87" fmla="*/ 1322 h 2237"/>
              <a:gd name="T88" fmla="*/ 696 w 769"/>
              <a:gd name="T89" fmla="*/ 1492 h 2237"/>
              <a:gd name="T90" fmla="*/ 594 w 769"/>
              <a:gd name="T91" fmla="*/ 1726 h 2237"/>
              <a:gd name="T92" fmla="*/ 440 w 769"/>
              <a:gd name="T93" fmla="*/ 1957 h 2237"/>
              <a:gd name="T94" fmla="*/ 442 w 769"/>
              <a:gd name="T95" fmla="*/ 2054 h 2237"/>
              <a:gd name="T96" fmla="*/ 417 w 769"/>
              <a:gd name="T97" fmla="*/ 1968 h 2237"/>
              <a:gd name="T98" fmla="*/ 404 w 769"/>
              <a:gd name="T99" fmla="*/ 1672 h 2237"/>
              <a:gd name="T100" fmla="*/ 277 w 769"/>
              <a:gd name="T101" fmla="*/ 1404 h 2237"/>
              <a:gd name="T102" fmla="*/ 335 w 769"/>
              <a:gd name="T103" fmla="*/ 1482 h 2237"/>
              <a:gd name="T104" fmla="*/ 326 w 769"/>
              <a:gd name="T105" fmla="*/ 496 h 2237"/>
              <a:gd name="T106" fmla="*/ 273 w 769"/>
              <a:gd name="T107" fmla="*/ 503 h 2237"/>
              <a:gd name="T108" fmla="*/ 356 w 769"/>
              <a:gd name="T109" fmla="*/ 947 h 2237"/>
              <a:gd name="T110" fmla="*/ 308 w 769"/>
              <a:gd name="T111" fmla="*/ 829 h 2237"/>
              <a:gd name="T112" fmla="*/ 363 w 769"/>
              <a:gd name="T113" fmla="*/ 990 h 2237"/>
              <a:gd name="T114" fmla="*/ 379 w 769"/>
              <a:gd name="T115" fmla="*/ 1127 h 2237"/>
              <a:gd name="T116" fmla="*/ 388 w 769"/>
              <a:gd name="T117" fmla="*/ 1252 h 2237"/>
              <a:gd name="T118" fmla="*/ 362 w 769"/>
              <a:gd name="T119" fmla="*/ 1303 h 2237"/>
              <a:gd name="T120" fmla="*/ 348 w 769"/>
              <a:gd name="T121" fmla="*/ 1053 h 2237"/>
              <a:gd name="T122" fmla="*/ 313 w 769"/>
              <a:gd name="T123" fmla="*/ 408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69" h="2237">
                <a:moveTo>
                  <a:pt x="719" y="1782"/>
                </a:moveTo>
                <a:cubicBezTo>
                  <a:pt x="703" y="1806"/>
                  <a:pt x="687" y="1829"/>
                  <a:pt x="671" y="1853"/>
                </a:cubicBezTo>
                <a:cubicBezTo>
                  <a:pt x="631" y="1909"/>
                  <a:pt x="588" y="1962"/>
                  <a:pt x="539" y="2010"/>
                </a:cubicBezTo>
                <a:cubicBezTo>
                  <a:pt x="512" y="2036"/>
                  <a:pt x="483" y="2060"/>
                  <a:pt x="454" y="2084"/>
                </a:cubicBezTo>
                <a:cubicBezTo>
                  <a:pt x="447" y="2090"/>
                  <a:pt x="444" y="2094"/>
                  <a:pt x="445" y="2104"/>
                </a:cubicBezTo>
                <a:cubicBezTo>
                  <a:pt x="451" y="2135"/>
                  <a:pt x="454" y="2167"/>
                  <a:pt x="459" y="2199"/>
                </a:cubicBezTo>
                <a:cubicBezTo>
                  <a:pt x="460" y="2209"/>
                  <a:pt x="463" y="2218"/>
                  <a:pt x="464" y="2228"/>
                </a:cubicBezTo>
                <a:cubicBezTo>
                  <a:pt x="465" y="2230"/>
                  <a:pt x="464" y="2234"/>
                  <a:pt x="462" y="2235"/>
                </a:cubicBezTo>
                <a:cubicBezTo>
                  <a:pt x="461" y="2237"/>
                  <a:pt x="457" y="2237"/>
                  <a:pt x="455" y="2236"/>
                </a:cubicBezTo>
                <a:cubicBezTo>
                  <a:pt x="446" y="2233"/>
                  <a:pt x="441" y="2226"/>
                  <a:pt x="440" y="2218"/>
                </a:cubicBezTo>
                <a:cubicBezTo>
                  <a:pt x="436" y="2200"/>
                  <a:pt x="432" y="2183"/>
                  <a:pt x="430" y="2166"/>
                </a:cubicBezTo>
                <a:cubicBezTo>
                  <a:pt x="427" y="2136"/>
                  <a:pt x="426" y="2106"/>
                  <a:pt x="424" y="2077"/>
                </a:cubicBezTo>
                <a:cubicBezTo>
                  <a:pt x="423" y="2069"/>
                  <a:pt x="420" y="2065"/>
                  <a:pt x="413" y="2061"/>
                </a:cubicBezTo>
                <a:cubicBezTo>
                  <a:pt x="393" y="2049"/>
                  <a:pt x="373" y="2035"/>
                  <a:pt x="355" y="2020"/>
                </a:cubicBezTo>
                <a:cubicBezTo>
                  <a:pt x="315" y="1988"/>
                  <a:pt x="282" y="1950"/>
                  <a:pt x="251" y="1910"/>
                </a:cubicBezTo>
                <a:cubicBezTo>
                  <a:pt x="217" y="1869"/>
                  <a:pt x="183" y="1829"/>
                  <a:pt x="149" y="1788"/>
                </a:cubicBezTo>
                <a:cubicBezTo>
                  <a:pt x="143" y="1781"/>
                  <a:pt x="137" y="1773"/>
                  <a:pt x="132" y="1764"/>
                </a:cubicBezTo>
                <a:cubicBezTo>
                  <a:pt x="137" y="1768"/>
                  <a:pt x="142" y="1772"/>
                  <a:pt x="146" y="1776"/>
                </a:cubicBezTo>
                <a:cubicBezTo>
                  <a:pt x="187" y="1809"/>
                  <a:pt x="222" y="1848"/>
                  <a:pt x="257" y="1888"/>
                </a:cubicBezTo>
                <a:cubicBezTo>
                  <a:pt x="293" y="1928"/>
                  <a:pt x="334" y="1964"/>
                  <a:pt x="376" y="1998"/>
                </a:cubicBezTo>
                <a:cubicBezTo>
                  <a:pt x="391" y="2011"/>
                  <a:pt x="405" y="2024"/>
                  <a:pt x="420" y="2037"/>
                </a:cubicBezTo>
                <a:cubicBezTo>
                  <a:pt x="420" y="2030"/>
                  <a:pt x="419" y="2023"/>
                  <a:pt x="420" y="2015"/>
                </a:cubicBezTo>
                <a:cubicBezTo>
                  <a:pt x="422" y="1999"/>
                  <a:pt x="415" y="1991"/>
                  <a:pt x="400" y="1983"/>
                </a:cubicBezTo>
                <a:cubicBezTo>
                  <a:pt x="368" y="1967"/>
                  <a:pt x="342" y="1941"/>
                  <a:pt x="316" y="1916"/>
                </a:cubicBezTo>
                <a:cubicBezTo>
                  <a:pt x="272" y="1873"/>
                  <a:pt x="228" y="1829"/>
                  <a:pt x="185" y="1786"/>
                </a:cubicBezTo>
                <a:cubicBezTo>
                  <a:pt x="154" y="1755"/>
                  <a:pt x="124" y="1725"/>
                  <a:pt x="93" y="1695"/>
                </a:cubicBezTo>
                <a:cubicBezTo>
                  <a:pt x="77" y="1680"/>
                  <a:pt x="59" y="1668"/>
                  <a:pt x="42" y="1654"/>
                </a:cubicBezTo>
                <a:cubicBezTo>
                  <a:pt x="39" y="1652"/>
                  <a:pt x="36" y="1650"/>
                  <a:pt x="33" y="1648"/>
                </a:cubicBezTo>
                <a:cubicBezTo>
                  <a:pt x="34" y="1648"/>
                  <a:pt x="34" y="1647"/>
                  <a:pt x="34" y="1646"/>
                </a:cubicBezTo>
                <a:cubicBezTo>
                  <a:pt x="54" y="1655"/>
                  <a:pt x="75" y="1661"/>
                  <a:pt x="93" y="1672"/>
                </a:cubicBezTo>
                <a:cubicBezTo>
                  <a:pt x="157" y="1713"/>
                  <a:pt x="221" y="1755"/>
                  <a:pt x="285" y="1797"/>
                </a:cubicBezTo>
                <a:cubicBezTo>
                  <a:pt x="327" y="1824"/>
                  <a:pt x="368" y="1852"/>
                  <a:pt x="409" y="1879"/>
                </a:cubicBezTo>
                <a:cubicBezTo>
                  <a:pt x="410" y="1880"/>
                  <a:pt x="411" y="1881"/>
                  <a:pt x="413" y="1882"/>
                </a:cubicBezTo>
                <a:cubicBezTo>
                  <a:pt x="413" y="1873"/>
                  <a:pt x="413" y="1866"/>
                  <a:pt x="413" y="1858"/>
                </a:cubicBezTo>
                <a:cubicBezTo>
                  <a:pt x="413" y="1856"/>
                  <a:pt x="411" y="1854"/>
                  <a:pt x="409" y="1854"/>
                </a:cubicBezTo>
                <a:cubicBezTo>
                  <a:pt x="348" y="1832"/>
                  <a:pt x="302" y="1789"/>
                  <a:pt x="254" y="1747"/>
                </a:cubicBezTo>
                <a:cubicBezTo>
                  <a:pt x="207" y="1706"/>
                  <a:pt x="159" y="1665"/>
                  <a:pt x="112" y="1623"/>
                </a:cubicBezTo>
                <a:cubicBezTo>
                  <a:pt x="92" y="1606"/>
                  <a:pt x="74" y="1587"/>
                  <a:pt x="55" y="1568"/>
                </a:cubicBezTo>
                <a:cubicBezTo>
                  <a:pt x="53" y="1566"/>
                  <a:pt x="51" y="1564"/>
                  <a:pt x="49" y="1561"/>
                </a:cubicBezTo>
                <a:cubicBezTo>
                  <a:pt x="50" y="1561"/>
                  <a:pt x="50" y="1560"/>
                  <a:pt x="51" y="1559"/>
                </a:cubicBezTo>
                <a:cubicBezTo>
                  <a:pt x="80" y="1580"/>
                  <a:pt x="110" y="1601"/>
                  <a:pt x="139" y="1622"/>
                </a:cubicBezTo>
                <a:cubicBezTo>
                  <a:pt x="140" y="1622"/>
                  <a:pt x="140" y="1621"/>
                  <a:pt x="140" y="1621"/>
                </a:cubicBezTo>
                <a:cubicBezTo>
                  <a:pt x="112" y="1594"/>
                  <a:pt x="83" y="1567"/>
                  <a:pt x="54" y="1540"/>
                </a:cubicBezTo>
                <a:cubicBezTo>
                  <a:pt x="55" y="1540"/>
                  <a:pt x="55" y="1539"/>
                  <a:pt x="56" y="1538"/>
                </a:cubicBezTo>
                <a:cubicBezTo>
                  <a:pt x="62" y="1543"/>
                  <a:pt x="69" y="1547"/>
                  <a:pt x="75" y="1551"/>
                </a:cubicBezTo>
                <a:cubicBezTo>
                  <a:pt x="123" y="1587"/>
                  <a:pt x="171" y="1622"/>
                  <a:pt x="219" y="1658"/>
                </a:cubicBezTo>
                <a:cubicBezTo>
                  <a:pt x="263" y="1692"/>
                  <a:pt x="307" y="1724"/>
                  <a:pt x="351" y="1759"/>
                </a:cubicBezTo>
                <a:cubicBezTo>
                  <a:pt x="370" y="1773"/>
                  <a:pt x="387" y="1790"/>
                  <a:pt x="404" y="1807"/>
                </a:cubicBezTo>
                <a:cubicBezTo>
                  <a:pt x="406" y="1809"/>
                  <a:pt x="408" y="1811"/>
                  <a:pt x="409" y="1813"/>
                </a:cubicBezTo>
                <a:cubicBezTo>
                  <a:pt x="410" y="1813"/>
                  <a:pt x="411" y="1813"/>
                  <a:pt x="412" y="1812"/>
                </a:cubicBezTo>
                <a:cubicBezTo>
                  <a:pt x="411" y="1799"/>
                  <a:pt x="411" y="1786"/>
                  <a:pt x="409" y="1773"/>
                </a:cubicBezTo>
                <a:cubicBezTo>
                  <a:pt x="409" y="1772"/>
                  <a:pt x="407" y="1770"/>
                  <a:pt x="406" y="1770"/>
                </a:cubicBezTo>
                <a:cubicBezTo>
                  <a:pt x="334" y="1728"/>
                  <a:pt x="271" y="1674"/>
                  <a:pt x="211" y="1616"/>
                </a:cubicBezTo>
                <a:cubicBezTo>
                  <a:pt x="178" y="1584"/>
                  <a:pt x="144" y="1553"/>
                  <a:pt x="111" y="1521"/>
                </a:cubicBezTo>
                <a:cubicBezTo>
                  <a:pt x="96" y="1508"/>
                  <a:pt x="84" y="1492"/>
                  <a:pt x="70" y="1477"/>
                </a:cubicBezTo>
                <a:cubicBezTo>
                  <a:pt x="71" y="1477"/>
                  <a:pt x="71" y="1476"/>
                  <a:pt x="72" y="1475"/>
                </a:cubicBezTo>
                <a:cubicBezTo>
                  <a:pt x="77" y="1479"/>
                  <a:pt x="82" y="1482"/>
                  <a:pt x="87" y="1486"/>
                </a:cubicBezTo>
                <a:cubicBezTo>
                  <a:pt x="142" y="1529"/>
                  <a:pt x="197" y="1573"/>
                  <a:pt x="252" y="1615"/>
                </a:cubicBezTo>
                <a:cubicBezTo>
                  <a:pt x="289" y="1644"/>
                  <a:pt x="327" y="1672"/>
                  <a:pt x="365" y="1700"/>
                </a:cubicBezTo>
                <a:cubicBezTo>
                  <a:pt x="379" y="1711"/>
                  <a:pt x="392" y="1723"/>
                  <a:pt x="406" y="1736"/>
                </a:cubicBezTo>
                <a:cubicBezTo>
                  <a:pt x="406" y="1722"/>
                  <a:pt x="407" y="1709"/>
                  <a:pt x="406" y="1696"/>
                </a:cubicBezTo>
                <a:cubicBezTo>
                  <a:pt x="406" y="1694"/>
                  <a:pt x="403" y="1691"/>
                  <a:pt x="401" y="1690"/>
                </a:cubicBezTo>
                <a:cubicBezTo>
                  <a:pt x="336" y="1670"/>
                  <a:pt x="283" y="1629"/>
                  <a:pt x="233" y="1584"/>
                </a:cubicBezTo>
                <a:cubicBezTo>
                  <a:pt x="197" y="1553"/>
                  <a:pt x="163" y="1520"/>
                  <a:pt x="128" y="1488"/>
                </a:cubicBezTo>
                <a:cubicBezTo>
                  <a:pt x="105" y="1466"/>
                  <a:pt x="81" y="1445"/>
                  <a:pt x="52" y="1432"/>
                </a:cubicBezTo>
                <a:cubicBezTo>
                  <a:pt x="51" y="1432"/>
                  <a:pt x="51" y="1431"/>
                  <a:pt x="50" y="1429"/>
                </a:cubicBezTo>
                <a:cubicBezTo>
                  <a:pt x="76" y="1432"/>
                  <a:pt x="98" y="1442"/>
                  <a:pt x="122" y="1450"/>
                </a:cubicBezTo>
                <a:cubicBezTo>
                  <a:pt x="96" y="1430"/>
                  <a:pt x="70" y="1411"/>
                  <a:pt x="44" y="1391"/>
                </a:cubicBezTo>
                <a:cubicBezTo>
                  <a:pt x="116" y="1414"/>
                  <a:pt x="178" y="1457"/>
                  <a:pt x="244" y="1490"/>
                </a:cubicBezTo>
                <a:cubicBezTo>
                  <a:pt x="172" y="1430"/>
                  <a:pt x="96" y="1376"/>
                  <a:pt x="29" y="1309"/>
                </a:cubicBezTo>
                <a:cubicBezTo>
                  <a:pt x="47" y="1317"/>
                  <a:pt x="65" y="1324"/>
                  <a:pt x="83" y="1332"/>
                </a:cubicBezTo>
                <a:cubicBezTo>
                  <a:pt x="83" y="1332"/>
                  <a:pt x="83" y="1331"/>
                  <a:pt x="83" y="1331"/>
                </a:cubicBezTo>
                <a:cubicBezTo>
                  <a:pt x="61" y="1313"/>
                  <a:pt x="38" y="1295"/>
                  <a:pt x="15" y="1277"/>
                </a:cubicBezTo>
                <a:cubicBezTo>
                  <a:pt x="16" y="1276"/>
                  <a:pt x="16" y="1275"/>
                  <a:pt x="17" y="1275"/>
                </a:cubicBezTo>
                <a:cubicBezTo>
                  <a:pt x="31" y="1279"/>
                  <a:pt x="46" y="1283"/>
                  <a:pt x="60" y="1289"/>
                </a:cubicBezTo>
                <a:cubicBezTo>
                  <a:pt x="92" y="1303"/>
                  <a:pt x="124" y="1318"/>
                  <a:pt x="156" y="1332"/>
                </a:cubicBezTo>
                <a:cubicBezTo>
                  <a:pt x="163" y="1335"/>
                  <a:pt x="170" y="1337"/>
                  <a:pt x="178" y="1339"/>
                </a:cubicBezTo>
                <a:cubicBezTo>
                  <a:pt x="160" y="1326"/>
                  <a:pt x="142" y="1313"/>
                  <a:pt x="124" y="1300"/>
                </a:cubicBezTo>
                <a:cubicBezTo>
                  <a:pt x="106" y="1287"/>
                  <a:pt x="88" y="1274"/>
                  <a:pt x="70" y="1260"/>
                </a:cubicBezTo>
                <a:cubicBezTo>
                  <a:pt x="52" y="1246"/>
                  <a:pt x="36" y="1230"/>
                  <a:pt x="19" y="1214"/>
                </a:cubicBezTo>
                <a:cubicBezTo>
                  <a:pt x="138" y="1270"/>
                  <a:pt x="251" y="1333"/>
                  <a:pt x="353" y="1417"/>
                </a:cubicBezTo>
                <a:cubicBezTo>
                  <a:pt x="351" y="1415"/>
                  <a:pt x="350" y="1413"/>
                  <a:pt x="349" y="1412"/>
                </a:cubicBezTo>
                <a:cubicBezTo>
                  <a:pt x="330" y="1392"/>
                  <a:pt x="312" y="1372"/>
                  <a:pt x="293" y="1352"/>
                </a:cubicBezTo>
                <a:cubicBezTo>
                  <a:pt x="286" y="1346"/>
                  <a:pt x="279" y="1339"/>
                  <a:pt x="271" y="1334"/>
                </a:cubicBezTo>
                <a:cubicBezTo>
                  <a:pt x="232" y="1311"/>
                  <a:pt x="198" y="1282"/>
                  <a:pt x="164" y="1252"/>
                </a:cubicBezTo>
                <a:cubicBezTo>
                  <a:pt x="127" y="1220"/>
                  <a:pt x="90" y="1187"/>
                  <a:pt x="53" y="1154"/>
                </a:cubicBezTo>
                <a:cubicBezTo>
                  <a:pt x="52" y="1154"/>
                  <a:pt x="51" y="1153"/>
                  <a:pt x="51" y="1151"/>
                </a:cubicBezTo>
                <a:cubicBezTo>
                  <a:pt x="57" y="1153"/>
                  <a:pt x="64" y="1155"/>
                  <a:pt x="70" y="1157"/>
                </a:cubicBezTo>
                <a:cubicBezTo>
                  <a:pt x="129" y="1177"/>
                  <a:pt x="179" y="1210"/>
                  <a:pt x="227" y="1249"/>
                </a:cubicBezTo>
                <a:cubicBezTo>
                  <a:pt x="282" y="1293"/>
                  <a:pt x="336" y="1336"/>
                  <a:pt x="391" y="1380"/>
                </a:cubicBezTo>
                <a:cubicBezTo>
                  <a:pt x="392" y="1380"/>
                  <a:pt x="393" y="1381"/>
                  <a:pt x="396" y="1381"/>
                </a:cubicBezTo>
                <a:cubicBezTo>
                  <a:pt x="395" y="1378"/>
                  <a:pt x="394" y="1374"/>
                  <a:pt x="393" y="1372"/>
                </a:cubicBezTo>
                <a:cubicBezTo>
                  <a:pt x="374" y="1349"/>
                  <a:pt x="355" y="1327"/>
                  <a:pt x="337" y="1304"/>
                </a:cubicBezTo>
                <a:cubicBezTo>
                  <a:pt x="321" y="1285"/>
                  <a:pt x="302" y="1270"/>
                  <a:pt x="281" y="1258"/>
                </a:cubicBezTo>
                <a:cubicBezTo>
                  <a:pt x="253" y="1241"/>
                  <a:pt x="227" y="1222"/>
                  <a:pt x="202" y="1202"/>
                </a:cubicBezTo>
                <a:cubicBezTo>
                  <a:pt x="155" y="1164"/>
                  <a:pt x="109" y="1124"/>
                  <a:pt x="62" y="1086"/>
                </a:cubicBezTo>
                <a:cubicBezTo>
                  <a:pt x="44" y="1071"/>
                  <a:pt x="26" y="1057"/>
                  <a:pt x="4" y="1051"/>
                </a:cubicBezTo>
                <a:cubicBezTo>
                  <a:pt x="4" y="1050"/>
                  <a:pt x="4" y="1049"/>
                  <a:pt x="4" y="1048"/>
                </a:cubicBezTo>
                <a:cubicBezTo>
                  <a:pt x="14" y="1049"/>
                  <a:pt x="24" y="1049"/>
                  <a:pt x="34" y="1050"/>
                </a:cubicBezTo>
                <a:cubicBezTo>
                  <a:pt x="53" y="1052"/>
                  <a:pt x="70" y="1061"/>
                  <a:pt x="87" y="1070"/>
                </a:cubicBezTo>
                <a:cubicBezTo>
                  <a:pt x="119" y="1086"/>
                  <a:pt x="151" y="1103"/>
                  <a:pt x="183" y="1119"/>
                </a:cubicBezTo>
                <a:cubicBezTo>
                  <a:pt x="186" y="1121"/>
                  <a:pt x="190" y="1122"/>
                  <a:pt x="194" y="1123"/>
                </a:cubicBezTo>
                <a:cubicBezTo>
                  <a:pt x="146" y="1058"/>
                  <a:pt x="85" y="1010"/>
                  <a:pt x="13" y="970"/>
                </a:cubicBezTo>
                <a:cubicBezTo>
                  <a:pt x="20" y="970"/>
                  <a:pt x="24" y="970"/>
                  <a:pt x="31" y="970"/>
                </a:cubicBezTo>
                <a:cubicBezTo>
                  <a:pt x="25" y="966"/>
                  <a:pt x="20" y="963"/>
                  <a:pt x="15" y="961"/>
                </a:cubicBezTo>
                <a:cubicBezTo>
                  <a:pt x="10" y="958"/>
                  <a:pt x="5" y="956"/>
                  <a:pt x="0" y="952"/>
                </a:cubicBezTo>
                <a:cubicBezTo>
                  <a:pt x="10" y="950"/>
                  <a:pt x="21" y="950"/>
                  <a:pt x="31" y="955"/>
                </a:cubicBezTo>
                <a:cubicBezTo>
                  <a:pt x="59" y="969"/>
                  <a:pt x="87" y="983"/>
                  <a:pt x="115" y="997"/>
                </a:cubicBezTo>
                <a:cubicBezTo>
                  <a:pt x="131" y="1005"/>
                  <a:pt x="147" y="1014"/>
                  <a:pt x="163" y="1023"/>
                </a:cubicBezTo>
                <a:cubicBezTo>
                  <a:pt x="165" y="1024"/>
                  <a:pt x="166" y="1024"/>
                  <a:pt x="168" y="1025"/>
                </a:cubicBezTo>
                <a:cubicBezTo>
                  <a:pt x="122" y="988"/>
                  <a:pt x="66" y="965"/>
                  <a:pt x="24" y="922"/>
                </a:cubicBezTo>
                <a:cubicBezTo>
                  <a:pt x="24" y="921"/>
                  <a:pt x="25" y="920"/>
                  <a:pt x="25" y="919"/>
                </a:cubicBezTo>
                <a:cubicBezTo>
                  <a:pt x="44" y="924"/>
                  <a:pt x="62" y="929"/>
                  <a:pt x="80" y="934"/>
                </a:cubicBezTo>
                <a:cubicBezTo>
                  <a:pt x="133" y="950"/>
                  <a:pt x="179" y="978"/>
                  <a:pt x="225" y="1008"/>
                </a:cubicBezTo>
                <a:cubicBezTo>
                  <a:pt x="272" y="1039"/>
                  <a:pt x="319" y="1071"/>
                  <a:pt x="365" y="1102"/>
                </a:cubicBezTo>
                <a:cubicBezTo>
                  <a:pt x="371" y="1106"/>
                  <a:pt x="376" y="1109"/>
                  <a:pt x="382" y="1112"/>
                </a:cubicBezTo>
                <a:cubicBezTo>
                  <a:pt x="382" y="1106"/>
                  <a:pt x="380" y="1103"/>
                  <a:pt x="376" y="1099"/>
                </a:cubicBezTo>
                <a:cubicBezTo>
                  <a:pt x="361" y="1089"/>
                  <a:pt x="346" y="1078"/>
                  <a:pt x="333" y="1065"/>
                </a:cubicBezTo>
                <a:cubicBezTo>
                  <a:pt x="317" y="1049"/>
                  <a:pt x="299" y="1037"/>
                  <a:pt x="278" y="1027"/>
                </a:cubicBezTo>
                <a:cubicBezTo>
                  <a:pt x="252" y="1014"/>
                  <a:pt x="229" y="997"/>
                  <a:pt x="204" y="983"/>
                </a:cubicBezTo>
                <a:cubicBezTo>
                  <a:pt x="163" y="958"/>
                  <a:pt x="122" y="933"/>
                  <a:pt x="82" y="907"/>
                </a:cubicBezTo>
                <a:cubicBezTo>
                  <a:pt x="59" y="894"/>
                  <a:pt x="38" y="879"/>
                  <a:pt x="22" y="857"/>
                </a:cubicBezTo>
                <a:cubicBezTo>
                  <a:pt x="21" y="856"/>
                  <a:pt x="20" y="854"/>
                  <a:pt x="19" y="853"/>
                </a:cubicBezTo>
                <a:cubicBezTo>
                  <a:pt x="19" y="852"/>
                  <a:pt x="19" y="851"/>
                  <a:pt x="19" y="851"/>
                </a:cubicBezTo>
                <a:cubicBezTo>
                  <a:pt x="19" y="850"/>
                  <a:pt x="20" y="850"/>
                  <a:pt x="20" y="850"/>
                </a:cubicBezTo>
                <a:cubicBezTo>
                  <a:pt x="44" y="868"/>
                  <a:pt x="71" y="878"/>
                  <a:pt x="100" y="885"/>
                </a:cubicBezTo>
                <a:cubicBezTo>
                  <a:pt x="157" y="899"/>
                  <a:pt x="205" y="930"/>
                  <a:pt x="251" y="966"/>
                </a:cubicBezTo>
                <a:cubicBezTo>
                  <a:pt x="289" y="997"/>
                  <a:pt x="331" y="1022"/>
                  <a:pt x="374" y="1047"/>
                </a:cubicBezTo>
                <a:cubicBezTo>
                  <a:pt x="377" y="1032"/>
                  <a:pt x="376" y="1034"/>
                  <a:pt x="364" y="1026"/>
                </a:cubicBezTo>
                <a:cubicBezTo>
                  <a:pt x="347" y="1014"/>
                  <a:pt x="331" y="1001"/>
                  <a:pt x="315" y="987"/>
                </a:cubicBezTo>
                <a:cubicBezTo>
                  <a:pt x="287" y="961"/>
                  <a:pt x="261" y="934"/>
                  <a:pt x="233" y="909"/>
                </a:cubicBezTo>
                <a:cubicBezTo>
                  <a:pt x="211" y="891"/>
                  <a:pt x="188" y="875"/>
                  <a:pt x="164" y="859"/>
                </a:cubicBezTo>
                <a:cubicBezTo>
                  <a:pt x="134" y="839"/>
                  <a:pt x="103" y="819"/>
                  <a:pt x="73" y="798"/>
                </a:cubicBezTo>
                <a:cubicBezTo>
                  <a:pt x="61" y="790"/>
                  <a:pt x="50" y="781"/>
                  <a:pt x="39" y="772"/>
                </a:cubicBezTo>
                <a:cubicBezTo>
                  <a:pt x="39" y="771"/>
                  <a:pt x="39" y="771"/>
                  <a:pt x="40" y="770"/>
                </a:cubicBezTo>
                <a:cubicBezTo>
                  <a:pt x="55" y="777"/>
                  <a:pt x="70" y="784"/>
                  <a:pt x="85" y="791"/>
                </a:cubicBezTo>
                <a:cubicBezTo>
                  <a:pt x="85" y="791"/>
                  <a:pt x="86" y="790"/>
                  <a:pt x="86" y="790"/>
                </a:cubicBezTo>
                <a:cubicBezTo>
                  <a:pt x="70" y="777"/>
                  <a:pt x="55" y="764"/>
                  <a:pt x="39" y="751"/>
                </a:cubicBezTo>
                <a:cubicBezTo>
                  <a:pt x="40" y="750"/>
                  <a:pt x="40" y="750"/>
                  <a:pt x="40" y="749"/>
                </a:cubicBezTo>
                <a:cubicBezTo>
                  <a:pt x="96" y="778"/>
                  <a:pt x="153" y="804"/>
                  <a:pt x="208" y="835"/>
                </a:cubicBezTo>
                <a:cubicBezTo>
                  <a:pt x="262" y="867"/>
                  <a:pt x="313" y="903"/>
                  <a:pt x="367" y="937"/>
                </a:cubicBezTo>
                <a:cubicBezTo>
                  <a:pt x="354" y="923"/>
                  <a:pt x="342" y="909"/>
                  <a:pt x="329" y="896"/>
                </a:cubicBezTo>
                <a:cubicBezTo>
                  <a:pt x="300" y="866"/>
                  <a:pt x="265" y="844"/>
                  <a:pt x="229" y="824"/>
                </a:cubicBezTo>
                <a:cubicBezTo>
                  <a:pt x="192" y="803"/>
                  <a:pt x="156" y="779"/>
                  <a:pt x="120" y="756"/>
                </a:cubicBezTo>
                <a:cubicBezTo>
                  <a:pt x="114" y="753"/>
                  <a:pt x="108" y="750"/>
                  <a:pt x="103" y="746"/>
                </a:cubicBezTo>
                <a:cubicBezTo>
                  <a:pt x="101" y="745"/>
                  <a:pt x="101" y="742"/>
                  <a:pt x="100" y="740"/>
                </a:cubicBezTo>
                <a:cubicBezTo>
                  <a:pt x="102" y="740"/>
                  <a:pt x="104" y="738"/>
                  <a:pt x="106" y="739"/>
                </a:cubicBezTo>
                <a:cubicBezTo>
                  <a:pt x="115" y="740"/>
                  <a:pt x="124" y="742"/>
                  <a:pt x="134" y="742"/>
                </a:cubicBezTo>
                <a:cubicBezTo>
                  <a:pt x="109" y="723"/>
                  <a:pt x="84" y="704"/>
                  <a:pt x="65" y="677"/>
                </a:cubicBezTo>
                <a:cubicBezTo>
                  <a:pt x="68" y="678"/>
                  <a:pt x="69" y="678"/>
                  <a:pt x="70" y="678"/>
                </a:cubicBezTo>
                <a:cubicBezTo>
                  <a:pt x="92" y="692"/>
                  <a:pt x="117" y="700"/>
                  <a:pt x="141" y="708"/>
                </a:cubicBezTo>
                <a:cubicBezTo>
                  <a:pt x="188" y="724"/>
                  <a:pt x="229" y="750"/>
                  <a:pt x="269" y="778"/>
                </a:cubicBezTo>
                <a:cubicBezTo>
                  <a:pt x="294" y="796"/>
                  <a:pt x="319" y="815"/>
                  <a:pt x="349" y="827"/>
                </a:cubicBezTo>
                <a:cubicBezTo>
                  <a:pt x="351" y="828"/>
                  <a:pt x="352" y="828"/>
                  <a:pt x="355" y="829"/>
                </a:cubicBezTo>
                <a:cubicBezTo>
                  <a:pt x="333" y="800"/>
                  <a:pt x="311" y="771"/>
                  <a:pt x="275" y="760"/>
                </a:cubicBezTo>
                <a:cubicBezTo>
                  <a:pt x="216" y="741"/>
                  <a:pt x="162" y="711"/>
                  <a:pt x="111" y="675"/>
                </a:cubicBezTo>
                <a:cubicBezTo>
                  <a:pt x="96" y="665"/>
                  <a:pt x="80" y="656"/>
                  <a:pt x="64" y="647"/>
                </a:cubicBezTo>
                <a:cubicBezTo>
                  <a:pt x="62" y="646"/>
                  <a:pt x="59" y="644"/>
                  <a:pt x="57" y="642"/>
                </a:cubicBezTo>
                <a:cubicBezTo>
                  <a:pt x="57" y="641"/>
                  <a:pt x="57" y="641"/>
                  <a:pt x="58" y="640"/>
                </a:cubicBezTo>
                <a:cubicBezTo>
                  <a:pt x="76" y="645"/>
                  <a:pt x="95" y="648"/>
                  <a:pt x="113" y="654"/>
                </a:cubicBezTo>
                <a:cubicBezTo>
                  <a:pt x="145" y="663"/>
                  <a:pt x="176" y="672"/>
                  <a:pt x="207" y="683"/>
                </a:cubicBezTo>
                <a:cubicBezTo>
                  <a:pt x="249" y="698"/>
                  <a:pt x="282" y="724"/>
                  <a:pt x="315" y="752"/>
                </a:cubicBezTo>
                <a:cubicBezTo>
                  <a:pt x="321" y="758"/>
                  <a:pt x="328" y="762"/>
                  <a:pt x="335" y="768"/>
                </a:cubicBezTo>
                <a:cubicBezTo>
                  <a:pt x="333" y="755"/>
                  <a:pt x="332" y="744"/>
                  <a:pt x="330" y="734"/>
                </a:cubicBezTo>
                <a:cubicBezTo>
                  <a:pt x="327" y="719"/>
                  <a:pt x="315" y="711"/>
                  <a:pt x="304" y="703"/>
                </a:cubicBezTo>
                <a:cubicBezTo>
                  <a:pt x="290" y="694"/>
                  <a:pt x="274" y="687"/>
                  <a:pt x="260" y="678"/>
                </a:cubicBezTo>
                <a:cubicBezTo>
                  <a:pt x="239" y="663"/>
                  <a:pt x="218" y="648"/>
                  <a:pt x="198" y="632"/>
                </a:cubicBezTo>
                <a:cubicBezTo>
                  <a:pt x="181" y="619"/>
                  <a:pt x="165" y="607"/>
                  <a:pt x="144" y="604"/>
                </a:cubicBezTo>
                <a:cubicBezTo>
                  <a:pt x="143" y="603"/>
                  <a:pt x="142" y="603"/>
                  <a:pt x="142" y="602"/>
                </a:cubicBezTo>
                <a:cubicBezTo>
                  <a:pt x="142" y="601"/>
                  <a:pt x="142" y="601"/>
                  <a:pt x="142" y="600"/>
                </a:cubicBezTo>
                <a:cubicBezTo>
                  <a:pt x="163" y="603"/>
                  <a:pt x="184" y="606"/>
                  <a:pt x="204" y="608"/>
                </a:cubicBezTo>
                <a:cubicBezTo>
                  <a:pt x="185" y="594"/>
                  <a:pt x="164" y="578"/>
                  <a:pt x="144" y="562"/>
                </a:cubicBezTo>
                <a:cubicBezTo>
                  <a:pt x="131" y="552"/>
                  <a:pt x="117" y="543"/>
                  <a:pt x="104" y="533"/>
                </a:cubicBezTo>
                <a:cubicBezTo>
                  <a:pt x="101" y="531"/>
                  <a:pt x="100" y="528"/>
                  <a:pt x="98" y="525"/>
                </a:cubicBezTo>
                <a:cubicBezTo>
                  <a:pt x="96" y="523"/>
                  <a:pt x="94" y="521"/>
                  <a:pt x="92" y="519"/>
                </a:cubicBezTo>
                <a:cubicBezTo>
                  <a:pt x="76" y="511"/>
                  <a:pt x="61" y="503"/>
                  <a:pt x="46" y="494"/>
                </a:cubicBezTo>
                <a:cubicBezTo>
                  <a:pt x="44" y="493"/>
                  <a:pt x="41" y="492"/>
                  <a:pt x="39" y="491"/>
                </a:cubicBezTo>
                <a:cubicBezTo>
                  <a:pt x="39" y="490"/>
                  <a:pt x="39" y="489"/>
                  <a:pt x="39" y="488"/>
                </a:cubicBezTo>
                <a:cubicBezTo>
                  <a:pt x="49" y="490"/>
                  <a:pt x="59" y="491"/>
                  <a:pt x="69" y="492"/>
                </a:cubicBezTo>
                <a:cubicBezTo>
                  <a:pt x="134" y="504"/>
                  <a:pt x="196" y="526"/>
                  <a:pt x="255" y="557"/>
                </a:cubicBezTo>
                <a:cubicBezTo>
                  <a:pt x="273" y="567"/>
                  <a:pt x="292" y="575"/>
                  <a:pt x="311" y="583"/>
                </a:cubicBezTo>
                <a:cubicBezTo>
                  <a:pt x="311" y="584"/>
                  <a:pt x="313" y="584"/>
                  <a:pt x="315" y="584"/>
                </a:cubicBezTo>
                <a:cubicBezTo>
                  <a:pt x="313" y="582"/>
                  <a:pt x="312" y="580"/>
                  <a:pt x="311" y="579"/>
                </a:cubicBezTo>
                <a:cubicBezTo>
                  <a:pt x="288" y="557"/>
                  <a:pt x="263" y="537"/>
                  <a:pt x="235" y="521"/>
                </a:cubicBezTo>
                <a:cubicBezTo>
                  <a:pt x="195" y="498"/>
                  <a:pt x="157" y="472"/>
                  <a:pt x="119" y="448"/>
                </a:cubicBezTo>
                <a:cubicBezTo>
                  <a:pt x="119" y="447"/>
                  <a:pt x="119" y="446"/>
                  <a:pt x="120" y="445"/>
                </a:cubicBezTo>
                <a:cubicBezTo>
                  <a:pt x="135" y="448"/>
                  <a:pt x="150" y="451"/>
                  <a:pt x="165" y="454"/>
                </a:cubicBezTo>
                <a:cubicBezTo>
                  <a:pt x="180" y="458"/>
                  <a:pt x="195" y="462"/>
                  <a:pt x="210" y="466"/>
                </a:cubicBezTo>
                <a:cubicBezTo>
                  <a:pt x="160" y="431"/>
                  <a:pt x="115" y="387"/>
                  <a:pt x="56" y="365"/>
                </a:cubicBezTo>
                <a:cubicBezTo>
                  <a:pt x="56" y="365"/>
                  <a:pt x="56" y="364"/>
                  <a:pt x="56" y="363"/>
                </a:cubicBezTo>
                <a:cubicBezTo>
                  <a:pt x="62" y="362"/>
                  <a:pt x="68" y="361"/>
                  <a:pt x="73" y="361"/>
                </a:cubicBezTo>
                <a:cubicBezTo>
                  <a:pt x="97" y="361"/>
                  <a:pt x="120" y="367"/>
                  <a:pt x="143" y="374"/>
                </a:cubicBezTo>
                <a:cubicBezTo>
                  <a:pt x="184" y="388"/>
                  <a:pt x="224" y="402"/>
                  <a:pt x="265" y="415"/>
                </a:cubicBezTo>
                <a:cubicBezTo>
                  <a:pt x="267" y="416"/>
                  <a:pt x="268" y="416"/>
                  <a:pt x="272" y="417"/>
                </a:cubicBezTo>
                <a:cubicBezTo>
                  <a:pt x="259" y="406"/>
                  <a:pt x="247" y="397"/>
                  <a:pt x="235" y="387"/>
                </a:cubicBezTo>
                <a:cubicBezTo>
                  <a:pt x="227" y="380"/>
                  <a:pt x="218" y="373"/>
                  <a:pt x="212" y="364"/>
                </a:cubicBezTo>
                <a:cubicBezTo>
                  <a:pt x="194" y="341"/>
                  <a:pt x="170" y="326"/>
                  <a:pt x="145" y="313"/>
                </a:cubicBezTo>
                <a:cubicBezTo>
                  <a:pt x="124" y="303"/>
                  <a:pt x="104" y="293"/>
                  <a:pt x="81" y="282"/>
                </a:cubicBezTo>
                <a:cubicBezTo>
                  <a:pt x="93" y="282"/>
                  <a:pt x="104" y="283"/>
                  <a:pt x="115" y="284"/>
                </a:cubicBezTo>
                <a:cubicBezTo>
                  <a:pt x="148" y="288"/>
                  <a:pt x="179" y="302"/>
                  <a:pt x="210" y="314"/>
                </a:cubicBezTo>
                <a:cubicBezTo>
                  <a:pt x="241" y="326"/>
                  <a:pt x="273" y="338"/>
                  <a:pt x="304" y="350"/>
                </a:cubicBezTo>
                <a:cubicBezTo>
                  <a:pt x="305" y="351"/>
                  <a:pt x="306" y="351"/>
                  <a:pt x="309" y="350"/>
                </a:cubicBezTo>
                <a:cubicBezTo>
                  <a:pt x="308" y="347"/>
                  <a:pt x="307" y="343"/>
                  <a:pt x="304" y="342"/>
                </a:cubicBezTo>
                <a:cubicBezTo>
                  <a:pt x="271" y="327"/>
                  <a:pt x="241" y="308"/>
                  <a:pt x="212" y="287"/>
                </a:cubicBezTo>
                <a:cubicBezTo>
                  <a:pt x="189" y="271"/>
                  <a:pt x="169" y="253"/>
                  <a:pt x="147" y="238"/>
                </a:cubicBezTo>
                <a:cubicBezTo>
                  <a:pt x="134" y="229"/>
                  <a:pt x="120" y="222"/>
                  <a:pt x="106" y="214"/>
                </a:cubicBezTo>
                <a:cubicBezTo>
                  <a:pt x="126" y="214"/>
                  <a:pt x="145" y="220"/>
                  <a:pt x="164" y="225"/>
                </a:cubicBezTo>
                <a:cubicBezTo>
                  <a:pt x="151" y="218"/>
                  <a:pt x="138" y="210"/>
                  <a:pt x="123" y="202"/>
                </a:cubicBezTo>
                <a:cubicBezTo>
                  <a:pt x="139" y="199"/>
                  <a:pt x="152" y="202"/>
                  <a:pt x="165" y="205"/>
                </a:cubicBezTo>
                <a:cubicBezTo>
                  <a:pt x="193" y="211"/>
                  <a:pt x="216" y="227"/>
                  <a:pt x="240" y="242"/>
                </a:cubicBezTo>
                <a:cubicBezTo>
                  <a:pt x="249" y="248"/>
                  <a:pt x="258" y="254"/>
                  <a:pt x="268" y="259"/>
                </a:cubicBezTo>
                <a:cubicBezTo>
                  <a:pt x="229" y="223"/>
                  <a:pt x="201" y="178"/>
                  <a:pt x="170" y="134"/>
                </a:cubicBezTo>
                <a:cubicBezTo>
                  <a:pt x="219" y="164"/>
                  <a:pt x="255" y="205"/>
                  <a:pt x="287" y="249"/>
                </a:cubicBezTo>
                <a:cubicBezTo>
                  <a:pt x="265" y="177"/>
                  <a:pt x="235" y="105"/>
                  <a:pt x="239" y="27"/>
                </a:cubicBezTo>
                <a:cubicBezTo>
                  <a:pt x="253" y="60"/>
                  <a:pt x="263" y="94"/>
                  <a:pt x="272" y="128"/>
                </a:cubicBezTo>
                <a:cubicBezTo>
                  <a:pt x="281" y="163"/>
                  <a:pt x="289" y="197"/>
                  <a:pt x="297" y="227"/>
                </a:cubicBezTo>
                <a:cubicBezTo>
                  <a:pt x="309" y="154"/>
                  <a:pt x="322" y="77"/>
                  <a:pt x="334" y="0"/>
                </a:cubicBezTo>
                <a:cubicBezTo>
                  <a:pt x="342" y="40"/>
                  <a:pt x="342" y="80"/>
                  <a:pt x="339" y="120"/>
                </a:cubicBezTo>
                <a:cubicBezTo>
                  <a:pt x="337" y="160"/>
                  <a:pt x="332" y="200"/>
                  <a:pt x="317" y="238"/>
                </a:cubicBezTo>
                <a:cubicBezTo>
                  <a:pt x="318" y="238"/>
                  <a:pt x="319" y="238"/>
                  <a:pt x="320" y="238"/>
                </a:cubicBezTo>
                <a:cubicBezTo>
                  <a:pt x="326" y="222"/>
                  <a:pt x="332" y="206"/>
                  <a:pt x="338" y="190"/>
                </a:cubicBezTo>
                <a:cubicBezTo>
                  <a:pt x="354" y="146"/>
                  <a:pt x="369" y="102"/>
                  <a:pt x="385" y="58"/>
                </a:cubicBezTo>
                <a:cubicBezTo>
                  <a:pt x="387" y="50"/>
                  <a:pt x="390" y="43"/>
                  <a:pt x="394" y="36"/>
                </a:cubicBezTo>
                <a:cubicBezTo>
                  <a:pt x="397" y="62"/>
                  <a:pt x="389" y="86"/>
                  <a:pt x="386" y="110"/>
                </a:cubicBezTo>
                <a:cubicBezTo>
                  <a:pt x="395" y="89"/>
                  <a:pt x="405" y="67"/>
                  <a:pt x="414" y="45"/>
                </a:cubicBezTo>
                <a:cubicBezTo>
                  <a:pt x="415" y="46"/>
                  <a:pt x="416" y="46"/>
                  <a:pt x="417" y="46"/>
                </a:cubicBezTo>
                <a:cubicBezTo>
                  <a:pt x="411" y="79"/>
                  <a:pt x="406" y="112"/>
                  <a:pt x="401" y="141"/>
                </a:cubicBezTo>
                <a:cubicBezTo>
                  <a:pt x="409" y="123"/>
                  <a:pt x="419" y="101"/>
                  <a:pt x="429" y="79"/>
                </a:cubicBezTo>
                <a:cubicBezTo>
                  <a:pt x="411" y="170"/>
                  <a:pt x="394" y="261"/>
                  <a:pt x="359" y="348"/>
                </a:cubicBezTo>
                <a:cubicBezTo>
                  <a:pt x="356" y="356"/>
                  <a:pt x="353" y="365"/>
                  <a:pt x="348" y="373"/>
                </a:cubicBezTo>
                <a:cubicBezTo>
                  <a:pt x="339" y="389"/>
                  <a:pt x="339" y="407"/>
                  <a:pt x="339" y="425"/>
                </a:cubicBezTo>
                <a:cubicBezTo>
                  <a:pt x="339" y="427"/>
                  <a:pt x="339" y="429"/>
                  <a:pt x="339" y="431"/>
                </a:cubicBezTo>
                <a:cubicBezTo>
                  <a:pt x="339" y="431"/>
                  <a:pt x="340" y="432"/>
                  <a:pt x="340" y="432"/>
                </a:cubicBezTo>
                <a:cubicBezTo>
                  <a:pt x="361" y="384"/>
                  <a:pt x="380" y="335"/>
                  <a:pt x="402" y="287"/>
                </a:cubicBezTo>
                <a:cubicBezTo>
                  <a:pt x="424" y="239"/>
                  <a:pt x="442" y="189"/>
                  <a:pt x="469" y="144"/>
                </a:cubicBezTo>
                <a:cubicBezTo>
                  <a:pt x="470" y="144"/>
                  <a:pt x="471" y="144"/>
                  <a:pt x="472" y="145"/>
                </a:cubicBezTo>
                <a:cubicBezTo>
                  <a:pt x="470" y="151"/>
                  <a:pt x="467" y="158"/>
                  <a:pt x="465" y="164"/>
                </a:cubicBezTo>
                <a:cubicBezTo>
                  <a:pt x="442" y="231"/>
                  <a:pt x="419" y="298"/>
                  <a:pt x="395" y="365"/>
                </a:cubicBezTo>
                <a:cubicBezTo>
                  <a:pt x="389" y="381"/>
                  <a:pt x="381" y="397"/>
                  <a:pt x="375" y="413"/>
                </a:cubicBezTo>
                <a:cubicBezTo>
                  <a:pt x="366" y="440"/>
                  <a:pt x="363" y="474"/>
                  <a:pt x="366" y="507"/>
                </a:cubicBezTo>
                <a:cubicBezTo>
                  <a:pt x="367" y="505"/>
                  <a:pt x="368" y="504"/>
                  <a:pt x="369" y="502"/>
                </a:cubicBezTo>
                <a:cubicBezTo>
                  <a:pt x="387" y="472"/>
                  <a:pt x="397" y="438"/>
                  <a:pt x="402" y="403"/>
                </a:cubicBezTo>
                <a:cubicBezTo>
                  <a:pt x="405" y="380"/>
                  <a:pt x="410" y="357"/>
                  <a:pt x="420" y="335"/>
                </a:cubicBezTo>
                <a:cubicBezTo>
                  <a:pt x="421" y="333"/>
                  <a:pt x="422" y="331"/>
                  <a:pt x="423" y="330"/>
                </a:cubicBezTo>
                <a:cubicBezTo>
                  <a:pt x="423" y="329"/>
                  <a:pt x="424" y="329"/>
                  <a:pt x="425" y="329"/>
                </a:cubicBezTo>
                <a:cubicBezTo>
                  <a:pt x="424" y="345"/>
                  <a:pt x="422" y="360"/>
                  <a:pt x="421" y="375"/>
                </a:cubicBezTo>
                <a:cubicBezTo>
                  <a:pt x="444" y="327"/>
                  <a:pt x="459" y="274"/>
                  <a:pt x="495" y="232"/>
                </a:cubicBezTo>
                <a:cubicBezTo>
                  <a:pt x="493" y="237"/>
                  <a:pt x="492" y="243"/>
                  <a:pt x="490" y="248"/>
                </a:cubicBezTo>
                <a:cubicBezTo>
                  <a:pt x="488" y="254"/>
                  <a:pt x="487" y="259"/>
                  <a:pt x="485" y="265"/>
                </a:cubicBezTo>
                <a:cubicBezTo>
                  <a:pt x="467" y="314"/>
                  <a:pt x="451" y="365"/>
                  <a:pt x="431" y="414"/>
                </a:cubicBezTo>
                <a:cubicBezTo>
                  <a:pt x="415" y="455"/>
                  <a:pt x="396" y="495"/>
                  <a:pt x="378" y="536"/>
                </a:cubicBezTo>
                <a:cubicBezTo>
                  <a:pt x="373" y="547"/>
                  <a:pt x="370" y="559"/>
                  <a:pt x="366" y="570"/>
                </a:cubicBezTo>
                <a:cubicBezTo>
                  <a:pt x="365" y="573"/>
                  <a:pt x="365" y="577"/>
                  <a:pt x="365" y="581"/>
                </a:cubicBezTo>
                <a:cubicBezTo>
                  <a:pt x="377" y="560"/>
                  <a:pt x="387" y="538"/>
                  <a:pt x="400" y="519"/>
                </a:cubicBezTo>
                <a:cubicBezTo>
                  <a:pt x="429" y="475"/>
                  <a:pt x="448" y="427"/>
                  <a:pt x="472" y="382"/>
                </a:cubicBezTo>
                <a:cubicBezTo>
                  <a:pt x="483" y="360"/>
                  <a:pt x="495" y="339"/>
                  <a:pt x="508" y="319"/>
                </a:cubicBezTo>
                <a:cubicBezTo>
                  <a:pt x="514" y="309"/>
                  <a:pt x="522" y="301"/>
                  <a:pt x="529" y="293"/>
                </a:cubicBezTo>
                <a:cubicBezTo>
                  <a:pt x="530" y="293"/>
                  <a:pt x="531" y="293"/>
                  <a:pt x="531" y="294"/>
                </a:cubicBezTo>
                <a:cubicBezTo>
                  <a:pt x="531" y="296"/>
                  <a:pt x="530" y="298"/>
                  <a:pt x="529" y="299"/>
                </a:cubicBezTo>
                <a:cubicBezTo>
                  <a:pt x="525" y="307"/>
                  <a:pt x="520" y="315"/>
                  <a:pt x="516" y="323"/>
                </a:cubicBezTo>
                <a:cubicBezTo>
                  <a:pt x="511" y="334"/>
                  <a:pt x="505" y="344"/>
                  <a:pt x="504" y="357"/>
                </a:cubicBezTo>
                <a:cubicBezTo>
                  <a:pt x="503" y="370"/>
                  <a:pt x="496" y="382"/>
                  <a:pt x="492" y="394"/>
                </a:cubicBezTo>
                <a:cubicBezTo>
                  <a:pt x="466" y="465"/>
                  <a:pt x="440" y="537"/>
                  <a:pt x="413" y="609"/>
                </a:cubicBezTo>
                <a:cubicBezTo>
                  <a:pt x="403" y="635"/>
                  <a:pt x="391" y="659"/>
                  <a:pt x="380" y="685"/>
                </a:cubicBezTo>
                <a:cubicBezTo>
                  <a:pt x="377" y="694"/>
                  <a:pt x="376" y="704"/>
                  <a:pt x="373" y="713"/>
                </a:cubicBezTo>
                <a:cubicBezTo>
                  <a:pt x="374" y="713"/>
                  <a:pt x="374" y="713"/>
                  <a:pt x="375" y="714"/>
                </a:cubicBezTo>
                <a:cubicBezTo>
                  <a:pt x="376" y="713"/>
                  <a:pt x="376" y="713"/>
                  <a:pt x="376" y="712"/>
                </a:cubicBezTo>
                <a:cubicBezTo>
                  <a:pt x="396" y="664"/>
                  <a:pt x="422" y="619"/>
                  <a:pt x="448" y="573"/>
                </a:cubicBezTo>
                <a:cubicBezTo>
                  <a:pt x="459" y="552"/>
                  <a:pt x="469" y="529"/>
                  <a:pt x="479" y="507"/>
                </a:cubicBezTo>
                <a:cubicBezTo>
                  <a:pt x="497" y="472"/>
                  <a:pt x="517" y="439"/>
                  <a:pt x="545" y="411"/>
                </a:cubicBezTo>
                <a:cubicBezTo>
                  <a:pt x="541" y="419"/>
                  <a:pt x="537" y="427"/>
                  <a:pt x="533" y="436"/>
                </a:cubicBezTo>
                <a:cubicBezTo>
                  <a:pt x="505" y="499"/>
                  <a:pt x="479" y="562"/>
                  <a:pt x="451" y="625"/>
                </a:cubicBezTo>
                <a:cubicBezTo>
                  <a:pt x="431" y="668"/>
                  <a:pt x="410" y="710"/>
                  <a:pt x="390" y="752"/>
                </a:cubicBezTo>
                <a:cubicBezTo>
                  <a:pt x="382" y="768"/>
                  <a:pt x="375" y="783"/>
                  <a:pt x="376" y="803"/>
                </a:cubicBezTo>
                <a:cubicBezTo>
                  <a:pt x="379" y="798"/>
                  <a:pt x="381" y="795"/>
                  <a:pt x="383" y="791"/>
                </a:cubicBezTo>
                <a:cubicBezTo>
                  <a:pt x="405" y="750"/>
                  <a:pt x="427" y="709"/>
                  <a:pt x="449" y="668"/>
                </a:cubicBezTo>
                <a:cubicBezTo>
                  <a:pt x="477" y="618"/>
                  <a:pt x="507" y="569"/>
                  <a:pt x="544" y="525"/>
                </a:cubicBezTo>
                <a:cubicBezTo>
                  <a:pt x="552" y="516"/>
                  <a:pt x="560" y="508"/>
                  <a:pt x="570" y="500"/>
                </a:cubicBezTo>
                <a:cubicBezTo>
                  <a:pt x="561" y="519"/>
                  <a:pt x="552" y="538"/>
                  <a:pt x="543" y="556"/>
                </a:cubicBezTo>
                <a:cubicBezTo>
                  <a:pt x="502" y="644"/>
                  <a:pt x="456" y="728"/>
                  <a:pt x="402" y="808"/>
                </a:cubicBezTo>
                <a:cubicBezTo>
                  <a:pt x="393" y="820"/>
                  <a:pt x="385" y="833"/>
                  <a:pt x="383" y="848"/>
                </a:cubicBezTo>
                <a:cubicBezTo>
                  <a:pt x="383" y="851"/>
                  <a:pt x="383" y="854"/>
                  <a:pt x="383" y="858"/>
                </a:cubicBezTo>
                <a:cubicBezTo>
                  <a:pt x="414" y="801"/>
                  <a:pt x="446" y="746"/>
                  <a:pt x="485" y="695"/>
                </a:cubicBezTo>
                <a:cubicBezTo>
                  <a:pt x="524" y="644"/>
                  <a:pt x="555" y="588"/>
                  <a:pt x="600" y="542"/>
                </a:cubicBezTo>
                <a:cubicBezTo>
                  <a:pt x="601" y="542"/>
                  <a:pt x="602" y="543"/>
                  <a:pt x="603" y="543"/>
                </a:cubicBezTo>
                <a:cubicBezTo>
                  <a:pt x="598" y="551"/>
                  <a:pt x="594" y="559"/>
                  <a:pt x="589" y="567"/>
                </a:cubicBezTo>
                <a:cubicBezTo>
                  <a:pt x="562" y="616"/>
                  <a:pt x="536" y="665"/>
                  <a:pt x="508" y="714"/>
                </a:cubicBezTo>
                <a:cubicBezTo>
                  <a:pt x="476" y="767"/>
                  <a:pt x="442" y="820"/>
                  <a:pt x="408" y="873"/>
                </a:cubicBezTo>
                <a:cubicBezTo>
                  <a:pt x="402" y="883"/>
                  <a:pt x="403" y="894"/>
                  <a:pt x="400" y="904"/>
                </a:cubicBezTo>
                <a:cubicBezTo>
                  <a:pt x="399" y="909"/>
                  <a:pt x="399" y="914"/>
                  <a:pt x="398" y="920"/>
                </a:cubicBezTo>
                <a:cubicBezTo>
                  <a:pt x="412" y="900"/>
                  <a:pt x="424" y="881"/>
                  <a:pt x="436" y="863"/>
                </a:cubicBezTo>
                <a:cubicBezTo>
                  <a:pt x="473" y="809"/>
                  <a:pt x="510" y="755"/>
                  <a:pt x="547" y="702"/>
                </a:cubicBezTo>
                <a:cubicBezTo>
                  <a:pt x="571" y="669"/>
                  <a:pt x="595" y="636"/>
                  <a:pt x="619" y="603"/>
                </a:cubicBezTo>
                <a:cubicBezTo>
                  <a:pt x="625" y="594"/>
                  <a:pt x="632" y="588"/>
                  <a:pt x="640" y="581"/>
                </a:cubicBezTo>
                <a:cubicBezTo>
                  <a:pt x="632" y="597"/>
                  <a:pt x="624" y="613"/>
                  <a:pt x="616" y="629"/>
                </a:cubicBezTo>
                <a:cubicBezTo>
                  <a:pt x="569" y="722"/>
                  <a:pt x="513" y="809"/>
                  <a:pt x="461" y="899"/>
                </a:cubicBezTo>
                <a:cubicBezTo>
                  <a:pt x="448" y="920"/>
                  <a:pt x="432" y="938"/>
                  <a:pt x="416" y="957"/>
                </a:cubicBezTo>
                <a:cubicBezTo>
                  <a:pt x="407" y="967"/>
                  <a:pt x="402" y="978"/>
                  <a:pt x="403" y="991"/>
                </a:cubicBezTo>
                <a:cubicBezTo>
                  <a:pt x="403" y="1003"/>
                  <a:pt x="403" y="1015"/>
                  <a:pt x="403" y="1027"/>
                </a:cubicBezTo>
                <a:cubicBezTo>
                  <a:pt x="403" y="1027"/>
                  <a:pt x="403" y="1027"/>
                  <a:pt x="404" y="1026"/>
                </a:cubicBezTo>
                <a:cubicBezTo>
                  <a:pt x="428" y="991"/>
                  <a:pt x="453" y="955"/>
                  <a:pt x="476" y="919"/>
                </a:cubicBezTo>
                <a:cubicBezTo>
                  <a:pt x="503" y="879"/>
                  <a:pt x="529" y="837"/>
                  <a:pt x="555" y="796"/>
                </a:cubicBezTo>
                <a:cubicBezTo>
                  <a:pt x="583" y="754"/>
                  <a:pt x="613" y="713"/>
                  <a:pt x="651" y="678"/>
                </a:cubicBezTo>
                <a:cubicBezTo>
                  <a:pt x="653" y="676"/>
                  <a:pt x="655" y="674"/>
                  <a:pt x="658" y="673"/>
                </a:cubicBezTo>
                <a:cubicBezTo>
                  <a:pt x="657" y="675"/>
                  <a:pt x="657" y="676"/>
                  <a:pt x="656" y="678"/>
                </a:cubicBezTo>
                <a:cubicBezTo>
                  <a:pt x="608" y="763"/>
                  <a:pt x="560" y="848"/>
                  <a:pt x="511" y="933"/>
                </a:cubicBezTo>
                <a:cubicBezTo>
                  <a:pt x="486" y="975"/>
                  <a:pt x="459" y="1015"/>
                  <a:pt x="424" y="1049"/>
                </a:cubicBezTo>
                <a:cubicBezTo>
                  <a:pt x="419" y="1054"/>
                  <a:pt x="416" y="1060"/>
                  <a:pt x="416" y="1068"/>
                </a:cubicBezTo>
                <a:cubicBezTo>
                  <a:pt x="415" y="1076"/>
                  <a:pt x="414" y="1084"/>
                  <a:pt x="412" y="1095"/>
                </a:cubicBezTo>
                <a:cubicBezTo>
                  <a:pt x="414" y="1092"/>
                  <a:pt x="415" y="1091"/>
                  <a:pt x="416" y="1090"/>
                </a:cubicBezTo>
                <a:cubicBezTo>
                  <a:pt x="446" y="1035"/>
                  <a:pt x="483" y="986"/>
                  <a:pt x="525" y="940"/>
                </a:cubicBezTo>
                <a:cubicBezTo>
                  <a:pt x="565" y="895"/>
                  <a:pt x="602" y="846"/>
                  <a:pt x="636" y="796"/>
                </a:cubicBezTo>
                <a:cubicBezTo>
                  <a:pt x="650" y="776"/>
                  <a:pt x="666" y="757"/>
                  <a:pt x="687" y="741"/>
                </a:cubicBezTo>
                <a:cubicBezTo>
                  <a:pt x="684" y="746"/>
                  <a:pt x="680" y="751"/>
                  <a:pt x="677" y="756"/>
                </a:cubicBezTo>
                <a:cubicBezTo>
                  <a:pt x="637" y="822"/>
                  <a:pt x="598" y="888"/>
                  <a:pt x="556" y="953"/>
                </a:cubicBezTo>
                <a:cubicBezTo>
                  <a:pt x="524" y="1004"/>
                  <a:pt x="490" y="1053"/>
                  <a:pt x="450" y="1098"/>
                </a:cubicBezTo>
                <a:cubicBezTo>
                  <a:pt x="445" y="1104"/>
                  <a:pt x="440" y="1110"/>
                  <a:pt x="433" y="1115"/>
                </a:cubicBezTo>
                <a:cubicBezTo>
                  <a:pt x="421" y="1125"/>
                  <a:pt x="415" y="1138"/>
                  <a:pt x="413" y="1154"/>
                </a:cubicBezTo>
                <a:cubicBezTo>
                  <a:pt x="412" y="1164"/>
                  <a:pt x="411" y="1173"/>
                  <a:pt x="411" y="1184"/>
                </a:cubicBezTo>
                <a:cubicBezTo>
                  <a:pt x="419" y="1173"/>
                  <a:pt x="428" y="1163"/>
                  <a:pt x="436" y="1152"/>
                </a:cubicBezTo>
                <a:cubicBezTo>
                  <a:pt x="451" y="1130"/>
                  <a:pt x="465" y="1108"/>
                  <a:pt x="479" y="1085"/>
                </a:cubicBezTo>
                <a:cubicBezTo>
                  <a:pt x="499" y="1053"/>
                  <a:pt x="522" y="1024"/>
                  <a:pt x="546" y="996"/>
                </a:cubicBezTo>
                <a:cubicBezTo>
                  <a:pt x="579" y="960"/>
                  <a:pt x="608" y="922"/>
                  <a:pt x="635" y="883"/>
                </a:cubicBezTo>
                <a:cubicBezTo>
                  <a:pt x="646" y="866"/>
                  <a:pt x="660" y="852"/>
                  <a:pt x="673" y="837"/>
                </a:cubicBezTo>
                <a:cubicBezTo>
                  <a:pt x="673" y="838"/>
                  <a:pt x="674" y="838"/>
                  <a:pt x="675" y="839"/>
                </a:cubicBezTo>
                <a:cubicBezTo>
                  <a:pt x="675" y="839"/>
                  <a:pt x="675" y="840"/>
                  <a:pt x="675" y="841"/>
                </a:cubicBezTo>
                <a:cubicBezTo>
                  <a:pt x="655" y="874"/>
                  <a:pt x="636" y="908"/>
                  <a:pt x="615" y="941"/>
                </a:cubicBezTo>
                <a:cubicBezTo>
                  <a:pt x="582" y="994"/>
                  <a:pt x="549" y="1047"/>
                  <a:pt x="516" y="1100"/>
                </a:cubicBezTo>
                <a:cubicBezTo>
                  <a:pt x="504" y="1118"/>
                  <a:pt x="494" y="1137"/>
                  <a:pt x="481" y="1153"/>
                </a:cubicBezTo>
                <a:cubicBezTo>
                  <a:pt x="469" y="1169"/>
                  <a:pt x="455" y="1183"/>
                  <a:pt x="441" y="1195"/>
                </a:cubicBezTo>
                <a:cubicBezTo>
                  <a:pt x="425" y="1208"/>
                  <a:pt x="422" y="1225"/>
                  <a:pt x="419" y="1243"/>
                </a:cubicBezTo>
                <a:cubicBezTo>
                  <a:pt x="418" y="1248"/>
                  <a:pt x="418" y="1253"/>
                  <a:pt x="418" y="1258"/>
                </a:cubicBezTo>
                <a:cubicBezTo>
                  <a:pt x="421" y="1253"/>
                  <a:pt x="424" y="1248"/>
                  <a:pt x="427" y="1243"/>
                </a:cubicBezTo>
                <a:cubicBezTo>
                  <a:pt x="454" y="1200"/>
                  <a:pt x="485" y="1160"/>
                  <a:pt x="518" y="1121"/>
                </a:cubicBezTo>
                <a:cubicBezTo>
                  <a:pt x="561" y="1070"/>
                  <a:pt x="604" y="1020"/>
                  <a:pt x="649" y="971"/>
                </a:cubicBezTo>
                <a:cubicBezTo>
                  <a:pt x="663" y="955"/>
                  <a:pt x="680" y="943"/>
                  <a:pt x="697" y="929"/>
                </a:cubicBezTo>
                <a:cubicBezTo>
                  <a:pt x="697" y="930"/>
                  <a:pt x="698" y="930"/>
                  <a:pt x="698" y="931"/>
                </a:cubicBezTo>
                <a:cubicBezTo>
                  <a:pt x="689" y="943"/>
                  <a:pt x="679" y="953"/>
                  <a:pt x="670" y="965"/>
                </a:cubicBezTo>
                <a:cubicBezTo>
                  <a:pt x="635" y="1014"/>
                  <a:pt x="600" y="1063"/>
                  <a:pt x="565" y="1112"/>
                </a:cubicBezTo>
                <a:cubicBezTo>
                  <a:pt x="525" y="1168"/>
                  <a:pt x="484" y="1223"/>
                  <a:pt x="435" y="1270"/>
                </a:cubicBezTo>
                <a:cubicBezTo>
                  <a:pt x="421" y="1284"/>
                  <a:pt x="414" y="1299"/>
                  <a:pt x="416" y="1318"/>
                </a:cubicBezTo>
                <a:cubicBezTo>
                  <a:pt x="416" y="1326"/>
                  <a:pt x="416" y="1334"/>
                  <a:pt x="416" y="1344"/>
                </a:cubicBezTo>
                <a:cubicBezTo>
                  <a:pt x="514" y="1226"/>
                  <a:pt x="611" y="1110"/>
                  <a:pt x="729" y="1013"/>
                </a:cubicBezTo>
                <a:cubicBezTo>
                  <a:pt x="730" y="1014"/>
                  <a:pt x="731" y="1015"/>
                  <a:pt x="731" y="1015"/>
                </a:cubicBezTo>
                <a:cubicBezTo>
                  <a:pt x="724" y="1025"/>
                  <a:pt x="716" y="1035"/>
                  <a:pt x="709" y="1045"/>
                </a:cubicBezTo>
                <a:cubicBezTo>
                  <a:pt x="651" y="1118"/>
                  <a:pt x="594" y="1192"/>
                  <a:pt x="530" y="1260"/>
                </a:cubicBezTo>
                <a:cubicBezTo>
                  <a:pt x="501" y="1290"/>
                  <a:pt x="470" y="1319"/>
                  <a:pt x="438" y="1347"/>
                </a:cubicBezTo>
                <a:cubicBezTo>
                  <a:pt x="426" y="1358"/>
                  <a:pt x="419" y="1370"/>
                  <a:pt x="419" y="1387"/>
                </a:cubicBezTo>
                <a:cubicBezTo>
                  <a:pt x="419" y="1393"/>
                  <a:pt x="419" y="1400"/>
                  <a:pt x="419" y="1407"/>
                </a:cubicBezTo>
                <a:cubicBezTo>
                  <a:pt x="420" y="1406"/>
                  <a:pt x="421" y="1405"/>
                  <a:pt x="423" y="1404"/>
                </a:cubicBezTo>
                <a:cubicBezTo>
                  <a:pt x="485" y="1321"/>
                  <a:pt x="551" y="1241"/>
                  <a:pt x="624" y="1167"/>
                </a:cubicBezTo>
                <a:cubicBezTo>
                  <a:pt x="651" y="1139"/>
                  <a:pt x="680" y="1113"/>
                  <a:pt x="709" y="1087"/>
                </a:cubicBezTo>
                <a:cubicBezTo>
                  <a:pt x="721" y="1075"/>
                  <a:pt x="735" y="1066"/>
                  <a:pt x="750" y="1058"/>
                </a:cubicBezTo>
                <a:cubicBezTo>
                  <a:pt x="750" y="1058"/>
                  <a:pt x="749" y="1059"/>
                  <a:pt x="749" y="1060"/>
                </a:cubicBezTo>
                <a:cubicBezTo>
                  <a:pt x="674" y="1151"/>
                  <a:pt x="600" y="1243"/>
                  <a:pt x="524" y="1334"/>
                </a:cubicBezTo>
                <a:cubicBezTo>
                  <a:pt x="503" y="1360"/>
                  <a:pt x="479" y="1384"/>
                  <a:pt x="456" y="1408"/>
                </a:cubicBezTo>
                <a:cubicBezTo>
                  <a:pt x="450" y="1415"/>
                  <a:pt x="442" y="1420"/>
                  <a:pt x="435" y="1426"/>
                </a:cubicBezTo>
                <a:cubicBezTo>
                  <a:pt x="428" y="1431"/>
                  <a:pt x="422" y="1438"/>
                  <a:pt x="421" y="1448"/>
                </a:cubicBezTo>
                <a:cubicBezTo>
                  <a:pt x="420" y="1462"/>
                  <a:pt x="419" y="1477"/>
                  <a:pt x="418" y="1493"/>
                </a:cubicBezTo>
                <a:cubicBezTo>
                  <a:pt x="518" y="1365"/>
                  <a:pt x="624" y="1247"/>
                  <a:pt x="755" y="1154"/>
                </a:cubicBezTo>
                <a:cubicBezTo>
                  <a:pt x="756" y="1155"/>
                  <a:pt x="757" y="1156"/>
                  <a:pt x="759" y="1157"/>
                </a:cubicBezTo>
                <a:cubicBezTo>
                  <a:pt x="749" y="1167"/>
                  <a:pt x="739" y="1176"/>
                  <a:pt x="728" y="1186"/>
                </a:cubicBezTo>
                <a:cubicBezTo>
                  <a:pt x="689" y="1222"/>
                  <a:pt x="657" y="1265"/>
                  <a:pt x="622" y="1307"/>
                </a:cubicBezTo>
                <a:cubicBezTo>
                  <a:pt x="588" y="1348"/>
                  <a:pt x="552" y="1389"/>
                  <a:pt x="518" y="1429"/>
                </a:cubicBezTo>
                <a:cubicBezTo>
                  <a:pt x="505" y="1445"/>
                  <a:pt x="493" y="1460"/>
                  <a:pt x="479" y="1474"/>
                </a:cubicBezTo>
                <a:cubicBezTo>
                  <a:pt x="469" y="1485"/>
                  <a:pt x="457" y="1494"/>
                  <a:pt x="444" y="1503"/>
                </a:cubicBezTo>
                <a:cubicBezTo>
                  <a:pt x="434" y="1509"/>
                  <a:pt x="427" y="1516"/>
                  <a:pt x="427" y="1529"/>
                </a:cubicBezTo>
                <a:cubicBezTo>
                  <a:pt x="427" y="1541"/>
                  <a:pt x="426" y="1553"/>
                  <a:pt x="427" y="1566"/>
                </a:cubicBezTo>
                <a:cubicBezTo>
                  <a:pt x="432" y="1559"/>
                  <a:pt x="436" y="1552"/>
                  <a:pt x="441" y="1546"/>
                </a:cubicBezTo>
                <a:cubicBezTo>
                  <a:pt x="462" y="1516"/>
                  <a:pt x="489" y="1490"/>
                  <a:pt x="516" y="1465"/>
                </a:cubicBezTo>
                <a:cubicBezTo>
                  <a:pt x="564" y="1418"/>
                  <a:pt x="612" y="1371"/>
                  <a:pt x="663" y="1327"/>
                </a:cubicBezTo>
                <a:cubicBezTo>
                  <a:pt x="693" y="1301"/>
                  <a:pt x="727" y="1280"/>
                  <a:pt x="759" y="1257"/>
                </a:cubicBezTo>
                <a:cubicBezTo>
                  <a:pt x="762" y="1255"/>
                  <a:pt x="765" y="1254"/>
                  <a:pt x="769" y="1253"/>
                </a:cubicBezTo>
                <a:cubicBezTo>
                  <a:pt x="767" y="1256"/>
                  <a:pt x="765" y="1259"/>
                  <a:pt x="763" y="1261"/>
                </a:cubicBezTo>
                <a:cubicBezTo>
                  <a:pt x="719" y="1311"/>
                  <a:pt x="676" y="1361"/>
                  <a:pt x="632" y="1409"/>
                </a:cubicBezTo>
                <a:cubicBezTo>
                  <a:pt x="579" y="1467"/>
                  <a:pt x="523" y="1521"/>
                  <a:pt x="463" y="1570"/>
                </a:cubicBezTo>
                <a:cubicBezTo>
                  <a:pt x="458" y="1573"/>
                  <a:pt x="454" y="1577"/>
                  <a:pt x="449" y="1580"/>
                </a:cubicBezTo>
                <a:cubicBezTo>
                  <a:pt x="438" y="1587"/>
                  <a:pt x="432" y="1597"/>
                  <a:pt x="431" y="1609"/>
                </a:cubicBezTo>
                <a:cubicBezTo>
                  <a:pt x="430" y="1620"/>
                  <a:pt x="429" y="1631"/>
                  <a:pt x="428" y="1645"/>
                </a:cubicBezTo>
                <a:cubicBezTo>
                  <a:pt x="438" y="1633"/>
                  <a:pt x="446" y="1623"/>
                  <a:pt x="455" y="1614"/>
                </a:cubicBezTo>
                <a:cubicBezTo>
                  <a:pt x="506" y="1558"/>
                  <a:pt x="557" y="1501"/>
                  <a:pt x="609" y="1445"/>
                </a:cubicBezTo>
                <a:cubicBezTo>
                  <a:pt x="649" y="1404"/>
                  <a:pt x="690" y="1364"/>
                  <a:pt x="732" y="1323"/>
                </a:cubicBezTo>
                <a:cubicBezTo>
                  <a:pt x="740" y="1315"/>
                  <a:pt x="750" y="1309"/>
                  <a:pt x="759" y="1302"/>
                </a:cubicBezTo>
                <a:cubicBezTo>
                  <a:pt x="761" y="1301"/>
                  <a:pt x="764" y="1300"/>
                  <a:pt x="766" y="1299"/>
                </a:cubicBezTo>
                <a:cubicBezTo>
                  <a:pt x="767" y="1299"/>
                  <a:pt x="767" y="1300"/>
                  <a:pt x="768" y="1300"/>
                </a:cubicBezTo>
                <a:cubicBezTo>
                  <a:pt x="765" y="1304"/>
                  <a:pt x="762" y="1309"/>
                  <a:pt x="759" y="1313"/>
                </a:cubicBezTo>
                <a:cubicBezTo>
                  <a:pt x="735" y="1341"/>
                  <a:pt x="711" y="1369"/>
                  <a:pt x="686" y="1397"/>
                </a:cubicBezTo>
                <a:cubicBezTo>
                  <a:pt x="639" y="1449"/>
                  <a:pt x="594" y="1503"/>
                  <a:pt x="551" y="1559"/>
                </a:cubicBezTo>
                <a:cubicBezTo>
                  <a:pt x="528" y="1590"/>
                  <a:pt x="502" y="1620"/>
                  <a:pt x="470" y="1643"/>
                </a:cubicBezTo>
                <a:cubicBezTo>
                  <a:pt x="462" y="1648"/>
                  <a:pt x="454" y="1653"/>
                  <a:pt x="445" y="1657"/>
                </a:cubicBezTo>
                <a:cubicBezTo>
                  <a:pt x="439" y="1661"/>
                  <a:pt x="436" y="1666"/>
                  <a:pt x="435" y="1673"/>
                </a:cubicBezTo>
                <a:cubicBezTo>
                  <a:pt x="434" y="1684"/>
                  <a:pt x="433" y="1696"/>
                  <a:pt x="433" y="1709"/>
                </a:cubicBezTo>
                <a:cubicBezTo>
                  <a:pt x="440" y="1701"/>
                  <a:pt x="448" y="1694"/>
                  <a:pt x="454" y="1687"/>
                </a:cubicBezTo>
                <a:cubicBezTo>
                  <a:pt x="491" y="1642"/>
                  <a:pt x="529" y="1597"/>
                  <a:pt x="565" y="1551"/>
                </a:cubicBezTo>
                <a:cubicBezTo>
                  <a:pt x="624" y="1474"/>
                  <a:pt x="685" y="1399"/>
                  <a:pt x="754" y="1329"/>
                </a:cubicBezTo>
                <a:cubicBezTo>
                  <a:pt x="756" y="1327"/>
                  <a:pt x="757" y="1324"/>
                  <a:pt x="759" y="1322"/>
                </a:cubicBezTo>
                <a:cubicBezTo>
                  <a:pt x="760" y="1323"/>
                  <a:pt x="761" y="1323"/>
                  <a:pt x="762" y="1324"/>
                </a:cubicBezTo>
                <a:cubicBezTo>
                  <a:pt x="759" y="1329"/>
                  <a:pt x="756" y="1334"/>
                  <a:pt x="753" y="1339"/>
                </a:cubicBezTo>
                <a:cubicBezTo>
                  <a:pt x="682" y="1445"/>
                  <a:pt x="612" y="1552"/>
                  <a:pt x="536" y="1655"/>
                </a:cubicBezTo>
                <a:cubicBezTo>
                  <a:pt x="512" y="1688"/>
                  <a:pt x="483" y="1713"/>
                  <a:pt x="445" y="1725"/>
                </a:cubicBezTo>
                <a:cubicBezTo>
                  <a:pt x="436" y="1728"/>
                  <a:pt x="432" y="1733"/>
                  <a:pt x="433" y="1743"/>
                </a:cubicBezTo>
                <a:cubicBezTo>
                  <a:pt x="434" y="1754"/>
                  <a:pt x="433" y="1766"/>
                  <a:pt x="433" y="1777"/>
                </a:cubicBezTo>
                <a:cubicBezTo>
                  <a:pt x="434" y="1777"/>
                  <a:pt x="435" y="1777"/>
                  <a:pt x="435" y="1777"/>
                </a:cubicBezTo>
                <a:cubicBezTo>
                  <a:pt x="521" y="1683"/>
                  <a:pt x="606" y="1588"/>
                  <a:pt x="692" y="1493"/>
                </a:cubicBezTo>
                <a:cubicBezTo>
                  <a:pt x="693" y="1492"/>
                  <a:pt x="694" y="1492"/>
                  <a:pt x="696" y="1492"/>
                </a:cubicBezTo>
                <a:cubicBezTo>
                  <a:pt x="695" y="1494"/>
                  <a:pt x="694" y="1496"/>
                  <a:pt x="693" y="1498"/>
                </a:cubicBezTo>
                <a:cubicBezTo>
                  <a:pt x="644" y="1574"/>
                  <a:pt x="595" y="1649"/>
                  <a:pt x="534" y="1715"/>
                </a:cubicBezTo>
                <a:cubicBezTo>
                  <a:pt x="507" y="1744"/>
                  <a:pt x="480" y="1772"/>
                  <a:pt x="452" y="1801"/>
                </a:cubicBezTo>
                <a:cubicBezTo>
                  <a:pt x="440" y="1813"/>
                  <a:pt x="434" y="1826"/>
                  <a:pt x="436" y="1843"/>
                </a:cubicBezTo>
                <a:cubicBezTo>
                  <a:pt x="437" y="1847"/>
                  <a:pt x="436" y="1851"/>
                  <a:pt x="436" y="1855"/>
                </a:cubicBezTo>
                <a:cubicBezTo>
                  <a:pt x="525" y="1744"/>
                  <a:pt x="617" y="1636"/>
                  <a:pt x="723" y="1540"/>
                </a:cubicBezTo>
                <a:cubicBezTo>
                  <a:pt x="724" y="1541"/>
                  <a:pt x="725" y="1541"/>
                  <a:pt x="726" y="1542"/>
                </a:cubicBezTo>
                <a:cubicBezTo>
                  <a:pt x="718" y="1553"/>
                  <a:pt x="709" y="1563"/>
                  <a:pt x="702" y="1574"/>
                </a:cubicBezTo>
                <a:cubicBezTo>
                  <a:pt x="666" y="1625"/>
                  <a:pt x="630" y="1675"/>
                  <a:pt x="594" y="1726"/>
                </a:cubicBezTo>
                <a:cubicBezTo>
                  <a:pt x="566" y="1765"/>
                  <a:pt x="536" y="1803"/>
                  <a:pt x="500" y="1836"/>
                </a:cubicBezTo>
                <a:cubicBezTo>
                  <a:pt x="482" y="1852"/>
                  <a:pt x="462" y="1867"/>
                  <a:pt x="443" y="1882"/>
                </a:cubicBezTo>
                <a:cubicBezTo>
                  <a:pt x="439" y="1885"/>
                  <a:pt x="438" y="1888"/>
                  <a:pt x="438" y="1893"/>
                </a:cubicBezTo>
                <a:cubicBezTo>
                  <a:pt x="438" y="1905"/>
                  <a:pt x="438" y="1916"/>
                  <a:pt x="439" y="1928"/>
                </a:cubicBezTo>
                <a:cubicBezTo>
                  <a:pt x="521" y="1818"/>
                  <a:pt x="615" y="1719"/>
                  <a:pt x="698" y="1610"/>
                </a:cubicBezTo>
                <a:cubicBezTo>
                  <a:pt x="693" y="1620"/>
                  <a:pt x="688" y="1630"/>
                  <a:pt x="683" y="1640"/>
                </a:cubicBezTo>
                <a:cubicBezTo>
                  <a:pt x="638" y="1721"/>
                  <a:pt x="588" y="1800"/>
                  <a:pt x="529" y="1871"/>
                </a:cubicBezTo>
                <a:cubicBezTo>
                  <a:pt x="504" y="1902"/>
                  <a:pt x="477" y="1931"/>
                  <a:pt x="443" y="1952"/>
                </a:cubicBezTo>
                <a:cubicBezTo>
                  <a:pt x="442" y="1953"/>
                  <a:pt x="440" y="1955"/>
                  <a:pt x="440" y="1957"/>
                </a:cubicBezTo>
                <a:cubicBezTo>
                  <a:pt x="440" y="1968"/>
                  <a:pt x="440" y="1980"/>
                  <a:pt x="441" y="1991"/>
                </a:cubicBezTo>
                <a:cubicBezTo>
                  <a:pt x="465" y="1957"/>
                  <a:pt x="501" y="1934"/>
                  <a:pt x="531" y="1906"/>
                </a:cubicBezTo>
                <a:cubicBezTo>
                  <a:pt x="571" y="1870"/>
                  <a:pt x="609" y="1831"/>
                  <a:pt x="649" y="1795"/>
                </a:cubicBezTo>
                <a:cubicBezTo>
                  <a:pt x="674" y="1773"/>
                  <a:pt x="700" y="1753"/>
                  <a:pt x="725" y="1732"/>
                </a:cubicBezTo>
                <a:cubicBezTo>
                  <a:pt x="727" y="1730"/>
                  <a:pt x="730" y="1728"/>
                  <a:pt x="734" y="1728"/>
                </a:cubicBezTo>
                <a:cubicBezTo>
                  <a:pt x="732" y="1731"/>
                  <a:pt x="729" y="1734"/>
                  <a:pt x="727" y="1737"/>
                </a:cubicBezTo>
                <a:cubicBezTo>
                  <a:pt x="681" y="1791"/>
                  <a:pt x="636" y="1845"/>
                  <a:pt x="590" y="1898"/>
                </a:cubicBezTo>
                <a:cubicBezTo>
                  <a:pt x="553" y="1942"/>
                  <a:pt x="511" y="1981"/>
                  <a:pt x="463" y="2012"/>
                </a:cubicBezTo>
                <a:cubicBezTo>
                  <a:pt x="447" y="2023"/>
                  <a:pt x="437" y="2034"/>
                  <a:pt x="442" y="2054"/>
                </a:cubicBezTo>
                <a:cubicBezTo>
                  <a:pt x="443" y="2057"/>
                  <a:pt x="443" y="2060"/>
                  <a:pt x="443" y="2064"/>
                </a:cubicBezTo>
                <a:cubicBezTo>
                  <a:pt x="451" y="2054"/>
                  <a:pt x="457" y="2044"/>
                  <a:pt x="465" y="2036"/>
                </a:cubicBezTo>
                <a:cubicBezTo>
                  <a:pt x="484" y="2016"/>
                  <a:pt x="505" y="1997"/>
                  <a:pt x="524" y="1977"/>
                </a:cubicBezTo>
                <a:cubicBezTo>
                  <a:pt x="562" y="1938"/>
                  <a:pt x="599" y="1898"/>
                  <a:pt x="638" y="1858"/>
                </a:cubicBezTo>
                <a:cubicBezTo>
                  <a:pt x="662" y="1833"/>
                  <a:pt x="687" y="1809"/>
                  <a:pt x="712" y="1784"/>
                </a:cubicBezTo>
                <a:cubicBezTo>
                  <a:pt x="713" y="1783"/>
                  <a:pt x="715" y="1782"/>
                  <a:pt x="717" y="1780"/>
                </a:cubicBezTo>
                <a:cubicBezTo>
                  <a:pt x="717" y="1781"/>
                  <a:pt x="718" y="1781"/>
                  <a:pt x="719" y="1782"/>
                </a:cubicBezTo>
                <a:close/>
                <a:moveTo>
                  <a:pt x="228" y="1800"/>
                </a:moveTo>
                <a:cubicBezTo>
                  <a:pt x="293" y="1853"/>
                  <a:pt x="360" y="1904"/>
                  <a:pt x="417" y="1968"/>
                </a:cubicBezTo>
                <a:cubicBezTo>
                  <a:pt x="416" y="1943"/>
                  <a:pt x="415" y="1921"/>
                  <a:pt x="414" y="1898"/>
                </a:cubicBezTo>
                <a:cubicBezTo>
                  <a:pt x="345" y="1879"/>
                  <a:pt x="288" y="1837"/>
                  <a:pt x="228" y="1800"/>
                </a:cubicBezTo>
                <a:close/>
                <a:moveTo>
                  <a:pt x="404" y="1672"/>
                </a:moveTo>
                <a:cubicBezTo>
                  <a:pt x="403" y="1659"/>
                  <a:pt x="403" y="1645"/>
                  <a:pt x="401" y="1631"/>
                </a:cubicBezTo>
                <a:cubicBezTo>
                  <a:pt x="401" y="1630"/>
                  <a:pt x="399" y="1627"/>
                  <a:pt x="397" y="1627"/>
                </a:cubicBezTo>
                <a:cubicBezTo>
                  <a:pt x="364" y="1616"/>
                  <a:pt x="336" y="1597"/>
                  <a:pt x="307" y="1577"/>
                </a:cubicBezTo>
                <a:cubicBezTo>
                  <a:pt x="276" y="1557"/>
                  <a:pt x="246" y="1534"/>
                  <a:pt x="216" y="1513"/>
                </a:cubicBezTo>
                <a:cubicBezTo>
                  <a:pt x="213" y="1511"/>
                  <a:pt x="210" y="1510"/>
                  <a:pt x="208" y="1508"/>
                </a:cubicBezTo>
                <a:cubicBezTo>
                  <a:pt x="268" y="1569"/>
                  <a:pt x="334" y="1624"/>
                  <a:pt x="404" y="1672"/>
                </a:cubicBezTo>
                <a:close/>
                <a:moveTo>
                  <a:pt x="386" y="1238"/>
                </a:moveTo>
                <a:cubicBezTo>
                  <a:pt x="387" y="1237"/>
                  <a:pt x="387" y="1236"/>
                  <a:pt x="388" y="1236"/>
                </a:cubicBezTo>
                <a:cubicBezTo>
                  <a:pt x="387" y="1233"/>
                  <a:pt x="385" y="1230"/>
                  <a:pt x="383" y="1229"/>
                </a:cubicBezTo>
                <a:cubicBezTo>
                  <a:pt x="362" y="1218"/>
                  <a:pt x="345" y="1202"/>
                  <a:pt x="329" y="1186"/>
                </a:cubicBezTo>
                <a:cubicBezTo>
                  <a:pt x="308" y="1165"/>
                  <a:pt x="286" y="1145"/>
                  <a:pt x="261" y="1130"/>
                </a:cubicBezTo>
                <a:cubicBezTo>
                  <a:pt x="257" y="1127"/>
                  <a:pt x="253" y="1124"/>
                  <a:pt x="248" y="1122"/>
                </a:cubicBezTo>
                <a:cubicBezTo>
                  <a:pt x="287" y="1169"/>
                  <a:pt x="332" y="1209"/>
                  <a:pt x="386" y="1238"/>
                </a:cubicBezTo>
                <a:close/>
                <a:moveTo>
                  <a:pt x="398" y="1464"/>
                </a:moveTo>
                <a:cubicBezTo>
                  <a:pt x="353" y="1452"/>
                  <a:pt x="317" y="1424"/>
                  <a:pt x="277" y="1404"/>
                </a:cubicBezTo>
                <a:cubicBezTo>
                  <a:pt x="314" y="1435"/>
                  <a:pt x="355" y="1457"/>
                  <a:pt x="398" y="1481"/>
                </a:cubicBezTo>
                <a:cubicBezTo>
                  <a:pt x="398" y="1474"/>
                  <a:pt x="398" y="1469"/>
                  <a:pt x="398" y="1464"/>
                </a:cubicBezTo>
                <a:close/>
                <a:moveTo>
                  <a:pt x="335" y="1482"/>
                </a:moveTo>
                <a:cubicBezTo>
                  <a:pt x="335" y="1482"/>
                  <a:pt x="334" y="1483"/>
                  <a:pt x="334" y="1483"/>
                </a:cubicBezTo>
                <a:cubicBezTo>
                  <a:pt x="355" y="1499"/>
                  <a:pt x="377" y="1515"/>
                  <a:pt x="398" y="1531"/>
                </a:cubicBezTo>
                <a:cubicBezTo>
                  <a:pt x="399" y="1531"/>
                  <a:pt x="399" y="1530"/>
                  <a:pt x="400" y="1530"/>
                </a:cubicBezTo>
                <a:cubicBezTo>
                  <a:pt x="399" y="1521"/>
                  <a:pt x="399" y="1512"/>
                  <a:pt x="398" y="1503"/>
                </a:cubicBezTo>
                <a:cubicBezTo>
                  <a:pt x="398" y="1501"/>
                  <a:pt x="396" y="1499"/>
                  <a:pt x="394" y="1499"/>
                </a:cubicBezTo>
                <a:cubicBezTo>
                  <a:pt x="375" y="1493"/>
                  <a:pt x="355" y="1488"/>
                  <a:pt x="335" y="1482"/>
                </a:cubicBezTo>
                <a:close/>
                <a:moveTo>
                  <a:pt x="395" y="1423"/>
                </a:moveTo>
                <a:cubicBezTo>
                  <a:pt x="395" y="1422"/>
                  <a:pt x="396" y="1422"/>
                  <a:pt x="397" y="1421"/>
                </a:cubicBezTo>
                <a:cubicBezTo>
                  <a:pt x="397" y="1414"/>
                  <a:pt x="397" y="1407"/>
                  <a:pt x="397" y="1401"/>
                </a:cubicBezTo>
                <a:cubicBezTo>
                  <a:pt x="397" y="1394"/>
                  <a:pt x="395" y="1391"/>
                  <a:pt x="389" y="1389"/>
                </a:cubicBezTo>
                <a:cubicBezTo>
                  <a:pt x="372" y="1383"/>
                  <a:pt x="355" y="1376"/>
                  <a:pt x="339" y="1370"/>
                </a:cubicBezTo>
                <a:cubicBezTo>
                  <a:pt x="337" y="1369"/>
                  <a:pt x="336" y="1369"/>
                  <a:pt x="334" y="1369"/>
                </a:cubicBezTo>
                <a:cubicBezTo>
                  <a:pt x="334" y="1369"/>
                  <a:pt x="334" y="1370"/>
                  <a:pt x="334" y="1370"/>
                </a:cubicBezTo>
                <a:cubicBezTo>
                  <a:pt x="354" y="1388"/>
                  <a:pt x="374" y="1405"/>
                  <a:pt x="395" y="1423"/>
                </a:cubicBezTo>
                <a:close/>
                <a:moveTo>
                  <a:pt x="326" y="496"/>
                </a:moveTo>
                <a:cubicBezTo>
                  <a:pt x="322" y="481"/>
                  <a:pt x="314" y="469"/>
                  <a:pt x="305" y="457"/>
                </a:cubicBezTo>
                <a:cubicBezTo>
                  <a:pt x="304" y="456"/>
                  <a:pt x="303" y="456"/>
                  <a:pt x="301" y="455"/>
                </a:cubicBezTo>
                <a:cubicBezTo>
                  <a:pt x="287" y="453"/>
                  <a:pt x="272" y="451"/>
                  <a:pt x="255" y="448"/>
                </a:cubicBezTo>
                <a:cubicBezTo>
                  <a:pt x="280" y="465"/>
                  <a:pt x="303" y="480"/>
                  <a:pt x="326" y="496"/>
                </a:cubicBezTo>
                <a:close/>
                <a:moveTo>
                  <a:pt x="333" y="548"/>
                </a:moveTo>
                <a:cubicBezTo>
                  <a:pt x="331" y="538"/>
                  <a:pt x="330" y="530"/>
                  <a:pt x="327" y="522"/>
                </a:cubicBezTo>
                <a:cubicBezTo>
                  <a:pt x="327" y="520"/>
                  <a:pt x="323" y="518"/>
                  <a:pt x="320" y="517"/>
                </a:cubicBezTo>
                <a:cubicBezTo>
                  <a:pt x="309" y="514"/>
                  <a:pt x="298" y="511"/>
                  <a:pt x="286" y="508"/>
                </a:cubicBezTo>
                <a:cubicBezTo>
                  <a:pt x="282" y="506"/>
                  <a:pt x="277" y="504"/>
                  <a:pt x="273" y="503"/>
                </a:cubicBezTo>
                <a:cubicBezTo>
                  <a:pt x="291" y="520"/>
                  <a:pt x="308" y="537"/>
                  <a:pt x="333" y="548"/>
                </a:cubicBezTo>
                <a:close/>
                <a:moveTo>
                  <a:pt x="332" y="647"/>
                </a:moveTo>
                <a:cubicBezTo>
                  <a:pt x="332" y="639"/>
                  <a:pt x="332" y="633"/>
                  <a:pt x="331" y="628"/>
                </a:cubicBezTo>
                <a:cubicBezTo>
                  <a:pt x="330" y="625"/>
                  <a:pt x="328" y="621"/>
                  <a:pt x="326" y="620"/>
                </a:cubicBezTo>
                <a:cubicBezTo>
                  <a:pt x="309" y="614"/>
                  <a:pt x="291" y="609"/>
                  <a:pt x="274" y="604"/>
                </a:cubicBezTo>
                <a:cubicBezTo>
                  <a:pt x="273" y="604"/>
                  <a:pt x="273" y="605"/>
                  <a:pt x="273" y="606"/>
                </a:cubicBezTo>
                <a:cubicBezTo>
                  <a:pt x="292" y="619"/>
                  <a:pt x="311" y="632"/>
                  <a:pt x="332" y="647"/>
                </a:cubicBezTo>
                <a:close/>
                <a:moveTo>
                  <a:pt x="371" y="974"/>
                </a:moveTo>
                <a:cubicBezTo>
                  <a:pt x="373" y="957"/>
                  <a:pt x="371" y="954"/>
                  <a:pt x="356" y="947"/>
                </a:cubicBezTo>
                <a:cubicBezTo>
                  <a:pt x="343" y="941"/>
                  <a:pt x="330" y="936"/>
                  <a:pt x="317" y="930"/>
                </a:cubicBezTo>
                <a:cubicBezTo>
                  <a:pt x="317" y="931"/>
                  <a:pt x="317" y="931"/>
                  <a:pt x="317" y="931"/>
                </a:cubicBezTo>
                <a:cubicBezTo>
                  <a:pt x="335" y="946"/>
                  <a:pt x="353" y="960"/>
                  <a:pt x="371" y="974"/>
                </a:cubicBezTo>
                <a:close/>
                <a:moveTo>
                  <a:pt x="308" y="829"/>
                </a:moveTo>
                <a:cubicBezTo>
                  <a:pt x="307" y="830"/>
                  <a:pt x="307" y="830"/>
                  <a:pt x="306" y="831"/>
                </a:cubicBezTo>
                <a:cubicBezTo>
                  <a:pt x="326" y="845"/>
                  <a:pt x="345" y="859"/>
                  <a:pt x="364" y="874"/>
                </a:cubicBezTo>
                <a:cubicBezTo>
                  <a:pt x="363" y="867"/>
                  <a:pt x="361" y="862"/>
                  <a:pt x="359" y="858"/>
                </a:cubicBezTo>
                <a:cubicBezTo>
                  <a:pt x="357" y="854"/>
                  <a:pt x="355" y="850"/>
                  <a:pt x="352" y="848"/>
                </a:cubicBezTo>
                <a:cubicBezTo>
                  <a:pt x="337" y="842"/>
                  <a:pt x="322" y="835"/>
                  <a:pt x="308" y="829"/>
                </a:cubicBezTo>
                <a:close/>
                <a:moveTo>
                  <a:pt x="400" y="1591"/>
                </a:moveTo>
                <a:cubicBezTo>
                  <a:pt x="403" y="1569"/>
                  <a:pt x="403" y="1569"/>
                  <a:pt x="382" y="1560"/>
                </a:cubicBezTo>
                <a:cubicBezTo>
                  <a:pt x="380" y="1560"/>
                  <a:pt x="379" y="1559"/>
                  <a:pt x="378" y="1559"/>
                </a:cubicBezTo>
                <a:cubicBezTo>
                  <a:pt x="371" y="1556"/>
                  <a:pt x="364" y="1552"/>
                  <a:pt x="357" y="1549"/>
                </a:cubicBezTo>
                <a:cubicBezTo>
                  <a:pt x="357" y="1549"/>
                  <a:pt x="358" y="1549"/>
                  <a:pt x="358" y="1548"/>
                </a:cubicBezTo>
                <a:cubicBezTo>
                  <a:pt x="372" y="1563"/>
                  <a:pt x="386" y="1577"/>
                  <a:pt x="400" y="1591"/>
                </a:cubicBezTo>
                <a:close/>
                <a:moveTo>
                  <a:pt x="372" y="1010"/>
                </a:moveTo>
                <a:cubicBezTo>
                  <a:pt x="373" y="1009"/>
                  <a:pt x="373" y="1008"/>
                  <a:pt x="374" y="1007"/>
                </a:cubicBezTo>
                <a:cubicBezTo>
                  <a:pt x="373" y="1000"/>
                  <a:pt x="370" y="994"/>
                  <a:pt x="363" y="990"/>
                </a:cubicBezTo>
                <a:cubicBezTo>
                  <a:pt x="350" y="983"/>
                  <a:pt x="339" y="975"/>
                  <a:pt x="327" y="967"/>
                </a:cubicBezTo>
                <a:cubicBezTo>
                  <a:pt x="326" y="967"/>
                  <a:pt x="325" y="966"/>
                  <a:pt x="323" y="965"/>
                </a:cubicBezTo>
                <a:cubicBezTo>
                  <a:pt x="323" y="966"/>
                  <a:pt x="322" y="967"/>
                  <a:pt x="322" y="967"/>
                </a:cubicBezTo>
                <a:cubicBezTo>
                  <a:pt x="339" y="981"/>
                  <a:pt x="355" y="996"/>
                  <a:pt x="372" y="1010"/>
                </a:cubicBezTo>
                <a:close/>
                <a:moveTo>
                  <a:pt x="342" y="1111"/>
                </a:moveTo>
                <a:cubicBezTo>
                  <a:pt x="341" y="1112"/>
                  <a:pt x="341" y="1113"/>
                  <a:pt x="340" y="1114"/>
                </a:cubicBezTo>
                <a:cubicBezTo>
                  <a:pt x="354" y="1124"/>
                  <a:pt x="368" y="1134"/>
                  <a:pt x="382" y="1144"/>
                </a:cubicBezTo>
                <a:cubicBezTo>
                  <a:pt x="383" y="1144"/>
                  <a:pt x="383" y="1144"/>
                  <a:pt x="384" y="1143"/>
                </a:cubicBezTo>
                <a:cubicBezTo>
                  <a:pt x="381" y="1138"/>
                  <a:pt x="387" y="1131"/>
                  <a:pt x="379" y="1127"/>
                </a:cubicBezTo>
                <a:cubicBezTo>
                  <a:pt x="367" y="1122"/>
                  <a:pt x="354" y="1117"/>
                  <a:pt x="342" y="1111"/>
                </a:cubicBezTo>
                <a:close/>
                <a:moveTo>
                  <a:pt x="305" y="313"/>
                </a:moveTo>
                <a:cubicBezTo>
                  <a:pt x="303" y="305"/>
                  <a:pt x="302" y="299"/>
                  <a:pt x="300" y="293"/>
                </a:cubicBezTo>
                <a:cubicBezTo>
                  <a:pt x="300" y="292"/>
                  <a:pt x="298" y="290"/>
                  <a:pt x="297" y="290"/>
                </a:cubicBezTo>
                <a:cubicBezTo>
                  <a:pt x="288" y="288"/>
                  <a:pt x="278" y="287"/>
                  <a:pt x="268" y="285"/>
                </a:cubicBezTo>
                <a:cubicBezTo>
                  <a:pt x="280" y="294"/>
                  <a:pt x="291" y="303"/>
                  <a:pt x="305" y="313"/>
                </a:cubicBezTo>
                <a:close/>
                <a:moveTo>
                  <a:pt x="361" y="1252"/>
                </a:moveTo>
                <a:cubicBezTo>
                  <a:pt x="371" y="1260"/>
                  <a:pt x="379" y="1267"/>
                  <a:pt x="388" y="1275"/>
                </a:cubicBezTo>
                <a:cubicBezTo>
                  <a:pt x="388" y="1266"/>
                  <a:pt x="388" y="1259"/>
                  <a:pt x="388" y="1252"/>
                </a:cubicBezTo>
                <a:cubicBezTo>
                  <a:pt x="379" y="1252"/>
                  <a:pt x="371" y="1252"/>
                  <a:pt x="361" y="1252"/>
                </a:cubicBezTo>
                <a:close/>
                <a:moveTo>
                  <a:pt x="383" y="1204"/>
                </a:moveTo>
                <a:cubicBezTo>
                  <a:pt x="384" y="1203"/>
                  <a:pt x="385" y="1203"/>
                  <a:pt x="385" y="1202"/>
                </a:cubicBezTo>
                <a:cubicBezTo>
                  <a:pt x="384" y="1198"/>
                  <a:pt x="385" y="1191"/>
                  <a:pt x="382" y="1189"/>
                </a:cubicBezTo>
                <a:cubicBezTo>
                  <a:pt x="373" y="1183"/>
                  <a:pt x="362" y="1178"/>
                  <a:pt x="352" y="1172"/>
                </a:cubicBezTo>
                <a:cubicBezTo>
                  <a:pt x="352" y="1173"/>
                  <a:pt x="352" y="1174"/>
                  <a:pt x="351" y="1174"/>
                </a:cubicBezTo>
                <a:cubicBezTo>
                  <a:pt x="362" y="1184"/>
                  <a:pt x="372" y="1194"/>
                  <a:pt x="383" y="1204"/>
                </a:cubicBezTo>
                <a:close/>
                <a:moveTo>
                  <a:pt x="363" y="1302"/>
                </a:moveTo>
                <a:cubicBezTo>
                  <a:pt x="363" y="1303"/>
                  <a:pt x="363" y="1303"/>
                  <a:pt x="362" y="1303"/>
                </a:cubicBezTo>
                <a:cubicBezTo>
                  <a:pt x="372" y="1314"/>
                  <a:pt x="382" y="1326"/>
                  <a:pt x="394" y="1338"/>
                </a:cubicBezTo>
                <a:cubicBezTo>
                  <a:pt x="393" y="1329"/>
                  <a:pt x="394" y="1322"/>
                  <a:pt x="387" y="1317"/>
                </a:cubicBezTo>
                <a:cubicBezTo>
                  <a:pt x="379" y="1312"/>
                  <a:pt x="371" y="1307"/>
                  <a:pt x="363" y="1302"/>
                </a:cubicBezTo>
                <a:close/>
                <a:moveTo>
                  <a:pt x="348" y="1053"/>
                </a:moveTo>
                <a:cubicBezTo>
                  <a:pt x="348" y="1053"/>
                  <a:pt x="347" y="1053"/>
                  <a:pt x="347" y="1054"/>
                </a:cubicBezTo>
                <a:cubicBezTo>
                  <a:pt x="357" y="1061"/>
                  <a:pt x="367" y="1068"/>
                  <a:pt x="379" y="1076"/>
                </a:cubicBezTo>
                <a:cubicBezTo>
                  <a:pt x="378" y="1071"/>
                  <a:pt x="377" y="1069"/>
                  <a:pt x="377" y="1066"/>
                </a:cubicBezTo>
                <a:cubicBezTo>
                  <a:pt x="377" y="1058"/>
                  <a:pt x="373" y="1056"/>
                  <a:pt x="366" y="1055"/>
                </a:cubicBezTo>
                <a:cubicBezTo>
                  <a:pt x="360" y="1055"/>
                  <a:pt x="354" y="1054"/>
                  <a:pt x="348" y="1053"/>
                </a:cubicBezTo>
                <a:close/>
                <a:moveTo>
                  <a:pt x="315" y="671"/>
                </a:moveTo>
                <a:cubicBezTo>
                  <a:pt x="322" y="678"/>
                  <a:pt x="328" y="683"/>
                  <a:pt x="335" y="689"/>
                </a:cubicBezTo>
                <a:cubicBezTo>
                  <a:pt x="336" y="674"/>
                  <a:pt x="334" y="672"/>
                  <a:pt x="315" y="671"/>
                </a:cubicBezTo>
                <a:close/>
                <a:moveTo>
                  <a:pt x="311" y="377"/>
                </a:moveTo>
                <a:cubicBezTo>
                  <a:pt x="312" y="362"/>
                  <a:pt x="309" y="359"/>
                  <a:pt x="293" y="364"/>
                </a:cubicBezTo>
                <a:cubicBezTo>
                  <a:pt x="299" y="368"/>
                  <a:pt x="304" y="373"/>
                  <a:pt x="311" y="377"/>
                </a:cubicBezTo>
                <a:close/>
                <a:moveTo>
                  <a:pt x="313" y="408"/>
                </a:moveTo>
                <a:cubicBezTo>
                  <a:pt x="313" y="395"/>
                  <a:pt x="313" y="395"/>
                  <a:pt x="293" y="391"/>
                </a:cubicBezTo>
                <a:cubicBezTo>
                  <a:pt x="301" y="397"/>
                  <a:pt x="306" y="402"/>
                  <a:pt x="313" y="408"/>
                </a:cubicBezTo>
                <a:close/>
                <a:moveTo>
                  <a:pt x="336" y="570"/>
                </a:moveTo>
                <a:cubicBezTo>
                  <a:pt x="336" y="560"/>
                  <a:pt x="333" y="558"/>
                  <a:pt x="324" y="561"/>
                </a:cubicBezTo>
                <a:cubicBezTo>
                  <a:pt x="328" y="564"/>
                  <a:pt x="332" y="567"/>
                  <a:pt x="336" y="570"/>
                </a:cubicBezTo>
                <a:close/>
              </a:path>
            </a:pathLst>
          </a:custGeom>
          <a:solidFill>
            <a:srgbClr val="92D050"/>
          </a:solidFill>
          <a:ln>
            <a:noFill/>
          </a:ln>
        </p:spPr>
        <p:txBody>
          <a:bodyPr vert="horz" wrap="square" lIns="91440" tIns="45720" rIns="91440" bIns="45720" numCol="1" anchor="t" anchorCtr="0" compatLnSpc="1">
            <a:prstTxWarp prst="textNoShape">
              <a:avLst/>
            </a:prstTxWarp>
          </a:bodyPr>
          <a:lstStyle/>
          <a:p>
            <a:endParaRPr lang="es-AR"/>
          </a:p>
        </p:txBody>
      </p:sp>
      <p:sp>
        <p:nvSpPr>
          <p:cNvPr id="93" name="Freeform 5"/>
          <p:cNvSpPr>
            <a:spLocks noEditPoints="1"/>
          </p:cNvSpPr>
          <p:nvPr/>
        </p:nvSpPr>
        <p:spPr bwMode="auto">
          <a:xfrm rot="1785264">
            <a:off x="3126671" y="1529069"/>
            <a:ext cx="1092199" cy="3170237"/>
          </a:xfrm>
          <a:custGeom>
            <a:avLst/>
            <a:gdLst>
              <a:gd name="T0" fmla="*/ 455 w 769"/>
              <a:gd name="T1" fmla="*/ 2236 h 2237"/>
              <a:gd name="T2" fmla="*/ 146 w 769"/>
              <a:gd name="T3" fmla="*/ 1776 h 2237"/>
              <a:gd name="T4" fmla="*/ 42 w 769"/>
              <a:gd name="T5" fmla="*/ 1654 h 2237"/>
              <a:gd name="T6" fmla="*/ 254 w 769"/>
              <a:gd name="T7" fmla="*/ 1747 h 2237"/>
              <a:gd name="T8" fmla="*/ 75 w 769"/>
              <a:gd name="T9" fmla="*/ 1551 h 2237"/>
              <a:gd name="T10" fmla="*/ 111 w 769"/>
              <a:gd name="T11" fmla="*/ 1521 h 2237"/>
              <a:gd name="T12" fmla="*/ 233 w 769"/>
              <a:gd name="T13" fmla="*/ 1584 h 2237"/>
              <a:gd name="T14" fmla="*/ 83 w 769"/>
              <a:gd name="T15" fmla="*/ 1331 h 2237"/>
              <a:gd name="T16" fmla="*/ 353 w 769"/>
              <a:gd name="T17" fmla="*/ 1417 h 2237"/>
              <a:gd name="T18" fmla="*/ 391 w 769"/>
              <a:gd name="T19" fmla="*/ 1380 h 2237"/>
              <a:gd name="T20" fmla="*/ 34 w 769"/>
              <a:gd name="T21" fmla="*/ 1050 h 2237"/>
              <a:gd name="T22" fmla="*/ 115 w 769"/>
              <a:gd name="T23" fmla="*/ 997 h 2237"/>
              <a:gd name="T24" fmla="*/ 376 w 769"/>
              <a:gd name="T25" fmla="*/ 1099 h 2237"/>
              <a:gd name="T26" fmla="*/ 100 w 769"/>
              <a:gd name="T27" fmla="*/ 885 h 2237"/>
              <a:gd name="T28" fmla="*/ 40 w 769"/>
              <a:gd name="T29" fmla="*/ 770 h 2237"/>
              <a:gd name="T30" fmla="*/ 120 w 769"/>
              <a:gd name="T31" fmla="*/ 756 h 2237"/>
              <a:gd name="T32" fmla="*/ 349 w 769"/>
              <a:gd name="T33" fmla="*/ 827 h 2237"/>
              <a:gd name="T34" fmla="*/ 315 w 769"/>
              <a:gd name="T35" fmla="*/ 752 h 2237"/>
              <a:gd name="T36" fmla="*/ 204 w 769"/>
              <a:gd name="T37" fmla="*/ 608 h 2237"/>
              <a:gd name="T38" fmla="*/ 255 w 769"/>
              <a:gd name="T39" fmla="*/ 557 h 2237"/>
              <a:gd name="T40" fmla="*/ 56 w 769"/>
              <a:gd name="T41" fmla="*/ 365 h 2237"/>
              <a:gd name="T42" fmla="*/ 81 w 769"/>
              <a:gd name="T43" fmla="*/ 282 h 2237"/>
              <a:gd name="T44" fmla="*/ 164 w 769"/>
              <a:gd name="T45" fmla="*/ 225 h 2237"/>
              <a:gd name="T46" fmla="*/ 297 w 769"/>
              <a:gd name="T47" fmla="*/ 227 h 2237"/>
              <a:gd name="T48" fmla="*/ 414 w 769"/>
              <a:gd name="T49" fmla="*/ 45 h 2237"/>
              <a:gd name="T50" fmla="*/ 402 w 769"/>
              <a:gd name="T51" fmla="*/ 287 h 2237"/>
              <a:gd name="T52" fmla="*/ 420 w 769"/>
              <a:gd name="T53" fmla="*/ 335 h 2237"/>
              <a:gd name="T54" fmla="*/ 366 w 769"/>
              <a:gd name="T55" fmla="*/ 570 h 2237"/>
              <a:gd name="T56" fmla="*/ 504 w 769"/>
              <a:gd name="T57" fmla="*/ 357 h 2237"/>
              <a:gd name="T58" fmla="*/ 545 w 769"/>
              <a:gd name="T59" fmla="*/ 411 h 2237"/>
              <a:gd name="T60" fmla="*/ 543 w 769"/>
              <a:gd name="T61" fmla="*/ 556 h 2237"/>
              <a:gd name="T62" fmla="*/ 408 w 769"/>
              <a:gd name="T63" fmla="*/ 873 h 2237"/>
              <a:gd name="T64" fmla="*/ 416 w 769"/>
              <a:gd name="T65" fmla="*/ 957 h 2237"/>
              <a:gd name="T66" fmla="*/ 511 w 769"/>
              <a:gd name="T67" fmla="*/ 933 h 2237"/>
              <a:gd name="T68" fmla="*/ 556 w 769"/>
              <a:gd name="T69" fmla="*/ 953 h 2237"/>
              <a:gd name="T70" fmla="*/ 673 w 769"/>
              <a:gd name="T71" fmla="*/ 837 h 2237"/>
              <a:gd name="T72" fmla="*/ 427 w 769"/>
              <a:gd name="T73" fmla="*/ 1243 h 2237"/>
              <a:gd name="T74" fmla="*/ 416 w 769"/>
              <a:gd name="T75" fmla="*/ 1344 h 2237"/>
              <a:gd name="T76" fmla="*/ 624 w 769"/>
              <a:gd name="T77" fmla="*/ 1167 h 2237"/>
              <a:gd name="T78" fmla="*/ 755 w 769"/>
              <a:gd name="T79" fmla="*/ 1154 h 2237"/>
              <a:gd name="T80" fmla="*/ 441 w 769"/>
              <a:gd name="T81" fmla="*/ 1546 h 2237"/>
              <a:gd name="T82" fmla="*/ 431 w 769"/>
              <a:gd name="T83" fmla="*/ 1609 h 2237"/>
              <a:gd name="T84" fmla="*/ 686 w 769"/>
              <a:gd name="T85" fmla="*/ 1397 h 2237"/>
              <a:gd name="T86" fmla="*/ 759 w 769"/>
              <a:gd name="T87" fmla="*/ 1322 h 2237"/>
              <a:gd name="T88" fmla="*/ 696 w 769"/>
              <a:gd name="T89" fmla="*/ 1492 h 2237"/>
              <a:gd name="T90" fmla="*/ 594 w 769"/>
              <a:gd name="T91" fmla="*/ 1726 h 2237"/>
              <a:gd name="T92" fmla="*/ 440 w 769"/>
              <a:gd name="T93" fmla="*/ 1957 h 2237"/>
              <a:gd name="T94" fmla="*/ 442 w 769"/>
              <a:gd name="T95" fmla="*/ 2054 h 2237"/>
              <a:gd name="T96" fmla="*/ 417 w 769"/>
              <a:gd name="T97" fmla="*/ 1968 h 2237"/>
              <a:gd name="T98" fmla="*/ 404 w 769"/>
              <a:gd name="T99" fmla="*/ 1672 h 2237"/>
              <a:gd name="T100" fmla="*/ 277 w 769"/>
              <a:gd name="T101" fmla="*/ 1404 h 2237"/>
              <a:gd name="T102" fmla="*/ 335 w 769"/>
              <a:gd name="T103" fmla="*/ 1482 h 2237"/>
              <a:gd name="T104" fmla="*/ 326 w 769"/>
              <a:gd name="T105" fmla="*/ 496 h 2237"/>
              <a:gd name="T106" fmla="*/ 273 w 769"/>
              <a:gd name="T107" fmla="*/ 503 h 2237"/>
              <a:gd name="T108" fmla="*/ 356 w 769"/>
              <a:gd name="T109" fmla="*/ 947 h 2237"/>
              <a:gd name="T110" fmla="*/ 308 w 769"/>
              <a:gd name="T111" fmla="*/ 829 h 2237"/>
              <a:gd name="T112" fmla="*/ 363 w 769"/>
              <a:gd name="T113" fmla="*/ 990 h 2237"/>
              <a:gd name="T114" fmla="*/ 379 w 769"/>
              <a:gd name="T115" fmla="*/ 1127 h 2237"/>
              <a:gd name="T116" fmla="*/ 388 w 769"/>
              <a:gd name="T117" fmla="*/ 1252 h 2237"/>
              <a:gd name="T118" fmla="*/ 362 w 769"/>
              <a:gd name="T119" fmla="*/ 1303 h 2237"/>
              <a:gd name="T120" fmla="*/ 348 w 769"/>
              <a:gd name="T121" fmla="*/ 1053 h 2237"/>
              <a:gd name="T122" fmla="*/ 313 w 769"/>
              <a:gd name="T123" fmla="*/ 408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69" h="2237">
                <a:moveTo>
                  <a:pt x="719" y="1782"/>
                </a:moveTo>
                <a:cubicBezTo>
                  <a:pt x="703" y="1806"/>
                  <a:pt x="687" y="1829"/>
                  <a:pt x="671" y="1853"/>
                </a:cubicBezTo>
                <a:cubicBezTo>
                  <a:pt x="631" y="1909"/>
                  <a:pt x="588" y="1962"/>
                  <a:pt x="539" y="2010"/>
                </a:cubicBezTo>
                <a:cubicBezTo>
                  <a:pt x="512" y="2036"/>
                  <a:pt x="483" y="2060"/>
                  <a:pt x="454" y="2084"/>
                </a:cubicBezTo>
                <a:cubicBezTo>
                  <a:pt x="447" y="2090"/>
                  <a:pt x="444" y="2094"/>
                  <a:pt x="445" y="2104"/>
                </a:cubicBezTo>
                <a:cubicBezTo>
                  <a:pt x="451" y="2135"/>
                  <a:pt x="454" y="2167"/>
                  <a:pt x="459" y="2199"/>
                </a:cubicBezTo>
                <a:cubicBezTo>
                  <a:pt x="460" y="2209"/>
                  <a:pt x="463" y="2218"/>
                  <a:pt x="464" y="2228"/>
                </a:cubicBezTo>
                <a:cubicBezTo>
                  <a:pt x="465" y="2230"/>
                  <a:pt x="464" y="2234"/>
                  <a:pt x="462" y="2235"/>
                </a:cubicBezTo>
                <a:cubicBezTo>
                  <a:pt x="461" y="2237"/>
                  <a:pt x="457" y="2237"/>
                  <a:pt x="455" y="2236"/>
                </a:cubicBezTo>
                <a:cubicBezTo>
                  <a:pt x="446" y="2233"/>
                  <a:pt x="441" y="2226"/>
                  <a:pt x="440" y="2218"/>
                </a:cubicBezTo>
                <a:cubicBezTo>
                  <a:pt x="436" y="2200"/>
                  <a:pt x="432" y="2183"/>
                  <a:pt x="430" y="2166"/>
                </a:cubicBezTo>
                <a:cubicBezTo>
                  <a:pt x="427" y="2136"/>
                  <a:pt x="426" y="2106"/>
                  <a:pt x="424" y="2077"/>
                </a:cubicBezTo>
                <a:cubicBezTo>
                  <a:pt x="423" y="2069"/>
                  <a:pt x="420" y="2065"/>
                  <a:pt x="413" y="2061"/>
                </a:cubicBezTo>
                <a:cubicBezTo>
                  <a:pt x="393" y="2049"/>
                  <a:pt x="373" y="2035"/>
                  <a:pt x="355" y="2020"/>
                </a:cubicBezTo>
                <a:cubicBezTo>
                  <a:pt x="315" y="1988"/>
                  <a:pt x="282" y="1950"/>
                  <a:pt x="251" y="1910"/>
                </a:cubicBezTo>
                <a:cubicBezTo>
                  <a:pt x="217" y="1869"/>
                  <a:pt x="183" y="1829"/>
                  <a:pt x="149" y="1788"/>
                </a:cubicBezTo>
                <a:cubicBezTo>
                  <a:pt x="143" y="1781"/>
                  <a:pt x="137" y="1773"/>
                  <a:pt x="132" y="1764"/>
                </a:cubicBezTo>
                <a:cubicBezTo>
                  <a:pt x="137" y="1768"/>
                  <a:pt x="142" y="1772"/>
                  <a:pt x="146" y="1776"/>
                </a:cubicBezTo>
                <a:cubicBezTo>
                  <a:pt x="187" y="1809"/>
                  <a:pt x="222" y="1848"/>
                  <a:pt x="257" y="1888"/>
                </a:cubicBezTo>
                <a:cubicBezTo>
                  <a:pt x="293" y="1928"/>
                  <a:pt x="334" y="1964"/>
                  <a:pt x="376" y="1998"/>
                </a:cubicBezTo>
                <a:cubicBezTo>
                  <a:pt x="391" y="2011"/>
                  <a:pt x="405" y="2024"/>
                  <a:pt x="420" y="2037"/>
                </a:cubicBezTo>
                <a:cubicBezTo>
                  <a:pt x="420" y="2030"/>
                  <a:pt x="419" y="2023"/>
                  <a:pt x="420" y="2015"/>
                </a:cubicBezTo>
                <a:cubicBezTo>
                  <a:pt x="422" y="1999"/>
                  <a:pt x="415" y="1991"/>
                  <a:pt x="400" y="1983"/>
                </a:cubicBezTo>
                <a:cubicBezTo>
                  <a:pt x="368" y="1967"/>
                  <a:pt x="342" y="1941"/>
                  <a:pt x="316" y="1916"/>
                </a:cubicBezTo>
                <a:cubicBezTo>
                  <a:pt x="272" y="1873"/>
                  <a:pt x="228" y="1829"/>
                  <a:pt x="185" y="1786"/>
                </a:cubicBezTo>
                <a:cubicBezTo>
                  <a:pt x="154" y="1755"/>
                  <a:pt x="124" y="1725"/>
                  <a:pt x="93" y="1695"/>
                </a:cubicBezTo>
                <a:cubicBezTo>
                  <a:pt x="77" y="1680"/>
                  <a:pt x="59" y="1668"/>
                  <a:pt x="42" y="1654"/>
                </a:cubicBezTo>
                <a:cubicBezTo>
                  <a:pt x="39" y="1652"/>
                  <a:pt x="36" y="1650"/>
                  <a:pt x="33" y="1648"/>
                </a:cubicBezTo>
                <a:cubicBezTo>
                  <a:pt x="34" y="1648"/>
                  <a:pt x="34" y="1647"/>
                  <a:pt x="34" y="1646"/>
                </a:cubicBezTo>
                <a:cubicBezTo>
                  <a:pt x="54" y="1655"/>
                  <a:pt x="75" y="1661"/>
                  <a:pt x="93" y="1672"/>
                </a:cubicBezTo>
                <a:cubicBezTo>
                  <a:pt x="157" y="1713"/>
                  <a:pt x="221" y="1755"/>
                  <a:pt x="285" y="1797"/>
                </a:cubicBezTo>
                <a:cubicBezTo>
                  <a:pt x="327" y="1824"/>
                  <a:pt x="368" y="1852"/>
                  <a:pt x="409" y="1879"/>
                </a:cubicBezTo>
                <a:cubicBezTo>
                  <a:pt x="410" y="1880"/>
                  <a:pt x="411" y="1881"/>
                  <a:pt x="413" y="1882"/>
                </a:cubicBezTo>
                <a:cubicBezTo>
                  <a:pt x="413" y="1873"/>
                  <a:pt x="413" y="1866"/>
                  <a:pt x="413" y="1858"/>
                </a:cubicBezTo>
                <a:cubicBezTo>
                  <a:pt x="413" y="1856"/>
                  <a:pt x="411" y="1854"/>
                  <a:pt x="409" y="1854"/>
                </a:cubicBezTo>
                <a:cubicBezTo>
                  <a:pt x="348" y="1832"/>
                  <a:pt x="302" y="1789"/>
                  <a:pt x="254" y="1747"/>
                </a:cubicBezTo>
                <a:cubicBezTo>
                  <a:pt x="207" y="1706"/>
                  <a:pt x="159" y="1665"/>
                  <a:pt x="112" y="1623"/>
                </a:cubicBezTo>
                <a:cubicBezTo>
                  <a:pt x="92" y="1606"/>
                  <a:pt x="74" y="1587"/>
                  <a:pt x="55" y="1568"/>
                </a:cubicBezTo>
                <a:cubicBezTo>
                  <a:pt x="53" y="1566"/>
                  <a:pt x="51" y="1564"/>
                  <a:pt x="49" y="1561"/>
                </a:cubicBezTo>
                <a:cubicBezTo>
                  <a:pt x="50" y="1561"/>
                  <a:pt x="50" y="1560"/>
                  <a:pt x="51" y="1559"/>
                </a:cubicBezTo>
                <a:cubicBezTo>
                  <a:pt x="80" y="1580"/>
                  <a:pt x="110" y="1601"/>
                  <a:pt x="139" y="1622"/>
                </a:cubicBezTo>
                <a:cubicBezTo>
                  <a:pt x="140" y="1622"/>
                  <a:pt x="140" y="1621"/>
                  <a:pt x="140" y="1621"/>
                </a:cubicBezTo>
                <a:cubicBezTo>
                  <a:pt x="112" y="1594"/>
                  <a:pt x="83" y="1567"/>
                  <a:pt x="54" y="1540"/>
                </a:cubicBezTo>
                <a:cubicBezTo>
                  <a:pt x="55" y="1540"/>
                  <a:pt x="55" y="1539"/>
                  <a:pt x="56" y="1538"/>
                </a:cubicBezTo>
                <a:cubicBezTo>
                  <a:pt x="62" y="1543"/>
                  <a:pt x="69" y="1547"/>
                  <a:pt x="75" y="1551"/>
                </a:cubicBezTo>
                <a:cubicBezTo>
                  <a:pt x="123" y="1587"/>
                  <a:pt x="171" y="1622"/>
                  <a:pt x="219" y="1658"/>
                </a:cubicBezTo>
                <a:cubicBezTo>
                  <a:pt x="263" y="1692"/>
                  <a:pt x="307" y="1724"/>
                  <a:pt x="351" y="1759"/>
                </a:cubicBezTo>
                <a:cubicBezTo>
                  <a:pt x="370" y="1773"/>
                  <a:pt x="387" y="1790"/>
                  <a:pt x="404" y="1807"/>
                </a:cubicBezTo>
                <a:cubicBezTo>
                  <a:pt x="406" y="1809"/>
                  <a:pt x="408" y="1811"/>
                  <a:pt x="409" y="1813"/>
                </a:cubicBezTo>
                <a:cubicBezTo>
                  <a:pt x="410" y="1813"/>
                  <a:pt x="411" y="1813"/>
                  <a:pt x="412" y="1812"/>
                </a:cubicBezTo>
                <a:cubicBezTo>
                  <a:pt x="411" y="1799"/>
                  <a:pt x="411" y="1786"/>
                  <a:pt x="409" y="1773"/>
                </a:cubicBezTo>
                <a:cubicBezTo>
                  <a:pt x="409" y="1772"/>
                  <a:pt x="407" y="1770"/>
                  <a:pt x="406" y="1770"/>
                </a:cubicBezTo>
                <a:cubicBezTo>
                  <a:pt x="334" y="1728"/>
                  <a:pt x="271" y="1674"/>
                  <a:pt x="211" y="1616"/>
                </a:cubicBezTo>
                <a:cubicBezTo>
                  <a:pt x="178" y="1584"/>
                  <a:pt x="144" y="1553"/>
                  <a:pt x="111" y="1521"/>
                </a:cubicBezTo>
                <a:cubicBezTo>
                  <a:pt x="96" y="1508"/>
                  <a:pt x="84" y="1492"/>
                  <a:pt x="70" y="1477"/>
                </a:cubicBezTo>
                <a:cubicBezTo>
                  <a:pt x="71" y="1477"/>
                  <a:pt x="71" y="1476"/>
                  <a:pt x="72" y="1475"/>
                </a:cubicBezTo>
                <a:cubicBezTo>
                  <a:pt x="77" y="1479"/>
                  <a:pt x="82" y="1482"/>
                  <a:pt x="87" y="1486"/>
                </a:cubicBezTo>
                <a:cubicBezTo>
                  <a:pt x="142" y="1529"/>
                  <a:pt x="197" y="1573"/>
                  <a:pt x="252" y="1615"/>
                </a:cubicBezTo>
                <a:cubicBezTo>
                  <a:pt x="289" y="1644"/>
                  <a:pt x="327" y="1672"/>
                  <a:pt x="365" y="1700"/>
                </a:cubicBezTo>
                <a:cubicBezTo>
                  <a:pt x="379" y="1711"/>
                  <a:pt x="392" y="1723"/>
                  <a:pt x="406" y="1736"/>
                </a:cubicBezTo>
                <a:cubicBezTo>
                  <a:pt x="406" y="1722"/>
                  <a:pt x="407" y="1709"/>
                  <a:pt x="406" y="1696"/>
                </a:cubicBezTo>
                <a:cubicBezTo>
                  <a:pt x="406" y="1694"/>
                  <a:pt x="403" y="1691"/>
                  <a:pt x="401" y="1690"/>
                </a:cubicBezTo>
                <a:cubicBezTo>
                  <a:pt x="336" y="1670"/>
                  <a:pt x="283" y="1629"/>
                  <a:pt x="233" y="1584"/>
                </a:cubicBezTo>
                <a:cubicBezTo>
                  <a:pt x="197" y="1553"/>
                  <a:pt x="163" y="1520"/>
                  <a:pt x="128" y="1488"/>
                </a:cubicBezTo>
                <a:cubicBezTo>
                  <a:pt x="105" y="1466"/>
                  <a:pt x="81" y="1445"/>
                  <a:pt x="52" y="1432"/>
                </a:cubicBezTo>
                <a:cubicBezTo>
                  <a:pt x="51" y="1432"/>
                  <a:pt x="51" y="1431"/>
                  <a:pt x="50" y="1429"/>
                </a:cubicBezTo>
                <a:cubicBezTo>
                  <a:pt x="76" y="1432"/>
                  <a:pt x="98" y="1442"/>
                  <a:pt x="122" y="1450"/>
                </a:cubicBezTo>
                <a:cubicBezTo>
                  <a:pt x="96" y="1430"/>
                  <a:pt x="70" y="1411"/>
                  <a:pt x="44" y="1391"/>
                </a:cubicBezTo>
                <a:cubicBezTo>
                  <a:pt x="116" y="1414"/>
                  <a:pt x="178" y="1457"/>
                  <a:pt x="244" y="1490"/>
                </a:cubicBezTo>
                <a:cubicBezTo>
                  <a:pt x="172" y="1430"/>
                  <a:pt x="96" y="1376"/>
                  <a:pt x="29" y="1309"/>
                </a:cubicBezTo>
                <a:cubicBezTo>
                  <a:pt x="47" y="1317"/>
                  <a:pt x="65" y="1324"/>
                  <a:pt x="83" y="1332"/>
                </a:cubicBezTo>
                <a:cubicBezTo>
                  <a:pt x="83" y="1332"/>
                  <a:pt x="83" y="1331"/>
                  <a:pt x="83" y="1331"/>
                </a:cubicBezTo>
                <a:cubicBezTo>
                  <a:pt x="61" y="1313"/>
                  <a:pt x="38" y="1295"/>
                  <a:pt x="15" y="1277"/>
                </a:cubicBezTo>
                <a:cubicBezTo>
                  <a:pt x="16" y="1276"/>
                  <a:pt x="16" y="1275"/>
                  <a:pt x="17" y="1275"/>
                </a:cubicBezTo>
                <a:cubicBezTo>
                  <a:pt x="31" y="1279"/>
                  <a:pt x="46" y="1283"/>
                  <a:pt x="60" y="1289"/>
                </a:cubicBezTo>
                <a:cubicBezTo>
                  <a:pt x="92" y="1303"/>
                  <a:pt x="124" y="1318"/>
                  <a:pt x="156" y="1332"/>
                </a:cubicBezTo>
                <a:cubicBezTo>
                  <a:pt x="163" y="1335"/>
                  <a:pt x="170" y="1337"/>
                  <a:pt x="178" y="1339"/>
                </a:cubicBezTo>
                <a:cubicBezTo>
                  <a:pt x="160" y="1326"/>
                  <a:pt x="142" y="1313"/>
                  <a:pt x="124" y="1300"/>
                </a:cubicBezTo>
                <a:cubicBezTo>
                  <a:pt x="106" y="1287"/>
                  <a:pt x="88" y="1274"/>
                  <a:pt x="70" y="1260"/>
                </a:cubicBezTo>
                <a:cubicBezTo>
                  <a:pt x="52" y="1246"/>
                  <a:pt x="36" y="1230"/>
                  <a:pt x="19" y="1214"/>
                </a:cubicBezTo>
                <a:cubicBezTo>
                  <a:pt x="138" y="1270"/>
                  <a:pt x="251" y="1333"/>
                  <a:pt x="353" y="1417"/>
                </a:cubicBezTo>
                <a:cubicBezTo>
                  <a:pt x="351" y="1415"/>
                  <a:pt x="350" y="1413"/>
                  <a:pt x="349" y="1412"/>
                </a:cubicBezTo>
                <a:cubicBezTo>
                  <a:pt x="330" y="1392"/>
                  <a:pt x="312" y="1372"/>
                  <a:pt x="293" y="1352"/>
                </a:cubicBezTo>
                <a:cubicBezTo>
                  <a:pt x="286" y="1346"/>
                  <a:pt x="279" y="1339"/>
                  <a:pt x="271" y="1334"/>
                </a:cubicBezTo>
                <a:cubicBezTo>
                  <a:pt x="232" y="1311"/>
                  <a:pt x="198" y="1282"/>
                  <a:pt x="164" y="1252"/>
                </a:cubicBezTo>
                <a:cubicBezTo>
                  <a:pt x="127" y="1220"/>
                  <a:pt x="90" y="1187"/>
                  <a:pt x="53" y="1154"/>
                </a:cubicBezTo>
                <a:cubicBezTo>
                  <a:pt x="52" y="1154"/>
                  <a:pt x="51" y="1153"/>
                  <a:pt x="51" y="1151"/>
                </a:cubicBezTo>
                <a:cubicBezTo>
                  <a:pt x="57" y="1153"/>
                  <a:pt x="64" y="1155"/>
                  <a:pt x="70" y="1157"/>
                </a:cubicBezTo>
                <a:cubicBezTo>
                  <a:pt x="129" y="1177"/>
                  <a:pt x="179" y="1210"/>
                  <a:pt x="227" y="1249"/>
                </a:cubicBezTo>
                <a:cubicBezTo>
                  <a:pt x="282" y="1293"/>
                  <a:pt x="336" y="1336"/>
                  <a:pt x="391" y="1380"/>
                </a:cubicBezTo>
                <a:cubicBezTo>
                  <a:pt x="392" y="1380"/>
                  <a:pt x="393" y="1381"/>
                  <a:pt x="396" y="1381"/>
                </a:cubicBezTo>
                <a:cubicBezTo>
                  <a:pt x="395" y="1378"/>
                  <a:pt x="394" y="1374"/>
                  <a:pt x="393" y="1372"/>
                </a:cubicBezTo>
                <a:cubicBezTo>
                  <a:pt x="374" y="1349"/>
                  <a:pt x="355" y="1327"/>
                  <a:pt x="337" y="1304"/>
                </a:cubicBezTo>
                <a:cubicBezTo>
                  <a:pt x="321" y="1285"/>
                  <a:pt x="302" y="1270"/>
                  <a:pt x="281" y="1258"/>
                </a:cubicBezTo>
                <a:cubicBezTo>
                  <a:pt x="253" y="1241"/>
                  <a:pt x="227" y="1222"/>
                  <a:pt x="202" y="1202"/>
                </a:cubicBezTo>
                <a:cubicBezTo>
                  <a:pt x="155" y="1164"/>
                  <a:pt x="109" y="1124"/>
                  <a:pt x="62" y="1086"/>
                </a:cubicBezTo>
                <a:cubicBezTo>
                  <a:pt x="44" y="1071"/>
                  <a:pt x="26" y="1057"/>
                  <a:pt x="4" y="1051"/>
                </a:cubicBezTo>
                <a:cubicBezTo>
                  <a:pt x="4" y="1050"/>
                  <a:pt x="4" y="1049"/>
                  <a:pt x="4" y="1048"/>
                </a:cubicBezTo>
                <a:cubicBezTo>
                  <a:pt x="14" y="1049"/>
                  <a:pt x="24" y="1049"/>
                  <a:pt x="34" y="1050"/>
                </a:cubicBezTo>
                <a:cubicBezTo>
                  <a:pt x="53" y="1052"/>
                  <a:pt x="70" y="1061"/>
                  <a:pt x="87" y="1070"/>
                </a:cubicBezTo>
                <a:cubicBezTo>
                  <a:pt x="119" y="1086"/>
                  <a:pt x="151" y="1103"/>
                  <a:pt x="183" y="1119"/>
                </a:cubicBezTo>
                <a:cubicBezTo>
                  <a:pt x="186" y="1121"/>
                  <a:pt x="190" y="1122"/>
                  <a:pt x="194" y="1123"/>
                </a:cubicBezTo>
                <a:cubicBezTo>
                  <a:pt x="146" y="1058"/>
                  <a:pt x="85" y="1010"/>
                  <a:pt x="13" y="970"/>
                </a:cubicBezTo>
                <a:cubicBezTo>
                  <a:pt x="20" y="970"/>
                  <a:pt x="24" y="970"/>
                  <a:pt x="31" y="970"/>
                </a:cubicBezTo>
                <a:cubicBezTo>
                  <a:pt x="25" y="966"/>
                  <a:pt x="20" y="963"/>
                  <a:pt x="15" y="961"/>
                </a:cubicBezTo>
                <a:cubicBezTo>
                  <a:pt x="10" y="958"/>
                  <a:pt x="5" y="956"/>
                  <a:pt x="0" y="952"/>
                </a:cubicBezTo>
                <a:cubicBezTo>
                  <a:pt x="10" y="950"/>
                  <a:pt x="21" y="950"/>
                  <a:pt x="31" y="955"/>
                </a:cubicBezTo>
                <a:cubicBezTo>
                  <a:pt x="59" y="969"/>
                  <a:pt x="87" y="983"/>
                  <a:pt x="115" y="997"/>
                </a:cubicBezTo>
                <a:cubicBezTo>
                  <a:pt x="131" y="1005"/>
                  <a:pt x="147" y="1014"/>
                  <a:pt x="163" y="1023"/>
                </a:cubicBezTo>
                <a:cubicBezTo>
                  <a:pt x="165" y="1024"/>
                  <a:pt x="166" y="1024"/>
                  <a:pt x="168" y="1025"/>
                </a:cubicBezTo>
                <a:cubicBezTo>
                  <a:pt x="122" y="988"/>
                  <a:pt x="66" y="965"/>
                  <a:pt x="24" y="922"/>
                </a:cubicBezTo>
                <a:cubicBezTo>
                  <a:pt x="24" y="921"/>
                  <a:pt x="25" y="920"/>
                  <a:pt x="25" y="919"/>
                </a:cubicBezTo>
                <a:cubicBezTo>
                  <a:pt x="44" y="924"/>
                  <a:pt x="62" y="929"/>
                  <a:pt x="80" y="934"/>
                </a:cubicBezTo>
                <a:cubicBezTo>
                  <a:pt x="133" y="950"/>
                  <a:pt x="179" y="978"/>
                  <a:pt x="225" y="1008"/>
                </a:cubicBezTo>
                <a:cubicBezTo>
                  <a:pt x="272" y="1039"/>
                  <a:pt x="319" y="1071"/>
                  <a:pt x="365" y="1102"/>
                </a:cubicBezTo>
                <a:cubicBezTo>
                  <a:pt x="371" y="1106"/>
                  <a:pt x="376" y="1109"/>
                  <a:pt x="382" y="1112"/>
                </a:cubicBezTo>
                <a:cubicBezTo>
                  <a:pt x="382" y="1106"/>
                  <a:pt x="380" y="1103"/>
                  <a:pt x="376" y="1099"/>
                </a:cubicBezTo>
                <a:cubicBezTo>
                  <a:pt x="361" y="1089"/>
                  <a:pt x="346" y="1078"/>
                  <a:pt x="333" y="1065"/>
                </a:cubicBezTo>
                <a:cubicBezTo>
                  <a:pt x="317" y="1049"/>
                  <a:pt x="299" y="1037"/>
                  <a:pt x="278" y="1027"/>
                </a:cubicBezTo>
                <a:cubicBezTo>
                  <a:pt x="252" y="1014"/>
                  <a:pt x="229" y="997"/>
                  <a:pt x="204" y="983"/>
                </a:cubicBezTo>
                <a:cubicBezTo>
                  <a:pt x="163" y="958"/>
                  <a:pt x="122" y="933"/>
                  <a:pt x="82" y="907"/>
                </a:cubicBezTo>
                <a:cubicBezTo>
                  <a:pt x="59" y="894"/>
                  <a:pt x="38" y="879"/>
                  <a:pt x="22" y="857"/>
                </a:cubicBezTo>
                <a:cubicBezTo>
                  <a:pt x="21" y="856"/>
                  <a:pt x="20" y="854"/>
                  <a:pt x="19" y="853"/>
                </a:cubicBezTo>
                <a:cubicBezTo>
                  <a:pt x="19" y="852"/>
                  <a:pt x="19" y="851"/>
                  <a:pt x="19" y="851"/>
                </a:cubicBezTo>
                <a:cubicBezTo>
                  <a:pt x="19" y="850"/>
                  <a:pt x="20" y="850"/>
                  <a:pt x="20" y="850"/>
                </a:cubicBezTo>
                <a:cubicBezTo>
                  <a:pt x="44" y="868"/>
                  <a:pt x="71" y="878"/>
                  <a:pt x="100" y="885"/>
                </a:cubicBezTo>
                <a:cubicBezTo>
                  <a:pt x="157" y="899"/>
                  <a:pt x="205" y="930"/>
                  <a:pt x="251" y="966"/>
                </a:cubicBezTo>
                <a:cubicBezTo>
                  <a:pt x="289" y="997"/>
                  <a:pt x="331" y="1022"/>
                  <a:pt x="374" y="1047"/>
                </a:cubicBezTo>
                <a:cubicBezTo>
                  <a:pt x="377" y="1032"/>
                  <a:pt x="376" y="1034"/>
                  <a:pt x="364" y="1026"/>
                </a:cubicBezTo>
                <a:cubicBezTo>
                  <a:pt x="347" y="1014"/>
                  <a:pt x="331" y="1001"/>
                  <a:pt x="315" y="987"/>
                </a:cubicBezTo>
                <a:cubicBezTo>
                  <a:pt x="287" y="961"/>
                  <a:pt x="261" y="934"/>
                  <a:pt x="233" y="909"/>
                </a:cubicBezTo>
                <a:cubicBezTo>
                  <a:pt x="211" y="891"/>
                  <a:pt x="188" y="875"/>
                  <a:pt x="164" y="859"/>
                </a:cubicBezTo>
                <a:cubicBezTo>
                  <a:pt x="134" y="839"/>
                  <a:pt x="103" y="819"/>
                  <a:pt x="73" y="798"/>
                </a:cubicBezTo>
                <a:cubicBezTo>
                  <a:pt x="61" y="790"/>
                  <a:pt x="50" y="781"/>
                  <a:pt x="39" y="772"/>
                </a:cubicBezTo>
                <a:cubicBezTo>
                  <a:pt x="39" y="771"/>
                  <a:pt x="39" y="771"/>
                  <a:pt x="40" y="770"/>
                </a:cubicBezTo>
                <a:cubicBezTo>
                  <a:pt x="55" y="777"/>
                  <a:pt x="70" y="784"/>
                  <a:pt x="85" y="791"/>
                </a:cubicBezTo>
                <a:cubicBezTo>
                  <a:pt x="85" y="791"/>
                  <a:pt x="86" y="790"/>
                  <a:pt x="86" y="790"/>
                </a:cubicBezTo>
                <a:cubicBezTo>
                  <a:pt x="70" y="777"/>
                  <a:pt x="55" y="764"/>
                  <a:pt x="39" y="751"/>
                </a:cubicBezTo>
                <a:cubicBezTo>
                  <a:pt x="40" y="750"/>
                  <a:pt x="40" y="750"/>
                  <a:pt x="40" y="749"/>
                </a:cubicBezTo>
                <a:cubicBezTo>
                  <a:pt x="96" y="778"/>
                  <a:pt x="153" y="804"/>
                  <a:pt x="208" y="835"/>
                </a:cubicBezTo>
                <a:cubicBezTo>
                  <a:pt x="262" y="867"/>
                  <a:pt x="313" y="903"/>
                  <a:pt x="367" y="937"/>
                </a:cubicBezTo>
                <a:cubicBezTo>
                  <a:pt x="354" y="923"/>
                  <a:pt x="342" y="909"/>
                  <a:pt x="329" y="896"/>
                </a:cubicBezTo>
                <a:cubicBezTo>
                  <a:pt x="300" y="866"/>
                  <a:pt x="265" y="844"/>
                  <a:pt x="229" y="824"/>
                </a:cubicBezTo>
                <a:cubicBezTo>
                  <a:pt x="192" y="803"/>
                  <a:pt x="156" y="779"/>
                  <a:pt x="120" y="756"/>
                </a:cubicBezTo>
                <a:cubicBezTo>
                  <a:pt x="114" y="753"/>
                  <a:pt x="108" y="750"/>
                  <a:pt x="103" y="746"/>
                </a:cubicBezTo>
                <a:cubicBezTo>
                  <a:pt x="101" y="745"/>
                  <a:pt x="101" y="742"/>
                  <a:pt x="100" y="740"/>
                </a:cubicBezTo>
                <a:cubicBezTo>
                  <a:pt x="102" y="740"/>
                  <a:pt x="104" y="738"/>
                  <a:pt x="106" y="739"/>
                </a:cubicBezTo>
                <a:cubicBezTo>
                  <a:pt x="115" y="740"/>
                  <a:pt x="124" y="742"/>
                  <a:pt x="134" y="742"/>
                </a:cubicBezTo>
                <a:cubicBezTo>
                  <a:pt x="109" y="723"/>
                  <a:pt x="84" y="704"/>
                  <a:pt x="65" y="677"/>
                </a:cubicBezTo>
                <a:cubicBezTo>
                  <a:pt x="68" y="678"/>
                  <a:pt x="69" y="678"/>
                  <a:pt x="70" y="678"/>
                </a:cubicBezTo>
                <a:cubicBezTo>
                  <a:pt x="92" y="692"/>
                  <a:pt x="117" y="700"/>
                  <a:pt x="141" y="708"/>
                </a:cubicBezTo>
                <a:cubicBezTo>
                  <a:pt x="188" y="724"/>
                  <a:pt x="229" y="750"/>
                  <a:pt x="269" y="778"/>
                </a:cubicBezTo>
                <a:cubicBezTo>
                  <a:pt x="294" y="796"/>
                  <a:pt x="319" y="815"/>
                  <a:pt x="349" y="827"/>
                </a:cubicBezTo>
                <a:cubicBezTo>
                  <a:pt x="351" y="828"/>
                  <a:pt x="352" y="828"/>
                  <a:pt x="355" y="829"/>
                </a:cubicBezTo>
                <a:cubicBezTo>
                  <a:pt x="333" y="800"/>
                  <a:pt x="311" y="771"/>
                  <a:pt x="275" y="760"/>
                </a:cubicBezTo>
                <a:cubicBezTo>
                  <a:pt x="216" y="741"/>
                  <a:pt x="162" y="711"/>
                  <a:pt x="111" y="675"/>
                </a:cubicBezTo>
                <a:cubicBezTo>
                  <a:pt x="96" y="665"/>
                  <a:pt x="80" y="656"/>
                  <a:pt x="64" y="647"/>
                </a:cubicBezTo>
                <a:cubicBezTo>
                  <a:pt x="62" y="646"/>
                  <a:pt x="59" y="644"/>
                  <a:pt x="57" y="642"/>
                </a:cubicBezTo>
                <a:cubicBezTo>
                  <a:pt x="57" y="641"/>
                  <a:pt x="57" y="641"/>
                  <a:pt x="58" y="640"/>
                </a:cubicBezTo>
                <a:cubicBezTo>
                  <a:pt x="76" y="645"/>
                  <a:pt x="95" y="648"/>
                  <a:pt x="113" y="654"/>
                </a:cubicBezTo>
                <a:cubicBezTo>
                  <a:pt x="145" y="663"/>
                  <a:pt x="176" y="672"/>
                  <a:pt x="207" y="683"/>
                </a:cubicBezTo>
                <a:cubicBezTo>
                  <a:pt x="249" y="698"/>
                  <a:pt x="282" y="724"/>
                  <a:pt x="315" y="752"/>
                </a:cubicBezTo>
                <a:cubicBezTo>
                  <a:pt x="321" y="758"/>
                  <a:pt x="328" y="762"/>
                  <a:pt x="335" y="768"/>
                </a:cubicBezTo>
                <a:cubicBezTo>
                  <a:pt x="333" y="755"/>
                  <a:pt x="332" y="744"/>
                  <a:pt x="330" y="734"/>
                </a:cubicBezTo>
                <a:cubicBezTo>
                  <a:pt x="327" y="719"/>
                  <a:pt x="315" y="711"/>
                  <a:pt x="304" y="703"/>
                </a:cubicBezTo>
                <a:cubicBezTo>
                  <a:pt x="290" y="694"/>
                  <a:pt x="274" y="687"/>
                  <a:pt x="260" y="678"/>
                </a:cubicBezTo>
                <a:cubicBezTo>
                  <a:pt x="239" y="663"/>
                  <a:pt x="218" y="648"/>
                  <a:pt x="198" y="632"/>
                </a:cubicBezTo>
                <a:cubicBezTo>
                  <a:pt x="181" y="619"/>
                  <a:pt x="165" y="607"/>
                  <a:pt x="144" y="604"/>
                </a:cubicBezTo>
                <a:cubicBezTo>
                  <a:pt x="143" y="603"/>
                  <a:pt x="142" y="603"/>
                  <a:pt x="142" y="602"/>
                </a:cubicBezTo>
                <a:cubicBezTo>
                  <a:pt x="142" y="601"/>
                  <a:pt x="142" y="601"/>
                  <a:pt x="142" y="600"/>
                </a:cubicBezTo>
                <a:cubicBezTo>
                  <a:pt x="163" y="603"/>
                  <a:pt x="184" y="606"/>
                  <a:pt x="204" y="608"/>
                </a:cubicBezTo>
                <a:cubicBezTo>
                  <a:pt x="185" y="594"/>
                  <a:pt x="164" y="578"/>
                  <a:pt x="144" y="562"/>
                </a:cubicBezTo>
                <a:cubicBezTo>
                  <a:pt x="131" y="552"/>
                  <a:pt x="117" y="543"/>
                  <a:pt x="104" y="533"/>
                </a:cubicBezTo>
                <a:cubicBezTo>
                  <a:pt x="101" y="531"/>
                  <a:pt x="100" y="528"/>
                  <a:pt x="98" y="525"/>
                </a:cubicBezTo>
                <a:cubicBezTo>
                  <a:pt x="96" y="523"/>
                  <a:pt x="94" y="521"/>
                  <a:pt x="92" y="519"/>
                </a:cubicBezTo>
                <a:cubicBezTo>
                  <a:pt x="76" y="511"/>
                  <a:pt x="61" y="503"/>
                  <a:pt x="46" y="494"/>
                </a:cubicBezTo>
                <a:cubicBezTo>
                  <a:pt x="44" y="493"/>
                  <a:pt x="41" y="492"/>
                  <a:pt x="39" y="491"/>
                </a:cubicBezTo>
                <a:cubicBezTo>
                  <a:pt x="39" y="490"/>
                  <a:pt x="39" y="489"/>
                  <a:pt x="39" y="488"/>
                </a:cubicBezTo>
                <a:cubicBezTo>
                  <a:pt x="49" y="490"/>
                  <a:pt x="59" y="491"/>
                  <a:pt x="69" y="492"/>
                </a:cubicBezTo>
                <a:cubicBezTo>
                  <a:pt x="134" y="504"/>
                  <a:pt x="196" y="526"/>
                  <a:pt x="255" y="557"/>
                </a:cubicBezTo>
                <a:cubicBezTo>
                  <a:pt x="273" y="567"/>
                  <a:pt x="292" y="575"/>
                  <a:pt x="311" y="583"/>
                </a:cubicBezTo>
                <a:cubicBezTo>
                  <a:pt x="311" y="584"/>
                  <a:pt x="313" y="584"/>
                  <a:pt x="315" y="584"/>
                </a:cubicBezTo>
                <a:cubicBezTo>
                  <a:pt x="313" y="582"/>
                  <a:pt x="312" y="580"/>
                  <a:pt x="311" y="579"/>
                </a:cubicBezTo>
                <a:cubicBezTo>
                  <a:pt x="288" y="557"/>
                  <a:pt x="263" y="537"/>
                  <a:pt x="235" y="521"/>
                </a:cubicBezTo>
                <a:cubicBezTo>
                  <a:pt x="195" y="498"/>
                  <a:pt x="157" y="472"/>
                  <a:pt x="119" y="448"/>
                </a:cubicBezTo>
                <a:cubicBezTo>
                  <a:pt x="119" y="447"/>
                  <a:pt x="119" y="446"/>
                  <a:pt x="120" y="445"/>
                </a:cubicBezTo>
                <a:cubicBezTo>
                  <a:pt x="135" y="448"/>
                  <a:pt x="150" y="451"/>
                  <a:pt x="165" y="454"/>
                </a:cubicBezTo>
                <a:cubicBezTo>
                  <a:pt x="180" y="458"/>
                  <a:pt x="195" y="462"/>
                  <a:pt x="210" y="466"/>
                </a:cubicBezTo>
                <a:cubicBezTo>
                  <a:pt x="160" y="431"/>
                  <a:pt x="115" y="387"/>
                  <a:pt x="56" y="365"/>
                </a:cubicBezTo>
                <a:cubicBezTo>
                  <a:pt x="56" y="365"/>
                  <a:pt x="56" y="364"/>
                  <a:pt x="56" y="363"/>
                </a:cubicBezTo>
                <a:cubicBezTo>
                  <a:pt x="62" y="362"/>
                  <a:pt x="68" y="361"/>
                  <a:pt x="73" y="361"/>
                </a:cubicBezTo>
                <a:cubicBezTo>
                  <a:pt x="97" y="361"/>
                  <a:pt x="120" y="367"/>
                  <a:pt x="143" y="374"/>
                </a:cubicBezTo>
                <a:cubicBezTo>
                  <a:pt x="184" y="388"/>
                  <a:pt x="224" y="402"/>
                  <a:pt x="265" y="415"/>
                </a:cubicBezTo>
                <a:cubicBezTo>
                  <a:pt x="267" y="416"/>
                  <a:pt x="268" y="416"/>
                  <a:pt x="272" y="417"/>
                </a:cubicBezTo>
                <a:cubicBezTo>
                  <a:pt x="259" y="406"/>
                  <a:pt x="247" y="397"/>
                  <a:pt x="235" y="387"/>
                </a:cubicBezTo>
                <a:cubicBezTo>
                  <a:pt x="227" y="380"/>
                  <a:pt x="218" y="373"/>
                  <a:pt x="212" y="364"/>
                </a:cubicBezTo>
                <a:cubicBezTo>
                  <a:pt x="194" y="341"/>
                  <a:pt x="170" y="326"/>
                  <a:pt x="145" y="313"/>
                </a:cubicBezTo>
                <a:cubicBezTo>
                  <a:pt x="124" y="303"/>
                  <a:pt x="104" y="293"/>
                  <a:pt x="81" y="282"/>
                </a:cubicBezTo>
                <a:cubicBezTo>
                  <a:pt x="93" y="282"/>
                  <a:pt x="104" y="283"/>
                  <a:pt x="115" y="284"/>
                </a:cubicBezTo>
                <a:cubicBezTo>
                  <a:pt x="148" y="288"/>
                  <a:pt x="179" y="302"/>
                  <a:pt x="210" y="314"/>
                </a:cubicBezTo>
                <a:cubicBezTo>
                  <a:pt x="241" y="326"/>
                  <a:pt x="273" y="338"/>
                  <a:pt x="304" y="350"/>
                </a:cubicBezTo>
                <a:cubicBezTo>
                  <a:pt x="305" y="351"/>
                  <a:pt x="306" y="351"/>
                  <a:pt x="309" y="350"/>
                </a:cubicBezTo>
                <a:cubicBezTo>
                  <a:pt x="308" y="347"/>
                  <a:pt x="307" y="343"/>
                  <a:pt x="304" y="342"/>
                </a:cubicBezTo>
                <a:cubicBezTo>
                  <a:pt x="271" y="327"/>
                  <a:pt x="241" y="308"/>
                  <a:pt x="212" y="287"/>
                </a:cubicBezTo>
                <a:cubicBezTo>
                  <a:pt x="189" y="271"/>
                  <a:pt x="169" y="253"/>
                  <a:pt x="147" y="238"/>
                </a:cubicBezTo>
                <a:cubicBezTo>
                  <a:pt x="134" y="229"/>
                  <a:pt x="120" y="222"/>
                  <a:pt x="106" y="214"/>
                </a:cubicBezTo>
                <a:cubicBezTo>
                  <a:pt x="126" y="214"/>
                  <a:pt x="145" y="220"/>
                  <a:pt x="164" y="225"/>
                </a:cubicBezTo>
                <a:cubicBezTo>
                  <a:pt x="151" y="218"/>
                  <a:pt x="138" y="210"/>
                  <a:pt x="123" y="202"/>
                </a:cubicBezTo>
                <a:cubicBezTo>
                  <a:pt x="139" y="199"/>
                  <a:pt x="152" y="202"/>
                  <a:pt x="165" y="205"/>
                </a:cubicBezTo>
                <a:cubicBezTo>
                  <a:pt x="193" y="211"/>
                  <a:pt x="216" y="227"/>
                  <a:pt x="240" y="242"/>
                </a:cubicBezTo>
                <a:cubicBezTo>
                  <a:pt x="249" y="248"/>
                  <a:pt x="258" y="254"/>
                  <a:pt x="268" y="259"/>
                </a:cubicBezTo>
                <a:cubicBezTo>
                  <a:pt x="229" y="223"/>
                  <a:pt x="201" y="178"/>
                  <a:pt x="170" y="134"/>
                </a:cubicBezTo>
                <a:cubicBezTo>
                  <a:pt x="219" y="164"/>
                  <a:pt x="255" y="205"/>
                  <a:pt x="287" y="249"/>
                </a:cubicBezTo>
                <a:cubicBezTo>
                  <a:pt x="265" y="177"/>
                  <a:pt x="235" y="105"/>
                  <a:pt x="239" y="27"/>
                </a:cubicBezTo>
                <a:cubicBezTo>
                  <a:pt x="253" y="60"/>
                  <a:pt x="263" y="94"/>
                  <a:pt x="272" y="128"/>
                </a:cubicBezTo>
                <a:cubicBezTo>
                  <a:pt x="281" y="163"/>
                  <a:pt x="289" y="197"/>
                  <a:pt x="297" y="227"/>
                </a:cubicBezTo>
                <a:cubicBezTo>
                  <a:pt x="309" y="154"/>
                  <a:pt x="322" y="77"/>
                  <a:pt x="334" y="0"/>
                </a:cubicBezTo>
                <a:cubicBezTo>
                  <a:pt x="342" y="40"/>
                  <a:pt x="342" y="80"/>
                  <a:pt x="339" y="120"/>
                </a:cubicBezTo>
                <a:cubicBezTo>
                  <a:pt x="337" y="160"/>
                  <a:pt x="332" y="200"/>
                  <a:pt x="317" y="238"/>
                </a:cubicBezTo>
                <a:cubicBezTo>
                  <a:pt x="318" y="238"/>
                  <a:pt x="319" y="238"/>
                  <a:pt x="320" y="238"/>
                </a:cubicBezTo>
                <a:cubicBezTo>
                  <a:pt x="326" y="222"/>
                  <a:pt x="332" y="206"/>
                  <a:pt x="338" y="190"/>
                </a:cubicBezTo>
                <a:cubicBezTo>
                  <a:pt x="354" y="146"/>
                  <a:pt x="369" y="102"/>
                  <a:pt x="385" y="58"/>
                </a:cubicBezTo>
                <a:cubicBezTo>
                  <a:pt x="387" y="50"/>
                  <a:pt x="390" y="43"/>
                  <a:pt x="394" y="36"/>
                </a:cubicBezTo>
                <a:cubicBezTo>
                  <a:pt x="397" y="62"/>
                  <a:pt x="389" y="86"/>
                  <a:pt x="386" y="110"/>
                </a:cubicBezTo>
                <a:cubicBezTo>
                  <a:pt x="395" y="89"/>
                  <a:pt x="405" y="67"/>
                  <a:pt x="414" y="45"/>
                </a:cubicBezTo>
                <a:cubicBezTo>
                  <a:pt x="415" y="46"/>
                  <a:pt x="416" y="46"/>
                  <a:pt x="417" y="46"/>
                </a:cubicBezTo>
                <a:cubicBezTo>
                  <a:pt x="411" y="79"/>
                  <a:pt x="406" y="112"/>
                  <a:pt x="401" y="141"/>
                </a:cubicBezTo>
                <a:cubicBezTo>
                  <a:pt x="409" y="123"/>
                  <a:pt x="419" y="101"/>
                  <a:pt x="429" y="79"/>
                </a:cubicBezTo>
                <a:cubicBezTo>
                  <a:pt x="411" y="170"/>
                  <a:pt x="394" y="261"/>
                  <a:pt x="359" y="348"/>
                </a:cubicBezTo>
                <a:cubicBezTo>
                  <a:pt x="356" y="356"/>
                  <a:pt x="353" y="365"/>
                  <a:pt x="348" y="373"/>
                </a:cubicBezTo>
                <a:cubicBezTo>
                  <a:pt x="339" y="389"/>
                  <a:pt x="339" y="407"/>
                  <a:pt x="339" y="425"/>
                </a:cubicBezTo>
                <a:cubicBezTo>
                  <a:pt x="339" y="427"/>
                  <a:pt x="339" y="429"/>
                  <a:pt x="339" y="431"/>
                </a:cubicBezTo>
                <a:cubicBezTo>
                  <a:pt x="339" y="431"/>
                  <a:pt x="340" y="432"/>
                  <a:pt x="340" y="432"/>
                </a:cubicBezTo>
                <a:cubicBezTo>
                  <a:pt x="361" y="384"/>
                  <a:pt x="380" y="335"/>
                  <a:pt x="402" y="287"/>
                </a:cubicBezTo>
                <a:cubicBezTo>
                  <a:pt x="424" y="239"/>
                  <a:pt x="442" y="189"/>
                  <a:pt x="469" y="144"/>
                </a:cubicBezTo>
                <a:cubicBezTo>
                  <a:pt x="470" y="144"/>
                  <a:pt x="471" y="144"/>
                  <a:pt x="472" y="145"/>
                </a:cubicBezTo>
                <a:cubicBezTo>
                  <a:pt x="470" y="151"/>
                  <a:pt x="467" y="158"/>
                  <a:pt x="465" y="164"/>
                </a:cubicBezTo>
                <a:cubicBezTo>
                  <a:pt x="442" y="231"/>
                  <a:pt x="419" y="298"/>
                  <a:pt x="395" y="365"/>
                </a:cubicBezTo>
                <a:cubicBezTo>
                  <a:pt x="389" y="381"/>
                  <a:pt x="381" y="397"/>
                  <a:pt x="375" y="413"/>
                </a:cubicBezTo>
                <a:cubicBezTo>
                  <a:pt x="366" y="440"/>
                  <a:pt x="363" y="474"/>
                  <a:pt x="366" y="507"/>
                </a:cubicBezTo>
                <a:cubicBezTo>
                  <a:pt x="367" y="505"/>
                  <a:pt x="368" y="504"/>
                  <a:pt x="369" y="502"/>
                </a:cubicBezTo>
                <a:cubicBezTo>
                  <a:pt x="387" y="472"/>
                  <a:pt x="397" y="438"/>
                  <a:pt x="402" y="403"/>
                </a:cubicBezTo>
                <a:cubicBezTo>
                  <a:pt x="405" y="380"/>
                  <a:pt x="410" y="357"/>
                  <a:pt x="420" y="335"/>
                </a:cubicBezTo>
                <a:cubicBezTo>
                  <a:pt x="421" y="333"/>
                  <a:pt x="422" y="331"/>
                  <a:pt x="423" y="330"/>
                </a:cubicBezTo>
                <a:cubicBezTo>
                  <a:pt x="423" y="329"/>
                  <a:pt x="424" y="329"/>
                  <a:pt x="425" y="329"/>
                </a:cubicBezTo>
                <a:cubicBezTo>
                  <a:pt x="424" y="345"/>
                  <a:pt x="422" y="360"/>
                  <a:pt x="421" y="375"/>
                </a:cubicBezTo>
                <a:cubicBezTo>
                  <a:pt x="444" y="327"/>
                  <a:pt x="459" y="274"/>
                  <a:pt x="495" y="232"/>
                </a:cubicBezTo>
                <a:cubicBezTo>
                  <a:pt x="493" y="237"/>
                  <a:pt x="492" y="243"/>
                  <a:pt x="490" y="248"/>
                </a:cubicBezTo>
                <a:cubicBezTo>
                  <a:pt x="488" y="254"/>
                  <a:pt x="487" y="259"/>
                  <a:pt x="485" y="265"/>
                </a:cubicBezTo>
                <a:cubicBezTo>
                  <a:pt x="467" y="314"/>
                  <a:pt x="451" y="365"/>
                  <a:pt x="431" y="414"/>
                </a:cubicBezTo>
                <a:cubicBezTo>
                  <a:pt x="415" y="455"/>
                  <a:pt x="396" y="495"/>
                  <a:pt x="378" y="536"/>
                </a:cubicBezTo>
                <a:cubicBezTo>
                  <a:pt x="373" y="547"/>
                  <a:pt x="370" y="559"/>
                  <a:pt x="366" y="570"/>
                </a:cubicBezTo>
                <a:cubicBezTo>
                  <a:pt x="365" y="573"/>
                  <a:pt x="365" y="577"/>
                  <a:pt x="365" y="581"/>
                </a:cubicBezTo>
                <a:cubicBezTo>
                  <a:pt x="377" y="560"/>
                  <a:pt x="387" y="538"/>
                  <a:pt x="400" y="519"/>
                </a:cubicBezTo>
                <a:cubicBezTo>
                  <a:pt x="429" y="475"/>
                  <a:pt x="448" y="427"/>
                  <a:pt x="472" y="382"/>
                </a:cubicBezTo>
                <a:cubicBezTo>
                  <a:pt x="483" y="360"/>
                  <a:pt x="495" y="339"/>
                  <a:pt x="508" y="319"/>
                </a:cubicBezTo>
                <a:cubicBezTo>
                  <a:pt x="514" y="309"/>
                  <a:pt x="522" y="301"/>
                  <a:pt x="529" y="293"/>
                </a:cubicBezTo>
                <a:cubicBezTo>
                  <a:pt x="530" y="293"/>
                  <a:pt x="531" y="293"/>
                  <a:pt x="531" y="294"/>
                </a:cubicBezTo>
                <a:cubicBezTo>
                  <a:pt x="531" y="296"/>
                  <a:pt x="530" y="298"/>
                  <a:pt x="529" y="299"/>
                </a:cubicBezTo>
                <a:cubicBezTo>
                  <a:pt x="525" y="307"/>
                  <a:pt x="520" y="315"/>
                  <a:pt x="516" y="323"/>
                </a:cubicBezTo>
                <a:cubicBezTo>
                  <a:pt x="511" y="334"/>
                  <a:pt x="505" y="344"/>
                  <a:pt x="504" y="357"/>
                </a:cubicBezTo>
                <a:cubicBezTo>
                  <a:pt x="503" y="370"/>
                  <a:pt x="496" y="382"/>
                  <a:pt x="492" y="394"/>
                </a:cubicBezTo>
                <a:cubicBezTo>
                  <a:pt x="466" y="465"/>
                  <a:pt x="440" y="537"/>
                  <a:pt x="413" y="609"/>
                </a:cubicBezTo>
                <a:cubicBezTo>
                  <a:pt x="403" y="635"/>
                  <a:pt x="391" y="659"/>
                  <a:pt x="380" y="685"/>
                </a:cubicBezTo>
                <a:cubicBezTo>
                  <a:pt x="377" y="694"/>
                  <a:pt x="376" y="704"/>
                  <a:pt x="373" y="713"/>
                </a:cubicBezTo>
                <a:cubicBezTo>
                  <a:pt x="374" y="713"/>
                  <a:pt x="374" y="713"/>
                  <a:pt x="375" y="714"/>
                </a:cubicBezTo>
                <a:cubicBezTo>
                  <a:pt x="376" y="713"/>
                  <a:pt x="376" y="713"/>
                  <a:pt x="376" y="712"/>
                </a:cubicBezTo>
                <a:cubicBezTo>
                  <a:pt x="396" y="664"/>
                  <a:pt x="422" y="619"/>
                  <a:pt x="448" y="573"/>
                </a:cubicBezTo>
                <a:cubicBezTo>
                  <a:pt x="459" y="552"/>
                  <a:pt x="469" y="529"/>
                  <a:pt x="479" y="507"/>
                </a:cubicBezTo>
                <a:cubicBezTo>
                  <a:pt x="497" y="472"/>
                  <a:pt x="517" y="439"/>
                  <a:pt x="545" y="411"/>
                </a:cubicBezTo>
                <a:cubicBezTo>
                  <a:pt x="541" y="419"/>
                  <a:pt x="537" y="427"/>
                  <a:pt x="533" y="436"/>
                </a:cubicBezTo>
                <a:cubicBezTo>
                  <a:pt x="505" y="499"/>
                  <a:pt x="479" y="562"/>
                  <a:pt x="451" y="625"/>
                </a:cubicBezTo>
                <a:cubicBezTo>
                  <a:pt x="431" y="668"/>
                  <a:pt x="410" y="710"/>
                  <a:pt x="390" y="752"/>
                </a:cubicBezTo>
                <a:cubicBezTo>
                  <a:pt x="382" y="768"/>
                  <a:pt x="375" y="783"/>
                  <a:pt x="376" y="803"/>
                </a:cubicBezTo>
                <a:cubicBezTo>
                  <a:pt x="379" y="798"/>
                  <a:pt x="381" y="795"/>
                  <a:pt x="383" y="791"/>
                </a:cubicBezTo>
                <a:cubicBezTo>
                  <a:pt x="405" y="750"/>
                  <a:pt x="427" y="709"/>
                  <a:pt x="449" y="668"/>
                </a:cubicBezTo>
                <a:cubicBezTo>
                  <a:pt x="477" y="618"/>
                  <a:pt x="507" y="569"/>
                  <a:pt x="544" y="525"/>
                </a:cubicBezTo>
                <a:cubicBezTo>
                  <a:pt x="552" y="516"/>
                  <a:pt x="560" y="508"/>
                  <a:pt x="570" y="500"/>
                </a:cubicBezTo>
                <a:cubicBezTo>
                  <a:pt x="561" y="519"/>
                  <a:pt x="552" y="538"/>
                  <a:pt x="543" y="556"/>
                </a:cubicBezTo>
                <a:cubicBezTo>
                  <a:pt x="502" y="644"/>
                  <a:pt x="456" y="728"/>
                  <a:pt x="402" y="808"/>
                </a:cubicBezTo>
                <a:cubicBezTo>
                  <a:pt x="393" y="820"/>
                  <a:pt x="385" y="833"/>
                  <a:pt x="383" y="848"/>
                </a:cubicBezTo>
                <a:cubicBezTo>
                  <a:pt x="383" y="851"/>
                  <a:pt x="383" y="854"/>
                  <a:pt x="383" y="858"/>
                </a:cubicBezTo>
                <a:cubicBezTo>
                  <a:pt x="414" y="801"/>
                  <a:pt x="446" y="746"/>
                  <a:pt x="485" y="695"/>
                </a:cubicBezTo>
                <a:cubicBezTo>
                  <a:pt x="524" y="644"/>
                  <a:pt x="555" y="588"/>
                  <a:pt x="600" y="542"/>
                </a:cubicBezTo>
                <a:cubicBezTo>
                  <a:pt x="601" y="542"/>
                  <a:pt x="602" y="543"/>
                  <a:pt x="603" y="543"/>
                </a:cubicBezTo>
                <a:cubicBezTo>
                  <a:pt x="598" y="551"/>
                  <a:pt x="594" y="559"/>
                  <a:pt x="589" y="567"/>
                </a:cubicBezTo>
                <a:cubicBezTo>
                  <a:pt x="562" y="616"/>
                  <a:pt x="536" y="665"/>
                  <a:pt x="508" y="714"/>
                </a:cubicBezTo>
                <a:cubicBezTo>
                  <a:pt x="476" y="767"/>
                  <a:pt x="442" y="820"/>
                  <a:pt x="408" y="873"/>
                </a:cubicBezTo>
                <a:cubicBezTo>
                  <a:pt x="402" y="883"/>
                  <a:pt x="403" y="894"/>
                  <a:pt x="400" y="904"/>
                </a:cubicBezTo>
                <a:cubicBezTo>
                  <a:pt x="399" y="909"/>
                  <a:pt x="399" y="914"/>
                  <a:pt x="398" y="920"/>
                </a:cubicBezTo>
                <a:cubicBezTo>
                  <a:pt x="412" y="900"/>
                  <a:pt x="424" y="881"/>
                  <a:pt x="436" y="863"/>
                </a:cubicBezTo>
                <a:cubicBezTo>
                  <a:pt x="473" y="809"/>
                  <a:pt x="510" y="755"/>
                  <a:pt x="547" y="702"/>
                </a:cubicBezTo>
                <a:cubicBezTo>
                  <a:pt x="571" y="669"/>
                  <a:pt x="595" y="636"/>
                  <a:pt x="619" y="603"/>
                </a:cubicBezTo>
                <a:cubicBezTo>
                  <a:pt x="625" y="594"/>
                  <a:pt x="632" y="588"/>
                  <a:pt x="640" y="581"/>
                </a:cubicBezTo>
                <a:cubicBezTo>
                  <a:pt x="632" y="597"/>
                  <a:pt x="624" y="613"/>
                  <a:pt x="616" y="629"/>
                </a:cubicBezTo>
                <a:cubicBezTo>
                  <a:pt x="569" y="722"/>
                  <a:pt x="513" y="809"/>
                  <a:pt x="461" y="899"/>
                </a:cubicBezTo>
                <a:cubicBezTo>
                  <a:pt x="448" y="920"/>
                  <a:pt x="432" y="938"/>
                  <a:pt x="416" y="957"/>
                </a:cubicBezTo>
                <a:cubicBezTo>
                  <a:pt x="407" y="967"/>
                  <a:pt x="402" y="978"/>
                  <a:pt x="403" y="991"/>
                </a:cubicBezTo>
                <a:cubicBezTo>
                  <a:pt x="403" y="1003"/>
                  <a:pt x="403" y="1015"/>
                  <a:pt x="403" y="1027"/>
                </a:cubicBezTo>
                <a:cubicBezTo>
                  <a:pt x="403" y="1027"/>
                  <a:pt x="403" y="1027"/>
                  <a:pt x="404" y="1026"/>
                </a:cubicBezTo>
                <a:cubicBezTo>
                  <a:pt x="428" y="991"/>
                  <a:pt x="453" y="955"/>
                  <a:pt x="476" y="919"/>
                </a:cubicBezTo>
                <a:cubicBezTo>
                  <a:pt x="503" y="879"/>
                  <a:pt x="529" y="837"/>
                  <a:pt x="555" y="796"/>
                </a:cubicBezTo>
                <a:cubicBezTo>
                  <a:pt x="583" y="754"/>
                  <a:pt x="613" y="713"/>
                  <a:pt x="651" y="678"/>
                </a:cubicBezTo>
                <a:cubicBezTo>
                  <a:pt x="653" y="676"/>
                  <a:pt x="655" y="674"/>
                  <a:pt x="658" y="673"/>
                </a:cubicBezTo>
                <a:cubicBezTo>
                  <a:pt x="657" y="675"/>
                  <a:pt x="657" y="676"/>
                  <a:pt x="656" y="678"/>
                </a:cubicBezTo>
                <a:cubicBezTo>
                  <a:pt x="608" y="763"/>
                  <a:pt x="560" y="848"/>
                  <a:pt x="511" y="933"/>
                </a:cubicBezTo>
                <a:cubicBezTo>
                  <a:pt x="486" y="975"/>
                  <a:pt x="459" y="1015"/>
                  <a:pt x="424" y="1049"/>
                </a:cubicBezTo>
                <a:cubicBezTo>
                  <a:pt x="419" y="1054"/>
                  <a:pt x="416" y="1060"/>
                  <a:pt x="416" y="1068"/>
                </a:cubicBezTo>
                <a:cubicBezTo>
                  <a:pt x="415" y="1076"/>
                  <a:pt x="414" y="1084"/>
                  <a:pt x="412" y="1095"/>
                </a:cubicBezTo>
                <a:cubicBezTo>
                  <a:pt x="414" y="1092"/>
                  <a:pt x="415" y="1091"/>
                  <a:pt x="416" y="1090"/>
                </a:cubicBezTo>
                <a:cubicBezTo>
                  <a:pt x="446" y="1035"/>
                  <a:pt x="483" y="986"/>
                  <a:pt x="525" y="940"/>
                </a:cubicBezTo>
                <a:cubicBezTo>
                  <a:pt x="565" y="895"/>
                  <a:pt x="602" y="846"/>
                  <a:pt x="636" y="796"/>
                </a:cubicBezTo>
                <a:cubicBezTo>
                  <a:pt x="650" y="776"/>
                  <a:pt x="666" y="757"/>
                  <a:pt x="687" y="741"/>
                </a:cubicBezTo>
                <a:cubicBezTo>
                  <a:pt x="684" y="746"/>
                  <a:pt x="680" y="751"/>
                  <a:pt x="677" y="756"/>
                </a:cubicBezTo>
                <a:cubicBezTo>
                  <a:pt x="637" y="822"/>
                  <a:pt x="598" y="888"/>
                  <a:pt x="556" y="953"/>
                </a:cubicBezTo>
                <a:cubicBezTo>
                  <a:pt x="524" y="1004"/>
                  <a:pt x="490" y="1053"/>
                  <a:pt x="450" y="1098"/>
                </a:cubicBezTo>
                <a:cubicBezTo>
                  <a:pt x="445" y="1104"/>
                  <a:pt x="440" y="1110"/>
                  <a:pt x="433" y="1115"/>
                </a:cubicBezTo>
                <a:cubicBezTo>
                  <a:pt x="421" y="1125"/>
                  <a:pt x="415" y="1138"/>
                  <a:pt x="413" y="1154"/>
                </a:cubicBezTo>
                <a:cubicBezTo>
                  <a:pt x="412" y="1164"/>
                  <a:pt x="411" y="1173"/>
                  <a:pt x="411" y="1184"/>
                </a:cubicBezTo>
                <a:cubicBezTo>
                  <a:pt x="419" y="1173"/>
                  <a:pt x="428" y="1163"/>
                  <a:pt x="436" y="1152"/>
                </a:cubicBezTo>
                <a:cubicBezTo>
                  <a:pt x="451" y="1130"/>
                  <a:pt x="465" y="1108"/>
                  <a:pt x="479" y="1085"/>
                </a:cubicBezTo>
                <a:cubicBezTo>
                  <a:pt x="499" y="1053"/>
                  <a:pt x="522" y="1024"/>
                  <a:pt x="546" y="996"/>
                </a:cubicBezTo>
                <a:cubicBezTo>
                  <a:pt x="579" y="960"/>
                  <a:pt x="608" y="922"/>
                  <a:pt x="635" y="883"/>
                </a:cubicBezTo>
                <a:cubicBezTo>
                  <a:pt x="646" y="866"/>
                  <a:pt x="660" y="852"/>
                  <a:pt x="673" y="837"/>
                </a:cubicBezTo>
                <a:cubicBezTo>
                  <a:pt x="673" y="838"/>
                  <a:pt x="674" y="838"/>
                  <a:pt x="675" y="839"/>
                </a:cubicBezTo>
                <a:cubicBezTo>
                  <a:pt x="675" y="839"/>
                  <a:pt x="675" y="840"/>
                  <a:pt x="675" y="841"/>
                </a:cubicBezTo>
                <a:cubicBezTo>
                  <a:pt x="655" y="874"/>
                  <a:pt x="636" y="908"/>
                  <a:pt x="615" y="941"/>
                </a:cubicBezTo>
                <a:cubicBezTo>
                  <a:pt x="582" y="994"/>
                  <a:pt x="549" y="1047"/>
                  <a:pt x="516" y="1100"/>
                </a:cubicBezTo>
                <a:cubicBezTo>
                  <a:pt x="504" y="1118"/>
                  <a:pt x="494" y="1137"/>
                  <a:pt x="481" y="1153"/>
                </a:cubicBezTo>
                <a:cubicBezTo>
                  <a:pt x="469" y="1169"/>
                  <a:pt x="455" y="1183"/>
                  <a:pt x="441" y="1195"/>
                </a:cubicBezTo>
                <a:cubicBezTo>
                  <a:pt x="425" y="1208"/>
                  <a:pt x="422" y="1225"/>
                  <a:pt x="419" y="1243"/>
                </a:cubicBezTo>
                <a:cubicBezTo>
                  <a:pt x="418" y="1248"/>
                  <a:pt x="418" y="1253"/>
                  <a:pt x="418" y="1258"/>
                </a:cubicBezTo>
                <a:cubicBezTo>
                  <a:pt x="421" y="1253"/>
                  <a:pt x="424" y="1248"/>
                  <a:pt x="427" y="1243"/>
                </a:cubicBezTo>
                <a:cubicBezTo>
                  <a:pt x="454" y="1200"/>
                  <a:pt x="485" y="1160"/>
                  <a:pt x="518" y="1121"/>
                </a:cubicBezTo>
                <a:cubicBezTo>
                  <a:pt x="561" y="1070"/>
                  <a:pt x="604" y="1020"/>
                  <a:pt x="649" y="971"/>
                </a:cubicBezTo>
                <a:cubicBezTo>
                  <a:pt x="663" y="955"/>
                  <a:pt x="680" y="943"/>
                  <a:pt x="697" y="929"/>
                </a:cubicBezTo>
                <a:cubicBezTo>
                  <a:pt x="697" y="930"/>
                  <a:pt x="698" y="930"/>
                  <a:pt x="698" y="931"/>
                </a:cubicBezTo>
                <a:cubicBezTo>
                  <a:pt x="689" y="943"/>
                  <a:pt x="679" y="953"/>
                  <a:pt x="670" y="965"/>
                </a:cubicBezTo>
                <a:cubicBezTo>
                  <a:pt x="635" y="1014"/>
                  <a:pt x="600" y="1063"/>
                  <a:pt x="565" y="1112"/>
                </a:cubicBezTo>
                <a:cubicBezTo>
                  <a:pt x="525" y="1168"/>
                  <a:pt x="484" y="1223"/>
                  <a:pt x="435" y="1270"/>
                </a:cubicBezTo>
                <a:cubicBezTo>
                  <a:pt x="421" y="1284"/>
                  <a:pt x="414" y="1299"/>
                  <a:pt x="416" y="1318"/>
                </a:cubicBezTo>
                <a:cubicBezTo>
                  <a:pt x="416" y="1326"/>
                  <a:pt x="416" y="1334"/>
                  <a:pt x="416" y="1344"/>
                </a:cubicBezTo>
                <a:cubicBezTo>
                  <a:pt x="514" y="1226"/>
                  <a:pt x="611" y="1110"/>
                  <a:pt x="729" y="1013"/>
                </a:cubicBezTo>
                <a:cubicBezTo>
                  <a:pt x="730" y="1014"/>
                  <a:pt x="731" y="1015"/>
                  <a:pt x="731" y="1015"/>
                </a:cubicBezTo>
                <a:cubicBezTo>
                  <a:pt x="724" y="1025"/>
                  <a:pt x="716" y="1035"/>
                  <a:pt x="709" y="1045"/>
                </a:cubicBezTo>
                <a:cubicBezTo>
                  <a:pt x="651" y="1118"/>
                  <a:pt x="594" y="1192"/>
                  <a:pt x="530" y="1260"/>
                </a:cubicBezTo>
                <a:cubicBezTo>
                  <a:pt x="501" y="1290"/>
                  <a:pt x="470" y="1319"/>
                  <a:pt x="438" y="1347"/>
                </a:cubicBezTo>
                <a:cubicBezTo>
                  <a:pt x="426" y="1358"/>
                  <a:pt x="419" y="1370"/>
                  <a:pt x="419" y="1387"/>
                </a:cubicBezTo>
                <a:cubicBezTo>
                  <a:pt x="419" y="1393"/>
                  <a:pt x="419" y="1400"/>
                  <a:pt x="419" y="1407"/>
                </a:cubicBezTo>
                <a:cubicBezTo>
                  <a:pt x="420" y="1406"/>
                  <a:pt x="421" y="1405"/>
                  <a:pt x="423" y="1404"/>
                </a:cubicBezTo>
                <a:cubicBezTo>
                  <a:pt x="485" y="1321"/>
                  <a:pt x="551" y="1241"/>
                  <a:pt x="624" y="1167"/>
                </a:cubicBezTo>
                <a:cubicBezTo>
                  <a:pt x="651" y="1139"/>
                  <a:pt x="680" y="1113"/>
                  <a:pt x="709" y="1087"/>
                </a:cubicBezTo>
                <a:cubicBezTo>
                  <a:pt x="721" y="1075"/>
                  <a:pt x="735" y="1066"/>
                  <a:pt x="750" y="1058"/>
                </a:cubicBezTo>
                <a:cubicBezTo>
                  <a:pt x="750" y="1058"/>
                  <a:pt x="749" y="1059"/>
                  <a:pt x="749" y="1060"/>
                </a:cubicBezTo>
                <a:cubicBezTo>
                  <a:pt x="674" y="1151"/>
                  <a:pt x="600" y="1243"/>
                  <a:pt x="524" y="1334"/>
                </a:cubicBezTo>
                <a:cubicBezTo>
                  <a:pt x="503" y="1360"/>
                  <a:pt x="479" y="1384"/>
                  <a:pt x="456" y="1408"/>
                </a:cubicBezTo>
                <a:cubicBezTo>
                  <a:pt x="450" y="1415"/>
                  <a:pt x="442" y="1420"/>
                  <a:pt x="435" y="1426"/>
                </a:cubicBezTo>
                <a:cubicBezTo>
                  <a:pt x="428" y="1431"/>
                  <a:pt x="422" y="1438"/>
                  <a:pt x="421" y="1448"/>
                </a:cubicBezTo>
                <a:cubicBezTo>
                  <a:pt x="420" y="1462"/>
                  <a:pt x="419" y="1477"/>
                  <a:pt x="418" y="1493"/>
                </a:cubicBezTo>
                <a:cubicBezTo>
                  <a:pt x="518" y="1365"/>
                  <a:pt x="624" y="1247"/>
                  <a:pt x="755" y="1154"/>
                </a:cubicBezTo>
                <a:cubicBezTo>
                  <a:pt x="756" y="1155"/>
                  <a:pt x="757" y="1156"/>
                  <a:pt x="759" y="1157"/>
                </a:cubicBezTo>
                <a:cubicBezTo>
                  <a:pt x="749" y="1167"/>
                  <a:pt x="739" y="1176"/>
                  <a:pt x="728" y="1186"/>
                </a:cubicBezTo>
                <a:cubicBezTo>
                  <a:pt x="689" y="1222"/>
                  <a:pt x="657" y="1265"/>
                  <a:pt x="622" y="1307"/>
                </a:cubicBezTo>
                <a:cubicBezTo>
                  <a:pt x="588" y="1348"/>
                  <a:pt x="552" y="1389"/>
                  <a:pt x="518" y="1429"/>
                </a:cubicBezTo>
                <a:cubicBezTo>
                  <a:pt x="505" y="1445"/>
                  <a:pt x="493" y="1460"/>
                  <a:pt x="479" y="1474"/>
                </a:cubicBezTo>
                <a:cubicBezTo>
                  <a:pt x="469" y="1485"/>
                  <a:pt x="457" y="1494"/>
                  <a:pt x="444" y="1503"/>
                </a:cubicBezTo>
                <a:cubicBezTo>
                  <a:pt x="434" y="1509"/>
                  <a:pt x="427" y="1516"/>
                  <a:pt x="427" y="1529"/>
                </a:cubicBezTo>
                <a:cubicBezTo>
                  <a:pt x="427" y="1541"/>
                  <a:pt x="426" y="1553"/>
                  <a:pt x="427" y="1566"/>
                </a:cubicBezTo>
                <a:cubicBezTo>
                  <a:pt x="432" y="1559"/>
                  <a:pt x="436" y="1552"/>
                  <a:pt x="441" y="1546"/>
                </a:cubicBezTo>
                <a:cubicBezTo>
                  <a:pt x="462" y="1516"/>
                  <a:pt x="489" y="1490"/>
                  <a:pt x="516" y="1465"/>
                </a:cubicBezTo>
                <a:cubicBezTo>
                  <a:pt x="564" y="1418"/>
                  <a:pt x="612" y="1371"/>
                  <a:pt x="663" y="1327"/>
                </a:cubicBezTo>
                <a:cubicBezTo>
                  <a:pt x="693" y="1301"/>
                  <a:pt x="727" y="1280"/>
                  <a:pt x="759" y="1257"/>
                </a:cubicBezTo>
                <a:cubicBezTo>
                  <a:pt x="762" y="1255"/>
                  <a:pt x="765" y="1254"/>
                  <a:pt x="769" y="1253"/>
                </a:cubicBezTo>
                <a:cubicBezTo>
                  <a:pt x="767" y="1256"/>
                  <a:pt x="765" y="1259"/>
                  <a:pt x="763" y="1261"/>
                </a:cubicBezTo>
                <a:cubicBezTo>
                  <a:pt x="719" y="1311"/>
                  <a:pt x="676" y="1361"/>
                  <a:pt x="632" y="1409"/>
                </a:cubicBezTo>
                <a:cubicBezTo>
                  <a:pt x="579" y="1467"/>
                  <a:pt x="523" y="1521"/>
                  <a:pt x="463" y="1570"/>
                </a:cubicBezTo>
                <a:cubicBezTo>
                  <a:pt x="458" y="1573"/>
                  <a:pt x="454" y="1577"/>
                  <a:pt x="449" y="1580"/>
                </a:cubicBezTo>
                <a:cubicBezTo>
                  <a:pt x="438" y="1587"/>
                  <a:pt x="432" y="1597"/>
                  <a:pt x="431" y="1609"/>
                </a:cubicBezTo>
                <a:cubicBezTo>
                  <a:pt x="430" y="1620"/>
                  <a:pt x="429" y="1631"/>
                  <a:pt x="428" y="1645"/>
                </a:cubicBezTo>
                <a:cubicBezTo>
                  <a:pt x="438" y="1633"/>
                  <a:pt x="446" y="1623"/>
                  <a:pt x="455" y="1614"/>
                </a:cubicBezTo>
                <a:cubicBezTo>
                  <a:pt x="506" y="1558"/>
                  <a:pt x="557" y="1501"/>
                  <a:pt x="609" y="1445"/>
                </a:cubicBezTo>
                <a:cubicBezTo>
                  <a:pt x="649" y="1404"/>
                  <a:pt x="690" y="1364"/>
                  <a:pt x="732" y="1323"/>
                </a:cubicBezTo>
                <a:cubicBezTo>
                  <a:pt x="740" y="1315"/>
                  <a:pt x="750" y="1309"/>
                  <a:pt x="759" y="1302"/>
                </a:cubicBezTo>
                <a:cubicBezTo>
                  <a:pt x="761" y="1301"/>
                  <a:pt x="764" y="1300"/>
                  <a:pt x="766" y="1299"/>
                </a:cubicBezTo>
                <a:cubicBezTo>
                  <a:pt x="767" y="1299"/>
                  <a:pt x="767" y="1300"/>
                  <a:pt x="768" y="1300"/>
                </a:cubicBezTo>
                <a:cubicBezTo>
                  <a:pt x="765" y="1304"/>
                  <a:pt x="762" y="1309"/>
                  <a:pt x="759" y="1313"/>
                </a:cubicBezTo>
                <a:cubicBezTo>
                  <a:pt x="735" y="1341"/>
                  <a:pt x="711" y="1369"/>
                  <a:pt x="686" y="1397"/>
                </a:cubicBezTo>
                <a:cubicBezTo>
                  <a:pt x="639" y="1449"/>
                  <a:pt x="594" y="1503"/>
                  <a:pt x="551" y="1559"/>
                </a:cubicBezTo>
                <a:cubicBezTo>
                  <a:pt x="528" y="1590"/>
                  <a:pt x="502" y="1620"/>
                  <a:pt x="470" y="1643"/>
                </a:cubicBezTo>
                <a:cubicBezTo>
                  <a:pt x="462" y="1648"/>
                  <a:pt x="454" y="1653"/>
                  <a:pt x="445" y="1657"/>
                </a:cubicBezTo>
                <a:cubicBezTo>
                  <a:pt x="439" y="1661"/>
                  <a:pt x="436" y="1666"/>
                  <a:pt x="435" y="1673"/>
                </a:cubicBezTo>
                <a:cubicBezTo>
                  <a:pt x="434" y="1684"/>
                  <a:pt x="433" y="1696"/>
                  <a:pt x="433" y="1709"/>
                </a:cubicBezTo>
                <a:cubicBezTo>
                  <a:pt x="440" y="1701"/>
                  <a:pt x="448" y="1694"/>
                  <a:pt x="454" y="1687"/>
                </a:cubicBezTo>
                <a:cubicBezTo>
                  <a:pt x="491" y="1642"/>
                  <a:pt x="529" y="1597"/>
                  <a:pt x="565" y="1551"/>
                </a:cubicBezTo>
                <a:cubicBezTo>
                  <a:pt x="624" y="1474"/>
                  <a:pt x="685" y="1399"/>
                  <a:pt x="754" y="1329"/>
                </a:cubicBezTo>
                <a:cubicBezTo>
                  <a:pt x="756" y="1327"/>
                  <a:pt x="757" y="1324"/>
                  <a:pt x="759" y="1322"/>
                </a:cubicBezTo>
                <a:cubicBezTo>
                  <a:pt x="760" y="1323"/>
                  <a:pt x="761" y="1323"/>
                  <a:pt x="762" y="1324"/>
                </a:cubicBezTo>
                <a:cubicBezTo>
                  <a:pt x="759" y="1329"/>
                  <a:pt x="756" y="1334"/>
                  <a:pt x="753" y="1339"/>
                </a:cubicBezTo>
                <a:cubicBezTo>
                  <a:pt x="682" y="1445"/>
                  <a:pt x="612" y="1552"/>
                  <a:pt x="536" y="1655"/>
                </a:cubicBezTo>
                <a:cubicBezTo>
                  <a:pt x="512" y="1688"/>
                  <a:pt x="483" y="1713"/>
                  <a:pt x="445" y="1725"/>
                </a:cubicBezTo>
                <a:cubicBezTo>
                  <a:pt x="436" y="1728"/>
                  <a:pt x="432" y="1733"/>
                  <a:pt x="433" y="1743"/>
                </a:cubicBezTo>
                <a:cubicBezTo>
                  <a:pt x="434" y="1754"/>
                  <a:pt x="433" y="1766"/>
                  <a:pt x="433" y="1777"/>
                </a:cubicBezTo>
                <a:cubicBezTo>
                  <a:pt x="434" y="1777"/>
                  <a:pt x="435" y="1777"/>
                  <a:pt x="435" y="1777"/>
                </a:cubicBezTo>
                <a:cubicBezTo>
                  <a:pt x="521" y="1683"/>
                  <a:pt x="606" y="1588"/>
                  <a:pt x="692" y="1493"/>
                </a:cubicBezTo>
                <a:cubicBezTo>
                  <a:pt x="693" y="1492"/>
                  <a:pt x="694" y="1492"/>
                  <a:pt x="696" y="1492"/>
                </a:cubicBezTo>
                <a:cubicBezTo>
                  <a:pt x="695" y="1494"/>
                  <a:pt x="694" y="1496"/>
                  <a:pt x="693" y="1498"/>
                </a:cubicBezTo>
                <a:cubicBezTo>
                  <a:pt x="644" y="1574"/>
                  <a:pt x="595" y="1649"/>
                  <a:pt x="534" y="1715"/>
                </a:cubicBezTo>
                <a:cubicBezTo>
                  <a:pt x="507" y="1744"/>
                  <a:pt x="480" y="1772"/>
                  <a:pt x="452" y="1801"/>
                </a:cubicBezTo>
                <a:cubicBezTo>
                  <a:pt x="440" y="1813"/>
                  <a:pt x="434" y="1826"/>
                  <a:pt x="436" y="1843"/>
                </a:cubicBezTo>
                <a:cubicBezTo>
                  <a:pt x="437" y="1847"/>
                  <a:pt x="436" y="1851"/>
                  <a:pt x="436" y="1855"/>
                </a:cubicBezTo>
                <a:cubicBezTo>
                  <a:pt x="525" y="1744"/>
                  <a:pt x="617" y="1636"/>
                  <a:pt x="723" y="1540"/>
                </a:cubicBezTo>
                <a:cubicBezTo>
                  <a:pt x="724" y="1541"/>
                  <a:pt x="725" y="1541"/>
                  <a:pt x="726" y="1542"/>
                </a:cubicBezTo>
                <a:cubicBezTo>
                  <a:pt x="718" y="1553"/>
                  <a:pt x="709" y="1563"/>
                  <a:pt x="702" y="1574"/>
                </a:cubicBezTo>
                <a:cubicBezTo>
                  <a:pt x="666" y="1625"/>
                  <a:pt x="630" y="1675"/>
                  <a:pt x="594" y="1726"/>
                </a:cubicBezTo>
                <a:cubicBezTo>
                  <a:pt x="566" y="1765"/>
                  <a:pt x="536" y="1803"/>
                  <a:pt x="500" y="1836"/>
                </a:cubicBezTo>
                <a:cubicBezTo>
                  <a:pt x="482" y="1852"/>
                  <a:pt x="462" y="1867"/>
                  <a:pt x="443" y="1882"/>
                </a:cubicBezTo>
                <a:cubicBezTo>
                  <a:pt x="439" y="1885"/>
                  <a:pt x="438" y="1888"/>
                  <a:pt x="438" y="1893"/>
                </a:cubicBezTo>
                <a:cubicBezTo>
                  <a:pt x="438" y="1905"/>
                  <a:pt x="438" y="1916"/>
                  <a:pt x="439" y="1928"/>
                </a:cubicBezTo>
                <a:cubicBezTo>
                  <a:pt x="521" y="1818"/>
                  <a:pt x="615" y="1719"/>
                  <a:pt x="698" y="1610"/>
                </a:cubicBezTo>
                <a:cubicBezTo>
                  <a:pt x="693" y="1620"/>
                  <a:pt x="688" y="1630"/>
                  <a:pt x="683" y="1640"/>
                </a:cubicBezTo>
                <a:cubicBezTo>
                  <a:pt x="638" y="1721"/>
                  <a:pt x="588" y="1800"/>
                  <a:pt x="529" y="1871"/>
                </a:cubicBezTo>
                <a:cubicBezTo>
                  <a:pt x="504" y="1902"/>
                  <a:pt x="477" y="1931"/>
                  <a:pt x="443" y="1952"/>
                </a:cubicBezTo>
                <a:cubicBezTo>
                  <a:pt x="442" y="1953"/>
                  <a:pt x="440" y="1955"/>
                  <a:pt x="440" y="1957"/>
                </a:cubicBezTo>
                <a:cubicBezTo>
                  <a:pt x="440" y="1968"/>
                  <a:pt x="440" y="1980"/>
                  <a:pt x="441" y="1991"/>
                </a:cubicBezTo>
                <a:cubicBezTo>
                  <a:pt x="465" y="1957"/>
                  <a:pt x="501" y="1934"/>
                  <a:pt x="531" y="1906"/>
                </a:cubicBezTo>
                <a:cubicBezTo>
                  <a:pt x="571" y="1870"/>
                  <a:pt x="609" y="1831"/>
                  <a:pt x="649" y="1795"/>
                </a:cubicBezTo>
                <a:cubicBezTo>
                  <a:pt x="674" y="1773"/>
                  <a:pt x="700" y="1753"/>
                  <a:pt x="725" y="1732"/>
                </a:cubicBezTo>
                <a:cubicBezTo>
                  <a:pt x="727" y="1730"/>
                  <a:pt x="730" y="1728"/>
                  <a:pt x="734" y="1728"/>
                </a:cubicBezTo>
                <a:cubicBezTo>
                  <a:pt x="732" y="1731"/>
                  <a:pt x="729" y="1734"/>
                  <a:pt x="727" y="1737"/>
                </a:cubicBezTo>
                <a:cubicBezTo>
                  <a:pt x="681" y="1791"/>
                  <a:pt x="636" y="1845"/>
                  <a:pt x="590" y="1898"/>
                </a:cubicBezTo>
                <a:cubicBezTo>
                  <a:pt x="553" y="1942"/>
                  <a:pt x="511" y="1981"/>
                  <a:pt x="463" y="2012"/>
                </a:cubicBezTo>
                <a:cubicBezTo>
                  <a:pt x="447" y="2023"/>
                  <a:pt x="437" y="2034"/>
                  <a:pt x="442" y="2054"/>
                </a:cubicBezTo>
                <a:cubicBezTo>
                  <a:pt x="443" y="2057"/>
                  <a:pt x="443" y="2060"/>
                  <a:pt x="443" y="2064"/>
                </a:cubicBezTo>
                <a:cubicBezTo>
                  <a:pt x="451" y="2054"/>
                  <a:pt x="457" y="2044"/>
                  <a:pt x="465" y="2036"/>
                </a:cubicBezTo>
                <a:cubicBezTo>
                  <a:pt x="484" y="2016"/>
                  <a:pt x="505" y="1997"/>
                  <a:pt x="524" y="1977"/>
                </a:cubicBezTo>
                <a:cubicBezTo>
                  <a:pt x="562" y="1938"/>
                  <a:pt x="599" y="1898"/>
                  <a:pt x="638" y="1858"/>
                </a:cubicBezTo>
                <a:cubicBezTo>
                  <a:pt x="662" y="1833"/>
                  <a:pt x="687" y="1809"/>
                  <a:pt x="712" y="1784"/>
                </a:cubicBezTo>
                <a:cubicBezTo>
                  <a:pt x="713" y="1783"/>
                  <a:pt x="715" y="1782"/>
                  <a:pt x="717" y="1780"/>
                </a:cubicBezTo>
                <a:cubicBezTo>
                  <a:pt x="717" y="1781"/>
                  <a:pt x="718" y="1781"/>
                  <a:pt x="719" y="1782"/>
                </a:cubicBezTo>
                <a:close/>
                <a:moveTo>
                  <a:pt x="228" y="1800"/>
                </a:moveTo>
                <a:cubicBezTo>
                  <a:pt x="293" y="1853"/>
                  <a:pt x="360" y="1904"/>
                  <a:pt x="417" y="1968"/>
                </a:cubicBezTo>
                <a:cubicBezTo>
                  <a:pt x="416" y="1943"/>
                  <a:pt x="415" y="1921"/>
                  <a:pt x="414" y="1898"/>
                </a:cubicBezTo>
                <a:cubicBezTo>
                  <a:pt x="345" y="1879"/>
                  <a:pt x="288" y="1837"/>
                  <a:pt x="228" y="1800"/>
                </a:cubicBezTo>
                <a:close/>
                <a:moveTo>
                  <a:pt x="404" y="1672"/>
                </a:moveTo>
                <a:cubicBezTo>
                  <a:pt x="403" y="1659"/>
                  <a:pt x="403" y="1645"/>
                  <a:pt x="401" y="1631"/>
                </a:cubicBezTo>
                <a:cubicBezTo>
                  <a:pt x="401" y="1630"/>
                  <a:pt x="399" y="1627"/>
                  <a:pt x="397" y="1627"/>
                </a:cubicBezTo>
                <a:cubicBezTo>
                  <a:pt x="364" y="1616"/>
                  <a:pt x="336" y="1597"/>
                  <a:pt x="307" y="1577"/>
                </a:cubicBezTo>
                <a:cubicBezTo>
                  <a:pt x="276" y="1557"/>
                  <a:pt x="246" y="1534"/>
                  <a:pt x="216" y="1513"/>
                </a:cubicBezTo>
                <a:cubicBezTo>
                  <a:pt x="213" y="1511"/>
                  <a:pt x="210" y="1510"/>
                  <a:pt x="208" y="1508"/>
                </a:cubicBezTo>
                <a:cubicBezTo>
                  <a:pt x="268" y="1569"/>
                  <a:pt x="334" y="1624"/>
                  <a:pt x="404" y="1672"/>
                </a:cubicBezTo>
                <a:close/>
                <a:moveTo>
                  <a:pt x="386" y="1238"/>
                </a:moveTo>
                <a:cubicBezTo>
                  <a:pt x="387" y="1237"/>
                  <a:pt x="387" y="1236"/>
                  <a:pt x="388" y="1236"/>
                </a:cubicBezTo>
                <a:cubicBezTo>
                  <a:pt x="387" y="1233"/>
                  <a:pt x="385" y="1230"/>
                  <a:pt x="383" y="1229"/>
                </a:cubicBezTo>
                <a:cubicBezTo>
                  <a:pt x="362" y="1218"/>
                  <a:pt x="345" y="1202"/>
                  <a:pt x="329" y="1186"/>
                </a:cubicBezTo>
                <a:cubicBezTo>
                  <a:pt x="308" y="1165"/>
                  <a:pt x="286" y="1145"/>
                  <a:pt x="261" y="1130"/>
                </a:cubicBezTo>
                <a:cubicBezTo>
                  <a:pt x="257" y="1127"/>
                  <a:pt x="253" y="1124"/>
                  <a:pt x="248" y="1122"/>
                </a:cubicBezTo>
                <a:cubicBezTo>
                  <a:pt x="287" y="1169"/>
                  <a:pt x="332" y="1209"/>
                  <a:pt x="386" y="1238"/>
                </a:cubicBezTo>
                <a:close/>
                <a:moveTo>
                  <a:pt x="398" y="1464"/>
                </a:moveTo>
                <a:cubicBezTo>
                  <a:pt x="353" y="1452"/>
                  <a:pt x="317" y="1424"/>
                  <a:pt x="277" y="1404"/>
                </a:cubicBezTo>
                <a:cubicBezTo>
                  <a:pt x="314" y="1435"/>
                  <a:pt x="355" y="1457"/>
                  <a:pt x="398" y="1481"/>
                </a:cubicBezTo>
                <a:cubicBezTo>
                  <a:pt x="398" y="1474"/>
                  <a:pt x="398" y="1469"/>
                  <a:pt x="398" y="1464"/>
                </a:cubicBezTo>
                <a:close/>
                <a:moveTo>
                  <a:pt x="335" y="1482"/>
                </a:moveTo>
                <a:cubicBezTo>
                  <a:pt x="335" y="1482"/>
                  <a:pt x="334" y="1483"/>
                  <a:pt x="334" y="1483"/>
                </a:cubicBezTo>
                <a:cubicBezTo>
                  <a:pt x="355" y="1499"/>
                  <a:pt x="377" y="1515"/>
                  <a:pt x="398" y="1531"/>
                </a:cubicBezTo>
                <a:cubicBezTo>
                  <a:pt x="399" y="1531"/>
                  <a:pt x="399" y="1530"/>
                  <a:pt x="400" y="1530"/>
                </a:cubicBezTo>
                <a:cubicBezTo>
                  <a:pt x="399" y="1521"/>
                  <a:pt x="399" y="1512"/>
                  <a:pt x="398" y="1503"/>
                </a:cubicBezTo>
                <a:cubicBezTo>
                  <a:pt x="398" y="1501"/>
                  <a:pt x="396" y="1499"/>
                  <a:pt x="394" y="1499"/>
                </a:cubicBezTo>
                <a:cubicBezTo>
                  <a:pt x="375" y="1493"/>
                  <a:pt x="355" y="1488"/>
                  <a:pt x="335" y="1482"/>
                </a:cubicBezTo>
                <a:close/>
                <a:moveTo>
                  <a:pt x="395" y="1423"/>
                </a:moveTo>
                <a:cubicBezTo>
                  <a:pt x="395" y="1422"/>
                  <a:pt x="396" y="1422"/>
                  <a:pt x="397" y="1421"/>
                </a:cubicBezTo>
                <a:cubicBezTo>
                  <a:pt x="397" y="1414"/>
                  <a:pt x="397" y="1407"/>
                  <a:pt x="397" y="1401"/>
                </a:cubicBezTo>
                <a:cubicBezTo>
                  <a:pt x="397" y="1394"/>
                  <a:pt x="395" y="1391"/>
                  <a:pt x="389" y="1389"/>
                </a:cubicBezTo>
                <a:cubicBezTo>
                  <a:pt x="372" y="1383"/>
                  <a:pt x="355" y="1376"/>
                  <a:pt x="339" y="1370"/>
                </a:cubicBezTo>
                <a:cubicBezTo>
                  <a:pt x="337" y="1369"/>
                  <a:pt x="336" y="1369"/>
                  <a:pt x="334" y="1369"/>
                </a:cubicBezTo>
                <a:cubicBezTo>
                  <a:pt x="334" y="1369"/>
                  <a:pt x="334" y="1370"/>
                  <a:pt x="334" y="1370"/>
                </a:cubicBezTo>
                <a:cubicBezTo>
                  <a:pt x="354" y="1388"/>
                  <a:pt x="374" y="1405"/>
                  <a:pt x="395" y="1423"/>
                </a:cubicBezTo>
                <a:close/>
                <a:moveTo>
                  <a:pt x="326" y="496"/>
                </a:moveTo>
                <a:cubicBezTo>
                  <a:pt x="322" y="481"/>
                  <a:pt x="314" y="469"/>
                  <a:pt x="305" y="457"/>
                </a:cubicBezTo>
                <a:cubicBezTo>
                  <a:pt x="304" y="456"/>
                  <a:pt x="303" y="456"/>
                  <a:pt x="301" y="455"/>
                </a:cubicBezTo>
                <a:cubicBezTo>
                  <a:pt x="287" y="453"/>
                  <a:pt x="272" y="451"/>
                  <a:pt x="255" y="448"/>
                </a:cubicBezTo>
                <a:cubicBezTo>
                  <a:pt x="280" y="465"/>
                  <a:pt x="303" y="480"/>
                  <a:pt x="326" y="496"/>
                </a:cubicBezTo>
                <a:close/>
                <a:moveTo>
                  <a:pt x="333" y="548"/>
                </a:moveTo>
                <a:cubicBezTo>
                  <a:pt x="331" y="538"/>
                  <a:pt x="330" y="530"/>
                  <a:pt x="327" y="522"/>
                </a:cubicBezTo>
                <a:cubicBezTo>
                  <a:pt x="327" y="520"/>
                  <a:pt x="323" y="518"/>
                  <a:pt x="320" y="517"/>
                </a:cubicBezTo>
                <a:cubicBezTo>
                  <a:pt x="309" y="514"/>
                  <a:pt x="298" y="511"/>
                  <a:pt x="286" y="508"/>
                </a:cubicBezTo>
                <a:cubicBezTo>
                  <a:pt x="282" y="506"/>
                  <a:pt x="277" y="504"/>
                  <a:pt x="273" y="503"/>
                </a:cubicBezTo>
                <a:cubicBezTo>
                  <a:pt x="291" y="520"/>
                  <a:pt x="308" y="537"/>
                  <a:pt x="333" y="548"/>
                </a:cubicBezTo>
                <a:close/>
                <a:moveTo>
                  <a:pt x="332" y="647"/>
                </a:moveTo>
                <a:cubicBezTo>
                  <a:pt x="332" y="639"/>
                  <a:pt x="332" y="633"/>
                  <a:pt x="331" y="628"/>
                </a:cubicBezTo>
                <a:cubicBezTo>
                  <a:pt x="330" y="625"/>
                  <a:pt x="328" y="621"/>
                  <a:pt x="326" y="620"/>
                </a:cubicBezTo>
                <a:cubicBezTo>
                  <a:pt x="309" y="614"/>
                  <a:pt x="291" y="609"/>
                  <a:pt x="274" y="604"/>
                </a:cubicBezTo>
                <a:cubicBezTo>
                  <a:pt x="273" y="604"/>
                  <a:pt x="273" y="605"/>
                  <a:pt x="273" y="606"/>
                </a:cubicBezTo>
                <a:cubicBezTo>
                  <a:pt x="292" y="619"/>
                  <a:pt x="311" y="632"/>
                  <a:pt x="332" y="647"/>
                </a:cubicBezTo>
                <a:close/>
                <a:moveTo>
                  <a:pt x="371" y="974"/>
                </a:moveTo>
                <a:cubicBezTo>
                  <a:pt x="373" y="957"/>
                  <a:pt x="371" y="954"/>
                  <a:pt x="356" y="947"/>
                </a:cubicBezTo>
                <a:cubicBezTo>
                  <a:pt x="343" y="941"/>
                  <a:pt x="330" y="936"/>
                  <a:pt x="317" y="930"/>
                </a:cubicBezTo>
                <a:cubicBezTo>
                  <a:pt x="317" y="931"/>
                  <a:pt x="317" y="931"/>
                  <a:pt x="317" y="931"/>
                </a:cubicBezTo>
                <a:cubicBezTo>
                  <a:pt x="335" y="946"/>
                  <a:pt x="353" y="960"/>
                  <a:pt x="371" y="974"/>
                </a:cubicBezTo>
                <a:close/>
                <a:moveTo>
                  <a:pt x="308" y="829"/>
                </a:moveTo>
                <a:cubicBezTo>
                  <a:pt x="307" y="830"/>
                  <a:pt x="307" y="830"/>
                  <a:pt x="306" y="831"/>
                </a:cubicBezTo>
                <a:cubicBezTo>
                  <a:pt x="326" y="845"/>
                  <a:pt x="345" y="859"/>
                  <a:pt x="364" y="874"/>
                </a:cubicBezTo>
                <a:cubicBezTo>
                  <a:pt x="363" y="867"/>
                  <a:pt x="361" y="862"/>
                  <a:pt x="359" y="858"/>
                </a:cubicBezTo>
                <a:cubicBezTo>
                  <a:pt x="357" y="854"/>
                  <a:pt x="355" y="850"/>
                  <a:pt x="352" y="848"/>
                </a:cubicBezTo>
                <a:cubicBezTo>
                  <a:pt x="337" y="842"/>
                  <a:pt x="322" y="835"/>
                  <a:pt x="308" y="829"/>
                </a:cubicBezTo>
                <a:close/>
                <a:moveTo>
                  <a:pt x="400" y="1591"/>
                </a:moveTo>
                <a:cubicBezTo>
                  <a:pt x="403" y="1569"/>
                  <a:pt x="403" y="1569"/>
                  <a:pt x="382" y="1560"/>
                </a:cubicBezTo>
                <a:cubicBezTo>
                  <a:pt x="380" y="1560"/>
                  <a:pt x="379" y="1559"/>
                  <a:pt x="378" y="1559"/>
                </a:cubicBezTo>
                <a:cubicBezTo>
                  <a:pt x="371" y="1556"/>
                  <a:pt x="364" y="1552"/>
                  <a:pt x="357" y="1549"/>
                </a:cubicBezTo>
                <a:cubicBezTo>
                  <a:pt x="357" y="1549"/>
                  <a:pt x="358" y="1549"/>
                  <a:pt x="358" y="1548"/>
                </a:cubicBezTo>
                <a:cubicBezTo>
                  <a:pt x="372" y="1563"/>
                  <a:pt x="386" y="1577"/>
                  <a:pt x="400" y="1591"/>
                </a:cubicBezTo>
                <a:close/>
                <a:moveTo>
                  <a:pt x="372" y="1010"/>
                </a:moveTo>
                <a:cubicBezTo>
                  <a:pt x="373" y="1009"/>
                  <a:pt x="373" y="1008"/>
                  <a:pt x="374" y="1007"/>
                </a:cubicBezTo>
                <a:cubicBezTo>
                  <a:pt x="373" y="1000"/>
                  <a:pt x="370" y="994"/>
                  <a:pt x="363" y="990"/>
                </a:cubicBezTo>
                <a:cubicBezTo>
                  <a:pt x="350" y="983"/>
                  <a:pt x="339" y="975"/>
                  <a:pt x="327" y="967"/>
                </a:cubicBezTo>
                <a:cubicBezTo>
                  <a:pt x="326" y="967"/>
                  <a:pt x="325" y="966"/>
                  <a:pt x="323" y="965"/>
                </a:cubicBezTo>
                <a:cubicBezTo>
                  <a:pt x="323" y="966"/>
                  <a:pt x="322" y="967"/>
                  <a:pt x="322" y="967"/>
                </a:cubicBezTo>
                <a:cubicBezTo>
                  <a:pt x="339" y="981"/>
                  <a:pt x="355" y="996"/>
                  <a:pt x="372" y="1010"/>
                </a:cubicBezTo>
                <a:close/>
                <a:moveTo>
                  <a:pt x="342" y="1111"/>
                </a:moveTo>
                <a:cubicBezTo>
                  <a:pt x="341" y="1112"/>
                  <a:pt x="341" y="1113"/>
                  <a:pt x="340" y="1114"/>
                </a:cubicBezTo>
                <a:cubicBezTo>
                  <a:pt x="354" y="1124"/>
                  <a:pt x="368" y="1134"/>
                  <a:pt x="382" y="1144"/>
                </a:cubicBezTo>
                <a:cubicBezTo>
                  <a:pt x="383" y="1144"/>
                  <a:pt x="383" y="1144"/>
                  <a:pt x="384" y="1143"/>
                </a:cubicBezTo>
                <a:cubicBezTo>
                  <a:pt x="381" y="1138"/>
                  <a:pt x="387" y="1131"/>
                  <a:pt x="379" y="1127"/>
                </a:cubicBezTo>
                <a:cubicBezTo>
                  <a:pt x="367" y="1122"/>
                  <a:pt x="354" y="1117"/>
                  <a:pt x="342" y="1111"/>
                </a:cubicBezTo>
                <a:close/>
                <a:moveTo>
                  <a:pt x="305" y="313"/>
                </a:moveTo>
                <a:cubicBezTo>
                  <a:pt x="303" y="305"/>
                  <a:pt x="302" y="299"/>
                  <a:pt x="300" y="293"/>
                </a:cubicBezTo>
                <a:cubicBezTo>
                  <a:pt x="300" y="292"/>
                  <a:pt x="298" y="290"/>
                  <a:pt x="297" y="290"/>
                </a:cubicBezTo>
                <a:cubicBezTo>
                  <a:pt x="288" y="288"/>
                  <a:pt x="278" y="287"/>
                  <a:pt x="268" y="285"/>
                </a:cubicBezTo>
                <a:cubicBezTo>
                  <a:pt x="280" y="294"/>
                  <a:pt x="291" y="303"/>
                  <a:pt x="305" y="313"/>
                </a:cubicBezTo>
                <a:close/>
                <a:moveTo>
                  <a:pt x="361" y="1252"/>
                </a:moveTo>
                <a:cubicBezTo>
                  <a:pt x="371" y="1260"/>
                  <a:pt x="379" y="1267"/>
                  <a:pt x="388" y="1275"/>
                </a:cubicBezTo>
                <a:cubicBezTo>
                  <a:pt x="388" y="1266"/>
                  <a:pt x="388" y="1259"/>
                  <a:pt x="388" y="1252"/>
                </a:cubicBezTo>
                <a:cubicBezTo>
                  <a:pt x="379" y="1252"/>
                  <a:pt x="371" y="1252"/>
                  <a:pt x="361" y="1252"/>
                </a:cubicBezTo>
                <a:close/>
                <a:moveTo>
                  <a:pt x="383" y="1204"/>
                </a:moveTo>
                <a:cubicBezTo>
                  <a:pt x="384" y="1203"/>
                  <a:pt x="385" y="1203"/>
                  <a:pt x="385" y="1202"/>
                </a:cubicBezTo>
                <a:cubicBezTo>
                  <a:pt x="384" y="1198"/>
                  <a:pt x="385" y="1191"/>
                  <a:pt x="382" y="1189"/>
                </a:cubicBezTo>
                <a:cubicBezTo>
                  <a:pt x="373" y="1183"/>
                  <a:pt x="362" y="1178"/>
                  <a:pt x="352" y="1172"/>
                </a:cubicBezTo>
                <a:cubicBezTo>
                  <a:pt x="352" y="1173"/>
                  <a:pt x="352" y="1174"/>
                  <a:pt x="351" y="1174"/>
                </a:cubicBezTo>
                <a:cubicBezTo>
                  <a:pt x="362" y="1184"/>
                  <a:pt x="372" y="1194"/>
                  <a:pt x="383" y="1204"/>
                </a:cubicBezTo>
                <a:close/>
                <a:moveTo>
                  <a:pt x="363" y="1302"/>
                </a:moveTo>
                <a:cubicBezTo>
                  <a:pt x="363" y="1303"/>
                  <a:pt x="363" y="1303"/>
                  <a:pt x="362" y="1303"/>
                </a:cubicBezTo>
                <a:cubicBezTo>
                  <a:pt x="372" y="1314"/>
                  <a:pt x="382" y="1326"/>
                  <a:pt x="394" y="1338"/>
                </a:cubicBezTo>
                <a:cubicBezTo>
                  <a:pt x="393" y="1329"/>
                  <a:pt x="394" y="1322"/>
                  <a:pt x="387" y="1317"/>
                </a:cubicBezTo>
                <a:cubicBezTo>
                  <a:pt x="379" y="1312"/>
                  <a:pt x="371" y="1307"/>
                  <a:pt x="363" y="1302"/>
                </a:cubicBezTo>
                <a:close/>
                <a:moveTo>
                  <a:pt x="348" y="1053"/>
                </a:moveTo>
                <a:cubicBezTo>
                  <a:pt x="348" y="1053"/>
                  <a:pt x="347" y="1053"/>
                  <a:pt x="347" y="1054"/>
                </a:cubicBezTo>
                <a:cubicBezTo>
                  <a:pt x="357" y="1061"/>
                  <a:pt x="367" y="1068"/>
                  <a:pt x="379" y="1076"/>
                </a:cubicBezTo>
                <a:cubicBezTo>
                  <a:pt x="378" y="1071"/>
                  <a:pt x="377" y="1069"/>
                  <a:pt x="377" y="1066"/>
                </a:cubicBezTo>
                <a:cubicBezTo>
                  <a:pt x="377" y="1058"/>
                  <a:pt x="373" y="1056"/>
                  <a:pt x="366" y="1055"/>
                </a:cubicBezTo>
                <a:cubicBezTo>
                  <a:pt x="360" y="1055"/>
                  <a:pt x="354" y="1054"/>
                  <a:pt x="348" y="1053"/>
                </a:cubicBezTo>
                <a:close/>
                <a:moveTo>
                  <a:pt x="315" y="671"/>
                </a:moveTo>
                <a:cubicBezTo>
                  <a:pt x="322" y="678"/>
                  <a:pt x="328" y="683"/>
                  <a:pt x="335" y="689"/>
                </a:cubicBezTo>
                <a:cubicBezTo>
                  <a:pt x="336" y="674"/>
                  <a:pt x="334" y="672"/>
                  <a:pt x="315" y="671"/>
                </a:cubicBezTo>
                <a:close/>
                <a:moveTo>
                  <a:pt x="311" y="377"/>
                </a:moveTo>
                <a:cubicBezTo>
                  <a:pt x="312" y="362"/>
                  <a:pt x="309" y="359"/>
                  <a:pt x="293" y="364"/>
                </a:cubicBezTo>
                <a:cubicBezTo>
                  <a:pt x="299" y="368"/>
                  <a:pt x="304" y="373"/>
                  <a:pt x="311" y="377"/>
                </a:cubicBezTo>
                <a:close/>
                <a:moveTo>
                  <a:pt x="313" y="408"/>
                </a:moveTo>
                <a:cubicBezTo>
                  <a:pt x="313" y="395"/>
                  <a:pt x="313" y="395"/>
                  <a:pt x="293" y="391"/>
                </a:cubicBezTo>
                <a:cubicBezTo>
                  <a:pt x="301" y="397"/>
                  <a:pt x="306" y="402"/>
                  <a:pt x="313" y="408"/>
                </a:cubicBezTo>
                <a:close/>
                <a:moveTo>
                  <a:pt x="336" y="570"/>
                </a:moveTo>
                <a:cubicBezTo>
                  <a:pt x="336" y="560"/>
                  <a:pt x="333" y="558"/>
                  <a:pt x="324" y="561"/>
                </a:cubicBezTo>
                <a:cubicBezTo>
                  <a:pt x="328" y="564"/>
                  <a:pt x="332" y="567"/>
                  <a:pt x="336" y="570"/>
                </a:cubicBezTo>
                <a:close/>
              </a:path>
            </a:pathLst>
          </a:custGeom>
          <a:solidFill>
            <a:srgbClr val="92D050"/>
          </a:solidFill>
          <a:ln>
            <a:noFill/>
          </a:ln>
        </p:spPr>
        <p:txBody>
          <a:bodyPr vert="horz" wrap="square" lIns="91440" tIns="45720" rIns="91440" bIns="45720" numCol="1" anchor="t" anchorCtr="0" compatLnSpc="1">
            <a:prstTxWarp prst="textNoShape">
              <a:avLst/>
            </a:prstTxWarp>
          </a:bodyPr>
          <a:lstStyle/>
          <a:p>
            <a:endParaRPr lang="es-AR"/>
          </a:p>
        </p:txBody>
      </p:sp>
      <p:sp>
        <p:nvSpPr>
          <p:cNvPr id="2292" name="Google Shape;2292;p43"/>
          <p:cNvSpPr txBox="1">
            <a:spLocks noGrp="1"/>
          </p:cNvSpPr>
          <p:nvPr>
            <p:ph type="title"/>
          </p:nvPr>
        </p:nvSpPr>
        <p:spPr>
          <a:xfrm>
            <a:off x="914361" y="503077"/>
            <a:ext cx="7570789" cy="48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dirty="0">
                <a:solidFill>
                  <a:srgbClr val="FFC000"/>
                </a:solidFill>
              </a:rPr>
              <a:t>Real Estate Infographics</a:t>
            </a:r>
            <a:endParaRPr dirty="0">
              <a:solidFill>
                <a:srgbClr val="FFC000"/>
              </a:solidFill>
            </a:endParaRPr>
          </a:p>
        </p:txBody>
      </p:sp>
      <p:sp>
        <p:nvSpPr>
          <p:cNvPr id="2330" name="Google Shape;2330;p43"/>
          <p:cNvSpPr/>
          <p:nvPr/>
        </p:nvSpPr>
        <p:spPr>
          <a:xfrm>
            <a:off x="5056150" y="2298150"/>
            <a:ext cx="3429000" cy="546600"/>
          </a:xfrm>
          <a:prstGeom prst="roundRect">
            <a:avLst>
              <a:gd name="adj" fmla="val 16667"/>
            </a:avLst>
          </a:prstGeom>
          <a:solidFill>
            <a:schemeClr val="lt2"/>
          </a:solidFill>
          <a:ln>
            <a:noFill/>
          </a:ln>
        </p:spPr>
        <p:txBody>
          <a:bodyPr spcFirstLastPara="1" wrap="square" lIns="182875" tIns="91425" rIns="137150" bIns="91425" anchor="ctr" anchorCtr="0">
            <a:noAutofit/>
          </a:bodyPr>
          <a:lstStyle/>
          <a:p>
            <a:pPr marL="0" lvl="0" indent="0" algn="r" rtl="0">
              <a:spcBef>
                <a:spcPts val="0"/>
              </a:spcBef>
              <a:spcAft>
                <a:spcPts val="0"/>
              </a:spcAft>
              <a:buClr>
                <a:schemeClr val="dk1"/>
              </a:buClr>
              <a:buSzPts val="1100"/>
              <a:buFont typeface="Arial"/>
              <a:buNone/>
            </a:pPr>
            <a:r>
              <a:rPr lang="en" sz="1200">
                <a:solidFill>
                  <a:schemeClr val="dk1"/>
                </a:solidFill>
                <a:latin typeface="Roboto"/>
                <a:ea typeface="Roboto"/>
                <a:cs typeface="Roboto"/>
                <a:sym typeface="Roboto"/>
              </a:rPr>
              <a:t>Jupiter is a gas giant and actually also the biggest planet in the Solar System</a:t>
            </a:r>
            <a:endParaRPr sz="1200">
              <a:solidFill>
                <a:schemeClr val="dk1"/>
              </a:solidFill>
              <a:latin typeface="Roboto"/>
              <a:ea typeface="Roboto"/>
              <a:cs typeface="Roboto"/>
              <a:sym typeface="Roboto"/>
            </a:endParaRPr>
          </a:p>
        </p:txBody>
      </p:sp>
      <p:sp>
        <p:nvSpPr>
          <p:cNvPr id="2331" name="Google Shape;2331;p43"/>
          <p:cNvSpPr/>
          <p:nvPr/>
        </p:nvSpPr>
        <p:spPr>
          <a:xfrm>
            <a:off x="5056150" y="3116376"/>
            <a:ext cx="3429000" cy="546600"/>
          </a:xfrm>
          <a:prstGeom prst="roundRect">
            <a:avLst>
              <a:gd name="adj" fmla="val 16667"/>
            </a:avLst>
          </a:prstGeom>
          <a:solidFill>
            <a:schemeClr val="lt2"/>
          </a:solidFill>
          <a:ln>
            <a:noFill/>
          </a:ln>
        </p:spPr>
        <p:txBody>
          <a:bodyPr spcFirstLastPara="1" wrap="square" lIns="182875" tIns="91425" rIns="137150" bIns="91425" anchor="ctr" anchorCtr="0">
            <a:noAutofit/>
          </a:bodyPr>
          <a:lstStyle/>
          <a:p>
            <a:pPr marL="0" lvl="0" indent="0" algn="r" rtl="0">
              <a:spcBef>
                <a:spcPts val="0"/>
              </a:spcBef>
              <a:spcAft>
                <a:spcPts val="0"/>
              </a:spcAft>
              <a:buClr>
                <a:schemeClr val="dk1"/>
              </a:buClr>
              <a:buSzPts val="1100"/>
              <a:buFont typeface="Arial"/>
              <a:buNone/>
            </a:pPr>
            <a:r>
              <a:rPr lang="en" sz="1200">
                <a:solidFill>
                  <a:schemeClr val="dk1"/>
                </a:solidFill>
                <a:latin typeface="Roboto"/>
                <a:ea typeface="Roboto"/>
                <a:cs typeface="Roboto"/>
                <a:sym typeface="Roboto"/>
              </a:rPr>
              <a:t>Saturn is a gas giant in the Solar System, composed mostly of hydrogen and helium</a:t>
            </a:r>
            <a:endParaRPr sz="1200">
              <a:solidFill>
                <a:schemeClr val="dk1"/>
              </a:solidFill>
              <a:latin typeface="Roboto"/>
              <a:ea typeface="Roboto"/>
              <a:cs typeface="Roboto"/>
              <a:sym typeface="Roboto"/>
            </a:endParaRPr>
          </a:p>
        </p:txBody>
      </p:sp>
      <p:sp>
        <p:nvSpPr>
          <p:cNvPr id="2332" name="Google Shape;2332;p43"/>
          <p:cNvSpPr/>
          <p:nvPr/>
        </p:nvSpPr>
        <p:spPr>
          <a:xfrm>
            <a:off x="5056150" y="3933425"/>
            <a:ext cx="3429000" cy="546600"/>
          </a:xfrm>
          <a:prstGeom prst="roundRect">
            <a:avLst>
              <a:gd name="adj" fmla="val 16667"/>
            </a:avLst>
          </a:prstGeom>
          <a:solidFill>
            <a:schemeClr val="lt2"/>
          </a:solidFill>
          <a:ln>
            <a:noFill/>
          </a:ln>
        </p:spPr>
        <p:txBody>
          <a:bodyPr spcFirstLastPara="1" wrap="square" lIns="182875" tIns="91425" rIns="137150" bIns="91425" anchor="ctr" anchorCtr="0">
            <a:noAutofit/>
          </a:bodyPr>
          <a:lstStyle/>
          <a:p>
            <a:pPr marL="0" lvl="0" indent="0" algn="r" rtl="0">
              <a:spcBef>
                <a:spcPts val="0"/>
              </a:spcBef>
              <a:spcAft>
                <a:spcPts val="0"/>
              </a:spcAft>
              <a:buClr>
                <a:schemeClr val="dk1"/>
              </a:buClr>
              <a:buSzPts val="1100"/>
              <a:buFont typeface="Arial"/>
              <a:buNone/>
            </a:pPr>
            <a:r>
              <a:rPr lang="en" sz="1200">
                <a:solidFill>
                  <a:schemeClr val="dk1"/>
                </a:solidFill>
                <a:latin typeface="Roboto"/>
                <a:ea typeface="Roboto"/>
                <a:cs typeface="Roboto"/>
                <a:sym typeface="Roboto"/>
              </a:rPr>
              <a:t>Venus has a beautiful name, but it’s extremely hot</a:t>
            </a:r>
            <a:endParaRPr sz="1200">
              <a:solidFill>
                <a:schemeClr val="dk1"/>
              </a:solidFill>
              <a:latin typeface="Roboto"/>
              <a:ea typeface="Roboto"/>
              <a:cs typeface="Roboto"/>
              <a:sym typeface="Roboto"/>
            </a:endParaRPr>
          </a:p>
        </p:txBody>
      </p:sp>
      <p:sp>
        <p:nvSpPr>
          <p:cNvPr id="2333" name="Google Shape;2333;p43"/>
          <p:cNvSpPr/>
          <p:nvPr/>
        </p:nvSpPr>
        <p:spPr>
          <a:xfrm>
            <a:off x="4819200" y="2297159"/>
            <a:ext cx="547291" cy="546636"/>
          </a:xfrm>
          <a:custGeom>
            <a:avLst/>
            <a:gdLst/>
            <a:ahLst/>
            <a:cxnLst/>
            <a:rect l="l" t="t" r="r" b="b"/>
            <a:pathLst>
              <a:path w="27554" h="27521" extrusionOk="0">
                <a:moveTo>
                  <a:pt x="27553" y="13777"/>
                </a:moveTo>
                <a:cubicBezTo>
                  <a:pt x="27553" y="21349"/>
                  <a:pt x="21382" y="27520"/>
                  <a:pt x="13777" y="27520"/>
                </a:cubicBezTo>
                <a:cubicBezTo>
                  <a:pt x="6171" y="27520"/>
                  <a:pt x="0" y="21349"/>
                  <a:pt x="0" y="13777"/>
                </a:cubicBezTo>
                <a:cubicBezTo>
                  <a:pt x="0" y="6172"/>
                  <a:pt x="6171" y="1"/>
                  <a:pt x="13777" y="1"/>
                </a:cubicBezTo>
                <a:cubicBezTo>
                  <a:pt x="21382" y="1"/>
                  <a:pt x="27553" y="6172"/>
                  <a:pt x="27553" y="13777"/>
                </a:cubicBezTo>
                <a:close/>
              </a:path>
            </a:pathLst>
          </a:custGeom>
          <a:solidFill>
            <a:srgbClr val="CBCBCB"/>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500" b="1">
                <a:solidFill>
                  <a:srgbClr val="FFFFFF"/>
                </a:solidFill>
                <a:latin typeface="Roboto"/>
                <a:ea typeface="Roboto"/>
                <a:cs typeface="Roboto"/>
                <a:sym typeface="Roboto"/>
              </a:rPr>
              <a:t>1</a:t>
            </a:r>
            <a:endParaRPr>
              <a:solidFill>
                <a:srgbClr val="FFFFFF"/>
              </a:solidFill>
            </a:endParaRPr>
          </a:p>
        </p:txBody>
      </p:sp>
      <p:sp>
        <p:nvSpPr>
          <p:cNvPr id="2334" name="Google Shape;2334;p43"/>
          <p:cNvSpPr/>
          <p:nvPr/>
        </p:nvSpPr>
        <p:spPr>
          <a:xfrm>
            <a:off x="4819200" y="3114189"/>
            <a:ext cx="547291" cy="546616"/>
          </a:xfrm>
          <a:custGeom>
            <a:avLst/>
            <a:gdLst/>
            <a:ahLst/>
            <a:cxnLst/>
            <a:rect l="l" t="t" r="r" b="b"/>
            <a:pathLst>
              <a:path w="27554" h="27520" extrusionOk="0">
                <a:moveTo>
                  <a:pt x="27553" y="13777"/>
                </a:moveTo>
                <a:cubicBezTo>
                  <a:pt x="27553" y="21349"/>
                  <a:pt x="21382" y="27520"/>
                  <a:pt x="13777" y="27520"/>
                </a:cubicBezTo>
                <a:cubicBezTo>
                  <a:pt x="6171" y="27520"/>
                  <a:pt x="0" y="21349"/>
                  <a:pt x="0" y="13777"/>
                </a:cubicBezTo>
                <a:cubicBezTo>
                  <a:pt x="0" y="6171"/>
                  <a:pt x="6171" y="0"/>
                  <a:pt x="13777" y="0"/>
                </a:cubicBezTo>
                <a:cubicBezTo>
                  <a:pt x="21382" y="0"/>
                  <a:pt x="27553" y="6171"/>
                  <a:pt x="27553" y="13777"/>
                </a:cubicBezTo>
                <a:close/>
              </a:path>
            </a:pathLst>
          </a:custGeom>
          <a:solidFill>
            <a:srgbClr val="CBCBCB"/>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500" b="1">
                <a:solidFill>
                  <a:srgbClr val="FFFFFF"/>
                </a:solidFill>
                <a:latin typeface="Roboto"/>
                <a:ea typeface="Roboto"/>
                <a:cs typeface="Roboto"/>
                <a:sym typeface="Roboto"/>
              </a:rPr>
              <a:t>2</a:t>
            </a:r>
            <a:endParaRPr>
              <a:solidFill>
                <a:srgbClr val="FFFFFF"/>
              </a:solidFill>
            </a:endParaRPr>
          </a:p>
        </p:txBody>
      </p:sp>
      <p:sp>
        <p:nvSpPr>
          <p:cNvPr id="2335" name="Google Shape;2335;p43"/>
          <p:cNvSpPr/>
          <p:nvPr/>
        </p:nvSpPr>
        <p:spPr>
          <a:xfrm>
            <a:off x="4819200" y="3930117"/>
            <a:ext cx="547291" cy="546636"/>
          </a:xfrm>
          <a:custGeom>
            <a:avLst/>
            <a:gdLst/>
            <a:ahLst/>
            <a:cxnLst/>
            <a:rect l="l" t="t" r="r" b="b"/>
            <a:pathLst>
              <a:path w="27554" h="27521" extrusionOk="0">
                <a:moveTo>
                  <a:pt x="27553" y="13777"/>
                </a:moveTo>
                <a:cubicBezTo>
                  <a:pt x="27553" y="21349"/>
                  <a:pt x="21382" y="27520"/>
                  <a:pt x="13777" y="27520"/>
                </a:cubicBezTo>
                <a:cubicBezTo>
                  <a:pt x="6171" y="27520"/>
                  <a:pt x="0" y="21349"/>
                  <a:pt x="0" y="13777"/>
                </a:cubicBezTo>
                <a:cubicBezTo>
                  <a:pt x="0" y="6172"/>
                  <a:pt x="6171" y="0"/>
                  <a:pt x="13777" y="0"/>
                </a:cubicBezTo>
                <a:cubicBezTo>
                  <a:pt x="21382" y="0"/>
                  <a:pt x="27553" y="6172"/>
                  <a:pt x="27553" y="13777"/>
                </a:cubicBezTo>
                <a:close/>
              </a:path>
            </a:pathLst>
          </a:custGeom>
          <a:solidFill>
            <a:srgbClr val="CBCBCB"/>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500" b="1" dirty="0">
                <a:solidFill>
                  <a:srgbClr val="FFFFFF"/>
                </a:solidFill>
                <a:latin typeface="Roboto"/>
                <a:ea typeface="Roboto"/>
                <a:cs typeface="Roboto"/>
                <a:sym typeface="Roboto"/>
              </a:rPr>
              <a:t>3</a:t>
            </a:r>
            <a:endParaRPr dirty="0">
              <a:solidFill>
                <a:srgbClr val="FFFFFF"/>
              </a:solidFill>
            </a:endParaRPr>
          </a:p>
        </p:txBody>
      </p:sp>
      <p:sp>
        <p:nvSpPr>
          <p:cNvPr id="2336" name="Google Shape;2336;p43"/>
          <p:cNvSpPr txBox="1"/>
          <p:nvPr/>
        </p:nvSpPr>
        <p:spPr>
          <a:xfrm>
            <a:off x="4819200" y="1360690"/>
            <a:ext cx="3666000" cy="5163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dirty="0">
                <a:solidFill>
                  <a:schemeClr val="dk1"/>
                </a:solidFill>
                <a:latin typeface="Roboto"/>
                <a:ea typeface="Roboto"/>
                <a:cs typeface="Roboto"/>
                <a:sym typeface="Roboto"/>
              </a:rPr>
              <a:t>Mercury is the closest planet to the Sun and also is the smallest one in the Solar System:</a:t>
            </a:r>
            <a:endParaRPr sz="1200" dirty="0">
              <a:solidFill>
                <a:schemeClr val="dk1"/>
              </a:solidFill>
              <a:latin typeface="Roboto"/>
              <a:ea typeface="Roboto"/>
              <a:cs typeface="Roboto"/>
              <a:sym typeface="Roboto"/>
            </a:endParaRPr>
          </a:p>
        </p:txBody>
      </p:sp>
      <p:pic>
        <p:nvPicPr>
          <p:cNvPr id="2" name="Imagen 1"/>
          <p:cNvPicPr>
            <a:picLocks noChangeAspect="1"/>
          </p:cNvPicPr>
          <p:nvPr/>
        </p:nvPicPr>
        <p:blipFill>
          <a:blip r:embed="rId3"/>
          <a:stretch>
            <a:fillRect/>
          </a:stretch>
        </p:blipFill>
        <p:spPr>
          <a:xfrm>
            <a:off x="1914150" y="1326490"/>
            <a:ext cx="1384025" cy="3575397"/>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73"/>
        <p:cNvGrpSpPr/>
        <p:nvPr/>
      </p:nvGrpSpPr>
      <p:grpSpPr>
        <a:xfrm>
          <a:off x="0" y="0"/>
          <a:ext cx="0" cy="0"/>
          <a:chOff x="0" y="0"/>
          <a:chExt cx="0" cy="0"/>
        </a:xfrm>
      </p:grpSpPr>
      <p:sp>
        <p:nvSpPr>
          <p:cNvPr id="3" name="Elipse 2"/>
          <p:cNvSpPr/>
          <p:nvPr/>
        </p:nvSpPr>
        <p:spPr>
          <a:xfrm>
            <a:off x="0" y="4096512"/>
            <a:ext cx="9144000" cy="950976"/>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574" name="Google Shape;2574;p65"/>
          <p:cNvSpPr/>
          <p:nvPr/>
        </p:nvSpPr>
        <p:spPr>
          <a:xfrm>
            <a:off x="5056100" y="2419350"/>
            <a:ext cx="3004200" cy="1847400"/>
          </a:xfrm>
          <a:prstGeom prst="round2DiagRect">
            <a:avLst>
              <a:gd name="adj1" fmla="val 16667"/>
              <a:gd name="adj2" fmla="val 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65"/>
          <p:cNvSpPr txBox="1">
            <a:spLocks noGrp="1"/>
          </p:cNvSpPr>
          <p:nvPr>
            <p:ph type="title"/>
          </p:nvPr>
        </p:nvSpPr>
        <p:spPr>
          <a:xfrm>
            <a:off x="5160350" y="2460900"/>
            <a:ext cx="2795700" cy="1764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A picture is worth a thousand words</a:t>
            </a:r>
            <a:endParaRPr/>
          </a:p>
        </p:txBody>
      </p:sp>
      <p:sp>
        <p:nvSpPr>
          <p:cNvPr id="2582" name="Google Shape;2582;p65"/>
          <p:cNvSpPr/>
          <p:nvPr/>
        </p:nvSpPr>
        <p:spPr>
          <a:xfrm rot="-517966">
            <a:off x="7036908" y="1248838"/>
            <a:ext cx="216201" cy="213415"/>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3" name="Google Shape;2583;p65"/>
          <p:cNvSpPr/>
          <p:nvPr/>
        </p:nvSpPr>
        <p:spPr>
          <a:xfrm rot="368186">
            <a:off x="7854279" y="1244066"/>
            <a:ext cx="121921" cy="120207"/>
          </a:xfrm>
          <a:custGeom>
            <a:avLst/>
            <a:gdLst/>
            <a:ahLst/>
            <a:cxnLst/>
            <a:rect l="l" t="t" r="r" b="b"/>
            <a:pathLst>
              <a:path w="569" h="561" extrusionOk="0">
                <a:moveTo>
                  <a:pt x="285" y="1"/>
                </a:moveTo>
                <a:cubicBezTo>
                  <a:pt x="277" y="1"/>
                  <a:pt x="270" y="5"/>
                  <a:pt x="267" y="13"/>
                </a:cubicBezTo>
                <a:lnTo>
                  <a:pt x="210" y="206"/>
                </a:lnTo>
                <a:lnTo>
                  <a:pt x="17" y="263"/>
                </a:lnTo>
                <a:cubicBezTo>
                  <a:pt x="1" y="269"/>
                  <a:pt x="1" y="290"/>
                  <a:pt x="17" y="298"/>
                </a:cubicBezTo>
                <a:lnTo>
                  <a:pt x="210" y="355"/>
                </a:lnTo>
                <a:lnTo>
                  <a:pt x="267" y="548"/>
                </a:lnTo>
                <a:cubicBezTo>
                  <a:pt x="270" y="556"/>
                  <a:pt x="277" y="560"/>
                  <a:pt x="284" y="560"/>
                </a:cubicBezTo>
                <a:cubicBezTo>
                  <a:pt x="291" y="560"/>
                  <a:pt x="298" y="556"/>
                  <a:pt x="302" y="548"/>
                </a:cubicBezTo>
                <a:lnTo>
                  <a:pt x="359" y="355"/>
                </a:lnTo>
                <a:lnTo>
                  <a:pt x="552" y="298"/>
                </a:lnTo>
                <a:cubicBezTo>
                  <a:pt x="568" y="292"/>
                  <a:pt x="568" y="271"/>
                  <a:pt x="552" y="263"/>
                </a:cubicBezTo>
                <a:lnTo>
                  <a:pt x="359" y="206"/>
                </a:lnTo>
                <a:lnTo>
                  <a:pt x="302" y="13"/>
                </a:lnTo>
                <a:cubicBezTo>
                  <a:pt x="299" y="5"/>
                  <a:pt x="292" y="1"/>
                  <a:pt x="2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4" name="Google Shape;2584;p65"/>
          <p:cNvSpPr/>
          <p:nvPr/>
        </p:nvSpPr>
        <p:spPr>
          <a:xfrm rot="368186">
            <a:off x="7418772" y="900754"/>
            <a:ext cx="121493" cy="119993"/>
          </a:xfrm>
          <a:custGeom>
            <a:avLst/>
            <a:gdLst/>
            <a:ahLst/>
            <a:cxnLst/>
            <a:rect l="l" t="t" r="r" b="b"/>
            <a:pathLst>
              <a:path w="567" h="560" extrusionOk="0">
                <a:moveTo>
                  <a:pt x="284" y="0"/>
                </a:moveTo>
                <a:cubicBezTo>
                  <a:pt x="277" y="0"/>
                  <a:pt x="269" y="4"/>
                  <a:pt x="267" y="12"/>
                </a:cubicBezTo>
                <a:lnTo>
                  <a:pt x="208" y="205"/>
                </a:lnTo>
                <a:lnTo>
                  <a:pt x="15" y="263"/>
                </a:lnTo>
                <a:cubicBezTo>
                  <a:pt x="1" y="269"/>
                  <a:pt x="1" y="289"/>
                  <a:pt x="15" y="297"/>
                </a:cubicBezTo>
                <a:lnTo>
                  <a:pt x="208" y="355"/>
                </a:lnTo>
                <a:lnTo>
                  <a:pt x="267" y="547"/>
                </a:lnTo>
                <a:cubicBezTo>
                  <a:pt x="269" y="556"/>
                  <a:pt x="276" y="560"/>
                  <a:pt x="282" y="560"/>
                </a:cubicBezTo>
                <a:cubicBezTo>
                  <a:pt x="289" y="560"/>
                  <a:pt x="296" y="556"/>
                  <a:pt x="300" y="547"/>
                </a:cubicBezTo>
                <a:lnTo>
                  <a:pt x="360" y="355"/>
                </a:lnTo>
                <a:lnTo>
                  <a:pt x="552" y="297"/>
                </a:lnTo>
                <a:cubicBezTo>
                  <a:pt x="567" y="291"/>
                  <a:pt x="567" y="271"/>
                  <a:pt x="552" y="263"/>
                </a:cubicBezTo>
                <a:lnTo>
                  <a:pt x="360" y="205"/>
                </a:lnTo>
                <a:lnTo>
                  <a:pt x="300" y="12"/>
                </a:lnTo>
                <a:cubicBezTo>
                  <a:pt x="298" y="4"/>
                  <a:pt x="291" y="0"/>
                  <a:pt x="2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65"/>
          <p:cNvSpPr/>
          <p:nvPr/>
        </p:nvSpPr>
        <p:spPr>
          <a:xfrm rot="517966" flipH="1">
            <a:off x="5492817" y="1248838"/>
            <a:ext cx="216201" cy="213415"/>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65"/>
          <p:cNvSpPr/>
          <p:nvPr/>
        </p:nvSpPr>
        <p:spPr>
          <a:xfrm rot="-368186" flipH="1">
            <a:off x="4769725" y="1244066"/>
            <a:ext cx="121921" cy="120207"/>
          </a:xfrm>
          <a:custGeom>
            <a:avLst/>
            <a:gdLst/>
            <a:ahLst/>
            <a:cxnLst/>
            <a:rect l="l" t="t" r="r" b="b"/>
            <a:pathLst>
              <a:path w="569" h="561" extrusionOk="0">
                <a:moveTo>
                  <a:pt x="285" y="1"/>
                </a:moveTo>
                <a:cubicBezTo>
                  <a:pt x="277" y="1"/>
                  <a:pt x="270" y="5"/>
                  <a:pt x="267" y="13"/>
                </a:cubicBezTo>
                <a:lnTo>
                  <a:pt x="210" y="206"/>
                </a:lnTo>
                <a:lnTo>
                  <a:pt x="17" y="263"/>
                </a:lnTo>
                <a:cubicBezTo>
                  <a:pt x="1" y="269"/>
                  <a:pt x="1" y="290"/>
                  <a:pt x="17" y="298"/>
                </a:cubicBezTo>
                <a:lnTo>
                  <a:pt x="210" y="355"/>
                </a:lnTo>
                <a:lnTo>
                  <a:pt x="267" y="548"/>
                </a:lnTo>
                <a:cubicBezTo>
                  <a:pt x="270" y="556"/>
                  <a:pt x="277" y="560"/>
                  <a:pt x="284" y="560"/>
                </a:cubicBezTo>
                <a:cubicBezTo>
                  <a:pt x="291" y="560"/>
                  <a:pt x="298" y="556"/>
                  <a:pt x="302" y="548"/>
                </a:cubicBezTo>
                <a:lnTo>
                  <a:pt x="359" y="355"/>
                </a:lnTo>
                <a:lnTo>
                  <a:pt x="552" y="298"/>
                </a:lnTo>
                <a:cubicBezTo>
                  <a:pt x="568" y="292"/>
                  <a:pt x="568" y="271"/>
                  <a:pt x="552" y="263"/>
                </a:cubicBezTo>
                <a:lnTo>
                  <a:pt x="359" y="206"/>
                </a:lnTo>
                <a:lnTo>
                  <a:pt x="302" y="13"/>
                </a:lnTo>
                <a:cubicBezTo>
                  <a:pt x="299" y="5"/>
                  <a:pt x="292" y="1"/>
                  <a:pt x="2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65"/>
          <p:cNvSpPr/>
          <p:nvPr/>
        </p:nvSpPr>
        <p:spPr>
          <a:xfrm rot="-368186" flipH="1">
            <a:off x="5205662" y="900754"/>
            <a:ext cx="121493" cy="119993"/>
          </a:xfrm>
          <a:custGeom>
            <a:avLst/>
            <a:gdLst/>
            <a:ahLst/>
            <a:cxnLst/>
            <a:rect l="l" t="t" r="r" b="b"/>
            <a:pathLst>
              <a:path w="567" h="560" extrusionOk="0">
                <a:moveTo>
                  <a:pt x="284" y="0"/>
                </a:moveTo>
                <a:cubicBezTo>
                  <a:pt x="277" y="0"/>
                  <a:pt x="269" y="4"/>
                  <a:pt x="267" y="12"/>
                </a:cubicBezTo>
                <a:lnTo>
                  <a:pt x="208" y="205"/>
                </a:lnTo>
                <a:lnTo>
                  <a:pt x="15" y="263"/>
                </a:lnTo>
                <a:cubicBezTo>
                  <a:pt x="1" y="269"/>
                  <a:pt x="1" y="289"/>
                  <a:pt x="15" y="297"/>
                </a:cubicBezTo>
                <a:lnTo>
                  <a:pt x="208" y="355"/>
                </a:lnTo>
                <a:lnTo>
                  <a:pt x="267" y="547"/>
                </a:lnTo>
                <a:cubicBezTo>
                  <a:pt x="269" y="556"/>
                  <a:pt x="276" y="560"/>
                  <a:pt x="282" y="560"/>
                </a:cubicBezTo>
                <a:cubicBezTo>
                  <a:pt x="289" y="560"/>
                  <a:pt x="296" y="556"/>
                  <a:pt x="300" y="547"/>
                </a:cubicBezTo>
                <a:lnTo>
                  <a:pt x="360" y="355"/>
                </a:lnTo>
                <a:lnTo>
                  <a:pt x="552" y="297"/>
                </a:lnTo>
                <a:cubicBezTo>
                  <a:pt x="567" y="291"/>
                  <a:pt x="567" y="271"/>
                  <a:pt x="552" y="263"/>
                </a:cubicBezTo>
                <a:lnTo>
                  <a:pt x="360" y="205"/>
                </a:lnTo>
                <a:lnTo>
                  <a:pt x="300" y="12"/>
                </a:lnTo>
                <a:cubicBezTo>
                  <a:pt x="298" y="4"/>
                  <a:pt x="291" y="0"/>
                  <a:pt x="2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p:cNvPicPr>
            <a:picLocks noChangeAspect="1"/>
          </p:cNvPicPr>
          <p:nvPr/>
        </p:nvPicPr>
        <p:blipFill>
          <a:blip r:embed="rId4"/>
          <a:stretch>
            <a:fillRect/>
          </a:stretch>
        </p:blipFill>
        <p:spPr>
          <a:xfrm>
            <a:off x="987258" y="1724256"/>
            <a:ext cx="3843427" cy="306735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91"/>
        <p:cNvGrpSpPr/>
        <p:nvPr/>
      </p:nvGrpSpPr>
      <p:grpSpPr>
        <a:xfrm>
          <a:off x="0" y="0"/>
          <a:ext cx="0" cy="0"/>
          <a:chOff x="0" y="0"/>
          <a:chExt cx="0" cy="0"/>
        </a:xfrm>
      </p:grpSpPr>
      <p:sp>
        <p:nvSpPr>
          <p:cNvPr id="2592" name="Google Shape;2592;p66"/>
          <p:cNvSpPr/>
          <p:nvPr/>
        </p:nvSpPr>
        <p:spPr>
          <a:xfrm>
            <a:off x="1016810" y="1596997"/>
            <a:ext cx="3148800" cy="361500"/>
          </a:xfrm>
          <a:prstGeom prst="roundRect">
            <a:avLst>
              <a:gd name="adj" fmla="val 347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66"/>
          <p:cNvSpPr/>
          <p:nvPr/>
        </p:nvSpPr>
        <p:spPr>
          <a:xfrm>
            <a:off x="1016810" y="2156249"/>
            <a:ext cx="3148800" cy="361500"/>
          </a:xfrm>
          <a:prstGeom prst="roundRect">
            <a:avLst>
              <a:gd name="adj" fmla="val 347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66"/>
          <p:cNvSpPr/>
          <p:nvPr/>
        </p:nvSpPr>
        <p:spPr>
          <a:xfrm>
            <a:off x="1016800" y="2710953"/>
            <a:ext cx="3148800" cy="361500"/>
          </a:xfrm>
          <a:prstGeom prst="roundRect">
            <a:avLst>
              <a:gd name="adj" fmla="val 347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66"/>
          <p:cNvSpPr/>
          <p:nvPr/>
        </p:nvSpPr>
        <p:spPr>
          <a:xfrm>
            <a:off x="1016810" y="3265634"/>
            <a:ext cx="3148800" cy="361500"/>
          </a:xfrm>
          <a:prstGeom prst="roundRect">
            <a:avLst>
              <a:gd name="adj" fmla="val 347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96" name="Google Shape;2596;p66" title="Chart">
            <a:hlinkClick r:id="rId3"/>
          </p:cNvPr>
          <p:cNvPicPr preferRelativeResize="0"/>
          <p:nvPr/>
        </p:nvPicPr>
        <p:blipFill rotWithShape="1">
          <a:blip r:embed="rId4">
            <a:alphaModFix/>
          </a:blip>
          <a:srcRect r="17389"/>
          <a:stretch/>
        </p:blipFill>
        <p:spPr>
          <a:xfrm>
            <a:off x="1016800" y="1395975"/>
            <a:ext cx="3245700" cy="2429351"/>
          </a:xfrm>
          <a:prstGeom prst="rect">
            <a:avLst/>
          </a:prstGeom>
          <a:noFill/>
          <a:ln>
            <a:noFill/>
          </a:ln>
        </p:spPr>
      </p:pic>
      <p:sp>
        <p:nvSpPr>
          <p:cNvPr id="2597" name="Google Shape;2597;p66"/>
          <p:cNvSpPr txBox="1">
            <a:spLocks noGrp="1"/>
          </p:cNvSpPr>
          <p:nvPr>
            <p:ph type="title" idx="4294967295"/>
          </p:nvPr>
        </p:nvSpPr>
        <p:spPr>
          <a:xfrm>
            <a:off x="6857350" y="3297625"/>
            <a:ext cx="1301700" cy="527700"/>
          </a:xfrm>
          <a:prstGeom prst="rect">
            <a:avLst/>
          </a:prstGeom>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accent2"/>
                </a:solidFill>
              </a:rPr>
              <a:t>Jupiter</a:t>
            </a:r>
            <a:endParaRPr sz="2000">
              <a:solidFill>
                <a:schemeClr val="accent2"/>
              </a:solidFill>
            </a:endParaRPr>
          </a:p>
        </p:txBody>
      </p:sp>
      <p:sp>
        <p:nvSpPr>
          <p:cNvPr id="2598" name="Google Shape;2598;p66"/>
          <p:cNvSpPr txBox="1">
            <a:spLocks noGrp="1"/>
          </p:cNvSpPr>
          <p:nvPr>
            <p:ph type="title" idx="4294967295"/>
          </p:nvPr>
        </p:nvSpPr>
        <p:spPr>
          <a:xfrm>
            <a:off x="5216308" y="3297625"/>
            <a:ext cx="1301700" cy="527700"/>
          </a:xfrm>
          <a:prstGeom prst="rect">
            <a:avLst/>
          </a:prstGeom>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accent2"/>
                </a:solidFill>
              </a:rPr>
              <a:t>Venus</a:t>
            </a:r>
            <a:endParaRPr sz="2000">
              <a:solidFill>
                <a:schemeClr val="accent2"/>
              </a:solidFill>
            </a:endParaRPr>
          </a:p>
        </p:txBody>
      </p:sp>
      <p:sp>
        <p:nvSpPr>
          <p:cNvPr id="2599" name="Google Shape;2599;p66"/>
          <p:cNvSpPr txBox="1">
            <a:spLocks noGrp="1"/>
          </p:cNvSpPr>
          <p:nvPr>
            <p:ph type="title" idx="4294967295"/>
          </p:nvPr>
        </p:nvSpPr>
        <p:spPr>
          <a:xfrm>
            <a:off x="5216338" y="1613813"/>
            <a:ext cx="1301700" cy="527700"/>
          </a:xfrm>
          <a:prstGeom prst="rect">
            <a:avLst/>
          </a:prstGeom>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accent2"/>
                </a:solidFill>
              </a:rPr>
              <a:t>Mercury</a:t>
            </a:r>
            <a:endParaRPr sz="2000">
              <a:solidFill>
                <a:schemeClr val="accent2"/>
              </a:solidFill>
            </a:endParaRPr>
          </a:p>
        </p:txBody>
      </p:sp>
      <p:sp>
        <p:nvSpPr>
          <p:cNvPr id="2600" name="Google Shape;2600;p66"/>
          <p:cNvSpPr txBox="1">
            <a:spLocks noGrp="1"/>
          </p:cNvSpPr>
          <p:nvPr>
            <p:ph type="title" idx="4294967295"/>
          </p:nvPr>
        </p:nvSpPr>
        <p:spPr>
          <a:xfrm>
            <a:off x="6857350" y="1613800"/>
            <a:ext cx="1301700" cy="527700"/>
          </a:xfrm>
          <a:prstGeom prst="rect">
            <a:avLst/>
          </a:prstGeom>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accent2"/>
                </a:solidFill>
              </a:rPr>
              <a:t>Mars</a:t>
            </a:r>
            <a:endParaRPr sz="2000">
              <a:solidFill>
                <a:schemeClr val="accent2"/>
              </a:solidFill>
            </a:endParaRPr>
          </a:p>
        </p:txBody>
      </p:sp>
      <p:sp>
        <p:nvSpPr>
          <p:cNvPr id="2601" name="Google Shape;2601;p66"/>
          <p:cNvSpPr txBox="1">
            <a:spLocks noGrp="1"/>
          </p:cNvSpPr>
          <p:nvPr>
            <p:ph type="title"/>
          </p:nvPr>
        </p:nvSpPr>
        <p:spPr>
          <a:xfrm>
            <a:off x="720000" y="672775"/>
            <a:ext cx="7704000" cy="564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rgbClr val="A536D6"/>
                </a:solidFill>
              </a:rPr>
              <a:t>This is another graph</a:t>
            </a:r>
            <a:endParaRPr dirty="0">
              <a:solidFill>
                <a:srgbClr val="A536D6"/>
              </a:solidFill>
            </a:endParaRPr>
          </a:p>
        </p:txBody>
      </p:sp>
      <p:grpSp>
        <p:nvGrpSpPr>
          <p:cNvPr id="2602" name="Google Shape;2602;p66"/>
          <p:cNvGrpSpPr/>
          <p:nvPr/>
        </p:nvGrpSpPr>
        <p:grpSpPr>
          <a:xfrm>
            <a:off x="7394691" y="2921152"/>
            <a:ext cx="226997" cy="376479"/>
            <a:chOff x="4864641" y="3946340"/>
            <a:chExt cx="226997" cy="376479"/>
          </a:xfrm>
        </p:grpSpPr>
        <p:sp>
          <p:nvSpPr>
            <p:cNvPr id="2603" name="Google Shape;2603;p66"/>
            <p:cNvSpPr/>
            <p:nvPr/>
          </p:nvSpPr>
          <p:spPr>
            <a:xfrm>
              <a:off x="4906438" y="4059838"/>
              <a:ext cx="59770" cy="59808"/>
            </a:xfrm>
            <a:custGeom>
              <a:avLst/>
              <a:gdLst/>
              <a:ahLst/>
              <a:cxnLst/>
              <a:rect l="l" t="t" r="r" b="b"/>
              <a:pathLst>
                <a:path w="1573" h="1574" extrusionOk="0">
                  <a:moveTo>
                    <a:pt x="786" y="1"/>
                  </a:moveTo>
                  <a:cubicBezTo>
                    <a:pt x="352" y="1"/>
                    <a:pt x="0" y="352"/>
                    <a:pt x="0" y="787"/>
                  </a:cubicBezTo>
                  <a:cubicBezTo>
                    <a:pt x="0" y="1221"/>
                    <a:pt x="352" y="1573"/>
                    <a:pt x="786" y="1573"/>
                  </a:cubicBezTo>
                  <a:cubicBezTo>
                    <a:pt x="1221" y="1573"/>
                    <a:pt x="1573" y="1221"/>
                    <a:pt x="1573" y="787"/>
                  </a:cubicBezTo>
                  <a:cubicBezTo>
                    <a:pt x="1573" y="352"/>
                    <a:pt x="1221" y="1"/>
                    <a:pt x="7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66"/>
            <p:cNvSpPr/>
            <p:nvPr/>
          </p:nvSpPr>
          <p:spPr>
            <a:xfrm>
              <a:off x="4984067" y="4041904"/>
              <a:ext cx="59770" cy="59808"/>
            </a:xfrm>
            <a:custGeom>
              <a:avLst/>
              <a:gdLst/>
              <a:ahLst/>
              <a:cxnLst/>
              <a:rect l="l" t="t" r="r" b="b"/>
              <a:pathLst>
                <a:path w="1573" h="1574" extrusionOk="0">
                  <a:moveTo>
                    <a:pt x="786" y="1"/>
                  </a:moveTo>
                  <a:cubicBezTo>
                    <a:pt x="352" y="1"/>
                    <a:pt x="0" y="353"/>
                    <a:pt x="0" y="787"/>
                  </a:cubicBezTo>
                  <a:cubicBezTo>
                    <a:pt x="0" y="1221"/>
                    <a:pt x="352" y="1573"/>
                    <a:pt x="786" y="1573"/>
                  </a:cubicBezTo>
                  <a:cubicBezTo>
                    <a:pt x="1220" y="1573"/>
                    <a:pt x="1573" y="1221"/>
                    <a:pt x="1573" y="787"/>
                  </a:cubicBezTo>
                  <a:cubicBezTo>
                    <a:pt x="1573" y="353"/>
                    <a:pt x="1220" y="1"/>
                    <a:pt x="7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66"/>
            <p:cNvSpPr/>
            <p:nvPr/>
          </p:nvSpPr>
          <p:spPr>
            <a:xfrm>
              <a:off x="4942042" y="4251118"/>
              <a:ext cx="60264" cy="71701"/>
            </a:xfrm>
            <a:custGeom>
              <a:avLst/>
              <a:gdLst/>
              <a:ahLst/>
              <a:cxnLst/>
              <a:rect l="l" t="t" r="r" b="b"/>
              <a:pathLst>
                <a:path w="1586" h="1887" extrusionOk="0">
                  <a:moveTo>
                    <a:pt x="323" y="1"/>
                  </a:moveTo>
                  <a:lnTo>
                    <a:pt x="323" y="475"/>
                  </a:lnTo>
                  <a:cubicBezTo>
                    <a:pt x="127" y="623"/>
                    <a:pt x="1" y="857"/>
                    <a:pt x="7" y="1122"/>
                  </a:cubicBezTo>
                  <a:cubicBezTo>
                    <a:pt x="18" y="1546"/>
                    <a:pt x="375" y="1887"/>
                    <a:pt x="797" y="1887"/>
                  </a:cubicBezTo>
                  <a:cubicBezTo>
                    <a:pt x="799" y="1887"/>
                    <a:pt x="801" y="1887"/>
                    <a:pt x="803" y="1887"/>
                  </a:cubicBezTo>
                  <a:cubicBezTo>
                    <a:pt x="1237" y="1883"/>
                    <a:pt x="1586" y="1532"/>
                    <a:pt x="1586" y="1100"/>
                  </a:cubicBezTo>
                  <a:cubicBezTo>
                    <a:pt x="1586" y="846"/>
                    <a:pt x="1461" y="619"/>
                    <a:pt x="1270" y="475"/>
                  </a:cubicBezTo>
                  <a:lnTo>
                    <a:pt x="127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66"/>
            <p:cNvSpPr/>
            <p:nvPr/>
          </p:nvSpPr>
          <p:spPr>
            <a:xfrm>
              <a:off x="4978101" y="4221024"/>
              <a:ext cx="59770" cy="59808"/>
            </a:xfrm>
            <a:custGeom>
              <a:avLst/>
              <a:gdLst/>
              <a:ahLst/>
              <a:cxnLst/>
              <a:rect l="l" t="t" r="r" b="b"/>
              <a:pathLst>
                <a:path w="1573" h="1574" extrusionOk="0">
                  <a:moveTo>
                    <a:pt x="787" y="1"/>
                  </a:moveTo>
                  <a:cubicBezTo>
                    <a:pt x="353" y="1"/>
                    <a:pt x="0" y="353"/>
                    <a:pt x="0" y="788"/>
                  </a:cubicBezTo>
                  <a:cubicBezTo>
                    <a:pt x="0" y="1222"/>
                    <a:pt x="353" y="1573"/>
                    <a:pt x="787" y="1573"/>
                  </a:cubicBezTo>
                  <a:cubicBezTo>
                    <a:pt x="1222" y="1573"/>
                    <a:pt x="1573" y="1222"/>
                    <a:pt x="1573" y="788"/>
                  </a:cubicBezTo>
                  <a:cubicBezTo>
                    <a:pt x="1573" y="353"/>
                    <a:pt x="1222" y="1"/>
                    <a:pt x="78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66"/>
            <p:cNvSpPr/>
            <p:nvPr/>
          </p:nvSpPr>
          <p:spPr>
            <a:xfrm>
              <a:off x="4936304" y="4197237"/>
              <a:ext cx="59770" cy="65736"/>
            </a:xfrm>
            <a:custGeom>
              <a:avLst/>
              <a:gdLst/>
              <a:ahLst/>
              <a:cxnLst/>
              <a:rect l="l" t="t" r="r" b="b"/>
              <a:pathLst>
                <a:path w="1573" h="1730" extrusionOk="0">
                  <a:moveTo>
                    <a:pt x="787" y="0"/>
                  </a:moveTo>
                  <a:cubicBezTo>
                    <a:pt x="353" y="0"/>
                    <a:pt x="0" y="509"/>
                    <a:pt x="0" y="944"/>
                  </a:cubicBezTo>
                  <a:cubicBezTo>
                    <a:pt x="0" y="1377"/>
                    <a:pt x="353" y="1729"/>
                    <a:pt x="787" y="1729"/>
                  </a:cubicBezTo>
                  <a:cubicBezTo>
                    <a:pt x="1220" y="1729"/>
                    <a:pt x="1573" y="1377"/>
                    <a:pt x="1573" y="944"/>
                  </a:cubicBezTo>
                  <a:cubicBezTo>
                    <a:pt x="1573" y="621"/>
                    <a:pt x="1378" y="344"/>
                    <a:pt x="1100" y="223"/>
                  </a:cubicBezTo>
                  <a:lnTo>
                    <a:pt x="7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66"/>
            <p:cNvSpPr/>
            <p:nvPr/>
          </p:nvSpPr>
          <p:spPr>
            <a:xfrm>
              <a:off x="4906438" y="4227027"/>
              <a:ext cx="59770" cy="59808"/>
            </a:xfrm>
            <a:custGeom>
              <a:avLst/>
              <a:gdLst/>
              <a:ahLst/>
              <a:cxnLst/>
              <a:rect l="l" t="t" r="r" b="b"/>
              <a:pathLst>
                <a:path w="1573" h="1574" extrusionOk="0">
                  <a:moveTo>
                    <a:pt x="786" y="1"/>
                  </a:moveTo>
                  <a:cubicBezTo>
                    <a:pt x="352" y="1"/>
                    <a:pt x="0" y="353"/>
                    <a:pt x="0" y="787"/>
                  </a:cubicBezTo>
                  <a:cubicBezTo>
                    <a:pt x="0" y="1222"/>
                    <a:pt x="352" y="1573"/>
                    <a:pt x="786" y="1573"/>
                  </a:cubicBezTo>
                  <a:cubicBezTo>
                    <a:pt x="1221" y="1573"/>
                    <a:pt x="1573" y="1222"/>
                    <a:pt x="1573" y="787"/>
                  </a:cubicBezTo>
                  <a:cubicBezTo>
                    <a:pt x="1573" y="353"/>
                    <a:pt x="1221" y="1"/>
                    <a:pt x="7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66"/>
            <p:cNvSpPr/>
            <p:nvPr/>
          </p:nvSpPr>
          <p:spPr>
            <a:xfrm>
              <a:off x="4894469" y="4149436"/>
              <a:ext cx="95640" cy="89636"/>
            </a:xfrm>
            <a:custGeom>
              <a:avLst/>
              <a:gdLst/>
              <a:ahLst/>
              <a:cxnLst/>
              <a:rect l="l" t="t" r="r" b="b"/>
              <a:pathLst>
                <a:path w="2517" h="2359" extrusionOk="0">
                  <a:moveTo>
                    <a:pt x="1573" y="0"/>
                  </a:moveTo>
                  <a:cubicBezTo>
                    <a:pt x="1139" y="0"/>
                    <a:pt x="787" y="352"/>
                    <a:pt x="787" y="787"/>
                  </a:cubicBezTo>
                  <a:cubicBezTo>
                    <a:pt x="353" y="787"/>
                    <a:pt x="1" y="1138"/>
                    <a:pt x="1" y="1573"/>
                  </a:cubicBezTo>
                  <a:cubicBezTo>
                    <a:pt x="1" y="2006"/>
                    <a:pt x="353" y="2358"/>
                    <a:pt x="787" y="2358"/>
                  </a:cubicBezTo>
                  <a:cubicBezTo>
                    <a:pt x="1221" y="2358"/>
                    <a:pt x="1573" y="2006"/>
                    <a:pt x="1573" y="1573"/>
                  </a:cubicBezTo>
                  <a:cubicBezTo>
                    <a:pt x="2007" y="1573"/>
                    <a:pt x="2359" y="1220"/>
                    <a:pt x="2359" y="787"/>
                  </a:cubicBezTo>
                  <a:lnTo>
                    <a:pt x="2517" y="315"/>
                  </a:lnTo>
                  <a:cubicBezTo>
                    <a:pt x="2516" y="315"/>
                    <a:pt x="1895" y="0"/>
                    <a:pt x="15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66"/>
            <p:cNvSpPr/>
            <p:nvPr/>
          </p:nvSpPr>
          <p:spPr>
            <a:xfrm>
              <a:off x="4876572" y="4131464"/>
              <a:ext cx="59808" cy="59808"/>
            </a:xfrm>
            <a:custGeom>
              <a:avLst/>
              <a:gdLst/>
              <a:ahLst/>
              <a:cxnLst/>
              <a:rect l="l" t="t" r="r" b="b"/>
              <a:pathLst>
                <a:path w="1574" h="1574" extrusionOk="0">
                  <a:moveTo>
                    <a:pt x="788" y="1"/>
                  </a:moveTo>
                  <a:cubicBezTo>
                    <a:pt x="353" y="1"/>
                    <a:pt x="1" y="353"/>
                    <a:pt x="1" y="788"/>
                  </a:cubicBezTo>
                  <a:cubicBezTo>
                    <a:pt x="1" y="1222"/>
                    <a:pt x="353" y="1573"/>
                    <a:pt x="788" y="1573"/>
                  </a:cubicBezTo>
                  <a:cubicBezTo>
                    <a:pt x="1222" y="1573"/>
                    <a:pt x="1573" y="1222"/>
                    <a:pt x="1573" y="788"/>
                  </a:cubicBezTo>
                  <a:cubicBezTo>
                    <a:pt x="1573" y="353"/>
                    <a:pt x="1222" y="1"/>
                    <a:pt x="78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66"/>
            <p:cNvSpPr/>
            <p:nvPr/>
          </p:nvSpPr>
          <p:spPr>
            <a:xfrm>
              <a:off x="4971452" y="4131350"/>
              <a:ext cx="96286" cy="95564"/>
            </a:xfrm>
            <a:custGeom>
              <a:avLst/>
              <a:gdLst/>
              <a:ahLst/>
              <a:cxnLst/>
              <a:rect l="l" t="t" r="r" b="b"/>
              <a:pathLst>
                <a:path w="2534" h="2515" extrusionOk="0">
                  <a:moveTo>
                    <a:pt x="1119" y="1"/>
                  </a:moveTo>
                  <a:lnTo>
                    <a:pt x="490" y="1008"/>
                  </a:lnTo>
                  <a:cubicBezTo>
                    <a:pt x="200" y="1137"/>
                    <a:pt x="1" y="1433"/>
                    <a:pt x="20" y="1775"/>
                  </a:cubicBezTo>
                  <a:cubicBezTo>
                    <a:pt x="42" y="2167"/>
                    <a:pt x="357" y="2486"/>
                    <a:pt x="748" y="2512"/>
                  </a:cubicBezTo>
                  <a:cubicBezTo>
                    <a:pt x="766" y="2514"/>
                    <a:pt x="785" y="2514"/>
                    <a:pt x="803" y="2514"/>
                  </a:cubicBezTo>
                  <a:cubicBezTo>
                    <a:pt x="1237" y="2514"/>
                    <a:pt x="1589" y="2163"/>
                    <a:pt x="1589" y="1729"/>
                  </a:cubicBezTo>
                  <a:cubicBezTo>
                    <a:pt x="1589" y="1668"/>
                    <a:pt x="1580" y="1607"/>
                    <a:pt x="1567" y="1549"/>
                  </a:cubicBezTo>
                  <a:lnTo>
                    <a:pt x="1567" y="1549"/>
                  </a:lnTo>
                  <a:cubicBezTo>
                    <a:pt x="1625" y="1563"/>
                    <a:pt x="1684" y="1571"/>
                    <a:pt x="1747" y="1571"/>
                  </a:cubicBezTo>
                  <a:cubicBezTo>
                    <a:pt x="2181" y="1571"/>
                    <a:pt x="2534" y="1219"/>
                    <a:pt x="2534" y="785"/>
                  </a:cubicBezTo>
                  <a:cubicBezTo>
                    <a:pt x="2534" y="351"/>
                    <a:pt x="2182" y="1"/>
                    <a:pt x="17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66"/>
            <p:cNvSpPr/>
            <p:nvPr/>
          </p:nvSpPr>
          <p:spPr>
            <a:xfrm>
              <a:off x="4959558" y="4113453"/>
              <a:ext cx="60758" cy="59770"/>
            </a:xfrm>
            <a:custGeom>
              <a:avLst/>
              <a:gdLst/>
              <a:ahLst/>
              <a:cxnLst/>
              <a:rect l="l" t="t" r="r" b="b"/>
              <a:pathLst>
                <a:path w="1599" h="1573" extrusionOk="0">
                  <a:moveTo>
                    <a:pt x="801" y="0"/>
                  </a:moveTo>
                  <a:cubicBezTo>
                    <a:pt x="792" y="0"/>
                    <a:pt x="784" y="0"/>
                    <a:pt x="776" y="0"/>
                  </a:cubicBezTo>
                  <a:cubicBezTo>
                    <a:pt x="341" y="14"/>
                    <a:pt x="0" y="376"/>
                    <a:pt x="13" y="810"/>
                  </a:cubicBezTo>
                  <a:cubicBezTo>
                    <a:pt x="26" y="1236"/>
                    <a:pt x="376" y="1572"/>
                    <a:pt x="798" y="1572"/>
                  </a:cubicBezTo>
                  <a:cubicBezTo>
                    <a:pt x="806" y="1572"/>
                    <a:pt x="814" y="1572"/>
                    <a:pt x="823" y="1572"/>
                  </a:cubicBezTo>
                  <a:cubicBezTo>
                    <a:pt x="1257" y="1559"/>
                    <a:pt x="1598" y="1196"/>
                    <a:pt x="1585" y="762"/>
                  </a:cubicBezTo>
                  <a:cubicBezTo>
                    <a:pt x="1572" y="337"/>
                    <a:pt x="1223" y="0"/>
                    <a:pt x="8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66"/>
            <p:cNvSpPr/>
            <p:nvPr/>
          </p:nvSpPr>
          <p:spPr>
            <a:xfrm>
              <a:off x="4995998" y="4077735"/>
              <a:ext cx="59808" cy="59770"/>
            </a:xfrm>
            <a:custGeom>
              <a:avLst/>
              <a:gdLst/>
              <a:ahLst/>
              <a:cxnLst/>
              <a:rect l="l" t="t" r="r" b="b"/>
              <a:pathLst>
                <a:path w="1574" h="1573" extrusionOk="0">
                  <a:moveTo>
                    <a:pt x="786" y="0"/>
                  </a:moveTo>
                  <a:cubicBezTo>
                    <a:pt x="352" y="0"/>
                    <a:pt x="1" y="352"/>
                    <a:pt x="1" y="787"/>
                  </a:cubicBezTo>
                  <a:cubicBezTo>
                    <a:pt x="1" y="1221"/>
                    <a:pt x="352" y="1573"/>
                    <a:pt x="786" y="1573"/>
                  </a:cubicBezTo>
                  <a:cubicBezTo>
                    <a:pt x="1221" y="1573"/>
                    <a:pt x="1573" y="1221"/>
                    <a:pt x="1573" y="787"/>
                  </a:cubicBezTo>
                  <a:cubicBezTo>
                    <a:pt x="1573" y="352"/>
                    <a:pt x="1221" y="0"/>
                    <a:pt x="7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66"/>
            <p:cNvSpPr/>
            <p:nvPr/>
          </p:nvSpPr>
          <p:spPr>
            <a:xfrm>
              <a:off x="4912442" y="4101636"/>
              <a:ext cx="59770" cy="59770"/>
            </a:xfrm>
            <a:custGeom>
              <a:avLst/>
              <a:gdLst/>
              <a:ahLst/>
              <a:cxnLst/>
              <a:rect l="l" t="t" r="r" b="b"/>
              <a:pathLst>
                <a:path w="1573" h="1573" extrusionOk="0">
                  <a:moveTo>
                    <a:pt x="786" y="0"/>
                  </a:moveTo>
                  <a:cubicBezTo>
                    <a:pt x="352" y="0"/>
                    <a:pt x="0" y="351"/>
                    <a:pt x="0" y="786"/>
                  </a:cubicBezTo>
                  <a:cubicBezTo>
                    <a:pt x="0" y="1220"/>
                    <a:pt x="352" y="1573"/>
                    <a:pt x="786" y="1573"/>
                  </a:cubicBezTo>
                  <a:cubicBezTo>
                    <a:pt x="1220" y="1573"/>
                    <a:pt x="1573" y="1220"/>
                    <a:pt x="1573" y="786"/>
                  </a:cubicBezTo>
                  <a:cubicBezTo>
                    <a:pt x="1573" y="351"/>
                    <a:pt x="1220" y="0"/>
                    <a:pt x="7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66"/>
            <p:cNvSpPr/>
            <p:nvPr/>
          </p:nvSpPr>
          <p:spPr>
            <a:xfrm>
              <a:off x="4947627" y="4065804"/>
              <a:ext cx="60986" cy="59770"/>
            </a:xfrm>
            <a:custGeom>
              <a:avLst/>
              <a:gdLst/>
              <a:ahLst/>
              <a:cxnLst/>
              <a:rect l="l" t="t" r="r" b="b"/>
              <a:pathLst>
                <a:path w="1605" h="1573" extrusionOk="0">
                  <a:moveTo>
                    <a:pt x="803" y="0"/>
                  </a:moveTo>
                  <a:cubicBezTo>
                    <a:pt x="793" y="0"/>
                    <a:pt x="784" y="0"/>
                    <a:pt x="774" y="1"/>
                  </a:cubicBezTo>
                  <a:cubicBezTo>
                    <a:pt x="340" y="17"/>
                    <a:pt x="1" y="382"/>
                    <a:pt x="18" y="816"/>
                  </a:cubicBezTo>
                  <a:cubicBezTo>
                    <a:pt x="33" y="1240"/>
                    <a:pt x="381" y="1573"/>
                    <a:pt x="802" y="1573"/>
                  </a:cubicBezTo>
                  <a:cubicBezTo>
                    <a:pt x="812" y="1573"/>
                    <a:pt x="823" y="1572"/>
                    <a:pt x="833" y="1572"/>
                  </a:cubicBezTo>
                  <a:cubicBezTo>
                    <a:pt x="1266" y="1556"/>
                    <a:pt x="1605" y="1191"/>
                    <a:pt x="1589" y="757"/>
                  </a:cubicBezTo>
                  <a:cubicBezTo>
                    <a:pt x="1573" y="333"/>
                    <a:pt x="1224" y="0"/>
                    <a:pt x="8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66"/>
            <p:cNvSpPr/>
            <p:nvPr/>
          </p:nvSpPr>
          <p:spPr>
            <a:xfrm>
              <a:off x="5031868" y="4047907"/>
              <a:ext cx="59770" cy="59770"/>
            </a:xfrm>
            <a:custGeom>
              <a:avLst/>
              <a:gdLst/>
              <a:ahLst/>
              <a:cxnLst/>
              <a:rect l="l" t="t" r="r" b="b"/>
              <a:pathLst>
                <a:path w="1573" h="1573" extrusionOk="0">
                  <a:moveTo>
                    <a:pt x="787" y="0"/>
                  </a:moveTo>
                  <a:cubicBezTo>
                    <a:pt x="352" y="0"/>
                    <a:pt x="0" y="353"/>
                    <a:pt x="0" y="787"/>
                  </a:cubicBezTo>
                  <a:cubicBezTo>
                    <a:pt x="0" y="1221"/>
                    <a:pt x="352" y="1573"/>
                    <a:pt x="787" y="1573"/>
                  </a:cubicBezTo>
                  <a:cubicBezTo>
                    <a:pt x="1221" y="1573"/>
                    <a:pt x="1573" y="1221"/>
                    <a:pt x="1573" y="787"/>
                  </a:cubicBezTo>
                  <a:cubicBezTo>
                    <a:pt x="1573" y="353"/>
                    <a:pt x="1221" y="0"/>
                    <a:pt x="7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66"/>
            <p:cNvSpPr/>
            <p:nvPr/>
          </p:nvSpPr>
          <p:spPr>
            <a:xfrm>
              <a:off x="4864641" y="4083701"/>
              <a:ext cx="59770" cy="59808"/>
            </a:xfrm>
            <a:custGeom>
              <a:avLst/>
              <a:gdLst/>
              <a:ahLst/>
              <a:cxnLst/>
              <a:rect l="l" t="t" r="r" b="b"/>
              <a:pathLst>
                <a:path w="1573" h="1574" extrusionOk="0">
                  <a:moveTo>
                    <a:pt x="787" y="1"/>
                  </a:moveTo>
                  <a:cubicBezTo>
                    <a:pt x="353" y="1"/>
                    <a:pt x="0" y="353"/>
                    <a:pt x="0" y="788"/>
                  </a:cubicBezTo>
                  <a:cubicBezTo>
                    <a:pt x="0" y="1222"/>
                    <a:pt x="353" y="1573"/>
                    <a:pt x="787" y="1573"/>
                  </a:cubicBezTo>
                  <a:cubicBezTo>
                    <a:pt x="1221" y="1573"/>
                    <a:pt x="1573" y="1222"/>
                    <a:pt x="1573" y="788"/>
                  </a:cubicBezTo>
                  <a:cubicBezTo>
                    <a:pt x="1573" y="353"/>
                    <a:pt x="1221" y="1"/>
                    <a:pt x="78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66"/>
            <p:cNvSpPr/>
            <p:nvPr/>
          </p:nvSpPr>
          <p:spPr>
            <a:xfrm>
              <a:off x="4883297" y="3993115"/>
              <a:ext cx="92752" cy="91156"/>
            </a:xfrm>
            <a:custGeom>
              <a:avLst/>
              <a:gdLst/>
              <a:ahLst/>
              <a:cxnLst/>
              <a:rect l="l" t="t" r="r" b="b"/>
              <a:pathLst>
                <a:path w="2441" h="2399" extrusionOk="0">
                  <a:moveTo>
                    <a:pt x="1434" y="1"/>
                  </a:moveTo>
                  <a:cubicBezTo>
                    <a:pt x="1156" y="1"/>
                    <a:pt x="877" y="107"/>
                    <a:pt x="664" y="320"/>
                  </a:cubicBezTo>
                  <a:cubicBezTo>
                    <a:pt x="120" y="864"/>
                    <a:pt x="15" y="1740"/>
                    <a:pt x="0" y="2205"/>
                  </a:cubicBezTo>
                  <a:lnTo>
                    <a:pt x="180" y="2399"/>
                  </a:lnTo>
                  <a:cubicBezTo>
                    <a:pt x="194" y="2399"/>
                    <a:pt x="207" y="2399"/>
                    <a:pt x="222" y="2399"/>
                  </a:cubicBezTo>
                  <a:cubicBezTo>
                    <a:pt x="614" y="2399"/>
                    <a:pt x="1433" y="2336"/>
                    <a:pt x="2050" y="1815"/>
                  </a:cubicBezTo>
                  <a:cubicBezTo>
                    <a:pt x="2415" y="1507"/>
                    <a:pt x="2441" y="952"/>
                    <a:pt x="2201" y="548"/>
                  </a:cubicBezTo>
                  <a:lnTo>
                    <a:pt x="2188" y="304"/>
                  </a:lnTo>
                  <a:cubicBezTo>
                    <a:pt x="1978" y="102"/>
                    <a:pt x="1706" y="1"/>
                    <a:pt x="1434" y="1"/>
                  </a:cubicBezTo>
                  <a:close/>
                </a:path>
              </a:pathLst>
            </a:custGeom>
            <a:solidFill>
              <a:srgbClr val="95D8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66"/>
            <p:cNvSpPr/>
            <p:nvPr/>
          </p:nvSpPr>
          <p:spPr>
            <a:xfrm>
              <a:off x="4883183" y="4008732"/>
              <a:ext cx="101035" cy="80403"/>
            </a:xfrm>
            <a:custGeom>
              <a:avLst/>
              <a:gdLst/>
              <a:ahLst/>
              <a:cxnLst/>
              <a:rect l="l" t="t" r="r" b="b"/>
              <a:pathLst>
                <a:path w="2659" h="2116" extrusionOk="0">
                  <a:moveTo>
                    <a:pt x="2287" y="1"/>
                  </a:moveTo>
                  <a:lnTo>
                    <a:pt x="2062" y="220"/>
                  </a:lnTo>
                  <a:cubicBezTo>
                    <a:pt x="2303" y="542"/>
                    <a:pt x="2245" y="998"/>
                    <a:pt x="1929" y="1279"/>
                  </a:cubicBezTo>
                  <a:cubicBezTo>
                    <a:pt x="1409" y="1744"/>
                    <a:pt x="534" y="1798"/>
                    <a:pt x="163" y="1798"/>
                  </a:cubicBezTo>
                  <a:cubicBezTo>
                    <a:pt x="85" y="1798"/>
                    <a:pt x="29" y="1795"/>
                    <a:pt x="3" y="1794"/>
                  </a:cubicBezTo>
                  <a:cubicBezTo>
                    <a:pt x="1" y="1857"/>
                    <a:pt x="0" y="1914"/>
                    <a:pt x="1" y="1960"/>
                  </a:cubicBezTo>
                  <a:cubicBezTo>
                    <a:pt x="3" y="2045"/>
                    <a:pt x="72" y="2114"/>
                    <a:pt x="157" y="2115"/>
                  </a:cubicBezTo>
                  <a:cubicBezTo>
                    <a:pt x="170" y="2115"/>
                    <a:pt x="184" y="2115"/>
                    <a:pt x="199" y="2115"/>
                  </a:cubicBezTo>
                  <a:cubicBezTo>
                    <a:pt x="599" y="2115"/>
                    <a:pt x="1537" y="2052"/>
                    <a:pt x="2139" y="1514"/>
                  </a:cubicBezTo>
                  <a:cubicBezTo>
                    <a:pt x="2569" y="1130"/>
                    <a:pt x="2658" y="493"/>
                    <a:pt x="2313" y="32"/>
                  </a:cubicBezTo>
                  <a:cubicBezTo>
                    <a:pt x="2305" y="21"/>
                    <a:pt x="2295" y="11"/>
                    <a:pt x="228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66"/>
            <p:cNvSpPr/>
            <p:nvPr/>
          </p:nvSpPr>
          <p:spPr>
            <a:xfrm>
              <a:off x="5004547" y="4014127"/>
              <a:ext cx="54032" cy="51639"/>
            </a:xfrm>
            <a:custGeom>
              <a:avLst/>
              <a:gdLst/>
              <a:ahLst/>
              <a:cxnLst/>
              <a:rect l="l" t="t" r="r" b="b"/>
              <a:pathLst>
                <a:path w="1422" h="1359" extrusionOk="0">
                  <a:moveTo>
                    <a:pt x="711" y="0"/>
                  </a:moveTo>
                  <a:cubicBezTo>
                    <a:pt x="609" y="0"/>
                    <a:pt x="504" y="32"/>
                    <a:pt x="400" y="95"/>
                  </a:cubicBezTo>
                  <a:lnTo>
                    <a:pt x="316" y="65"/>
                  </a:lnTo>
                  <a:cubicBezTo>
                    <a:pt x="20" y="298"/>
                    <a:pt x="1" y="727"/>
                    <a:pt x="258" y="987"/>
                  </a:cubicBezTo>
                  <a:cubicBezTo>
                    <a:pt x="548" y="1277"/>
                    <a:pt x="1003" y="1346"/>
                    <a:pt x="1276" y="1359"/>
                  </a:cubicBezTo>
                  <a:lnTo>
                    <a:pt x="1422" y="1230"/>
                  </a:lnTo>
                  <a:cubicBezTo>
                    <a:pt x="1416" y="989"/>
                    <a:pt x="1408" y="548"/>
                    <a:pt x="1149" y="231"/>
                  </a:cubicBezTo>
                  <a:cubicBezTo>
                    <a:pt x="1025" y="78"/>
                    <a:pt x="872" y="0"/>
                    <a:pt x="711" y="0"/>
                  </a:cubicBezTo>
                  <a:close/>
                </a:path>
              </a:pathLst>
            </a:custGeom>
            <a:solidFill>
              <a:srgbClr val="95D8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66"/>
            <p:cNvSpPr/>
            <p:nvPr/>
          </p:nvSpPr>
          <p:spPr>
            <a:xfrm>
              <a:off x="5016517" y="4011772"/>
              <a:ext cx="45255" cy="53994"/>
            </a:xfrm>
            <a:custGeom>
              <a:avLst/>
              <a:gdLst/>
              <a:ahLst/>
              <a:cxnLst/>
              <a:rect l="l" t="t" r="r" b="b"/>
              <a:pathLst>
                <a:path w="1191" h="1421" extrusionOk="0">
                  <a:moveTo>
                    <a:pt x="366" y="0"/>
                  </a:moveTo>
                  <a:cubicBezTo>
                    <a:pt x="238" y="0"/>
                    <a:pt x="109" y="40"/>
                    <a:pt x="0" y="126"/>
                  </a:cubicBezTo>
                  <a:lnTo>
                    <a:pt x="146" y="311"/>
                  </a:lnTo>
                  <a:cubicBezTo>
                    <a:pt x="211" y="260"/>
                    <a:pt x="289" y="235"/>
                    <a:pt x="368" y="235"/>
                  </a:cubicBezTo>
                  <a:cubicBezTo>
                    <a:pt x="487" y="235"/>
                    <a:pt x="609" y="291"/>
                    <a:pt x="697" y="397"/>
                  </a:cubicBezTo>
                  <a:cubicBezTo>
                    <a:pt x="966" y="726"/>
                    <a:pt x="965" y="1300"/>
                    <a:pt x="961" y="1418"/>
                  </a:cubicBezTo>
                  <a:cubicBezTo>
                    <a:pt x="984" y="1420"/>
                    <a:pt x="1009" y="1421"/>
                    <a:pt x="1029" y="1421"/>
                  </a:cubicBezTo>
                  <a:cubicBezTo>
                    <a:pt x="1031" y="1421"/>
                    <a:pt x="1033" y="1421"/>
                    <a:pt x="1034" y="1421"/>
                  </a:cubicBezTo>
                  <a:cubicBezTo>
                    <a:pt x="1121" y="1421"/>
                    <a:pt x="1191" y="1348"/>
                    <a:pt x="1190" y="1261"/>
                  </a:cubicBezTo>
                  <a:cubicBezTo>
                    <a:pt x="1185" y="1023"/>
                    <a:pt x="1137" y="563"/>
                    <a:pt x="880" y="247"/>
                  </a:cubicBezTo>
                  <a:cubicBezTo>
                    <a:pt x="749" y="88"/>
                    <a:pt x="557" y="0"/>
                    <a:pt x="3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66"/>
            <p:cNvSpPr/>
            <p:nvPr/>
          </p:nvSpPr>
          <p:spPr>
            <a:xfrm>
              <a:off x="4911720" y="3976320"/>
              <a:ext cx="129495" cy="83974"/>
            </a:xfrm>
            <a:custGeom>
              <a:avLst/>
              <a:gdLst/>
              <a:ahLst/>
              <a:cxnLst/>
              <a:rect l="l" t="t" r="r" b="b"/>
              <a:pathLst>
                <a:path w="3408" h="2210" extrusionOk="0">
                  <a:moveTo>
                    <a:pt x="2179" y="1"/>
                  </a:moveTo>
                  <a:lnTo>
                    <a:pt x="1866" y="4"/>
                  </a:lnTo>
                  <a:cubicBezTo>
                    <a:pt x="1868" y="88"/>
                    <a:pt x="1839" y="165"/>
                    <a:pt x="1776" y="228"/>
                  </a:cubicBezTo>
                  <a:lnTo>
                    <a:pt x="62" y="1941"/>
                  </a:lnTo>
                  <a:cubicBezTo>
                    <a:pt x="0" y="2002"/>
                    <a:pt x="0" y="2101"/>
                    <a:pt x="62" y="2163"/>
                  </a:cubicBezTo>
                  <a:cubicBezTo>
                    <a:pt x="93" y="2194"/>
                    <a:pt x="133" y="2209"/>
                    <a:pt x="174" y="2209"/>
                  </a:cubicBezTo>
                  <a:cubicBezTo>
                    <a:pt x="215" y="2209"/>
                    <a:pt x="254" y="2194"/>
                    <a:pt x="285" y="2163"/>
                  </a:cubicBezTo>
                  <a:lnTo>
                    <a:pt x="1907" y="542"/>
                  </a:lnTo>
                  <a:lnTo>
                    <a:pt x="3125" y="1760"/>
                  </a:lnTo>
                  <a:cubicBezTo>
                    <a:pt x="3156" y="1791"/>
                    <a:pt x="3197" y="1807"/>
                    <a:pt x="3238" y="1807"/>
                  </a:cubicBezTo>
                  <a:cubicBezTo>
                    <a:pt x="3278" y="1807"/>
                    <a:pt x="3318" y="1791"/>
                    <a:pt x="3349" y="1760"/>
                  </a:cubicBezTo>
                  <a:cubicBezTo>
                    <a:pt x="3407" y="1699"/>
                    <a:pt x="3407" y="1599"/>
                    <a:pt x="3346" y="1537"/>
                  </a:cubicBezTo>
                  <a:lnTo>
                    <a:pt x="2105" y="297"/>
                  </a:lnTo>
                  <a:cubicBezTo>
                    <a:pt x="2157" y="202"/>
                    <a:pt x="2181" y="102"/>
                    <a:pt x="21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66"/>
            <p:cNvSpPr/>
            <p:nvPr/>
          </p:nvSpPr>
          <p:spPr>
            <a:xfrm>
              <a:off x="4965562" y="3946340"/>
              <a:ext cx="28954" cy="35414"/>
            </a:xfrm>
            <a:custGeom>
              <a:avLst/>
              <a:gdLst/>
              <a:ahLst/>
              <a:cxnLst/>
              <a:rect l="l" t="t" r="r" b="b"/>
              <a:pathLst>
                <a:path w="762" h="932" extrusionOk="0">
                  <a:moveTo>
                    <a:pt x="174" y="1"/>
                  </a:moveTo>
                  <a:cubicBezTo>
                    <a:pt x="133" y="1"/>
                    <a:pt x="93" y="16"/>
                    <a:pt x="62" y="47"/>
                  </a:cubicBezTo>
                  <a:cubicBezTo>
                    <a:pt x="0" y="108"/>
                    <a:pt x="0" y="207"/>
                    <a:pt x="62" y="269"/>
                  </a:cubicBezTo>
                  <a:lnTo>
                    <a:pt x="359" y="565"/>
                  </a:lnTo>
                  <a:cubicBezTo>
                    <a:pt x="419" y="626"/>
                    <a:pt x="449" y="705"/>
                    <a:pt x="449" y="785"/>
                  </a:cubicBezTo>
                  <a:cubicBezTo>
                    <a:pt x="449" y="823"/>
                    <a:pt x="467" y="859"/>
                    <a:pt x="493" y="885"/>
                  </a:cubicBezTo>
                  <a:cubicBezTo>
                    <a:pt x="525" y="917"/>
                    <a:pt x="565" y="931"/>
                    <a:pt x="605" y="931"/>
                  </a:cubicBezTo>
                  <a:cubicBezTo>
                    <a:pt x="685" y="931"/>
                    <a:pt x="762" y="873"/>
                    <a:pt x="762" y="783"/>
                  </a:cubicBezTo>
                  <a:cubicBezTo>
                    <a:pt x="762" y="623"/>
                    <a:pt x="702" y="465"/>
                    <a:pt x="581" y="343"/>
                  </a:cubicBezTo>
                  <a:lnTo>
                    <a:pt x="285" y="47"/>
                  </a:lnTo>
                  <a:cubicBezTo>
                    <a:pt x="254" y="16"/>
                    <a:pt x="214" y="1"/>
                    <a:pt x="174" y="1"/>
                  </a:cubicBezTo>
                  <a:close/>
                </a:path>
              </a:pathLst>
            </a:custGeom>
            <a:solidFill>
              <a:srgbClr val="56BA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24" name="Google Shape;2624;p66"/>
          <p:cNvGrpSpPr/>
          <p:nvPr/>
        </p:nvGrpSpPr>
        <p:grpSpPr>
          <a:xfrm>
            <a:off x="7315950" y="1315634"/>
            <a:ext cx="384497" cy="298166"/>
            <a:chOff x="5597384" y="2782096"/>
            <a:chExt cx="384497" cy="298166"/>
          </a:xfrm>
        </p:grpSpPr>
        <p:sp>
          <p:nvSpPr>
            <p:cNvPr id="2625" name="Google Shape;2625;p66"/>
            <p:cNvSpPr/>
            <p:nvPr/>
          </p:nvSpPr>
          <p:spPr>
            <a:xfrm>
              <a:off x="5827953" y="2791140"/>
              <a:ext cx="88192" cy="77173"/>
            </a:xfrm>
            <a:custGeom>
              <a:avLst/>
              <a:gdLst/>
              <a:ahLst/>
              <a:cxnLst/>
              <a:rect l="l" t="t" r="r" b="b"/>
              <a:pathLst>
                <a:path w="2321" h="2031" extrusionOk="0">
                  <a:moveTo>
                    <a:pt x="2254" y="1"/>
                  </a:moveTo>
                  <a:lnTo>
                    <a:pt x="280" y="1280"/>
                  </a:lnTo>
                  <a:cubicBezTo>
                    <a:pt x="70" y="1417"/>
                    <a:pt x="0" y="1692"/>
                    <a:pt x="120" y="1911"/>
                  </a:cubicBezTo>
                  <a:lnTo>
                    <a:pt x="185" y="2031"/>
                  </a:lnTo>
                  <a:lnTo>
                    <a:pt x="1038" y="1966"/>
                  </a:lnTo>
                  <a:lnTo>
                    <a:pt x="2321" y="821"/>
                  </a:lnTo>
                  <a:lnTo>
                    <a:pt x="2254" y="1"/>
                  </a:lnTo>
                  <a:close/>
                </a:path>
              </a:pathLst>
            </a:custGeom>
            <a:solidFill>
              <a:srgbClr val="A06A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6" name="Google Shape;2626;p66"/>
            <p:cNvSpPr/>
            <p:nvPr/>
          </p:nvSpPr>
          <p:spPr>
            <a:xfrm>
              <a:off x="5901516" y="2782096"/>
              <a:ext cx="24318" cy="49397"/>
            </a:xfrm>
            <a:custGeom>
              <a:avLst/>
              <a:gdLst/>
              <a:ahLst/>
              <a:cxnLst/>
              <a:rect l="l" t="t" r="r" b="b"/>
              <a:pathLst>
                <a:path w="640" h="1300" extrusionOk="0">
                  <a:moveTo>
                    <a:pt x="537" y="1"/>
                  </a:moveTo>
                  <a:cubicBezTo>
                    <a:pt x="510" y="1"/>
                    <a:pt x="483" y="11"/>
                    <a:pt x="462" y="35"/>
                  </a:cubicBezTo>
                  <a:cubicBezTo>
                    <a:pt x="273" y="253"/>
                    <a:pt x="1" y="673"/>
                    <a:pt x="1" y="1299"/>
                  </a:cubicBezTo>
                  <a:lnTo>
                    <a:pt x="639" y="1139"/>
                  </a:lnTo>
                  <a:lnTo>
                    <a:pt x="639" y="102"/>
                  </a:lnTo>
                  <a:cubicBezTo>
                    <a:pt x="639" y="40"/>
                    <a:pt x="589" y="1"/>
                    <a:pt x="537" y="1"/>
                  </a:cubicBezTo>
                  <a:close/>
                </a:path>
              </a:pathLst>
            </a:custGeom>
            <a:solidFill>
              <a:srgbClr val="FFC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66"/>
            <p:cNvSpPr/>
            <p:nvPr/>
          </p:nvSpPr>
          <p:spPr>
            <a:xfrm>
              <a:off x="5816440" y="2970944"/>
              <a:ext cx="52627" cy="95260"/>
            </a:xfrm>
            <a:custGeom>
              <a:avLst/>
              <a:gdLst/>
              <a:ahLst/>
              <a:cxnLst/>
              <a:rect l="l" t="t" r="r" b="b"/>
              <a:pathLst>
                <a:path w="1385" h="2507" extrusionOk="0">
                  <a:moveTo>
                    <a:pt x="640" y="0"/>
                  </a:moveTo>
                  <a:lnTo>
                    <a:pt x="0" y="1436"/>
                  </a:lnTo>
                  <a:lnTo>
                    <a:pt x="690" y="2507"/>
                  </a:lnTo>
                  <a:lnTo>
                    <a:pt x="1385" y="2233"/>
                  </a:lnTo>
                  <a:lnTo>
                    <a:pt x="640" y="0"/>
                  </a:lnTo>
                  <a:close/>
                </a:path>
              </a:pathLst>
            </a:custGeom>
            <a:solidFill>
              <a:srgbClr val="F1A6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66"/>
            <p:cNvSpPr/>
            <p:nvPr/>
          </p:nvSpPr>
          <p:spPr>
            <a:xfrm>
              <a:off x="5840530" y="3055944"/>
              <a:ext cx="35034" cy="24280"/>
            </a:xfrm>
            <a:custGeom>
              <a:avLst/>
              <a:gdLst/>
              <a:ahLst/>
              <a:cxnLst/>
              <a:rect l="l" t="t" r="r" b="b"/>
              <a:pathLst>
                <a:path w="922" h="639" extrusionOk="0">
                  <a:moveTo>
                    <a:pt x="1" y="0"/>
                  </a:moveTo>
                  <a:lnTo>
                    <a:pt x="1" y="160"/>
                  </a:lnTo>
                  <a:lnTo>
                    <a:pt x="320" y="639"/>
                  </a:lnTo>
                  <a:lnTo>
                    <a:pt x="737" y="639"/>
                  </a:lnTo>
                  <a:cubicBezTo>
                    <a:pt x="846" y="639"/>
                    <a:pt x="922" y="532"/>
                    <a:pt x="888" y="428"/>
                  </a:cubicBezTo>
                  <a:lnTo>
                    <a:pt x="745" y="0"/>
                  </a:lnTo>
                  <a:close/>
                </a:path>
              </a:pathLst>
            </a:custGeom>
            <a:solidFill>
              <a:srgbClr val="847F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9" name="Google Shape;2629;p66"/>
            <p:cNvSpPr/>
            <p:nvPr/>
          </p:nvSpPr>
          <p:spPr>
            <a:xfrm>
              <a:off x="5646553" y="2995148"/>
              <a:ext cx="30170" cy="66724"/>
            </a:xfrm>
            <a:custGeom>
              <a:avLst/>
              <a:gdLst/>
              <a:ahLst/>
              <a:cxnLst/>
              <a:rect l="l" t="t" r="r" b="b"/>
              <a:pathLst>
                <a:path w="794" h="1756" extrusionOk="0">
                  <a:moveTo>
                    <a:pt x="0" y="0"/>
                  </a:moveTo>
                  <a:lnTo>
                    <a:pt x="0" y="1596"/>
                  </a:lnTo>
                  <a:cubicBezTo>
                    <a:pt x="0" y="1684"/>
                    <a:pt x="72" y="1756"/>
                    <a:pt x="160" y="1756"/>
                  </a:cubicBezTo>
                  <a:lnTo>
                    <a:pt x="793" y="1756"/>
                  </a:lnTo>
                  <a:lnTo>
                    <a:pt x="793" y="1189"/>
                  </a:lnTo>
                  <a:lnTo>
                    <a:pt x="0" y="0"/>
                  </a:lnTo>
                  <a:close/>
                </a:path>
              </a:pathLst>
            </a:custGeom>
            <a:solidFill>
              <a:srgbClr val="D189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0" name="Google Shape;2630;p66"/>
            <p:cNvSpPr/>
            <p:nvPr/>
          </p:nvSpPr>
          <p:spPr>
            <a:xfrm>
              <a:off x="5646553" y="3055982"/>
              <a:ext cx="30170" cy="24280"/>
            </a:xfrm>
            <a:custGeom>
              <a:avLst/>
              <a:gdLst/>
              <a:ahLst/>
              <a:cxnLst/>
              <a:rect l="l" t="t" r="r" b="b"/>
              <a:pathLst>
                <a:path w="794" h="639" extrusionOk="0">
                  <a:moveTo>
                    <a:pt x="0" y="0"/>
                  </a:moveTo>
                  <a:lnTo>
                    <a:pt x="0" y="479"/>
                  </a:lnTo>
                  <a:cubicBezTo>
                    <a:pt x="0" y="566"/>
                    <a:pt x="72" y="639"/>
                    <a:pt x="160" y="639"/>
                  </a:cubicBezTo>
                  <a:lnTo>
                    <a:pt x="793" y="639"/>
                  </a:lnTo>
                  <a:lnTo>
                    <a:pt x="793" y="0"/>
                  </a:lnTo>
                  <a:close/>
                </a:path>
              </a:pathLst>
            </a:custGeom>
            <a:solidFill>
              <a:srgbClr val="6152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66"/>
            <p:cNvSpPr/>
            <p:nvPr/>
          </p:nvSpPr>
          <p:spPr>
            <a:xfrm>
              <a:off x="5597384" y="2862499"/>
              <a:ext cx="51753" cy="102365"/>
            </a:xfrm>
            <a:custGeom>
              <a:avLst/>
              <a:gdLst/>
              <a:ahLst/>
              <a:cxnLst/>
              <a:rect l="l" t="t" r="r" b="b"/>
              <a:pathLst>
                <a:path w="1362" h="2694" extrusionOk="0">
                  <a:moveTo>
                    <a:pt x="1361" y="0"/>
                  </a:moveTo>
                  <a:lnTo>
                    <a:pt x="1361" y="0"/>
                  </a:lnTo>
                  <a:cubicBezTo>
                    <a:pt x="0" y="746"/>
                    <a:pt x="175" y="2349"/>
                    <a:pt x="184" y="2415"/>
                  </a:cubicBezTo>
                  <a:cubicBezTo>
                    <a:pt x="205" y="2576"/>
                    <a:pt x="342" y="2693"/>
                    <a:pt x="500" y="2693"/>
                  </a:cubicBezTo>
                  <a:cubicBezTo>
                    <a:pt x="515" y="2693"/>
                    <a:pt x="528" y="2692"/>
                    <a:pt x="542" y="2691"/>
                  </a:cubicBezTo>
                  <a:cubicBezTo>
                    <a:pt x="718" y="2667"/>
                    <a:pt x="840" y="2507"/>
                    <a:pt x="818" y="2331"/>
                  </a:cubicBezTo>
                  <a:cubicBezTo>
                    <a:pt x="816" y="2324"/>
                    <a:pt x="763" y="1708"/>
                    <a:pt x="1041" y="1171"/>
                  </a:cubicBezTo>
                  <a:lnTo>
                    <a:pt x="1361" y="0"/>
                  </a:lnTo>
                  <a:close/>
                </a:path>
              </a:pathLst>
            </a:custGeom>
            <a:solidFill>
              <a:srgbClr val="A06A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66"/>
            <p:cNvSpPr/>
            <p:nvPr/>
          </p:nvSpPr>
          <p:spPr>
            <a:xfrm>
              <a:off x="5632342" y="2816674"/>
              <a:ext cx="337722" cy="249454"/>
            </a:xfrm>
            <a:custGeom>
              <a:avLst/>
              <a:gdLst/>
              <a:ahLst/>
              <a:cxnLst/>
              <a:rect l="l" t="t" r="r" b="b"/>
              <a:pathLst>
                <a:path w="8888" h="6565" extrusionOk="0">
                  <a:moveTo>
                    <a:pt x="7586" y="0"/>
                  </a:moveTo>
                  <a:cubicBezTo>
                    <a:pt x="7455" y="0"/>
                    <a:pt x="7323" y="41"/>
                    <a:pt x="7209" y="124"/>
                  </a:cubicBezTo>
                  <a:lnTo>
                    <a:pt x="7087" y="214"/>
                  </a:lnTo>
                  <a:lnTo>
                    <a:pt x="6212" y="1008"/>
                  </a:lnTo>
                  <a:cubicBezTo>
                    <a:pt x="5744" y="1351"/>
                    <a:pt x="5182" y="1533"/>
                    <a:pt x="4609" y="1533"/>
                  </a:cubicBezTo>
                  <a:cubicBezTo>
                    <a:pt x="4484" y="1533"/>
                    <a:pt x="4359" y="1525"/>
                    <a:pt x="4234" y="1507"/>
                  </a:cubicBezTo>
                  <a:lnTo>
                    <a:pt x="1293" y="1099"/>
                  </a:lnTo>
                  <a:cubicBezTo>
                    <a:pt x="1228" y="1090"/>
                    <a:pt x="1165" y="1086"/>
                    <a:pt x="1104" y="1086"/>
                  </a:cubicBezTo>
                  <a:cubicBezTo>
                    <a:pt x="412" y="1086"/>
                    <a:pt x="0" y="1652"/>
                    <a:pt x="210" y="2368"/>
                  </a:cubicBezTo>
                  <a:lnTo>
                    <a:pt x="371" y="2914"/>
                  </a:lnTo>
                  <a:cubicBezTo>
                    <a:pt x="469" y="3250"/>
                    <a:pt x="519" y="3598"/>
                    <a:pt x="519" y="3950"/>
                  </a:cubicBezTo>
                  <a:lnTo>
                    <a:pt x="695" y="5782"/>
                  </a:lnTo>
                  <a:lnTo>
                    <a:pt x="908" y="6293"/>
                  </a:lnTo>
                  <a:lnTo>
                    <a:pt x="1321" y="6564"/>
                  </a:lnTo>
                  <a:lnTo>
                    <a:pt x="1653" y="6293"/>
                  </a:lnTo>
                  <a:lnTo>
                    <a:pt x="1016" y="5016"/>
                  </a:lnTo>
                  <a:lnTo>
                    <a:pt x="1660" y="3943"/>
                  </a:lnTo>
                  <a:lnTo>
                    <a:pt x="4687" y="4059"/>
                  </a:lnTo>
                  <a:lnTo>
                    <a:pt x="4687" y="5177"/>
                  </a:lnTo>
                  <a:lnTo>
                    <a:pt x="4789" y="6294"/>
                  </a:lnTo>
                  <a:lnTo>
                    <a:pt x="5202" y="6555"/>
                  </a:lnTo>
                  <a:lnTo>
                    <a:pt x="5549" y="6294"/>
                  </a:lnTo>
                  <a:lnTo>
                    <a:pt x="5194" y="5405"/>
                  </a:lnTo>
                  <a:cubicBezTo>
                    <a:pt x="5176" y="5362"/>
                    <a:pt x="5179" y="5314"/>
                    <a:pt x="5201" y="5273"/>
                  </a:cubicBezTo>
                  <a:lnTo>
                    <a:pt x="5837" y="4126"/>
                  </a:lnTo>
                  <a:cubicBezTo>
                    <a:pt x="5914" y="3990"/>
                    <a:pt x="6006" y="3861"/>
                    <a:pt x="6111" y="3746"/>
                  </a:cubicBezTo>
                  <a:cubicBezTo>
                    <a:pt x="6526" y="3288"/>
                    <a:pt x="7018" y="2589"/>
                    <a:pt x="7265" y="2094"/>
                  </a:cubicBezTo>
                  <a:lnTo>
                    <a:pt x="7358" y="1907"/>
                  </a:lnTo>
                  <a:cubicBezTo>
                    <a:pt x="7372" y="1879"/>
                    <a:pt x="7401" y="1863"/>
                    <a:pt x="7430" y="1863"/>
                  </a:cubicBezTo>
                  <a:cubicBezTo>
                    <a:pt x="7445" y="1863"/>
                    <a:pt x="7460" y="1867"/>
                    <a:pt x="7474" y="1876"/>
                  </a:cubicBezTo>
                  <a:lnTo>
                    <a:pt x="7983" y="2216"/>
                  </a:lnTo>
                  <a:lnTo>
                    <a:pt x="8600" y="1924"/>
                  </a:lnTo>
                  <a:lnTo>
                    <a:pt x="8888" y="1312"/>
                  </a:lnTo>
                  <a:lnTo>
                    <a:pt x="8098" y="256"/>
                  </a:lnTo>
                  <a:cubicBezTo>
                    <a:pt x="7972" y="89"/>
                    <a:pt x="7781" y="0"/>
                    <a:pt x="7586" y="0"/>
                  </a:cubicBezTo>
                  <a:close/>
                </a:path>
              </a:pathLst>
            </a:custGeom>
            <a:solidFill>
              <a:srgbClr val="DF97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66"/>
            <p:cNvSpPr/>
            <p:nvPr/>
          </p:nvSpPr>
          <p:spPr>
            <a:xfrm>
              <a:off x="5919185" y="2843234"/>
              <a:ext cx="12501" cy="18809"/>
            </a:xfrm>
            <a:custGeom>
              <a:avLst/>
              <a:gdLst/>
              <a:ahLst/>
              <a:cxnLst/>
              <a:rect l="l" t="t" r="r" b="b"/>
              <a:pathLst>
                <a:path w="329" h="495" extrusionOk="0">
                  <a:moveTo>
                    <a:pt x="164" y="1"/>
                  </a:moveTo>
                  <a:cubicBezTo>
                    <a:pt x="147" y="1"/>
                    <a:pt x="130" y="3"/>
                    <a:pt x="112" y="9"/>
                  </a:cubicBezTo>
                  <a:cubicBezTo>
                    <a:pt x="45" y="30"/>
                    <a:pt x="1" y="95"/>
                    <a:pt x="1" y="166"/>
                  </a:cubicBezTo>
                  <a:lnTo>
                    <a:pt x="1" y="330"/>
                  </a:lnTo>
                  <a:cubicBezTo>
                    <a:pt x="1" y="401"/>
                    <a:pt x="44" y="465"/>
                    <a:pt x="112" y="486"/>
                  </a:cubicBezTo>
                  <a:cubicBezTo>
                    <a:pt x="130" y="492"/>
                    <a:pt x="148" y="495"/>
                    <a:pt x="165" y="495"/>
                  </a:cubicBezTo>
                  <a:cubicBezTo>
                    <a:pt x="255" y="495"/>
                    <a:pt x="329" y="421"/>
                    <a:pt x="329" y="330"/>
                  </a:cubicBezTo>
                  <a:lnTo>
                    <a:pt x="329" y="166"/>
                  </a:lnTo>
                  <a:cubicBezTo>
                    <a:pt x="329" y="75"/>
                    <a:pt x="255" y="1"/>
                    <a:pt x="164" y="1"/>
                  </a:cubicBezTo>
                  <a:close/>
                </a:path>
              </a:pathLst>
            </a:custGeom>
            <a:solidFill>
              <a:srgbClr val="7365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66"/>
            <p:cNvSpPr/>
            <p:nvPr/>
          </p:nvSpPr>
          <p:spPr>
            <a:xfrm>
              <a:off x="5814198" y="3055944"/>
              <a:ext cx="38605" cy="24242"/>
            </a:xfrm>
            <a:custGeom>
              <a:avLst/>
              <a:gdLst/>
              <a:ahLst/>
              <a:cxnLst/>
              <a:rect l="l" t="t" r="r" b="b"/>
              <a:pathLst>
                <a:path w="1016" h="638" extrusionOk="0">
                  <a:moveTo>
                    <a:pt x="0" y="0"/>
                  </a:moveTo>
                  <a:lnTo>
                    <a:pt x="46" y="494"/>
                  </a:lnTo>
                  <a:cubicBezTo>
                    <a:pt x="53" y="575"/>
                    <a:pt x="121" y="638"/>
                    <a:pt x="205" y="638"/>
                  </a:cubicBezTo>
                  <a:lnTo>
                    <a:pt x="1015" y="638"/>
                  </a:lnTo>
                  <a:lnTo>
                    <a:pt x="761" y="0"/>
                  </a:lnTo>
                  <a:close/>
                </a:path>
              </a:pathLst>
            </a:custGeom>
            <a:solidFill>
              <a:srgbClr val="7365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66"/>
            <p:cNvSpPr/>
            <p:nvPr/>
          </p:nvSpPr>
          <p:spPr>
            <a:xfrm>
              <a:off x="5666882" y="3055944"/>
              <a:ext cx="38035" cy="24318"/>
            </a:xfrm>
            <a:custGeom>
              <a:avLst/>
              <a:gdLst/>
              <a:ahLst/>
              <a:cxnLst/>
              <a:rect l="l" t="t" r="r" b="b"/>
              <a:pathLst>
                <a:path w="1001" h="640" extrusionOk="0">
                  <a:moveTo>
                    <a:pt x="0" y="0"/>
                  </a:moveTo>
                  <a:lnTo>
                    <a:pt x="266" y="640"/>
                  </a:lnTo>
                  <a:lnTo>
                    <a:pt x="805" y="640"/>
                  </a:lnTo>
                  <a:cubicBezTo>
                    <a:pt x="923" y="640"/>
                    <a:pt x="1001" y="515"/>
                    <a:pt x="948" y="408"/>
                  </a:cubicBezTo>
                  <a:lnTo>
                    <a:pt x="744" y="0"/>
                  </a:lnTo>
                  <a:close/>
                </a:path>
              </a:pathLst>
            </a:custGeom>
            <a:solidFill>
              <a:srgbClr val="7365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6" name="Google Shape;2636;p66"/>
            <p:cNvSpPr/>
            <p:nvPr/>
          </p:nvSpPr>
          <p:spPr>
            <a:xfrm>
              <a:off x="5935638" y="2866451"/>
              <a:ext cx="46243" cy="43887"/>
            </a:xfrm>
            <a:custGeom>
              <a:avLst/>
              <a:gdLst/>
              <a:ahLst/>
              <a:cxnLst/>
              <a:rect l="l" t="t" r="r" b="b"/>
              <a:pathLst>
                <a:path w="1217" h="1155" extrusionOk="0">
                  <a:moveTo>
                    <a:pt x="906" y="1"/>
                  </a:moveTo>
                  <a:lnTo>
                    <a:pt x="1" y="905"/>
                  </a:lnTo>
                  <a:lnTo>
                    <a:pt x="225" y="1055"/>
                  </a:lnTo>
                  <a:cubicBezTo>
                    <a:pt x="322" y="1120"/>
                    <a:pt x="436" y="1154"/>
                    <a:pt x="553" y="1154"/>
                  </a:cubicBezTo>
                  <a:cubicBezTo>
                    <a:pt x="761" y="1154"/>
                    <a:pt x="964" y="1062"/>
                    <a:pt x="1075" y="885"/>
                  </a:cubicBezTo>
                  <a:cubicBezTo>
                    <a:pt x="1217" y="658"/>
                    <a:pt x="1196" y="389"/>
                    <a:pt x="1053" y="196"/>
                  </a:cubicBezTo>
                  <a:lnTo>
                    <a:pt x="906" y="1"/>
                  </a:lnTo>
                  <a:close/>
                </a:path>
              </a:pathLst>
            </a:custGeom>
            <a:solidFill>
              <a:srgbClr val="FFC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7" name="Google Shape;2637;p66"/>
            <p:cNvSpPr/>
            <p:nvPr/>
          </p:nvSpPr>
          <p:spPr>
            <a:xfrm>
              <a:off x="5695418" y="2957113"/>
              <a:ext cx="115018" cy="22267"/>
            </a:xfrm>
            <a:custGeom>
              <a:avLst/>
              <a:gdLst/>
              <a:ahLst/>
              <a:cxnLst/>
              <a:rect l="l" t="t" r="r" b="b"/>
              <a:pathLst>
                <a:path w="3027" h="586" extrusionOk="0">
                  <a:moveTo>
                    <a:pt x="270" y="1"/>
                  </a:moveTo>
                  <a:cubicBezTo>
                    <a:pt x="189" y="1"/>
                    <a:pt x="111" y="44"/>
                    <a:pt x="71" y="118"/>
                  </a:cubicBezTo>
                  <a:lnTo>
                    <a:pt x="0" y="248"/>
                  </a:lnTo>
                  <a:cubicBezTo>
                    <a:pt x="685" y="451"/>
                    <a:pt x="1317" y="585"/>
                    <a:pt x="1895" y="585"/>
                  </a:cubicBezTo>
                  <a:cubicBezTo>
                    <a:pt x="2299" y="585"/>
                    <a:pt x="2677" y="519"/>
                    <a:pt x="3027" y="364"/>
                  </a:cubicBezTo>
                  <a:cubicBezTo>
                    <a:pt x="3027" y="236"/>
                    <a:pt x="2924" y="137"/>
                    <a:pt x="2806" y="137"/>
                  </a:cubicBezTo>
                  <a:cubicBezTo>
                    <a:pt x="2786" y="137"/>
                    <a:pt x="2766" y="139"/>
                    <a:pt x="2746" y="145"/>
                  </a:cubicBezTo>
                  <a:cubicBezTo>
                    <a:pt x="2504" y="214"/>
                    <a:pt x="2230" y="250"/>
                    <a:pt x="1922" y="250"/>
                  </a:cubicBezTo>
                  <a:cubicBezTo>
                    <a:pt x="1466" y="250"/>
                    <a:pt x="936" y="172"/>
                    <a:pt x="330" y="9"/>
                  </a:cubicBezTo>
                  <a:cubicBezTo>
                    <a:pt x="310" y="3"/>
                    <a:pt x="290" y="1"/>
                    <a:pt x="270" y="1"/>
                  </a:cubicBezTo>
                  <a:close/>
                </a:path>
              </a:pathLst>
            </a:custGeom>
            <a:solidFill>
              <a:srgbClr val="D189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66"/>
            <p:cNvSpPr/>
            <p:nvPr/>
          </p:nvSpPr>
          <p:spPr>
            <a:xfrm>
              <a:off x="5626795" y="2824730"/>
              <a:ext cx="274760" cy="218980"/>
            </a:xfrm>
            <a:custGeom>
              <a:avLst/>
              <a:gdLst/>
              <a:ahLst/>
              <a:cxnLst/>
              <a:rect l="l" t="t" r="r" b="b"/>
              <a:pathLst>
                <a:path w="7231" h="5763" extrusionOk="0">
                  <a:moveTo>
                    <a:pt x="7231" y="0"/>
                  </a:moveTo>
                  <a:lnTo>
                    <a:pt x="6358" y="643"/>
                  </a:lnTo>
                  <a:cubicBezTo>
                    <a:pt x="5890" y="986"/>
                    <a:pt x="5328" y="1169"/>
                    <a:pt x="4755" y="1169"/>
                  </a:cubicBezTo>
                  <a:cubicBezTo>
                    <a:pt x="4630" y="1169"/>
                    <a:pt x="4505" y="1160"/>
                    <a:pt x="4380" y="1143"/>
                  </a:cubicBezTo>
                  <a:lnTo>
                    <a:pt x="1439" y="735"/>
                  </a:lnTo>
                  <a:cubicBezTo>
                    <a:pt x="1386" y="727"/>
                    <a:pt x="1332" y="723"/>
                    <a:pt x="1280" y="723"/>
                  </a:cubicBezTo>
                  <a:cubicBezTo>
                    <a:pt x="552" y="723"/>
                    <a:pt x="0" y="1429"/>
                    <a:pt x="214" y="2156"/>
                  </a:cubicBezTo>
                  <a:lnTo>
                    <a:pt x="374" y="2702"/>
                  </a:lnTo>
                  <a:cubicBezTo>
                    <a:pt x="473" y="3038"/>
                    <a:pt x="523" y="3386"/>
                    <a:pt x="520" y="3738"/>
                  </a:cubicBezTo>
                  <a:lnTo>
                    <a:pt x="520" y="4613"/>
                  </a:lnTo>
                  <a:cubicBezTo>
                    <a:pt x="523" y="4805"/>
                    <a:pt x="548" y="5056"/>
                    <a:pt x="597" y="5173"/>
                  </a:cubicBezTo>
                  <a:lnTo>
                    <a:pt x="849" y="5762"/>
                  </a:lnTo>
                  <a:lnTo>
                    <a:pt x="849" y="3738"/>
                  </a:lnTo>
                  <a:cubicBezTo>
                    <a:pt x="843" y="3356"/>
                    <a:pt x="787" y="2977"/>
                    <a:pt x="680" y="2610"/>
                  </a:cubicBezTo>
                  <a:lnTo>
                    <a:pt x="527" y="2092"/>
                  </a:lnTo>
                  <a:cubicBezTo>
                    <a:pt x="451" y="1834"/>
                    <a:pt x="494" y="1548"/>
                    <a:pt x="662" y="1339"/>
                  </a:cubicBezTo>
                  <a:cubicBezTo>
                    <a:pt x="818" y="1147"/>
                    <a:pt x="1038" y="1042"/>
                    <a:pt x="1275" y="1042"/>
                  </a:cubicBezTo>
                  <a:cubicBezTo>
                    <a:pt x="1314" y="1042"/>
                    <a:pt x="1353" y="1044"/>
                    <a:pt x="1393" y="1050"/>
                  </a:cubicBezTo>
                  <a:lnTo>
                    <a:pt x="4335" y="1458"/>
                  </a:lnTo>
                  <a:cubicBezTo>
                    <a:pt x="4476" y="1478"/>
                    <a:pt x="4617" y="1488"/>
                    <a:pt x="4757" y="1488"/>
                  </a:cubicBezTo>
                  <a:cubicBezTo>
                    <a:pt x="5398" y="1488"/>
                    <a:pt x="6020" y="1285"/>
                    <a:pt x="6545" y="900"/>
                  </a:cubicBezTo>
                  <a:lnTo>
                    <a:pt x="6905" y="636"/>
                  </a:lnTo>
                  <a:cubicBezTo>
                    <a:pt x="7107" y="489"/>
                    <a:pt x="7231" y="251"/>
                    <a:pt x="7231" y="0"/>
                  </a:cubicBezTo>
                  <a:close/>
                </a:path>
              </a:pathLst>
            </a:custGeom>
            <a:solidFill>
              <a:srgbClr val="D189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39" name="Google Shape;2639;p66"/>
          <p:cNvGrpSpPr/>
          <p:nvPr/>
        </p:nvGrpSpPr>
        <p:grpSpPr>
          <a:xfrm>
            <a:off x="5678083" y="2965499"/>
            <a:ext cx="378151" cy="332136"/>
            <a:chOff x="5602894" y="3366840"/>
            <a:chExt cx="378151" cy="332136"/>
          </a:xfrm>
        </p:grpSpPr>
        <p:sp>
          <p:nvSpPr>
            <p:cNvPr id="2640" name="Google Shape;2640;p66"/>
            <p:cNvSpPr/>
            <p:nvPr/>
          </p:nvSpPr>
          <p:spPr>
            <a:xfrm>
              <a:off x="5610760" y="3366840"/>
              <a:ext cx="370286" cy="326323"/>
            </a:xfrm>
            <a:custGeom>
              <a:avLst/>
              <a:gdLst/>
              <a:ahLst/>
              <a:cxnLst/>
              <a:rect l="l" t="t" r="r" b="b"/>
              <a:pathLst>
                <a:path w="9745" h="8588" extrusionOk="0">
                  <a:moveTo>
                    <a:pt x="6849" y="1"/>
                  </a:moveTo>
                  <a:cubicBezTo>
                    <a:pt x="6087" y="1"/>
                    <a:pt x="5396" y="298"/>
                    <a:pt x="4880" y="783"/>
                  </a:cubicBezTo>
                  <a:cubicBezTo>
                    <a:pt x="4850" y="811"/>
                    <a:pt x="4811" y="825"/>
                    <a:pt x="4771" y="825"/>
                  </a:cubicBezTo>
                  <a:cubicBezTo>
                    <a:pt x="4732" y="825"/>
                    <a:pt x="4692" y="811"/>
                    <a:pt x="4661" y="783"/>
                  </a:cubicBezTo>
                  <a:cubicBezTo>
                    <a:pt x="4205" y="352"/>
                    <a:pt x="3606" y="69"/>
                    <a:pt x="2943" y="12"/>
                  </a:cubicBezTo>
                  <a:cubicBezTo>
                    <a:pt x="2904" y="9"/>
                    <a:pt x="2866" y="7"/>
                    <a:pt x="2827" y="7"/>
                  </a:cubicBezTo>
                  <a:cubicBezTo>
                    <a:pt x="2663" y="7"/>
                    <a:pt x="2495" y="33"/>
                    <a:pt x="2325" y="54"/>
                  </a:cubicBezTo>
                  <a:cubicBezTo>
                    <a:pt x="988" y="221"/>
                    <a:pt x="40" y="1498"/>
                    <a:pt x="27" y="2847"/>
                  </a:cubicBezTo>
                  <a:cubicBezTo>
                    <a:pt x="1" y="5860"/>
                    <a:pt x="4778" y="8580"/>
                    <a:pt x="4778" y="8580"/>
                  </a:cubicBezTo>
                  <a:lnTo>
                    <a:pt x="5125" y="8587"/>
                  </a:lnTo>
                  <a:cubicBezTo>
                    <a:pt x="6263" y="7925"/>
                    <a:pt x="9745" y="5664"/>
                    <a:pt x="9720" y="2847"/>
                  </a:cubicBezTo>
                  <a:cubicBezTo>
                    <a:pt x="9711" y="1497"/>
                    <a:pt x="8554" y="191"/>
                    <a:pt x="7216" y="24"/>
                  </a:cubicBezTo>
                  <a:cubicBezTo>
                    <a:pt x="7092" y="8"/>
                    <a:pt x="6970" y="1"/>
                    <a:pt x="68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66"/>
            <p:cNvSpPr/>
            <p:nvPr/>
          </p:nvSpPr>
          <p:spPr>
            <a:xfrm>
              <a:off x="5602894" y="3366840"/>
              <a:ext cx="202603" cy="332136"/>
            </a:xfrm>
            <a:custGeom>
              <a:avLst/>
              <a:gdLst/>
              <a:ahLst/>
              <a:cxnLst/>
              <a:rect l="l" t="t" r="r" b="b"/>
              <a:pathLst>
                <a:path w="5332" h="8741" extrusionOk="0">
                  <a:moveTo>
                    <a:pt x="2901" y="0"/>
                  </a:moveTo>
                  <a:cubicBezTo>
                    <a:pt x="2780" y="0"/>
                    <a:pt x="2657" y="8"/>
                    <a:pt x="2532" y="24"/>
                  </a:cubicBezTo>
                  <a:cubicBezTo>
                    <a:pt x="1195" y="191"/>
                    <a:pt x="38" y="1497"/>
                    <a:pt x="27" y="2846"/>
                  </a:cubicBezTo>
                  <a:cubicBezTo>
                    <a:pt x="0" y="5859"/>
                    <a:pt x="3984" y="8233"/>
                    <a:pt x="4823" y="8700"/>
                  </a:cubicBezTo>
                  <a:cubicBezTo>
                    <a:pt x="4871" y="8727"/>
                    <a:pt x="4924" y="8740"/>
                    <a:pt x="4977" y="8740"/>
                  </a:cubicBezTo>
                  <a:cubicBezTo>
                    <a:pt x="5030" y="8740"/>
                    <a:pt x="5082" y="8727"/>
                    <a:pt x="5130" y="8700"/>
                  </a:cubicBezTo>
                  <a:cubicBezTo>
                    <a:pt x="5185" y="8669"/>
                    <a:pt x="5252" y="8632"/>
                    <a:pt x="5331" y="8585"/>
                  </a:cubicBezTo>
                  <a:cubicBezTo>
                    <a:pt x="4410" y="8028"/>
                    <a:pt x="484" y="5504"/>
                    <a:pt x="506" y="2846"/>
                  </a:cubicBezTo>
                  <a:cubicBezTo>
                    <a:pt x="518" y="1497"/>
                    <a:pt x="1674" y="191"/>
                    <a:pt x="3013" y="24"/>
                  </a:cubicBezTo>
                  <a:cubicBezTo>
                    <a:pt x="3058" y="18"/>
                    <a:pt x="3104" y="14"/>
                    <a:pt x="3150" y="11"/>
                  </a:cubicBezTo>
                  <a:cubicBezTo>
                    <a:pt x="3068" y="4"/>
                    <a:pt x="2985" y="0"/>
                    <a:pt x="29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66"/>
            <p:cNvSpPr/>
            <p:nvPr/>
          </p:nvSpPr>
          <p:spPr>
            <a:xfrm>
              <a:off x="5731060" y="3439377"/>
              <a:ext cx="127900" cy="188126"/>
            </a:xfrm>
            <a:custGeom>
              <a:avLst/>
              <a:gdLst/>
              <a:ahLst/>
              <a:cxnLst/>
              <a:rect l="l" t="t" r="r" b="b"/>
              <a:pathLst>
                <a:path w="3366" h="4951" extrusionOk="0">
                  <a:moveTo>
                    <a:pt x="1451" y="0"/>
                  </a:moveTo>
                  <a:lnTo>
                    <a:pt x="1131" y="1277"/>
                  </a:lnTo>
                  <a:lnTo>
                    <a:pt x="161" y="1277"/>
                  </a:lnTo>
                  <a:cubicBezTo>
                    <a:pt x="72" y="1277"/>
                    <a:pt x="1" y="1348"/>
                    <a:pt x="1" y="1436"/>
                  </a:cubicBezTo>
                  <a:lnTo>
                    <a:pt x="1" y="2108"/>
                  </a:lnTo>
                  <a:lnTo>
                    <a:pt x="1297" y="2108"/>
                  </a:lnTo>
                  <a:lnTo>
                    <a:pt x="1297" y="4950"/>
                  </a:lnTo>
                  <a:lnTo>
                    <a:pt x="1930" y="4950"/>
                  </a:lnTo>
                  <a:cubicBezTo>
                    <a:pt x="2018" y="4950"/>
                    <a:pt x="2089" y="4880"/>
                    <a:pt x="2089" y="4791"/>
                  </a:cubicBezTo>
                  <a:lnTo>
                    <a:pt x="2089" y="2243"/>
                  </a:lnTo>
                  <a:lnTo>
                    <a:pt x="3206" y="2243"/>
                  </a:lnTo>
                  <a:cubicBezTo>
                    <a:pt x="3293" y="2243"/>
                    <a:pt x="3364" y="2172"/>
                    <a:pt x="3364" y="2084"/>
                  </a:cubicBezTo>
                  <a:lnTo>
                    <a:pt x="3364" y="1438"/>
                  </a:lnTo>
                  <a:cubicBezTo>
                    <a:pt x="3365" y="1348"/>
                    <a:pt x="3293" y="1275"/>
                    <a:pt x="3206" y="1275"/>
                  </a:cubicBezTo>
                  <a:lnTo>
                    <a:pt x="2089" y="1275"/>
                  </a:lnTo>
                  <a:lnTo>
                    <a:pt x="2089" y="159"/>
                  </a:lnTo>
                  <a:cubicBezTo>
                    <a:pt x="2089" y="71"/>
                    <a:pt x="2018" y="0"/>
                    <a:pt x="193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66"/>
            <p:cNvSpPr/>
            <p:nvPr/>
          </p:nvSpPr>
          <p:spPr>
            <a:xfrm>
              <a:off x="5725170" y="3487900"/>
              <a:ext cx="85152" cy="146176"/>
            </a:xfrm>
            <a:custGeom>
              <a:avLst/>
              <a:gdLst/>
              <a:ahLst/>
              <a:cxnLst/>
              <a:rect l="l" t="t" r="r" b="b"/>
              <a:pathLst>
                <a:path w="2241" h="3847" extrusionOk="0">
                  <a:moveTo>
                    <a:pt x="159" y="0"/>
                  </a:moveTo>
                  <a:cubicBezTo>
                    <a:pt x="70" y="0"/>
                    <a:pt x="0" y="71"/>
                    <a:pt x="0" y="159"/>
                  </a:cubicBezTo>
                  <a:lnTo>
                    <a:pt x="0" y="807"/>
                  </a:lnTo>
                  <a:cubicBezTo>
                    <a:pt x="0" y="895"/>
                    <a:pt x="70" y="966"/>
                    <a:pt x="159" y="966"/>
                  </a:cubicBezTo>
                  <a:lnTo>
                    <a:pt x="1275" y="966"/>
                  </a:lnTo>
                  <a:lnTo>
                    <a:pt x="1275" y="3688"/>
                  </a:lnTo>
                  <a:cubicBezTo>
                    <a:pt x="1275" y="3776"/>
                    <a:pt x="1346" y="3847"/>
                    <a:pt x="1434" y="3847"/>
                  </a:cubicBezTo>
                  <a:lnTo>
                    <a:pt x="2081" y="3847"/>
                  </a:lnTo>
                  <a:cubicBezTo>
                    <a:pt x="2169" y="3847"/>
                    <a:pt x="2240" y="3776"/>
                    <a:pt x="2240" y="3688"/>
                  </a:cubicBezTo>
                  <a:lnTo>
                    <a:pt x="2240" y="3519"/>
                  </a:lnTo>
                  <a:lnTo>
                    <a:pt x="1921" y="3519"/>
                  </a:lnTo>
                  <a:cubicBezTo>
                    <a:pt x="1748" y="3518"/>
                    <a:pt x="1605" y="3371"/>
                    <a:pt x="1605" y="3189"/>
                  </a:cubicBezTo>
                  <a:lnTo>
                    <a:pt x="1605" y="958"/>
                  </a:lnTo>
                  <a:cubicBezTo>
                    <a:pt x="1605" y="781"/>
                    <a:pt x="1462" y="638"/>
                    <a:pt x="1285" y="638"/>
                  </a:cubicBezTo>
                  <a:lnTo>
                    <a:pt x="648" y="638"/>
                  </a:lnTo>
                  <a:cubicBezTo>
                    <a:pt x="471" y="638"/>
                    <a:pt x="328" y="495"/>
                    <a:pt x="328" y="318"/>
                  </a:cubicBezTo>
                  <a:lnTo>
                    <a:pt x="32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66"/>
            <p:cNvSpPr/>
            <p:nvPr/>
          </p:nvSpPr>
          <p:spPr>
            <a:xfrm>
              <a:off x="5773617" y="3439377"/>
              <a:ext cx="12577" cy="48561"/>
            </a:xfrm>
            <a:custGeom>
              <a:avLst/>
              <a:gdLst/>
              <a:ahLst/>
              <a:cxnLst/>
              <a:rect l="l" t="t" r="r" b="b"/>
              <a:pathLst>
                <a:path w="331" h="1278" extrusionOk="0">
                  <a:moveTo>
                    <a:pt x="161" y="0"/>
                  </a:moveTo>
                  <a:cubicBezTo>
                    <a:pt x="72" y="0"/>
                    <a:pt x="1" y="71"/>
                    <a:pt x="1" y="159"/>
                  </a:cubicBezTo>
                  <a:lnTo>
                    <a:pt x="1" y="1277"/>
                  </a:lnTo>
                  <a:cubicBezTo>
                    <a:pt x="183" y="1277"/>
                    <a:pt x="330" y="1135"/>
                    <a:pt x="330" y="959"/>
                  </a:cubicBezTo>
                  <a:lnTo>
                    <a:pt x="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45" name="Google Shape;2645;p66"/>
          <p:cNvGrpSpPr/>
          <p:nvPr/>
        </p:nvGrpSpPr>
        <p:grpSpPr>
          <a:xfrm>
            <a:off x="5715390" y="1237069"/>
            <a:ext cx="303524" cy="376745"/>
            <a:chOff x="4826377" y="2742769"/>
            <a:chExt cx="303524" cy="376745"/>
          </a:xfrm>
        </p:grpSpPr>
        <p:sp>
          <p:nvSpPr>
            <p:cNvPr id="2646" name="Google Shape;2646;p66"/>
            <p:cNvSpPr/>
            <p:nvPr/>
          </p:nvSpPr>
          <p:spPr>
            <a:xfrm>
              <a:off x="4987069" y="2889249"/>
              <a:ext cx="63874" cy="96400"/>
            </a:xfrm>
            <a:custGeom>
              <a:avLst/>
              <a:gdLst/>
              <a:ahLst/>
              <a:cxnLst/>
              <a:rect l="l" t="t" r="r" b="b"/>
              <a:pathLst>
                <a:path w="1681" h="2537" extrusionOk="0">
                  <a:moveTo>
                    <a:pt x="722" y="0"/>
                  </a:moveTo>
                  <a:cubicBezTo>
                    <a:pt x="194" y="0"/>
                    <a:pt x="0" y="780"/>
                    <a:pt x="0" y="1578"/>
                  </a:cubicBezTo>
                  <a:lnTo>
                    <a:pt x="722" y="2536"/>
                  </a:lnTo>
                  <a:lnTo>
                    <a:pt x="1681" y="1578"/>
                  </a:lnTo>
                  <a:cubicBezTo>
                    <a:pt x="1681" y="862"/>
                    <a:pt x="1335" y="146"/>
                    <a:pt x="882" y="5"/>
                  </a:cubicBezTo>
                  <a:cubicBezTo>
                    <a:pt x="882" y="5"/>
                    <a:pt x="777" y="0"/>
                    <a:pt x="7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66"/>
            <p:cNvSpPr/>
            <p:nvPr/>
          </p:nvSpPr>
          <p:spPr>
            <a:xfrm>
              <a:off x="4978025" y="2888489"/>
              <a:ext cx="47953" cy="97084"/>
            </a:xfrm>
            <a:custGeom>
              <a:avLst/>
              <a:gdLst/>
              <a:ahLst/>
              <a:cxnLst/>
              <a:rect l="l" t="t" r="r" b="b"/>
              <a:pathLst>
                <a:path w="1262" h="2555" extrusionOk="0">
                  <a:moveTo>
                    <a:pt x="959" y="0"/>
                  </a:moveTo>
                  <a:cubicBezTo>
                    <a:pt x="429" y="0"/>
                    <a:pt x="0" y="798"/>
                    <a:pt x="0" y="1598"/>
                  </a:cubicBezTo>
                  <a:lnTo>
                    <a:pt x="960" y="2555"/>
                  </a:lnTo>
                  <a:lnTo>
                    <a:pt x="1261" y="2254"/>
                  </a:lnTo>
                  <a:cubicBezTo>
                    <a:pt x="1199" y="1723"/>
                    <a:pt x="978" y="1209"/>
                    <a:pt x="647" y="909"/>
                  </a:cubicBezTo>
                  <a:cubicBezTo>
                    <a:pt x="539" y="810"/>
                    <a:pt x="521" y="646"/>
                    <a:pt x="591" y="520"/>
                  </a:cubicBezTo>
                  <a:cubicBezTo>
                    <a:pt x="731" y="273"/>
                    <a:pt x="913" y="88"/>
                    <a:pt x="1118" y="25"/>
                  </a:cubicBezTo>
                  <a:cubicBezTo>
                    <a:pt x="1066" y="10"/>
                    <a:pt x="1013" y="0"/>
                    <a:pt x="9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66"/>
            <p:cNvSpPr/>
            <p:nvPr/>
          </p:nvSpPr>
          <p:spPr>
            <a:xfrm>
              <a:off x="5017847" y="2925689"/>
              <a:ext cx="68661" cy="78047"/>
            </a:xfrm>
            <a:custGeom>
              <a:avLst/>
              <a:gdLst/>
              <a:ahLst/>
              <a:cxnLst/>
              <a:rect l="l" t="t" r="r" b="b"/>
              <a:pathLst>
                <a:path w="1807" h="2054" extrusionOk="0">
                  <a:moveTo>
                    <a:pt x="960" y="0"/>
                  </a:moveTo>
                  <a:cubicBezTo>
                    <a:pt x="431" y="0"/>
                    <a:pt x="1" y="777"/>
                    <a:pt x="1" y="1575"/>
                  </a:cubicBezTo>
                  <a:lnTo>
                    <a:pt x="871" y="2054"/>
                  </a:lnTo>
                  <a:lnTo>
                    <a:pt x="1807" y="1255"/>
                  </a:lnTo>
                  <a:cubicBezTo>
                    <a:pt x="1723" y="657"/>
                    <a:pt x="1415" y="120"/>
                    <a:pt x="1030" y="2"/>
                  </a:cubicBezTo>
                  <a:cubicBezTo>
                    <a:pt x="1030" y="2"/>
                    <a:pt x="1014" y="0"/>
                    <a:pt x="9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66"/>
            <p:cNvSpPr/>
            <p:nvPr/>
          </p:nvSpPr>
          <p:spPr>
            <a:xfrm>
              <a:off x="5016947" y="2925139"/>
              <a:ext cx="68661" cy="78047"/>
            </a:xfrm>
            <a:custGeom>
              <a:avLst/>
              <a:gdLst/>
              <a:ahLst/>
              <a:cxnLst/>
              <a:rect l="l" t="t" r="r" b="b"/>
              <a:pathLst>
                <a:path w="1807" h="2054" extrusionOk="0">
                  <a:moveTo>
                    <a:pt x="960" y="0"/>
                  </a:moveTo>
                  <a:cubicBezTo>
                    <a:pt x="431" y="0"/>
                    <a:pt x="1" y="777"/>
                    <a:pt x="1" y="1575"/>
                  </a:cubicBezTo>
                  <a:lnTo>
                    <a:pt x="871" y="2054"/>
                  </a:lnTo>
                  <a:lnTo>
                    <a:pt x="1807" y="1255"/>
                  </a:lnTo>
                  <a:cubicBezTo>
                    <a:pt x="1723" y="657"/>
                    <a:pt x="1415" y="120"/>
                    <a:pt x="1030" y="2"/>
                  </a:cubicBezTo>
                  <a:cubicBezTo>
                    <a:pt x="1030" y="2"/>
                    <a:pt x="1014" y="0"/>
                    <a:pt x="960" y="0"/>
                  </a:cubicBezTo>
                  <a:close/>
                </a:path>
              </a:pathLst>
            </a:custGeom>
            <a:solidFill>
              <a:srgbClr val="FAF2DA">
                <a:alpha val="35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66"/>
            <p:cNvSpPr/>
            <p:nvPr/>
          </p:nvSpPr>
          <p:spPr>
            <a:xfrm>
              <a:off x="4914189" y="2889097"/>
              <a:ext cx="63912" cy="96438"/>
            </a:xfrm>
            <a:custGeom>
              <a:avLst/>
              <a:gdLst/>
              <a:ahLst/>
              <a:cxnLst/>
              <a:rect l="l" t="t" r="r" b="b"/>
              <a:pathLst>
                <a:path w="1682" h="2538" extrusionOk="0">
                  <a:moveTo>
                    <a:pt x="723" y="1"/>
                  </a:moveTo>
                  <a:cubicBezTo>
                    <a:pt x="194" y="1"/>
                    <a:pt x="1" y="781"/>
                    <a:pt x="1" y="1579"/>
                  </a:cubicBezTo>
                  <a:lnTo>
                    <a:pt x="723" y="2538"/>
                  </a:lnTo>
                  <a:lnTo>
                    <a:pt x="1681" y="1579"/>
                  </a:lnTo>
                  <a:cubicBezTo>
                    <a:pt x="1681" y="862"/>
                    <a:pt x="1336" y="147"/>
                    <a:pt x="883" y="6"/>
                  </a:cubicBezTo>
                  <a:cubicBezTo>
                    <a:pt x="883" y="6"/>
                    <a:pt x="778" y="1"/>
                    <a:pt x="7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66"/>
            <p:cNvSpPr/>
            <p:nvPr/>
          </p:nvSpPr>
          <p:spPr>
            <a:xfrm>
              <a:off x="4905184" y="2888451"/>
              <a:ext cx="47991" cy="97084"/>
            </a:xfrm>
            <a:custGeom>
              <a:avLst/>
              <a:gdLst/>
              <a:ahLst/>
              <a:cxnLst/>
              <a:rect l="l" t="t" r="r" b="b"/>
              <a:pathLst>
                <a:path w="1263" h="2555" extrusionOk="0">
                  <a:moveTo>
                    <a:pt x="960" y="0"/>
                  </a:moveTo>
                  <a:cubicBezTo>
                    <a:pt x="431" y="0"/>
                    <a:pt x="1" y="798"/>
                    <a:pt x="1" y="1598"/>
                  </a:cubicBezTo>
                  <a:lnTo>
                    <a:pt x="961" y="2555"/>
                  </a:lnTo>
                  <a:lnTo>
                    <a:pt x="1262" y="2253"/>
                  </a:lnTo>
                  <a:cubicBezTo>
                    <a:pt x="1200" y="1722"/>
                    <a:pt x="980" y="1209"/>
                    <a:pt x="648" y="909"/>
                  </a:cubicBezTo>
                  <a:cubicBezTo>
                    <a:pt x="540" y="810"/>
                    <a:pt x="522" y="646"/>
                    <a:pt x="593" y="520"/>
                  </a:cubicBezTo>
                  <a:cubicBezTo>
                    <a:pt x="732" y="273"/>
                    <a:pt x="915" y="88"/>
                    <a:pt x="1120" y="25"/>
                  </a:cubicBezTo>
                  <a:cubicBezTo>
                    <a:pt x="1067" y="10"/>
                    <a:pt x="1015" y="0"/>
                    <a:pt x="9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66"/>
            <p:cNvSpPr/>
            <p:nvPr/>
          </p:nvSpPr>
          <p:spPr>
            <a:xfrm>
              <a:off x="4872278" y="2925689"/>
              <a:ext cx="68623" cy="78047"/>
            </a:xfrm>
            <a:custGeom>
              <a:avLst/>
              <a:gdLst/>
              <a:ahLst/>
              <a:cxnLst/>
              <a:rect l="l" t="t" r="r" b="b"/>
              <a:pathLst>
                <a:path w="1806" h="2054" extrusionOk="0">
                  <a:moveTo>
                    <a:pt x="958" y="0"/>
                  </a:moveTo>
                  <a:cubicBezTo>
                    <a:pt x="429" y="0"/>
                    <a:pt x="0" y="777"/>
                    <a:pt x="0" y="1575"/>
                  </a:cubicBezTo>
                  <a:lnTo>
                    <a:pt x="869" y="2054"/>
                  </a:lnTo>
                  <a:lnTo>
                    <a:pt x="1805" y="1255"/>
                  </a:lnTo>
                  <a:cubicBezTo>
                    <a:pt x="1721" y="657"/>
                    <a:pt x="1413" y="120"/>
                    <a:pt x="1028" y="2"/>
                  </a:cubicBezTo>
                  <a:cubicBezTo>
                    <a:pt x="1028" y="2"/>
                    <a:pt x="1012" y="0"/>
                    <a:pt x="9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66"/>
            <p:cNvSpPr/>
            <p:nvPr/>
          </p:nvSpPr>
          <p:spPr>
            <a:xfrm>
              <a:off x="4868896" y="2924777"/>
              <a:ext cx="72879" cy="78883"/>
            </a:xfrm>
            <a:custGeom>
              <a:avLst/>
              <a:gdLst/>
              <a:ahLst/>
              <a:cxnLst/>
              <a:rect l="l" t="t" r="r" b="b"/>
              <a:pathLst>
                <a:path w="1918" h="2076" extrusionOk="0">
                  <a:moveTo>
                    <a:pt x="959" y="0"/>
                  </a:moveTo>
                  <a:cubicBezTo>
                    <a:pt x="430" y="0"/>
                    <a:pt x="1" y="797"/>
                    <a:pt x="1" y="1597"/>
                  </a:cubicBezTo>
                  <a:lnTo>
                    <a:pt x="959" y="2075"/>
                  </a:lnTo>
                  <a:lnTo>
                    <a:pt x="1917" y="1597"/>
                  </a:lnTo>
                  <a:cubicBezTo>
                    <a:pt x="1917" y="1490"/>
                    <a:pt x="1910" y="1383"/>
                    <a:pt x="1895" y="1278"/>
                  </a:cubicBezTo>
                  <a:lnTo>
                    <a:pt x="744" y="1278"/>
                  </a:lnTo>
                  <a:cubicBezTo>
                    <a:pt x="525" y="1278"/>
                    <a:pt x="371" y="1063"/>
                    <a:pt x="443" y="854"/>
                  </a:cubicBezTo>
                  <a:cubicBezTo>
                    <a:pt x="580" y="443"/>
                    <a:pt x="829" y="116"/>
                    <a:pt x="1118" y="24"/>
                  </a:cubicBezTo>
                  <a:cubicBezTo>
                    <a:pt x="1067" y="9"/>
                    <a:pt x="1012" y="0"/>
                    <a:pt x="9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66"/>
            <p:cNvSpPr/>
            <p:nvPr/>
          </p:nvSpPr>
          <p:spPr>
            <a:xfrm>
              <a:off x="4945043" y="2925689"/>
              <a:ext cx="68623" cy="78047"/>
            </a:xfrm>
            <a:custGeom>
              <a:avLst/>
              <a:gdLst/>
              <a:ahLst/>
              <a:cxnLst/>
              <a:rect l="l" t="t" r="r" b="b"/>
              <a:pathLst>
                <a:path w="1806" h="2054" extrusionOk="0">
                  <a:moveTo>
                    <a:pt x="959" y="0"/>
                  </a:moveTo>
                  <a:cubicBezTo>
                    <a:pt x="431" y="0"/>
                    <a:pt x="1" y="777"/>
                    <a:pt x="1" y="1575"/>
                  </a:cubicBezTo>
                  <a:lnTo>
                    <a:pt x="869" y="2054"/>
                  </a:lnTo>
                  <a:lnTo>
                    <a:pt x="1805" y="1255"/>
                  </a:lnTo>
                  <a:cubicBezTo>
                    <a:pt x="1721" y="657"/>
                    <a:pt x="1415" y="120"/>
                    <a:pt x="1028" y="2"/>
                  </a:cubicBezTo>
                  <a:cubicBezTo>
                    <a:pt x="1028" y="2"/>
                    <a:pt x="1012" y="0"/>
                    <a:pt x="9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66"/>
            <p:cNvSpPr/>
            <p:nvPr/>
          </p:nvSpPr>
          <p:spPr>
            <a:xfrm>
              <a:off x="4941662" y="2924701"/>
              <a:ext cx="72841" cy="78921"/>
            </a:xfrm>
            <a:custGeom>
              <a:avLst/>
              <a:gdLst/>
              <a:ahLst/>
              <a:cxnLst/>
              <a:rect l="l" t="t" r="r" b="b"/>
              <a:pathLst>
                <a:path w="1917" h="2077" extrusionOk="0">
                  <a:moveTo>
                    <a:pt x="958" y="0"/>
                  </a:moveTo>
                  <a:cubicBezTo>
                    <a:pt x="429" y="0"/>
                    <a:pt x="0" y="798"/>
                    <a:pt x="0" y="1598"/>
                  </a:cubicBezTo>
                  <a:lnTo>
                    <a:pt x="958" y="2076"/>
                  </a:lnTo>
                  <a:lnTo>
                    <a:pt x="1917" y="1598"/>
                  </a:lnTo>
                  <a:cubicBezTo>
                    <a:pt x="1917" y="1491"/>
                    <a:pt x="1909" y="1383"/>
                    <a:pt x="1894" y="1278"/>
                  </a:cubicBezTo>
                  <a:lnTo>
                    <a:pt x="745" y="1278"/>
                  </a:lnTo>
                  <a:cubicBezTo>
                    <a:pt x="744" y="1278"/>
                    <a:pt x="743" y="1278"/>
                    <a:pt x="742" y="1278"/>
                  </a:cubicBezTo>
                  <a:cubicBezTo>
                    <a:pt x="526" y="1278"/>
                    <a:pt x="373" y="1065"/>
                    <a:pt x="441" y="859"/>
                  </a:cubicBezTo>
                  <a:cubicBezTo>
                    <a:pt x="579" y="446"/>
                    <a:pt x="827" y="118"/>
                    <a:pt x="1117" y="25"/>
                  </a:cubicBezTo>
                  <a:cubicBezTo>
                    <a:pt x="1067" y="10"/>
                    <a:pt x="1011" y="0"/>
                    <a:pt x="9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66"/>
            <p:cNvSpPr/>
            <p:nvPr/>
          </p:nvSpPr>
          <p:spPr>
            <a:xfrm>
              <a:off x="4846212" y="2742807"/>
              <a:ext cx="271910" cy="239460"/>
            </a:xfrm>
            <a:custGeom>
              <a:avLst/>
              <a:gdLst/>
              <a:ahLst/>
              <a:cxnLst/>
              <a:rect l="l" t="t" r="r" b="b"/>
              <a:pathLst>
                <a:path w="7156" h="6302" extrusionOk="0">
                  <a:moveTo>
                    <a:pt x="3608" y="1"/>
                  </a:moveTo>
                  <a:cubicBezTo>
                    <a:pt x="3565" y="1"/>
                    <a:pt x="3523" y="3"/>
                    <a:pt x="3480" y="3"/>
                  </a:cubicBezTo>
                  <a:cubicBezTo>
                    <a:pt x="1450" y="3"/>
                    <a:pt x="0" y="1998"/>
                    <a:pt x="0" y="3674"/>
                  </a:cubicBezTo>
                  <a:lnTo>
                    <a:pt x="0" y="6302"/>
                  </a:lnTo>
                  <a:lnTo>
                    <a:pt x="426" y="6072"/>
                  </a:lnTo>
                  <a:lnTo>
                    <a:pt x="426" y="3697"/>
                  </a:lnTo>
                  <a:cubicBezTo>
                    <a:pt x="426" y="2075"/>
                    <a:pt x="1692" y="720"/>
                    <a:pt x="3312" y="641"/>
                  </a:cubicBezTo>
                  <a:cubicBezTo>
                    <a:pt x="3365" y="638"/>
                    <a:pt x="3417" y="637"/>
                    <a:pt x="3470" y="637"/>
                  </a:cubicBezTo>
                  <a:cubicBezTo>
                    <a:pt x="3523" y="637"/>
                    <a:pt x="3575" y="638"/>
                    <a:pt x="3627" y="641"/>
                  </a:cubicBezTo>
                  <a:cubicBezTo>
                    <a:pt x="5229" y="725"/>
                    <a:pt x="6653" y="1968"/>
                    <a:pt x="6653" y="3675"/>
                  </a:cubicBezTo>
                  <a:lnTo>
                    <a:pt x="6653" y="6247"/>
                  </a:lnTo>
                  <a:lnTo>
                    <a:pt x="7156" y="6065"/>
                  </a:lnTo>
                  <a:lnTo>
                    <a:pt x="7156" y="3674"/>
                  </a:lnTo>
                  <a:cubicBezTo>
                    <a:pt x="7156" y="1698"/>
                    <a:pt x="5595" y="84"/>
                    <a:pt x="3640" y="1"/>
                  </a:cubicBezTo>
                  <a:cubicBezTo>
                    <a:pt x="3629" y="1"/>
                    <a:pt x="3618" y="1"/>
                    <a:pt x="36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66"/>
            <p:cNvSpPr/>
            <p:nvPr/>
          </p:nvSpPr>
          <p:spPr>
            <a:xfrm>
              <a:off x="4838118" y="2742769"/>
              <a:ext cx="146100" cy="254811"/>
            </a:xfrm>
            <a:custGeom>
              <a:avLst/>
              <a:gdLst/>
              <a:ahLst/>
              <a:cxnLst/>
              <a:rect l="l" t="t" r="r" b="b"/>
              <a:pathLst>
                <a:path w="3845" h="6706" extrusionOk="0">
                  <a:moveTo>
                    <a:pt x="3683" y="0"/>
                  </a:moveTo>
                  <a:cubicBezTo>
                    <a:pt x="1654" y="0"/>
                    <a:pt x="10" y="1645"/>
                    <a:pt x="1" y="3673"/>
                  </a:cubicBezTo>
                  <a:lnTo>
                    <a:pt x="1" y="6706"/>
                  </a:lnTo>
                  <a:lnTo>
                    <a:pt x="658" y="6706"/>
                  </a:lnTo>
                  <a:lnTo>
                    <a:pt x="658" y="6066"/>
                  </a:lnTo>
                  <a:cubicBezTo>
                    <a:pt x="476" y="6066"/>
                    <a:pt x="329" y="5923"/>
                    <a:pt x="329" y="5747"/>
                  </a:cubicBezTo>
                  <a:lnTo>
                    <a:pt x="329" y="3673"/>
                  </a:lnTo>
                  <a:cubicBezTo>
                    <a:pt x="329" y="3673"/>
                    <a:pt x="1889" y="89"/>
                    <a:pt x="3844" y="4"/>
                  </a:cubicBezTo>
                  <a:cubicBezTo>
                    <a:pt x="3792" y="1"/>
                    <a:pt x="3737" y="0"/>
                    <a:pt x="36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66"/>
            <p:cNvSpPr/>
            <p:nvPr/>
          </p:nvSpPr>
          <p:spPr>
            <a:xfrm>
              <a:off x="4826377" y="3003432"/>
              <a:ext cx="61024" cy="12539"/>
            </a:xfrm>
            <a:custGeom>
              <a:avLst/>
              <a:gdLst/>
              <a:ahLst/>
              <a:cxnLst/>
              <a:rect l="l" t="t" r="r" b="b"/>
              <a:pathLst>
                <a:path w="1606" h="330" extrusionOk="0">
                  <a:moveTo>
                    <a:pt x="1" y="0"/>
                  </a:moveTo>
                  <a:lnTo>
                    <a:pt x="1" y="329"/>
                  </a:lnTo>
                  <a:lnTo>
                    <a:pt x="1606" y="329"/>
                  </a:lnTo>
                  <a:lnTo>
                    <a:pt x="160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66"/>
            <p:cNvSpPr/>
            <p:nvPr/>
          </p:nvSpPr>
          <p:spPr>
            <a:xfrm>
              <a:off x="5014465" y="2924777"/>
              <a:ext cx="72917" cy="78883"/>
            </a:xfrm>
            <a:custGeom>
              <a:avLst/>
              <a:gdLst/>
              <a:ahLst/>
              <a:cxnLst/>
              <a:rect l="l" t="t" r="r" b="b"/>
              <a:pathLst>
                <a:path w="1919" h="2076" extrusionOk="0">
                  <a:moveTo>
                    <a:pt x="959" y="0"/>
                  </a:moveTo>
                  <a:cubicBezTo>
                    <a:pt x="431" y="0"/>
                    <a:pt x="1" y="797"/>
                    <a:pt x="1" y="1597"/>
                  </a:cubicBezTo>
                  <a:lnTo>
                    <a:pt x="959" y="2075"/>
                  </a:lnTo>
                  <a:lnTo>
                    <a:pt x="1918" y="1597"/>
                  </a:lnTo>
                  <a:cubicBezTo>
                    <a:pt x="1918" y="1490"/>
                    <a:pt x="1910" y="1383"/>
                    <a:pt x="1895" y="1278"/>
                  </a:cubicBezTo>
                  <a:lnTo>
                    <a:pt x="745" y="1278"/>
                  </a:lnTo>
                  <a:cubicBezTo>
                    <a:pt x="525" y="1278"/>
                    <a:pt x="372" y="1063"/>
                    <a:pt x="442" y="854"/>
                  </a:cubicBezTo>
                  <a:cubicBezTo>
                    <a:pt x="580" y="443"/>
                    <a:pt x="829" y="116"/>
                    <a:pt x="1119" y="24"/>
                  </a:cubicBezTo>
                  <a:cubicBezTo>
                    <a:pt x="1067" y="9"/>
                    <a:pt x="1011" y="0"/>
                    <a:pt x="9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66"/>
            <p:cNvSpPr/>
            <p:nvPr/>
          </p:nvSpPr>
          <p:spPr>
            <a:xfrm>
              <a:off x="4880790" y="2985801"/>
              <a:ext cx="249112" cy="127140"/>
            </a:xfrm>
            <a:custGeom>
              <a:avLst/>
              <a:gdLst/>
              <a:ahLst/>
              <a:cxnLst/>
              <a:rect l="l" t="t" r="r" b="b"/>
              <a:pathLst>
                <a:path w="6556" h="3346" extrusionOk="0">
                  <a:moveTo>
                    <a:pt x="160" y="0"/>
                  </a:moveTo>
                  <a:cubicBezTo>
                    <a:pt x="72" y="0"/>
                    <a:pt x="0" y="72"/>
                    <a:pt x="0" y="159"/>
                  </a:cubicBezTo>
                  <a:lnTo>
                    <a:pt x="0" y="1269"/>
                  </a:lnTo>
                  <a:cubicBezTo>
                    <a:pt x="0" y="2415"/>
                    <a:pt x="930" y="3345"/>
                    <a:pt x="2077" y="3345"/>
                  </a:cubicBezTo>
                  <a:lnTo>
                    <a:pt x="4811" y="3345"/>
                  </a:lnTo>
                  <a:lnTo>
                    <a:pt x="5584" y="3192"/>
                  </a:lnTo>
                  <a:cubicBezTo>
                    <a:pt x="6168" y="2823"/>
                    <a:pt x="6554" y="2174"/>
                    <a:pt x="6554" y="1436"/>
                  </a:cubicBezTo>
                  <a:lnTo>
                    <a:pt x="6554" y="797"/>
                  </a:lnTo>
                  <a:lnTo>
                    <a:pt x="6409" y="628"/>
                  </a:lnTo>
                  <a:lnTo>
                    <a:pt x="6554" y="478"/>
                  </a:lnTo>
                  <a:lnTo>
                    <a:pt x="6554" y="158"/>
                  </a:lnTo>
                  <a:cubicBezTo>
                    <a:pt x="6555" y="72"/>
                    <a:pt x="6484" y="0"/>
                    <a:pt x="63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66"/>
            <p:cNvSpPr/>
            <p:nvPr/>
          </p:nvSpPr>
          <p:spPr>
            <a:xfrm>
              <a:off x="4826377" y="2985041"/>
              <a:ext cx="303524" cy="134473"/>
            </a:xfrm>
            <a:custGeom>
              <a:avLst/>
              <a:gdLst/>
              <a:ahLst/>
              <a:cxnLst/>
              <a:rect l="l" t="t" r="r" b="b"/>
              <a:pathLst>
                <a:path w="7988" h="3539" extrusionOk="0">
                  <a:moveTo>
                    <a:pt x="160" y="0"/>
                  </a:moveTo>
                  <a:cubicBezTo>
                    <a:pt x="72" y="0"/>
                    <a:pt x="1" y="72"/>
                    <a:pt x="1" y="159"/>
                  </a:cubicBezTo>
                  <a:lnTo>
                    <a:pt x="1" y="492"/>
                  </a:lnTo>
                  <a:lnTo>
                    <a:pt x="138" y="637"/>
                  </a:lnTo>
                  <a:lnTo>
                    <a:pt x="1" y="809"/>
                  </a:lnTo>
                  <a:lnTo>
                    <a:pt x="1" y="1449"/>
                  </a:lnTo>
                  <a:cubicBezTo>
                    <a:pt x="1" y="2595"/>
                    <a:pt x="931" y="3524"/>
                    <a:pt x="2077" y="3539"/>
                  </a:cubicBezTo>
                  <a:lnTo>
                    <a:pt x="5910" y="3539"/>
                  </a:lnTo>
                  <a:cubicBezTo>
                    <a:pt x="6316" y="3524"/>
                    <a:pt x="6697" y="3407"/>
                    <a:pt x="7016" y="3210"/>
                  </a:cubicBezTo>
                  <a:lnTo>
                    <a:pt x="3675" y="3210"/>
                  </a:lnTo>
                  <a:cubicBezTo>
                    <a:pt x="2528" y="3206"/>
                    <a:pt x="1606" y="1130"/>
                    <a:pt x="1606" y="1130"/>
                  </a:cubicBezTo>
                  <a:lnTo>
                    <a:pt x="1606" y="813"/>
                  </a:lnTo>
                  <a:lnTo>
                    <a:pt x="7987" y="813"/>
                  </a:lnTo>
                  <a:lnTo>
                    <a:pt x="7987" y="484"/>
                  </a:lnTo>
                  <a:lnTo>
                    <a:pt x="1605" y="484"/>
                  </a:lnTo>
                  <a:lnTo>
                    <a:pt x="160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62" name="Google Shape;2662;p66"/>
          <p:cNvSpPr/>
          <p:nvPr/>
        </p:nvSpPr>
        <p:spPr>
          <a:xfrm>
            <a:off x="1016800" y="1402550"/>
            <a:ext cx="3245650" cy="2421750"/>
          </a:xfrm>
          <a:custGeom>
            <a:avLst/>
            <a:gdLst/>
            <a:ahLst/>
            <a:cxnLst/>
            <a:rect l="l" t="t" r="r" b="b"/>
            <a:pathLst>
              <a:path w="129826" h="96870" extrusionOk="0">
                <a:moveTo>
                  <a:pt x="166" y="0"/>
                </a:moveTo>
                <a:lnTo>
                  <a:pt x="0" y="96848"/>
                </a:lnTo>
                <a:lnTo>
                  <a:pt x="129826" y="96870"/>
                </a:lnTo>
              </a:path>
            </a:pathLst>
          </a:custGeom>
          <a:noFill/>
          <a:ln w="9525" cap="flat" cmpd="sng">
            <a:solidFill>
              <a:schemeClr val="dk1"/>
            </a:solidFill>
            <a:prstDash val="solid"/>
            <a:round/>
            <a:headEnd type="none" w="med" len="med"/>
            <a:tailEnd type="none" w="med" len="med"/>
          </a:ln>
        </p:spPr>
      </p:sp>
      <p:sp>
        <p:nvSpPr>
          <p:cNvPr id="2663" name="Google Shape;2663;p66"/>
          <p:cNvSpPr txBox="1">
            <a:spLocks noGrp="1"/>
          </p:cNvSpPr>
          <p:nvPr>
            <p:ph type="subTitle" idx="4294967295"/>
          </p:nvPr>
        </p:nvSpPr>
        <p:spPr>
          <a:xfrm>
            <a:off x="5216313" y="2134275"/>
            <a:ext cx="1301700" cy="53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It is the closest planet to the Sun</a:t>
            </a:r>
            <a:endParaRPr/>
          </a:p>
        </p:txBody>
      </p:sp>
      <p:sp>
        <p:nvSpPr>
          <p:cNvPr id="2664" name="Google Shape;2664;p66"/>
          <p:cNvSpPr txBox="1">
            <a:spLocks noGrp="1"/>
          </p:cNvSpPr>
          <p:nvPr>
            <p:ph type="subTitle" idx="4294967295"/>
          </p:nvPr>
        </p:nvSpPr>
        <p:spPr>
          <a:xfrm>
            <a:off x="5216308" y="3818088"/>
            <a:ext cx="1301700" cy="53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Venus is the second planet from the Sun</a:t>
            </a:r>
            <a:endParaRPr/>
          </a:p>
        </p:txBody>
      </p:sp>
      <p:sp>
        <p:nvSpPr>
          <p:cNvPr id="2665" name="Google Shape;2665;p66"/>
          <p:cNvSpPr txBox="1">
            <a:spLocks noGrp="1"/>
          </p:cNvSpPr>
          <p:nvPr>
            <p:ph type="subTitle" idx="4294967295"/>
          </p:nvPr>
        </p:nvSpPr>
        <p:spPr>
          <a:xfrm>
            <a:off x="6857350" y="3818088"/>
            <a:ext cx="1301700" cy="53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Jupiter is the biggest planet of them all</a:t>
            </a:r>
            <a:endParaRPr/>
          </a:p>
        </p:txBody>
      </p:sp>
      <p:sp>
        <p:nvSpPr>
          <p:cNvPr id="2666" name="Google Shape;2666;p66"/>
          <p:cNvSpPr txBox="1">
            <a:spLocks noGrp="1"/>
          </p:cNvSpPr>
          <p:nvPr>
            <p:ph type="subTitle" idx="4294967295"/>
          </p:nvPr>
        </p:nvSpPr>
        <p:spPr>
          <a:xfrm>
            <a:off x="6857350" y="2134263"/>
            <a:ext cx="1301700" cy="53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Mars is actually a very cold place</a:t>
            </a:r>
            <a:endParaRPr/>
          </a:p>
        </p:txBody>
      </p:sp>
      <p:sp>
        <p:nvSpPr>
          <p:cNvPr id="2667" name="Google Shape;2667;p66"/>
          <p:cNvSpPr txBox="1"/>
          <p:nvPr/>
        </p:nvSpPr>
        <p:spPr>
          <a:xfrm>
            <a:off x="1008275" y="3958150"/>
            <a:ext cx="32457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chemeClr val="dk1"/>
                </a:solidFill>
                <a:latin typeface="Hind"/>
                <a:ea typeface="Hind"/>
                <a:cs typeface="Hind"/>
                <a:sym typeface="Hind"/>
              </a:rPr>
              <a:t>Follow the link in the graph to modify its data and then paste the new one here. </a:t>
            </a:r>
            <a:r>
              <a:rPr lang="en" sz="1000" b="1">
                <a:solidFill>
                  <a:schemeClr val="dk1"/>
                </a:solidFill>
                <a:uFill>
                  <a:noFill/>
                </a:uFill>
                <a:latin typeface="Hind"/>
                <a:ea typeface="Hind"/>
                <a:cs typeface="Hind"/>
                <a:sym typeface="Hind"/>
                <a:hlinkClick r:id="rId5">
                  <a:extLst>
                    <a:ext uri="{A12FA001-AC4F-418D-AE19-62706E023703}">
                      <ahyp:hlinkClr xmlns:ahyp="http://schemas.microsoft.com/office/drawing/2018/hyperlinkcolor" xmlns="" val="tx"/>
                    </a:ext>
                  </a:extLst>
                </a:hlinkClick>
              </a:rPr>
              <a:t>For more info, click here</a:t>
            </a:r>
            <a:endParaRPr sz="1100" b="1">
              <a:solidFill>
                <a:schemeClr val="dk1"/>
              </a:solidFill>
              <a:latin typeface="Hind"/>
              <a:ea typeface="Hind"/>
              <a:cs typeface="Hind"/>
              <a:sym typeface="Hind"/>
            </a:endParaRPr>
          </a:p>
        </p:txBody>
      </p:sp>
      <p:sp>
        <p:nvSpPr>
          <p:cNvPr id="2668" name="Google Shape;2668;p66"/>
          <p:cNvSpPr/>
          <p:nvPr/>
        </p:nvSpPr>
        <p:spPr>
          <a:xfrm>
            <a:off x="5137725" y="1796963"/>
            <a:ext cx="161400" cy="1614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66"/>
          <p:cNvSpPr/>
          <p:nvPr/>
        </p:nvSpPr>
        <p:spPr>
          <a:xfrm>
            <a:off x="6788625" y="1796963"/>
            <a:ext cx="161400" cy="1614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66"/>
          <p:cNvSpPr/>
          <p:nvPr/>
        </p:nvSpPr>
        <p:spPr>
          <a:xfrm>
            <a:off x="6788625" y="3480775"/>
            <a:ext cx="161400" cy="161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66"/>
          <p:cNvSpPr/>
          <p:nvPr/>
        </p:nvSpPr>
        <p:spPr>
          <a:xfrm>
            <a:off x="5137725" y="3480775"/>
            <a:ext cx="161400" cy="1614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66"/>
          <p:cNvSpPr/>
          <p:nvPr/>
        </p:nvSpPr>
        <p:spPr>
          <a:xfrm rot="1487374">
            <a:off x="3209321" y="669014"/>
            <a:ext cx="121494" cy="119994"/>
          </a:xfrm>
          <a:custGeom>
            <a:avLst/>
            <a:gdLst/>
            <a:ahLst/>
            <a:cxnLst/>
            <a:rect l="l" t="t" r="r" b="b"/>
            <a:pathLst>
              <a:path w="567" h="560" extrusionOk="0">
                <a:moveTo>
                  <a:pt x="284" y="0"/>
                </a:moveTo>
                <a:cubicBezTo>
                  <a:pt x="277" y="0"/>
                  <a:pt x="269" y="4"/>
                  <a:pt x="267" y="12"/>
                </a:cubicBezTo>
                <a:lnTo>
                  <a:pt x="208" y="205"/>
                </a:lnTo>
                <a:lnTo>
                  <a:pt x="15" y="263"/>
                </a:lnTo>
                <a:cubicBezTo>
                  <a:pt x="1" y="269"/>
                  <a:pt x="1" y="289"/>
                  <a:pt x="15" y="297"/>
                </a:cubicBezTo>
                <a:lnTo>
                  <a:pt x="208" y="355"/>
                </a:lnTo>
                <a:lnTo>
                  <a:pt x="267" y="547"/>
                </a:lnTo>
                <a:cubicBezTo>
                  <a:pt x="269" y="556"/>
                  <a:pt x="276" y="560"/>
                  <a:pt x="282" y="560"/>
                </a:cubicBezTo>
                <a:cubicBezTo>
                  <a:pt x="289" y="560"/>
                  <a:pt x="296" y="556"/>
                  <a:pt x="300" y="547"/>
                </a:cubicBezTo>
                <a:lnTo>
                  <a:pt x="360" y="355"/>
                </a:lnTo>
                <a:lnTo>
                  <a:pt x="552" y="297"/>
                </a:lnTo>
                <a:cubicBezTo>
                  <a:pt x="567" y="291"/>
                  <a:pt x="567" y="271"/>
                  <a:pt x="552" y="263"/>
                </a:cubicBezTo>
                <a:lnTo>
                  <a:pt x="360" y="205"/>
                </a:lnTo>
                <a:lnTo>
                  <a:pt x="300" y="12"/>
                </a:lnTo>
                <a:cubicBezTo>
                  <a:pt x="298" y="4"/>
                  <a:pt x="291" y="0"/>
                  <a:pt x="2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66"/>
          <p:cNvSpPr/>
          <p:nvPr/>
        </p:nvSpPr>
        <p:spPr>
          <a:xfrm rot="-982365" flipH="1">
            <a:off x="3053842" y="590594"/>
            <a:ext cx="121492" cy="119992"/>
          </a:xfrm>
          <a:custGeom>
            <a:avLst/>
            <a:gdLst/>
            <a:ahLst/>
            <a:cxnLst/>
            <a:rect l="l" t="t" r="r" b="b"/>
            <a:pathLst>
              <a:path w="567" h="560" extrusionOk="0">
                <a:moveTo>
                  <a:pt x="284" y="0"/>
                </a:moveTo>
                <a:cubicBezTo>
                  <a:pt x="277" y="0"/>
                  <a:pt x="269" y="4"/>
                  <a:pt x="267" y="12"/>
                </a:cubicBezTo>
                <a:lnTo>
                  <a:pt x="208" y="205"/>
                </a:lnTo>
                <a:lnTo>
                  <a:pt x="15" y="263"/>
                </a:lnTo>
                <a:cubicBezTo>
                  <a:pt x="1" y="269"/>
                  <a:pt x="1" y="289"/>
                  <a:pt x="15" y="297"/>
                </a:cubicBezTo>
                <a:lnTo>
                  <a:pt x="208" y="355"/>
                </a:lnTo>
                <a:lnTo>
                  <a:pt x="267" y="547"/>
                </a:lnTo>
                <a:cubicBezTo>
                  <a:pt x="269" y="556"/>
                  <a:pt x="276" y="560"/>
                  <a:pt x="282" y="560"/>
                </a:cubicBezTo>
                <a:cubicBezTo>
                  <a:pt x="289" y="560"/>
                  <a:pt x="296" y="556"/>
                  <a:pt x="300" y="547"/>
                </a:cubicBezTo>
                <a:lnTo>
                  <a:pt x="360" y="355"/>
                </a:lnTo>
                <a:lnTo>
                  <a:pt x="552" y="297"/>
                </a:lnTo>
                <a:cubicBezTo>
                  <a:pt x="567" y="291"/>
                  <a:pt x="567" y="271"/>
                  <a:pt x="552" y="263"/>
                </a:cubicBezTo>
                <a:lnTo>
                  <a:pt x="360" y="205"/>
                </a:lnTo>
                <a:lnTo>
                  <a:pt x="300" y="12"/>
                </a:lnTo>
                <a:cubicBezTo>
                  <a:pt x="298" y="4"/>
                  <a:pt x="291" y="0"/>
                  <a:pt x="2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Rectángulo 83"/>
          <p:cNvSpPr/>
          <p:nvPr/>
        </p:nvSpPr>
        <p:spPr>
          <a:xfrm>
            <a:off x="121920" y="1236816"/>
            <a:ext cx="3035808" cy="12868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5" name="Rectángulo 84"/>
          <p:cNvSpPr/>
          <p:nvPr/>
        </p:nvSpPr>
        <p:spPr>
          <a:xfrm>
            <a:off x="3161071" y="1171422"/>
            <a:ext cx="3035808" cy="45719"/>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6" name="Rectángulo 85"/>
          <p:cNvSpPr/>
          <p:nvPr/>
        </p:nvSpPr>
        <p:spPr>
          <a:xfrm>
            <a:off x="6196879" y="1059596"/>
            <a:ext cx="2947121" cy="9070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87" name="Imagen 86"/>
          <p:cNvPicPr>
            <a:picLocks noChangeAspect="1"/>
          </p:cNvPicPr>
          <p:nvPr/>
        </p:nvPicPr>
        <p:blipFill>
          <a:blip r:embed="rId6"/>
          <a:stretch>
            <a:fillRect/>
          </a:stretch>
        </p:blipFill>
        <p:spPr>
          <a:xfrm>
            <a:off x="8289964" y="51827"/>
            <a:ext cx="732116" cy="100782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41"/>
          <p:cNvSpPr txBox="1">
            <a:spLocks noGrp="1"/>
          </p:cNvSpPr>
          <p:nvPr>
            <p:ph type="subTitle" idx="17"/>
          </p:nvPr>
        </p:nvSpPr>
        <p:spPr>
          <a:xfrm>
            <a:off x="5904350" y="2346503"/>
            <a:ext cx="2336400" cy="425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You can describe the topic of the section here</a:t>
            </a:r>
            <a:endParaRPr/>
          </a:p>
        </p:txBody>
      </p:sp>
      <p:sp>
        <p:nvSpPr>
          <p:cNvPr id="736" name="Google Shape;736;p41"/>
          <p:cNvSpPr txBox="1">
            <a:spLocks noGrp="1"/>
          </p:cNvSpPr>
          <p:nvPr>
            <p:ph type="title" idx="21"/>
          </p:nvPr>
        </p:nvSpPr>
        <p:spPr>
          <a:xfrm>
            <a:off x="720000" y="672775"/>
            <a:ext cx="7704000" cy="564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rgbClr val="A536D6"/>
                </a:solidFill>
              </a:rPr>
              <a:t>Table of contents</a:t>
            </a:r>
            <a:endParaRPr dirty="0">
              <a:solidFill>
                <a:srgbClr val="A536D6"/>
              </a:solidFill>
            </a:endParaRPr>
          </a:p>
        </p:txBody>
      </p:sp>
      <p:sp>
        <p:nvSpPr>
          <p:cNvPr id="737" name="Google Shape;737;p41"/>
          <p:cNvSpPr txBox="1">
            <a:spLocks noGrp="1"/>
          </p:cNvSpPr>
          <p:nvPr>
            <p:ph type="title"/>
          </p:nvPr>
        </p:nvSpPr>
        <p:spPr>
          <a:xfrm>
            <a:off x="903208" y="1920772"/>
            <a:ext cx="2336400" cy="420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Holy Monday</a:t>
            </a:r>
            <a:endParaRPr/>
          </a:p>
        </p:txBody>
      </p:sp>
      <p:sp>
        <p:nvSpPr>
          <p:cNvPr id="738" name="Google Shape;738;p41"/>
          <p:cNvSpPr txBox="1">
            <a:spLocks noGrp="1"/>
          </p:cNvSpPr>
          <p:nvPr>
            <p:ph type="subTitle" idx="1"/>
          </p:nvPr>
        </p:nvSpPr>
        <p:spPr>
          <a:xfrm>
            <a:off x="903208" y="2341353"/>
            <a:ext cx="2336400" cy="425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You can describe the topic of the section here</a:t>
            </a:r>
            <a:endParaRPr/>
          </a:p>
        </p:txBody>
      </p:sp>
      <p:sp>
        <p:nvSpPr>
          <p:cNvPr id="739" name="Google Shape;739;p41"/>
          <p:cNvSpPr txBox="1">
            <a:spLocks noGrp="1"/>
          </p:cNvSpPr>
          <p:nvPr>
            <p:ph type="title" idx="2"/>
          </p:nvPr>
        </p:nvSpPr>
        <p:spPr>
          <a:xfrm rot="1722">
            <a:off x="4272512" y="1585273"/>
            <a:ext cx="598800" cy="340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A536D6"/>
                </a:solidFill>
              </a:rPr>
              <a:t>02</a:t>
            </a:r>
            <a:endParaRPr>
              <a:solidFill>
                <a:srgbClr val="A536D6"/>
              </a:solidFill>
            </a:endParaRPr>
          </a:p>
        </p:txBody>
      </p:sp>
      <p:sp>
        <p:nvSpPr>
          <p:cNvPr id="740" name="Google Shape;740;p41"/>
          <p:cNvSpPr txBox="1">
            <a:spLocks noGrp="1"/>
          </p:cNvSpPr>
          <p:nvPr>
            <p:ph type="title" idx="3"/>
          </p:nvPr>
        </p:nvSpPr>
        <p:spPr>
          <a:xfrm>
            <a:off x="6773150" y="1585122"/>
            <a:ext cx="598800" cy="339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A536D6"/>
                </a:solidFill>
              </a:rPr>
              <a:t>03</a:t>
            </a:r>
            <a:endParaRPr>
              <a:solidFill>
                <a:srgbClr val="A536D6"/>
              </a:solidFill>
            </a:endParaRPr>
          </a:p>
        </p:txBody>
      </p:sp>
      <p:sp>
        <p:nvSpPr>
          <p:cNvPr id="741" name="Google Shape;741;p41"/>
          <p:cNvSpPr txBox="1">
            <a:spLocks noGrp="1"/>
          </p:cNvSpPr>
          <p:nvPr>
            <p:ph type="title" idx="4"/>
          </p:nvPr>
        </p:nvSpPr>
        <p:spPr>
          <a:xfrm>
            <a:off x="4272611" y="3248872"/>
            <a:ext cx="598800" cy="339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A536D6"/>
                </a:solidFill>
              </a:rPr>
              <a:t>05</a:t>
            </a:r>
            <a:endParaRPr>
              <a:solidFill>
                <a:srgbClr val="A536D6"/>
              </a:solidFill>
            </a:endParaRPr>
          </a:p>
        </p:txBody>
      </p:sp>
      <p:sp>
        <p:nvSpPr>
          <p:cNvPr id="742" name="Google Shape;742;p41"/>
          <p:cNvSpPr txBox="1">
            <a:spLocks noGrp="1"/>
          </p:cNvSpPr>
          <p:nvPr>
            <p:ph type="title" idx="5"/>
          </p:nvPr>
        </p:nvSpPr>
        <p:spPr>
          <a:xfrm>
            <a:off x="5904350" y="1925922"/>
            <a:ext cx="2336400" cy="420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Holy Wednesday</a:t>
            </a:r>
            <a:endParaRPr/>
          </a:p>
        </p:txBody>
      </p:sp>
      <p:sp>
        <p:nvSpPr>
          <p:cNvPr id="743" name="Google Shape;743;p41"/>
          <p:cNvSpPr txBox="1">
            <a:spLocks noGrp="1"/>
          </p:cNvSpPr>
          <p:nvPr>
            <p:ph type="subTitle" idx="6"/>
          </p:nvPr>
        </p:nvSpPr>
        <p:spPr>
          <a:xfrm>
            <a:off x="903208" y="4009053"/>
            <a:ext cx="2336400" cy="425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You can describe the topic of the section here</a:t>
            </a:r>
            <a:endParaRPr/>
          </a:p>
        </p:txBody>
      </p:sp>
      <p:sp>
        <p:nvSpPr>
          <p:cNvPr id="744" name="Google Shape;744;p41"/>
          <p:cNvSpPr txBox="1">
            <a:spLocks noGrp="1"/>
          </p:cNvSpPr>
          <p:nvPr>
            <p:ph type="title" idx="7"/>
          </p:nvPr>
        </p:nvSpPr>
        <p:spPr>
          <a:xfrm>
            <a:off x="3403800" y="3588472"/>
            <a:ext cx="2336400" cy="420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Good Friday</a:t>
            </a:r>
            <a:endParaRPr/>
          </a:p>
        </p:txBody>
      </p:sp>
      <p:sp>
        <p:nvSpPr>
          <p:cNvPr id="745" name="Google Shape;745;p41"/>
          <p:cNvSpPr txBox="1">
            <a:spLocks noGrp="1"/>
          </p:cNvSpPr>
          <p:nvPr>
            <p:ph type="subTitle" idx="8"/>
          </p:nvPr>
        </p:nvSpPr>
        <p:spPr>
          <a:xfrm>
            <a:off x="3403650" y="4009053"/>
            <a:ext cx="2336400" cy="425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You can describe the topic of the section here</a:t>
            </a:r>
            <a:endParaRPr/>
          </a:p>
        </p:txBody>
      </p:sp>
      <p:sp>
        <p:nvSpPr>
          <p:cNvPr id="746" name="Google Shape;746;p41"/>
          <p:cNvSpPr txBox="1">
            <a:spLocks noGrp="1"/>
          </p:cNvSpPr>
          <p:nvPr>
            <p:ph type="title" idx="9"/>
          </p:nvPr>
        </p:nvSpPr>
        <p:spPr>
          <a:xfrm>
            <a:off x="5904400" y="3588472"/>
            <a:ext cx="2336400" cy="420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Holy Saturday</a:t>
            </a:r>
            <a:endParaRPr/>
          </a:p>
        </p:txBody>
      </p:sp>
      <p:sp>
        <p:nvSpPr>
          <p:cNvPr id="747" name="Google Shape;747;p41"/>
          <p:cNvSpPr txBox="1">
            <a:spLocks noGrp="1"/>
          </p:cNvSpPr>
          <p:nvPr>
            <p:ph type="subTitle" idx="13"/>
          </p:nvPr>
        </p:nvSpPr>
        <p:spPr>
          <a:xfrm>
            <a:off x="5904250" y="4009053"/>
            <a:ext cx="2336400" cy="425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You can describe the topic of the section here</a:t>
            </a:r>
            <a:endParaRPr/>
          </a:p>
        </p:txBody>
      </p:sp>
      <p:sp>
        <p:nvSpPr>
          <p:cNvPr id="748" name="Google Shape;748;p41"/>
          <p:cNvSpPr txBox="1">
            <a:spLocks noGrp="1"/>
          </p:cNvSpPr>
          <p:nvPr>
            <p:ph type="title" idx="14"/>
          </p:nvPr>
        </p:nvSpPr>
        <p:spPr>
          <a:xfrm>
            <a:off x="903208" y="3588472"/>
            <a:ext cx="2336400" cy="420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Maundy Thursday</a:t>
            </a:r>
            <a:endParaRPr/>
          </a:p>
        </p:txBody>
      </p:sp>
      <p:sp>
        <p:nvSpPr>
          <p:cNvPr id="749" name="Google Shape;749;p41"/>
          <p:cNvSpPr txBox="1">
            <a:spLocks noGrp="1"/>
          </p:cNvSpPr>
          <p:nvPr>
            <p:ph type="subTitle" idx="15"/>
          </p:nvPr>
        </p:nvSpPr>
        <p:spPr>
          <a:xfrm>
            <a:off x="3403712" y="2346503"/>
            <a:ext cx="2336400" cy="425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You can describe the topic of the section here</a:t>
            </a:r>
            <a:endParaRPr/>
          </a:p>
        </p:txBody>
      </p:sp>
      <p:sp>
        <p:nvSpPr>
          <p:cNvPr id="750" name="Google Shape;750;p41"/>
          <p:cNvSpPr txBox="1">
            <a:spLocks noGrp="1"/>
          </p:cNvSpPr>
          <p:nvPr>
            <p:ph type="title" idx="16"/>
          </p:nvPr>
        </p:nvSpPr>
        <p:spPr>
          <a:xfrm>
            <a:off x="3403562" y="1925922"/>
            <a:ext cx="2336400" cy="420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Holy Tuesday</a:t>
            </a:r>
            <a:endParaRPr/>
          </a:p>
        </p:txBody>
      </p:sp>
      <p:sp>
        <p:nvSpPr>
          <p:cNvPr id="751" name="Google Shape;751;p41"/>
          <p:cNvSpPr txBox="1">
            <a:spLocks noGrp="1"/>
          </p:cNvSpPr>
          <p:nvPr>
            <p:ph type="title" idx="18"/>
          </p:nvPr>
        </p:nvSpPr>
        <p:spPr>
          <a:xfrm rot="1721">
            <a:off x="1771858" y="1581023"/>
            <a:ext cx="599100" cy="339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A536D6"/>
                </a:solidFill>
              </a:rPr>
              <a:t>01</a:t>
            </a:r>
            <a:endParaRPr>
              <a:solidFill>
                <a:srgbClr val="A536D6"/>
              </a:solidFill>
            </a:endParaRPr>
          </a:p>
        </p:txBody>
      </p:sp>
      <p:sp>
        <p:nvSpPr>
          <p:cNvPr id="752" name="Google Shape;752;p41"/>
          <p:cNvSpPr txBox="1">
            <a:spLocks noGrp="1"/>
          </p:cNvSpPr>
          <p:nvPr>
            <p:ph type="title" idx="19"/>
          </p:nvPr>
        </p:nvSpPr>
        <p:spPr>
          <a:xfrm rot="1722">
            <a:off x="1772008" y="3248723"/>
            <a:ext cx="598800" cy="339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A536D6"/>
                </a:solidFill>
              </a:rPr>
              <a:t>04</a:t>
            </a:r>
            <a:endParaRPr>
              <a:solidFill>
                <a:srgbClr val="A536D6"/>
              </a:solidFill>
            </a:endParaRPr>
          </a:p>
        </p:txBody>
      </p:sp>
      <p:sp>
        <p:nvSpPr>
          <p:cNvPr id="753" name="Google Shape;753;p41"/>
          <p:cNvSpPr txBox="1">
            <a:spLocks noGrp="1"/>
          </p:cNvSpPr>
          <p:nvPr>
            <p:ph type="title" idx="20"/>
          </p:nvPr>
        </p:nvSpPr>
        <p:spPr>
          <a:xfrm rot="1721">
            <a:off x="6773000" y="3248723"/>
            <a:ext cx="599100" cy="339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A536D6"/>
                </a:solidFill>
              </a:rPr>
              <a:t>06</a:t>
            </a:r>
            <a:endParaRPr>
              <a:solidFill>
                <a:srgbClr val="A536D6"/>
              </a:solidFill>
            </a:endParaRPr>
          </a:p>
        </p:txBody>
      </p:sp>
      <p:sp>
        <p:nvSpPr>
          <p:cNvPr id="754" name="Google Shape;754;p41"/>
          <p:cNvSpPr/>
          <p:nvPr/>
        </p:nvSpPr>
        <p:spPr>
          <a:xfrm rot="1928804">
            <a:off x="3895485" y="934546"/>
            <a:ext cx="124530" cy="122925"/>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41"/>
          <p:cNvSpPr/>
          <p:nvPr/>
        </p:nvSpPr>
        <p:spPr>
          <a:xfrm rot="2814946">
            <a:off x="3780559" y="843354"/>
            <a:ext cx="70226" cy="69239"/>
          </a:xfrm>
          <a:custGeom>
            <a:avLst/>
            <a:gdLst/>
            <a:ahLst/>
            <a:cxnLst/>
            <a:rect l="l" t="t" r="r" b="b"/>
            <a:pathLst>
              <a:path w="569" h="561" extrusionOk="0">
                <a:moveTo>
                  <a:pt x="285" y="1"/>
                </a:moveTo>
                <a:cubicBezTo>
                  <a:pt x="277" y="1"/>
                  <a:pt x="270" y="5"/>
                  <a:pt x="267" y="13"/>
                </a:cubicBezTo>
                <a:lnTo>
                  <a:pt x="210" y="206"/>
                </a:lnTo>
                <a:lnTo>
                  <a:pt x="17" y="263"/>
                </a:lnTo>
                <a:cubicBezTo>
                  <a:pt x="1" y="269"/>
                  <a:pt x="1" y="290"/>
                  <a:pt x="17" y="298"/>
                </a:cubicBezTo>
                <a:lnTo>
                  <a:pt x="210" y="355"/>
                </a:lnTo>
                <a:lnTo>
                  <a:pt x="267" y="548"/>
                </a:lnTo>
                <a:cubicBezTo>
                  <a:pt x="270" y="556"/>
                  <a:pt x="277" y="560"/>
                  <a:pt x="284" y="560"/>
                </a:cubicBezTo>
                <a:cubicBezTo>
                  <a:pt x="291" y="560"/>
                  <a:pt x="298" y="556"/>
                  <a:pt x="302" y="548"/>
                </a:cubicBezTo>
                <a:lnTo>
                  <a:pt x="359" y="355"/>
                </a:lnTo>
                <a:lnTo>
                  <a:pt x="552" y="298"/>
                </a:lnTo>
                <a:cubicBezTo>
                  <a:pt x="568" y="292"/>
                  <a:pt x="568" y="271"/>
                  <a:pt x="552" y="263"/>
                </a:cubicBezTo>
                <a:lnTo>
                  <a:pt x="359" y="206"/>
                </a:lnTo>
                <a:lnTo>
                  <a:pt x="302" y="13"/>
                </a:lnTo>
                <a:cubicBezTo>
                  <a:pt x="299" y="5"/>
                  <a:pt x="292" y="1"/>
                  <a:pt x="2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41"/>
          <p:cNvSpPr/>
          <p:nvPr/>
        </p:nvSpPr>
        <p:spPr>
          <a:xfrm rot="2814946">
            <a:off x="3745538" y="997455"/>
            <a:ext cx="69979" cy="69115"/>
          </a:xfrm>
          <a:custGeom>
            <a:avLst/>
            <a:gdLst/>
            <a:ahLst/>
            <a:cxnLst/>
            <a:rect l="l" t="t" r="r" b="b"/>
            <a:pathLst>
              <a:path w="567" h="560" extrusionOk="0">
                <a:moveTo>
                  <a:pt x="284" y="0"/>
                </a:moveTo>
                <a:cubicBezTo>
                  <a:pt x="277" y="0"/>
                  <a:pt x="269" y="4"/>
                  <a:pt x="267" y="12"/>
                </a:cubicBezTo>
                <a:lnTo>
                  <a:pt x="208" y="205"/>
                </a:lnTo>
                <a:lnTo>
                  <a:pt x="15" y="263"/>
                </a:lnTo>
                <a:cubicBezTo>
                  <a:pt x="1" y="269"/>
                  <a:pt x="1" y="289"/>
                  <a:pt x="15" y="297"/>
                </a:cubicBezTo>
                <a:lnTo>
                  <a:pt x="208" y="355"/>
                </a:lnTo>
                <a:lnTo>
                  <a:pt x="267" y="547"/>
                </a:lnTo>
                <a:cubicBezTo>
                  <a:pt x="269" y="556"/>
                  <a:pt x="276" y="560"/>
                  <a:pt x="282" y="560"/>
                </a:cubicBezTo>
                <a:cubicBezTo>
                  <a:pt x="289" y="560"/>
                  <a:pt x="296" y="556"/>
                  <a:pt x="300" y="547"/>
                </a:cubicBezTo>
                <a:lnTo>
                  <a:pt x="360" y="355"/>
                </a:lnTo>
                <a:lnTo>
                  <a:pt x="552" y="297"/>
                </a:lnTo>
                <a:cubicBezTo>
                  <a:pt x="567" y="291"/>
                  <a:pt x="567" y="271"/>
                  <a:pt x="552" y="263"/>
                </a:cubicBezTo>
                <a:lnTo>
                  <a:pt x="360" y="205"/>
                </a:lnTo>
                <a:lnTo>
                  <a:pt x="300" y="12"/>
                </a:lnTo>
                <a:cubicBezTo>
                  <a:pt x="298" y="4"/>
                  <a:pt x="291" y="0"/>
                  <a:pt x="2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0" name="Imagen 29"/>
          <p:cNvPicPr>
            <a:picLocks noChangeAspect="1"/>
          </p:cNvPicPr>
          <p:nvPr/>
        </p:nvPicPr>
        <p:blipFill>
          <a:blip r:embed="rId3"/>
          <a:stretch>
            <a:fillRect/>
          </a:stretch>
        </p:blipFill>
        <p:spPr>
          <a:xfrm>
            <a:off x="8086500" y="3307226"/>
            <a:ext cx="1057500" cy="1833750"/>
          </a:xfrm>
          <a:prstGeom prst="rect">
            <a:avLst/>
          </a:prstGeom>
        </p:spPr>
      </p:pic>
      <p:pic>
        <p:nvPicPr>
          <p:cNvPr id="31" name="Imagen 30"/>
          <p:cNvPicPr>
            <a:picLocks noChangeAspect="1"/>
          </p:cNvPicPr>
          <p:nvPr/>
        </p:nvPicPr>
        <p:blipFill>
          <a:blip r:embed="rId4"/>
          <a:stretch>
            <a:fillRect/>
          </a:stretch>
        </p:blipFill>
        <p:spPr>
          <a:xfrm>
            <a:off x="0" y="3314433"/>
            <a:ext cx="1080000" cy="183375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677"/>
        <p:cNvGrpSpPr/>
        <p:nvPr/>
      </p:nvGrpSpPr>
      <p:grpSpPr>
        <a:xfrm>
          <a:off x="0" y="0"/>
          <a:ext cx="0" cy="0"/>
          <a:chOff x="0" y="0"/>
          <a:chExt cx="0" cy="0"/>
        </a:xfrm>
      </p:grpSpPr>
      <p:sp>
        <p:nvSpPr>
          <p:cNvPr id="2678" name="Google Shape;2678;p67"/>
          <p:cNvSpPr txBox="1">
            <a:spLocks noGrp="1"/>
          </p:cNvSpPr>
          <p:nvPr>
            <p:ph type="title" idx="4294967295"/>
          </p:nvPr>
        </p:nvSpPr>
        <p:spPr>
          <a:xfrm>
            <a:off x="3223738" y="3146925"/>
            <a:ext cx="1130100" cy="527700"/>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accent2"/>
                </a:solidFill>
              </a:rPr>
              <a:t>Mercury</a:t>
            </a:r>
            <a:endParaRPr sz="2000">
              <a:solidFill>
                <a:schemeClr val="accent2"/>
              </a:solidFill>
            </a:endParaRPr>
          </a:p>
        </p:txBody>
      </p:sp>
      <p:sp>
        <p:nvSpPr>
          <p:cNvPr id="2679" name="Google Shape;2679;p67"/>
          <p:cNvSpPr txBox="1">
            <a:spLocks noGrp="1"/>
          </p:cNvSpPr>
          <p:nvPr>
            <p:ph type="title" idx="4294967295"/>
          </p:nvPr>
        </p:nvSpPr>
        <p:spPr>
          <a:xfrm>
            <a:off x="1656150" y="1766650"/>
            <a:ext cx="1134000" cy="527700"/>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accent2"/>
                </a:solidFill>
              </a:rPr>
              <a:t>Venus</a:t>
            </a:r>
            <a:endParaRPr sz="2000">
              <a:solidFill>
                <a:schemeClr val="accent2"/>
              </a:solidFill>
            </a:endParaRPr>
          </a:p>
        </p:txBody>
      </p:sp>
      <p:sp>
        <p:nvSpPr>
          <p:cNvPr id="2680" name="Google Shape;2680;p67"/>
          <p:cNvSpPr txBox="1">
            <a:spLocks noGrp="1"/>
          </p:cNvSpPr>
          <p:nvPr>
            <p:ph type="title" idx="4294967295"/>
          </p:nvPr>
        </p:nvSpPr>
        <p:spPr>
          <a:xfrm>
            <a:off x="6728373" y="3146925"/>
            <a:ext cx="1134000" cy="527700"/>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accent2"/>
                </a:solidFill>
              </a:rPr>
              <a:t>Mars</a:t>
            </a:r>
            <a:endParaRPr sz="2000">
              <a:solidFill>
                <a:schemeClr val="accent2"/>
              </a:solidFill>
            </a:endParaRPr>
          </a:p>
        </p:txBody>
      </p:sp>
      <p:sp>
        <p:nvSpPr>
          <p:cNvPr id="2681" name="Google Shape;2681;p67"/>
          <p:cNvSpPr txBox="1">
            <a:spLocks noGrp="1"/>
          </p:cNvSpPr>
          <p:nvPr>
            <p:ph type="subTitle" idx="4294967295"/>
          </p:nvPr>
        </p:nvSpPr>
        <p:spPr>
          <a:xfrm>
            <a:off x="6182217" y="3660602"/>
            <a:ext cx="1797000" cy="53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Mars is actually a very cold place</a:t>
            </a:r>
            <a:endParaRPr/>
          </a:p>
        </p:txBody>
      </p:sp>
      <p:sp>
        <p:nvSpPr>
          <p:cNvPr id="2682" name="Google Shape;2682;p67"/>
          <p:cNvSpPr txBox="1">
            <a:spLocks noGrp="1"/>
          </p:cNvSpPr>
          <p:nvPr>
            <p:ph type="title"/>
          </p:nvPr>
        </p:nvSpPr>
        <p:spPr>
          <a:xfrm>
            <a:off x="720000" y="672775"/>
            <a:ext cx="7704000" cy="564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rgbClr val="A536D6"/>
                </a:solidFill>
              </a:rPr>
              <a:t>Matins of the Twelve Gospels</a:t>
            </a:r>
            <a:endParaRPr dirty="0">
              <a:solidFill>
                <a:srgbClr val="A536D6"/>
              </a:solidFill>
            </a:endParaRPr>
          </a:p>
        </p:txBody>
      </p:sp>
      <p:grpSp>
        <p:nvGrpSpPr>
          <p:cNvPr id="2683" name="Google Shape;2683;p67"/>
          <p:cNvGrpSpPr/>
          <p:nvPr/>
        </p:nvGrpSpPr>
        <p:grpSpPr>
          <a:xfrm>
            <a:off x="6457317" y="3218549"/>
            <a:ext cx="182869" cy="377049"/>
            <a:chOff x="6513517" y="3946112"/>
            <a:chExt cx="182869" cy="377049"/>
          </a:xfrm>
        </p:grpSpPr>
        <p:sp>
          <p:nvSpPr>
            <p:cNvPr id="2684" name="Google Shape;2684;p67"/>
            <p:cNvSpPr/>
            <p:nvPr/>
          </p:nvSpPr>
          <p:spPr>
            <a:xfrm>
              <a:off x="6514492" y="3958689"/>
              <a:ext cx="134549" cy="364472"/>
            </a:xfrm>
            <a:custGeom>
              <a:avLst/>
              <a:gdLst/>
              <a:ahLst/>
              <a:cxnLst/>
              <a:rect l="l" t="t" r="r" b="b"/>
              <a:pathLst>
                <a:path w="3541" h="9592" extrusionOk="0">
                  <a:moveTo>
                    <a:pt x="1943" y="1"/>
                  </a:moveTo>
                  <a:lnTo>
                    <a:pt x="1943" y="1821"/>
                  </a:lnTo>
                  <a:cubicBezTo>
                    <a:pt x="1943" y="1821"/>
                    <a:pt x="1779" y="2312"/>
                    <a:pt x="1538" y="2413"/>
                  </a:cubicBezTo>
                  <a:cubicBezTo>
                    <a:pt x="627" y="2797"/>
                    <a:pt x="0" y="3751"/>
                    <a:pt x="30" y="4787"/>
                  </a:cubicBezTo>
                  <a:cubicBezTo>
                    <a:pt x="82" y="6562"/>
                    <a:pt x="983" y="8590"/>
                    <a:pt x="1330" y="9309"/>
                  </a:cubicBezTo>
                  <a:cubicBezTo>
                    <a:pt x="1411" y="9475"/>
                    <a:pt x="1577" y="9579"/>
                    <a:pt x="1761" y="9591"/>
                  </a:cubicBezTo>
                  <a:lnTo>
                    <a:pt x="3085" y="9591"/>
                  </a:lnTo>
                  <a:cubicBezTo>
                    <a:pt x="3270" y="9578"/>
                    <a:pt x="3437" y="9473"/>
                    <a:pt x="3517" y="9307"/>
                  </a:cubicBezTo>
                  <a:cubicBezTo>
                    <a:pt x="3523" y="9294"/>
                    <a:pt x="3532" y="9274"/>
                    <a:pt x="3541" y="9263"/>
                  </a:cubicBezTo>
                  <a:lnTo>
                    <a:pt x="2155" y="9263"/>
                  </a:lnTo>
                  <a:lnTo>
                    <a:pt x="2155" y="9262"/>
                  </a:lnTo>
                  <a:cubicBezTo>
                    <a:pt x="1933" y="9258"/>
                    <a:pt x="1741" y="9106"/>
                    <a:pt x="1690" y="8891"/>
                  </a:cubicBezTo>
                  <a:cubicBezTo>
                    <a:pt x="1580" y="8438"/>
                    <a:pt x="1454" y="7800"/>
                    <a:pt x="1349" y="7086"/>
                  </a:cubicBezTo>
                  <a:cubicBezTo>
                    <a:pt x="1331" y="6959"/>
                    <a:pt x="1317" y="6829"/>
                    <a:pt x="1311" y="6702"/>
                  </a:cubicBezTo>
                  <a:lnTo>
                    <a:pt x="1860" y="5770"/>
                  </a:lnTo>
                  <a:lnTo>
                    <a:pt x="1306" y="4147"/>
                  </a:lnTo>
                  <a:lnTo>
                    <a:pt x="1306" y="4043"/>
                  </a:lnTo>
                  <a:cubicBezTo>
                    <a:pt x="1306" y="3640"/>
                    <a:pt x="1403" y="3237"/>
                    <a:pt x="1618" y="2895"/>
                  </a:cubicBezTo>
                  <a:cubicBezTo>
                    <a:pt x="1746" y="2693"/>
                    <a:pt x="1895" y="2530"/>
                    <a:pt x="2058" y="2416"/>
                  </a:cubicBezTo>
                  <a:cubicBezTo>
                    <a:pt x="2204" y="2315"/>
                    <a:pt x="2271" y="2085"/>
                    <a:pt x="2271" y="1824"/>
                  </a:cubicBezTo>
                  <a:lnTo>
                    <a:pt x="2271" y="958"/>
                  </a:lnTo>
                  <a:cubicBezTo>
                    <a:pt x="2271" y="781"/>
                    <a:pt x="2415" y="638"/>
                    <a:pt x="2591" y="638"/>
                  </a:cubicBezTo>
                  <a:lnTo>
                    <a:pt x="2910" y="638"/>
                  </a:lnTo>
                  <a:lnTo>
                    <a:pt x="291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67"/>
            <p:cNvSpPr/>
            <p:nvPr/>
          </p:nvSpPr>
          <p:spPr>
            <a:xfrm>
              <a:off x="6521940" y="3976548"/>
              <a:ext cx="174447" cy="342167"/>
            </a:xfrm>
            <a:custGeom>
              <a:avLst/>
              <a:gdLst/>
              <a:ahLst/>
              <a:cxnLst/>
              <a:rect l="l" t="t" r="r" b="b"/>
              <a:pathLst>
                <a:path w="4591" h="9005" extrusionOk="0">
                  <a:moveTo>
                    <a:pt x="1922" y="1"/>
                  </a:moveTo>
                  <a:lnTo>
                    <a:pt x="1922" y="1345"/>
                  </a:lnTo>
                  <a:cubicBezTo>
                    <a:pt x="1922" y="1606"/>
                    <a:pt x="1759" y="1835"/>
                    <a:pt x="1521" y="1936"/>
                  </a:cubicBezTo>
                  <a:cubicBezTo>
                    <a:pt x="621" y="2320"/>
                    <a:pt x="0" y="3273"/>
                    <a:pt x="31" y="4309"/>
                  </a:cubicBezTo>
                  <a:cubicBezTo>
                    <a:pt x="81" y="6086"/>
                    <a:pt x="973" y="8114"/>
                    <a:pt x="1316" y="8832"/>
                  </a:cubicBezTo>
                  <a:cubicBezTo>
                    <a:pt x="1395" y="8998"/>
                    <a:pt x="1561" y="9005"/>
                    <a:pt x="1742" y="9005"/>
                  </a:cubicBezTo>
                  <a:lnTo>
                    <a:pt x="2877" y="9005"/>
                  </a:lnTo>
                  <a:lnTo>
                    <a:pt x="3326" y="8783"/>
                  </a:lnTo>
                  <a:cubicBezTo>
                    <a:pt x="3696" y="8000"/>
                    <a:pt x="4590" y="5926"/>
                    <a:pt x="4590" y="4150"/>
                  </a:cubicBezTo>
                  <a:cubicBezTo>
                    <a:pt x="4590" y="3140"/>
                    <a:pt x="3970" y="2276"/>
                    <a:pt x="3093" y="1925"/>
                  </a:cubicBezTo>
                  <a:cubicBezTo>
                    <a:pt x="2855" y="1829"/>
                    <a:pt x="2695" y="1596"/>
                    <a:pt x="2695" y="1336"/>
                  </a:cubicBezTo>
                  <a:lnTo>
                    <a:pt x="2695" y="158"/>
                  </a:lnTo>
                  <a:lnTo>
                    <a:pt x="192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6" name="Google Shape;2686;p67"/>
            <p:cNvSpPr/>
            <p:nvPr/>
          </p:nvSpPr>
          <p:spPr>
            <a:xfrm>
              <a:off x="6513517" y="3958314"/>
              <a:ext cx="134549" cy="364472"/>
            </a:xfrm>
            <a:custGeom>
              <a:avLst/>
              <a:gdLst/>
              <a:ahLst/>
              <a:cxnLst/>
              <a:rect l="l" t="t" r="r" b="b"/>
              <a:pathLst>
                <a:path w="3541" h="9592" extrusionOk="0">
                  <a:moveTo>
                    <a:pt x="1943" y="1"/>
                  </a:moveTo>
                  <a:lnTo>
                    <a:pt x="1943" y="1821"/>
                  </a:lnTo>
                  <a:cubicBezTo>
                    <a:pt x="1943" y="1821"/>
                    <a:pt x="1779" y="2312"/>
                    <a:pt x="1538" y="2413"/>
                  </a:cubicBezTo>
                  <a:cubicBezTo>
                    <a:pt x="627" y="2797"/>
                    <a:pt x="0" y="3751"/>
                    <a:pt x="30" y="4787"/>
                  </a:cubicBezTo>
                  <a:cubicBezTo>
                    <a:pt x="82" y="6562"/>
                    <a:pt x="983" y="8590"/>
                    <a:pt x="1330" y="9309"/>
                  </a:cubicBezTo>
                  <a:cubicBezTo>
                    <a:pt x="1411" y="9475"/>
                    <a:pt x="1577" y="9579"/>
                    <a:pt x="1761" y="9591"/>
                  </a:cubicBezTo>
                  <a:lnTo>
                    <a:pt x="3085" y="9591"/>
                  </a:lnTo>
                  <a:cubicBezTo>
                    <a:pt x="3270" y="9578"/>
                    <a:pt x="3437" y="9473"/>
                    <a:pt x="3517" y="9307"/>
                  </a:cubicBezTo>
                  <a:cubicBezTo>
                    <a:pt x="3523" y="9294"/>
                    <a:pt x="3532" y="9274"/>
                    <a:pt x="3541" y="9263"/>
                  </a:cubicBezTo>
                  <a:lnTo>
                    <a:pt x="2155" y="9263"/>
                  </a:lnTo>
                  <a:lnTo>
                    <a:pt x="2155" y="9262"/>
                  </a:lnTo>
                  <a:cubicBezTo>
                    <a:pt x="1933" y="9258"/>
                    <a:pt x="1741" y="9106"/>
                    <a:pt x="1690" y="8891"/>
                  </a:cubicBezTo>
                  <a:cubicBezTo>
                    <a:pt x="1580" y="8438"/>
                    <a:pt x="1454" y="7800"/>
                    <a:pt x="1349" y="7086"/>
                  </a:cubicBezTo>
                  <a:cubicBezTo>
                    <a:pt x="1331" y="6959"/>
                    <a:pt x="1317" y="6829"/>
                    <a:pt x="1311" y="6702"/>
                  </a:cubicBezTo>
                  <a:lnTo>
                    <a:pt x="1860" y="5770"/>
                  </a:lnTo>
                  <a:lnTo>
                    <a:pt x="1306" y="4147"/>
                  </a:lnTo>
                  <a:lnTo>
                    <a:pt x="1306" y="4043"/>
                  </a:lnTo>
                  <a:cubicBezTo>
                    <a:pt x="1306" y="3640"/>
                    <a:pt x="1403" y="3237"/>
                    <a:pt x="1618" y="2895"/>
                  </a:cubicBezTo>
                  <a:cubicBezTo>
                    <a:pt x="1746" y="2693"/>
                    <a:pt x="1895" y="2530"/>
                    <a:pt x="2058" y="2416"/>
                  </a:cubicBezTo>
                  <a:cubicBezTo>
                    <a:pt x="2204" y="2315"/>
                    <a:pt x="2271" y="2085"/>
                    <a:pt x="2271" y="1824"/>
                  </a:cubicBezTo>
                  <a:lnTo>
                    <a:pt x="2271" y="958"/>
                  </a:lnTo>
                  <a:cubicBezTo>
                    <a:pt x="2271" y="781"/>
                    <a:pt x="2415" y="638"/>
                    <a:pt x="2591" y="638"/>
                  </a:cubicBezTo>
                  <a:lnTo>
                    <a:pt x="2910" y="638"/>
                  </a:lnTo>
                  <a:lnTo>
                    <a:pt x="2910" y="1"/>
                  </a:lnTo>
                  <a:close/>
                </a:path>
              </a:pathLst>
            </a:custGeom>
            <a:solidFill>
              <a:srgbClr val="191919">
                <a:alpha val="29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7" name="Google Shape;2687;p67"/>
            <p:cNvSpPr/>
            <p:nvPr/>
          </p:nvSpPr>
          <p:spPr>
            <a:xfrm>
              <a:off x="6594249" y="3946150"/>
              <a:ext cx="36782" cy="18391"/>
            </a:xfrm>
            <a:custGeom>
              <a:avLst/>
              <a:gdLst/>
              <a:ahLst/>
              <a:cxnLst/>
              <a:rect l="l" t="t" r="r" b="b"/>
              <a:pathLst>
                <a:path w="968" h="484" extrusionOk="0">
                  <a:moveTo>
                    <a:pt x="160" y="1"/>
                  </a:moveTo>
                  <a:cubicBezTo>
                    <a:pt x="71" y="1"/>
                    <a:pt x="1" y="71"/>
                    <a:pt x="1" y="159"/>
                  </a:cubicBezTo>
                  <a:lnTo>
                    <a:pt x="1" y="323"/>
                  </a:lnTo>
                  <a:cubicBezTo>
                    <a:pt x="1" y="412"/>
                    <a:pt x="71" y="483"/>
                    <a:pt x="160" y="483"/>
                  </a:cubicBezTo>
                  <a:lnTo>
                    <a:pt x="807" y="483"/>
                  </a:lnTo>
                  <a:cubicBezTo>
                    <a:pt x="895" y="483"/>
                    <a:pt x="968" y="412"/>
                    <a:pt x="965" y="323"/>
                  </a:cubicBezTo>
                  <a:lnTo>
                    <a:pt x="965" y="159"/>
                  </a:lnTo>
                  <a:cubicBezTo>
                    <a:pt x="965" y="71"/>
                    <a:pt x="895" y="1"/>
                    <a:pt x="8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67"/>
            <p:cNvSpPr/>
            <p:nvPr/>
          </p:nvSpPr>
          <p:spPr>
            <a:xfrm>
              <a:off x="6564079" y="4104105"/>
              <a:ext cx="85266" cy="121288"/>
            </a:xfrm>
            <a:custGeom>
              <a:avLst/>
              <a:gdLst/>
              <a:ahLst/>
              <a:cxnLst/>
              <a:rect l="l" t="t" r="r" b="b"/>
              <a:pathLst>
                <a:path w="2244" h="3192" extrusionOk="0">
                  <a:moveTo>
                    <a:pt x="321" y="0"/>
                  </a:moveTo>
                  <a:cubicBezTo>
                    <a:pt x="144" y="0"/>
                    <a:pt x="1" y="144"/>
                    <a:pt x="1" y="320"/>
                  </a:cubicBezTo>
                  <a:lnTo>
                    <a:pt x="1" y="2872"/>
                  </a:lnTo>
                  <a:cubicBezTo>
                    <a:pt x="1" y="3048"/>
                    <a:pt x="144" y="3192"/>
                    <a:pt x="321" y="3192"/>
                  </a:cubicBezTo>
                  <a:lnTo>
                    <a:pt x="1925" y="3192"/>
                  </a:lnTo>
                  <a:cubicBezTo>
                    <a:pt x="2100" y="3192"/>
                    <a:pt x="2243" y="3048"/>
                    <a:pt x="2243" y="2872"/>
                  </a:cubicBezTo>
                  <a:lnTo>
                    <a:pt x="2243" y="320"/>
                  </a:lnTo>
                  <a:cubicBezTo>
                    <a:pt x="2243" y="142"/>
                    <a:pt x="2101" y="0"/>
                    <a:pt x="19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67"/>
            <p:cNvSpPr/>
            <p:nvPr/>
          </p:nvSpPr>
          <p:spPr>
            <a:xfrm>
              <a:off x="6580304" y="4127968"/>
              <a:ext cx="52057" cy="75007"/>
            </a:xfrm>
            <a:custGeom>
              <a:avLst/>
              <a:gdLst/>
              <a:ahLst/>
              <a:cxnLst/>
              <a:rect l="l" t="t" r="r" b="b"/>
              <a:pathLst>
                <a:path w="1370" h="1974" extrusionOk="0">
                  <a:moveTo>
                    <a:pt x="686" y="1"/>
                  </a:moveTo>
                  <a:cubicBezTo>
                    <a:pt x="596" y="1"/>
                    <a:pt x="521" y="75"/>
                    <a:pt x="521" y="165"/>
                  </a:cubicBezTo>
                  <a:lnTo>
                    <a:pt x="521" y="495"/>
                  </a:lnTo>
                  <a:lnTo>
                    <a:pt x="193" y="495"/>
                  </a:lnTo>
                  <a:cubicBezTo>
                    <a:pt x="122" y="495"/>
                    <a:pt x="58" y="539"/>
                    <a:pt x="37" y="606"/>
                  </a:cubicBezTo>
                  <a:cubicBezTo>
                    <a:pt x="1" y="719"/>
                    <a:pt x="85" y="823"/>
                    <a:pt x="193" y="823"/>
                  </a:cubicBezTo>
                  <a:lnTo>
                    <a:pt x="521" y="823"/>
                  </a:lnTo>
                  <a:lnTo>
                    <a:pt x="521" y="1809"/>
                  </a:lnTo>
                  <a:cubicBezTo>
                    <a:pt x="521" y="1880"/>
                    <a:pt x="567" y="1944"/>
                    <a:pt x="633" y="1965"/>
                  </a:cubicBezTo>
                  <a:cubicBezTo>
                    <a:pt x="651" y="1971"/>
                    <a:pt x="669" y="1973"/>
                    <a:pt x="686" y="1973"/>
                  </a:cubicBezTo>
                  <a:cubicBezTo>
                    <a:pt x="777" y="1973"/>
                    <a:pt x="851" y="1900"/>
                    <a:pt x="851" y="1809"/>
                  </a:cubicBezTo>
                  <a:lnTo>
                    <a:pt x="851" y="823"/>
                  </a:lnTo>
                  <a:lnTo>
                    <a:pt x="1179" y="823"/>
                  </a:lnTo>
                  <a:cubicBezTo>
                    <a:pt x="1287" y="823"/>
                    <a:pt x="1369" y="719"/>
                    <a:pt x="1336" y="606"/>
                  </a:cubicBezTo>
                  <a:cubicBezTo>
                    <a:pt x="1315" y="538"/>
                    <a:pt x="1250" y="495"/>
                    <a:pt x="1179" y="495"/>
                  </a:cubicBezTo>
                  <a:lnTo>
                    <a:pt x="851" y="495"/>
                  </a:lnTo>
                  <a:lnTo>
                    <a:pt x="851" y="165"/>
                  </a:lnTo>
                  <a:cubicBezTo>
                    <a:pt x="851" y="95"/>
                    <a:pt x="805" y="30"/>
                    <a:pt x="738" y="9"/>
                  </a:cubicBezTo>
                  <a:cubicBezTo>
                    <a:pt x="721" y="3"/>
                    <a:pt x="703" y="1"/>
                    <a:pt x="6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67"/>
            <p:cNvSpPr/>
            <p:nvPr/>
          </p:nvSpPr>
          <p:spPr>
            <a:xfrm>
              <a:off x="6582508" y="3946112"/>
              <a:ext cx="48523" cy="24926"/>
            </a:xfrm>
            <a:custGeom>
              <a:avLst/>
              <a:gdLst/>
              <a:ahLst/>
              <a:cxnLst/>
              <a:rect l="l" t="t" r="r" b="b"/>
              <a:pathLst>
                <a:path w="1277" h="656" extrusionOk="0">
                  <a:moveTo>
                    <a:pt x="159" y="0"/>
                  </a:moveTo>
                  <a:cubicBezTo>
                    <a:pt x="72" y="0"/>
                    <a:pt x="1" y="71"/>
                    <a:pt x="1" y="159"/>
                  </a:cubicBezTo>
                  <a:lnTo>
                    <a:pt x="1" y="497"/>
                  </a:lnTo>
                  <a:cubicBezTo>
                    <a:pt x="1" y="585"/>
                    <a:pt x="72" y="656"/>
                    <a:pt x="159" y="656"/>
                  </a:cubicBezTo>
                  <a:lnTo>
                    <a:pt x="1117" y="656"/>
                  </a:lnTo>
                  <a:cubicBezTo>
                    <a:pt x="1205" y="656"/>
                    <a:pt x="1277" y="585"/>
                    <a:pt x="1277" y="497"/>
                  </a:cubicBezTo>
                  <a:lnTo>
                    <a:pt x="1277" y="328"/>
                  </a:lnTo>
                  <a:lnTo>
                    <a:pt x="642" y="328"/>
                  </a:lnTo>
                  <a:lnTo>
                    <a:pt x="642" y="329"/>
                  </a:lnTo>
                  <a:cubicBezTo>
                    <a:pt x="554" y="329"/>
                    <a:pt x="483" y="258"/>
                    <a:pt x="483" y="170"/>
                  </a:cubicBezTo>
                  <a:lnTo>
                    <a:pt x="48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91" name="Google Shape;2691;p67"/>
          <p:cNvGrpSpPr/>
          <p:nvPr/>
        </p:nvGrpSpPr>
        <p:grpSpPr>
          <a:xfrm>
            <a:off x="4611929" y="1852798"/>
            <a:ext cx="279282" cy="377049"/>
            <a:chOff x="7280294" y="1539198"/>
            <a:chExt cx="279282" cy="377049"/>
          </a:xfrm>
        </p:grpSpPr>
        <p:sp>
          <p:nvSpPr>
            <p:cNvPr id="2692" name="Google Shape;2692;p67"/>
            <p:cNvSpPr/>
            <p:nvPr/>
          </p:nvSpPr>
          <p:spPr>
            <a:xfrm>
              <a:off x="7311908" y="1551661"/>
              <a:ext cx="247630" cy="357898"/>
            </a:xfrm>
            <a:custGeom>
              <a:avLst/>
              <a:gdLst/>
              <a:ahLst/>
              <a:cxnLst/>
              <a:rect l="l" t="t" r="r" b="b"/>
              <a:pathLst>
                <a:path w="6517" h="9419" extrusionOk="0">
                  <a:moveTo>
                    <a:pt x="272" y="1"/>
                  </a:moveTo>
                  <a:cubicBezTo>
                    <a:pt x="121" y="1"/>
                    <a:pt x="0" y="122"/>
                    <a:pt x="0" y="272"/>
                  </a:cubicBezTo>
                  <a:lnTo>
                    <a:pt x="0" y="9260"/>
                  </a:lnTo>
                  <a:cubicBezTo>
                    <a:pt x="0" y="9348"/>
                    <a:pt x="72" y="9419"/>
                    <a:pt x="159" y="9419"/>
                  </a:cubicBezTo>
                  <a:lnTo>
                    <a:pt x="6358" y="9419"/>
                  </a:lnTo>
                  <a:cubicBezTo>
                    <a:pt x="6446" y="9419"/>
                    <a:pt x="6516" y="9348"/>
                    <a:pt x="6516" y="9259"/>
                  </a:cubicBezTo>
                  <a:lnTo>
                    <a:pt x="6516" y="161"/>
                  </a:lnTo>
                  <a:cubicBezTo>
                    <a:pt x="6516" y="72"/>
                    <a:pt x="6446" y="1"/>
                    <a:pt x="63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3" name="Google Shape;2693;p67"/>
            <p:cNvSpPr/>
            <p:nvPr/>
          </p:nvSpPr>
          <p:spPr>
            <a:xfrm>
              <a:off x="7310730" y="1903708"/>
              <a:ext cx="248846" cy="12539"/>
            </a:xfrm>
            <a:custGeom>
              <a:avLst/>
              <a:gdLst/>
              <a:ahLst/>
              <a:cxnLst/>
              <a:rect l="l" t="t" r="r" b="b"/>
              <a:pathLst>
                <a:path w="6549" h="330" extrusionOk="0">
                  <a:moveTo>
                    <a:pt x="1" y="0"/>
                  </a:moveTo>
                  <a:lnTo>
                    <a:pt x="161" y="329"/>
                  </a:lnTo>
                  <a:lnTo>
                    <a:pt x="6389" y="329"/>
                  </a:lnTo>
                  <a:cubicBezTo>
                    <a:pt x="6477" y="329"/>
                    <a:pt x="6547" y="257"/>
                    <a:pt x="6548" y="170"/>
                  </a:cubicBezTo>
                  <a:lnTo>
                    <a:pt x="654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4" name="Google Shape;2694;p67"/>
            <p:cNvSpPr/>
            <p:nvPr/>
          </p:nvSpPr>
          <p:spPr>
            <a:xfrm>
              <a:off x="7286145" y="1551699"/>
              <a:ext cx="37808" cy="359684"/>
            </a:xfrm>
            <a:custGeom>
              <a:avLst/>
              <a:gdLst/>
              <a:ahLst/>
              <a:cxnLst/>
              <a:rect l="l" t="t" r="r" b="b"/>
              <a:pathLst>
                <a:path w="995" h="9466" extrusionOk="0">
                  <a:moveTo>
                    <a:pt x="161" y="1"/>
                  </a:moveTo>
                  <a:cubicBezTo>
                    <a:pt x="73" y="1"/>
                    <a:pt x="1" y="71"/>
                    <a:pt x="1" y="160"/>
                  </a:cubicBezTo>
                  <a:lnTo>
                    <a:pt x="1" y="9306"/>
                  </a:lnTo>
                  <a:cubicBezTo>
                    <a:pt x="1" y="9395"/>
                    <a:pt x="73" y="9465"/>
                    <a:pt x="161" y="9465"/>
                  </a:cubicBezTo>
                  <a:lnTo>
                    <a:pt x="794" y="9262"/>
                  </a:lnTo>
                  <a:lnTo>
                    <a:pt x="794" y="1298"/>
                  </a:lnTo>
                  <a:lnTo>
                    <a:pt x="9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67"/>
            <p:cNvSpPr/>
            <p:nvPr/>
          </p:nvSpPr>
          <p:spPr>
            <a:xfrm>
              <a:off x="7377301" y="1642893"/>
              <a:ext cx="127862" cy="181476"/>
            </a:xfrm>
            <a:custGeom>
              <a:avLst/>
              <a:gdLst/>
              <a:ahLst/>
              <a:cxnLst/>
              <a:rect l="l" t="t" r="r" b="b"/>
              <a:pathLst>
                <a:path w="3365" h="4776" extrusionOk="0">
                  <a:moveTo>
                    <a:pt x="1431" y="0"/>
                  </a:moveTo>
                  <a:lnTo>
                    <a:pt x="1112" y="1277"/>
                  </a:lnTo>
                  <a:lnTo>
                    <a:pt x="160" y="1277"/>
                  </a:lnTo>
                  <a:cubicBezTo>
                    <a:pt x="72" y="1277"/>
                    <a:pt x="0" y="1347"/>
                    <a:pt x="0" y="1436"/>
                  </a:cubicBezTo>
                  <a:lnTo>
                    <a:pt x="0" y="2088"/>
                  </a:lnTo>
                  <a:lnTo>
                    <a:pt x="1277" y="2088"/>
                  </a:lnTo>
                  <a:lnTo>
                    <a:pt x="1277" y="4775"/>
                  </a:lnTo>
                  <a:lnTo>
                    <a:pt x="1929" y="4775"/>
                  </a:lnTo>
                  <a:cubicBezTo>
                    <a:pt x="2018" y="4775"/>
                    <a:pt x="2088" y="4704"/>
                    <a:pt x="2088" y="4617"/>
                  </a:cubicBezTo>
                  <a:lnTo>
                    <a:pt x="2088" y="2243"/>
                  </a:lnTo>
                  <a:lnTo>
                    <a:pt x="3205" y="2243"/>
                  </a:lnTo>
                  <a:cubicBezTo>
                    <a:pt x="3292" y="2243"/>
                    <a:pt x="3364" y="2172"/>
                    <a:pt x="3364" y="2084"/>
                  </a:cubicBezTo>
                  <a:lnTo>
                    <a:pt x="3364" y="1438"/>
                  </a:lnTo>
                  <a:cubicBezTo>
                    <a:pt x="3365" y="1347"/>
                    <a:pt x="3292" y="1275"/>
                    <a:pt x="3205" y="1275"/>
                  </a:cubicBezTo>
                  <a:lnTo>
                    <a:pt x="2069" y="1275"/>
                  </a:lnTo>
                  <a:lnTo>
                    <a:pt x="2069" y="159"/>
                  </a:lnTo>
                  <a:cubicBezTo>
                    <a:pt x="2069" y="71"/>
                    <a:pt x="1998" y="0"/>
                    <a:pt x="19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67"/>
            <p:cNvSpPr/>
            <p:nvPr/>
          </p:nvSpPr>
          <p:spPr>
            <a:xfrm>
              <a:off x="7323649" y="1539236"/>
              <a:ext cx="29410" cy="67598"/>
            </a:xfrm>
            <a:custGeom>
              <a:avLst/>
              <a:gdLst/>
              <a:ahLst/>
              <a:cxnLst/>
              <a:rect l="l" t="t" r="r" b="b"/>
              <a:pathLst>
                <a:path w="774" h="1779" extrusionOk="0">
                  <a:moveTo>
                    <a:pt x="136" y="1"/>
                  </a:moveTo>
                  <a:lnTo>
                    <a:pt x="1" y="161"/>
                  </a:lnTo>
                  <a:lnTo>
                    <a:pt x="1" y="1618"/>
                  </a:lnTo>
                  <a:lnTo>
                    <a:pt x="136" y="1704"/>
                  </a:lnTo>
                  <a:lnTo>
                    <a:pt x="295" y="1597"/>
                  </a:lnTo>
                  <a:lnTo>
                    <a:pt x="525" y="1751"/>
                  </a:lnTo>
                  <a:cubicBezTo>
                    <a:pt x="554" y="1770"/>
                    <a:pt x="584" y="1778"/>
                    <a:pt x="614" y="1778"/>
                  </a:cubicBezTo>
                  <a:cubicBezTo>
                    <a:pt x="697" y="1778"/>
                    <a:pt x="774" y="1712"/>
                    <a:pt x="774" y="1618"/>
                  </a:cubicBezTo>
                  <a:lnTo>
                    <a:pt x="774" y="161"/>
                  </a:lnTo>
                  <a:cubicBezTo>
                    <a:pt x="774" y="72"/>
                    <a:pt x="702" y="1"/>
                    <a:pt x="61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67"/>
            <p:cNvSpPr/>
            <p:nvPr/>
          </p:nvSpPr>
          <p:spPr>
            <a:xfrm>
              <a:off x="7280294" y="1551737"/>
              <a:ext cx="36744" cy="364434"/>
            </a:xfrm>
            <a:custGeom>
              <a:avLst/>
              <a:gdLst/>
              <a:ahLst/>
              <a:cxnLst/>
              <a:rect l="l" t="t" r="r" b="b"/>
              <a:pathLst>
                <a:path w="967" h="9591" extrusionOk="0">
                  <a:moveTo>
                    <a:pt x="159" y="1"/>
                  </a:moveTo>
                  <a:cubicBezTo>
                    <a:pt x="71" y="1"/>
                    <a:pt x="0" y="71"/>
                    <a:pt x="0" y="160"/>
                  </a:cubicBezTo>
                  <a:lnTo>
                    <a:pt x="0" y="9432"/>
                  </a:lnTo>
                  <a:cubicBezTo>
                    <a:pt x="0" y="9520"/>
                    <a:pt x="71" y="9590"/>
                    <a:pt x="159" y="9590"/>
                  </a:cubicBezTo>
                  <a:lnTo>
                    <a:pt x="967" y="9590"/>
                  </a:lnTo>
                  <a:lnTo>
                    <a:pt x="967" y="9262"/>
                  </a:lnTo>
                  <a:lnTo>
                    <a:pt x="648" y="9262"/>
                  </a:lnTo>
                  <a:lnTo>
                    <a:pt x="648" y="9263"/>
                  </a:lnTo>
                  <a:cubicBezTo>
                    <a:pt x="473" y="9263"/>
                    <a:pt x="329" y="9120"/>
                    <a:pt x="329" y="8944"/>
                  </a:cubicBezTo>
                  <a:lnTo>
                    <a:pt x="32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67"/>
            <p:cNvSpPr/>
            <p:nvPr/>
          </p:nvSpPr>
          <p:spPr>
            <a:xfrm>
              <a:off x="7371412" y="1691302"/>
              <a:ext cx="85152" cy="138881"/>
            </a:xfrm>
            <a:custGeom>
              <a:avLst/>
              <a:gdLst/>
              <a:ahLst/>
              <a:cxnLst/>
              <a:rect l="l" t="t" r="r" b="b"/>
              <a:pathLst>
                <a:path w="2241" h="3655" extrusionOk="0">
                  <a:moveTo>
                    <a:pt x="162" y="1"/>
                  </a:moveTo>
                  <a:cubicBezTo>
                    <a:pt x="74" y="1"/>
                    <a:pt x="1" y="72"/>
                    <a:pt x="1" y="161"/>
                  </a:cubicBezTo>
                  <a:lnTo>
                    <a:pt x="1" y="789"/>
                  </a:lnTo>
                  <a:cubicBezTo>
                    <a:pt x="1" y="877"/>
                    <a:pt x="71" y="948"/>
                    <a:pt x="159" y="948"/>
                  </a:cubicBezTo>
                  <a:lnTo>
                    <a:pt x="1275" y="948"/>
                  </a:lnTo>
                  <a:lnTo>
                    <a:pt x="1275" y="3496"/>
                  </a:lnTo>
                  <a:cubicBezTo>
                    <a:pt x="1275" y="3584"/>
                    <a:pt x="1347" y="3655"/>
                    <a:pt x="1435" y="3655"/>
                  </a:cubicBezTo>
                  <a:lnTo>
                    <a:pt x="2082" y="3655"/>
                  </a:lnTo>
                  <a:cubicBezTo>
                    <a:pt x="2169" y="3655"/>
                    <a:pt x="2241" y="3584"/>
                    <a:pt x="2241" y="3496"/>
                  </a:cubicBezTo>
                  <a:lnTo>
                    <a:pt x="2241" y="3346"/>
                  </a:lnTo>
                  <a:lnTo>
                    <a:pt x="1903" y="3346"/>
                  </a:lnTo>
                  <a:cubicBezTo>
                    <a:pt x="1727" y="3346"/>
                    <a:pt x="1583" y="3203"/>
                    <a:pt x="1583" y="3027"/>
                  </a:cubicBezTo>
                  <a:lnTo>
                    <a:pt x="1583" y="958"/>
                  </a:lnTo>
                  <a:cubicBezTo>
                    <a:pt x="1583" y="782"/>
                    <a:pt x="1440" y="639"/>
                    <a:pt x="1264" y="639"/>
                  </a:cubicBezTo>
                  <a:lnTo>
                    <a:pt x="646" y="639"/>
                  </a:lnTo>
                  <a:cubicBezTo>
                    <a:pt x="470" y="639"/>
                    <a:pt x="327" y="495"/>
                    <a:pt x="327" y="320"/>
                  </a:cubicBezTo>
                  <a:lnTo>
                    <a:pt x="32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67"/>
            <p:cNvSpPr/>
            <p:nvPr/>
          </p:nvSpPr>
          <p:spPr>
            <a:xfrm>
              <a:off x="7419859" y="1642855"/>
              <a:ext cx="12539" cy="48485"/>
            </a:xfrm>
            <a:custGeom>
              <a:avLst/>
              <a:gdLst/>
              <a:ahLst/>
              <a:cxnLst/>
              <a:rect l="l" t="t" r="r" b="b"/>
              <a:pathLst>
                <a:path w="330" h="1276" extrusionOk="0">
                  <a:moveTo>
                    <a:pt x="160" y="0"/>
                  </a:moveTo>
                  <a:cubicBezTo>
                    <a:pt x="72" y="0"/>
                    <a:pt x="0" y="71"/>
                    <a:pt x="0" y="159"/>
                  </a:cubicBezTo>
                  <a:lnTo>
                    <a:pt x="0" y="1276"/>
                  </a:lnTo>
                  <a:cubicBezTo>
                    <a:pt x="182" y="1276"/>
                    <a:pt x="330" y="1133"/>
                    <a:pt x="330" y="957"/>
                  </a:cubicBezTo>
                  <a:lnTo>
                    <a:pt x="33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67"/>
            <p:cNvSpPr/>
            <p:nvPr/>
          </p:nvSpPr>
          <p:spPr>
            <a:xfrm>
              <a:off x="7316315" y="1539198"/>
              <a:ext cx="12577" cy="67750"/>
            </a:xfrm>
            <a:custGeom>
              <a:avLst/>
              <a:gdLst/>
              <a:ahLst/>
              <a:cxnLst/>
              <a:rect l="l" t="t" r="r" b="b"/>
              <a:pathLst>
                <a:path w="331" h="1783" extrusionOk="0">
                  <a:moveTo>
                    <a:pt x="159" y="1"/>
                  </a:moveTo>
                  <a:cubicBezTo>
                    <a:pt x="72" y="1"/>
                    <a:pt x="0" y="72"/>
                    <a:pt x="0" y="159"/>
                  </a:cubicBezTo>
                  <a:lnTo>
                    <a:pt x="0" y="1624"/>
                  </a:lnTo>
                  <a:cubicBezTo>
                    <a:pt x="0" y="1717"/>
                    <a:pt x="77" y="1783"/>
                    <a:pt x="161" y="1783"/>
                  </a:cubicBezTo>
                  <a:cubicBezTo>
                    <a:pt x="190" y="1783"/>
                    <a:pt x="220" y="1775"/>
                    <a:pt x="247" y="1757"/>
                  </a:cubicBezTo>
                  <a:lnTo>
                    <a:pt x="330" y="1704"/>
                  </a:lnTo>
                  <a:lnTo>
                    <a:pt x="33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01" name="Google Shape;2701;p67"/>
          <p:cNvGrpSpPr/>
          <p:nvPr/>
        </p:nvGrpSpPr>
        <p:grpSpPr>
          <a:xfrm>
            <a:off x="1263300" y="1853182"/>
            <a:ext cx="303410" cy="376289"/>
            <a:chOff x="7268135" y="2141307"/>
            <a:chExt cx="303410" cy="376289"/>
          </a:xfrm>
        </p:grpSpPr>
        <p:sp>
          <p:nvSpPr>
            <p:cNvPr id="2702" name="Google Shape;2702;p67"/>
            <p:cNvSpPr/>
            <p:nvPr/>
          </p:nvSpPr>
          <p:spPr>
            <a:xfrm>
              <a:off x="7298267" y="2160989"/>
              <a:ext cx="273278" cy="328412"/>
            </a:xfrm>
            <a:custGeom>
              <a:avLst/>
              <a:gdLst/>
              <a:ahLst/>
              <a:cxnLst/>
              <a:rect l="l" t="t" r="r" b="b"/>
              <a:pathLst>
                <a:path w="7192" h="8643" extrusionOk="0">
                  <a:moveTo>
                    <a:pt x="3200" y="1"/>
                  </a:moveTo>
                  <a:cubicBezTo>
                    <a:pt x="996" y="1"/>
                    <a:pt x="2" y="2197"/>
                    <a:pt x="1" y="5391"/>
                  </a:cubicBezTo>
                  <a:cubicBezTo>
                    <a:pt x="1" y="7596"/>
                    <a:pt x="995" y="8643"/>
                    <a:pt x="3199" y="8643"/>
                  </a:cubicBezTo>
                  <a:cubicBezTo>
                    <a:pt x="5271" y="8643"/>
                    <a:pt x="7173" y="5788"/>
                    <a:pt x="7173" y="5788"/>
                  </a:cubicBezTo>
                  <a:cubicBezTo>
                    <a:pt x="7186" y="5657"/>
                    <a:pt x="7192" y="5525"/>
                    <a:pt x="7192" y="5391"/>
                  </a:cubicBezTo>
                  <a:cubicBezTo>
                    <a:pt x="7192" y="3505"/>
                    <a:pt x="6569" y="1784"/>
                    <a:pt x="5603" y="692"/>
                  </a:cubicBezTo>
                  <a:lnTo>
                    <a:pt x="320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67"/>
            <p:cNvSpPr/>
            <p:nvPr/>
          </p:nvSpPr>
          <p:spPr>
            <a:xfrm>
              <a:off x="7268135" y="2187284"/>
              <a:ext cx="105671" cy="193673"/>
            </a:xfrm>
            <a:custGeom>
              <a:avLst/>
              <a:gdLst/>
              <a:ahLst/>
              <a:cxnLst/>
              <a:rect l="l" t="t" r="r" b="b"/>
              <a:pathLst>
                <a:path w="2781" h="5097" extrusionOk="0">
                  <a:moveTo>
                    <a:pt x="1590" y="1"/>
                  </a:moveTo>
                  <a:cubicBezTo>
                    <a:pt x="625" y="1093"/>
                    <a:pt x="1" y="2813"/>
                    <a:pt x="1" y="4699"/>
                  </a:cubicBezTo>
                  <a:cubicBezTo>
                    <a:pt x="1" y="4833"/>
                    <a:pt x="7" y="4966"/>
                    <a:pt x="21" y="5096"/>
                  </a:cubicBezTo>
                  <a:lnTo>
                    <a:pt x="1616" y="4127"/>
                  </a:lnTo>
                  <a:cubicBezTo>
                    <a:pt x="1710" y="2743"/>
                    <a:pt x="2137" y="1478"/>
                    <a:pt x="2781" y="527"/>
                  </a:cubicBezTo>
                  <a:lnTo>
                    <a:pt x="15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67"/>
            <p:cNvSpPr/>
            <p:nvPr/>
          </p:nvSpPr>
          <p:spPr>
            <a:xfrm>
              <a:off x="7300508" y="2329394"/>
              <a:ext cx="270390" cy="186074"/>
            </a:xfrm>
            <a:custGeom>
              <a:avLst/>
              <a:gdLst/>
              <a:ahLst/>
              <a:cxnLst/>
              <a:rect l="l" t="t" r="r" b="b"/>
              <a:pathLst>
                <a:path w="7116" h="4897" extrusionOk="0">
                  <a:moveTo>
                    <a:pt x="3143" y="0"/>
                  </a:moveTo>
                  <a:cubicBezTo>
                    <a:pt x="2146" y="686"/>
                    <a:pt x="1504" y="2629"/>
                    <a:pt x="1493" y="2713"/>
                  </a:cubicBezTo>
                  <a:cubicBezTo>
                    <a:pt x="1446" y="1794"/>
                    <a:pt x="1188" y="977"/>
                    <a:pt x="767" y="387"/>
                  </a:cubicBezTo>
                  <a:lnTo>
                    <a:pt x="1" y="1356"/>
                  </a:lnTo>
                  <a:cubicBezTo>
                    <a:pt x="199" y="3374"/>
                    <a:pt x="1072" y="4896"/>
                    <a:pt x="3143" y="4896"/>
                  </a:cubicBezTo>
                  <a:cubicBezTo>
                    <a:pt x="3417" y="4896"/>
                    <a:pt x="3940" y="4872"/>
                    <a:pt x="3940" y="4872"/>
                  </a:cubicBezTo>
                  <a:cubicBezTo>
                    <a:pt x="5636" y="4527"/>
                    <a:pt x="6943" y="3108"/>
                    <a:pt x="7115" y="1356"/>
                  </a:cubicBezTo>
                  <a:cubicBezTo>
                    <a:pt x="6709" y="863"/>
                    <a:pt x="6148" y="366"/>
                    <a:pt x="5697" y="161"/>
                  </a:cubicBezTo>
                  <a:cubicBezTo>
                    <a:pt x="5170" y="761"/>
                    <a:pt x="4847" y="1671"/>
                    <a:pt x="4793" y="2713"/>
                  </a:cubicBezTo>
                  <a:cubicBezTo>
                    <a:pt x="4782" y="2630"/>
                    <a:pt x="4138" y="686"/>
                    <a:pt x="31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67"/>
            <p:cNvSpPr/>
            <p:nvPr/>
          </p:nvSpPr>
          <p:spPr>
            <a:xfrm>
              <a:off x="7268933" y="2335512"/>
              <a:ext cx="181248" cy="182084"/>
            </a:xfrm>
            <a:custGeom>
              <a:avLst/>
              <a:gdLst/>
              <a:ahLst/>
              <a:cxnLst/>
              <a:rect l="l" t="t" r="r" b="b"/>
              <a:pathLst>
                <a:path w="4770" h="4792" extrusionOk="0">
                  <a:moveTo>
                    <a:pt x="1418" y="0"/>
                  </a:moveTo>
                  <a:cubicBezTo>
                    <a:pt x="967" y="205"/>
                    <a:pt x="407" y="703"/>
                    <a:pt x="1" y="1195"/>
                  </a:cubicBezTo>
                  <a:cubicBezTo>
                    <a:pt x="199" y="3215"/>
                    <a:pt x="1902" y="4791"/>
                    <a:pt x="3972" y="4791"/>
                  </a:cubicBezTo>
                  <a:cubicBezTo>
                    <a:pt x="4246" y="4791"/>
                    <a:pt x="4513" y="4763"/>
                    <a:pt x="4770" y="4710"/>
                  </a:cubicBezTo>
                  <a:cubicBezTo>
                    <a:pt x="2947" y="4340"/>
                    <a:pt x="1577" y="2730"/>
                    <a:pt x="1577" y="797"/>
                  </a:cubicBezTo>
                  <a:cubicBezTo>
                    <a:pt x="1577" y="606"/>
                    <a:pt x="1584" y="414"/>
                    <a:pt x="1597" y="226"/>
                  </a:cubicBezTo>
                  <a:cubicBezTo>
                    <a:pt x="1541" y="145"/>
                    <a:pt x="1482" y="71"/>
                    <a:pt x="14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67"/>
            <p:cNvSpPr/>
            <p:nvPr/>
          </p:nvSpPr>
          <p:spPr>
            <a:xfrm>
              <a:off x="7359367" y="2244774"/>
              <a:ext cx="127064" cy="181476"/>
            </a:xfrm>
            <a:custGeom>
              <a:avLst/>
              <a:gdLst/>
              <a:ahLst/>
              <a:cxnLst/>
              <a:rect l="l" t="t" r="r" b="b"/>
              <a:pathLst>
                <a:path w="3344" h="4776" extrusionOk="0">
                  <a:moveTo>
                    <a:pt x="1431" y="1"/>
                  </a:moveTo>
                  <a:lnTo>
                    <a:pt x="1112" y="1277"/>
                  </a:lnTo>
                  <a:lnTo>
                    <a:pt x="160" y="1277"/>
                  </a:lnTo>
                  <a:cubicBezTo>
                    <a:pt x="71" y="1277"/>
                    <a:pt x="1" y="1348"/>
                    <a:pt x="1" y="1436"/>
                  </a:cubicBezTo>
                  <a:lnTo>
                    <a:pt x="1" y="1930"/>
                  </a:lnTo>
                  <a:cubicBezTo>
                    <a:pt x="1" y="2017"/>
                    <a:pt x="71" y="2088"/>
                    <a:pt x="160" y="2088"/>
                  </a:cubicBezTo>
                  <a:lnTo>
                    <a:pt x="1238" y="2088"/>
                  </a:lnTo>
                  <a:lnTo>
                    <a:pt x="1238" y="4617"/>
                  </a:lnTo>
                  <a:cubicBezTo>
                    <a:pt x="1238" y="4704"/>
                    <a:pt x="1308" y="4776"/>
                    <a:pt x="1397" y="4776"/>
                  </a:cubicBezTo>
                  <a:lnTo>
                    <a:pt x="1910" y="4776"/>
                  </a:lnTo>
                  <a:cubicBezTo>
                    <a:pt x="1997" y="4776"/>
                    <a:pt x="2069" y="4704"/>
                    <a:pt x="2069" y="4617"/>
                  </a:cubicBezTo>
                  <a:lnTo>
                    <a:pt x="2069" y="2243"/>
                  </a:lnTo>
                  <a:lnTo>
                    <a:pt x="3185" y="2243"/>
                  </a:lnTo>
                  <a:cubicBezTo>
                    <a:pt x="3273" y="2243"/>
                    <a:pt x="3344" y="2173"/>
                    <a:pt x="3344" y="2084"/>
                  </a:cubicBezTo>
                  <a:lnTo>
                    <a:pt x="3344" y="1438"/>
                  </a:lnTo>
                  <a:cubicBezTo>
                    <a:pt x="3344" y="1347"/>
                    <a:pt x="3273" y="1275"/>
                    <a:pt x="3185" y="1275"/>
                  </a:cubicBezTo>
                  <a:lnTo>
                    <a:pt x="2069" y="1275"/>
                  </a:lnTo>
                  <a:lnTo>
                    <a:pt x="2069" y="159"/>
                  </a:lnTo>
                  <a:cubicBezTo>
                    <a:pt x="2069" y="71"/>
                    <a:pt x="1997" y="1"/>
                    <a:pt x="19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67"/>
            <p:cNvSpPr/>
            <p:nvPr/>
          </p:nvSpPr>
          <p:spPr>
            <a:xfrm>
              <a:off x="7351273" y="2293221"/>
              <a:ext cx="86558" cy="138881"/>
            </a:xfrm>
            <a:custGeom>
              <a:avLst/>
              <a:gdLst/>
              <a:ahLst/>
              <a:cxnLst/>
              <a:rect l="l" t="t" r="r" b="b"/>
              <a:pathLst>
                <a:path w="2278" h="3655" extrusionOk="0">
                  <a:moveTo>
                    <a:pt x="132" y="0"/>
                  </a:moveTo>
                  <a:cubicBezTo>
                    <a:pt x="53" y="0"/>
                    <a:pt x="0" y="88"/>
                    <a:pt x="37" y="160"/>
                  </a:cubicBezTo>
                  <a:lnTo>
                    <a:pt x="37" y="788"/>
                  </a:lnTo>
                  <a:cubicBezTo>
                    <a:pt x="37" y="876"/>
                    <a:pt x="109" y="947"/>
                    <a:pt x="196" y="947"/>
                  </a:cubicBezTo>
                  <a:lnTo>
                    <a:pt x="1313" y="947"/>
                  </a:lnTo>
                  <a:lnTo>
                    <a:pt x="1313" y="3496"/>
                  </a:lnTo>
                  <a:cubicBezTo>
                    <a:pt x="1313" y="3584"/>
                    <a:pt x="1384" y="3654"/>
                    <a:pt x="1472" y="3654"/>
                  </a:cubicBezTo>
                  <a:lnTo>
                    <a:pt x="2119" y="3654"/>
                  </a:lnTo>
                  <a:cubicBezTo>
                    <a:pt x="2207" y="3654"/>
                    <a:pt x="2278" y="3584"/>
                    <a:pt x="2278" y="3496"/>
                  </a:cubicBezTo>
                  <a:lnTo>
                    <a:pt x="2278" y="3345"/>
                  </a:lnTo>
                  <a:lnTo>
                    <a:pt x="1960" y="3345"/>
                  </a:lnTo>
                  <a:cubicBezTo>
                    <a:pt x="1783" y="3345"/>
                    <a:pt x="1640" y="3202"/>
                    <a:pt x="1640" y="3026"/>
                  </a:cubicBezTo>
                  <a:lnTo>
                    <a:pt x="1640" y="957"/>
                  </a:lnTo>
                  <a:cubicBezTo>
                    <a:pt x="1640" y="782"/>
                    <a:pt x="1497" y="639"/>
                    <a:pt x="1320" y="639"/>
                  </a:cubicBezTo>
                  <a:lnTo>
                    <a:pt x="683" y="639"/>
                  </a:lnTo>
                  <a:cubicBezTo>
                    <a:pt x="506" y="639"/>
                    <a:pt x="363" y="495"/>
                    <a:pt x="363" y="319"/>
                  </a:cubicBezTo>
                  <a:lnTo>
                    <a:pt x="3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67"/>
            <p:cNvSpPr/>
            <p:nvPr/>
          </p:nvSpPr>
          <p:spPr>
            <a:xfrm>
              <a:off x="7401202" y="2244736"/>
              <a:ext cx="12501" cy="48523"/>
            </a:xfrm>
            <a:custGeom>
              <a:avLst/>
              <a:gdLst/>
              <a:ahLst/>
              <a:cxnLst/>
              <a:rect l="l" t="t" r="r" b="b"/>
              <a:pathLst>
                <a:path w="329" h="1277" extrusionOk="0">
                  <a:moveTo>
                    <a:pt x="159" y="0"/>
                  </a:moveTo>
                  <a:cubicBezTo>
                    <a:pt x="71" y="0"/>
                    <a:pt x="0" y="71"/>
                    <a:pt x="0" y="159"/>
                  </a:cubicBezTo>
                  <a:lnTo>
                    <a:pt x="0" y="1276"/>
                  </a:lnTo>
                  <a:cubicBezTo>
                    <a:pt x="181" y="1276"/>
                    <a:pt x="328" y="1133"/>
                    <a:pt x="328" y="958"/>
                  </a:cubicBezTo>
                  <a:lnTo>
                    <a:pt x="32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67"/>
            <p:cNvSpPr/>
            <p:nvPr/>
          </p:nvSpPr>
          <p:spPr>
            <a:xfrm>
              <a:off x="7356973" y="2144460"/>
              <a:ext cx="154194" cy="63608"/>
            </a:xfrm>
            <a:custGeom>
              <a:avLst/>
              <a:gdLst/>
              <a:ahLst/>
              <a:cxnLst/>
              <a:rect l="l" t="t" r="r" b="b"/>
              <a:pathLst>
                <a:path w="4058" h="1674" extrusionOk="0">
                  <a:moveTo>
                    <a:pt x="1655" y="0"/>
                  </a:moveTo>
                  <a:cubicBezTo>
                    <a:pt x="754" y="0"/>
                    <a:pt x="1" y="1172"/>
                    <a:pt x="1" y="1172"/>
                  </a:cubicBezTo>
                  <a:lnTo>
                    <a:pt x="444" y="1654"/>
                  </a:lnTo>
                  <a:cubicBezTo>
                    <a:pt x="958" y="1546"/>
                    <a:pt x="1023" y="1026"/>
                    <a:pt x="1654" y="1026"/>
                  </a:cubicBezTo>
                  <a:cubicBezTo>
                    <a:pt x="2359" y="1026"/>
                    <a:pt x="2359" y="1674"/>
                    <a:pt x="3064" y="1674"/>
                  </a:cubicBezTo>
                  <a:cubicBezTo>
                    <a:pt x="3594" y="1674"/>
                    <a:pt x="3726" y="1309"/>
                    <a:pt x="4058" y="1127"/>
                  </a:cubicBezTo>
                  <a:cubicBezTo>
                    <a:pt x="3593" y="601"/>
                    <a:pt x="3048" y="221"/>
                    <a:pt x="2455" y="38"/>
                  </a:cubicBezTo>
                  <a:cubicBezTo>
                    <a:pt x="2455" y="38"/>
                    <a:pt x="1929" y="0"/>
                    <a:pt x="16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67"/>
            <p:cNvSpPr/>
            <p:nvPr/>
          </p:nvSpPr>
          <p:spPr>
            <a:xfrm>
              <a:off x="7328513" y="2141307"/>
              <a:ext cx="121744" cy="66762"/>
            </a:xfrm>
            <a:custGeom>
              <a:avLst/>
              <a:gdLst/>
              <a:ahLst/>
              <a:cxnLst/>
              <a:rect l="l" t="t" r="r" b="b"/>
              <a:pathLst>
                <a:path w="3204" h="1757" extrusionOk="0">
                  <a:moveTo>
                    <a:pt x="2404" y="0"/>
                  </a:moveTo>
                  <a:cubicBezTo>
                    <a:pt x="1503" y="0"/>
                    <a:pt x="671" y="456"/>
                    <a:pt x="1" y="1211"/>
                  </a:cubicBezTo>
                  <a:cubicBezTo>
                    <a:pt x="331" y="1394"/>
                    <a:pt x="464" y="1757"/>
                    <a:pt x="993" y="1757"/>
                  </a:cubicBezTo>
                  <a:cubicBezTo>
                    <a:pt x="1067" y="1757"/>
                    <a:pt x="1131" y="1751"/>
                    <a:pt x="1193" y="1737"/>
                  </a:cubicBezTo>
                  <a:cubicBezTo>
                    <a:pt x="1733" y="940"/>
                    <a:pt x="2430" y="359"/>
                    <a:pt x="3204" y="121"/>
                  </a:cubicBezTo>
                  <a:cubicBezTo>
                    <a:pt x="2946" y="42"/>
                    <a:pt x="2678" y="0"/>
                    <a:pt x="24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11" name="Google Shape;2711;p67"/>
          <p:cNvGrpSpPr/>
          <p:nvPr/>
        </p:nvGrpSpPr>
        <p:grpSpPr>
          <a:xfrm>
            <a:off x="2867369" y="3218796"/>
            <a:ext cx="264083" cy="376555"/>
            <a:chOff x="7290629" y="2742883"/>
            <a:chExt cx="264083" cy="376555"/>
          </a:xfrm>
        </p:grpSpPr>
        <p:sp>
          <p:nvSpPr>
            <p:cNvPr id="2712" name="Google Shape;2712;p67"/>
            <p:cNvSpPr/>
            <p:nvPr/>
          </p:nvSpPr>
          <p:spPr>
            <a:xfrm>
              <a:off x="7290629" y="2742883"/>
              <a:ext cx="264083" cy="351629"/>
            </a:xfrm>
            <a:custGeom>
              <a:avLst/>
              <a:gdLst/>
              <a:ahLst/>
              <a:cxnLst/>
              <a:rect l="l" t="t" r="r" b="b"/>
              <a:pathLst>
                <a:path w="6950" h="9254" extrusionOk="0">
                  <a:moveTo>
                    <a:pt x="3446" y="0"/>
                  </a:moveTo>
                  <a:cubicBezTo>
                    <a:pt x="3386" y="0"/>
                    <a:pt x="3326" y="34"/>
                    <a:pt x="3298" y="98"/>
                  </a:cubicBezTo>
                  <a:lnTo>
                    <a:pt x="1785" y="3580"/>
                  </a:lnTo>
                  <a:lnTo>
                    <a:pt x="1255" y="3181"/>
                  </a:lnTo>
                  <a:cubicBezTo>
                    <a:pt x="1226" y="3160"/>
                    <a:pt x="1192" y="3149"/>
                    <a:pt x="1158" y="3149"/>
                  </a:cubicBezTo>
                  <a:cubicBezTo>
                    <a:pt x="1112" y="3149"/>
                    <a:pt x="1066" y="3168"/>
                    <a:pt x="1034" y="3205"/>
                  </a:cubicBezTo>
                  <a:cubicBezTo>
                    <a:pt x="754" y="3530"/>
                    <a:pt x="1" y="4527"/>
                    <a:pt x="1" y="5850"/>
                  </a:cubicBezTo>
                  <a:cubicBezTo>
                    <a:pt x="1" y="7729"/>
                    <a:pt x="1524" y="9253"/>
                    <a:pt x="3404" y="9253"/>
                  </a:cubicBezTo>
                  <a:cubicBezTo>
                    <a:pt x="3410" y="9253"/>
                    <a:pt x="3415" y="9253"/>
                    <a:pt x="3421" y="9253"/>
                  </a:cubicBezTo>
                  <a:cubicBezTo>
                    <a:pt x="5430" y="9244"/>
                    <a:pt x="6949" y="7455"/>
                    <a:pt x="6793" y="5451"/>
                  </a:cubicBezTo>
                  <a:cubicBezTo>
                    <a:pt x="6681" y="3985"/>
                    <a:pt x="5973" y="2889"/>
                    <a:pt x="5661" y="2469"/>
                  </a:cubicBezTo>
                  <a:cubicBezTo>
                    <a:pt x="5629" y="2425"/>
                    <a:pt x="5580" y="2404"/>
                    <a:pt x="5532" y="2404"/>
                  </a:cubicBezTo>
                  <a:cubicBezTo>
                    <a:pt x="5478" y="2404"/>
                    <a:pt x="5424" y="2431"/>
                    <a:pt x="5392" y="2484"/>
                  </a:cubicBezTo>
                  <a:lnTo>
                    <a:pt x="5026" y="3094"/>
                  </a:lnTo>
                  <a:cubicBezTo>
                    <a:pt x="4656" y="1613"/>
                    <a:pt x="3910" y="507"/>
                    <a:pt x="3575" y="65"/>
                  </a:cubicBezTo>
                  <a:cubicBezTo>
                    <a:pt x="3542" y="21"/>
                    <a:pt x="3494" y="0"/>
                    <a:pt x="34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67"/>
            <p:cNvSpPr/>
            <p:nvPr/>
          </p:nvSpPr>
          <p:spPr>
            <a:xfrm>
              <a:off x="7303016" y="2775143"/>
              <a:ext cx="236116" cy="306982"/>
            </a:xfrm>
            <a:custGeom>
              <a:avLst/>
              <a:gdLst/>
              <a:ahLst/>
              <a:cxnLst/>
              <a:rect l="l" t="t" r="r" b="b"/>
              <a:pathLst>
                <a:path w="6214" h="8079" extrusionOk="0">
                  <a:moveTo>
                    <a:pt x="3213" y="1"/>
                  </a:moveTo>
                  <a:cubicBezTo>
                    <a:pt x="3091" y="1"/>
                    <a:pt x="2970" y="67"/>
                    <a:pt x="2914" y="196"/>
                  </a:cubicBezTo>
                  <a:lnTo>
                    <a:pt x="1675" y="3046"/>
                  </a:lnTo>
                  <a:cubicBezTo>
                    <a:pt x="1648" y="3108"/>
                    <a:pt x="1588" y="3143"/>
                    <a:pt x="1527" y="3143"/>
                  </a:cubicBezTo>
                  <a:cubicBezTo>
                    <a:pt x="1493" y="3143"/>
                    <a:pt x="1459" y="3133"/>
                    <a:pt x="1429" y="3110"/>
                  </a:cubicBezTo>
                  <a:lnTo>
                    <a:pt x="1123" y="2881"/>
                  </a:lnTo>
                  <a:cubicBezTo>
                    <a:pt x="1065" y="2837"/>
                    <a:pt x="996" y="2816"/>
                    <a:pt x="929" y="2816"/>
                  </a:cubicBezTo>
                  <a:cubicBezTo>
                    <a:pt x="824" y="2816"/>
                    <a:pt x="721" y="2866"/>
                    <a:pt x="658" y="2961"/>
                  </a:cubicBezTo>
                  <a:cubicBezTo>
                    <a:pt x="365" y="3404"/>
                    <a:pt x="1" y="4130"/>
                    <a:pt x="1" y="4997"/>
                  </a:cubicBezTo>
                  <a:cubicBezTo>
                    <a:pt x="1" y="6696"/>
                    <a:pt x="1382" y="8078"/>
                    <a:pt x="3081" y="8078"/>
                  </a:cubicBezTo>
                  <a:lnTo>
                    <a:pt x="3095" y="8078"/>
                  </a:lnTo>
                  <a:cubicBezTo>
                    <a:pt x="3935" y="8074"/>
                    <a:pt x="4716" y="7726"/>
                    <a:pt x="5295" y="7097"/>
                  </a:cubicBezTo>
                  <a:cubicBezTo>
                    <a:pt x="5904" y="6436"/>
                    <a:pt x="6214" y="5535"/>
                    <a:pt x="6145" y="4627"/>
                  </a:cubicBezTo>
                  <a:cubicBezTo>
                    <a:pt x="6073" y="3709"/>
                    <a:pt x="5752" y="2941"/>
                    <a:pt x="5462" y="2416"/>
                  </a:cubicBezTo>
                  <a:cubicBezTo>
                    <a:pt x="5409" y="2321"/>
                    <a:pt x="5314" y="2273"/>
                    <a:pt x="5219" y="2273"/>
                  </a:cubicBezTo>
                  <a:cubicBezTo>
                    <a:pt x="5126" y="2273"/>
                    <a:pt x="5033" y="2319"/>
                    <a:pt x="4978" y="2410"/>
                  </a:cubicBezTo>
                  <a:lnTo>
                    <a:pt x="4777" y="2745"/>
                  </a:lnTo>
                  <a:cubicBezTo>
                    <a:pt x="4745" y="2799"/>
                    <a:pt x="4692" y="2824"/>
                    <a:pt x="4639" y="2824"/>
                  </a:cubicBezTo>
                  <a:cubicBezTo>
                    <a:pt x="4569" y="2824"/>
                    <a:pt x="4501" y="2780"/>
                    <a:pt x="4482" y="2700"/>
                  </a:cubicBezTo>
                  <a:lnTo>
                    <a:pt x="4387" y="2320"/>
                  </a:lnTo>
                  <a:cubicBezTo>
                    <a:pt x="4167" y="1441"/>
                    <a:pt x="3806" y="696"/>
                    <a:pt x="3491" y="160"/>
                  </a:cubicBezTo>
                  <a:cubicBezTo>
                    <a:pt x="3428" y="53"/>
                    <a:pt x="3320" y="1"/>
                    <a:pt x="32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67"/>
            <p:cNvSpPr/>
            <p:nvPr/>
          </p:nvSpPr>
          <p:spPr>
            <a:xfrm>
              <a:off x="7345991" y="2884652"/>
              <a:ext cx="147924" cy="185162"/>
            </a:xfrm>
            <a:custGeom>
              <a:avLst/>
              <a:gdLst/>
              <a:ahLst/>
              <a:cxnLst/>
              <a:rect l="l" t="t" r="r" b="b"/>
              <a:pathLst>
                <a:path w="3893" h="4873" extrusionOk="0">
                  <a:moveTo>
                    <a:pt x="2782" y="1"/>
                  </a:moveTo>
                  <a:cubicBezTo>
                    <a:pt x="2724" y="1"/>
                    <a:pt x="2667" y="31"/>
                    <a:pt x="2636" y="91"/>
                  </a:cubicBezTo>
                  <a:lnTo>
                    <a:pt x="1947" y="1469"/>
                  </a:lnTo>
                  <a:lnTo>
                    <a:pt x="1248" y="769"/>
                  </a:lnTo>
                  <a:cubicBezTo>
                    <a:pt x="1216" y="737"/>
                    <a:pt x="1175" y="721"/>
                    <a:pt x="1133" y="721"/>
                  </a:cubicBezTo>
                  <a:cubicBezTo>
                    <a:pt x="1091" y="721"/>
                    <a:pt x="1050" y="737"/>
                    <a:pt x="1019" y="769"/>
                  </a:cubicBezTo>
                  <a:cubicBezTo>
                    <a:pt x="729" y="1058"/>
                    <a:pt x="3" y="1888"/>
                    <a:pt x="2" y="2925"/>
                  </a:cubicBezTo>
                  <a:cubicBezTo>
                    <a:pt x="1" y="3973"/>
                    <a:pt x="796" y="4814"/>
                    <a:pt x="1842" y="4870"/>
                  </a:cubicBezTo>
                  <a:cubicBezTo>
                    <a:pt x="1877" y="4872"/>
                    <a:pt x="1912" y="4873"/>
                    <a:pt x="1947" y="4873"/>
                  </a:cubicBezTo>
                  <a:cubicBezTo>
                    <a:pt x="3021" y="4873"/>
                    <a:pt x="3892" y="4001"/>
                    <a:pt x="3892" y="2928"/>
                  </a:cubicBezTo>
                  <a:cubicBezTo>
                    <a:pt x="3892" y="1688"/>
                    <a:pt x="3228" y="542"/>
                    <a:pt x="2915" y="73"/>
                  </a:cubicBezTo>
                  <a:cubicBezTo>
                    <a:pt x="2884" y="24"/>
                    <a:pt x="2833" y="1"/>
                    <a:pt x="27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67"/>
            <p:cNvSpPr/>
            <p:nvPr/>
          </p:nvSpPr>
          <p:spPr>
            <a:xfrm>
              <a:off x="7411271" y="3069586"/>
              <a:ext cx="17593" cy="49853"/>
            </a:xfrm>
            <a:custGeom>
              <a:avLst/>
              <a:gdLst/>
              <a:ahLst/>
              <a:cxnLst/>
              <a:rect l="l" t="t" r="r" b="b"/>
              <a:pathLst>
                <a:path w="463" h="1312" extrusionOk="0">
                  <a:moveTo>
                    <a:pt x="463" y="1"/>
                  </a:moveTo>
                  <a:lnTo>
                    <a:pt x="0" y="3"/>
                  </a:lnTo>
                  <a:lnTo>
                    <a:pt x="58" y="1150"/>
                  </a:lnTo>
                  <a:cubicBezTo>
                    <a:pt x="63" y="1241"/>
                    <a:pt x="137" y="1312"/>
                    <a:pt x="229" y="1312"/>
                  </a:cubicBezTo>
                  <a:cubicBezTo>
                    <a:pt x="238" y="1312"/>
                    <a:pt x="247" y="1311"/>
                    <a:pt x="256" y="1309"/>
                  </a:cubicBezTo>
                  <a:cubicBezTo>
                    <a:pt x="336" y="1298"/>
                    <a:pt x="397" y="1227"/>
                    <a:pt x="400" y="1145"/>
                  </a:cubicBezTo>
                  <a:lnTo>
                    <a:pt x="4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6" name="Google Shape;2716;p67"/>
            <p:cNvSpPr/>
            <p:nvPr/>
          </p:nvSpPr>
          <p:spPr>
            <a:xfrm>
              <a:off x="7407851" y="2998796"/>
              <a:ext cx="24394" cy="71055"/>
            </a:xfrm>
            <a:custGeom>
              <a:avLst/>
              <a:gdLst/>
              <a:ahLst/>
              <a:cxnLst/>
              <a:rect l="l" t="t" r="r" b="b"/>
              <a:pathLst>
                <a:path w="642" h="1870" extrusionOk="0">
                  <a:moveTo>
                    <a:pt x="122" y="0"/>
                  </a:moveTo>
                  <a:cubicBezTo>
                    <a:pt x="58" y="0"/>
                    <a:pt x="1" y="53"/>
                    <a:pt x="5" y="123"/>
                  </a:cubicBezTo>
                  <a:lnTo>
                    <a:pt x="92" y="1856"/>
                  </a:lnTo>
                  <a:cubicBezTo>
                    <a:pt x="132" y="1861"/>
                    <a:pt x="173" y="1863"/>
                    <a:pt x="214" y="1866"/>
                  </a:cubicBezTo>
                  <a:cubicBezTo>
                    <a:pt x="254" y="1868"/>
                    <a:pt x="294" y="1869"/>
                    <a:pt x="333" y="1869"/>
                  </a:cubicBezTo>
                  <a:cubicBezTo>
                    <a:pt x="408" y="1869"/>
                    <a:pt x="481" y="1865"/>
                    <a:pt x="555" y="1856"/>
                  </a:cubicBezTo>
                  <a:lnTo>
                    <a:pt x="637" y="354"/>
                  </a:lnTo>
                  <a:cubicBezTo>
                    <a:pt x="641" y="289"/>
                    <a:pt x="606" y="228"/>
                    <a:pt x="548" y="200"/>
                  </a:cubicBezTo>
                  <a:lnTo>
                    <a:pt x="174" y="13"/>
                  </a:lnTo>
                  <a:cubicBezTo>
                    <a:pt x="157" y="4"/>
                    <a:pt x="139" y="0"/>
                    <a:pt x="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17" name="Google Shape;2717;p67"/>
          <p:cNvSpPr txBox="1">
            <a:spLocks noGrp="1"/>
          </p:cNvSpPr>
          <p:nvPr>
            <p:ph type="title" idx="4294967295"/>
          </p:nvPr>
        </p:nvSpPr>
        <p:spPr>
          <a:xfrm>
            <a:off x="4996426" y="1766650"/>
            <a:ext cx="1134000" cy="527700"/>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accent2"/>
                </a:solidFill>
              </a:rPr>
              <a:t>Jupiter</a:t>
            </a:r>
            <a:endParaRPr sz="2000">
              <a:solidFill>
                <a:schemeClr val="accent2"/>
              </a:solidFill>
            </a:endParaRPr>
          </a:p>
        </p:txBody>
      </p:sp>
      <p:sp>
        <p:nvSpPr>
          <p:cNvPr id="2718" name="Google Shape;2718;p67"/>
          <p:cNvSpPr txBox="1">
            <a:spLocks noGrp="1"/>
          </p:cNvSpPr>
          <p:nvPr>
            <p:ph type="subTitle" idx="4294967295"/>
          </p:nvPr>
        </p:nvSpPr>
        <p:spPr>
          <a:xfrm>
            <a:off x="2712106" y="3674152"/>
            <a:ext cx="1797000" cy="53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It is the closest planet to the Sun</a:t>
            </a:r>
            <a:endParaRPr/>
          </a:p>
        </p:txBody>
      </p:sp>
      <p:sp>
        <p:nvSpPr>
          <p:cNvPr id="2719" name="Google Shape;2719;p67"/>
          <p:cNvSpPr txBox="1">
            <a:spLocks noGrp="1"/>
          </p:cNvSpPr>
          <p:nvPr>
            <p:ph type="subTitle" idx="4294967295"/>
          </p:nvPr>
        </p:nvSpPr>
        <p:spPr>
          <a:xfrm>
            <a:off x="1128225" y="2287122"/>
            <a:ext cx="1797000" cy="53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Venus is the second planet from the Sun</a:t>
            </a:r>
            <a:endParaRPr/>
          </a:p>
        </p:txBody>
      </p:sp>
      <p:sp>
        <p:nvSpPr>
          <p:cNvPr id="2720" name="Google Shape;2720;p67"/>
          <p:cNvSpPr txBox="1">
            <a:spLocks noGrp="1"/>
          </p:cNvSpPr>
          <p:nvPr>
            <p:ph type="subTitle" idx="4294967295"/>
          </p:nvPr>
        </p:nvSpPr>
        <p:spPr>
          <a:xfrm>
            <a:off x="4472679" y="2297948"/>
            <a:ext cx="1797000" cy="53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Jupiter is the biggest planet of them all</a:t>
            </a:r>
            <a:endParaRPr/>
          </a:p>
        </p:txBody>
      </p:sp>
      <p:sp>
        <p:nvSpPr>
          <p:cNvPr id="2721" name="Google Shape;2721;p67"/>
          <p:cNvSpPr txBox="1">
            <a:spLocks noGrp="1"/>
          </p:cNvSpPr>
          <p:nvPr>
            <p:ph type="title" idx="4294967295"/>
          </p:nvPr>
        </p:nvSpPr>
        <p:spPr>
          <a:xfrm>
            <a:off x="6537738" y="1766650"/>
            <a:ext cx="1011300" cy="37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a:t>2022</a:t>
            </a:r>
            <a:endParaRPr sz="2000"/>
          </a:p>
        </p:txBody>
      </p:sp>
      <p:sp>
        <p:nvSpPr>
          <p:cNvPr id="2722" name="Google Shape;2722;p67"/>
          <p:cNvSpPr txBox="1">
            <a:spLocks noGrp="1"/>
          </p:cNvSpPr>
          <p:nvPr>
            <p:ph type="title" idx="4294967295"/>
          </p:nvPr>
        </p:nvSpPr>
        <p:spPr>
          <a:xfrm>
            <a:off x="4865517" y="3828352"/>
            <a:ext cx="1011300" cy="37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a:t>2000</a:t>
            </a:r>
            <a:endParaRPr sz="2000"/>
          </a:p>
        </p:txBody>
      </p:sp>
      <p:sp>
        <p:nvSpPr>
          <p:cNvPr id="2723" name="Google Shape;2723;p67"/>
          <p:cNvSpPr txBox="1">
            <a:spLocks noGrp="1"/>
          </p:cNvSpPr>
          <p:nvPr>
            <p:ph type="title" idx="4294967295"/>
          </p:nvPr>
        </p:nvSpPr>
        <p:spPr>
          <a:xfrm>
            <a:off x="3193296" y="1766650"/>
            <a:ext cx="1011300" cy="37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a:t>1900</a:t>
            </a:r>
            <a:endParaRPr sz="2000"/>
          </a:p>
        </p:txBody>
      </p:sp>
      <p:sp>
        <p:nvSpPr>
          <p:cNvPr id="2724" name="Google Shape;2724;p67"/>
          <p:cNvSpPr txBox="1">
            <a:spLocks noGrp="1"/>
          </p:cNvSpPr>
          <p:nvPr>
            <p:ph type="title" idx="4294967295"/>
          </p:nvPr>
        </p:nvSpPr>
        <p:spPr>
          <a:xfrm>
            <a:off x="1521075" y="3828352"/>
            <a:ext cx="1011300" cy="37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a:t>1800</a:t>
            </a:r>
            <a:endParaRPr sz="2000"/>
          </a:p>
        </p:txBody>
      </p:sp>
      <p:cxnSp>
        <p:nvCxnSpPr>
          <p:cNvPr id="2725" name="Google Shape;2725;p67"/>
          <p:cNvCxnSpPr/>
          <p:nvPr/>
        </p:nvCxnSpPr>
        <p:spPr>
          <a:xfrm>
            <a:off x="819150" y="2990850"/>
            <a:ext cx="7391400" cy="0"/>
          </a:xfrm>
          <a:prstGeom prst="straightConnector1">
            <a:avLst/>
          </a:prstGeom>
          <a:noFill/>
          <a:ln w="19050" cap="flat" cmpd="sng">
            <a:solidFill>
              <a:schemeClr val="dk1"/>
            </a:solidFill>
            <a:prstDash val="solid"/>
            <a:round/>
            <a:headEnd type="oval" w="med" len="med"/>
            <a:tailEnd type="oval" w="med" len="med"/>
          </a:ln>
        </p:spPr>
      </p:cxnSp>
      <p:cxnSp>
        <p:nvCxnSpPr>
          <p:cNvPr id="2726" name="Google Shape;2726;p67"/>
          <p:cNvCxnSpPr>
            <a:stCxn id="2724" idx="0"/>
            <a:endCxn id="2719" idx="2"/>
          </p:cNvCxnSpPr>
          <p:nvPr/>
        </p:nvCxnSpPr>
        <p:spPr>
          <a:xfrm rot="10800000">
            <a:off x="2026725" y="2817652"/>
            <a:ext cx="0" cy="1010700"/>
          </a:xfrm>
          <a:prstGeom prst="straightConnector1">
            <a:avLst/>
          </a:prstGeom>
          <a:noFill/>
          <a:ln w="19050" cap="flat" cmpd="sng">
            <a:solidFill>
              <a:schemeClr val="dk1"/>
            </a:solidFill>
            <a:prstDash val="solid"/>
            <a:round/>
            <a:headEnd type="oval" w="med" len="med"/>
            <a:tailEnd type="oval" w="med" len="med"/>
          </a:ln>
        </p:spPr>
      </p:cxnSp>
      <p:cxnSp>
        <p:nvCxnSpPr>
          <p:cNvPr id="2727" name="Google Shape;2727;p67"/>
          <p:cNvCxnSpPr/>
          <p:nvPr/>
        </p:nvCxnSpPr>
        <p:spPr>
          <a:xfrm rot="10800000">
            <a:off x="3703125" y="2142852"/>
            <a:ext cx="0" cy="1010700"/>
          </a:xfrm>
          <a:prstGeom prst="straightConnector1">
            <a:avLst/>
          </a:prstGeom>
          <a:noFill/>
          <a:ln w="19050" cap="flat" cmpd="sng">
            <a:solidFill>
              <a:schemeClr val="dk1"/>
            </a:solidFill>
            <a:prstDash val="solid"/>
            <a:round/>
            <a:headEnd type="oval" w="med" len="med"/>
            <a:tailEnd type="oval" w="med" len="med"/>
          </a:ln>
        </p:spPr>
      </p:cxnSp>
      <p:cxnSp>
        <p:nvCxnSpPr>
          <p:cNvPr id="2728" name="Google Shape;2728;p67"/>
          <p:cNvCxnSpPr/>
          <p:nvPr/>
        </p:nvCxnSpPr>
        <p:spPr>
          <a:xfrm rot="10800000">
            <a:off x="7043400" y="2142852"/>
            <a:ext cx="0" cy="1010700"/>
          </a:xfrm>
          <a:prstGeom prst="straightConnector1">
            <a:avLst/>
          </a:prstGeom>
          <a:noFill/>
          <a:ln w="19050" cap="flat" cmpd="sng">
            <a:solidFill>
              <a:schemeClr val="dk1"/>
            </a:solidFill>
            <a:prstDash val="solid"/>
            <a:round/>
            <a:headEnd type="oval" w="med" len="med"/>
            <a:tailEnd type="oval" w="med" len="med"/>
          </a:ln>
        </p:spPr>
      </p:cxnSp>
      <p:cxnSp>
        <p:nvCxnSpPr>
          <p:cNvPr id="2729" name="Google Shape;2729;p67"/>
          <p:cNvCxnSpPr>
            <a:stCxn id="2722" idx="0"/>
            <a:endCxn id="2720" idx="2"/>
          </p:cNvCxnSpPr>
          <p:nvPr/>
        </p:nvCxnSpPr>
        <p:spPr>
          <a:xfrm rot="10800000">
            <a:off x="5371167" y="2828452"/>
            <a:ext cx="0" cy="999900"/>
          </a:xfrm>
          <a:prstGeom prst="straightConnector1">
            <a:avLst/>
          </a:prstGeom>
          <a:noFill/>
          <a:ln w="19050" cap="flat" cmpd="sng">
            <a:solidFill>
              <a:schemeClr val="dk1"/>
            </a:solidFill>
            <a:prstDash val="solid"/>
            <a:round/>
            <a:headEnd type="oval" w="med" len="med"/>
            <a:tailEnd type="oval" w="med" len="med"/>
          </a:ln>
        </p:spPr>
      </p:cxnSp>
      <p:sp>
        <p:nvSpPr>
          <p:cNvPr id="54" name="Rectángulo 53"/>
          <p:cNvSpPr/>
          <p:nvPr/>
        </p:nvSpPr>
        <p:spPr>
          <a:xfrm>
            <a:off x="121920" y="1236816"/>
            <a:ext cx="3035808" cy="12868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5" name="Rectángulo 54"/>
          <p:cNvSpPr/>
          <p:nvPr/>
        </p:nvSpPr>
        <p:spPr>
          <a:xfrm>
            <a:off x="3161071" y="1171422"/>
            <a:ext cx="3035808" cy="45719"/>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6" name="Rectángulo 55"/>
          <p:cNvSpPr/>
          <p:nvPr/>
        </p:nvSpPr>
        <p:spPr>
          <a:xfrm>
            <a:off x="6196879" y="1059596"/>
            <a:ext cx="2947121" cy="9070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57" name="Imagen 56"/>
          <p:cNvPicPr>
            <a:picLocks noChangeAspect="1"/>
          </p:cNvPicPr>
          <p:nvPr/>
        </p:nvPicPr>
        <p:blipFill>
          <a:blip r:embed="rId3"/>
          <a:stretch>
            <a:fillRect/>
          </a:stretch>
        </p:blipFill>
        <p:spPr>
          <a:xfrm>
            <a:off x="8289964" y="51827"/>
            <a:ext cx="732116" cy="1007824"/>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733"/>
        <p:cNvGrpSpPr/>
        <p:nvPr/>
      </p:nvGrpSpPr>
      <p:grpSpPr>
        <a:xfrm>
          <a:off x="0" y="0"/>
          <a:ext cx="0" cy="0"/>
          <a:chOff x="0" y="0"/>
          <a:chExt cx="0" cy="0"/>
        </a:xfrm>
      </p:grpSpPr>
      <p:sp>
        <p:nvSpPr>
          <p:cNvPr id="2752" name="Google Shape;2752;p68"/>
          <p:cNvSpPr txBox="1">
            <a:spLocks noGrp="1"/>
          </p:cNvSpPr>
          <p:nvPr>
            <p:ph type="title"/>
          </p:nvPr>
        </p:nvSpPr>
        <p:spPr>
          <a:xfrm>
            <a:off x="1025676" y="1195457"/>
            <a:ext cx="5565600" cy="2909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0000" dirty="0">
                <a:solidFill>
                  <a:srgbClr val="A536D6"/>
                </a:solidFill>
              </a:rPr>
              <a:t>Awesome</a:t>
            </a:r>
            <a:r>
              <a:rPr lang="en" dirty="0">
                <a:solidFill>
                  <a:srgbClr val="A536D6"/>
                </a:solidFill>
              </a:rPr>
              <a:t> words</a:t>
            </a:r>
            <a:endParaRPr dirty="0">
              <a:solidFill>
                <a:srgbClr val="A536D6"/>
              </a:solidFill>
            </a:endParaRPr>
          </a:p>
        </p:txBody>
      </p:sp>
      <p:pic>
        <p:nvPicPr>
          <p:cNvPr id="2" name="Imagen 1"/>
          <p:cNvPicPr>
            <a:picLocks noChangeAspect="1"/>
          </p:cNvPicPr>
          <p:nvPr/>
        </p:nvPicPr>
        <p:blipFill>
          <a:blip r:embed="rId3"/>
          <a:stretch>
            <a:fillRect/>
          </a:stretch>
        </p:blipFill>
        <p:spPr>
          <a:xfrm>
            <a:off x="5429775" y="287806"/>
            <a:ext cx="3161250" cy="4725001"/>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767"/>
        <p:cNvGrpSpPr/>
        <p:nvPr/>
      </p:nvGrpSpPr>
      <p:grpSpPr>
        <a:xfrm>
          <a:off x="0" y="0"/>
          <a:ext cx="0" cy="0"/>
          <a:chOff x="0" y="0"/>
          <a:chExt cx="0" cy="0"/>
        </a:xfrm>
      </p:grpSpPr>
      <p:sp>
        <p:nvSpPr>
          <p:cNvPr id="2768" name="Google Shape;2768;p69"/>
          <p:cNvSpPr txBox="1">
            <a:spLocks noGrp="1"/>
          </p:cNvSpPr>
          <p:nvPr>
            <p:ph type="subTitle" idx="1"/>
          </p:nvPr>
        </p:nvSpPr>
        <p:spPr>
          <a:xfrm rot="-367">
            <a:off x="1168150" y="2448108"/>
            <a:ext cx="2813400" cy="1066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You can replace the image on the screen with your own work. Just right-click on it and select “Replace image”</a:t>
            </a:r>
            <a:endParaRPr dirty="0"/>
          </a:p>
        </p:txBody>
      </p:sp>
      <p:grpSp>
        <p:nvGrpSpPr>
          <p:cNvPr id="2769" name="Google Shape;2769;p69"/>
          <p:cNvGrpSpPr/>
          <p:nvPr/>
        </p:nvGrpSpPr>
        <p:grpSpPr>
          <a:xfrm>
            <a:off x="4499380" y="1453165"/>
            <a:ext cx="3547833" cy="2435921"/>
            <a:chOff x="1669418" y="1345915"/>
            <a:chExt cx="4461000" cy="3062896"/>
          </a:xfrm>
          <a:solidFill>
            <a:srgbClr val="A536D6"/>
          </a:solidFill>
        </p:grpSpPr>
        <p:sp>
          <p:nvSpPr>
            <p:cNvPr id="2770" name="Google Shape;2770;p69"/>
            <p:cNvSpPr/>
            <p:nvPr/>
          </p:nvSpPr>
          <p:spPr>
            <a:xfrm>
              <a:off x="1669418" y="1345915"/>
              <a:ext cx="4461000" cy="2544300"/>
            </a:xfrm>
            <a:prstGeom prst="roundRect">
              <a:avLst>
                <a:gd name="adj" fmla="val 3857"/>
              </a:avLst>
            </a:prstGeom>
            <a:grp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536D6"/>
                </a:solidFill>
              </a:endParaRPr>
            </a:p>
          </p:txBody>
        </p:sp>
        <p:sp>
          <p:nvSpPr>
            <p:cNvPr id="2771" name="Google Shape;2771;p69"/>
            <p:cNvSpPr/>
            <p:nvPr/>
          </p:nvSpPr>
          <p:spPr>
            <a:xfrm>
              <a:off x="3136306" y="3890163"/>
              <a:ext cx="1523257" cy="518648"/>
            </a:xfrm>
            <a:custGeom>
              <a:avLst/>
              <a:gdLst/>
              <a:ahLst/>
              <a:cxnLst/>
              <a:rect l="l" t="t" r="r" b="b"/>
              <a:pathLst>
                <a:path w="65999" h="24926" extrusionOk="0">
                  <a:moveTo>
                    <a:pt x="13372" y="0"/>
                  </a:moveTo>
                  <a:cubicBezTo>
                    <a:pt x="13051" y="1881"/>
                    <a:pt x="12653" y="8225"/>
                    <a:pt x="11445" y="11283"/>
                  </a:cubicBezTo>
                  <a:cubicBezTo>
                    <a:pt x="10237" y="14341"/>
                    <a:pt x="7883" y="16511"/>
                    <a:pt x="6125" y="18346"/>
                  </a:cubicBezTo>
                  <a:cubicBezTo>
                    <a:pt x="4367" y="20181"/>
                    <a:pt x="1875" y="21297"/>
                    <a:pt x="896" y="22291"/>
                  </a:cubicBezTo>
                  <a:cubicBezTo>
                    <a:pt x="-82" y="23285"/>
                    <a:pt x="-174" y="23896"/>
                    <a:pt x="254" y="24309"/>
                  </a:cubicBezTo>
                  <a:cubicBezTo>
                    <a:pt x="682" y="24722"/>
                    <a:pt x="805" y="24692"/>
                    <a:pt x="3465" y="24768"/>
                  </a:cubicBezTo>
                  <a:cubicBezTo>
                    <a:pt x="6125" y="24845"/>
                    <a:pt x="10925" y="24768"/>
                    <a:pt x="16215" y="24768"/>
                  </a:cubicBezTo>
                  <a:cubicBezTo>
                    <a:pt x="21505" y="24768"/>
                    <a:pt x="28630" y="24768"/>
                    <a:pt x="35204" y="24768"/>
                  </a:cubicBezTo>
                  <a:cubicBezTo>
                    <a:pt x="41778" y="24768"/>
                    <a:pt x="50783" y="24768"/>
                    <a:pt x="55660" y="24768"/>
                  </a:cubicBezTo>
                  <a:cubicBezTo>
                    <a:pt x="60537" y="24768"/>
                    <a:pt x="62754" y="25104"/>
                    <a:pt x="64466" y="24768"/>
                  </a:cubicBezTo>
                  <a:cubicBezTo>
                    <a:pt x="66178" y="24432"/>
                    <a:pt x="66056" y="23346"/>
                    <a:pt x="65934" y="22750"/>
                  </a:cubicBezTo>
                  <a:cubicBezTo>
                    <a:pt x="65812" y="22154"/>
                    <a:pt x="65353" y="22765"/>
                    <a:pt x="63732" y="21190"/>
                  </a:cubicBezTo>
                  <a:cubicBezTo>
                    <a:pt x="62111" y="19615"/>
                    <a:pt x="57999" y="16512"/>
                    <a:pt x="56210" y="13301"/>
                  </a:cubicBezTo>
                  <a:cubicBezTo>
                    <a:pt x="54421" y="10091"/>
                    <a:pt x="53505" y="4083"/>
                    <a:pt x="53000" y="1927"/>
                  </a:cubicBezTo>
                  <a:cubicBezTo>
                    <a:pt x="52496" y="-229"/>
                    <a:pt x="53153" y="627"/>
                    <a:pt x="53183" y="367"/>
                  </a:cubicBezTo>
                </a:path>
              </a:pathLst>
            </a:custGeom>
            <a:grpFill/>
            <a:ln w="9525" cap="flat" cmpd="sng">
              <a:solidFill>
                <a:schemeClr val="dk2"/>
              </a:solidFill>
              <a:prstDash val="solid"/>
              <a:round/>
              <a:headEnd type="none" w="med" len="med"/>
              <a:tailEnd type="none" w="med" len="med"/>
            </a:ln>
          </p:spPr>
        </p:sp>
        <p:cxnSp>
          <p:nvCxnSpPr>
            <p:cNvPr id="2772" name="Google Shape;2772;p69"/>
            <p:cNvCxnSpPr/>
            <p:nvPr/>
          </p:nvCxnSpPr>
          <p:spPr>
            <a:xfrm>
              <a:off x="3152769" y="4359730"/>
              <a:ext cx="1501200" cy="0"/>
            </a:xfrm>
            <a:prstGeom prst="straightConnector1">
              <a:avLst/>
            </a:prstGeom>
            <a:grpFill/>
            <a:ln w="9525" cap="flat" cmpd="sng">
              <a:solidFill>
                <a:schemeClr val="dk2"/>
              </a:solidFill>
              <a:prstDash val="solid"/>
              <a:round/>
              <a:headEnd type="none" w="med" len="med"/>
              <a:tailEnd type="none" w="med" len="med"/>
            </a:ln>
          </p:spPr>
        </p:cxnSp>
      </p:grpSp>
      <p:sp>
        <p:nvSpPr>
          <p:cNvPr id="2774" name="Google Shape;2774;p69"/>
          <p:cNvSpPr txBox="1">
            <a:spLocks noGrp="1"/>
          </p:cNvSpPr>
          <p:nvPr>
            <p:ph type="title"/>
          </p:nvPr>
        </p:nvSpPr>
        <p:spPr>
          <a:xfrm>
            <a:off x="1168150" y="1882450"/>
            <a:ext cx="3556200" cy="565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rgbClr val="A536D6"/>
                </a:solidFill>
              </a:rPr>
              <a:t>PC mockup</a:t>
            </a:r>
            <a:endParaRPr dirty="0">
              <a:solidFill>
                <a:srgbClr val="A536D6"/>
              </a:solidFill>
            </a:endParaRPr>
          </a:p>
        </p:txBody>
      </p:sp>
      <p:pic>
        <p:nvPicPr>
          <p:cNvPr id="9" name="Imagen 8"/>
          <p:cNvPicPr>
            <a:picLocks noChangeAspect="1"/>
          </p:cNvPicPr>
          <p:nvPr/>
        </p:nvPicPr>
        <p:blipFill>
          <a:blip r:embed="rId3"/>
          <a:stretch>
            <a:fillRect/>
          </a:stretch>
        </p:blipFill>
        <p:spPr>
          <a:xfrm>
            <a:off x="8086500" y="3307226"/>
            <a:ext cx="1057500" cy="1833750"/>
          </a:xfrm>
          <a:prstGeom prst="rect">
            <a:avLst/>
          </a:prstGeom>
        </p:spPr>
      </p:pic>
      <p:pic>
        <p:nvPicPr>
          <p:cNvPr id="10" name="Imagen 9"/>
          <p:cNvPicPr>
            <a:picLocks noChangeAspect="1"/>
          </p:cNvPicPr>
          <p:nvPr/>
        </p:nvPicPr>
        <p:blipFill>
          <a:blip r:embed="rId4"/>
          <a:stretch>
            <a:fillRect/>
          </a:stretch>
        </p:blipFill>
        <p:spPr>
          <a:xfrm>
            <a:off x="0" y="3314433"/>
            <a:ext cx="1080000" cy="1833750"/>
          </a:xfrm>
          <a:prstGeom prst="rect">
            <a:avLst/>
          </a:prstGeom>
        </p:spPr>
      </p:pic>
      <p:pic>
        <p:nvPicPr>
          <p:cNvPr id="2" name="Imagen 1"/>
          <p:cNvPicPr>
            <a:picLocks noChangeAspect="1"/>
          </p:cNvPicPr>
          <p:nvPr/>
        </p:nvPicPr>
        <p:blipFill>
          <a:blip r:embed="rId5"/>
          <a:stretch>
            <a:fillRect/>
          </a:stretch>
        </p:blipFill>
        <p:spPr>
          <a:xfrm>
            <a:off x="4606426" y="1535265"/>
            <a:ext cx="3305954" cy="1855140"/>
          </a:xfrm>
          <a:prstGeom prst="rect">
            <a:avLst/>
          </a:prstGeom>
        </p:spPr>
      </p:pic>
      <p:sp>
        <p:nvSpPr>
          <p:cNvPr id="3" name="Rectángulo redondeado 2"/>
          <p:cNvSpPr/>
          <p:nvPr/>
        </p:nvSpPr>
        <p:spPr>
          <a:xfrm>
            <a:off x="1356360" y="4038600"/>
            <a:ext cx="6556020" cy="609600"/>
          </a:xfrm>
          <a:prstGeom prst="roundRect">
            <a:avLst/>
          </a:prstGeom>
          <a:solidFill>
            <a:srgbClr val="A53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3" name="Google Shape;2768;p69"/>
          <p:cNvSpPr txBox="1">
            <a:spLocks/>
          </p:cNvSpPr>
          <p:nvPr/>
        </p:nvSpPr>
        <p:spPr>
          <a:xfrm rot="-367">
            <a:off x="1671874" y="3850362"/>
            <a:ext cx="5810040" cy="10665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accent2"/>
              </a:buClr>
              <a:buSzPts val="1400"/>
              <a:buFont typeface="Hind"/>
              <a:buChar char="●"/>
              <a:defRPr sz="1400" b="0" i="0" u="none" strike="noStrike" cap="none">
                <a:solidFill>
                  <a:schemeClr val="dk1"/>
                </a:solidFill>
                <a:latin typeface="Hind"/>
                <a:ea typeface="Hind"/>
                <a:cs typeface="Hind"/>
                <a:sym typeface="Hind"/>
              </a:defRPr>
            </a:lvl1pPr>
            <a:lvl2pPr marL="914400" marR="0" lvl="1" indent="-317500" algn="ctr" rtl="0">
              <a:lnSpc>
                <a:spcPct val="100000"/>
              </a:lnSpc>
              <a:spcBef>
                <a:spcPts val="0"/>
              </a:spcBef>
              <a:spcAft>
                <a:spcPts val="0"/>
              </a:spcAft>
              <a:buClr>
                <a:schemeClr val="dk1"/>
              </a:buClr>
              <a:buSzPts val="1400"/>
              <a:buFont typeface="Hind"/>
              <a:buChar char="○"/>
              <a:defRPr sz="1400" b="0" i="0" u="none" strike="noStrike" cap="none">
                <a:solidFill>
                  <a:schemeClr val="dk1"/>
                </a:solidFill>
                <a:latin typeface="Hind"/>
                <a:ea typeface="Hind"/>
                <a:cs typeface="Hind"/>
                <a:sym typeface="Hind"/>
              </a:defRPr>
            </a:lvl2pPr>
            <a:lvl3pPr marL="1371600" marR="0" lvl="2" indent="-317500" algn="ctr" rtl="0">
              <a:lnSpc>
                <a:spcPct val="100000"/>
              </a:lnSpc>
              <a:spcBef>
                <a:spcPts val="1600"/>
              </a:spcBef>
              <a:spcAft>
                <a:spcPts val="0"/>
              </a:spcAft>
              <a:buClr>
                <a:schemeClr val="dk1"/>
              </a:buClr>
              <a:buSzPts val="1400"/>
              <a:buFont typeface="Hind"/>
              <a:buChar char="■"/>
              <a:defRPr sz="1400" b="0" i="0" u="none" strike="noStrike" cap="none">
                <a:solidFill>
                  <a:schemeClr val="dk1"/>
                </a:solidFill>
                <a:latin typeface="Hind"/>
                <a:ea typeface="Hind"/>
                <a:cs typeface="Hind"/>
                <a:sym typeface="Hind"/>
              </a:defRPr>
            </a:lvl3pPr>
            <a:lvl4pPr marL="1828800" marR="0" lvl="3" indent="-317500" algn="ctr" rtl="0">
              <a:lnSpc>
                <a:spcPct val="100000"/>
              </a:lnSpc>
              <a:spcBef>
                <a:spcPts val="1600"/>
              </a:spcBef>
              <a:spcAft>
                <a:spcPts val="0"/>
              </a:spcAft>
              <a:buClr>
                <a:schemeClr val="dk1"/>
              </a:buClr>
              <a:buSzPts val="1400"/>
              <a:buFont typeface="Hind"/>
              <a:buChar char="●"/>
              <a:defRPr sz="1400" b="0" i="0" u="none" strike="noStrike" cap="none">
                <a:solidFill>
                  <a:schemeClr val="dk1"/>
                </a:solidFill>
                <a:latin typeface="Hind"/>
                <a:ea typeface="Hind"/>
                <a:cs typeface="Hind"/>
                <a:sym typeface="Hind"/>
              </a:defRPr>
            </a:lvl4pPr>
            <a:lvl5pPr marL="2286000" marR="0" lvl="4" indent="-317500" algn="ctr" rtl="0">
              <a:lnSpc>
                <a:spcPct val="100000"/>
              </a:lnSpc>
              <a:spcBef>
                <a:spcPts val="1600"/>
              </a:spcBef>
              <a:spcAft>
                <a:spcPts val="0"/>
              </a:spcAft>
              <a:buClr>
                <a:schemeClr val="dk1"/>
              </a:buClr>
              <a:buSzPts val="1400"/>
              <a:buFont typeface="Hind"/>
              <a:buChar char="○"/>
              <a:defRPr sz="1400" b="0" i="0" u="none" strike="noStrike" cap="none">
                <a:solidFill>
                  <a:schemeClr val="dk1"/>
                </a:solidFill>
                <a:latin typeface="Hind"/>
                <a:ea typeface="Hind"/>
                <a:cs typeface="Hind"/>
                <a:sym typeface="Hind"/>
              </a:defRPr>
            </a:lvl5pPr>
            <a:lvl6pPr marL="2743200" marR="0" lvl="5" indent="-317500" algn="ctr" rtl="0">
              <a:lnSpc>
                <a:spcPct val="100000"/>
              </a:lnSpc>
              <a:spcBef>
                <a:spcPts val="1600"/>
              </a:spcBef>
              <a:spcAft>
                <a:spcPts val="0"/>
              </a:spcAft>
              <a:buClr>
                <a:schemeClr val="dk1"/>
              </a:buClr>
              <a:buSzPts val="1400"/>
              <a:buFont typeface="Hind"/>
              <a:buChar char="■"/>
              <a:defRPr sz="1400" b="0" i="0" u="none" strike="noStrike" cap="none">
                <a:solidFill>
                  <a:schemeClr val="dk1"/>
                </a:solidFill>
                <a:latin typeface="Hind"/>
                <a:ea typeface="Hind"/>
                <a:cs typeface="Hind"/>
                <a:sym typeface="Hind"/>
              </a:defRPr>
            </a:lvl6pPr>
            <a:lvl7pPr marL="3200400" marR="0" lvl="6" indent="-317500" algn="ctr" rtl="0">
              <a:lnSpc>
                <a:spcPct val="100000"/>
              </a:lnSpc>
              <a:spcBef>
                <a:spcPts val="1600"/>
              </a:spcBef>
              <a:spcAft>
                <a:spcPts val="0"/>
              </a:spcAft>
              <a:buClr>
                <a:schemeClr val="dk1"/>
              </a:buClr>
              <a:buSzPts val="1400"/>
              <a:buFont typeface="Hind"/>
              <a:buChar char="●"/>
              <a:defRPr sz="1400" b="0" i="0" u="none" strike="noStrike" cap="none">
                <a:solidFill>
                  <a:schemeClr val="dk1"/>
                </a:solidFill>
                <a:latin typeface="Hind"/>
                <a:ea typeface="Hind"/>
                <a:cs typeface="Hind"/>
                <a:sym typeface="Hind"/>
              </a:defRPr>
            </a:lvl7pPr>
            <a:lvl8pPr marL="3657600" marR="0" lvl="7" indent="-317500" algn="ctr" rtl="0">
              <a:lnSpc>
                <a:spcPct val="100000"/>
              </a:lnSpc>
              <a:spcBef>
                <a:spcPts val="1600"/>
              </a:spcBef>
              <a:spcAft>
                <a:spcPts val="0"/>
              </a:spcAft>
              <a:buClr>
                <a:schemeClr val="dk1"/>
              </a:buClr>
              <a:buSzPts val="1400"/>
              <a:buFont typeface="Hind"/>
              <a:buChar char="○"/>
              <a:defRPr sz="1400" b="0" i="0" u="none" strike="noStrike" cap="none">
                <a:solidFill>
                  <a:schemeClr val="dk1"/>
                </a:solidFill>
                <a:latin typeface="Hind"/>
                <a:ea typeface="Hind"/>
                <a:cs typeface="Hind"/>
                <a:sym typeface="Hind"/>
              </a:defRPr>
            </a:lvl8pPr>
            <a:lvl9pPr marL="4114800" marR="0" lvl="8" indent="-317500" algn="ctr" rtl="0">
              <a:lnSpc>
                <a:spcPct val="100000"/>
              </a:lnSpc>
              <a:spcBef>
                <a:spcPts val="1600"/>
              </a:spcBef>
              <a:spcAft>
                <a:spcPts val="1600"/>
              </a:spcAft>
              <a:buClr>
                <a:schemeClr val="dk1"/>
              </a:buClr>
              <a:buSzPts val="1400"/>
              <a:buFont typeface="Hind"/>
              <a:buChar char="■"/>
              <a:defRPr sz="1400" b="0" i="0" u="none" strike="noStrike" cap="none">
                <a:solidFill>
                  <a:schemeClr val="dk1"/>
                </a:solidFill>
                <a:latin typeface="Hind"/>
                <a:ea typeface="Hind"/>
                <a:cs typeface="Hind"/>
                <a:sym typeface="Hind"/>
              </a:defRPr>
            </a:lvl9pPr>
          </a:lstStyle>
          <a:p>
            <a:pPr marL="0" indent="0" algn="ctr">
              <a:buFont typeface="Hind"/>
              <a:buNone/>
            </a:pPr>
            <a:r>
              <a:rPr lang="en-US">
                <a:solidFill>
                  <a:schemeClr val="bg1"/>
                </a:solidFill>
              </a:rPr>
              <a:t>You can replace the image on the screen with your own work. Just right-click on it and select “Replace image”</a:t>
            </a:r>
            <a:endParaRPr lang="en-US" dirty="0">
              <a:solidFill>
                <a:schemeClr val="bg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288"/>
        <p:cNvGrpSpPr/>
        <p:nvPr/>
      </p:nvGrpSpPr>
      <p:grpSpPr>
        <a:xfrm>
          <a:off x="0" y="0"/>
          <a:ext cx="0" cy="0"/>
          <a:chOff x="0" y="0"/>
          <a:chExt cx="0" cy="0"/>
        </a:xfrm>
      </p:grpSpPr>
      <p:sp>
        <p:nvSpPr>
          <p:cNvPr id="1293" name="Google Shape;1293;p49"/>
          <p:cNvSpPr txBox="1">
            <a:spLocks noGrp="1"/>
          </p:cNvSpPr>
          <p:nvPr>
            <p:ph type="subTitle" idx="4294967295"/>
          </p:nvPr>
        </p:nvSpPr>
        <p:spPr>
          <a:xfrm>
            <a:off x="5994350" y="1582600"/>
            <a:ext cx="2649900" cy="2511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GB" sz="1600"/>
              <a:t>JOB: Teacher</a:t>
            </a:r>
            <a:endParaRPr sz="1600"/>
          </a:p>
        </p:txBody>
      </p:sp>
      <p:sp>
        <p:nvSpPr>
          <p:cNvPr id="1294" name="Google Shape;1294;p49"/>
          <p:cNvSpPr txBox="1">
            <a:spLocks noGrp="1"/>
          </p:cNvSpPr>
          <p:nvPr>
            <p:ph type="subTitle" idx="4294967295"/>
          </p:nvPr>
        </p:nvSpPr>
        <p:spPr>
          <a:xfrm>
            <a:off x="5994350" y="1878950"/>
            <a:ext cx="2649900" cy="2511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GB" sz="1600"/>
              <a:t>INCOME RANGE: $2.500/mo</a:t>
            </a:r>
            <a:endParaRPr sz="1600"/>
          </a:p>
        </p:txBody>
      </p:sp>
      <p:sp>
        <p:nvSpPr>
          <p:cNvPr id="1295" name="Google Shape;1295;p49"/>
          <p:cNvSpPr txBox="1">
            <a:spLocks noGrp="1"/>
          </p:cNvSpPr>
          <p:nvPr>
            <p:ph type="subTitle" idx="4294967295"/>
          </p:nvPr>
        </p:nvSpPr>
        <p:spPr>
          <a:xfrm>
            <a:off x="5994350" y="2175300"/>
            <a:ext cx="2649900" cy="2511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GB" sz="1600"/>
              <a:t>MARITAL STATUS: Married</a:t>
            </a:r>
            <a:endParaRPr sz="1600"/>
          </a:p>
        </p:txBody>
      </p:sp>
      <p:sp>
        <p:nvSpPr>
          <p:cNvPr id="1296" name="Google Shape;1296;p49"/>
          <p:cNvSpPr txBox="1">
            <a:spLocks noGrp="1"/>
          </p:cNvSpPr>
          <p:nvPr>
            <p:ph type="subTitle" idx="4294967295"/>
          </p:nvPr>
        </p:nvSpPr>
        <p:spPr>
          <a:xfrm>
            <a:off x="5994350" y="2471650"/>
            <a:ext cx="2649900" cy="2511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GB" sz="1600"/>
              <a:t>HOBBIES: Sports and music</a:t>
            </a:r>
            <a:endParaRPr sz="1600"/>
          </a:p>
        </p:txBody>
      </p:sp>
      <p:sp>
        <p:nvSpPr>
          <p:cNvPr id="1297" name="Google Shape;1297;p49"/>
          <p:cNvSpPr txBox="1">
            <a:spLocks noGrp="1"/>
          </p:cNvSpPr>
          <p:nvPr>
            <p:ph type="subTitle" idx="4294967295"/>
          </p:nvPr>
        </p:nvSpPr>
        <p:spPr>
          <a:xfrm>
            <a:off x="5994350" y="3282000"/>
            <a:ext cx="973800" cy="2511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GB" sz="1600"/>
              <a:t>Sporty</a:t>
            </a:r>
            <a:endParaRPr sz="1600"/>
          </a:p>
        </p:txBody>
      </p:sp>
      <p:sp>
        <p:nvSpPr>
          <p:cNvPr id="1298" name="Google Shape;1298;p49"/>
          <p:cNvSpPr txBox="1">
            <a:spLocks noGrp="1"/>
          </p:cNvSpPr>
          <p:nvPr>
            <p:ph type="subTitle" idx="4294967295"/>
          </p:nvPr>
        </p:nvSpPr>
        <p:spPr>
          <a:xfrm>
            <a:off x="5994350" y="3578350"/>
            <a:ext cx="973800" cy="2511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GB" sz="1600"/>
              <a:t>Curious</a:t>
            </a:r>
            <a:endParaRPr sz="1600"/>
          </a:p>
        </p:txBody>
      </p:sp>
      <p:sp>
        <p:nvSpPr>
          <p:cNvPr id="1299" name="Google Shape;1299;p49"/>
          <p:cNvSpPr txBox="1">
            <a:spLocks noGrp="1"/>
          </p:cNvSpPr>
          <p:nvPr>
            <p:ph type="subTitle" idx="4294967295"/>
          </p:nvPr>
        </p:nvSpPr>
        <p:spPr>
          <a:xfrm>
            <a:off x="5994350" y="3874700"/>
            <a:ext cx="973800" cy="2511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GB" sz="1600"/>
              <a:t>Kind</a:t>
            </a:r>
            <a:endParaRPr sz="1600"/>
          </a:p>
        </p:txBody>
      </p:sp>
      <p:sp>
        <p:nvSpPr>
          <p:cNvPr id="1300" name="Google Shape;1300;p49"/>
          <p:cNvSpPr txBox="1">
            <a:spLocks noGrp="1"/>
          </p:cNvSpPr>
          <p:nvPr>
            <p:ph type="subTitle" idx="4294967295"/>
          </p:nvPr>
        </p:nvSpPr>
        <p:spPr>
          <a:xfrm>
            <a:off x="5994350" y="4171050"/>
            <a:ext cx="973800" cy="2511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GB" sz="1600"/>
              <a:t>Friendly</a:t>
            </a:r>
            <a:endParaRPr sz="1600"/>
          </a:p>
        </p:txBody>
      </p:sp>
      <p:cxnSp>
        <p:nvCxnSpPr>
          <p:cNvPr id="1318" name="Google Shape;1318;p49"/>
          <p:cNvCxnSpPr/>
          <p:nvPr/>
        </p:nvCxnSpPr>
        <p:spPr>
          <a:xfrm>
            <a:off x="5765738" y="1580096"/>
            <a:ext cx="0" cy="1159200"/>
          </a:xfrm>
          <a:prstGeom prst="straightConnector1">
            <a:avLst/>
          </a:prstGeom>
          <a:noFill/>
          <a:ln w="76200" cap="flat" cmpd="sng">
            <a:solidFill>
              <a:schemeClr val="accent3"/>
            </a:solidFill>
            <a:prstDash val="solid"/>
            <a:round/>
            <a:headEnd type="none" w="med" len="med"/>
            <a:tailEnd type="none" w="med" len="med"/>
          </a:ln>
        </p:spPr>
      </p:cxnSp>
      <p:sp>
        <p:nvSpPr>
          <p:cNvPr id="1319" name="Google Shape;1319;p49"/>
          <p:cNvSpPr/>
          <p:nvPr/>
        </p:nvSpPr>
        <p:spPr>
          <a:xfrm>
            <a:off x="6968138" y="3367190"/>
            <a:ext cx="80700" cy="8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49"/>
          <p:cNvSpPr/>
          <p:nvPr/>
        </p:nvSpPr>
        <p:spPr>
          <a:xfrm>
            <a:off x="7186038" y="3367190"/>
            <a:ext cx="80700" cy="8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49"/>
          <p:cNvSpPr/>
          <p:nvPr/>
        </p:nvSpPr>
        <p:spPr>
          <a:xfrm>
            <a:off x="7403938" y="3367190"/>
            <a:ext cx="80700" cy="8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49"/>
          <p:cNvSpPr/>
          <p:nvPr/>
        </p:nvSpPr>
        <p:spPr>
          <a:xfrm>
            <a:off x="7621838" y="3367190"/>
            <a:ext cx="80700" cy="8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49"/>
          <p:cNvSpPr/>
          <p:nvPr/>
        </p:nvSpPr>
        <p:spPr>
          <a:xfrm>
            <a:off x="7839738" y="3367190"/>
            <a:ext cx="80700" cy="80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49"/>
          <p:cNvSpPr/>
          <p:nvPr/>
        </p:nvSpPr>
        <p:spPr>
          <a:xfrm>
            <a:off x="6968138" y="3663540"/>
            <a:ext cx="80700" cy="8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49"/>
          <p:cNvSpPr/>
          <p:nvPr/>
        </p:nvSpPr>
        <p:spPr>
          <a:xfrm>
            <a:off x="7186038" y="3663540"/>
            <a:ext cx="80700" cy="8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49"/>
          <p:cNvSpPr/>
          <p:nvPr/>
        </p:nvSpPr>
        <p:spPr>
          <a:xfrm>
            <a:off x="7403938" y="3663540"/>
            <a:ext cx="80700" cy="80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49"/>
          <p:cNvSpPr/>
          <p:nvPr/>
        </p:nvSpPr>
        <p:spPr>
          <a:xfrm>
            <a:off x="7621838" y="3663540"/>
            <a:ext cx="80700" cy="80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49"/>
          <p:cNvSpPr/>
          <p:nvPr/>
        </p:nvSpPr>
        <p:spPr>
          <a:xfrm>
            <a:off x="7839738" y="3663540"/>
            <a:ext cx="80700" cy="80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49"/>
          <p:cNvSpPr/>
          <p:nvPr/>
        </p:nvSpPr>
        <p:spPr>
          <a:xfrm>
            <a:off x="6968138" y="3959890"/>
            <a:ext cx="80700" cy="8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49"/>
          <p:cNvSpPr/>
          <p:nvPr/>
        </p:nvSpPr>
        <p:spPr>
          <a:xfrm>
            <a:off x="7186038" y="3959890"/>
            <a:ext cx="80700" cy="8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49"/>
          <p:cNvSpPr/>
          <p:nvPr/>
        </p:nvSpPr>
        <p:spPr>
          <a:xfrm>
            <a:off x="7403938" y="3959890"/>
            <a:ext cx="80700" cy="8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49"/>
          <p:cNvSpPr/>
          <p:nvPr/>
        </p:nvSpPr>
        <p:spPr>
          <a:xfrm>
            <a:off x="7621838" y="3959890"/>
            <a:ext cx="80700" cy="8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49"/>
          <p:cNvSpPr/>
          <p:nvPr/>
        </p:nvSpPr>
        <p:spPr>
          <a:xfrm>
            <a:off x="7839738" y="3959890"/>
            <a:ext cx="80700" cy="80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49"/>
          <p:cNvSpPr/>
          <p:nvPr/>
        </p:nvSpPr>
        <p:spPr>
          <a:xfrm>
            <a:off x="6968138" y="4256240"/>
            <a:ext cx="80700" cy="8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49"/>
          <p:cNvSpPr/>
          <p:nvPr/>
        </p:nvSpPr>
        <p:spPr>
          <a:xfrm>
            <a:off x="7186038" y="4256240"/>
            <a:ext cx="80700" cy="8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49"/>
          <p:cNvSpPr/>
          <p:nvPr/>
        </p:nvSpPr>
        <p:spPr>
          <a:xfrm>
            <a:off x="7403938" y="4256240"/>
            <a:ext cx="80700" cy="8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49"/>
          <p:cNvSpPr/>
          <p:nvPr/>
        </p:nvSpPr>
        <p:spPr>
          <a:xfrm>
            <a:off x="7621838" y="4256240"/>
            <a:ext cx="80700" cy="80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49"/>
          <p:cNvSpPr/>
          <p:nvPr/>
        </p:nvSpPr>
        <p:spPr>
          <a:xfrm>
            <a:off x="7839738" y="4256240"/>
            <a:ext cx="80700" cy="80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339" name="Google Shape;1339;p49"/>
          <p:cNvCxnSpPr/>
          <p:nvPr/>
        </p:nvCxnSpPr>
        <p:spPr>
          <a:xfrm>
            <a:off x="5765738" y="3253946"/>
            <a:ext cx="0" cy="1159200"/>
          </a:xfrm>
          <a:prstGeom prst="straightConnector1">
            <a:avLst/>
          </a:prstGeom>
          <a:noFill/>
          <a:ln w="76200" cap="flat" cmpd="sng">
            <a:solidFill>
              <a:schemeClr val="accent3"/>
            </a:solidFill>
            <a:prstDash val="solid"/>
            <a:round/>
            <a:headEnd type="none" w="med" len="med"/>
            <a:tailEnd type="none" w="med" len="med"/>
          </a:ln>
        </p:spPr>
      </p:cxnSp>
      <p:sp>
        <p:nvSpPr>
          <p:cNvPr id="1340" name="Google Shape;1340;p49"/>
          <p:cNvSpPr txBox="1">
            <a:spLocks noGrp="1"/>
          </p:cNvSpPr>
          <p:nvPr>
            <p:ph type="title"/>
          </p:nvPr>
        </p:nvSpPr>
        <p:spPr>
          <a:xfrm>
            <a:off x="540000" y="170778"/>
            <a:ext cx="8100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dirty="0">
                <a:solidFill>
                  <a:srgbClr val="FFC000"/>
                </a:solidFill>
              </a:rPr>
              <a:t>BUYER PERSONA</a:t>
            </a:r>
            <a:endParaRPr dirty="0">
              <a:solidFill>
                <a:srgbClr val="FFC000"/>
              </a:solidFill>
            </a:endParaRPr>
          </a:p>
        </p:txBody>
      </p:sp>
      <p:pic>
        <p:nvPicPr>
          <p:cNvPr id="2" name="Imagen 1"/>
          <p:cNvPicPr>
            <a:picLocks noChangeAspect="1"/>
          </p:cNvPicPr>
          <p:nvPr/>
        </p:nvPicPr>
        <p:blipFill>
          <a:blip r:embed="rId3"/>
          <a:stretch>
            <a:fillRect/>
          </a:stretch>
        </p:blipFill>
        <p:spPr>
          <a:xfrm>
            <a:off x="1633916" y="1119121"/>
            <a:ext cx="2429952" cy="3659450"/>
          </a:xfrm>
          <a:prstGeom prst="rect">
            <a:avLst/>
          </a:prstGeom>
        </p:spPr>
      </p:pic>
      <p:sp>
        <p:nvSpPr>
          <p:cNvPr id="3" name="Rectángulo 2"/>
          <p:cNvSpPr/>
          <p:nvPr/>
        </p:nvSpPr>
        <p:spPr>
          <a:xfrm>
            <a:off x="540000" y="4778571"/>
            <a:ext cx="7937250" cy="1934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801"/>
        <p:cNvGrpSpPr/>
        <p:nvPr/>
      </p:nvGrpSpPr>
      <p:grpSpPr>
        <a:xfrm>
          <a:off x="0" y="0"/>
          <a:ext cx="0" cy="0"/>
          <a:chOff x="0" y="0"/>
          <a:chExt cx="0" cy="0"/>
        </a:xfrm>
      </p:grpSpPr>
      <p:sp>
        <p:nvSpPr>
          <p:cNvPr id="2802" name="Google Shape;2802;p72"/>
          <p:cNvSpPr txBox="1">
            <a:spLocks noGrp="1"/>
          </p:cNvSpPr>
          <p:nvPr>
            <p:ph type="subTitle" idx="1"/>
          </p:nvPr>
        </p:nvSpPr>
        <p:spPr>
          <a:xfrm>
            <a:off x="5052900" y="3488475"/>
            <a:ext cx="2560200" cy="38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Priest John Adams</a:t>
            </a:r>
            <a:endParaRPr/>
          </a:p>
        </p:txBody>
      </p:sp>
      <p:sp>
        <p:nvSpPr>
          <p:cNvPr id="2803" name="Google Shape;2803;p72"/>
          <p:cNvSpPr txBox="1">
            <a:spLocks noGrp="1"/>
          </p:cNvSpPr>
          <p:nvPr>
            <p:ph type="subTitle" idx="2"/>
          </p:nvPr>
        </p:nvSpPr>
        <p:spPr>
          <a:xfrm>
            <a:off x="1528639" y="3488475"/>
            <a:ext cx="2564700" cy="38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Priest Jack Morton</a:t>
            </a:r>
            <a:endParaRPr/>
          </a:p>
        </p:txBody>
      </p:sp>
      <p:sp>
        <p:nvSpPr>
          <p:cNvPr id="2804" name="Google Shape;2804;p72"/>
          <p:cNvSpPr txBox="1">
            <a:spLocks noGrp="1"/>
          </p:cNvSpPr>
          <p:nvPr>
            <p:ph type="subTitle" idx="3"/>
          </p:nvPr>
        </p:nvSpPr>
        <p:spPr>
          <a:xfrm>
            <a:off x="5050650" y="3824250"/>
            <a:ext cx="2564700" cy="56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You can speak a bit about this person here</a:t>
            </a:r>
            <a:endParaRPr/>
          </a:p>
        </p:txBody>
      </p:sp>
      <p:sp>
        <p:nvSpPr>
          <p:cNvPr id="2805" name="Google Shape;2805;p72"/>
          <p:cNvSpPr txBox="1">
            <a:spLocks noGrp="1"/>
          </p:cNvSpPr>
          <p:nvPr>
            <p:ph type="subTitle" idx="4"/>
          </p:nvPr>
        </p:nvSpPr>
        <p:spPr>
          <a:xfrm>
            <a:off x="1528638" y="3872475"/>
            <a:ext cx="2564700" cy="564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You can speak a bit about this person here</a:t>
            </a:r>
            <a:endParaRPr/>
          </a:p>
        </p:txBody>
      </p:sp>
      <p:sp>
        <p:nvSpPr>
          <p:cNvPr id="2806" name="Google Shape;2806;p72"/>
          <p:cNvSpPr txBox="1">
            <a:spLocks noGrp="1"/>
          </p:cNvSpPr>
          <p:nvPr>
            <p:ph type="title"/>
          </p:nvPr>
        </p:nvSpPr>
        <p:spPr>
          <a:xfrm>
            <a:off x="720000" y="672775"/>
            <a:ext cx="7704000" cy="564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rgbClr val="A536D6"/>
                </a:solidFill>
              </a:rPr>
              <a:t>Our priests</a:t>
            </a:r>
            <a:endParaRPr dirty="0">
              <a:solidFill>
                <a:srgbClr val="A536D6"/>
              </a:solidFill>
            </a:endParaRPr>
          </a:p>
        </p:txBody>
      </p:sp>
      <p:sp>
        <p:nvSpPr>
          <p:cNvPr id="2809" name="Google Shape;2809;p72"/>
          <p:cNvSpPr/>
          <p:nvPr/>
        </p:nvSpPr>
        <p:spPr>
          <a:xfrm>
            <a:off x="918451" y="3985771"/>
            <a:ext cx="463128" cy="640803"/>
          </a:xfrm>
          <a:custGeom>
            <a:avLst/>
            <a:gdLst/>
            <a:ahLst/>
            <a:cxnLst/>
            <a:rect l="l" t="t" r="r" b="b"/>
            <a:pathLst>
              <a:path w="10085" h="13954" extrusionOk="0">
                <a:moveTo>
                  <a:pt x="1738" y="1"/>
                </a:moveTo>
                <a:cubicBezTo>
                  <a:pt x="1738" y="1"/>
                  <a:pt x="1220" y="2606"/>
                  <a:pt x="1550" y="4043"/>
                </a:cubicBezTo>
                <a:cubicBezTo>
                  <a:pt x="1732" y="4832"/>
                  <a:pt x="2017" y="5443"/>
                  <a:pt x="2236" y="5830"/>
                </a:cubicBezTo>
                <a:cubicBezTo>
                  <a:pt x="1488" y="4897"/>
                  <a:pt x="916" y="3946"/>
                  <a:pt x="554" y="3022"/>
                </a:cubicBezTo>
                <a:cubicBezTo>
                  <a:pt x="584" y="2700"/>
                  <a:pt x="648" y="1884"/>
                  <a:pt x="513" y="1399"/>
                </a:cubicBezTo>
                <a:cubicBezTo>
                  <a:pt x="343" y="788"/>
                  <a:pt x="154" y="300"/>
                  <a:pt x="154" y="300"/>
                </a:cubicBezTo>
                <a:lnTo>
                  <a:pt x="154" y="300"/>
                </a:lnTo>
                <a:cubicBezTo>
                  <a:pt x="154" y="300"/>
                  <a:pt x="0" y="1458"/>
                  <a:pt x="209" y="2382"/>
                </a:cubicBezTo>
                <a:lnTo>
                  <a:pt x="207" y="2382"/>
                </a:lnTo>
                <a:cubicBezTo>
                  <a:pt x="209" y="2397"/>
                  <a:pt x="215" y="2409"/>
                  <a:pt x="218" y="2419"/>
                </a:cubicBezTo>
                <a:cubicBezTo>
                  <a:pt x="250" y="2561"/>
                  <a:pt x="291" y="2694"/>
                  <a:pt x="345" y="2817"/>
                </a:cubicBezTo>
                <a:cubicBezTo>
                  <a:pt x="793" y="4090"/>
                  <a:pt x="1650" y="5420"/>
                  <a:pt x="2814" y="6693"/>
                </a:cubicBezTo>
                <a:cubicBezTo>
                  <a:pt x="2534" y="6517"/>
                  <a:pt x="1980" y="6203"/>
                  <a:pt x="1437" y="6082"/>
                </a:cubicBezTo>
                <a:cubicBezTo>
                  <a:pt x="1128" y="6015"/>
                  <a:pt x="861" y="5995"/>
                  <a:pt x="653" y="5995"/>
                </a:cubicBezTo>
                <a:cubicBezTo>
                  <a:pt x="337" y="5995"/>
                  <a:pt x="154" y="6041"/>
                  <a:pt x="154" y="6041"/>
                </a:cubicBezTo>
                <a:cubicBezTo>
                  <a:pt x="154" y="6041"/>
                  <a:pt x="1731" y="7020"/>
                  <a:pt x="2565" y="7020"/>
                </a:cubicBezTo>
                <a:cubicBezTo>
                  <a:pt x="2744" y="7020"/>
                  <a:pt x="2889" y="6975"/>
                  <a:pt x="2976" y="6865"/>
                </a:cubicBezTo>
                <a:cubicBezTo>
                  <a:pt x="3932" y="7880"/>
                  <a:pt x="5084" y="8855"/>
                  <a:pt x="6379" y="9737"/>
                </a:cubicBezTo>
                <a:cubicBezTo>
                  <a:pt x="5692" y="9485"/>
                  <a:pt x="4247" y="9126"/>
                  <a:pt x="3427" y="9069"/>
                </a:cubicBezTo>
                <a:cubicBezTo>
                  <a:pt x="3385" y="9065"/>
                  <a:pt x="3340" y="9064"/>
                  <a:pt x="3294" y="9064"/>
                </a:cubicBezTo>
                <a:cubicBezTo>
                  <a:pt x="2228" y="9064"/>
                  <a:pt x="156" y="9862"/>
                  <a:pt x="156" y="9862"/>
                </a:cubicBezTo>
                <a:cubicBezTo>
                  <a:pt x="156" y="9862"/>
                  <a:pt x="978" y="10219"/>
                  <a:pt x="2456" y="10514"/>
                </a:cubicBezTo>
                <a:cubicBezTo>
                  <a:pt x="2943" y="10610"/>
                  <a:pt x="3396" y="10655"/>
                  <a:pt x="3805" y="10655"/>
                </a:cubicBezTo>
                <a:cubicBezTo>
                  <a:pt x="4635" y="10655"/>
                  <a:pt x="5283" y="10472"/>
                  <a:pt x="5664" y="10175"/>
                </a:cubicBezTo>
                <a:cubicBezTo>
                  <a:pt x="5996" y="9916"/>
                  <a:pt x="6301" y="9861"/>
                  <a:pt x="6496" y="9861"/>
                </a:cubicBezTo>
                <a:cubicBezTo>
                  <a:pt x="6524" y="9861"/>
                  <a:pt x="6549" y="9862"/>
                  <a:pt x="6572" y="9864"/>
                </a:cubicBezTo>
                <a:cubicBezTo>
                  <a:pt x="6611" y="9891"/>
                  <a:pt x="6647" y="9915"/>
                  <a:pt x="6684" y="9940"/>
                </a:cubicBezTo>
                <a:cubicBezTo>
                  <a:pt x="7760" y="10647"/>
                  <a:pt x="8509" y="11420"/>
                  <a:pt x="9029" y="12147"/>
                </a:cubicBezTo>
                <a:cubicBezTo>
                  <a:pt x="8693" y="11937"/>
                  <a:pt x="7813" y="11457"/>
                  <a:pt x="6773" y="11457"/>
                </a:cubicBezTo>
                <a:cubicBezTo>
                  <a:pt x="6709" y="11457"/>
                  <a:pt x="6645" y="11459"/>
                  <a:pt x="6580" y="11463"/>
                </a:cubicBezTo>
                <a:cubicBezTo>
                  <a:pt x="5409" y="11533"/>
                  <a:pt x="4873" y="11820"/>
                  <a:pt x="4343" y="11820"/>
                </a:cubicBezTo>
                <a:cubicBezTo>
                  <a:pt x="4228" y="11820"/>
                  <a:pt x="4114" y="11806"/>
                  <a:pt x="3993" y="11774"/>
                </a:cubicBezTo>
                <a:cubicBezTo>
                  <a:pt x="3768" y="11713"/>
                  <a:pt x="3540" y="11693"/>
                  <a:pt x="3337" y="11693"/>
                </a:cubicBezTo>
                <a:cubicBezTo>
                  <a:pt x="2932" y="11693"/>
                  <a:pt x="2624" y="11774"/>
                  <a:pt x="2624" y="11774"/>
                </a:cubicBezTo>
                <a:cubicBezTo>
                  <a:pt x="2624" y="11774"/>
                  <a:pt x="5262" y="12995"/>
                  <a:pt x="6993" y="12995"/>
                </a:cubicBezTo>
                <a:cubicBezTo>
                  <a:pt x="7087" y="12995"/>
                  <a:pt x="7178" y="12991"/>
                  <a:pt x="7266" y="12984"/>
                </a:cubicBezTo>
                <a:cubicBezTo>
                  <a:pt x="8632" y="12865"/>
                  <a:pt x="9033" y="12463"/>
                  <a:pt x="9138" y="12307"/>
                </a:cubicBezTo>
                <a:cubicBezTo>
                  <a:pt x="9554" y="12918"/>
                  <a:pt x="9808" y="13492"/>
                  <a:pt x="9962" y="13953"/>
                </a:cubicBezTo>
                <a:cubicBezTo>
                  <a:pt x="10003" y="13947"/>
                  <a:pt x="10044" y="13939"/>
                  <a:pt x="10085" y="13928"/>
                </a:cubicBezTo>
                <a:cubicBezTo>
                  <a:pt x="9923" y="13443"/>
                  <a:pt x="9646" y="12820"/>
                  <a:pt x="9183" y="12155"/>
                </a:cubicBezTo>
                <a:cubicBezTo>
                  <a:pt x="9205" y="11737"/>
                  <a:pt x="9269" y="10081"/>
                  <a:pt x="8828" y="9255"/>
                </a:cubicBezTo>
                <a:cubicBezTo>
                  <a:pt x="8322" y="8304"/>
                  <a:pt x="7894" y="8230"/>
                  <a:pt x="7432" y="7255"/>
                </a:cubicBezTo>
                <a:cubicBezTo>
                  <a:pt x="6971" y="6279"/>
                  <a:pt x="6488" y="5371"/>
                  <a:pt x="6488" y="5371"/>
                </a:cubicBezTo>
                <a:lnTo>
                  <a:pt x="6488" y="5371"/>
                </a:lnTo>
                <a:cubicBezTo>
                  <a:pt x="6488" y="5371"/>
                  <a:pt x="6192" y="7714"/>
                  <a:pt x="6846" y="8958"/>
                </a:cubicBezTo>
                <a:cubicBezTo>
                  <a:pt x="7164" y="9561"/>
                  <a:pt x="7719" y="10352"/>
                  <a:pt x="8209" y="11008"/>
                </a:cubicBezTo>
                <a:cubicBezTo>
                  <a:pt x="7808" y="10610"/>
                  <a:pt x="7326" y="10219"/>
                  <a:pt x="6756" y="9845"/>
                </a:cubicBezTo>
                <a:cubicBezTo>
                  <a:pt x="6635" y="9766"/>
                  <a:pt x="6516" y="9686"/>
                  <a:pt x="6397" y="9604"/>
                </a:cubicBezTo>
                <a:cubicBezTo>
                  <a:pt x="6287" y="9173"/>
                  <a:pt x="5809" y="7388"/>
                  <a:pt x="5268" y="6318"/>
                </a:cubicBezTo>
                <a:cubicBezTo>
                  <a:pt x="4653" y="5096"/>
                  <a:pt x="4040" y="3832"/>
                  <a:pt x="4020" y="3303"/>
                </a:cubicBezTo>
                <a:cubicBezTo>
                  <a:pt x="3997" y="2776"/>
                  <a:pt x="3936" y="1884"/>
                  <a:pt x="3936" y="1884"/>
                </a:cubicBezTo>
                <a:cubicBezTo>
                  <a:pt x="3936" y="1884"/>
                  <a:pt x="3218" y="4420"/>
                  <a:pt x="3534" y="5939"/>
                </a:cubicBezTo>
                <a:cubicBezTo>
                  <a:pt x="3739" y="6916"/>
                  <a:pt x="4335" y="7824"/>
                  <a:pt x="4735" y="8347"/>
                </a:cubicBezTo>
                <a:cubicBezTo>
                  <a:pt x="3927" y="7675"/>
                  <a:pt x="3204" y="6970"/>
                  <a:pt x="2585" y="6250"/>
                </a:cubicBezTo>
                <a:cubicBezTo>
                  <a:pt x="2679" y="6015"/>
                  <a:pt x="2935" y="5186"/>
                  <a:pt x="2554" y="3811"/>
                </a:cubicBezTo>
                <a:cubicBezTo>
                  <a:pt x="2097" y="2163"/>
                  <a:pt x="1738" y="1"/>
                  <a:pt x="17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72"/>
          <p:cNvSpPr/>
          <p:nvPr/>
        </p:nvSpPr>
        <p:spPr>
          <a:xfrm>
            <a:off x="7762425" y="3990093"/>
            <a:ext cx="463117" cy="632159"/>
          </a:xfrm>
          <a:custGeom>
            <a:avLst/>
            <a:gdLst/>
            <a:ahLst/>
            <a:cxnLst/>
            <a:rect l="l" t="t" r="r" b="b"/>
            <a:pathLst>
              <a:path w="9936" h="13562" extrusionOk="0">
                <a:moveTo>
                  <a:pt x="8198" y="1"/>
                </a:moveTo>
                <a:cubicBezTo>
                  <a:pt x="8198" y="1"/>
                  <a:pt x="7839" y="2163"/>
                  <a:pt x="7382" y="3811"/>
                </a:cubicBezTo>
                <a:cubicBezTo>
                  <a:pt x="7001" y="5193"/>
                  <a:pt x="7259" y="6023"/>
                  <a:pt x="7351" y="6252"/>
                </a:cubicBezTo>
                <a:cubicBezTo>
                  <a:pt x="6730" y="6976"/>
                  <a:pt x="6007" y="7681"/>
                  <a:pt x="5197" y="8355"/>
                </a:cubicBezTo>
                <a:cubicBezTo>
                  <a:pt x="5597" y="7833"/>
                  <a:pt x="6197" y="6921"/>
                  <a:pt x="6404" y="5939"/>
                </a:cubicBezTo>
                <a:cubicBezTo>
                  <a:pt x="6720" y="4420"/>
                  <a:pt x="6002" y="1884"/>
                  <a:pt x="6002" y="1884"/>
                </a:cubicBezTo>
                <a:cubicBezTo>
                  <a:pt x="6002" y="1884"/>
                  <a:pt x="5941" y="2776"/>
                  <a:pt x="5916" y="3303"/>
                </a:cubicBezTo>
                <a:cubicBezTo>
                  <a:pt x="5896" y="3832"/>
                  <a:pt x="5285" y="5096"/>
                  <a:pt x="4670" y="6320"/>
                </a:cubicBezTo>
                <a:cubicBezTo>
                  <a:pt x="4129" y="7392"/>
                  <a:pt x="3649" y="9185"/>
                  <a:pt x="3541" y="9606"/>
                </a:cubicBezTo>
                <a:lnTo>
                  <a:pt x="3186" y="9845"/>
                </a:lnTo>
                <a:cubicBezTo>
                  <a:pt x="2606" y="10225"/>
                  <a:pt x="2122" y="10624"/>
                  <a:pt x="1719" y="11024"/>
                </a:cubicBezTo>
                <a:cubicBezTo>
                  <a:pt x="2210" y="10364"/>
                  <a:pt x="2774" y="9565"/>
                  <a:pt x="3092" y="8958"/>
                </a:cubicBezTo>
                <a:cubicBezTo>
                  <a:pt x="3744" y="7714"/>
                  <a:pt x="3451" y="5371"/>
                  <a:pt x="3451" y="5371"/>
                </a:cubicBezTo>
                <a:lnTo>
                  <a:pt x="3451" y="5371"/>
                </a:lnTo>
                <a:cubicBezTo>
                  <a:pt x="3450" y="5371"/>
                  <a:pt x="2965" y="6279"/>
                  <a:pt x="2504" y="7255"/>
                </a:cubicBezTo>
                <a:cubicBezTo>
                  <a:pt x="2042" y="8230"/>
                  <a:pt x="1616" y="8304"/>
                  <a:pt x="1108" y="9255"/>
                </a:cubicBezTo>
                <a:cubicBezTo>
                  <a:pt x="665" y="10085"/>
                  <a:pt x="731" y="11756"/>
                  <a:pt x="755" y="12164"/>
                </a:cubicBezTo>
                <a:cubicBezTo>
                  <a:pt x="411" y="12658"/>
                  <a:pt x="171" y="13129"/>
                  <a:pt x="1" y="13541"/>
                </a:cubicBezTo>
                <a:cubicBezTo>
                  <a:pt x="42" y="13549"/>
                  <a:pt x="83" y="13555"/>
                  <a:pt x="124" y="13562"/>
                </a:cubicBezTo>
                <a:cubicBezTo>
                  <a:pt x="282" y="13186"/>
                  <a:pt x="499" y="12762"/>
                  <a:pt x="798" y="12317"/>
                </a:cubicBezTo>
                <a:cubicBezTo>
                  <a:pt x="905" y="12473"/>
                  <a:pt x="1311" y="12873"/>
                  <a:pt x="2672" y="12992"/>
                </a:cubicBezTo>
                <a:cubicBezTo>
                  <a:pt x="2760" y="12999"/>
                  <a:pt x="2851" y="13003"/>
                  <a:pt x="2945" y="13003"/>
                </a:cubicBezTo>
                <a:cubicBezTo>
                  <a:pt x="4674" y="13003"/>
                  <a:pt x="7314" y="11780"/>
                  <a:pt x="7314" y="11780"/>
                </a:cubicBezTo>
                <a:cubicBezTo>
                  <a:pt x="7314" y="11780"/>
                  <a:pt x="7005" y="11700"/>
                  <a:pt x="6599" y="11700"/>
                </a:cubicBezTo>
                <a:cubicBezTo>
                  <a:pt x="6396" y="11700"/>
                  <a:pt x="6168" y="11720"/>
                  <a:pt x="5943" y="11780"/>
                </a:cubicBezTo>
                <a:cubicBezTo>
                  <a:pt x="5821" y="11813"/>
                  <a:pt x="5706" y="11827"/>
                  <a:pt x="5590" y="11827"/>
                </a:cubicBezTo>
                <a:cubicBezTo>
                  <a:pt x="5062" y="11827"/>
                  <a:pt x="4526" y="11541"/>
                  <a:pt x="3358" y="11471"/>
                </a:cubicBezTo>
                <a:cubicBezTo>
                  <a:pt x="3293" y="11467"/>
                  <a:pt x="3228" y="11465"/>
                  <a:pt x="3164" y="11465"/>
                </a:cubicBezTo>
                <a:cubicBezTo>
                  <a:pt x="2125" y="11465"/>
                  <a:pt x="1251" y="11941"/>
                  <a:pt x="913" y="12153"/>
                </a:cubicBezTo>
                <a:cubicBezTo>
                  <a:pt x="1434" y="11428"/>
                  <a:pt x="2180" y="10653"/>
                  <a:pt x="3256" y="9948"/>
                </a:cubicBezTo>
                <a:cubicBezTo>
                  <a:pt x="3293" y="9921"/>
                  <a:pt x="3332" y="9897"/>
                  <a:pt x="3369" y="9872"/>
                </a:cubicBezTo>
                <a:cubicBezTo>
                  <a:pt x="3390" y="9871"/>
                  <a:pt x="3413" y="9870"/>
                  <a:pt x="3438" y="9870"/>
                </a:cubicBezTo>
                <a:cubicBezTo>
                  <a:pt x="3632" y="9870"/>
                  <a:pt x="3939" y="9922"/>
                  <a:pt x="4275" y="10182"/>
                </a:cubicBezTo>
                <a:cubicBezTo>
                  <a:pt x="4656" y="10479"/>
                  <a:pt x="5302" y="10662"/>
                  <a:pt x="6131" y="10662"/>
                </a:cubicBezTo>
                <a:cubicBezTo>
                  <a:pt x="6540" y="10662"/>
                  <a:pt x="6994" y="10617"/>
                  <a:pt x="7482" y="10520"/>
                </a:cubicBezTo>
                <a:cubicBezTo>
                  <a:pt x="8960" y="10227"/>
                  <a:pt x="9784" y="9870"/>
                  <a:pt x="9784" y="9870"/>
                </a:cubicBezTo>
                <a:cubicBezTo>
                  <a:pt x="9784" y="9870"/>
                  <a:pt x="7707" y="9070"/>
                  <a:pt x="6643" y="9070"/>
                </a:cubicBezTo>
                <a:cubicBezTo>
                  <a:pt x="6597" y="9070"/>
                  <a:pt x="6554" y="9072"/>
                  <a:pt x="6513" y="9075"/>
                </a:cubicBezTo>
                <a:cubicBezTo>
                  <a:pt x="5689" y="9134"/>
                  <a:pt x="4246" y="9491"/>
                  <a:pt x="3561" y="9741"/>
                </a:cubicBezTo>
                <a:cubicBezTo>
                  <a:pt x="4857" y="8860"/>
                  <a:pt x="6007" y="7884"/>
                  <a:pt x="6960" y="6869"/>
                </a:cubicBezTo>
                <a:cubicBezTo>
                  <a:pt x="7048" y="6978"/>
                  <a:pt x="7192" y="7023"/>
                  <a:pt x="7371" y="7023"/>
                </a:cubicBezTo>
                <a:cubicBezTo>
                  <a:pt x="8206" y="7023"/>
                  <a:pt x="9782" y="6047"/>
                  <a:pt x="9782" y="6047"/>
                </a:cubicBezTo>
                <a:cubicBezTo>
                  <a:pt x="9782" y="6047"/>
                  <a:pt x="9598" y="6001"/>
                  <a:pt x="9282" y="6001"/>
                </a:cubicBezTo>
                <a:cubicBezTo>
                  <a:pt x="9073" y="6001"/>
                  <a:pt x="8806" y="6021"/>
                  <a:pt x="8497" y="6088"/>
                </a:cubicBezTo>
                <a:cubicBezTo>
                  <a:pt x="7958" y="6205"/>
                  <a:pt x="7406" y="6517"/>
                  <a:pt x="7122" y="6695"/>
                </a:cubicBezTo>
                <a:cubicBezTo>
                  <a:pt x="8288" y="5420"/>
                  <a:pt x="9143" y="4090"/>
                  <a:pt x="9591" y="2817"/>
                </a:cubicBezTo>
                <a:cubicBezTo>
                  <a:pt x="9641" y="2700"/>
                  <a:pt x="9680" y="2575"/>
                  <a:pt x="9712" y="2444"/>
                </a:cubicBezTo>
                <a:cubicBezTo>
                  <a:pt x="9716" y="2423"/>
                  <a:pt x="9725" y="2407"/>
                  <a:pt x="9731" y="2387"/>
                </a:cubicBezTo>
                <a:lnTo>
                  <a:pt x="9727" y="2387"/>
                </a:lnTo>
                <a:cubicBezTo>
                  <a:pt x="9936" y="1460"/>
                  <a:pt x="9784" y="302"/>
                  <a:pt x="9784" y="302"/>
                </a:cubicBezTo>
                <a:lnTo>
                  <a:pt x="9784" y="302"/>
                </a:lnTo>
                <a:cubicBezTo>
                  <a:pt x="9784" y="302"/>
                  <a:pt x="9593" y="790"/>
                  <a:pt x="9425" y="1403"/>
                </a:cubicBezTo>
                <a:cubicBezTo>
                  <a:pt x="9292" y="1886"/>
                  <a:pt x="9354" y="2706"/>
                  <a:pt x="9384" y="3024"/>
                </a:cubicBezTo>
                <a:cubicBezTo>
                  <a:pt x="9020" y="3953"/>
                  <a:pt x="8444" y="4906"/>
                  <a:pt x="7693" y="5842"/>
                </a:cubicBezTo>
                <a:cubicBezTo>
                  <a:pt x="7913" y="5455"/>
                  <a:pt x="8206" y="4840"/>
                  <a:pt x="8388" y="4043"/>
                </a:cubicBezTo>
                <a:cubicBezTo>
                  <a:pt x="8718" y="2606"/>
                  <a:pt x="8198" y="1"/>
                  <a:pt x="81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72"/>
          <p:cNvSpPr/>
          <p:nvPr/>
        </p:nvSpPr>
        <p:spPr>
          <a:xfrm>
            <a:off x="4464283" y="2465038"/>
            <a:ext cx="216201" cy="213415"/>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72"/>
          <p:cNvSpPr/>
          <p:nvPr/>
        </p:nvSpPr>
        <p:spPr>
          <a:xfrm rot="368186">
            <a:off x="4701322" y="2611141"/>
            <a:ext cx="121493" cy="119993"/>
          </a:xfrm>
          <a:custGeom>
            <a:avLst/>
            <a:gdLst/>
            <a:ahLst/>
            <a:cxnLst/>
            <a:rect l="l" t="t" r="r" b="b"/>
            <a:pathLst>
              <a:path w="567" h="560" extrusionOk="0">
                <a:moveTo>
                  <a:pt x="284" y="0"/>
                </a:moveTo>
                <a:cubicBezTo>
                  <a:pt x="277" y="0"/>
                  <a:pt x="269" y="4"/>
                  <a:pt x="267" y="12"/>
                </a:cubicBezTo>
                <a:lnTo>
                  <a:pt x="208" y="205"/>
                </a:lnTo>
                <a:lnTo>
                  <a:pt x="15" y="263"/>
                </a:lnTo>
                <a:cubicBezTo>
                  <a:pt x="1" y="269"/>
                  <a:pt x="1" y="289"/>
                  <a:pt x="15" y="297"/>
                </a:cubicBezTo>
                <a:lnTo>
                  <a:pt x="208" y="355"/>
                </a:lnTo>
                <a:lnTo>
                  <a:pt x="267" y="547"/>
                </a:lnTo>
                <a:cubicBezTo>
                  <a:pt x="269" y="556"/>
                  <a:pt x="276" y="560"/>
                  <a:pt x="282" y="560"/>
                </a:cubicBezTo>
                <a:cubicBezTo>
                  <a:pt x="289" y="560"/>
                  <a:pt x="296" y="556"/>
                  <a:pt x="300" y="547"/>
                </a:cubicBezTo>
                <a:lnTo>
                  <a:pt x="360" y="355"/>
                </a:lnTo>
                <a:lnTo>
                  <a:pt x="552" y="297"/>
                </a:lnTo>
                <a:cubicBezTo>
                  <a:pt x="567" y="291"/>
                  <a:pt x="567" y="271"/>
                  <a:pt x="552" y="263"/>
                </a:cubicBezTo>
                <a:lnTo>
                  <a:pt x="360" y="205"/>
                </a:lnTo>
                <a:lnTo>
                  <a:pt x="300" y="12"/>
                </a:lnTo>
                <a:cubicBezTo>
                  <a:pt x="298" y="4"/>
                  <a:pt x="291" y="0"/>
                  <a:pt x="2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3" name="Google Shape;2813;p72"/>
          <p:cNvSpPr/>
          <p:nvPr/>
        </p:nvSpPr>
        <p:spPr>
          <a:xfrm rot="-1566369">
            <a:off x="4307797" y="2611141"/>
            <a:ext cx="121493" cy="119993"/>
          </a:xfrm>
          <a:custGeom>
            <a:avLst/>
            <a:gdLst/>
            <a:ahLst/>
            <a:cxnLst/>
            <a:rect l="l" t="t" r="r" b="b"/>
            <a:pathLst>
              <a:path w="567" h="560" extrusionOk="0">
                <a:moveTo>
                  <a:pt x="284" y="0"/>
                </a:moveTo>
                <a:cubicBezTo>
                  <a:pt x="277" y="0"/>
                  <a:pt x="269" y="4"/>
                  <a:pt x="267" y="12"/>
                </a:cubicBezTo>
                <a:lnTo>
                  <a:pt x="208" y="205"/>
                </a:lnTo>
                <a:lnTo>
                  <a:pt x="15" y="263"/>
                </a:lnTo>
                <a:cubicBezTo>
                  <a:pt x="1" y="269"/>
                  <a:pt x="1" y="289"/>
                  <a:pt x="15" y="297"/>
                </a:cubicBezTo>
                <a:lnTo>
                  <a:pt x="208" y="355"/>
                </a:lnTo>
                <a:lnTo>
                  <a:pt x="267" y="547"/>
                </a:lnTo>
                <a:cubicBezTo>
                  <a:pt x="269" y="556"/>
                  <a:pt x="276" y="560"/>
                  <a:pt x="282" y="560"/>
                </a:cubicBezTo>
                <a:cubicBezTo>
                  <a:pt x="289" y="560"/>
                  <a:pt x="296" y="556"/>
                  <a:pt x="300" y="547"/>
                </a:cubicBezTo>
                <a:lnTo>
                  <a:pt x="360" y="355"/>
                </a:lnTo>
                <a:lnTo>
                  <a:pt x="552" y="297"/>
                </a:lnTo>
                <a:cubicBezTo>
                  <a:pt x="567" y="291"/>
                  <a:pt x="567" y="271"/>
                  <a:pt x="552" y="263"/>
                </a:cubicBezTo>
                <a:lnTo>
                  <a:pt x="360" y="205"/>
                </a:lnTo>
                <a:lnTo>
                  <a:pt x="300" y="12"/>
                </a:lnTo>
                <a:cubicBezTo>
                  <a:pt x="298" y="4"/>
                  <a:pt x="291" y="0"/>
                  <a:pt x="2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21" name="Grupo 2820"/>
          <p:cNvGrpSpPr/>
          <p:nvPr/>
        </p:nvGrpSpPr>
        <p:grpSpPr>
          <a:xfrm>
            <a:off x="5696286" y="1601141"/>
            <a:ext cx="1359252" cy="1720808"/>
            <a:chOff x="9934575" y="1887538"/>
            <a:chExt cx="1736725" cy="2198687"/>
          </a:xfrm>
        </p:grpSpPr>
        <p:sp>
          <p:nvSpPr>
            <p:cNvPr id="5" name="Freeform 5"/>
            <p:cNvSpPr>
              <a:spLocks/>
            </p:cNvSpPr>
            <p:nvPr/>
          </p:nvSpPr>
          <p:spPr bwMode="auto">
            <a:xfrm>
              <a:off x="10845800" y="2247900"/>
              <a:ext cx="773113" cy="825500"/>
            </a:xfrm>
            <a:custGeom>
              <a:avLst/>
              <a:gdLst>
                <a:gd name="T0" fmla="*/ 162 w 205"/>
                <a:gd name="T1" fmla="*/ 149 h 219"/>
                <a:gd name="T2" fmla="*/ 134 w 205"/>
                <a:gd name="T3" fmla="*/ 164 h 219"/>
                <a:gd name="T4" fmla="*/ 132 w 205"/>
                <a:gd name="T5" fmla="*/ 167 h 219"/>
                <a:gd name="T6" fmla="*/ 116 w 205"/>
                <a:gd name="T7" fmla="*/ 208 h 219"/>
                <a:gd name="T8" fmla="*/ 114 w 205"/>
                <a:gd name="T9" fmla="*/ 217 h 219"/>
                <a:gd name="T10" fmla="*/ 111 w 205"/>
                <a:gd name="T11" fmla="*/ 218 h 219"/>
                <a:gd name="T12" fmla="*/ 69 w 205"/>
                <a:gd name="T13" fmla="*/ 213 h 219"/>
                <a:gd name="T14" fmla="*/ 71 w 205"/>
                <a:gd name="T15" fmla="*/ 186 h 219"/>
                <a:gd name="T16" fmla="*/ 57 w 205"/>
                <a:gd name="T17" fmla="*/ 169 h 219"/>
                <a:gd name="T18" fmla="*/ 58 w 205"/>
                <a:gd name="T19" fmla="*/ 164 h 219"/>
                <a:gd name="T20" fmla="*/ 26 w 205"/>
                <a:gd name="T21" fmla="*/ 130 h 219"/>
                <a:gd name="T22" fmla="*/ 2 w 205"/>
                <a:gd name="T23" fmla="*/ 101 h 219"/>
                <a:gd name="T24" fmla="*/ 2 w 205"/>
                <a:gd name="T25" fmla="*/ 93 h 219"/>
                <a:gd name="T26" fmla="*/ 0 w 205"/>
                <a:gd name="T27" fmla="*/ 89 h 219"/>
                <a:gd name="T28" fmla="*/ 39 w 205"/>
                <a:gd name="T29" fmla="*/ 31 h 219"/>
                <a:gd name="T30" fmla="*/ 48 w 205"/>
                <a:gd name="T31" fmla="*/ 21 h 219"/>
                <a:gd name="T32" fmla="*/ 110 w 205"/>
                <a:gd name="T33" fmla="*/ 4 h 219"/>
                <a:gd name="T34" fmla="*/ 183 w 205"/>
                <a:gd name="T35" fmla="*/ 71 h 219"/>
                <a:gd name="T36" fmla="*/ 191 w 205"/>
                <a:gd name="T37" fmla="*/ 84 h 219"/>
                <a:gd name="T38" fmla="*/ 191 w 205"/>
                <a:gd name="T39" fmla="*/ 115 h 219"/>
                <a:gd name="T40" fmla="*/ 162 w 205"/>
                <a:gd name="T41" fmla="*/ 149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5" h="219">
                  <a:moveTo>
                    <a:pt x="162" y="149"/>
                  </a:moveTo>
                  <a:cubicBezTo>
                    <a:pt x="152" y="153"/>
                    <a:pt x="141" y="156"/>
                    <a:pt x="134" y="164"/>
                  </a:cubicBezTo>
                  <a:cubicBezTo>
                    <a:pt x="133" y="165"/>
                    <a:pt x="133" y="166"/>
                    <a:pt x="132" y="167"/>
                  </a:cubicBezTo>
                  <a:cubicBezTo>
                    <a:pt x="115" y="176"/>
                    <a:pt x="111" y="190"/>
                    <a:pt x="116" y="208"/>
                  </a:cubicBezTo>
                  <a:cubicBezTo>
                    <a:pt x="116" y="211"/>
                    <a:pt x="116" y="214"/>
                    <a:pt x="114" y="217"/>
                  </a:cubicBezTo>
                  <a:cubicBezTo>
                    <a:pt x="113" y="218"/>
                    <a:pt x="111" y="219"/>
                    <a:pt x="111" y="218"/>
                  </a:cubicBezTo>
                  <a:cubicBezTo>
                    <a:pt x="98" y="205"/>
                    <a:pt x="84" y="207"/>
                    <a:pt x="69" y="213"/>
                  </a:cubicBezTo>
                  <a:cubicBezTo>
                    <a:pt x="64" y="204"/>
                    <a:pt x="69" y="195"/>
                    <a:pt x="71" y="186"/>
                  </a:cubicBezTo>
                  <a:cubicBezTo>
                    <a:pt x="73" y="175"/>
                    <a:pt x="70" y="169"/>
                    <a:pt x="57" y="169"/>
                  </a:cubicBezTo>
                  <a:cubicBezTo>
                    <a:pt x="56" y="167"/>
                    <a:pt x="56" y="165"/>
                    <a:pt x="58" y="164"/>
                  </a:cubicBezTo>
                  <a:cubicBezTo>
                    <a:pt x="51" y="149"/>
                    <a:pt x="34" y="143"/>
                    <a:pt x="26" y="130"/>
                  </a:cubicBezTo>
                  <a:cubicBezTo>
                    <a:pt x="19" y="119"/>
                    <a:pt x="10" y="110"/>
                    <a:pt x="2" y="101"/>
                  </a:cubicBezTo>
                  <a:cubicBezTo>
                    <a:pt x="2" y="98"/>
                    <a:pt x="2" y="95"/>
                    <a:pt x="2" y="93"/>
                  </a:cubicBezTo>
                  <a:cubicBezTo>
                    <a:pt x="1" y="92"/>
                    <a:pt x="0" y="90"/>
                    <a:pt x="0" y="89"/>
                  </a:cubicBezTo>
                  <a:cubicBezTo>
                    <a:pt x="19" y="74"/>
                    <a:pt x="19" y="46"/>
                    <a:pt x="39" y="31"/>
                  </a:cubicBezTo>
                  <a:cubicBezTo>
                    <a:pt x="43" y="28"/>
                    <a:pt x="46" y="25"/>
                    <a:pt x="48" y="21"/>
                  </a:cubicBezTo>
                  <a:cubicBezTo>
                    <a:pt x="66" y="3"/>
                    <a:pt x="87" y="0"/>
                    <a:pt x="110" y="4"/>
                  </a:cubicBezTo>
                  <a:cubicBezTo>
                    <a:pt x="148" y="11"/>
                    <a:pt x="176" y="30"/>
                    <a:pt x="183" y="71"/>
                  </a:cubicBezTo>
                  <a:cubicBezTo>
                    <a:pt x="183" y="76"/>
                    <a:pt x="187" y="80"/>
                    <a:pt x="191" y="84"/>
                  </a:cubicBezTo>
                  <a:cubicBezTo>
                    <a:pt x="204" y="98"/>
                    <a:pt x="205" y="102"/>
                    <a:pt x="191" y="115"/>
                  </a:cubicBezTo>
                  <a:cubicBezTo>
                    <a:pt x="179" y="125"/>
                    <a:pt x="172" y="138"/>
                    <a:pt x="162" y="149"/>
                  </a:cubicBezTo>
                  <a:close/>
                </a:path>
              </a:pathLst>
            </a:custGeom>
            <a:solidFill>
              <a:srgbClr val="BC89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 name="Freeform 6"/>
            <p:cNvSpPr>
              <a:spLocks/>
            </p:cNvSpPr>
            <p:nvPr/>
          </p:nvSpPr>
          <p:spPr bwMode="auto">
            <a:xfrm>
              <a:off x="10036175" y="2135188"/>
              <a:ext cx="712788" cy="685800"/>
            </a:xfrm>
            <a:custGeom>
              <a:avLst/>
              <a:gdLst>
                <a:gd name="T0" fmla="*/ 189 w 189"/>
                <a:gd name="T1" fmla="*/ 74 h 182"/>
                <a:gd name="T2" fmla="*/ 136 w 189"/>
                <a:gd name="T3" fmla="*/ 135 h 182"/>
                <a:gd name="T4" fmla="*/ 123 w 189"/>
                <a:gd name="T5" fmla="*/ 144 h 182"/>
                <a:gd name="T6" fmla="*/ 106 w 189"/>
                <a:gd name="T7" fmla="*/ 178 h 182"/>
                <a:gd name="T8" fmla="*/ 102 w 189"/>
                <a:gd name="T9" fmla="*/ 181 h 182"/>
                <a:gd name="T10" fmla="*/ 80 w 189"/>
                <a:gd name="T11" fmla="*/ 179 h 182"/>
                <a:gd name="T12" fmla="*/ 62 w 189"/>
                <a:gd name="T13" fmla="*/ 144 h 182"/>
                <a:gd name="T14" fmla="*/ 46 w 189"/>
                <a:gd name="T15" fmla="*/ 131 h 182"/>
                <a:gd name="T16" fmla="*/ 5 w 189"/>
                <a:gd name="T17" fmla="*/ 77 h 182"/>
                <a:gd name="T18" fmla="*/ 1 w 189"/>
                <a:gd name="T19" fmla="*/ 58 h 182"/>
                <a:gd name="T20" fmla="*/ 72 w 189"/>
                <a:gd name="T21" fmla="*/ 1 h 182"/>
                <a:gd name="T22" fmla="*/ 109 w 189"/>
                <a:gd name="T23" fmla="*/ 7 h 182"/>
                <a:gd name="T24" fmla="*/ 141 w 189"/>
                <a:gd name="T25" fmla="*/ 3 h 182"/>
                <a:gd name="T26" fmla="*/ 156 w 189"/>
                <a:gd name="T27" fmla="*/ 9 h 182"/>
                <a:gd name="T28" fmla="*/ 189 w 189"/>
                <a:gd name="T29" fmla="*/ 74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9" h="182">
                  <a:moveTo>
                    <a:pt x="189" y="74"/>
                  </a:moveTo>
                  <a:cubicBezTo>
                    <a:pt x="182" y="104"/>
                    <a:pt x="159" y="120"/>
                    <a:pt x="136" y="135"/>
                  </a:cubicBezTo>
                  <a:cubicBezTo>
                    <a:pt x="133" y="140"/>
                    <a:pt x="128" y="141"/>
                    <a:pt x="123" y="144"/>
                  </a:cubicBezTo>
                  <a:cubicBezTo>
                    <a:pt x="110" y="152"/>
                    <a:pt x="111" y="167"/>
                    <a:pt x="106" y="178"/>
                  </a:cubicBezTo>
                  <a:cubicBezTo>
                    <a:pt x="105" y="180"/>
                    <a:pt x="104" y="181"/>
                    <a:pt x="102" y="181"/>
                  </a:cubicBezTo>
                  <a:cubicBezTo>
                    <a:pt x="94" y="182"/>
                    <a:pt x="87" y="181"/>
                    <a:pt x="80" y="179"/>
                  </a:cubicBezTo>
                  <a:cubicBezTo>
                    <a:pt x="64" y="172"/>
                    <a:pt x="71" y="154"/>
                    <a:pt x="62" y="144"/>
                  </a:cubicBezTo>
                  <a:cubicBezTo>
                    <a:pt x="58" y="139"/>
                    <a:pt x="50" y="137"/>
                    <a:pt x="46" y="131"/>
                  </a:cubicBezTo>
                  <a:cubicBezTo>
                    <a:pt x="29" y="116"/>
                    <a:pt x="13" y="100"/>
                    <a:pt x="5" y="77"/>
                  </a:cubicBezTo>
                  <a:cubicBezTo>
                    <a:pt x="2" y="70"/>
                    <a:pt x="0" y="65"/>
                    <a:pt x="1" y="58"/>
                  </a:cubicBezTo>
                  <a:cubicBezTo>
                    <a:pt x="9" y="23"/>
                    <a:pt x="36" y="1"/>
                    <a:pt x="72" y="1"/>
                  </a:cubicBezTo>
                  <a:cubicBezTo>
                    <a:pt x="85" y="1"/>
                    <a:pt x="97" y="4"/>
                    <a:pt x="109" y="7"/>
                  </a:cubicBezTo>
                  <a:cubicBezTo>
                    <a:pt x="120" y="9"/>
                    <a:pt x="130" y="7"/>
                    <a:pt x="141" y="3"/>
                  </a:cubicBezTo>
                  <a:cubicBezTo>
                    <a:pt x="147" y="1"/>
                    <a:pt x="154" y="0"/>
                    <a:pt x="156" y="9"/>
                  </a:cubicBezTo>
                  <a:cubicBezTo>
                    <a:pt x="162" y="34"/>
                    <a:pt x="182" y="51"/>
                    <a:pt x="189" y="74"/>
                  </a:cubicBezTo>
                  <a:close/>
                </a:path>
              </a:pathLst>
            </a:custGeom>
            <a:solidFill>
              <a:srgbClr val="FBCC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9" name="Freeform 9"/>
            <p:cNvSpPr>
              <a:spLocks/>
            </p:cNvSpPr>
            <p:nvPr/>
          </p:nvSpPr>
          <p:spPr bwMode="auto">
            <a:xfrm>
              <a:off x="10782300" y="3175000"/>
              <a:ext cx="711200" cy="515937"/>
            </a:xfrm>
            <a:custGeom>
              <a:avLst/>
              <a:gdLst>
                <a:gd name="T0" fmla="*/ 162 w 189"/>
                <a:gd name="T1" fmla="*/ 12 h 137"/>
                <a:gd name="T2" fmla="*/ 183 w 189"/>
                <a:gd name="T3" fmla="*/ 92 h 137"/>
                <a:gd name="T4" fmla="*/ 170 w 189"/>
                <a:gd name="T5" fmla="*/ 115 h 137"/>
                <a:gd name="T6" fmla="*/ 138 w 189"/>
                <a:gd name="T7" fmla="*/ 119 h 137"/>
                <a:gd name="T8" fmla="*/ 133 w 189"/>
                <a:gd name="T9" fmla="*/ 137 h 137"/>
                <a:gd name="T10" fmla="*/ 112 w 189"/>
                <a:gd name="T11" fmla="*/ 117 h 137"/>
                <a:gd name="T12" fmla="*/ 66 w 189"/>
                <a:gd name="T13" fmla="*/ 113 h 137"/>
                <a:gd name="T14" fmla="*/ 60 w 189"/>
                <a:gd name="T15" fmla="*/ 110 h 137"/>
                <a:gd name="T16" fmla="*/ 10 w 189"/>
                <a:gd name="T17" fmla="*/ 90 h 137"/>
                <a:gd name="T18" fmla="*/ 6 w 189"/>
                <a:gd name="T19" fmla="*/ 70 h 137"/>
                <a:gd name="T20" fmla="*/ 45 w 189"/>
                <a:gd name="T21" fmla="*/ 4 h 137"/>
                <a:gd name="T22" fmla="*/ 71 w 189"/>
                <a:gd name="T23" fmla="*/ 0 h 137"/>
                <a:gd name="T24" fmla="*/ 135 w 189"/>
                <a:gd name="T25" fmla="*/ 13 h 137"/>
                <a:gd name="T26" fmla="*/ 157 w 189"/>
                <a:gd name="T27" fmla="*/ 10 h 137"/>
                <a:gd name="T28" fmla="*/ 162 w 189"/>
                <a:gd name="T29" fmla="*/ 12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9" h="137">
                  <a:moveTo>
                    <a:pt x="162" y="12"/>
                  </a:moveTo>
                  <a:cubicBezTo>
                    <a:pt x="165" y="39"/>
                    <a:pt x="173" y="66"/>
                    <a:pt x="183" y="92"/>
                  </a:cubicBezTo>
                  <a:cubicBezTo>
                    <a:pt x="189" y="107"/>
                    <a:pt x="184" y="113"/>
                    <a:pt x="170" y="115"/>
                  </a:cubicBezTo>
                  <a:cubicBezTo>
                    <a:pt x="159" y="116"/>
                    <a:pt x="149" y="117"/>
                    <a:pt x="138" y="119"/>
                  </a:cubicBezTo>
                  <a:cubicBezTo>
                    <a:pt x="133" y="124"/>
                    <a:pt x="142" y="133"/>
                    <a:pt x="133" y="137"/>
                  </a:cubicBezTo>
                  <a:cubicBezTo>
                    <a:pt x="133" y="123"/>
                    <a:pt x="127" y="117"/>
                    <a:pt x="112" y="117"/>
                  </a:cubicBezTo>
                  <a:cubicBezTo>
                    <a:pt x="96" y="118"/>
                    <a:pt x="82" y="111"/>
                    <a:pt x="66" y="113"/>
                  </a:cubicBezTo>
                  <a:cubicBezTo>
                    <a:pt x="62" y="115"/>
                    <a:pt x="61" y="113"/>
                    <a:pt x="60" y="110"/>
                  </a:cubicBezTo>
                  <a:cubicBezTo>
                    <a:pt x="44" y="103"/>
                    <a:pt x="26" y="100"/>
                    <a:pt x="10" y="90"/>
                  </a:cubicBezTo>
                  <a:cubicBezTo>
                    <a:pt x="2" y="85"/>
                    <a:pt x="0" y="80"/>
                    <a:pt x="6" y="70"/>
                  </a:cubicBezTo>
                  <a:cubicBezTo>
                    <a:pt x="21" y="49"/>
                    <a:pt x="36" y="28"/>
                    <a:pt x="45" y="4"/>
                  </a:cubicBezTo>
                  <a:cubicBezTo>
                    <a:pt x="53" y="3"/>
                    <a:pt x="62" y="0"/>
                    <a:pt x="71" y="0"/>
                  </a:cubicBezTo>
                  <a:cubicBezTo>
                    <a:pt x="92" y="6"/>
                    <a:pt x="113" y="10"/>
                    <a:pt x="135" y="13"/>
                  </a:cubicBezTo>
                  <a:cubicBezTo>
                    <a:pt x="142" y="14"/>
                    <a:pt x="150" y="13"/>
                    <a:pt x="157" y="10"/>
                  </a:cubicBezTo>
                  <a:cubicBezTo>
                    <a:pt x="159" y="9"/>
                    <a:pt x="160" y="10"/>
                    <a:pt x="162" y="12"/>
                  </a:cubicBezTo>
                  <a:close/>
                </a:path>
              </a:pathLst>
            </a:custGeom>
            <a:solidFill>
              <a:srgbClr val="D47D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0" name="Freeform 10"/>
            <p:cNvSpPr>
              <a:spLocks/>
            </p:cNvSpPr>
            <p:nvPr/>
          </p:nvSpPr>
          <p:spPr bwMode="auto">
            <a:xfrm>
              <a:off x="10804525" y="2079625"/>
              <a:ext cx="866775" cy="730250"/>
            </a:xfrm>
            <a:custGeom>
              <a:avLst/>
              <a:gdLst>
                <a:gd name="T0" fmla="*/ 173 w 230"/>
                <a:gd name="T1" fmla="*/ 194 h 194"/>
                <a:gd name="T2" fmla="*/ 197 w 230"/>
                <a:gd name="T3" fmla="*/ 158 h 194"/>
                <a:gd name="T4" fmla="*/ 198 w 230"/>
                <a:gd name="T5" fmla="*/ 134 h 194"/>
                <a:gd name="T6" fmla="*/ 189 w 230"/>
                <a:gd name="T7" fmla="*/ 115 h 194"/>
                <a:gd name="T8" fmla="*/ 71 w 230"/>
                <a:gd name="T9" fmla="*/ 60 h 194"/>
                <a:gd name="T10" fmla="*/ 62 w 230"/>
                <a:gd name="T11" fmla="*/ 69 h 194"/>
                <a:gd name="T12" fmla="*/ 53 w 230"/>
                <a:gd name="T13" fmla="*/ 79 h 194"/>
                <a:gd name="T14" fmla="*/ 36 w 230"/>
                <a:gd name="T15" fmla="*/ 105 h 194"/>
                <a:gd name="T16" fmla="*/ 15 w 230"/>
                <a:gd name="T17" fmla="*/ 130 h 194"/>
                <a:gd name="T18" fmla="*/ 13 w 230"/>
                <a:gd name="T19" fmla="*/ 138 h 194"/>
                <a:gd name="T20" fmla="*/ 4 w 230"/>
                <a:gd name="T21" fmla="*/ 90 h 194"/>
                <a:gd name="T22" fmla="*/ 73 w 230"/>
                <a:gd name="T23" fmla="*/ 15 h 194"/>
                <a:gd name="T24" fmla="*/ 135 w 230"/>
                <a:gd name="T25" fmla="*/ 5 h 194"/>
                <a:gd name="T26" fmla="*/ 196 w 230"/>
                <a:gd name="T27" fmla="*/ 30 h 194"/>
                <a:gd name="T28" fmla="*/ 210 w 230"/>
                <a:gd name="T29" fmla="*/ 62 h 194"/>
                <a:gd name="T30" fmla="*/ 206 w 230"/>
                <a:gd name="T31" fmla="*/ 169 h 194"/>
                <a:gd name="T32" fmla="*/ 173 w 230"/>
                <a:gd name="T33" fmla="*/ 194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0" h="194">
                  <a:moveTo>
                    <a:pt x="173" y="194"/>
                  </a:moveTo>
                  <a:cubicBezTo>
                    <a:pt x="176" y="179"/>
                    <a:pt x="184" y="167"/>
                    <a:pt x="197" y="158"/>
                  </a:cubicBezTo>
                  <a:cubicBezTo>
                    <a:pt x="211" y="149"/>
                    <a:pt x="211" y="143"/>
                    <a:pt x="198" y="134"/>
                  </a:cubicBezTo>
                  <a:cubicBezTo>
                    <a:pt x="191" y="129"/>
                    <a:pt x="190" y="122"/>
                    <a:pt x="189" y="115"/>
                  </a:cubicBezTo>
                  <a:cubicBezTo>
                    <a:pt x="180" y="58"/>
                    <a:pt x="112" y="43"/>
                    <a:pt x="71" y="60"/>
                  </a:cubicBezTo>
                  <a:cubicBezTo>
                    <a:pt x="66" y="62"/>
                    <a:pt x="65" y="66"/>
                    <a:pt x="62" y="69"/>
                  </a:cubicBezTo>
                  <a:cubicBezTo>
                    <a:pt x="59" y="73"/>
                    <a:pt x="50" y="70"/>
                    <a:pt x="53" y="79"/>
                  </a:cubicBezTo>
                  <a:cubicBezTo>
                    <a:pt x="45" y="86"/>
                    <a:pt x="38" y="93"/>
                    <a:pt x="36" y="105"/>
                  </a:cubicBezTo>
                  <a:cubicBezTo>
                    <a:pt x="34" y="116"/>
                    <a:pt x="30" y="129"/>
                    <a:pt x="15" y="130"/>
                  </a:cubicBezTo>
                  <a:cubicBezTo>
                    <a:pt x="14" y="130"/>
                    <a:pt x="13" y="135"/>
                    <a:pt x="13" y="138"/>
                  </a:cubicBezTo>
                  <a:cubicBezTo>
                    <a:pt x="0" y="124"/>
                    <a:pt x="2" y="107"/>
                    <a:pt x="4" y="90"/>
                  </a:cubicBezTo>
                  <a:cubicBezTo>
                    <a:pt x="10" y="49"/>
                    <a:pt x="36" y="29"/>
                    <a:pt x="73" y="15"/>
                  </a:cubicBezTo>
                  <a:cubicBezTo>
                    <a:pt x="94" y="7"/>
                    <a:pt x="114" y="0"/>
                    <a:pt x="135" y="5"/>
                  </a:cubicBezTo>
                  <a:cubicBezTo>
                    <a:pt x="157" y="9"/>
                    <a:pt x="177" y="19"/>
                    <a:pt x="196" y="30"/>
                  </a:cubicBezTo>
                  <a:cubicBezTo>
                    <a:pt x="206" y="35"/>
                    <a:pt x="204" y="52"/>
                    <a:pt x="210" y="62"/>
                  </a:cubicBezTo>
                  <a:cubicBezTo>
                    <a:pt x="228" y="98"/>
                    <a:pt x="230" y="134"/>
                    <a:pt x="206" y="169"/>
                  </a:cubicBezTo>
                  <a:cubicBezTo>
                    <a:pt x="198" y="182"/>
                    <a:pt x="185" y="187"/>
                    <a:pt x="173" y="194"/>
                  </a:cubicBezTo>
                  <a:close/>
                </a:path>
              </a:pathLst>
            </a:custGeom>
            <a:solidFill>
              <a:srgbClr val="2F12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1" name="Freeform 11"/>
            <p:cNvSpPr>
              <a:spLocks/>
            </p:cNvSpPr>
            <p:nvPr/>
          </p:nvSpPr>
          <p:spPr bwMode="auto">
            <a:xfrm>
              <a:off x="9934575" y="1887538"/>
              <a:ext cx="855663" cy="534987"/>
            </a:xfrm>
            <a:custGeom>
              <a:avLst/>
              <a:gdLst>
                <a:gd name="T0" fmla="*/ 216 w 227"/>
                <a:gd name="T1" fmla="*/ 140 h 142"/>
                <a:gd name="T2" fmla="*/ 212 w 227"/>
                <a:gd name="T3" fmla="*/ 142 h 142"/>
                <a:gd name="T4" fmla="*/ 178 w 227"/>
                <a:gd name="T5" fmla="*/ 70 h 142"/>
                <a:gd name="T6" fmla="*/ 114 w 227"/>
                <a:gd name="T7" fmla="*/ 74 h 142"/>
                <a:gd name="T8" fmla="*/ 28 w 227"/>
                <a:gd name="T9" fmla="*/ 124 h 142"/>
                <a:gd name="T10" fmla="*/ 31 w 227"/>
                <a:gd name="T11" fmla="*/ 70 h 142"/>
                <a:gd name="T12" fmla="*/ 0 w 227"/>
                <a:gd name="T13" fmla="*/ 38 h 142"/>
                <a:gd name="T14" fmla="*/ 18 w 227"/>
                <a:gd name="T15" fmla="*/ 29 h 142"/>
                <a:gd name="T16" fmla="*/ 36 w 227"/>
                <a:gd name="T17" fmla="*/ 3 h 142"/>
                <a:gd name="T18" fmla="*/ 66 w 227"/>
                <a:gd name="T19" fmla="*/ 14 h 142"/>
                <a:gd name="T20" fmla="*/ 83 w 227"/>
                <a:gd name="T21" fmla="*/ 21 h 142"/>
                <a:gd name="T22" fmla="*/ 187 w 227"/>
                <a:gd name="T23" fmla="*/ 36 h 142"/>
                <a:gd name="T24" fmla="*/ 216 w 227"/>
                <a:gd name="T25" fmla="*/ 136 h 142"/>
                <a:gd name="T26" fmla="*/ 216 w 227"/>
                <a:gd name="T27" fmla="*/ 14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7" h="142">
                  <a:moveTo>
                    <a:pt x="216" y="140"/>
                  </a:moveTo>
                  <a:cubicBezTo>
                    <a:pt x="214" y="141"/>
                    <a:pt x="213" y="141"/>
                    <a:pt x="212" y="142"/>
                  </a:cubicBezTo>
                  <a:cubicBezTo>
                    <a:pt x="204" y="117"/>
                    <a:pt x="180" y="100"/>
                    <a:pt x="178" y="70"/>
                  </a:cubicBezTo>
                  <a:cubicBezTo>
                    <a:pt x="157" y="83"/>
                    <a:pt x="136" y="78"/>
                    <a:pt x="114" y="74"/>
                  </a:cubicBezTo>
                  <a:cubicBezTo>
                    <a:pt x="83" y="68"/>
                    <a:pt x="53" y="72"/>
                    <a:pt x="28" y="124"/>
                  </a:cubicBezTo>
                  <a:cubicBezTo>
                    <a:pt x="25" y="106"/>
                    <a:pt x="27" y="89"/>
                    <a:pt x="31" y="70"/>
                  </a:cubicBezTo>
                  <a:cubicBezTo>
                    <a:pt x="10" y="71"/>
                    <a:pt x="1" y="60"/>
                    <a:pt x="0" y="38"/>
                  </a:cubicBezTo>
                  <a:cubicBezTo>
                    <a:pt x="15" y="49"/>
                    <a:pt x="19" y="43"/>
                    <a:pt x="18" y="29"/>
                  </a:cubicBezTo>
                  <a:cubicBezTo>
                    <a:pt x="18" y="16"/>
                    <a:pt x="24" y="7"/>
                    <a:pt x="36" y="3"/>
                  </a:cubicBezTo>
                  <a:cubicBezTo>
                    <a:pt x="48" y="0"/>
                    <a:pt x="59" y="4"/>
                    <a:pt x="66" y="14"/>
                  </a:cubicBezTo>
                  <a:cubicBezTo>
                    <a:pt x="71" y="20"/>
                    <a:pt x="73" y="25"/>
                    <a:pt x="83" y="21"/>
                  </a:cubicBezTo>
                  <a:cubicBezTo>
                    <a:pt x="121" y="4"/>
                    <a:pt x="157" y="9"/>
                    <a:pt x="187" y="36"/>
                  </a:cubicBezTo>
                  <a:cubicBezTo>
                    <a:pt x="218" y="62"/>
                    <a:pt x="227" y="97"/>
                    <a:pt x="216" y="136"/>
                  </a:cubicBezTo>
                  <a:cubicBezTo>
                    <a:pt x="216" y="138"/>
                    <a:pt x="216" y="139"/>
                    <a:pt x="216" y="140"/>
                  </a:cubicBezTo>
                  <a:close/>
                </a:path>
              </a:pathLst>
            </a:custGeom>
            <a:solidFill>
              <a:srgbClr val="F08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3" name="Freeform 13"/>
            <p:cNvSpPr>
              <a:spLocks/>
            </p:cNvSpPr>
            <p:nvPr/>
          </p:nvSpPr>
          <p:spPr bwMode="auto">
            <a:xfrm>
              <a:off x="10145713" y="3265488"/>
              <a:ext cx="447675" cy="663575"/>
            </a:xfrm>
            <a:custGeom>
              <a:avLst/>
              <a:gdLst>
                <a:gd name="T0" fmla="*/ 119 w 119"/>
                <a:gd name="T1" fmla="*/ 3 h 176"/>
                <a:gd name="T2" fmla="*/ 73 w 119"/>
                <a:gd name="T3" fmla="*/ 174 h 176"/>
                <a:gd name="T4" fmla="*/ 56 w 119"/>
                <a:gd name="T5" fmla="*/ 152 h 176"/>
                <a:gd name="T6" fmla="*/ 56 w 119"/>
                <a:gd name="T7" fmla="*/ 137 h 176"/>
                <a:gd name="T8" fmla="*/ 69 w 119"/>
                <a:gd name="T9" fmla="*/ 47 h 176"/>
                <a:gd name="T10" fmla="*/ 56 w 119"/>
                <a:gd name="T11" fmla="*/ 31 h 176"/>
                <a:gd name="T12" fmla="*/ 48 w 119"/>
                <a:gd name="T13" fmla="*/ 47 h 176"/>
                <a:gd name="T14" fmla="*/ 47 w 119"/>
                <a:gd name="T15" fmla="*/ 144 h 176"/>
                <a:gd name="T16" fmla="*/ 35 w 119"/>
                <a:gd name="T17" fmla="*/ 176 h 176"/>
                <a:gd name="T18" fmla="*/ 19 w 119"/>
                <a:gd name="T19" fmla="*/ 151 h 176"/>
                <a:gd name="T20" fmla="*/ 16 w 119"/>
                <a:gd name="T21" fmla="*/ 136 h 176"/>
                <a:gd name="T22" fmla="*/ 10 w 119"/>
                <a:gd name="T23" fmla="*/ 50 h 176"/>
                <a:gd name="T24" fmla="*/ 0 w 119"/>
                <a:gd name="T25" fmla="*/ 4 h 176"/>
                <a:gd name="T26" fmla="*/ 10 w 119"/>
                <a:gd name="T27" fmla="*/ 1 h 176"/>
                <a:gd name="T28" fmla="*/ 110 w 119"/>
                <a:gd name="T29" fmla="*/ 1 h 176"/>
                <a:gd name="T30" fmla="*/ 119 w 119"/>
                <a:gd name="T31" fmla="*/ 3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9" h="176">
                  <a:moveTo>
                    <a:pt x="119" y="3"/>
                  </a:moveTo>
                  <a:cubicBezTo>
                    <a:pt x="108" y="61"/>
                    <a:pt x="97" y="118"/>
                    <a:pt x="73" y="174"/>
                  </a:cubicBezTo>
                  <a:cubicBezTo>
                    <a:pt x="69" y="165"/>
                    <a:pt x="71" y="152"/>
                    <a:pt x="56" y="152"/>
                  </a:cubicBezTo>
                  <a:cubicBezTo>
                    <a:pt x="53" y="152"/>
                    <a:pt x="55" y="142"/>
                    <a:pt x="56" y="137"/>
                  </a:cubicBezTo>
                  <a:cubicBezTo>
                    <a:pt x="64" y="108"/>
                    <a:pt x="70" y="78"/>
                    <a:pt x="69" y="47"/>
                  </a:cubicBezTo>
                  <a:cubicBezTo>
                    <a:pt x="69" y="38"/>
                    <a:pt x="70" y="30"/>
                    <a:pt x="56" y="31"/>
                  </a:cubicBezTo>
                  <a:cubicBezTo>
                    <a:pt x="41" y="31"/>
                    <a:pt x="47" y="41"/>
                    <a:pt x="48" y="47"/>
                  </a:cubicBezTo>
                  <a:cubicBezTo>
                    <a:pt x="51" y="80"/>
                    <a:pt x="49" y="112"/>
                    <a:pt x="47" y="144"/>
                  </a:cubicBezTo>
                  <a:cubicBezTo>
                    <a:pt x="47" y="156"/>
                    <a:pt x="29" y="161"/>
                    <a:pt x="35" y="176"/>
                  </a:cubicBezTo>
                  <a:cubicBezTo>
                    <a:pt x="28" y="168"/>
                    <a:pt x="33" y="154"/>
                    <a:pt x="19" y="151"/>
                  </a:cubicBezTo>
                  <a:cubicBezTo>
                    <a:pt x="17" y="150"/>
                    <a:pt x="15" y="140"/>
                    <a:pt x="16" y="136"/>
                  </a:cubicBezTo>
                  <a:cubicBezTo>
                    <a:pt x="27" y="107"/>
                    <a:pt x="16" y="79"/>
                    <a:pt x="10" y="50"/>
                  </a:cubicBezTo>
                  <a:cubicBezTo>
                    <a:pt x="7" y="35"/>
                    <a:pt x="4" y="19"/>
                    <a:pt x="0" y="4"/>
                  </a:cubicBezTo>
                  <a:cubicBezTo>
                    <a:pt x="3" y="2"/>
                    <a:pt x="6" y="0"/>
                    <a:pt x="10" y="1"/>
                  </a:cubicBezTo>
                  <a:cubicBezTo>
                    <a:pt x="43" y="6"/>
                    <a:pt x="77" y="6"/>
                    <a:pt x="110" y="1"/>
                  </a:cubicBezTo>
                  <a:cubicBezTo>
                    <a:pt x="113" y="0"/>
                    <a:pt x="117" y="1"/>
                    <a:pt x="119" y="3"/>
                  </a:cubicBezTo>
                  <a:close/>
                </a:path>
              </a:pathLst>
            </a:custGeom>
            <a:solidFill>
              <a:srgbClr val="1E55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4" name="Freeform 14"/>
            <p:cNvSpPr>
              <a:spLocks/>
            </p:cNvSpPr>
            <p:nvPr/>
          </p:nvSpPr>
          <p:spPr bwMode="auto">
            <a:xfrm>
              <a:off x="10112375" y="2787650"/>
              <a:ext cx="508000" cy="527050"/>
            </a:xfrm>
            <a:custGeom>
              <a:avLst/>
              <a:gdLst>
                <a:gd name="T0" fmla="*/ 128 w 135"/>
                <a:gd name="T1" fmla="*/ 130 h 140"/>
                <a:gd name="T2" fmla="*/ 9 w 135"/>
                <a:gd name="T3" fmla="*/ 131 h 140"/>
                <a:gd name="T4" fmla="*/ 9 w 135"/>
                <a:gd name="T5" fmla="*/ 97 h 140"/>
                <a:gd name="T6" fmla="*/ 12 w 135"/>
                <a:gd name="T7" fmla="*/ 74 h 140"/>
                <a:gd name="T8" fmla="*/ 18 w 135"/>
                <a:gd name="T9" fmla="*/ 63 h 140"/>
                <a:gd name="T10" fmla="*/ 52 w 135"/>
                <a:gd name="T11" fmla="*/ 22 h 140"/>
                <a:gd name="T12" fmla="*/ 59 w 135"/>
                <a:gd name="T13" fmla="*/ 6 h 140"/>
                <a:gd name="T14" fmla="*/ 61 w 135"/>
                <a:gd name="T15" fmla="*/ 5 h 140"/>
                <a:gd name="T16" fmla="*/ 81 w 135"/>
                <a:gd name="T17" fmla="*/ 7 h 140"/>
                <a:gd name="T18" fmla="*/ 86 w 135"/>
                <a:gd name="T19" fmla="*/ 25 h 140"/>
                <a:gd name="T20" fmla="*/ 133 w 135"/>
                <a:gd name="T21" fmla="*/ 78 h 140"/>
                <a:gd name="T22" fmla="*/ 134 w 135"/>
                <a:gd name="T23" fmla="*/ 109 h 140"/>
                <a:gd name="T24" fmla="*/ 128 w 135"/>
                <a:gd name="T25" fmla="*/ 13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5" h="140">
                  <a:moveTo>
                    <a:pt x="128" y="130"/>
                  </a:moveTo>
                  <a:cubicBezTo>
                    <a:pt x="89" y="140"/>
                    <a:pt x="49" y="140"/>
                    <a:pt x="9" y="131"/>
                  </a:cubicBezTo>
                  <a:cubicBezTo>
                    <a:pt x="0" y="120"/>
                    <a:pt x="7" y="108"/>
                    <a:pt x="9" y="97"/>
                  </a:cubicBezTo>
                  <a:cubicBezTo>
                    <a:pt x="10" y="90"/>
                    <a:pt x="11" y="82"/>
                    <a:pt x="12" y="74"/>
                  </a:cubicBezTo>
                  <a:cubicBezTo>
                    <a:pt x="10" y="68"/>
                    <a:pt x="15" y="66"/>
                    <a:pt x="18" y="63"/>
                  </a:cubicBezTo>
                  <a:cubicBezTo>
                    <a:pt x="32" y="51"/>
                    <a:pt x="43" y="37"/>
                    <a:pt x="52" y="22"/>
                  </a:cubicBezTo>
                  <a:cubicBezTo>
                    <a:pt x="56" y="17"/>
                    <a:pt x="54" y="10"/>
                    <a:pt x="59" y="6"/>
                  </a:cubicBezTo>
                  <a:cubicBezTo>
                    <a:pt x="60" y="5"/>
                    <a:pt x="60" y="5"/>
                    <a:pt x="61" y="5"/>
                  </a:cubicBezTo>
                  <a:cubicBezTo>
                    <a:pt x="68" y="0"/>
                    <a:pt x="74" y="4"/>
                    <a:pt x="81" y="7"/>
                  </a:cubicBezTo>
                  <a:cubicBezTo>
                    <a:pt x="86" y="12"/>
                    <a:pt x="82" y="20"/>
                    <a:pt x="86" y="25"/>
                  </a:cubicBezTo>
                  <a:cubicBezTo>
                    <a:pt x="98" y="47"/>
                    <a:pt x="113" y="65"/>
                    <a:pt x="133" y="78"/>
                  </a:cubicBezTo>
                  <a:cubicBezTo>
                    <a:pt x="128" y="88"/>
                    <a:pt x="135" y="98"/>
                    <a:pt x="134" y="109"/>
                  </a:cubicBezTo>
                  <a:cubicBezTo>
                    <a:pt x="133" y="116"/>
                    <a:pt x="135" y="124"/>
                    <a:pt x="128" y="130"/>
                  </a:cubicBezTo>
                  <a:close/>
                </a:path>
              </a:pathLst>
            </a:custGeom>
            <a:solidFill>
              <a:srgbClr val="AECD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6" name="Freeform 16"/>
            <p:cNvSpPr>
              <a:spLocks/>
            </p:cNvSpPr>
            <p:nvPr/>
          </p:nvSpPr>
          <p:spPr bwMode="auto">
            <a:xfrm>
              <a:off x="10082213" y="2628900"/>
              <a:ext cx="244475" cy="441325"/>
            </a:xfrm>
            <a:custGeom>
              <a:avLst/>
              <a:gdLst>
                <a:gd name="T0" fmla="*/ 65 w 65"/>
                <a:gd name="T1" fmla="*/ 64 h 117"/>
                <a:gd name="T2" fmla="*/ 20 w 65"/>
                <a:gd name="T3" fmla="*/ 116 h 117"/>
                <a:gd name="T4" fmla="*/ 2 w 65"/>
                <a:gd name="T5" fmla="*/ 91 h 117"/>
                <a:gd name="T6" fmla="*/ 34 w 65"/>
                <a:gd name="T7" fmla="*/ 0 h 117"/>
                <a:gd name="T8" fmla="*/ 52 w 65"/>
                <a:gd name="T9" fmla="*/ 8 h 117"/>
                <a:gd name="T10" fmla="*/ 37 w 65"/>
                <a:gd name="T11" fmla="*/ 52 h 117"/>
                <a:gd name="T12" fmla="*/ 30 w 65"/>
                <a:gd name="T13" fmla="*/ 70 h 117"/>
                <a:gd name="T14" fmla="*/ 35 w 65"/>
                <a:gd name="T15" fmla="*/ 64 h 117"/>
                <a:gd name="T16" fmla="*/ 50 w 65"/>
                <a:gd name="T17" fmla="*/ 56 h 117"/>
                <a:gd name="T18" fmla="*/ 65 w 65"/>
                <a:gd name="T19" fmla="*/ 64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117">
                  <a:moveTo>
                    <a:pt x="65" y="64"/>
                  </a:moveTo>
                  <a:cubicBezTo>
                    <a:pt x="54" y="85"/>
                    <a:pt x="39" y="102"/>
                    <a:pt x="20" y="116"/>
                  </a:cubicBezTo>
                  <a:cubicBezTo>
                    <a:pt x="2" y="117"/>
                    <a:pt x="0" y="105"/>
                    <a:pt x="2" y="91"/>
                  </a:cubicBezTo>
                  <a:cubicBezTo>
                    <a:pt x="6" y="59"/>
                    <a:pt x="16" y="28"/>
                    <a:pt x="34" y="0"/>
                  </a:cubicBezTo>
                  <a:cubicBezTo>
                    <a:pt x="41" y="0"/>
                    <a:pt x="47" y="4"/>
                    <a:pt x="52" y="8"/>
                  </a:cubicBezTo>
                  <a:cubicBezTo>
                    <a:pt x="56" y="26"/>
                    <a:pt x="41" y="37"/>
                    <a:pt x="37" y="52"/>
                  </a:cubicBezTo>
                  <a:cubicBezTo>
                    <a:pt x="35" y="59"/>
                    <a:pt x="31" y="66"/>
                    <a:pt x="30" y="70"/>
                  </a:cubicBezTo>
                  <a:cubicBezTo>
                    <a:pt x="30" y="69"/>
                    <a:pt x="32" y="67"/>
                    <a:pt x="35" y="64"/>
                  </a:cubicBezTo>
                  <a:cubicBezTo>
                    <a:pt x="39" y="60"/>
                    <a:pt x="44" y="57"/>
                    <a:pt x="50" y="56"/>
                  </a:cubicBezTo>
                  <a:cubicBezTo>
                    <a:pt x="57" y="55"/>
                    <a:pt x="63" y="57"/>
                    <a:pt x="65" y="64"/>
                  </a:cubicBezTo>
                  <a:close/>
                </a:path>
              </a:pathLst>
            </a:custGeom>
            <a:solidFill>
              <a:srgbClr val="75A1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7" name="Freeform 17"/>
            <p:cNvSpPr>
              <a:spLocks/>
            </p:cNvSpPr>
            <p:nvPr/>
          </p:nvSpPr>
          <p:spPr bwMode="auto">
            <a:xfrm>
              <a:off x="10417175" y="2644775"/>
              <a:ext cx="236538" cy="436562"/>
            </a:xfrm>
            <a:custGeom>
              <a:avLst/>
              <a:gdLst>
                <a:gd name="T0" fmla="*/ 52 w 63"/>
                <a:gd name="T1" fmla="*/ 116 h 116"/>
                <a:gd name="T2" fmla="*/ 0 w 63"/>
                <a:gd name="T3" fmla="*/ 63 h 116"/>
                <a:gd name="T4" fmla="*/ 17 w 63"/>
                <a:gd name="T5" fmla="*/ 54 h 116"/>
                <a:gd name="T6" fmla="*/ 39 w 63"/>
                <a:gd name="T7" fmla="*/ 80 h 116"/>
                <a:gd name="T8" fmla="*/ 22 w 63"/>
                <a:gd name="T9" fmla="*/ 34 h 116"/>
                <a:gd name="T10" fmla="*/ 20 w 63"/>
                <a:gd name="T11" fmla="*/ 4 h 116"/>
                <a:gd name="T12" fmla="*/ 35 w 63"/>
                <a:gd name="T13" fmla="*/ 0 h 116"/>
                <a:gd name="T14" fmla="*/ 63 w 63"/>
                <a:gd name="T15" fmla="*/ 95 h 116"/>
                <a:gd name="T16" fmla="*/ 52 w 63"/>
                <a:gd name="T17" fmla="*/ 11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116">
                  <a:moveTo>
                    <a:pt x="52" y="116"/>
                  </a:moveTo>
                  <a:cubicBezTo>
                    <a:pt x="23" y="111"/>
                    <a:pt x="14" y="84"/>
                    <a:pt x="0" y="63"/>
                  </a:cubicBezTo>
                  <a:cubicBezTo>
                    <a:pt x="4" y="58"/>
                    <a:pt x="10" y="54"/>
                    <a:pt x="17" y="54"/>
                  </a:cubicBezTo>
                  <a:cubicBezTo>
                    <a:pt x="29" y="60"/>
                    <a:pt x="34" y="72"/>
                    <a:pt x="39" y="80"/>
                  </a:cubicBezTo>
                  <a:cubicBezTo>
                    <a:pt x="35" y="67"/>
                    <a:pt x="28" y="51"/>
                    <a:pt x="22" y="34"/>
                  </a:cubicBezTo>
                  <a:cubicBezTo>
                    <a:pt x="19" y="25"/>
                    <a:pt x="13" y="15"/>
                    <a:pt x="20" y="4"/>
                  </a:cubicBezTo>
                  <a:cubicBezTo>
                    <a:pt x="25" y="3"/>
                    <a:pt x="30" y="1"/>
                    <a:pt x="35" y="0"/>
                  </a:cubicBezTo>
                  <a:cubicBezTo>
                    <a:pt x="52" y="29"/>
                    <a:pt x="61" y="61"/>
                    <a:pt x="63" y="95"/>
                  </a:cubicBezTo>
                  <a:cubicBezTo>
                    <a:pt x="63" y="104"/>
                    <a:pt x="62" y="112"/>
                    <a:pt x="52" y="116"/>
                  </a:cubicBezTo>
                  <a:close/>
                </a:path>
              </a:pathLst>
            </a:custGeom>
            <a:solidFill>
              <a:srgbClr val="77A2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2" name="Freeform 22"/>
            <p:cNvSpPr>
              <a:spLocks/>
            </p:cNvSpPr>
            <p:nvPr/>
          </p:nvSpPr>
          <p:spPr bwMode="auto">
            <a:xfrm>
              <a:off x="11314113" y="2867025"/>
              <a:ext cx="187325" cy="180975"/>
            </a:xfrm>
            <a:custGeom>
              <a:avLst/>
              <a:gdLst>
                <a:gd name="T0" fmla="*/ 10 w 50"/>
                <a:gd name="T1" fmla="*/ 0 h 48"/>
                <a:gd name="T2" fmla="*/ 21 w 50"/>
                <a:gd name="T3" fmla="*/ 5 h 48"/>
                <a:gd name="T4" fmla="*/ 32 w 50"/>
                <a:gd name="T5" fmla="*/ 33 h 48"/>
                <a:gd name="T6" fmla="*/ 33 w 50"/>
                <a:gd name="T7" fmla="*/ 44 h 48"/>
                <a:gd name="T8" fmla="*/ 28 w 50"/>
                <a:gd name="T9" fmla="*/ 47 h 48"/>
                <a:gd name="T10" fmla="*/ 12 w 50"/>
                <a:gd name="T11" fmla="*/ 43 h 48"/>
                <a:gd name="T12" fmla="*/ 10 w 50"/>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50" h="48">
                  <a:moveTo>
                    <a:pt x="10" y="0"/>
                  </a:moveTo>
                  <a:cubicBezTo>
                    <a:pt x="13" y="2"/>
                    <a:pt x="17" y="3"/>
                    <a:pt x="21" y="5"/>
                  </a:cubicBezTo>
                  <a:cubicBezTo>
                    <a:pt x="33" y="11"/>
                    <a:pt x="50" y="15"/>
                    <a:pt x="32" y="33"/>
                  </a:cubicBezTo>
                  <a:cubicBezTo>
                    <a:pt x="30" y="35"/>
                    <a:pt x="32" y="40"/>
                    <a:pt x="33" y="44"/>
                  </a:cubicBezTo>
                  <a:cubicBezTo>
                    <a:pt x="31" y="46"/>
                    <a:pt x="30" y="47"/>
                    <a:pt x="28" y="47"/>
                  </a:cubicBezTo>
                  <a:cubicBezTo>
                    <a:pt x="22" y="47"/>
                    <a:pt x="16" y="48"/>
                    <a:pt x="12" y="43"/>
                  </a:cubicBezTo>
                  <a:cubicBezTo>
                    <a:pt x="6" y="29"/>
                    <a:pt x="0" y="15"/>
                    <a:pt x="10" y="0"/>
                  </a:cubicBezTo>
                  <a:close/>
                </a:path>
              </a:pathLst>
            </a:custGeom>
            <a:solidFill>
              <a:srgbClr val="9657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3" name="Freeform 23"/>
            <p:cNvSpPr>
              <a:spLocks/>
            </p:cNvSpPr>
            <p:nvPr/>
          </p:nvSpPr>
          <p:spPr bwMode="auto">
            <a:xfrm>
              <a:off x="10914063" y="2867025"/>
              <a:ext cx="173038" cy="173037"/>
            </a:xfrm>
            <a:custGeom>
              <a:avLst/>
              <a:gdLst>
                <a:gd name="T0" fmla="*/ 40 w 46"/>
                <a:gd name="T1" fmla="*/ 0 h 46"/>
                <a:gd name="T2" fmla="*/ 41 w 46"/>
                <a:gd name="T3" fmla="*/ 4 h 46"/>
                <a:gd name="T4" fmla="*/ 31 w 46"/>
                <a:gd name="T5" fmla="*/ 42 h 46"/>
                <a:gd name="T6" fmla="*/ 17 w 46"/>
                <a:gd name="T7" fmla="*/ 46 h 46"/>
                <a:gd name="T8" fmla="*/ 13 w 46"/>
                <a:gd name="T9" fmla="*/ 40 h 46"/>
                <a:gd name="T10" fmla="*/ 14 w 46"/>
                <a:gd name="T11" fmla="*/ 37 h 46"/>
                <a:gd name="T12" fmla="*/ 40 w 46"/>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46" h="46">
                  <a:moveTo>
                    <a:pt x="40" y="0"/>
                  </a:moveTo>
                  <a:cubicBezTo>
                    <a:pt x="40" y="1"/>
                    <a:pt x="40" y="3"/>
                    <a:pt x="41" y="4"/>
                  </a:cubicBezTo>
                  <a:cubicBezTo>
                    <a:pt x="46" y="19"/>
                    <a:pt x="40" y="31"/>
                    <a:pt x="31" y="42"/>
                  </a:cubicBezTo>
                  <a:cubicBezTo>
                    <a:pt x="26" y="42"/>
                    <a:pt x="21" y="43"/>
                    <a:pt x="17" y="46"/>
                  </a:cubicBezTo>
                  <a:cubicBezTo>
                    <a:pt x="14" y="45"/>
                    <a:pt x="14" y="43"/>
                    <a:pt x="13" y="40"/>
                  </a:cubicBezTo>
                  <a:cubicBezTo>
                    <a:pt x="13" y="39"/>
                    <a:pt x="14" y="38"/>
                    <a:pt x="14" y="37"/>
                  </a:cubicBezTo>
                  <a:cubicBezTo>
                    <a:pt x="0" y="8"/>
                    <a:pt x="23" y="7"/>
                    <a:pt x="40" y="0"/>
                  </a:cubicBezTo>
                  <a:close/>
                </a:path>
              </a:pathLst>
            </a:custGeom>
            <a:solidFill>
              <a:srgbClr val="9555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5" name="Freeform 25"/>
            <p:cNvSpPr>
              <a:spLocks/>
            </p:cNvSpPr>
            <p:nvPr/>
          </p:nvSpPr>
          <p:spPr bwMode="auto">
            <a:xfrm>
              <a:off x="10944225" y="3921125"/>
              <a:ext cx="134938" cy="158750"/>
            </a:xfrm>
            <a:custGeom>
              <a:avLst/>
              <a:gdLst>
                <a:gd name="T0" fmla="*/ 27 w 36"/>
                <a:gd name="T1" fmla="*/ 0 h 42"/>
                <a:gd name="T2" fmla="*/ 32 w 36"/>
                <a:gd name="T3" fmla="*/ 23 h 42"/>
                <a:gd name="T4" fmla="*/ 29 w 36"/>
                <a:gd name="T5" fmla="*/ 39 h 42"/>
                <a:gd name="T6" fmla="*/ 8 w 36"/>
                <a:gd name="T7" fmla="*/ 40 h 42"/>
                <a:gd name="T8" fmla="*/ 7 w 36"/>
                <a:gd name="T9" fmla="*/ 28 h 42"/>
                <a:gd name="T10" fmla="*/ 25 w 36"/>
                <a:gd name="T11" fmla="*/ 0 h 42"/>
                <a:gd name="T12" fmla="*/ 27 w 36"/>
                <a:gd name="T13" fmla="*/ 0 h 42"/>
              </a:gdLst>
              <a:ahLst/>
              <a:cxnLst>
                <a:cxn ang="0">
                  <a:pos x="T0" y="T1"/>
                </a:cxn>
                <a:cxn ang="0">
                  <a:pos x="T2" y="T3"/>
                </a:cxn>
                <a:cxn ang="0">
                  <a:pos x="T4" y="T5"/>
                </a:cxn>
                <a:cxn ang="0">
                  <a:pos x="T6" y="T7"/>
                </a:cxn>
                <a:cxn ang="0">
                  <a:pos x="T8" y="T9"/>
                </a:cxn>
                <a:cxn ang="0">
                  <a:pos x="T10" y="T11"/>
                </a:cxn>
                <a:cxn ang="0">
                  <a:pos x="T12" y="T13"/>
                </a:cxn>
              </a:cxnLst>
              <a:rect l="0" t="0" r="r" b="b"/>
              <a:pathLst>
                <a:path w="36" h="42">
                  <a:moveTo>
                    <a:pt x="27" y="0"/>
                  </a:moveTo>
                  <a:cubicBezTo>
                    <a:pt x="29" y="8"/>
                    <a:pt x="31" y="16"/>
                    <a:pt x="32" y="23"/>
                  </a:cubicBezTo>
                  <a:cubicBezTo>
                    <a:pt x="32" y="29"/>
                    <a:pt x="36" y="37"/>
                    <a:pt x="29" y="39"/>
                  </a:cubicBezTo>
                  <a:cubicBezTo>
                    <a:pt x="23" y="42"/>
                    <a:pt x="15" y="41"/>
                    <a:pt x="8" y="40"/>
                  </a:cubicBezTo>
                  <a:cubicBezTo>
                    <a:pt x="0" y="38"/>
                    <a:pt x="4" y="32"/>
                    <a:pt x="7" y="28"/>
                  </a:cubicBezTo>
                  <a:cubicBezTo>
                    <a:pt x="12" y="18"/>
                    <a:pt x="23" y="12"/>
                    <a:pt x="25" y="0"/>
                  </a:cubicBezTo>
                  <a:lnTo>
                    <a:pt x="27" y="0"/>
                  </a:lnTo>
                  <a:close/>
                </a:path>
              </a:pathLst>
            </a:custGeom>
            <a:solidFill>
              <a:srgbClr val="AA73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6" name="Freeform 26"/>
            <p:cNvSpPr>
              <a:spLocks/>
            </p:cNvSpPr>
            <p:nvPr/>
          </p:nvSpPr>
          <p:spPr bwMode="auto">
            <a:xfrm>
              <a:off x="11317288" y="3913188"/>
              <a:ext cx="134938" cy="166687"/>
            </a:xfrm>
            <a:custGeom>
              <a:avLst/>
              <a:gdLst>
                <a:gd name="T0" fmla="*/ 4 w 36"/>
                <a:gd name="T1" fmla="*/ 3 h 44"/>
                <a:gd name="T2" fmla="*/ 36 w 36"/>
                <a:gd name="T3" fmla="*/ 37 h 44"/>
                <a:gd name="T4" fmla="*/ 2 w 36"/>
                <a:gd name="T5" fmla="*/ 3 h 44"/>
                <a:gd name="T6" fmla="*/ 3 w 36"/>
                <a:gd name="T7" fmla="*/ 0 h 44"/>
                <a:gd name="T8" fmla="*/ 4 w 36"/>
                <a:gd name="T9" fmla="*/ 3 h 44"/>
              </a:gdLst>
              <a:ahLst/>
              <a:cxnLst>
                <a:cxn ang="0">
                  <a:pos x="T0" y="T1"/>
                </a:cxn>
                <a:cxn ang="0">
                  <a:pos x="T2" y="T3"/>
                </a:cxn>
                <a:cxn ang="0">
                  <a:pos x="T4" y="T5"/>
                </a:cxn>
                <a:cxn ang="0">
                  <a:pos x="T6" y="T7"/>
                </a:cxn>
                <a:cxn ang="0">
                  <a:pos x="T8" y="T9"/>
                </a:cxn>
              </a:cxnLst>
              <a:rect l="0" t="0" r="r" b="b"/>
              <a:pathLst>
                <a:path w="36" h="44">
                  <a:moveTo>
                    <a:pt x="4" y="3"/>
                  </a:moveTo>
                  <a:cubicBezTo>
                    <a:pt x="9" y="19"/>
                    <a:pt x="28" y="22"/>
                    <a:pt x="36" y="37"/>
                  </a:cubicBezTo>
                  <a:cubicBezTo>
                    <a:pt x="2" y="44"/>
                    <a:pt x="0" y="42"/>
                    <a:pt x="2" y="3"/>
                  </a:cubicBezTo>
                  <a:cubicBezTo>
                    <a:pt x="2" y="2"/>
                    <a:pt x="2" y="1"/>
                    <a:pt x="3" y="0"/>
                  </a:cubicBezTo>
                  <a:cubicBezTo>
                    <a:pt x="3" y="1"/>
                    <a:pt x="4" y="2"/>
                    <a:pt x="4" y="3"/>
                  </a:cubicBezTo>
                  <a:close/>
                </a:path>
              </a:pathLst>
            </a:custGeom>
            <a:solidFill>
              <a:srgbClr val="A46F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7" name="Freeform 27"/>
            <p:cNvSpPr>
              <a:spLocks/>
            </p:cNvSpPr>
            <p:nvPr/>
          </p:nvSpPr>
          <p:spPr bwMode="auto">
            <a:xfrm>
              <a:off x="10371138" y="3948113"/>
              <a:ext cx="139700" cy="138112"/>
            </a:xfrm>
            <a:custGeom>
              <a:avLst/>
              <a:gdLst>
                <a:gd name="T0" fmla="*/ 14 w 37"/>
                <a:gd name="T1" fmla="*/ 0 h 37"/>
                <a:gd name="T2" fmla="*/ 25 w 37"/>
                <a:gd name="T3" fmla="*/ 15 h 37"/>
                <a:gd name="T4" fmla="*/ 32 w 37"/>
                <a:gd name="T5" fmla="*/ 32 h 37"/>
                <a:gd name="T6" fmla="*/ 9 w 37"/>
                <a:gd name="T7" fmla="*/ 33 h 37"/>
                <a:gd name="T8" fmla="*/ 6 w 37"/>
                <a:gd name="T9" fmla="*/ 17 h 37"/>
                <a:gd name="T10" fmla="*/ 14 w 37"/>
                <a:gd name="T11" fmla="*/ 0 h 37"/>
              </a:gdLst>
              <a:ahLst/>
              <a:cxnLst>
                <a:cxn ang="0">
                  <a:pos x="T0" y="T1"/>
                </a:cxn>
                <a:cxn ang="0">
                  <a:pos x="T2" y="T3"/>
                </a:cxn>
                <a:cxn ang="0">
                  <a:pos x="T4" y="T5"/>
                </a:cxn>
                <a:cxn ang="0">
                  <a:pos x="T6" y="T7"/>
                </a:cxn>
                <a:cxn ang="0">
                  <a:pos x="T8" y="T9"/>
                </a:cxn>
                <a:cxn ang="0">
                  <a:pos x="T10" y="T11"/>
                </a:cxn>
              </a:cxnLst>
              <a:rect l="0" t="0" r="r" b="b"/>
              <a:pathLst>
                <a:path w="37" h="37">
                  <a:moveTo>
                    <a:pt x="14" y="0"/>
                  </a:moveTo>
                  <a:cubicBezTo>
                    <a:pt x="18" y="5"/>
                    <a:pt x="22" y="10"/>
                    <a:pt x="25" y="15"/>
                  </a:cubicBezTo>
                  <a:cubicBezTo>
                    <a:pt x="29" y="20"/>
                    <a:pt x="37" y="26"/>
                    <a:pt x="32" y="32"/>
                  </a:cubicBezTo>
                  <a:cubicBezTo>
                    <a:pt x="27" y="37"/>
                    <a:pt x="17" y="35"/>
                    <a:pt x="9" y="33"/>
                  </a:cubicBezTo>
                  <a:cubicBezTo>
                    <a:pt x="0" y="30"/>
                    <a:pt x="4" y="22"/>
                    <a:pt x="6" y="17"/>
                  </a:cubicBezTo>
                  <a:cubicBezTo>
                    <a:pt x="8" y="11"/>
                    <a:pt x="7" y="5"/>
                    <a:pt x="14" y="0"/>
                  </a:cubicBezTo>
                  <a:close/>
                </a:path>
              </a:pathLst>
            </a:custGeom>
            <a:solidFill>
              <a:srgbClr val="2348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8" name="Freeform 28"/>
            <p:cNvSpPr>
              <a:spLocks/>
            </p:cNvSpPr>
            <p:nvPr/>
          </p:nvSpPr>
          <p:spPr bwMode="auto">
            <a:xfrm>
              <a:off x="10183813" y="3937000"/>
              <a:ext cx="127000" cy="149225"/>
            </a:xfrm>
            <a:custGeom>
              <a:avLst/>
              <a:gdLst>
                <a:gd name="T0" fmla="*/ 24 w 34"/>
                <a:gd name="T1" fmla="*/ 0 h 40"/>
                <a:gd name="T2" fmla="*/ 31 w 34"/>
                <a:gd name="T3" fmla="*/ 23 h 40"/>
                <a:gd name="T4" fmla="*/ 21 w 34"/>
                <a:gd name="T5" fmla="*/ 37 h 40"/>
                <a:gd name="T6" fmla="*/ 3 w 34"/>
                <a:gd name="T7" fmla="*/ 34 h 40"/>
                <a:gd name="T8" fmla="*/ 10 w 34"/>
                <a:gd name="T9" fmla="*/ 19 h 40"/>
                <a:gd name="T10" fmla="*/ 24 w 34"/>
                <a:gd name="T11" fmla="*/ 0 h 40"/>
              </a:gdLst>
              <a:ahLst/>
              <a:cxnLst>
                <a:cxn ang="0">
                  <a:pos x="T0" y="T1"/>
                </a:cxn>
                <a:cxn ang="0">
                  <a:pos x="T2" y="T3"/>
                </a:cxn>
                <a:cxn ang="0">
                  <a:pos x="T4" y="T5"/>
                </a:cxn>
                <a:cxn ang="0">
                  <a:pos x="T6" y="T7"/>
                </a:cxn>
                <a:cxn ang="0">
                  <a:pos x="T8" y="T9"/>
                </a:cxn>
                <a:cxn ang="0">
                  <a:pos x="T10" y="T11"/>
                </a:cxn>
              </a:cxnLst>
              <a:rect l="0" t="0" r="r" b="b"/>
              <a:pathLst>
                <a:path w="34" h="40">
                  <a:moveTo>
                    <a:pt x="24" y="0"/>
                  </a:moveTo>
                  <a:cubicBezTo>
                    <a:pt x="27" y="10"/>
                    <a:pt x="29" y="17"/>
                    <a:pt x="31" y="23"/>
                  </a:cubicBezTo>
                  <a:cubicBezTo>
                    <a:pt x="34" y="32"/>
                    <a:pt x="32" y="37"/>
                    <a:pt x="21" y="37"/>
                  </a:cubicBezTo>
                  <a:cubicBezTo>
                    <a:pt x="15" y="37"/>
                    <a:pt x="7" y="40"/>
                    <a:pt x="3" y="34"/>
                  </a:cubicBezTo>
                  <a:cubicBezTo>
                    <a:pt x="0" y="28"/>
                    <a:pt x="7" y="24"/>
                    <a:pt x="10" y="19"/>
                  </a:cubicBezTo>
                  <a:cubicBezTo>
                    <a:pt x="13" y="13"/>
                    <a:pt x="18" y="8"/>
                    <a:pt x="24" y="0"/>
                  </a:cubicBezTo>
                  <a:close/>
                </a:path>
              </a:pathLst>
            </a:custGeom>
            <a:solidFill>
              <a:srgbClr val="1944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9" name="Freeform 29"/>
            <p:cNvSpPr>
              <a:spLocks/>
            </p:cNvSpPr>
            <p:nvPr/>
          </p:nvSpPr>
          <p:spPr bwMode="auto">
            <a:xfrm>
              <a:off x="10922000" y="3017838"/>
              <a:ext cx="187325" cy="209550"/>
            </a:xfrm>
            <a:custGeom>
              <a:avLst/>
              <a:gdLst>
                <a:gd name="T0" fmla="*/ 11 w 50"/>
                <a:gd name="T1" fmla="*/ 0 h 56"/>
                <a:gd name="T2" fmla="*/ 14 w 50"/>
                <a:gd name="T3" fmla="*/ 4 h 56"/>
                <a:gd name="T4" fmla="*/ 17 w 50"/>
                <a:gd name="T5" fmla="*/ 31 h 56"/>
                <a:gd name="T6" fmla="*/ 32 w 50"/>
                <a:gd name="T7" fmla="*/ 22 h 56"/>
                <a:gd name="T8" fmla="*/ 47 w 50"/>
                <a:gd name="T9" fmla="*/ 16 h 56"/>
                <a:gd name="T10" fmla="*/ 46 w 50"/>
                <a:gd name="T11" fmla="*/ 29 h 56"/>
                <a:gd name="T12" fmla="*/ 30 w 50"/>
                <a:gd name="T13" fmla="*/ 45 h 56"/>
                <a:gd name="T14" fmla="*/ 8 w 50"/>
                <a:gd name="T15" fmla="*/ 46 h 56"/>
                <a:gd name="T16" fmla="*/ 11 w 50"/>
                <a:gd name="T17"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6">
                  <a:moveTo>
                    <a:pt x="11" y="0"/>
                  </a:moveTo>
                  <a:cubicBezTo>
                    <a:pt x="12" y="2"/>
                    <a:pt x="13" y="3"/>
                    <a:pt x="14" y="4"/>
                  </a:cubicBezTo>
                  <a:cubicBezTo>
                    <a:pt x="22" y="12"/>
                    <a:pt x="12" y="23"/>
                    <a:pt x="17" y="31"/>
                  </a:cubicBezTo>
                  <a:cubicBezTo>
                    <a:pt x="27" y="36"/>
                    <a:pt x="27" y="25"/>
                    <a:pt x="32" y="22"/>
                  </a:cubicBezTo>
                  <a:cubicBezTo>
                    <a:pt x="36" y="18"/>
                    <a:pt x="40" y="14"/>
                    <a:pt x="47" y="16"/>
                  </a:cubicBezTo>
                  <a:cubicBezTo>
                    <a:pt x="50" y="20"/>
                    <a:pt x="48" y="25"/>
                    <a:pt x="46" y="29"/>
                  </a:cubicBezTo>
                  <a:cubicBezTo>
                    <a:pt x="42" y="36"/>
                    <a:pt x="37" y="42"/>
                    <a:pt x="30" y="45"/>
                  </a:cubicBezTo>
                  <a:cubicBezTo>
                    <a:pt x="23" y="48"/>
                    <a:pt x="16" y="56"/>
                    <a:pt x="8" y="46"/>
                  </a:cubicBezTo>
                  <a:cubicBezTo>
                    <a:pt x="0" y="30"/>
                    <a:pt x="6" y="15"/>
                    <a:pt x="11" y="0"/>
                  </a:cubicBezTo>
                  <a:close/>
                </a:path>
              </a:pathLst>
            </a:custGeom>
            <a:solidFill>
              <a:srgbClr val="7545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0" name="Freeform 30"/>
            <p:cNvSpPr>
              <a:spLocks/>
            </p:cNvSpPr>
            <p:nvPr/>
          </p:nvSpPr>
          <p:spPr bwMode="auto">
            <a:xfrm>
              <a:off x="11279188" y="3032125"/>
              <a:ext cx="188913" cy="192087"/>
            </a:xfrm>
            <a:custGeom>
              <a:avLst/>
              <a:gdLst>
                <a:gd name="T0" fmla="*/ 38 w 50"/>
                <a:gd name="T1" fmla="*/ 0 h 51"/>
                <a:gd name="T2" fmla="*/ 42 w 50"/>
                <a:gd name="T3" fmla="*/ 0 h 51"/>
                <a:gd name="T4" fmla="*/ 30 w 50"/>
                <a:gd name="T5" fmla="*/ 50 h 51"/>
                <a:gd name="T6" fmla="*/ 29 w 50"/>
                <a:gd name="T7" fmla="*/ 49 h 51"/>
                <a:gd name="T8" fmla="*/ 27 w 50"/>
                <a:gd name="T9" fmla="*/ 49 h 51"/>
                <a:gd name="T10" fmla="*/ 7 w 50"/>
                <a:gd name="T11" fmla="*/ 35 h 51"/>
                <a:gd name="T12" fmla="*/ 3 w 50"/>
                <a:gd name="T13" fmla="*/ 20 h 51"/>
                <a:gd name="T14" fmla="*/ 28 w 50"/>
                <a:gd name="T15" fmla="*/ 31 h 51"/>
                <a:gd name="T16" fmla="*/ 38 w 50"/>
                <a:gd name="T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1">
                  <a:moveTo>
                    <a:pt x="38" y="0"/>
                  </a:moveTo>
                  <a:cubicBezTo>
                    <a:pt x="39" y="1"/>
                    <a:pt x="40" y="1"/>
                    <a:pt x="42" y="0"/>
                  </a:cubicBezTo>
                  <a:cubicBezTo>
                    <a:pt x="43" y="18"/>
                    <a:pt x="50" y="37"/>
                    <a:pt x="30" y="50"/>
                  </a:cubicBezTo>
                  <a:cubicBezTo>
                    <a:pt x="30" y="50"/>
                    <a:pt x="29" y="49"/>
                    <a:pt x="29" y="49"/>
                  </a:cubicBezTo>
                  <a:cubicBezTo>
                    <a:pt x="27" y="49"/>
                    <a:pt x="27" y="49"/>
                    <a:pt x="27" y="49"/>
                  </a:cubicBezTo>
                  <a:cubicBezTo>
                    <a:pt x="16" y="51"/>
                    <a:pt x="13" y="42"/>
                    <a:pt x="7" y="35"/>
                  </a:cubicBezTo>
                  <a:cubicBezTo>
                    <a:pt x="5" y="30"/>
                    <a:pt x="0" y="26"/>
                    <a:pt x="3" y="20"/>
                  </a:cubicBezTo>
                  <a:cubicBezTo>
                    <a:pt x="15" y="15"/>
                    <a:pt x="18" y="29"/>
                    <a:pt x="28" y="31"/>
                  </a:cubicBezTo>
                  <a:cubicBezTo>
                    <a:pt x="40" y="24"/>
                    <a:pt x="29" y="9"/>
                    <a:pt x="38" y="0"/>
                  </a:cubicBezTo>
                  <a:close/>
                </a:path>
              </a:pathLst>
            </a:custGeom>
            <a:solidFill>
              <a:srgbClr val="7555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785" name="Freeform 33"/>
            <p:cNvSpPr>
              <a:spLocks/>
            </p:cNvSpPr>
            <p:nvPr/>
          </p:nvSpPr>
          <p:spPr bwMode="auto">
            <a:xfrm>
              <a:off x="11007725" y="3589338"/>
              <a:ext cx="53975" cy="227012"/>
            </a:xfrm>
            <a:custGeom>
              <a:avLst/>
              <a:gdLst>
                <a:gd name="T0" fmla="*/ 0 w 14"/>
                <a:gd name="T1" fmla="*/ 0 h 60"/>
                <a:gd name="T2" fmla="*/ 6 w 14"/>
                <a:gd name="T3" fmla="*/ 3 h 60"/>
                <a:gd name="T4" fmla="*/ 7 w 14"/>
                <a:gd name="T5" fmla="*/ 36 h 60"/>
                <a:gd name="T6" fmla="*/ 4 w 14"/>
                <a:gd name="T7" fmla="*/ 60 h 60"/>
                <a:gd name="T8" fmla="*/ 0 w 14"/>
                <a:gd name="T9" fmla="*/ 0 h 60"/>
              </a:gdLst>
              <a:ahLst/>
              <a:cxnLst>
                <a:cxn ang="0">
                  <a:pos x="T0" y="T1"/>
                </a:cxn>
                <a:cxn ang="0">
                  <a:pos x="T2" y="T3"/>
                </a:cxn>
                <a:cxn ang="0">
                  <a:pos x="T4" y="T5"/>
                </a:cxn>
                <a:cxn ang="0">
                  <a:pos x="T6" y="T7"/>
                </a:cxn>
                <a:cxn ang="0">
                  <a:pos x="T8" y="T9"/>
                </a:cxn>
              </a:cxnLst>
              <a:rect l="0" t="0" r="r" b="b"/>
              <a:pathLst>
                <a:path w="14" h="60">
                  <a:moveTo>
                    <a:pt x="0" y="0"/>
                  </a:moveTo>
                  <a:cubicBezTo>
                    <a:pt x="2" y="1"/>
                    <a:pt x="4" y="2"/>
                    <a:pt x="6" y="3"/>
                  </a:cubicBezTo>
                  <a:cubicBezTo>
                    <a:pt x="6" y="14"/>
                    <a:pt x="7" y="25"/>
                    <a:pt x="7" y="36"/>
                  </a:cubicBezTo>
                  <a:cubicBezTo>
                    <a:pt x="7" y="44"/>
                    <a:pt x="14" y="53"/>
                    <a:pt x="4" y="60"/>
                  </a:cubicBezTo>
                  <a:cubicBezTo>
                    <a:pt x="2" y="40"/>
                    <a:pt x="1" y="20"/>
                    <a:pt x="0" y="0"/>
                  </a:cubicBezTo>
                  <a:close/>
                </a:path>
              </a:pathLst>
            </a:custGeom>
            <a:solidFill>
              <a:srgbClr val="4433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786" name="Freeform 34"/>
            <p:cNvSpPr>
              <a:spLocks/>
            </p:cNvSpPr>
            <p:nvPr/>
          </p:nvSpPr>
          <p:spPr bwMode="auto">
            <a:xfrm>
              <a:off x="10853738" y="2628900"/>
              <a:ext cx="93663" cy="112712"/>
            </a:xfrm>
            <a:custGeom>
              <a:avLst/>
              <a:gdLst>
                <a:gd name="T0" fmla="*/ 0 w 25"/>
                <a:gd name="T1" fmla="*/ 0 h 30"/>
                <a:gd name="T2" fmla="*/ 24 w 25"/>
                <a:gd name="T3" fmla="*/ 29 h 30"/>
                <a:gd name="T4" fmla="*/ 0 w 25"/>
                <a:gd name="T5" fmla="*/ 0 h 30"/>
              </a:gdLst>
              <a:ahLst/>
              <a:cxnLst>
                <a:cxn ang="0">
                  <a:pos x="T0" y="T1"/>
                </a:cxn>
                <a:cxn ang="0">
                  <a:pos x="T2" y="T3"/>
                </a:cxn>
                <a:cxn ang="0">
                  <a:pos x="T4" y="T5"/>
                </a:cxn>
              </a:cxnLst>
              <a:rect l="0" t="0" r="r" b="b"/>
              <a:pathLst>
                <a:path w="25" h="30">
                  <a:moveTo>
                    <a:pt x="0" y="0"/>
                  </a:moveTo>
                  <a:cubicBezTo>
                    <a:pt x="10" y="7"/>
                    <a:pt x="25" y="12"/>
                    <a:pt x="24" y="29"/>
                  </a:cubicBezTo>
                  <a:cubicBezTo>
                    <a:pt x="2" y="30"/>
                    <a:pt x="6" y="11"/>
                    <a:pt x="0" y="0"/>
                  </a:cubicBezTo>
                  <a:close/>
                </a:path>
              </a:pathLst>
            </a:custGeom>
            <a:solidFill>
              <a:srgbClr val="3A23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787" name="Freeform 35"/>
            <p:cNvSpPr>
              <a:spLocks/>
            </p:cNvSpPr>
            <p:nvPr/>
          </p:nvSpPr>
          <p:spPr bwMode="auto">
            <a:xfrm>
              <a:off x="11271250" y="3624263"/>
              <a:ext cx="73025" cy="222250"/>
            </a:xfrm>
            <a:custGeom>
              <a:avLst/>
              <a:gdLst>
                <a:gd name="T0" fmla="*/ 3 w 19"/>
                <a:gd name="T1" fmla="*/ 18 h 59"/>
                <a:gd name="T2" fmla="*/ 8 w 19"/>
                <a:gd name="T3" fmla="*/ 0 h 59"/>
                <a:gd name="T4" fmla="*/ 13 w 19"/>
                <a:gd name="T5" fmla="*/ 47 h 59"/>
                <a:gd name="T6" fmla="*/ 9 w 19"/>
                <a:gd name="T7" fmla="*/ 59 h 59"/>
                <a:gd name="T8" fmla="*/ 3 w 19"/>
                <a:gd name="T9" fmla="*/ 18 h 59"/>
              </a:gdLst>
              <a:ahLst/>
              <a:cxnLst>
                <a:cxn ang="0">
                  <a:pos x="T0" y="T1"/>
                </a:cxn>
                <a:cxn ang="0">
                  <a:pos x="T2" y="T3"/>
                </a:cxn>
                <a:cxn ang="0">
                  <a:pos x="T4" y="T5"/>
                </a:cxn>
                <a:cxn ang="0">
                  <a:pos x="T6" y="T7"/>
                </a:cxn>
                <a:cxn ang="0">
                  <a:pos x="T8" y="T9"/>
                </a:cxn>
              </a:cxnLst>
              <a:rect l="0" t="0" r="r" b="b"/>
              <a:pathLst>
                <a:path w="19" h="59">
                  <a:moveTo>
                    <a:pt x="3" y="18"/>
                  </a:moveTo>
                  <a:cubicBezTo>
                    <a:pt x="6" y="12"/>
                    <a:pt x="0" y="4"/>
                    <a:pt x="8" y="0"/>
                  </a:cubicBezTo>
                  <a:cubicBezTo>
                    <a:pt x="10" y="15"/>
                    <a:pt x="12" y="31"/>
                    <a:pt x="13" y="47"/>
                  </a:cubicBezTo>
                  <a:cubicBezTo>
                    <a:pt x="14" y="51"/>
                    <a:pt x="19" y="57"/>
                    <a:pt x="9" y="59"/>
                  </a:cubicBezTo>
                  <a:cubicBezTo>
                    <a:pt x="7" y="45"/>
                    <a:pt x="5" y="31"/>
                    <a:pt x="3" y="18"/>
                  </a:cubicBezTo>
                  <a:close/>
                </a:path>
              </a:pathLst>
            </a:custGeom>
            <a:solidFill>
              <a:srgbClr val="503E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788" name="Freeform 36"/>
            <p:cNvSpPr>
              <a:spLocks/>
            </p:cNvSpPr>
            <p:nvPr/>
          </p:nvSpPr>
          <p:spPr bwMode="auto">
            <a:xfrm>
              <a:off x="11023600" y="3725863"/>
              <a:ext cx="30163" cy="195262"/>
            </a:xfrm>
            <a:custGeom>
              <a:avLst/>
              <a:gdLst>
                <a:gd name="T0" fmla="*/ 0 w 8"/>
                <a:gd name="T1" fmla="*/ 24 h 52"/>
                <a:gd name="T2" fmla="*/ 3 w 8"/>
                <a:gd name="T3" fmla="*/ 0 h 52"/>
                <a:gd name="T4" fmla="*/ 6 w 8"/>
                <a:gd name="T5" fmla="*/ 52 h 52"/>
                <a:gd name="T6" fmla="*/ 4 w 8"/>
                <a:gd name="T7" fmla="*/ 52 h 52"/>
                <a:gd name="T8" fmla="*/ 0 w 8"/>
                <a:gd name="T9" fmla="*/ 24 h 52"/>
              </a:gdLst>
              <a:ahLst/>
              <a:cxnLst>
                <a:cxn ang="0">
                  <a:pos x="T0" y="T1"/>
                </a:cxn>
                <a:cxn ang="0">
                  <a:pos x="T2" y="T3"/>
                </a:cxn>
                <a:cxn ang="0">
                  <a:pos x="T4" y="T5"/>
                </a:cxn>
                <a:cxn ang="0">
                  <a:pos x="T6" y="T7"/>
                </a:cxn>
                <a:cxn ang="0">
                  <a:pos x="T8" y="T9"/>
                </a:cxn>
              </a:cxnLst>
              <a:rect l="0" t="0" r="r" b="b"/>
              <a:pathLst>
                <a:path w="8" h="52">
                  <a:moveTo>
                    <a:pt x="0" y="24"/>
                  </a:moveTo>
                  <a:cubicBezTo>
                    <a:pt x="5" y="17"/>
                    <a:pt x="0" y="7"/>
                    <a:pt x="3" y="0"/>
                  </a:cubicBezTo>
                  <a:cubicBezTo>
                    <a:pt x="8" y="17"/>
                    <a:pt x="8" y="35"/>
                    <a:pt x="6" y="52"/>
                  </a:cubicBezTo>
                  <a:cubicBezTo>
                    <a:pt x="6" y="52"/>
                    <a:pt x="4" y="52"/>
                    <a:pt x="4" y="52"/>
                  </a:cubicBezTo>
                  <a:cubicBezTo>
                    <a:pt x="3" y="43"/>
                    <a:pt x="1" y="33"/>
                    <a:pt x="0" y="24"/>
                  </a:cubicBezTo>
                  <a:close/>
                </a:path>
              </a:pathLst>
            </a:custGeom>
            <a:solidFill>
              <a:srgbClr val="7B6E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789" name="Freeform 37"/>
            <p:cNvSpPr>
              <a:spLocks/>
            </p:cNvSpPr>
            <p:nvPr/>
          </p:nvSpPr>
          <p:spPr bwMode="auto">
            <a:xfrm>
              <a:off x="11301413" y="3800475"/>
              <a:ext cx="38100" cy="123825"/>
            </a:xfrm>
            <a:custGeom>
              <a:avLst/>
              <a:gdLst>
                <a:gd name="T0" fmla="*/ 1 w 10"/>
                <a:gd name="T1" fmla="*/ 12 h 33"/>
                <a:gd name="T2" fmla="*/ 5 w 10"/>
                <a:gd name="T3" fmla="*/ 0 h 33"/>
                <a:gd name="T4" fmla="*/ 8 w 10"/>
                <a:gd name="T5" fmla="*/ 33 h 33"/>
                <a:gd name="T6" fmla="*/ 7 w 10"/>
                <a:gd name="T7" fmla="*/ 33 h 33"/>
                <a:gd name="T8" fmla="*/ 6 w 10"/>
                <a:gd name="T9" fmla="*/ 33 h 33"/>
                <a:gd name="T10" fmla="*/ 1 w 10"/>
                <a:gd name="T11" fmla="*/ 12 h 33"/>
              </a:gdLst>
              <a:ahLst/>
              <a:cxnLst>
                <a:cxn ang="0">
                  <a:pos x="T0" y="T1"/>
                </a:cxn>
                <a:cxn ang="0">
                  <a:pos x="T2" y="T3"/>
                </a:cxn>
                <a:cxn ang="0">
                  <a:pos x="T4" y="T5"/>
                </a:cxn>
                <a:cxn ang="0">
                  <a:pos x="T6" y="T7"/>
                </a:cxn>
                <a:cxn ang="0">
                  <a:pos x="T8" y="T9"/>
                </a:cxn>
                <a:cxn ang="0">
                  <a:pos x="T10" y="T11"/>
                </a:cxn>
              </a:cxnLst>
              <a:rect l="0" t="0" r="r" b="b"/>
              <a:pathLst>
                <a:path w="10" h="33">
                  <a:moveTo>
                    <a:pt x="1" y="12"/>
                  </a:moveTo>
                  <a:cubicBezTo>
                    <a:pt x="6" y="9"/>
                    <a:pt x="3" y="4"/>
                    <a:pt x="5" y="0"/>
                  </a:cubicBezTo>
                  <a:cubicBezTo>
                    <a:pt x="10" y="10"/>
                    <a:pt x="10" y="22"/>
                    <a:pt x="8" y="33"/>
                  </a:cubicBezTo>
                  <a:cubicBezTo>
                    <a:pt x="8" y="33"/>
                    <a:pt x="7" y="33"/>
                    <a:pt x="7" y="33"/>
                  </a:cubicBezTo>
                  <a:cubicBezTo>
                    <a:pt x="7" y="33"/>
                    <a:pt x="6" y="33"/>
                    <a:pt x="6" y="33"/>
                  </a:cubicBezTo>
                  <a:cubicBezTo>
                    <a:pt x="4" y="26"/>
                    <a:pt x="0" y="20"/>
                    <a:pt x="1" y="12"/>
                  </a:cubicBezTo>
                  <a:close/>
                </a:path>
              </a:pathLst>
            </a:custGeom>
            <a:solidFill>
              <a:srgbClr val="8375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790" name="Freeform 38"/>
            <p:cNvSpPr>
              <a:spLocks/>
            </p:cNvSpPr>
            <p:nvPr/>
          </p:nvSpPr>
          <p:spPr bwMode="auto">
            <a:xfrm>
              <a:off x="11234738" y="2867025"/>
              <a:ext cx="169863" cy="300037"/>
            </a:xfrm>
            <a:custGeom>
              <a:avLst/>
              <a:gdLst>
                <a:gd name="T0" fmla="*/ 39 w 45"/>
                <a:gd name="T1" fmla="*/ 80 h 80"/>
                <a:gd name="T2" fmla="*/ 15 w 45"/>
                <a:gd name="T3" fmla="*/ 64 h 80"/>
                <a:gd name="T4" fmla="*/ 11 w 45"/>
                <a:gd name="T5" fmla="*/ 52 h 80"/>
                <a:gd name="T6" fmla="*/ 31 w 45"/>
                <a:gd name="T7" fmla="*/ 0 h 80"/>
                <a:gd name="T8" fmla="*/ 39 w 45"/>
                <a:gd name="T9" fmla="*/ 46 h 80"/>
                <a:gd name="T10" fmla="*/ 39 w 45"/>
                <a:gd name="T11" fmla="*/ 80 h 80"/>
              </a:gdLst>
              <a:ahLst/>
              <a:cxnLst>
                <a:cxn ang="0">
                  <a:pos x="T0" y="T1"/>
                </a:cxn>
                <a:cxn ang="0">
                  <a:pos x="T2" y="T3"/>
                </a:cxn>
                <a:cxn ang="0">
                  <a:pos x="T4" y="T5"/>
                </a:cxn>
                <a:cxn ang="0">
                  <a:pos x="T6" y="T7"/>
                </a:cxn>
                <a:cxn ang="0">
                  <a:pos x="T8" y="T9"/>
                </a:cxn>
                <a:cxn ang="0">
                  <a:pos x="T10" y="T11"/>
                </a:cxn>
              </a:cxnLst>
              <a:rect l="0" t="0" r="r" b="b"/>
              <a:pathLst>
                <a:path w="45" h="80">
                  <a:moveTo>
                    <a:pt x="39" y="80"/>
                  </a:moveTo>
                  <a:cubicBezTo>
                    <a:pt x="29" y="78"/>
                    <a:pt x="27" y="63"/>
                    <a:pt x="15" y="64"/>
                  </a:cubicBezTo>
                  <a:cubicBezTo>
                    <a:pt x="11" y="61"/>
                    <a:pt x="8" y="58"/>
                    <a:pt x="11" y="52"/>
                  </a:cubicBezTo>
                  <a:cubicBezTo>
                    <a:pt x="0" y="20"/>
                    <a:pt x="4" y="8"/>
                    <a:pt x="31" y="0"/>
                  </a:cubicBezTo>
                  <a:cubicBezTo>
                    <a:pt x="32" y="16"/>
                    <a:pt x="30" y="32"/>
                    <a:pt x="39" y="46"/>
                  </a:cubicBezTo>
                  <a:cubicBezTo>
                    <a:pt x="39" y="57"/>
                    <a:pt x="45" y="69"/>
                    <a:pt x="39" y="80"/>
                  </a:cubicBezTo>
                  <a:close/>
                </a:path>
              </a:pathLst>
            </a:custGeom>
            <a:solidFill>
              <a:srgbClr val="EFB3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791" name="Freeform 39"/>
            <p:cNvSpPr>
              <a:spLocks/>
            </p:cNvSpPr>
            <p:nvPr/>
          </p:nvSpPr>
          <p:spPr bwMode="auto">
            <a:xfrm>
              <a:off x="11083925" y="2982913"/>
              <a:ext cx="233363" cy="211137"/>
            </a:xfrm>
            <a:custGeom>
              <a:avLst/>
              <a:gdLst>
                <a:gd name="T0" fmla="*/ 51 w 62"/>
                <a:gd name="T1" fmla="*/ 21 h 56"/>
                <a:gd name="T2" fmla="*/ 55 w 62"/>
                <a:gd name="T3" fmla="*/ 33 h 56"/>
                <a:gd name="T4" fmla="*/ 62 w 62"/>
                <a:gd name="T5" fmla="*/ 44 h 56"/>
                <a:gd name="T6" fmla="*/ 0 w 62"/>
                <a:gd name="T7" fmla="*/ 37 h 56"/>
                <a:gd name="T8" fmla="*/ 5 w 62"/>
                <a:gd name="T9" fmla="*/ 22 h 56"/>
                <a:gd name="T10" fmla="*/ 6 w 62"/>
                <a:gd name="T11" fmla="*/ 18 h 56"/>
                <a:gd name="T12" fmla="*/ 13 w 62"/>
                <a:gd name="T13" fmla="*/ 15 h 56"/>
                <a:gd name="T14" fmla="*/ 41 w 62"/>
                <a:gd name="T15" fmla="*/ 15 h 56"/>
                <a:gd name="T16" fmla="*/ 51 w 62"/>
                <a:gd name="T17" fmla="*/ 2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56">
                  <a:moveTo>
                    <a:pt x="51" y="21"/>
                  </a:moveTo>
                  <a:cubicBezTo>
                    <a:pt x="52" y="25"/>
                    <a:pt x="53" y="29"/>
                    <a:pt x="55" y="33"/>
                  </a:cubicBezTo>
                  <a:cubicBezTo>
                    <a:pt x="57" y="37"/>
                    <a:pt x="59" y="41"/>
                    <a:pt x="62" y="44"/>
                  </a:cubicBezTo>
                  <a:cubicBezTo>
                    <a:pt x="41" y="56"/>
                    <a:pt x="16" y="53"/>
                    <a:pt x="0" y="37"/>
                  </a:cubicBezTo>
                  <a:cubicBezTo>
                    <a:pt x="1" y="32"/>
                    <a:pt x="3" y="27"/>
                    <a:pt x="5" y="22"/>
                  </a:cubicBezTo>
                  <a:cubicBezTo>
                    <a:pt x="5" y="20"/>
                    <a:pt x="5" y="19"/>
                    <a:pt x="6" y="18"/>
                  </a:cubicBezTo>
                  <a:cubicBezTo>
                    <a:pt x="9" y="17"/>
                    <a:pt x="12" y="17"/>
                    <a:pt x="13" y="15"/>
                  </a:cubicBezTo>
                  <a:cubicBezTo>
                    <a:pt x="23" y="0"/>
                    <a:pt x="32" y="0"/>
                    <a:pt x="41" y="15"/>
                  </a:cubicBezTo>
                  <a:cubicBezTo>
                    <a:pt x="44" y="19"/>
                    <a:pt x="46" y="21"/>
                    <a:pt x="51" y="21"/>
                  </a:cubicBezTo>
                  <a:close/>
                </a:path>
              </a:pathLst>
            </a:custGeom>
            <a:solidFill>
              <a:srgbClr val="F1B2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792" name="Freeform 40"/>
            <p:cNvSpPr>
              <a:spLocks/>
            </p:cNvSpPr>
            <p:nvPr/>
          </p:nvSpPr>
          <p:spPr bwMode="auto">
            <a:xfrm>
              <a:off x="10993438" y="2847975"/>
              <a:ext cx="146050" cy="266700"/>
            </a:xfrm>
            <a:custGeom>
              <a:avLst/>
              <a:gdLst>
                <a:gd name="T0" fmla="*/ 30 w 39"/>
                <a:gd name="T1" fmla="*/ 54 h 71"/>
                <a:gd name="T2" fmla="*/ 29 w 39"/>
                <a:gd name="T3" fmla="*/ 58 h 71"/>
                <a:gd name="T4" fmla="*/ 15 w 39"/>
                <a:gd name="T5" fmla="*/ 70 h 71"/>
                <a:gd name="T6" fmla="*/ 2 w 39"/>
                <a:gd name="T7" fmla="*/ 66 h 71"/>
                <a:gd name="T8" fmla="*/ 3 w 39"/>
                <a:gd name="T9" fmla="*/ 46 h 71"/>
                <a:gd name="T10" fmla="*/ 20 w 39"/>
                <a:gd name="T11" fmla="*/ 9 h 71"/>
                <a:gd name="T12" fmla="*/ 32 w 39"/>
                <a:gd name="T13" fmla="*/ 5 h 71"/>
                <a:gd name="T14" fmla="*/ 38 w 39"/>
                <a:gd name="T15" fmla="*/ 20 h 71"/>
                <a:gd name="T16" fmla="*/ 30 w 39"/>
                <a:gd name="T17" fmla="*/ 5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71">
                  <a:moveTo>
                    <a:pt x="30" y="54"/>
                  </a:moveTo>
                  <a:cubicBezTo>
                    <a:pt x="30" y="55"/>
                    <a:pt x="30" y="57"/>
                    <a:pt x="29" y="58"/>
                  </a:cubicBezTo>
                  <a:cubicBezTo>
                    <a:pt x="24" y="62"/>
                    <a:pt x="19" y="66"/>
                    <a:pt x="15" y="70"/>
                  </a:cubicBezTo>
                  <a:cubicBezTo>
                    <a:pt x="10" y="71"/>
                    <a:pt x="6" y="70"/>
                    <a:pt x="2" y="66"/>
                  </a:cubicBezTo>
                  <a:cubicBezTo>
                    <a:pt x="0" y="59"/>
                    <a:pt x="1" y="53"/>
                    <a:pt x="3" y="46"/>
                  </a:cubicBezTo>
                  <a:cubicBezTo>
                    <a:pt x="17" y="38"/>
                    <a:pt x="14" y="21"/>
                    <a:pt x="20" y="9"/>
                  </a:cubicBezTo>
                  <a:cubicBezTo>
                    <a:pt x="23" y="6"/>
                    <a:pt x="25" y="0"/>
                    <a:pt x="32" y="5"/>
                  </a:cubicBezTo>
                  <a:cubicBezTo>
                    <a:pt x="37" y="9"/>
                    <a:pt x="39" y="14"/>
                    <a:pt x="38" y="20"/>
                  </a:cubicBezTo>
                  <a:cubicBezTo>
                    <a:pt x="36" y="32"/>
                    <a:pt x="33" y="43"/>
                    <a:pt x="30" y="54"/>
                  </a:cubicBezTo>
                  <a:close/>
                </a:path>
              </a:pathLst>
            </a:custGeom>
            <a:solidFill>
              <a:srgbClr val="EFB3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793" name="Freeform 41"/>
            <p:cNvSpPr>
              <a:spLocks/>
            </p:cNvSpPr>
            <p:nvPr/>
          </p:nvSpPr>
          <p:spPr bwMode="auto">
            <a:xfrm>
              <a:off x="11125200" y="2735263"/>
              <a:ext cx="176213" cy="74612"/>
            </a:xfrm>
            <a:custGeom>
              <a:avLst/>
              <a:gdLst>
                <a:gd name="T0" fmla="*/ 0 w 47"/>
                <a:gd name="T1" fmla="*/ 0 h 20"/>
                <a:gd name="T2" fmla="*/ 41 w 47"/>
                <a:gd name="T3" fmla="*/ 0 h 20"/>
                <a:gd name="T4" fmla="*/ 47 w 47"/>
                <a:gd name="T5" fmla="*/ 2 h 20"/>
                <a:gd name="T6" fmla="*/ 24 w 47"/>
                <a:gd name="T7" fmla="*/ 20 h 20"/>
                <a:gd name="T8" fmla="*/ 0 w 47"/>
                <a:gd name="T9" fmla="*/ 0 h 20"/>
              </a:gdLst>
              <a:ahLst/>
              <a:cxnLst>
                <a:cxn ang="0">
                  <a:pos x="T0" y="T1"/>
                </a:cxn>
                <a:cxn ang="0">
                  <a:pos x="T2" y="T3"/>
                </a:cxn>
                <a:cxn ang="0">
                  <a:pos x="T4" y="T5"/>
                </a:cxn>
                <a:cxn ang="0">
                  <a:pos x="T6" y="T7"/>
                </a:cxn>
                <a:cxn ang="0">
                  <a:pos x="T8" y="T9"/>
                </a:cxn>
              </a:cxnLst>
              <a:rect l="0" t="0" r="r" b="b"/>
              <a:pathLst>
                <a:path w="47" h="20">
                  <a:moveTo>
                    <a:pt x="0" y="0"/>
                  </a:moveTo>
                  <a:cubicBezTo>
                    <a:pt x="15" y="0"/>
                    <a:pt x="28" y="0"/>
                    <a:pt x="41" y="0"/>
                  </a:cubicBezTo>
                  <a:cubicBezTo>
                    <a:pt x="43" y="0"/>
                    <a:pt x="44" y="1"/>
                    <a:pt x="47" y="2"/>
                  </a:cubicBezTo>
                  <a:cubicBezTo>
                    <a:pt x="42" y="13"/>
                    <a:pt x="36" y="20"/>
                    <a:pt x="24" y="20"/>
                  </a:cubicBezTo>
                  <a:cubicBezTo>
                    <a:pt x="12" y="20"/>
                    <a:pt x="4" y="15"/>
                    <a:pt x="0" y="0"/>
                  </a:cubicBezTo>
                  <a:close/>
                </a:path>
              </a:pathLst>
            </a:custGeom>
            <a:solidFill>
              <a:srgbClr val="FBF4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794" name="Freeform 42"/>
            <p:cNvSpPr>
              <a:spLocks/>
            </p:cNvSpPr>
            <p:nvPr/>
          </p:nvSpPr>
          <p:spPr bwMode="auto">
            <a:xfrm>
              <a:off x="10966450" y="2308225"/>
              <a:ext cx="71438" cy="68262"/>
            </a:xfrm>
            <a:custGeom>
              <a:avLst/>
              <a:gdLst>
                <a:gd name="T0" fmla="*/ 10 w 19"/>
                <a:gd name="T1" fmla="*/ 18 h 18"/>
                <a:gd name="T2" fmla="*/ 2 w 19"/>
                <a:gd name="T3" fmla="*/ 3 h 18"/>
                <a:gd name="T4" fmla="*/ 19 w 19"/>
                <a:gd name="T5" fmla="*/ 8 h 18"/>
                <a:gd name="T6" fmla="*/ 10 w 19"/>
                <a:gd name="T7" fmla="*/ 18 h 18"/>
              </a:gdLst>
              <a:ahLst/>
              <a:cxnLst>
                <a:cxn ang="0">
                  <a:pos x="T0" y="T1"/>
                </a:cxn>
                <a:cxn ang="0">
                  <a:pos x="T2" y="T3"/>
                </a:cxn>
                <a:cxn ang="0">
                  <a:pos x="T4" y="T5"/>
                </a:cxn>
                <a:cxn ang="0">
                  <a:pos x="T6" y="T7"/>
                </a:cxn>
              </a:cxnLst>
              <a:rect l="0" t="0" r="r" b="b"/>
              <a:pathLst>
                <a:path w="19" h="18">
                  <a:moveTo>
                    <a:pt x="10" y="18"/>
                  </a:moveTo>
                  <a:cubicBezTo>
                    <a:pt x="6" y="14"/>
                    <a:pt x="0" y="11"/>
                    <a:pt x="2" y="3"/>
                  </a:cubicBezTo>
                  <a:cubicBezTo>
                    <a:pt x="9" y="0"/>
                    <a:pt x="12" y="10"/>
                    <a:pt x="19" y="8"/>
                  </a:cubicBezTo>
                  <a:cubicBezTo>
                    <a:pt x="18" y="14"/>
                    <a:pt x="15" y="17"/>
                    <a:pt x="10" y="18"/>
                  </a:cubicBezTo>
                  <a:close/>
                </a:path>
              </a:pathLst>
            </a:custGeom>
            <a:solidFill>
              <a:srgbClr val="7F67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795" name="Freeform 43"/>
            <p:cNvSpPr>
              <a:spLocks/>
            </p:cNvSpPr>
            <p:nvPr/>
          </p:nvSpPr>
          <p:spPr bwMode="auto">
            <a:xfrm>
              <a:off x="10420350" y="2659063"/>
              <a:ext cx="161925" cy="320675"/>
            </a:xfrm>
            <a:custGeom>
              <a:avLst/>
              <a:gdLst>
                <a:gd name="T0" fmla="*/ 19 w 43"/>
                <a:gd name="T1" fmla="*/ 0 h 85"/>
                <a:gd name="T2" fmla="*/ 43 w 43"/>
                <a:gd name="T3" fmla="*/ 85 h 85"/>
                <a:gd name="T4" fmla="*/ 16 w 43"/>
                <a:gd name="T5" fmla="*/ 51 h 85"/>
                <a:gd name="T6" fmla="*/ 3 w 43"/>
                <a:gd name="T7" fmla="*/ 40 h 85"/>
                <a:gd name="T8" fmla="*/ 19 w 43"/>
                <a:gd name="T9" fmla="*/ 0 h 85"/>
              </a:gdLst>
              <a:ahLst/>
              <a:cxnLst>
                <a:cxn ang="0">
                  <a:pos x="T0" y="T1"/>
                </a:cxn>
                <a:cxn ang="0">
                  <a:pos x="T2" y="T3"/>
                </a:cxn>
                <a:cxn ang="0">
                  <a:pos x="T4" y="T5"/>
                </a:cxn>
                <a:cxn ang="0">
                  <a:pos x="T6" y="T7"/>
                </a:cxn>
                <a:cxn ang="0">
                  <a:pos x="T8" y="T9"/>
                </a:cxn>
              </a:cxnLst>
              <a:rect l="0" t="0" r="r" b="b"/>
              <a:pathLst>
                <a:path w="43" h="85">
                  <a:moveTo>
                    <a:pt x="19" y="0"/>
                  </a:moveTo>
                  <a:cubicBezTo>
                    <a:pt x="21" y="30"/>
                    <a:pt x="41" y="53"/>
                    <a:pt x="43" y="85"/>
                  </a:cubicBezTo>
                  <a:cubicBezTo>
                    <a:pt x="30" y="75"/>
                    <a:pt x="24" y="62"/>
                    <a:pt x="16" y="51"/>
                  </a:cubicBezTo>
                  <a:cubicBezTo>
                    <a:pt x="9" y="51"/>
                    <a:pt x="0" y="53"/>
                    <a:pt x="3" y="40"/>
                  </a:cubicBezTo>
                  <a:cubicBezTo>
                    <a:pt x="3" y="25"/>
                    <a:pt x="3" y="9"/>
                    <a:pt x="19" y="0"/>
                  </a:cubicBezTo>
                  <a:close/>
                </a:path>
              </a:pathLst>
            </a:custGeom>
            <a:solidFill>
              <a:srgbClr val="ADCC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796" name="Freeform 44"/>
            <p:cNvSpPr>
              <a:spLocks/>
            </p:cNvSpPr>
            <p:nvPr/>
          </p:nvSpPr>
          <p:spPr bwMode="auto">
            <a:xfrm>
              <a:off x="10198100" y="2659063"/>
              <a:ext cx="142875" cy="222250"/>
            </a:xfrm>
            <a:custGeom>
              <a:avLst/>
              <a:gdLst>
                <a:gd name="T0" fmla="*/ 2 w 38"/>
                <a:gd name="T1" fmla="*/ 43 h 59"/>
                <a:gd name="T2" fmla="*/ 21 w 38"/>
                <a:gd name="T3" fmla="*/ 0 h 59"/>
                <a:gd name="T4" fmla="*/ 30 w 38"/>
                <a:gd name="T5" fmla="*/ 20 h 59"/>
                <a:gd name="T6" fmla="*/ 38 w 38"/>
                <a:gd name="T7" fmla="*/ 39 h 59"/>
                <a:gd name="T8" fmla="*/ 37 w 38"/>
                <a:gd name="T9" fmla="*/ 40 h 59"/>
                <a:gd name="T10" fmla="*/ 18 w 38"/>
                <a:gd name="T11" fmla="*/ 51 h 59"/>
                <a:gd name="T12" fmla="*/ 5 w 38"/>
                <a:gd name="T13" fmla="*/ 59 h 59"/>
                <a:gd name="T14" fmla="*/ 2 w 38"/>
                <a:gd name="T15" fmla="*/ 43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59">
                  <a:moveTo>
                    <a:pt x="2" y="43"/>
                  </a:moveTo>
                  <a:cubicBezTo>
                    <a:pt x="8" y="29"/>
                    <a:pt x="15" y="15"/>
                    <a:pt x="21" y="0"/>
                  </a:cubicBezTo>
                  <a:cubicBezTo>
                    <a:pt x="30" y="4"/>
                    <a:pt x="30" y="13"/>
                    <a:pt x="30" y="20"/>
                  </a:cubicBezTo>
                  <a:cubicBezTo>
                    <a:pt x="30" y="28"/>
                    <a:pt x="33" y="33"/>
                    <a:pt x="38" y="39"/>
                  </a:cubicBezTo>
                  <a:cubicBezTo>
                    <a:pt x="38" y="39"/>
                    <a:pt x="37" y="40"/>
                    <a:pt x="37" y="40"/>
                  </a:cubicBezTo>
                  <a:cubicBezTo>
                    <a:pt x="32" y="45"/>
                    <a:pt x="24" y="47"/>
                    <a:pt x="18" y="51"/>
                  </a:cubicBezTo>
                  <a:cubicBezTo>
                    <a:pt x="13" y="54"/>
                    <a:pt x="9" y="56"/>
                    <a:pt x="5" y="59"/>
                  </a:cubicBezTo>
                  <a:cubicBezTo>
                    <a:pt x="0" y="54"/>
                    <a:pt x="5" y="48"/>
                    <a:pt x="2" y="43"/>
                  </a:cubicBezTo>
                  <a:close/>
                </a:path>
              </a:pathLst>
            </a:custGeom>
            <a:solidFill>
              <a:srgbClr val="ADCC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797" name="Freeform 45"/>
            <p:cNvSpPr>
              <a:spLocks/>
            </p:cNvSpPr>
            <p:nvPr/>
          </p:nvSpPr>
          <p:spPr bwMode="auto">
            <a:xfrm>
              <a:off x="10315575" y="2505075"/>
              <a:ext cx="142875" cy="93662"/>
            </a:xfrm>
            <a:custGeom>
              <a:avLst/>
              <a:gdLst>
                <a:gd name="T0" fmla="*/ 18 w 38"/>
                <a:gd name="T1" fmla="*/ 24 h 25"/>
                <a:gd name="T2" fmla="*/ 0 w 38"/>
                <a:gd name="T3" fmla="*/ 12 h 25"/>
                <a:gd name="T4" fmla="*/ 19 w 38"/>
                <a:gd name="T5" fmla="*/ 5 h 25"/>
                <a:gd name="T6" fmla="*/ 37 w 38"/>
                <a:gd name="T7" fmla="*/ 12 h 25"/>
                <a:gd name="T8" fmla="*/ 18 w 38"/>
                <a:gd name="T9" fmla="*/ 24 h 25"/>
              </a:gdLst>
              <a:ahLst/>
              <a:cxnLst>
                <a:cxn ang="0">
                  <a:pos x="T0" y="T1"/>
                </a:cxn>
                <a:cxn ang="0">
                  <a:pos x="T2" y="T3"/>
                </a:cxn>
                <a:cxn ang="0">
                  <a:pos x="T4" y="T5"/>
                </a:cxn>
                <a:cxn ang="0">
                  <a:pos x="T6" y="T7"/>
                </a:cxn>
                <a:cxn ang="0">
                  <a:pos x="T8" y="T9"/>
                </a:cxn>
              </a:cxnLst>
              <a:rect l="0" t="0" r="r" b="b"/>
              <a:pathLst>
                <a:path w="38" h="25">
                  <a:moveTo>
                    <a:pt x="18" y="24"/>
                  </a:moveTo>
                  <a:cubicBezTo>
                    <a:pt x="8" y="25"/>
                    <a:pt x="0" y="21"/>
                    <a:pt x="0" y="12"/>
                  </a:cubicBezTo>
                  <a:cubicBezTo>
                    <a:pt x="1" y="0"/>
                    <a:pt x="12" y="5"/>
                    <a:pt x="19" y="5"/>
                  </a:cubicBezTo>
                  <a:cubicBezTo>
                    <a:pt x="25" y="5"/>
                    <a:pt x="38" y="0"/>
                    <a:pt x="37" y="12"/>
                  </a:cubicBezTo>
                  <a:cubicBezTo>
                    <a:pt x="37" y="22"/>
                    <a:pt x="26" y="23"/>
                    <a:pt x="18" y="24"/>
                  </a:cubicBezTo>
                  <a:close/>
                </a:path>
              </a:pathLst>
            </a:custGeom>
            <a:solidFill>
              <a:srgbClr val="FFF7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798" name="Freeform 46"/>
            <p:cNvSpPr>
              <a:spLocks/>
            </p:cNvSpPr>
            <p:nvPr/>
          </p:nvSpPr>
          <p:spPr bwMode="auto">
            <a:xfrm>
              <a:off x="10398125" y="2809875"/>
              <a:ext cx="82550" cy="71437"/>
            </a:xfrm>
            <a:custGeom>
              <a:avLst/>
              <a:gdLst>
                <a:gd name="T0" fmla="*/ 9 w 22"/>
                <a:gd name="T1" fmla="*/ 0 h 19"/>
                <a:gd name="T2" fmla="*/ 22 w 22"/>
                <a:gd name="T3" fmla="*/ 11 h 19"/>
                <a:gd name="T4" fmla="*/ 5 w 22"/>
                <a:gd name="T5" fmla="*/ 19 h 19"/>
                <a:gd name="T6" fmla="*/ 5 w 22"/>
                <a:gd name="T7" fmla="*/ 1 h 19"/>
                <a:gd name="T8" fmla="*/ 9 w 22"/>
                <a:gd name="T9" fmla="*/ 0 h 19"/>
              </a:gdLst>
              <a:ahLst/>
              <a:cxnLst>
                <a:cxn ang="0">
                  <a:pos x="T0" y="T1"/>
                </a:cxn>
                <a:cxn ang="0">
                  <a:pos x="T2" y="T3"/>
                </a:cxn>
                <a:cxn ang="0">
                  <a:pos x="T4" y="T5"/>
                </a:cxn>
                <a:cxn ang="0">
                  <a:pos x="T6" y="T7"/>
                </a:cxn>
                <a:cxn ang="0">
                  <a:pos x="T8" y="T9"/>
                </a:cxn>
              </a:cxnLst>
              <a:rect l="0" t="0" r="r" b="b"/>
              <a:pathLst>
                <a:path w="22" h="19">
                  <a:moveTo>
                    <a:pt x="9" y="0"/>
                  </a:moveTo>
                  <a:cubicBezTo>
                    <a:pt x="9" y="9"/>
                    <a:pt x="19" y="5"/>
                    <a:pt x="22" y="11"/>
                  </a:cubicBezTo>
                  <a:cubicBezTo>
                    <a:pt x="18" y="16"/>
                    <a:pt x="12" y="19"/>
                    <a:pt x="5" y="19"/>
                  </a:cubicBezTo>
                  <a:cubicBezTo>
                    <a:pt x="0" y="13"/>
                    <a:pt x="6" y="7"/>
                    <a:pt x="5" y="1"/>
                  </a:cubicBezTo>
                  <a:cubicBezTo>
                    <a:pt x="6" y="1"/>
                    <a:pt x="7" y="1"/>
                    <a:pt x="9" y="0"/>
                  </a:cubicBezTo>
                  <a:close/>
                </a:path>
              </a:pathLst>
            </a:custGeom>
            <a:solidFill>
              <a:srgbClr val="5681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799" name="Freeform 47"/>
            <p:cNvSpPr>
              <a:spLocks/>
            </p:cNvSpPr>
            <p:nvPr/>
          </p:nvSpPr>
          <p:spPr bwMode="auto">
            <a:xfrm>
              <a:off x="10186988" y="2211388"/>
              <a:ext cx="79375" cy="41275"/>
            </a:xfrm>
            <a:custGeom>
              <a:avLst/>
              <a:gdLst>
                <a:gd name="T0" fmla="*/ 21 w 21"/>
                <a:gd name="T1" fmla="*/ 11 h 11"/>
                <a:gd name="T2" fmla="*/ 0 w 21"/>
                <a:gd name="T3" fmla="*/ 11 h 11"/>
                <a:gd name="T4" fmla="*/ 21 w 21"/>
                <a:gd name="T5" fmla="*/ 11 h 11"/>
              </a:gdLst>
              <a:ahLst/>
              <a:cxnLst>
                <a:cxn ang="0">
                  <a:pos x="T0" y="T1"/>
                </a:cxn>
                <a:cxn ang="0">
                  <a:pos x="T2" y="T3"/>
                </a:cxn>
                <a:cxn ang="0">
                  <a:pos x="T4" y="T5"/>
                </a:cxn>
              </a:cxnLst>
              <a:rect l="0" t="0" r="r" b="b"/>
              <a:pathLst>
                <a:path w="21" h="11">
                  <a:moveTo>
                    <a:pt x="21" y="11"/>
                  </a:moveTo>
                  <a:cubicBezTo>
                    <a:pt x="13" y="11"/>
                    <a:pt x="6" y="11"/>
                    <a:pt x="0" y="11"/>
                  </a:cubicBezTo>
                  <a:cubicBezTo>
                    <a:pt x="8" y="0"/>
                    <a:pt x="8" y="0"/>
                    <a:pt x="21" y="11"/>
                  </a:cubicBezTo>
                  <a:close/>
                </a:path>
              </a:pathLst>
            </a:custGeom>
            <a:solidFill>
              <a:srgbClr val="EFA5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814" name="Freeform 50"/>
            <p:cNvSpPr>
              <a:spLocks/>
            </p:cNvSpPr>
            <p:nvPr/>
          </p:nvSpPr>
          <p:spPr bwMode="auto">
            <a:xfrm>
              <a:off x="11034713" y="3122613"/>
              <a:ext cx="346075" cy="128587"/>
            </a:xfrm>
            <a:custGeom>
              <a:avLst/>
              <a:gdLst>
                <a:gd name="T0" fmla="*/ 13 w 92"/>
                <a:gd name="T1" fmla="*/ 0 h 34"/>
                <a:gd name="T2" fmla="*/ 75 w 92"/>
                <a:gd name="T3" fmla="*/ 7 h 34"/>
                <a:gd name="T4" fmla="*/ 92 w 92"/>
                <a:gd name="T5" fmla="*/ 25 h 34"/>
                <a:gd name="T6" fmla="*/ 76 w 92"/>
                <a:gd name="T7" fmla="*/ 32 h 34"/>
                <a:gd name="T8" fmla="*/ 0 w 92"/>
                <a:gd name="T9" fmla="*/ 17 h 34"/>
                <a:gd name="T10" fmla="*/ 13 w 92"/>
                <a:gd name="T11" fmla="*/ 0 h 34"/>
              </a:gdLst>
              <a:ahLst/>
              <a:cxnLst>
                <a:cxn ang="0">
                  <a:pos x="T0" y="T1"/>
                </a:cxn>
                <a:cxn ang="0">
                  <a:pos x="T2" y="T3"/>
                </a:cxn>
                <a:cxn ang="0">
                  <a:pos x="T4" y="T5"/>
                </a:cxn>
                <a:cxn ang="0">
                  <a:pos x="T6" y="T7"/>
                </a:cxn>
                <a:cxn ang="0">
                  <a:pos x="T8" y="T9"/>
                </a:cxn>
                <a:cxn ang="0">
                  <a:pos x="T10" y="T11"/>
                </a:cxn>
              </a:cxnLst>
              <a:rect l="0" t="0" r="r" b="b"/>
              <a:pathLst>
                <a:path w="92" h="34">
                  <a:moveTo>
                    <a:pt x="13" y="0"/>
                  </a:moveTo>
                  <a:cubicBezTo>
                    <a:pt x="33" y="9"/>
                    <a:pt x="53" y="10"/>
                    <a:pt x="75" y="7"/>
                  </a:cubicBezTo>
                  <a:cubicBezTo>
                    <a:pt x="79" y="15"/>
                    <a:pt x="85" y="21"/>
                    <a:pt x="92" y="25"/>
                  </a:cubicBezTo>
                  <a:cubicBezTo>
                    <a:pt x="89" y="34"/>
                    <a:pt x="82" y="32"/>
                    <a:pt x="76" y="32"/>
                  </a:cubicBezTo>
                  <a:cubicBezTo>
                    <a:pt x="50" y="30"/>
                    <a:pt x="24" y="27"/>
                    <a:pt x="0" y="17"/>
                  </a:cubicBezTo>
                  <a:cubicBezTo>
                    <a:pt x="4" y="11"/>
                    <a:pt x="8" y="5"/>
                    <a:pt x="13" y="0"/>
                  </a:cubicBezTo>
                  <a:close/>
                </a:path>
              </a:pathLst>
            </a:custGeom>
            <a:solidFill>
              <a:srgbClr val="9750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815" name="Freeform 51"/>
            <p:cNvSpPr>
              <a:spLocks/>
            </p:cNvSpPr>
            <p:nvPr/>
          </p:nvSpPr>
          <p:spPr bwMode="auto">
            <a:xfrm>
              <a:off x="10266363" y="2809875"/>
              <a:ext cx="87313" cy="60325"/>
            </a:xfrm>
            <a:custGeom>
              <a:avLst/>
              <a:gdLst>
                <a:gd name="T0" fmla="*/ 0 w 23"/>
                <a:gd name="T1" fmla="*/ 11 h 16"/>
                <a:gd name="T2" fmla="*/ 19 w 23"/>
                <a:gd name="T3" fmla="*/ 0 h 16"/>
                <a:gd name="T4" fmla="*/ 16 w 23"/>
                <a:gd name="T5" fmla="*/ 16 h 16"/>
                <a:gd name="T6" fmla="*/ 0 w 23"/>
                <a:gd name="T7" fmla="*/ 11 h 16"/>
              </a:gdLst>
              <a:ahLst/>
              <a:cxnLst>
                <a:cxn ang="0">
                  <a:pos x="T0" y="T1"/>
                </a:cxn>
                <a:cxn ang="0">
                  <a:pos x="T2" y="T3"/>
                </a:cxn>
                <a:cxn ang="0">
                  <a:pos x="T4" y="T5"/>
                </a:cxn>
                <a:cxn ang="0">
                  <a:pos x="T6" y="T7"/>
                </a:cxn>
              </a:cxnLst>
              <a:rect l="0" t="0" r="r" b="b"/>
              <a:pathLst>
                <a:path w="23" h="16">
                  <a:moveTo>
                    <a:pt x="0" y="11"/>
                  </a:moveTo>
                  <a:cubicBezTo>
                    <a:pt x="2" y="1"/>
                    <a:pt x="12" y="2"/>
                    <a:pt x="19" y="0"/>
                  </a:cubicBezTo>
                  <a:cubicBezTo>
                    <a:pt x="14" y="5"/>
                    <a:pt x="23" y="12"/>
                    <a:pt x="16" y="16"/>
                  </a:cubicBezTo>
                  <a:cubicBezTo>
                    <a:pt x="11" y="13"/>
                    <a:pt x="6" y="11"/>
                    <a:pt x="0" y="11"/>
                  </a:cubicBezTo>
                  <a:close/>
                </a:path>
              </a:pathLst>
            </a:custGeom>
            <a:solidFill>
              <a:srgbClr val="5B80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816" name="Freeform 52"/>
            <p:cNvSpPr>
              <a:spLocks/>
            </p:cNvSpPr>
            <p:nvPr/>
          </p:nvSpPr>
          <p:spPr bwMode="auto">
            <a:xfrm>
              <a:off x="10164763" y="2820988"/>
              <a:ext cx="68263" cy="131762"/>
            </a:xfrm>
            <a:custGeom>
              <a:avLst/>
              <a:gdLst>
                <a:gd name="T0" fmla="*/ 11 w 18"/>
                <a:gd name="T1" fmla="*/ 0 h 35"/>
                <a:gd name="T2" fmla="*/ 14 w 18"/>
                <a:gd name="T3" fmla="*/ 16 h 35"/>
                <a:gd name="T4" fmla="*/ 0 w 18"/>
                <a:gd name="T5" fmla="*/ 35 h 35"/>
                <a:gd name="T6" fmla="*/ 11 w 18"/>
                <a:gd name="T7" fmla="*/ 0 h 35"/>
              </a:gdLst>
              <a:ahLst/>
              <a:cxnLst>
                <a:cxn ang="0">
                  <a:pos x="T0" y="T1"/>
                </a:cxn>
                <a:cxn ang="0">
                  <a:pos x="T2" y="T3"/>
                </a:cxn>
                <a:cxn ang="0">
                  <a:pos x="T4" y="T5"/>
                </a:cxn>
                <a:cxn ang="0">
                  <a:pos x="T6" y="T7"/>
                </a:cxn>
              </a:cxnLst>
              <a:rect l="0" t="0" r="r" b="b"/>
              <a:pathLst>
                <a:path w="18" h="35">
                  <a:moveTo>
                    <a:pt x="11" y="0"/>
                  </a:moveTo>
                  <a:cubicBezTo>
                    <a:pt x="18" y="4"/>
                    <a:pt x="14" y="10"/>
                    <a:pt x="14" y="16"/>
                  </a:cubicBezTo>
                  <a:cubicBezTo>
                    <a:pt x="9" y="21"/>
                    <a:pt x="11" y="32"/>
                    <a:pt x="0" y="35"/>
                  </a:cubicBezTo>
                  <a:cubicBezTo>
                    <a:pt x="1" y="22"/>
                    <a:pt x="7" y="11"/>
                    <a:pt x="11" y="0"/>
                  </a:cubicBezTo>
                  <a:close/>
                </a:path>
              </a:pathLst>
            </a:custGeom>
            <a:solidFill>
              <a:srgbClr val="D6E4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818" name="Freeform 54"/>
            <p:cNvSpPr>
              <a:spLocks/>
            </p:cNvSpPr>
            <p:nvPr/>
          </p:nvSpPr>
          <p:spPr bwMode="auto">
            <a:xfrm>
              <a:off x="11347450" y="3017838"/>
              <a:ext cx="79375" cy="179387"/>
            </a:xfrm>
            <a:custGeom>
              <a:avLst/>
              <a:gdLst>
                <a:gd name="T0" fmla="*/ 9 w 21"/>
                <a:gd name="T1" fmla="*/ 40 h 48"/>
                <a:gd name="T2" fmla="*/ 9 w 21"/>
                <a:gd name="T3" fmla="*/ 6 h 48"/>
                <a:gd name="T4" fmla="*/ 20 w 21"/>
                <a:gd name="T5" fmla="*/ 4 h 48"/>
                <a:gd name="T6" fmla="*/ 20 w 21"/>
                <a:gd name="T7" fmla="*/ 34 h 48"/>
                <a:gd name="T8" fmla="*/ 9 w 21"/>
                <a:gd name="T9" fmla="*/ 40 h 48"/>
              </a:gdLst>
              <a:ahLst/>
              <a:cxnLst>
                <a:cxn ang="0">
                  <a:pos x="T0" y="T1"/>
                </a:cxn>
                <a:cxn ang="0">
                  <a:pos x="T2" y="T3"/>
                </a:cxn>
                <a:cxn ang="0">
                  <a:pos x="T4" y="T5"/>
                </a:cxn>
                <a:cxn ang="0">
                  <a:pos x="T6" y="T7"/>
                </a:cxn>
                <a:cxn ang="0">
                  <a:pos x="T8" y="T9"/>
                </a:cxn>
              </a:cxnLst>
              <a:rect l="0" t="0" r="r" b="b"/>
              <a:pathLst>
                <a:path w="21" h="48">
                  <a:moveTo>
                    <a:pt x="9" y="40"/>
                  </a:moveTo>
                  <a:cubicBezTo>
                    <a:pt x="9" y="29"/>
                    <a:pt x="0" y="17"/>
                    <a:pt x="9" y="6"/>
                  </a:cubicBezTo>
                  <a:cubicBezTo>
                    <a:pt x="12" y="2"/>
                    <a:pt x="16" y="0"/>
                    <a:pt x="20" y="4"/>
                  </a:cubicBezTo>
                  <a:cubicBezTo>
                    <a:pt x="20" y="14"/>
                    <a:pt x="21" y="24"/>
                    <a:pt x="20" y="34"/>
                  </a:cubicBezTo>
                  <a:cubicBezTo>
                    <a:pt x="20" y="39"/>
                    <a:pt x="18" y="48"/>
                    <a:pt x="9" y="40"/>
                  </a:cubicBezTo>
                  <a:close/>
                </a:path>
              </a:pathLst>
            </a:custGeom>
            <a:solidFill>
              <a:srgbClr val="FDF3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819" name="Freeform 55"/>
            <p:cNvSpPr>
              <a:spLocks/>
            </p:cNvSpPr>
            <p:nvPr/>
          </p:nvSpPr>
          <p:spPr bwMode="auto">
            <a:xfrm>
              <a:off x="10933113" y="2998788"/>
              <a:ext cx="90488" cy="153987"/>
            </a:xfrm>
            <a:custGeom>
              <a:avLst/>
              <a:gdLst>
                <a:gd name="T0" fmla="*/ 19 w 24"/>
                <a:gd name="T1" fmla="*/ 6 h 41"/>
                <a:gd name="T2" fmla="*/ 19 w 24"/>
                <a:gd name="T3" fmla="*/ 25 h 41"/>
                <a:gd name="T4" fmla="*/ 11 w 24"/>
                <a:gd name="T5" fmla="*/ 41 h 41"/>
                <a:gd name="T6" fmla="*/ 11 w 24"/>
                <a:gd name="T7" fmla="*/ 9 h 41"/>
                <a:gd name="T8" fmla="*/ 19 w 24"/>
                <a:gd name="T9" fmla="*/ 6 h 41"/>
              </a:gdLst>
              <a:ahLst/>
              <a:cxnLst>
                <a:cxn ang="0">
                  <a:pos x="T0" y="T1"/>
                </a:cxn>
                <a:cxn ang="0">
                  <a:pos x="T2" y="T3"/>
                </a:cxn>
                <a:cxn ang="0">
                  <a:pos x="T4" y="T5"/>
                </a:cxn>
                <a:cxn ang="0">
                  <a:pos x="T6" y="T7"/>
                </a:cxn>
                <a:cxn ang="0">
                  <a:pos x="T8" y="T9"/>
                </a:cxn>
              </a:cxnLst>
              <a:rect l="0" t="0" r="r" b="b"/>
              <a:pathLst>
                <a:path w="24" h="41">
                  <a:moveTo>
                    <a:pt x="19" y="6"/>
                  </a:moveTo>
                  <a:cubicBezTo>
                    <a:pt x="24" y="12"/>
                    <a:pt x="23" y="19"/>
                    <a:pt x="19" y="25"/>
                  </a:cubicBezTo>
                  <a:cubicBezTo>
                    <a:pt x="22" y="33"/>
                    <a:pt x="18" y="38"/>
                    <a:pt x="11" y="41"/>
                  </a:cubicBezTo>
                  <a:cubicBezTo>
                    <a:pt x="0" y="30"/>
                    <a:pt x="13" y="20"/>
                    <a:pt x="11" y="9"/>
                  </a:cubicBezTo>
                  <a:cubicBezTo>
                    <a:pt x="14" y="9"/>
                    <a:pt x="14" y="0"/>
                    <a:pt x="19" y="6"/>
                  </a:cubicBezTo>
                  <a:close/>
                </a:path>
              </a:pathLst>
            </a:custGeom>
            <a:solidFill>
              <a:srgbClr val="FAEE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820" name="Freeform 56"/>
            <p:cNvSpPr>
              <a:spLocks/>
            </p:cNvSpPr>
            <p:nvPr/>
          </p:nvSpPr>
          <p:spPr bwMode="auto">
            <a:xfrm>
              <a:off x="10974388" y="3092450"/>
              <a:ext cx="74613" cy="101600"/>
            </a:xfrm>
            <a:custGeom>
              <a:avLst/>
              <a:gdLst>
                <a:gd name="T0" fmla="*/ 0 w 20"/>
                <a:gd name="T1" fmla="*/ 16 h 27"/>
                <a:gd name="T2" fmla="*/ 8 w 20"/>
                <a:gd name="T3" fmla="*/ 0 h 27"/>
                <a:gd name="T4" fmla="*/ 20 w 20"/>
                <a:gd name="T5" fmla="*/ 5 h 27"/>
                <a:gd name="T6" fmla="*/ 0 w 20"/>
                <a:gd name="T7" fmla="*/ 16 h 27"/>
              </a:gdLst>
              <a:ahLst/>
              <a:cxnLst>
                <a:cxn ang="0">
                  <a:pos x="T0" y="T1"/>
                </a:cxn>
                <a:cxn ang="0">
                  <a:pos x="T2" y="T3"/>
                </a:cxn>
                <a:cxn ang="0">
                  <a:pos x="T4" y="T5"/>
                </a:cxn>
                <a:cxn ang="0">
                  <a:pos x="T6" y="T7"/>
                </a:cxn>
              </a:cxnLst>
              <a:rect l="0" t="0" r="r" b="b"/>
              <a:pathLst>
                <a:path w="20" h="27">
                  <a:moveTo>
                    <a:pt x="0" y="16"/>
                  </a:moveTo>
                  <a:cubicBezTo>
                    <a:pt x="2" y="11"/>
                    <a:pt x="5" y="5"/>
                    <a:pt x="8" y="0"/>
                  </a:cubicBezTo>
                  <a:cubicBezTo>
                    <a:pt x="13" y="0"/>
                    <a:pt x="16" y="3"/>
                    <a:pt x="20" y="5"/>
                  </a:cubicBezTo>
                  <a:cubicBezTo>
                    <a:pt x="14" y="10"/>
                    <a:pt x="14" y="27"/>
                    <a:pt x="0" y="16"/>
                  </a:cubicBezTo>
                  <a:close/>
                </a:path>
              </a:pathLst>
            </a:custGeom>
            <a:solidFill>
              <a:srgbClr val="9154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pic>
        <p:nvPicPr>
          <p:cNvPr id="2822" name="Imagen 2821"/>
          <p:cNvPicPr>
            <a:picLocks noChangeAspect="1"/>
          </p:cNvPicPr>
          <p:nvPr/>
        </p:nvPicPr>
        <p:blipFill>
          <a:blip r:embed="rId3"/>
          <a:stretch>
            <a:fillRect/>
          </a:stretch>
        </p:blipFill>
        <p:spPr>
          <a:xfrm>
            <a:off x="2097194" y="1665833"/>
            <a:ext cx="1285507" cy="1778578"/>
          </a:xfrm>
          <a:prstGeom prst="rect">
            <a:avLst/>
          </a:prstGeom>
        </p:spPr>
      </p:pic>
      <p:sp>
        <p:nvSpPr>
          <p:cNvPr id="71" name="Rectángulo 70"/>
          <p:cNvSpPr/>
          <p:nvPr/>
        </p:nvSpPr>
        <p:spPr>
          <a:xfrm>
            <a:off x="121920" y="1236816"/>
            <a:ext cx="3035808" cy="12868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2" name="Rectángulo 71"/>
          <p:cNvSpPr/>
          <p:nvPr/>
        </p:nvSpPr>
        <p:spPr>
          <a:xfrm>
            <a:off x="3161071" y="1171422"/>
            <a:ext cx="3035808" cy="45719"/>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3" name="Rectángulo 72"/>
          <p:cNvSpPr/>
          <p:nvPr/>
        </p:nvSpPr>
        <p:spPr>
          <a:xfrm>
            <a:off x="6196879" y="1059596"/>
            <a:ext cx="2947121" cy="9070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74" name="Imagen 73"/>
          <p:cNvPicPr>
            <a:picLocks noChangeAspect="1"/>
          </p:cNvPicPr>
          <p:nvPr/>
        </p:nvPicPr>
        <p:blipFill>
          <a:blip r:embed="rId4"/>
          <a:stretch>
            <a:fillRect/>
          </a:stretch>
        </p:blipFill>
        <p:spPr>
          <a:xfrm>
            <a:off x="8289964" y="51827"/>
            <a:ext cx="732116" cy="1007824"/>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28765A1A-E430-484C-9685-50871E6809BA}"/>
              </a:ext>
            </a:extLst>
          </p:cNvPr>
          <p:cNvSpPr txBox="1"/>
          <p:nvPr/>
        </p:nvSpPr>
        <p:spPr>
          <a:xfrm>
            <a:off x="4359385" y="3297318"/>
            <a:ext cx="4345810" cy="1200329"/>
          </a:xfrm>
          <a:prstGeom prst="rect">
            <a:avLst/>
          </a:prstGeom>
          <a:noFill/>
        </p:spPr>
        <p:txBody>
          <a:bodyPr wrap="square" rtlCol="0">
            <a:spAutoFit/>
          </a:bodyPr>
          <a:lstStyle/>
          <a:p>
            <a:r>
              <a:rPr lang="en-US" altLang="ko-KR" sz="1200" dirty="0">
                <a:latin typeface="Arial Rounded MT Bold" panose="020F0704030504030204" pitchFamily="34" charset="0"/>
                <a:cs typeface="Arial" pitchFamily="34" charset="0"/>
              </a:rPr>
              <a:t>You can simply impress your audience and add a unique zing and appeal to your Presentations. Easy to change colors, photos and Text. Get a modern PowerPoint  Presentation that is beautifully designed. You can simply impress your audience and add a unique zing and appeal to your Presentations. </a:t>
            </a:r>
          </a:p>
        </p:txBody>
      </p:sp>
      <p:sp>
        <p:nvSpPr>
          <p:cNvPr id="5" name="AutoShape 3"/>
          <p:cNvSpPr>
            <a:spLocks noChangeAspect="1" noChangeArrowheads="1" noTextEdit="1"/>
          </p:cNvSpPr>
          <p:nvPr/>
        </p:nvSpPr>
        <p:spPr bwMode="auto">
          <a:xfrm>
            <a:off x="-47625" y="2709862"/>
            <a:ext cx="4532710" cy="243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s-PE" sz="1350"/>
          </a:p>
        </p:txBody>
      </p:sp>
      <p:sp>
        <p:nvSpPr>
          <p:cNvPr id="7" name="TextBox 11">
            <a:extLst>
              <a:ext uri="{FF2B5EF4-FFF2-40B4-BE49-F238E27FC236}">
                <a16:creationId xmlns:a16="http://schemas.microsoft.com/office/drawing/2014/main" id="{28765A1A-E430-484C-9685-50871E6809BA}"/>
              </a:ext>
            </a:extLst>
          </p:cNvPr>
          <p:cNvSpPr txBox="1"/>
          <p:nvPr/>
        </p:nvSpPr>
        <p:spPr>
          <a:xfrm>
            <a:off x="4359385" y="1942353"/>
            <a:ext cx="4345810" cy="1200329"/>
          </a:xfrm>
          <a:prstGeom prst="rect">
            <a:avLst/>
          </a:prstGeom>
          <a:noFill/>
        </p:spPr>
        <p:txBody>
          <a:bodyPr wrap="square" rtlCol="0">
            <a:spAutoFit/>
          </a:bodyPr>
          <a:lstStyle/>
          <a:p>
            <a:r>
              <a:rPr lang="en-US" altLang="ko-KR" sz="1200" dirty="0">
                <a:latin typeface="Arial Rounded MT Bold" panose="020F0704030504030204" pitchFamily="34" charset="0"/>
                <a:cs typeface="Arial" pitchFamily="34" charset="0"/>
              </a:rPr>
              <a:t>You can simply impress your audience and add a unique zing and appeal to your Presentations. Easy to change colors, photos and Text. Get a modern PowerPoint  Presentation that is beautifully designed. You can simply impress your audience and add a unique zing and appeal to your Presentations. </a:t>
            </a:r>
          </a:p>
        </p:txBody>
      </p:sp>
      <p:sp>
        <p:nvSpPr>
          <p:cNvPr id="8" name="Text Placeholder 2"/>
          <p:cNvSpPr txBox="1">
            <a:spLocks/>
          </p:cNvSpPr>
          <p:nvPr/>
        </p:nvSpPr>
        <p:spPr>
          <a:xfrm>
            <a:off x="4178460" y="1324033"/>
            <a:ext cx="5191141" cy="28733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Catamaran"/>
              <a:buChar char="●"/>
              <a:defRPr sz="1400" b="0" i="0" u="none" strike="noStrike" cap="none">
                <a:solidFill>
                  <a:schemeClr val="dk1"/>
                </a:solidFill>
                <a:latin typeface="Catamaran"/>
                <a:ea typeface="Catamaran"/>
                <a:cs typeface="Catamaran"/>
                <a:sym typeface="Catamaran"/>
              </a:defRPr>
            </a:lvl1pPr>
            <a:lvl2pPr marL="914400" marR="0" lvl="1" indent="-317500" algn="l" rtl="0">
              <a:lnSpc>
                <a:spcPct val="115000"/>
              </a:lnSpc>
              <a:spcBef>
                <a:spcPts val="1600"/>
              </a:spcBef>
              <a:spcAft>
                <a:spcPts val="0"/>
              </a:spcAft>
              <a:buClr>
                <a:schemeClr val="dk1"/>
              </a:buClr>
              <a:buSzPts val="1400"/>
              <a:buFont typeface="Catamaran"/>
              <a:buChar char="○"/>
              <a:defRPr sz="1400" b="0" i="0" u="none" strike="noStrike" cap="none">
                <a:solidFill>
                  <a:schemeClr val="dk1"/>
                </a:solidFill>
                <a:latin typeface="Catamaran"/>
                <a:ea typeface="Catamaran"/>
                <a:cs typeface="Catamaran"/>
                <a:sym typeface="Catamaran"/>
              </a:defRPr>
            </a:lvl2pPr>
            <a:lvl3pPr marL="1371600" marR="0" lvl="2" indent="-317500" algn="l" rtl="0">
              <a:lnSpc>
                <a:spcPct val="115000"/>
              </a:lnSpc>
              <a:spcBef>
                <a:spcPts val="1600"/>
              </a:spcBef>
              <a:spcAft>
                <a:spcPts val="0"/>
              </a:spcAft>
              <a:buClr>
                <a:schemeClr val="dk1"/>
              </a:buClr>
              <a:buSzPts val="1400"/>
              <a:buFont typeface="Catamaran"/>
              <a:buChar char="■"/>
              <a:defRPr sz="1400" b="0" i="0" u="none" strike="noStrike" cap="none">
                <a:solidFill>
                  <a:schemeClr val="dk1"/>
                </a:solidFill>
                <a:latin typeface="Catamaran"/>
                <a:ea typeface="Catamaran"/>
                <a:cs typeface="Catamaran"/>
                <a:sym typeface="Catamaran"/>
              </a:defRPr>
            </a:lvl3pPr>
            <a:lvl4pPr marL="1828800" marR="0" lvl="3" indent="-317500" algn="l" rtl="0">
              <a:lnSpc>
                <a:spcPct val="115000"/>
              </a:lnSpc>
              <a:spcBef>
                <a:spcPts val="1600"/>
              </a:spcBef>
              <a:spcAft>
                <a:spcPts val="0"/>
              </a:spcAft>
              <a:buClr>
                <a:schemeClr val="dk1"/>
              </a:buClr>
              <a:buSzPts val="1400"/>
              <a:buFont typeface="Catamaran"/>
              <a:buChar char="●"/>
              <a:defRPr sz="1400" b="0" i="0" u="none" strike="noStrike" cap="none">
                <a:solidFill>
                  <a:schemeClr val="dk1"/>
                </a:solidFill>
                <a:latin typeface="Catamaran"/>
                <a:ea typeface="Catamaran"/>
                <a:cs typeface="Catamaran"/>
                <a:sym typeface="Catamaran"/>
              </a:defRPr>
            </a:lvl4pPr>
            <a:lvl5pPr marL="2286000" marR="0" lvl="4" indent="-317500" algn="l" rtl="0">
              <a:lnSpc>
                <a:spcPct val="115000"/>
              </a:lnSpc>
              <a:spcBef>
                <a:spcPts val="1600"/>
              </a:spcBef>
              <a:spcAft>
                <a:spcPts val="0"/>
              </a:spcAft>
              <a:buClr>
                <a:schemeClr val="dk1"/>
              </a:buClr>
              <a:buSzPts val="1400"/>
              <a:buFont typeface="Catamaran"/>
              <a:buChar char="○"/>
              <a:defRPr sz="1400" b="0" i="0" u="none" strike="noStrike" cap="none">
                <a:solidFill>
                  <a:schemeClr val="dk1"/>
                </a:solidFill>
                <a:latin typeface="Catamaran"/>
                <a:ea typeface="Catamaran"/>
                <a:cs typeface="Catamaran"/>
                <a:sym typeface="Catamaran"/>
              </a:defRPr>
            </a:lvl5pPr>
            <a:lvl6pPr marL="2743200" marR="0" lvl="5" indent="-317500" algn="l" rtl="0">
              <a:lnSpc>
                <a:spcPct val="115000"/>
              </a:lnSpc>
              <a:spcBef>
                <a:spcPts val="1600"/>
              </a:spcBef>
              <a:spcAft>
                <a:spcPts val="0"/>
              </a:spcAft>
              <a:buClr>
                <a:schemeClr val="dk1"/>
              </a:buClr>
              <a:buSzPts val="1400"/>
              <a:buFont typeface="Catamaran"/>
              <a:buChar char="■"/>
              <a:defRPr sz="1400" b="0" i="0" u="none" strike="noStrike" cap="none">
                <a:solidFill>
                  <a:schemeClr val="dk1"/>
                </a:solidFill>
                <a:latin typeface="Catamaran"/>
                <a:ea typeface="Catamaran"/>
                <a:cs typeface="Catamaran"/>
                <a:sym typeface="Catamaran"/>
              </a:defRPr>
            </a:lvl6pPr>
            <a:lvl7pPr marL="3200400" marR="0" lvl="6" indent="-317500" algn="l" rtl="0">
              <a:lnSpc>
                <a:spcPct val="115000"/>
              </a:lnSpc>
              <a:spcBef>
                <a:spcPts val="1600"/>
              </a:spcBef>
              <a:spcAft>
                <a:spcPts val="0"/>
              </a:spcAft>
              <a:buClr>
                <a:schemeClr val="dk1"/>
              </a:buClr>
              <a:buSzPts val="1400"/>
              <a:buFont typeface="Catamaran"/>
              <a:buChar char="●"/>
              <a:defRPr sz="1400" b="0" i="0" u="none" strike="noStrike" cap="none">
                <a:solidFill>
                  <a:schemeClr val="dk1"/>
                </a:solidFill>
                <a:latin typeface="Catamaran"/>
                <a:ea typeface="Catamaran"/>
                <a:cs typeface="Catamaran"/>
                <a:sym typeface="Catamaran"/>
              </a:defRPr>
            </a:lvl7pPr>
            <a:lvl8pPr marL="3657600" marR="0" lvl="7" indent="-317500" algn="l" rtl="0">
              <a:lnSpc>
                <a:spcPct val="115000"/>
              </a:lnSpc>
              <a:spcBef>
                <a:spcPts val="1600"/>
              </a:spcBef>
              <a:spcAft>
                <a:spcPts val="0"/>
              </a:spcAft>
              <a:buClr>
                <a:schemeClr val="dk1"/>
              </a:buClr>
              <a:buSzPts val="1400"/>
              <a:buFont typeface="Catamaran"/>
              <a:buChar char="○"/>
              <a:defRPr sz="1400" b="0" i="0" u="none" strike="noStrike" cap="none">
                <a:solidFill>
                  <a:schemeClr val="dk1"/>
                </a:solidFill>
                <a:latin typeface="Catamaran"/>
                <a:ea typeface="Catamaran"/>
                <a:cs typeface="Catamaran"/>
                <a:sym typeface="Catamaran"/>
              </a:defRPr>
            </a:lvl8pPr>
            <a:lvl9pPr marL="4114800" marR="0" lvl="8" indent="-317500" algn="l" rtl="0">
              <a:lnSpc>
                <a:spcPct val="115000"/>
              </a:lnSpc>
              <a:spcBef>
                <a:spcPts val="1600"/>
              </a:spcBef>
              <a:spcAft>
                <a:spcPts val="1600"/>
              </a:spcAft>
              <a:buClr>
                <a:schemeClr val="dk1"/>
              </a:buClr>
              <a:buSzPts val="1400"/>
              <a:buFont typeface="Catamaran"/>
              <a:buChar char="■"/>
              <a:defRPr sz="1400" b="0" i="0" u="none" strike="noStrike" cap="none">
                <a:solidFill>
                  <a:schemeClr val="dk1"/>
                </a:solidFill>
                <a:latin typeface="Catamaran"/>
                <a:ea typeface="Catamaran"/>
                <a:cs typeface="Catamaran"/>
                <a:sym typeface="Catamaran"/>
              </a:defRPr>
            </a:lvl9pPr>
          </a:lstStyle>
          <a:p>
            <a:pPr marL="152400" indent="0">
              <a:buFont typeface="Catamaran"/>
              <a:buNone/>
            </a:pPr>
            <a:r>
              <a:rPr lang="en-US" altLang="ko-KR" sz="2000" b="1" dirty="0">
                <a:solidFill>
                  <a:schemeClr val="accent4">
                    <a:lumMod val="60000"/>
                    <a:lumOff val="40000"/>
                  </a:schemeClr>
                </a:solidFill>
              </a:rPr>
              <a:t>Insert the title of your subtitle Here</a:t>
            </a:r>
          </a:p>
        </p:txBody>
      </p:sp>
      <p:sp>
        <p:nvSpPr>
          <p:cNvPr id="17" name="TextBox 16">
            <a:extLst>
              <a:ext uri="{FF2B5EF4-FFF2-40B4-BE49-F238E27FC236}">
                <a16:creationId xmlns:a16="http://schemas.microsoft.com/office/drawing/2014/main" id="{39BF6604-FAB0-4259-8E3A-A8B3F7568A24}"/>
              </a:ext>
            </a:extLst>
          </p:cNvPr>
          <p:cNvSpPr txBox="1"/>
          <p:nvPr/>
        </p:nvSpPr>
        <p:spPr>
          <a:xfrm>
            <a:off x="832507" y="623719"/>
            <a:ext cx="5453555" cy="738664"/>
          </a:xfrm>
          <a:prstGeom prst="rect">
            <a:avLst/>
          </a:prstGeom>
          <a:noFill/>
        </p:spPr>
        <p:txBody>
          <a:bodyPr wrap="square" lIns="36000" tIns="0" rIns="18000" bIns="0" rtlCol="0">
            <a:spAutoFit/>
          </a:bodyPr>
          <a:lstStyle/>
          <a:p>
            <a:r>
              <a:rPr lang="en-US" altLang="ko-KR" sz="2400" b="1" dirty="0">
                <a:solidFill>
                  <a:srgbClr val="FFC000"/>
                </a:solidFill>
                <a:latin typeface="+mj-lt"/>
                <a:cs typeface="Arial" pitchFamily="34" charset="0"/>
              </a:rPr>
              <a:t>We Create Professional Presentation Designed</a:t>
            </a:r>
            <a:endParaRPr lang="ko-KR" altLang="en-US" sz="2400" b="1" dirty="0">
              <a:solidFill>
                <a:srgbClr val="FFC000"/>
              </a:solidFill>
              <a:latin typeface="+mj-lt"/>
              <a:cs typeface="Arial" pitchFamily="34" charset="0"/>
            </a:endParaRPr>
          </a:p>
        </p:txBody>
      </p:sp>
      <p:pic>
        <p:nvPicPr>
          <p:cNvPr id="2" name="Imagen 1"/>
          <p:cNvPicPr>
            <a:picLocks noChangeAspect="1"/>
          </p:cNvPicPr>
          <p:nvPr/>
        </p:nvPicPr>
        <p:blipFill>
          <a:blip r:embed="rId2"/>
          <a:stretch>
            <a:fillRect/>
          </a:stretch>
        </p:blipFill>
        <p:spPr>
          <a:xfrm>
            <a:off x="2389284" y="1472057"/>
            <a:ext cx="1170000" cy="3341250"/>
          </a:xfrm>
          <a:prstGeom prst="rect">
            <a:avLst/>
          </a:prstGeom>
        </p:spPr>
      </p:pic>
    </p:spTree>
    <p:extLst>
      <p:ext uri="{BB962C8B-B14F-4D97-AF65-F5344CB8AC3E}">
        <p14:creationId xmlns:p14="http://schemas.microsoft.com/office/powerpoint/2010/main" val="2215402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subTitle" idx="1"/>
          </p:nvPr>
        </p:nvSpPr>
        <p:spPr>
          <a:xfrm>
            <a:off x="922721" y="639571"/>
            <a:ext cx="5554011" cy="694800"/>
          </a:xfrm>
        </p:spPr>
        <p:txBody>
          <a:bodyPr>
            <a:noAutofit/>
          </a:bodyPr>
          <a:lstStyle/>
          <a:p>
            <a:pPr algn="l"/>
            <a:r>
              <a:rPr lang="en-US" altLang="ko-KR" sz="4400" dirty="0">
                <a:solidFill>
                  <a:srgbClr val="A9A9A9"/>
                </a:solidFill>
              </a:rPr>
              <a:t>Columns Layout</a:t>
            </a:r>
            <a:endParaRPr lang="ko-KR" altLang="en-US" sz="4400" dirty="0">
              <a:solidFill>
                <a:srgbClr val="A9A9A9"/>
              </a:solidFill>
            </a:endParaRPr>
          </a:p>
        </p:txBody>
      </p:sp>
      <p:sp>
        <p:nvSpPr>
          <p:cNvPr id="3" name="Text Placeholder 2"/>
          <p:cNvSpPr>
            <a:spLocks noGrp="1"/>
          </p:cNvSpPr>
          <p:nvPr>
            <p:ph type="body" sz="quarter" idx="4294967295"/>
          </p:nvPr>
        </p:nvSpPr>
        <p:spPr>
          <a:xfrm>
            <a:off x="922721" y="1447716"/>
            <a:ext cx="9144000" cy="287338"/>
          </a:xfrm>
        </p:spPr>
        <p:txBody>
          <a:bodyPr>
            <a:noAutofit/>
          </a:bodyPr>
          <a:lstStyle/>
          <a:p>
            <a:pPr marL="152400" lvl="0" indent="0">
              <a:buNone/>
            </a:pPr>
            <a:r>
              <a:rPr lang="en-US" altLang="ko-KR" sz="2000" b="1" dirty="0">
                <a:solidFill>
                  <a:srgbClr val="A9A9A9"/>
                </a:solidFill>
              </a:rPr>
              <a:t>Insert the title of your subtitle Here</a:t>
            </a:r>
          </a:p>
        </p:txBody>
      </p:sp>
      <p:sp>
        <p:nvSpPr>
          <p:cNvPr id="6" name="TextBox 5"/>
          <p:cNvSpPr txBox="1"/>
          <p:nvPr/>
        </p:nvSpPr>
        <p:spPr>
          <a:xfrm>
            <a:off x="1016562" y="2025132"/>
            <a:ext cx="2421770" cy="338554"/>
          </a:xfrm>
          <a:prstGeom prst="rect">
            <a:avLst/>
          </a:prstGeom>
          <a:noFill/>
        </p:spPr>
        <p:txBody>
          <a:bodyPr wrap="square" rtlCol="0">
            <a:spAutoFit/>
          </a:bodyPr>
          <a:lstStyle/>
          <a:p>
            <a:r>
              <a:rPr lang="en-US" altLang="ko-KR" sz="1600" b="1" dirty="0">
                <a:solidFill>
                  <a:schemeClr val="tx1"/>
                </a:solidFill>
                <a:cs typeface="Arial" pitchFamily="34" charset="0"/>
              </a:rPr>
              <a:t>Your Text Here</a:t>
            </a:r>
            <a:endParaRPr lang="ko-KR" altLang="en-US" sz="1600" b="1" dirty="0">
              <a:solidFill>
                <a:schemeClr val="tx1"/>
              </a:solidFill>
              <a:cs typeface="Arial" pitchFamily="34" charset="0"/>
            </a:endParaRPr>
          </a:p>
        </p:txBody>
      </p:sp>
      <p:sp>
        <p:nvSpPr>
          <p:cNvPr id="7" name="TextBox 6"/>
          <p:cNvSpPr txBox="1"/>
          <p:nvPr/>
        </p:nvSpPr>
        <p:spPr>
          <a:xfrm>
            <a:off x="1016562" y="2540084"/>
            <a:ext cx="2421770" cy="2192908"/>
          </a:xfrm>
          <a:prstGeom prst="rect">
            <a:avLst/>
          </a:prstGeom>
          <a:noFill/>
        </p:spPr>
        <p:txBody>
          <a:bodyPr wrap="square" rtlCol="0">
            <a:spAutoFit/>
          </a:bodyPr>
          <a:lstStyle/>
          <a:p>
            <a:r>
              <a:rPr lang="en-US" altLang="ko-KR" sz="1050" dirty="0">
                <a:solidFill>
                  <a:schemeClr val="tx1"/>
                </a:solidFill>
                <a:cs typeface="Arial" pitchFamily="34" charset="0"/>
              </a:rPr>
              <a:t>You can simply impress your audience and add a unique zing and appeal to your Presentations.  </a:t>
            </a:r>
          </a:p>
          <a:p>
            <a:endParaRPr lang="en-US" altLang="ko-KR" sz="1050" dirty="0">
              <a:solidFill>
                <a:schemeClr val="tx1"/>
              </a:solidFill>
              <a:cs typeface="Arial" pitchFamily="34" charset="0"/>
            </a:endParaRPr>
          </a:p>
          <a:p>
            <a:r>
              <a:rPr lang="en-US" altLang="ko-KR" sz="1050" dirty="0">
                <a:solidFill>
                  <a:schemeClr val="tx1"/>
                </a:solidFill>
                <a:cs typeface="Arial" pitchFamily="34" charset="0"/>
              </a:rPr>
              <a:t>You can simply impress your audience and add a unique zing and appeal to your Presentations. Easy to change colors, photos and Text. I hope and I believe that this Template will your Time, Money and Reputation. You can simply impress your audience and add a unique zing and appeal to your Presentations. </a:t>
            </a:r>
          </a:p>
        </p:txBody>
      </p:sp>
      <p:sp>
        <p:nvSpPr>
          <p:cNvPr id="9" name="TextBox 8"/>
          <p:cNvSpPr txBox="1"/>
          <p:nvPr/>
        </p:nvSpPr>
        <p:spPr>
          <a:xfrm>
            <a:off x="3775619" y="2025132"/>
            <a:ext cx="2421770" cy="338554"/>
          </a:xfrm>
          <a:prstGeom prst="rect">
            <a:avLst/>
          </a:prstGeom>
          <a:noFill/>
        </p:spPr>
        <p:txBody>
          <a:bodyPr wrap="square" rtlCol="0">
            <a:spAutoFit/>
          </a:bodyPr>
          <a:lstStyle/>
          <a:p>
            <a:r>
              <a:rPr lang="en-US" altLang="ko-KR" sz="1600" b="1" dirty="0">
                <a:solidFill>
                  <a:schemeClr val="tx1"/>
                </a:solidFill>
                <a:cs typeface="Arial" pitchFamily="34" charset="0"/>
              </a:rPr>
              <a:t>Your Text Here</a:t>
            </a:r>
            <a:endParaRPr lang="ko-KR" altLang="en-US" sz="1600" b="1" dirty="0">
              <a:solidFill>
                <a:schemeClr val="tx1"/>
              </a:solidFill>
              <a:cs typeface="Arial" pitchFamily="34" charset="0"/>
            </a:endParaRPr>
          </a:p>
        </p:txBody>
      </p:sp>
      <p:sp>
        <p:nvSpPr>
          <p:cNvPr id="10" name="TextBox 9"/>
          <p:cNvSpPr txBox="1"/>
          <p:nvPr/>
        </p:nvSpPr>
        <p:spPr>
          <a:xfrm>
            <a:off x="3775619" y="2540084"/>
            <a:ext cx="2421770" cy="2192908"/>
          </a:xfrm>
          <a:prstGeom prst="rect">
            <a:avLst/>
          </a:prstGeom>
          <a:noFill/>
        </p:spPr>
        <p:txBody>
          <a:bodyPr wrap="square" rtlCol="0">
            <a:spAutoFit/>
          </a:bodyPr>
          <a:lstStyle/>
          <a:p>
            <a:r>
              <a:rPr lang="en-US" altLang="ko-KR" sz="1050" dirty="0">
                <a:solidFill>
                  <a:schemeClr val="tx1"/>
                </a:solidFill>
                <a:cs typeface="Arial" pitchFamily="34" charset="0"/>
              </a:rPr>
              <a:t>You can simply impress your audience and add a unique zing and appeal to your Presentations.  </a:t>
            </a:r>
          </a:p>
          <a:p>
            <a:endParaRPr lang="en-US" altLang="ko-KR" sz="1050" dirty="0">
              <a:solidFill>
                <a:schemeClr val="tx1"/>
              </a:solidFill>
              <a:cs typeface="Arial" pitchFamily="34" charset="0"/>
            </a:endParaRPr>
          </a:p>
          <a:p>
            <a:r>
              <a:rPr lang="en-US" altLang="ko-KR" sz="1050" dirty="0">
                <a:solidFill>
                  <a:schemeClr val="tx1"/>
                </a:solidFill>
                <a:cs typeface="Arial" pitchFamily="34" charset="0"/>
              </a:rPr>
              <a:t>You can simply impress your audience and add a unique zing and appeal to your Presentations. Easy to change colors, photos and Text. I hope and I believe that this Template will your Time, Money and Reputation. You can simply impress your audience and add a unique zing and appeal to your Presentations. </a:t>
            </a:r>
          </a:p>
        </p:txBody>
      </p:sp>
      <p:sp>
        <p:nvSpPr>
          <p:cNvPr id="14" name="Rectangle 13"/>
          <p:cNvSpPr/>
          <p:nvPr/>
        </p:nvSpPr>
        <p:spPr>
          <a:xfrm>
            <a:off x="1016562" y="2417973"/>
            <a:ext cx="2412000" cy="36000"/>
          </a:xfrm>
          <a:prstGeom prst="rect">
            <a:avLst/>
          </a:prstGeom>
          <a:solidFill>
            <a:srgbClr val="EEB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rgbClr val="EEB245"/>
              </a:solidFill>
            </a:endParaRPr>
          </a:p>
        </p:txBody>
      </p:sp>
      <p:sp>
        <p:nvSpPr>
          <p:cNvPr id="16" name="Rectangle 15"/>
          <p:cNvSpPr/>
          <p:nvPr/>
        </p:nvSpPr>
        <p:spPr>
          <a:xfrm>
            <a:off x="3775619" y="2417973"/>
            <a:ext cx="2412000" cy="36000"/>
          </a:xfrm>
          <a:prstGeom prst="rect">
            <a:avLst/>
          </a:prstGeom>
          <a:solidFill>
            <a:srgbClr val="EEB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rgbClr val="EEB245"/>
              </a:solidFill>
            </a:endParaRPr>
          </a:p>
        </p:txBody>
      </p:sp>
      <p:pic>
        <p:nvPicPr>
          <p:cNvPr id="5" name="Imagen 4"/>
          <p:cNvPicPr>
            <a:picLocks noChangeAspect="1"/>
          </p:cNvPicPr>
          <p:nvPr/>
        </p:nvPicPr>
        <p:blipFill>
          <a:blip r:embed="rId2"/>
          <a:stretch>
            <a:fillRect/>
          </a:stretch>
        </p:blipFill>
        <p:spPr>
          <a:xfrm>
            <a:off x="6197389" y="2103104"/>
            <a:ext cx="2107778" cy="2629888"/>
          </a:xfrm>
          <a:prstGeom prst="rect">
            <a:avLst/>
          </a:prstGeom>
        </p:spPr>
      </p:pic>
    </p:spTree>
    <p:extLst>
      <p:ext uri="{BB962C8B-B14F-4D97-AF65-F5344CB8AC3E}">
        <p14:creationId xmlns:p14="http://schemas.microsoft.com/office/powerpoint/2010/main" val="2455789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817"/>
        <p:cNvGrpSpPr/>
        <p:nvPr/>
      </p:nvGrpSpPr>
      <p:grpSpPr>
        <a:xfrm>
          <a:off x="0" y="0"/>
          <a:ext cx="0" cy="0"/>
          <a:chOff x="0" y="0"/>
          <a:chExt cx="0" cy="0"/>
        </a:xfrm>
      </p:grpSpPr>
      <p:sp>
        <p:nvSpPr>
          <p:cNvPr id="2818" name="Google Shape;2818;p73"/>
          <p:cNvSpPr txBox="1">
            <a:spLocks noGrp="1"/>
          </p:cNvSpPr>
          <p:nvPr>
            <p:ph type="ctrTitle"/>
          </p:nvPr>
        </p:nvSpPr>
        <p:spPr>
          <a:xfrm>
            <a:off x="2826053" y="192456"/>
            <a:ext cx="3451800" cy="1315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solidFill>
                  <a:srgbClr val="A536D6"/>
                </a:solidFill>
              </a:rPr>
              <a:t>Thanks!</a:t>
            </a:r>
            <a:endParaRPr dirty="0">
              <a:solidFill>
                <a:srgbClr val="A536D6"/>
              </a:solidFill>
            </a:endParaRPr>
          </a:p>
        </p:txBody>
      </p:sp>
      <p:sp>
        <p:nvSpPr>
          <p:cNvPr id="2819" name="Google Shape;2819;p73"/>
          <p:cNvSpPr txBox="1">
            <a:spLocks noGrp="1"/>
          </p:cNvSpPr>
          <p:nvPr>
            <p:ph type="subTitle" idx="1"/>
          </p:nvPr>
        </p:nvSpPr>
        <p:spPr>
          <a:xfrm>
            <a:off x="2636368" y="1358861"/>
            <a:ext cx="3785400" cy="50231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dirty="0">
                <a:solidFill>
                  <a:schemeClr val="accent1"/>
                </a:solidFill>
              </a:rPr>
              <a:t>Does anyone have any questions?</a:t>
            </a:r>
            <a:endParaRPr b="1" dirty="0">
              <a:solidFill>
                <a:schemeClr val="accent1"/>
              </a:solidFill>
            </a:endParaRPr>
          </a:p>
          <a:p>
            <a:pPr marL="0" lvl="0" indent="0" algn="ctr" rtl="0">
              <a:spcBef>
                <a:spcPts val="0"/>
              </a:spcBef>
              <a:spcAft>
                <a:spcPts val="0"/>
              </a:spcAft>
              <a:buNone/>
            </a:pPr>
            <a:endParaRPr dirty="0"/>
          </a:p>
        </p:txBody>
      </p:sp>
      <p:grpSp>
        <p:nvGrpSpPr>
          <p:cNvPr id="2821" name="Google Shape;2821;p73"/>
          <p:cNvGrpSpPr/>
          <p:nvPr/>
        </p:nvGrpSpPr>
        <p:grpSpPr>
          <a:xfrm>
            <a:off x="5774023" y="4575732"/>
            <a:ext cx="325528" cy="325511"/>
            <a:chOff x="266768" y="1721375"/>
            <a:chExt cx="397907" cy="397887"/>
          </a:xfrm>
        </p:grpSpPr>
        <p:sp>
          <p:nvSpPr>
            <p:cNvPr id="2822" name="Google Shape;2822;p73"/>
            <p:cNvSpPr/>
            <p:nvPr/>
          </p:nvSpPr>
          <p:spPr>
            <a:xfrm>
              <a:off x="454843" y="1791037"/>
              <a:ext cx="136218" cy="328222"/>
            </a:xfrm>
            <a:custGeom>
              <a:avLst/>
              <a:gdLst/>
              <a:ahLst/>
              <a:cxnLst/>
              <a:rect l="l" t="t" r="r" b="b"/>
              <a:pathLst>
                <a:path w="6527" h="15727" extrusionOk="0">
                  <a:moveTo>
                    <a:pt x="4957" y="1"/>
                  </a:moveTo>
                  <a:cubicBezTo>
                    <a:pt x="4645" y="1"/>
                    <a:pt x="4336" y="24"/>
                    <a:pt x="4028" y="69"/>
                  </a:cubicBezTo>
                  <a:cubicBezTo>
                    <a:pt x="2588" y="280"/>
                    <a:pt x="1700" y="890"/>
                    <a:pt x="1675" y="2250"/>
                  </a:cubicBezTo>
                  <a:lnTo>
                    <a:pt x="1675" y="5040"/>
                  </a:lnTo>
                  <a:cubicBezTo>
                    <a:pt x="1675" y="5348"/>
                    <a:pt x="1426" y="5599"/>
                    <a:pt x="1118" y="5599"/>
                  </a:cubicBezTo>
                  <a:lnTo>
                    <a:pt x="0" y="5599"/>
                  </a:lnTo>
                  <a:lnTo>
                    <a:pt x="0" y="6715"/>
                  </a:lnTo>
                  <a:lnTo>
                    <a:pt x="1118" y="6715"/>
                  </a:lnTo>
                  <a:cubicBezTo>
                    <a:pt x="1426" y="6715"/>
                    <a:pt x="1675" y="6965"/>
                    <a:pt x="1675" y="7274"/>
                  </a:cubicBezTo>
                  <a:lnTo>
                    <a:pt x="1675" y="15727"/>
                  </a:lnTo>
                  <a:lnTo>
                    <a:pt x="3352" y="15727"/>
                  </a:lnTo>
                  <a:lnTo>
                    <a:pt x="3352" y="7274"/>
                  </a:lnTo>
                  <a:cubicBezTo>
                    <a:pt x="3352" y="6965"/>
                    <a:pt x="3602" y="6715"/>
                    <a:pt x="3910" y="6715"/>
                  </a:cubicBezTo>
                  <a:lnTo>
                    <a:pt x="5709" y="6715"/>
                  </a:lnTo>
                  <a:lnTo>
                    <a:pt x="5987" y="5599"/>
                  </a:lnTo>
                  <a:lnTo>
                    <a:pt x="3910" y="5599"/>
                  </a:lnTo>
                  <a:cubicBezTo>
                    <a:pt x="3602" y="5599"/>
                    <a:pt x="3352" y="5348"/>
                    <a:pt x="3352" y="5040"/>
                  </a:cubicBezTo>
                  <a:lnTo>
                    <a:pt x="3352" y="3253"/>
                  </a:lnTo>
                  <a:cubicBezTo>
                    <a:pt x="3352" y="2316"/>
                    <a:pt x="3942" y="1677"/>
                    <a:pt x="4968" y="1504"/>
                  </a:cubicBezTo>
                  <a:cubicBezTo>
                    <a:pt x="5157" y="1473"/>
                    <a:pt x="5339" y="1460"/>
                    <a:pt x="5511" y="1460"/>
                  </a:cubicBezTo>
                  <a:cubicBezTo>
                    <a:pt x="5810" y="1460"/>
                    <a:pt x="6082" y="1498"/>
                    <a:pt x="6324" y="1546"/>
                  </a:cubicBezTo>
                  <a:lnTo>
                    <a:pt x="6526" y="182"/>
                  </a:lnTo>
                  <a:cubicBezTo>
                    <a:pt x="5988" y="62"/>
                    <a:pt x="5468" y="1"/>
                    <a:pt x="49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2823;p73"/>
            <p:cNvSpPr/>
            <p:nvPr/>
          </p:nvSpPr>
          <p:spPr>
            <a:xfrm>
              <a:off x="266768" y="1721375"/>
              <a:ext cx="397907" cy="397887"/>
            </a:xfrm>
            <a:custGeom>
              <a:avLst/>
              <a:gdLst/>
              <a:ahLst/>
              <a:cxnLst/>
              <a:rect l="l" t="t" r="r" b="b"/>
              <a:pathLst>
                <a:path w="19066" h="19065" extrusionOk="0">
                  <a:moveTo>
                    <a:pt x="2794" y="0"/>
                  </a:moveTo>
                  <a:cubicBezTo>
                    <a:pt x="1255" y="0"/>
                    <a:pt x="1" y="1253"/>
                    <a:pt x="1" y="2793"/>
                  </a:cubicBezTo>
                  <a:lnTo>
                    <a:pt x="1" y="16271"/>
                  </a:lnTo>
                  <a:cubicBezTo>
                    <a:pt x="1" y="17812"/>
                    <a:pt x="1255" y="19065"/>
                    <a:pt x="2794" y="19065"/>
                  </a:cubicBezTo>
                  <a:lnTo>
                    <a:pt x="9571" y="19065"/>
                  </a:lnTo>
                  <a:lnTo>
                    <a:pt x="9571" y="11171"/>
                  </a:lnTo>
                  <a:lnTo>
                    <a:pt x="8453" y="11171"/>
                  </a:lnTo>
                  <a:cubicBezTo>
                    <a:pt x="8145" y="11171"/>
                    <a:pt x="7896" y="10920"/>
                    <a:pt x="7896" y="10612"/>
                  </a:cubicBezTo>
                  <a:lnTo>
                    <a:pt x="7896" y="8378"/>
                  </a:lnTo>
                  <a:cubicBezTo>
                    <a:pt x="7896" y="8070"/>
                    <a:pt x="8145" y="7819"/>
                    <a:pt x="8453" y="7819"/>
                  </a:cubicBezTo>
                  <a:lnTo>
                    <a:pt x="9571" y="7819"/>
                  </a:lnTo>
                  <a:lnTo>
                    <a:pt x="9571" y="5836"/>
                  </a:lnTo>
                  <a:cubicBezTo>
                    <a:pt x="9571" y="3710"/>
                    <a:pt x="10741" y="2615"/>
                    <a:pt x="12878" y="2302"/>
                  </a:cubicBezTo>
                  <a:cubicBezTo>
                    <a:pt x="13231" y="2249"/>
                    <a:pt x="13591" y="2223"/>
                    <a:pt x="13956" y="2223"/>
                  </a:cubicBezTo>
                  <a:cubicBezTo>
                    <a:pt x="14725" y="2223"/>
                    <a:pt x="15517" y="2339"/>
                    <a:pt x="16318" y="2567"/>
                  </a:cubicBezTo>
                  <a:cubicBezTo>
                    <a:pt x="16589" y="2643"/>
                    <a:pt x="16759" y="2908"/>
                    <a:pt x="16718" y="3186"/>
                  </a:cubicBezTo>
                  <a:lnTo>
                    <a:pt x="16352" y="5650"/>
                  </a:lnTo>
                  <a:cubicBezTo>
                    <a:pt x="16329" y="5806"/>
                    <a:pt x="16240" y="5944"/>
                    <a:pt x="16111" y="6031"/>
                  </a:cubicBezTo>
                  <a:cubicBezTo>
                    <a:pt x="16006" y="6102"/>
                    <a:pt x="15912" y="6127"/>
                    <a:pt x="15818" y="6127"/>
                  </a:cubicBezTo>
                  <a:cubicBezTo>
                    <a:pt x="15717" y="6127"/>
                    <a:pt x="15614" y="6098"/>
                    <a:pt x="15494" y="6068"/>
                  </a:cubicBezTo>
                  <a:cubicBezTo>
                    <a:pt x="15202" y="5995"/>
                    <a:pt x="14879" y="5914"/>
                    <a:pt x="14527" y="5914"/>
                  </a:cubicBezTo>
                  <a:cubicBezTo>
                    <a:pt x="14409" y="5914"/>
                    <a:pt x="14289" y="5923"/>
                    <a:pt x="14165" y="5944"/>
                  </a:cubicBezTo>
                  <a:cubicBezTo>
                    <a:pt x="13534" y="6050"/>
                    <a:pt x="13481" y="6333"/>
                    <a:pt x="13481" y="6590"/>
                  </a:cubicBezTo>
                  <a:lnTo>
                    <a:pt x="13481" y="7819"/>
                  </a:lnTo>
                  <a:lnTo>
                    <a:pt x="15715" y="7819"/>
                  </a:lnTo>
                  <a:cubicBezTo>
                    <a:pt x="15887" y="7819"/>
                    <a:pt x="16048" y="7899"/>
                    <a:pt x="16154" y="8035"/>
                  </a:cubicBezTo>
                  <a:cubicBezTo>
                    <a:pt x="16260" y="8169"/>
                    <a:pt x="16297" y="8346"/>
                    <a:pt x="16256" y="8513"/>
                  </a:cubicBezTo>
                  <a:lnTo>
                    <a:pt x="15697" y="10747"/>
                  </a:lnTo>
                  <a:cubicBezTo>
                    <a:pt x="15635" y="10996"/>
                    <a:pt x="15412" y="11170"/>
                    <a:pt x="15156" y="11170"/>
                  </a:cubicBezTo>
                  <a:lnTo>
                    <a:pt x="13481" y="11170"/>
                  </a:lnTo>
                  <a:lnTo>
                    <a:pt x="13481" y="19065"/>
                  </a:lnTo>
                  <a:lnTo>
                    <a:pt x="16272" y="19065"/>
                  </a:lnTo>
                  <a:cubicBezTo>
                    <a:pt x="17813" y="19065"/>
                    <a:pt x="19066" y="17810"/>
                    <a:pt x="19066" y="16271"/>
                  </a:cubicBezTo>
                  <a:lnTo>
                    <a:pt x="19066" y="2793"/>
                  </a:lnTo>
                  <a:cubicBezTo>
                    <a:pt x="19066" y="1253"/>
                    <a:pt x="17813" y="0"/>
                    <a:pt x="162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24" name="Google Shape;2824;p73"/>
          <p:cNvGrpSpPr/>
          <p:nvPr/>
        </p:nvGrpSpPr>
        <p:grpSpPr>
          <a:xfrm>
            <a:off x="6219961" y="4575732"/>
            <a:ext cx="325494" cy="325511"/>
            <a:chOff x="864491" y="1723250"/>
            <a:chExt cx="397866" cy="397887"/>
          </a:xfrm>
        </p:grpSpPr>
        <p:sp>
          <p:nvSpPr>
            <p:cNvPr id="2825" name="Google Shape;2825;p73"/>
            <p:cNvSpPr/>
            <p:nvPr/>
          </p:nvSpPr>
          <p:spPr>
            <a:xfrm>
              <a:off x="935197" y="1793977"/>
              <a:ext cx="256451" cy="256430"/>
            </a:xfrm>
            <a:custGeom>
              <a:avLst/>
              <a:gdLst/>
              <a:ahLst/>
              <a:cxnLst/>
              <a:rect l="l" t="t" r="r" b="b"/>
              <a:pathLst>
                <a:path w="12288" h="12287" extrusionOk="0">
                  <a:moveTo>
                    <a:pt x="10053" y="1117"/>
                  </a:moveTo>
                  <a:cubicBezTo>
                    <a:pt x="10669" y="1117"/>
                    <a:pt x="11171" y="1617"/>
                    <a:pt x="11171" y="2233"/>
                  </a:cubicBezTo>
                  <a:cubicBezTo>
                    <a:pt x="11170" y="2850"/>
                    <a:pt x="10669" y="3351"/>
                    <a:pt x="10053" y="3351"/>
                  </a:cubicBezTo>
                  <a:cubicBezTo>
                    <a:pt x="9438" y="3351"/>
                    <a:pt x="8937" y="2850"/>
                    <a:pt x="8937" y="2233"/>
                  </a:cubicBezTo>
                  <a:cubicBezTo>
                    <a:pt x="8937" y="1617"/>
                    <a:pt x="9438" y="1117"/>
                    <a:pt x="10053" y="1117"/>
                  </a:cubicBezTo>
                  <a:close/>
                  <a:moveTo>
                    <a:pt x="6144" y="2233"/>
                  </a:moveTo>
                  <a:cubicBezTo>
                    <a:pt x="8300" y="2233"/>
                    <a:pt x="10053" y="3988"/>
                    <a:pt x="10053" y="6144"/>
                  </a:cubicBezTo>
                  <a:cubicBezTo>
                    <a:pt x="10053" y="8299"/>
                    <a:pt x="8300" y="10054"/>
                    <a:pt x="6144" y="10054"/>
                  </a:cubicBezTo>
                  <a:cubicBezTo>
                    <a:pt x="3989" y="10054"/>
                    <a:pt x="2234" y="8299"/>
                    <a:pt x="2234" y="6144"/>
                  </a:cubicBezTo>
                  <a:cubicBezTo>
                    <a:pt x="2234" y="3988"/>
                    <a:pt x="3987" y="2233"/>
                    <a:pt x="6144" y="2233"/>
                  </a:cubicBezTo>
                  <a:close/>
                  <a:moveTo>
                    <a:pt x="1675" y="1"/>
                  </a:moveTo>
                  <a:cubicBezTo>
                    <a:pt x="752" y="1"/>
                    <a:pt x="0" y="751"/>
                    <a:pt x="0" y="1676"/>
                  </a:cubicBezTo>
                  <a:lnTo>
                    <a:pt x="0" y="10611"/>
                  </a:lnTo>
                  <a:cubicBezTo>
                    <a:pt x="0" y="11536"/>
                    <a:pt x="752" y="12286"/>
                    <a:pt x="1675" y="12286"/>
                  </a:cubicBezTo>
                  <a:lnTo>
                    <a:pt x="10612" y="12286"/>
                  </a:lnTo>
                  <a:cubicBezTo>
                    <a:pt x="11536" y="12286"/>
                    <a:pt x="12288" y="11536"/>
                    <a:pt x="12288" y="10611"/>
                  </a:cubicBezTo>
                  <a:lnTo>
                    <a:pt x="12288" y="1676"/>
                  </a:lnTo>
                  <a:cubicBezTo>
                    <a:pt x="12288" y="752"/>
                    <a:pt x="11536" y="1"/>
                    <a:pt x="106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73"/>
            <p:cNvSpPr/>
            <p:nvPr/>
          </p:nvSpPr>
          <p:spPr>
            <a:xfrm>
              <a:off x="1005109" y="1863910"/>
              <a:ext cx="116622" cy="116559"/>
            </a:xfrm>
            <a:custGeom>
              <a:avLst/>
              <a:gdLst/>
              <a:ahLst/>
              <a:cxnLst/>
              <a:rect l="l" t="t" r="r" b="b"/>
              <a:pathLst>
                <a:path w="5588" h="5585" extrusionOk="0">
                  <a:moveTo>
                    <a:pt x="2794" y="0"/>
                  </a:moveTo>
                  <a:cubicBezTo>
                    <a:pt x="1255" y="0"/>
                    <a:pt x="1" y="1252"/>
                    <a:pt x="1" y="2793"/>
                  </a:cubicBezTo>
                  <a:cubicBezTo>
                    <a:pt x="1" y="4332"/>
                    <a:pt x="1255" y="5585"/>
                    <a:pt x="2794" y="5585"/>
                  </a:cubicBezTo>
                  <a:cubicBezTo>
                    <a:pt x="4333" y="5585"/>
                    <a:pt x="5587" y="4332"/>
                    <a:pt x="5587" y="2793"/>
                  </a:cubicBezTo>
                  <a:cubicBezTo>
                    <a:pt x="5587" y="1252"/>
                    <a:pt x="4333" y="0"/>
                    <a:pt x="27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73"/>
            <p:cNvSpPr/>
            <p:nvPr/>
          </p:nvSpPr>
          <p:spPr>
            <a:xfrm>
              <a:off x="864491" y="1723250"/>
              <a:ext cx="397866" cy="397887"/>
            </a:xfrm>
            <a:custGeom>
              <a:avLst/>
              <a:gdLst/>
              <a:ahLst/>
              <a:cxnLst/>
              <a:rect l="l" t="t" r="r" b="b"/>
              <a:pathLst>
                <a:path w="19064" h="19065" extrusionOk="0">
                  <a:moveTo>
                    <a:pt x="14000" y="2271"/>
                  </a:moveTo>
                  <a:cubicBezTo>
                    <a:pt x="15539" y="2271"/>
                    <a:pt x="16794" y="3524"/>
                    <a:pt x="16794" y="5065"/>
                  </a:cubicBezTo>
                  <a:lnTo>
                    <a:pt x="16794" y="14000"/>
                  </a:lnTo>
                  <a:cubicBezTo>
                    <a:pt x="16794" y="15541"/>
                    <a:pt x="15539" y="16793"/>
                    <a:pt x="14000" y="16793"/>
                  </a:cubicBezTo>
                  <a:lnTo>
                    <a:pt x="5063" y="16793"/>
                  </a:lnTo>
                  <a:cubicBezTo>
                    <a:pt x="3524" y="16793"/>
                    <a:pt x="2272" y="15541"/>
                    <a:pt x="2272" y="14000"/>
                  </a:cubicBezTo>
                  <a:lnTo>
                    <a:pt x="2272" y="5065"/>
                  </a:lnTo>
                  <a:cubicBezTo>
                    <a:pt x="2272" y="3524"/>
                    <a:pt x="3524" y="2271"/>
                    <a:pt x="5063" y="2271"/>
                  </a:cubicBezTo>
                  <a:close/>
                  <a:moveTo>
                    <a:pt x="2829" y="0"/>
                  </a:moveTo>
                  <a:cubicBezTo>
                    <a:pt x="1290" y="0"/>
                    <a:pt x="0" y="1290"/>
                    <a:pt x="0" y="2831"/>
                  </a:cubicBezTo>
                  <a:lnTo>
                    <a:pt x="0" y="16234"/>
                  </a:lnTo>
                  <a:cubicBezTo>
                    <a:pt x="0" y="17775"/>
                    <a:pt x="1290" y="19065"/>
                    <a:pt x="2829" y="19065"/>
                  </a:cubicBezTo>
                  <a:lnTo>
                    <a:pt x="16235" y="19065"/>
                  </a:lnTo>
                  <a:cubicBezTo>
                    <a:pt x="17774" y="19065"/>
                    <a:pt x="19063" y="17775"/>
                    <a:pt x="19063" y="16234"/>
                  </a:cubicBezTo>
                  <a:lnTo>
                    <a:pt x="19063" y="2831"/>
                  </a:lnTo>
                  <a:cubicBezTo>
                    <a:pt x="19063" y="1290"/>
                    <a:pt x="17774" y="0"/>
                    <a:pt x="162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28" name="Google Shape;2828;p73"/>
          <p:cNvGrpSpPr/>
          <p:nvPr/>
        </p:nvGrpSpPr>
        <p:grpSpPr>
          <a:xfrm>
            <a:off x="6642955" y="4575157"/>
            <a:ext cx="326669" cy="326669"/>
            <a:chOff x="1190625" y="238125"/>
            <a:chExt cx="5235075" cy="5235075"/>
          </a:xfrm>
        </p:grpSpPr>
        <p:sp>
          <p:nvSpPr>
            <p:cNvPr id="2829" name="Google Shape;2829;p73"/>
            <p:cNvSpPr/>
            <p:nvPr/>
          </p:nvSpPr>
          <p:spPr>
            <a:xfrm>
              <a:off x="2315100" y="1168900"/>
              <a:ext cx="2952100" cy="3373700"/>
            </a:xfrm>
            <a:custGeom>
              <a:avLst/>
              <a:gdLst/>
              <a:ahLst/>
              <a:cxnLst/>
              <a:rect l="l" t="t" r="r" b="b"/>
              <a:pathLst>
                <a:path w="118084" h="134948" extrusionOk="0">
                  <a:moveTo>
                    <a:pt x="69703" y="1"/>
                  </a:moveTo>
                  <a:cubicBezTo>
                    <a:pt x="69732" y="18483"/>
                    <a:pt x="69791" y="73192"/>
                    <a:pt x="69614" y="94277"/>
                  </a:cubicBezTo>
                  <a:cubicBezTo>
                    <a:pt x="69555" y="101848"/>
                    <a:pt x="66627" y="108827"/>
                    <a:pt x="61393" y="113914"/>
                  </a:cubicBezTo>
                  <a:cubicBezTo>
                    <a:pt x="56291" y="118871"/>
                    <a:pt x="49391" y="121638"/>
                    <a:pt x="41981" y="121638"/>
                  </a:cubicBezTo>
                  <a:cubicBezTo>
                    <a:pt x="41788" y="121638"/>
                    <a:pt x="41595" y="121636"/>
                    <a:pt x="41402" y="121632"/>
                  </a:cubicBezTo>
                  <a:cubicBezTo>
                    <a:pt x="26527" y="121336"/>
                    <a:pt x="14462" y="109005"/>
                    <a:pt x="14491" y="94159"/>
                  </a:cubicBezTo>
                  <a:cubicBezTo>
                    <a:pt x="14491" y="82094"/>
                    <a:pt x="22387" y="71477"/>
                    <a:pt x="33950" y="67988"/>
                  </a:cubicBezTo>
                  <a:lnTo>
                    <a:pt x="33861" y="54473"/>
                  </a:lnTo>
                  <a:cubicBezTo>
                    <a:pt x="25522" y="56070"/>
                    <a:pt x="17360" y="60949"/>
                    <a:pt x="11238" y="68224"/>
                  </a:cubicBezTo>
                  <a:cubicBezTo>
                    <a:pt x="3401" y="77480"/>
                    <a:pt x="1" y="88984"/>
                    <a:pt x="1864" y="99837"/>
                  </a:cubicBezTo>
                  <a:cubicBezTo>
                    <a:pt x="3668" y="109951"/>
                    <a:pt x="8961" y="119148"/>
                    <a:pt x="16857" y="125772"/>
                  </a:cubicBezTo>
                  <a:cubicBezTo>
                    <a:pt x="23901" y="131741"/>
                    <a:pt x="32192" y="134947"/>
                    <a:pt x="40396" y="134947"/>
                  </a:cubicBezTo>
                  <a:cubicBezTo>
                    <a:pt x="41215" y="134947"/>
                    <a:pt x="42034" y="134915"/>
                    <a:pt x="42851" y="134851"/>
                  </a:cubicBezTo>
                  <a:cubicBezTo>
                    <a:pt x="66893" y="133017"/>
                    <a:pt x="82508" y="116634"/>
                    <a:pt x="82596" y="93183"/>
                  </a:cubicBezTo>
                  <a:lnTo>
                    <a:pt x="82626" y="43738"/>
                  </a:lnTo>
                  <a:cubicBezTo>
                    <a:pt x="82626" y="40066"/>
                    <a:pt x="85620" y="37517"/>
                    <a:pt x="88833" y="37517"/>
                  </a:cubicBezTo>
                  <a:cubicBezTo>
                    <a:pt x="90045" y="37517"/>
                    <a:pt x="91289" y="37880"/>
                    <a:pt x="92414" y="38681"/>
                  </a:cubicBezTo>
                  <a:cubicBezTo>
                    <a:pt x="100014" y="44064"/>
                    <a:pt x="111163" y="46104"/>
                    <a:pt x="118083" y="46873"/>
                  </a:cubicBezTo>
                  <a:lnTo>
                    <a:pt x="118083" y="34127"/>
                  </a:lnTo>
                  <a:cubicBezTo>
                    <a:pt x="112405" y="32530"/>
                    <a:pt x="106432" y="30697"/>
                    <a:pt x="101197" y="27503"/>
                  </a:cubicBezTo>
                  <a:cubicBezTo>
                    <a:pt x="91320" y="21441"/>
                    <a:pt x="85228" y="12214"/>
                    <a:pt x="83069" y="30"/>
                  </a:cubicBezTo>
                  <a:lnTo>
                    <a:pt x="8306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73"/>
            <p:cNvSpPr/>
            <p:nvPr/>
          </p:nvSpPr>
          <p:spPr>
            <a:xfrm>
              <a:off x="1190625" y="238125"/>
              <a:ext cx="5235075" cy="5235075"/>
            </a:xfrm>
            <a:custGeom>
              <a:avLst/>
              <a:gdLst/>
              <a:ahLst/>
              <a:cxnLst/>
              <a:rect l="l" t="t" r="r" b="b"/>
              <a:pathLst>
                <a:path w="209403" h="209403" extrusionOk="0">
                  <a:moveTo>
                    <a:pt x="108469" y="24836"/>
                  </a:moveTo>
                  <a:cubicBezTo>
                    <a:pt x="108549" y="24836"/>
                    <a:pt x="108628" y="24838"/>
                    <a:pt x="108708" y="24841"/>
                  </a:cubicBezTo>
                  <a:lnTo>
                    <a:pt x="132248" y="24841"/>
                  </a:lnTo>
                  <a:cubicBezTo>
                    <a:pt x="132267" y="24841"/>
                    <a:pt x="132287" y="24841"/>
                    <a:pt x="132306" y="24841"/>
                  </a:cubicBezTo>
                  <a:cubicBezTo>
                    <a:pt x="136154" y="24841"/>
                    <a:pt x="139377" y="27758"/>
                    <a:pt x="139789" y="31583"/>
                  </a:cubicBezTo>
                  <a:cubicBezTo>
                    <a:pt x="140794" y="42082"/>
                    <a:pt x="144993" y="49445"/>
                    <a:pt x="152653" y="54147"/>
                  </a:cubicBezTo>
                  <a:cubicBezTo>
                    <a:pt x="156556" y="56542"/>
                    <a:pt x="161406" y="57991"/>
                    <a:pt x="166463" y="59411"/>
                  </a:cubicBezTo>
                  <a:cubicBezTo>
                    <a:pt x="167557" y="59736"/>
                    <a:pt x="168651" y="59973"/>
                    <a:pt x="169775" y="60150"/>
                  </a:cubicBezTo>
                  <a:cubicBezTo>
                    <a:pt x="173028" y="60357"/>
                    <a:pt x="175512" y="63078"/>
                    <a:pt x="175453" y="66331"/>
                  </a:cubicBezTo>
                  <a:lnTo>
                    <a:pt x="175453" y="90787"/>
                  </a:lnTo>
                  <a:cubicBezTo>
                    <a:pt x="175453" y="92414"/>
                    <a:pt x="174802" y="94011"/>
                    <a:pt x="173620" y="95194"/>
                  </a:cubicBezTo>
                  <a:cubicBezTo>
                    <a:pt x="172462" y="96322"/>
                    <a:pt x="170909" y="96969"/>
                    <a:pt x="169292" y="96969"/>
                  </a:cubicBezTo>
                  <a:cubicBezTo>
                    <a:pt x="169256" y="96969"/>
                    <a:pt x="169220" y="96969"/>
                    <a:pt x="169184" y="96968"/>
                  </a:cubicBezTo>
                  <a:cubicBezTo>
                    <a:pt x="168444" y="96968"/>
                    <a:pt x="154871" y="96702"/>
                    <a:pt x="141888" y="91970"/>
                  </a:cubicBezTo>
                  <a:cubicBezTo>
                    <a:pt x="141720" y="91905"/>
                    <a:pt x="141550" y="91875"/>
                    <a:pt x="141384" y="91875"/>
                  </a:cubicBezTo>
                  <a:cubicBezTo>
                    <a:pt x="140646" y="91875"/>
                    <a:pt x="139996" y="92474"/>
                    <a:pt x="139996" y="93271"/>
                  </a:cubicBezTo>
                  <a:lnTo>
                    <a:pt x="139966" y="130444"/>
                  </a:lnTo>
                  <a:cubicBezTo>
                    <a:pt x="139848" y="160371"/>
                    <a:pt x="119265" y="182077"/>
                    <a:pt x="88776" y="184443"/>
                  </a:cubicBezTo>
                  <a:cubicBezTo>
                    <a:pt x="87653" y="184532"/>
                    <a:pt x="86529" y="184561"/>
                    <a:pt x="85405" y="184561"/>
                  </a:cubicBezTo>
                  <a:cubicBezTo>
                    <a:pt x="61481" y="184561"/>
                    <a:pt x="39095" y="164896"/>
                    <a:pt x="34629" y="139168"/>
                  </a:cubicBezTo>
                  <a:cubicBezTo>
                    <a:pt x="32116" y="124707"/>
                    <a:pt x="36522" y="109507"/>
                    <a:pt x="46724" y="97441"/>
                  </a:cubicBezTo>
                  <a:cubicBezTo>
                    <a:pt x="56803" y="85541"/>
                    <a:pt x="70647" y="78721"/>
                    <a:pt x="84747" y="78721"/>
                  </a:cubicBezTo>
                  <a:cubicBezTo>
                    <a:pt x="84839" y="78721"/>
                    <a:pt x="84930" y="78721"/>
                    <a:pt x="85021" y="78722"/>
                  </a:cubicBezTo>
                  <a:cubicBezTo>
                    <a:pt x="88392" y="78722"/>
                    <a:pt x="91142" y="81472"/>
                    <a:pt x="91172" y="84873"/>
                  </a:cubicBezTo>
                  <a:lnTo>
                    <a:pt x="91349" y="108856"/>
                  </a:lnTo>
                  <a:cubicBezTo>
                    <a:pt x="91349" y="112641"/>
                    <a:pt x="88658" y="116013"/>
                    <a:pt x="84902" y="116545"/>
                  </a:cubicBezTo>
                  <a:cubicBezTo>
                    <a:pt x="77125" y="117580"/>
                    <a:pt x="71447" y="124441"/>
                    <a:pt x="71890" y="132277"/>
                  </a:cubicBezTo>
                  <a:cubicBezTo>
                    <a:pt x="72334" y="140114"/>
                    <a:pt x="78751" y="146295"/>
                    <a:pt x="86618" y="146443"/>
                  </a:cubicBezTo>
                  <a:cubicBezTo>
                    <a:pt x="86736" y="146445"/>
                    <a:pt x="86855" y="146446"/>
                    <a:pt x="86973" y="146446"/>
                  </a:cubicBezTo>
                  <a:cubicBezTo>
                    <a:pt x="91096" y="146446"/>
                    <a:pt x="94919" y="144946"/>
                    <a:pt x="97707" y="142243"/>
                  </a:cubicBezTo>
                  <a:cubicBezTo>
                    <a:pt x="100605" y="139434"/>
                    <a:pt x="102143" y="135619"/>
                    <a:pt x="102173" y="131390"/>
                  </a:cubicBezTo>
                  <a:cubicBezTo>
                    <a:pt x="102380" y="106047"/>
                    <a:pt x="102291" y="31790"/>
                    <a:pt x="102291" y="31051"/>
                  </a:cubicBezTo>
                  <a:cubicBezTo>
                    <a:pt x="102291" y="28419"/>
                    <a:pt x="103917" y="26083"/>
                    <a:pt x="106401" y="25196"/>
                  </a:cubicBezTo>
                  <a:cubicBezTo>
                    <a:pt x="107067" y="24956"/>
                    <a:pt x="107756" y="24836"/>
                    <a:pt x="108469" y="24836"/>
                  </a:cubicBezTo>
                  <a:close/>
                  <a:moveTo>
                    <a:pt x="33831" y="0"/>
                  </a:moveTo>
                  <a:cubicBezTo>
                    <a:pt x="15141" y="0"/>
                    <a:pt x="0" y="15141"/>
                    <a:pt x="0" y="33831"/>
                  </a:cubicBezTo>
                  <a:lnTo>
                    <a:pt x="0" y="175601"/>
                  </a:lnTo>
                  <a:cubicBezTo>
                    <a:pt x="0" y="194261"/>
                    <a:pt x="15141" y="209402"/>
                    <a:pt x="33831" y="209402"/>
                  </a:cubicBezTo>
                  <a:lnTo>
                    <a:pt x="175601" y="209402"/>
                  </a:lnTo>
                  <a:cubicBezTo>
                    <a:pt x="194261" y="209402"/>
                    <a:pt x="209402" y="194261"/>
                    <a:pt x="209402" y="175601"/>
                  </a:cubicBezTo>
                  <a:lnTo>
                    <a:pt x="209402" y="33831"/>
                  </a:lnTo>
                  <a:cubicBezTo>
                    <a:pt x="209402" y="15141"/>
                    <a:pt x="194261" y="0"/>
                    <a:pt x="1756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 name="Imagen 2"/>
          <p:cNvPicPr>
            <a:picLocks noChangeAspect="1"/>
          </p:cNvPicPr>
          <p:nvPr/>
        </p:nvPicPr>
        <p:blipFill>
          <a:blip r:embed="rId3"/>
          <a:stretch>
            <a:fillRect/>
          </a:stretch>
        </p:blipFill>
        <p:spPr>
          <a:xfrm>
            <a:off x="3363886" y="2231136"/>
            <a:ext cx="2293901" cy="2917047"/>
          </a:xfrm>
          <a:prstGeom prst="rect">
            <a:avLst/>
          </a:prstGeom>
        </p:spPr>
      </p:pic>
      <p:pic>
        <p:nvPicPr>
          <p:cNvPr id="4" name="Imagen 3"/>
          <p:cNvPicPr>
            <a:picLocks noChangeAspect="1"/>
          </p:cNvPicPr>
          <p:nvPr/>
        </p:nvPicPr>
        <p:blipFill>
          <a:blip r:embed="rId4"/>
          <a:stretch>
            <a:fillRect/>
          </a:stretch>
        </p:blipFill>
        <p:spPr>
          <a:xfrm>
            <a:off x="8086500" y="3307226"/>
            <a:ext cx="1057500" cy="1833750"/>
          </a:xfrm>
          <a:prstGeom prst="rect">
            <a:avLst/>
          </a:prstGeom>
        </p:spPr>
      </p:pic>
      <p:pic>
        <p:nvPicPr>
          <p:cNvPr id="5" name="Imagen 4"/>
          <p:cNvPicPr>
            <a:picLocks noChangeAspect="1"/>
          </p:cNvPicPr>
          <p:nvPr/>
        </p:nvPicPr>
        <p:blipFill>
          <a:blip r:embed="rId5"/>
          <a:stretch>
            <a:fillRect/>
          </a:stretch>
        </p:blipFill>
        <p:spPr>
          <a:xfrm>
            <a:off x="0" y="3314433"/>
            <a:ext cx="1080000" cy="1833750"/>
          </a:xfrm>
          <a:prstGeom prst="rect">
            <a:avLst/>
          </a:prstGeom>
        </p:spPr>
      </p:pic>
      <p:pic>
        <p:nvPicPr>
          <p:cNvPr id="19" name="Imagen 18"/>
          <p:cNvPicPr>
            <a:picLocks noChangeAspect="1"/>
          </p:cNvPicPr>
          <p:nvPr/>
        </p:nvPicPr>
        <p:blipFill>
          <a:blip r:embed="rId5"/>
          <a:stretch>
            <a:fillRect/>
          </a:stretch>
        </p:blipFill>
        <p:spPr>
          <a:xfrm>
            <a:off x="261983" y="4003281"/>
            <a:ext cx="1080000" cy="1833750"/>
          </a:xfrm>
          <a:prstGeom prst="rect">
            <a:avLst/>
          </a:prstGeom>
        </p:spPr>
      </p:pic>
      <p:pic>
        <p:nvPicPr>
          <p:cNvPr id="20" name="Imagen 19"/>
          <p:cNvPicPr>
            <a:picLocks noChangeAspect="1"/>
          </p:cNvPicPr>
          <p:nvPr/>
        </p:nvPicPr>
        <p:blipFill>
          <a:blip r:embed="rId5"/>
          <a:stretch>
            <a:fillRect/>
          </a:stretch>
        </p:blipFill>
        <p:spPr>
          <a:xfrm>
            <a:off x="815697" y="4575732"/>
            <a:ext cx="1080000" cy="1833750"/>
          </a:xfrm>
          <a:prstGeom prst="rect">
            <a:avLst/>
          </a:prstGeom>
        </p:spPr>
      </p:pic>
      <p:pic>
        <p:nvPicPr>
          <p:cNvPr id="21" name="Imagen 20"/>
          <p:cNvPicPr>
            <a:picLocks noChangeAspect="1"/>
          </p:cNvPicPr>
          <p:nvPr/>
        </p:nvPicPr>
        <p:blipFill>
          <a:blip r:embed="rId4"/>
          <a:stretch>
            <a:fillRect/>
          </a:stretch>
        </p:blipFill>
        <p:spPr>
          <a:xfrm>
            <a:off x="7807500" y="4117994"/>
            <a:ext cx="1057500" cy="1833750"/>
          </a:xfrm>
          <a:prstGeom prst="rect">
            <a:avLst/>
          </a:prstGeom>
        </p:spPr>
      </p:pic>
      <p:pic>
        <p:nvPicPr>
          <p:cNvPr id="22" name="Imagen 21"/>
          <p:cNvPicPr>
            <a:picLocks noChangeAspect="1"/>
          </p:cNvPicPr>
          <p:nvPr/>
        </p:nvPicPr>
        <p:blipFill>
          <a:blip r:embed="rId4"/>
          <a:stretch>
            <a:fillRect/>
          </a:stretch>
        </p:blipFill>
        <p:spPr>
          <a:xfrm>
            <a:off x="7125977" y="4367930"/>
            <a:ext cx="1057500" cy="1833750"/>
          </a:xfrm>
          <a:prstGeom prst="rect">
            <a:avLst/>
          </a:prstGeom>
        </p:spPr>
      </p:pic>
      <p:sp>
        <p:nvSpPr>
          <p:cNvPr id="24" name="Rectángulo 23"/>
          <p:cNvSpPr/>
          <p:nvPr/>
        </p:nvSpPr>
        <p:spPr>
          <a:xfrm>
            <a:off x="121920" y="1236816"/>
            <a:ext cx="3035808" cy="12868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5" name="Rectángulo 24"/>
          <p:cNvSpPr/>
          <p:nvPr/>
        </p:nvSpPr>
        <p:spPr>
          <a:xfrm>
            <a:off x="3161071" y="1171422"/>
            <a:ext cx="3035808" cy="45719"/>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6" name="Rectángulo 25"/>
          <p:cNvSpPr/>
          <p:nvPr/>
        </p:nvSpPr>
        <p:spPr>
          <a:xfrm>
            <a:off x="6196879" y="1059596"/>
            <a:ext cx="2947121" cy="9070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27" name="Imagen 26"/>
          <p:cNvPicPr>
            <a:picLocks noChangeAspect="1"/>
          </p:cNvPicPr>
          <p:nvPr/>
        </p:nvPicPr>
        <p:blipFill>
          <a:blip r:embed="rId6"/>
          <a:stretch>
            <a:fillRect/>
          </a:stretch>
        </p:blipFill>
        <p:spPr>
          <a:xfrm>
            <a:off x="8289964" y="51827"/>
            <a:ext cx="732116" cy="1007824"/>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489"/>
        <p:cNvGrpSpPr/>
        <p:nvPr/>
      </p:nvGrpSpPr>
      <p:grpSpPr>
        <a:xfrm>
          <a:off x="0" y="0"/>
          <a:ext cx="0" cy="0"/>
          <a:chOff x="0" y="0"/>
          <a:chExt cx="0" cy="0"/>
        </a:xfrm>
      </p:grpSpPr>
      <p:sp>
        <p:nvSpPr>
          <p:cNvPr id="3491" name="Google Shape;3491;p75"/>
          <p:cNvSpPr txBox="1">
            <a:spLocks noGrp="1"/>
          </p:cNvSpPr>
          <p:nvPr>
            <p:ph type="title"/>
          </p:nvPr>
        </p:nvSpPr>
        <p:spPr>
          <a:xfrm>
            <a:off x="728165" y="2379110"/>
            <a:ext cx="7704000" cy="564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Alternative resources</a:t>
            </a:r>
            <a:endParaRPr dirty="0"/>
          </a:p>
        </p:txBody>
      </p:sp>
      <p:sp>
        <p:nvSpPr>
          <p:cNvPr id="5" name="Rectángulo 4"/>
          <p:cNvSpPr/>
          <p:nvPr/>
        </p:nvSpPr>
        <p:spPr>
          <a:xfrm>
            <a:off x="121920" y="1236816"/>
            <a:ext cx="3035808" cy="12868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Rectángulo 5"/>
          <p:cNvSpPr/>
          <p:nvPr/>
        </p:nvSpPr>
        <p:spPr>
          <a:xfrm>
            <a:off x="3161071" y="1171422"/>
            <a:ext cx="3035808" cy="45719"/>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Rectángulo 6"/>
          <p:cNvSpPr/>
          <p:nvPr/>
        </p:nvSpPr>
        <p:spPr>
          <a:xfrm>
            <a:off x="6196879" y="1059596"/>
            <a:ext cx="2947121" cy="9070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8" name="Imagen 7"/>
          <p:cNvPicPr>
            <a:picLocks noChangeAspect="1"/>
          </p:cNvPicPr>
          <p:nvPr/>
        </p:nvPicPr>
        <p:blipFill>
          <a:blip r:embed="rId3"/>
          <a:stretch>
            <a:fillRect/>
          </a:stretch>
        </p:blipFill>
        <p:spPr>
          <a:xfrm>
            <a:off x="8289964" y="51827"/>
            <a:ext cx="732116" cy="1007824"/>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495"/>
        <p:cNvGrpSpPr/>
        <p:nvPr/>
      </p:nvGrpSpPr>
      <p:grpSpPr>
        <a:xfrm>
          <a:off x="0" y="0"/>
          <a:ext cx="0" cy="0"/>
          <a:chOff x="0" y="0"/>
          <a:chExt cx="0" cy="0"/>
        </a:xfrm>
      </p:grpSpPr>
      <p:sp>
        <p:nvSpPr>
          <p:cNvPr id="3497" name="Google Shape;3497;p76"/>
          <p:cNvSpPr txBox="1">
            <a:spLocks noGrp="1"/>
          </p:cNvSpPr>
          <p:nvPr>
            <p:ph type="title"/>
          </p:nvPr>
        </p:nvSpPr>
        <p:spPr>
          <a:xfrm>
            <a:off x="793479" y="623789"/>
            <a:ext cx="7704000" cy="564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rgbClr val="A536D6"/>
                </a:solidFill>
              </a:rPr>
              <a:t>Resources</a:t>
            </a:r>
            <a:endParaRPr dirty="0">
              <a:solidFill>
                <a:srgbClr val="A536D6"/>
              </a:solidFill>
            </a:endParaRPr>
          </a:p>
        </p:txBody>
      </p:sp>
      <p:pic>
        <p:nvPicPr>
          <p:cNvPr id="2" name="Imagen 1"/>
          <p:cNvPicPr>
            <a:picLocks noChangeAspect="1"/>
          </p:cNvPicPr>
          <p:nvPr/>
        </p:nvPicPr>
        <p:blipFill>
          <a:blip r:embed="rId3"/>
          <a:stretch>
            <a:fillRect/>
          </a:stretch>
        </p:blipFill>
        <p:spPr>
          <a:xfrm>
            <a:off x="4686300" y="2089669"/>
            <a:ext cx="3811179" cy="2536240"/>
          </a:xfrm>
          <a:prstGeom prst="rect">
            <a:avLst/>
          </a:prstGeom>
        </p:spPr>
      </p:pic>
      <p:pic>
        <p:nvPicPr>
          <p:cNvPr id="3" name="Imagen 2"/>
          <p:cNvPicPr>
            <a:picLocks noChangeAspect="1"/>
          </p:cNvPicPr>
          <p:nvPr/>
        </p:nvPicPr>
        <p:blipFill>
          <a:blip r:embed="rId4"/>
          <a:stretch>
            <a:fillRect/>
          </a:stretch>
        </p:blipFill>
        <p:spPr>
          <a:xfrm>
            <a:off x="607544" y="2786233"/>
            <a:ext cx="3507255" cy="1839676"/>
          </a:xfrm>
          <a:prstGeom prst="rect">
            <a:avLst/>
          </a:prstGeom>
        </p:spPr>
      </p:pic>
      <p:pic>
        <p:nvPicPr>
          <p:cNvPr id="4" name="Imagen 3"/>
          <p:cNvPicPr>
            <a:picLocks noChangeAspect="1"/>
          </p:cNvPicPr>
          <p:nvPr/>
        </p:nvPicPr>
        <p:blipFill>
          <a:blip r:embed="rId5"/>
          <a:stretch>
            <a:fillRect/>
          </a:stretch>
        </p:blipFill>
        <p:spPr>
          <a:xfrm>
            <a:off x="607544" y="1334119"/>
            <a:ext cx="2828049" cy="1306083"/>
          </a:xfrm>
          <a:prstGeom prst="rect">
            <a:avLst/>
          </a:prstGeom>
        </p:spPr>
      </p:pic>
      <p:pic>
        <p:nvPicPr>
          <p:cNvPr id="5" name="Imagen 4"/>
          <p:cNvPicPr>
            <a:picLocks noChangeAspect="1"/>
          </p:cNvPicPr>
          <p:nvPr/>
        </p:nvPicPr>
        <p:blipFill>
          <a:blip r:embed="rId6"/>
          <a:stretch>
            <a:fillRect/>
          </a:stretch>
        </p:blipFill>
        <p:spPr>
          <a:xfrm>
            <a:off x="3688377" y="1090044"/>
            <a:ext cx="1424346" cy="1763109"/>
          </a:xfrm>
          <a:prstGeom prst="rect">
            <a:avLst/>
          </a:prstGeom>
        </p:spPr>
      </p:pic>
      <p:pic>
        <p:nvPicPr>
          <p:cNvPr id="6" name="Imagen 5"/>
          <p:cNvPicPr>
            <a:picLocks noChangeAspect="1"/>
          </p:cNvPicPr>
          <p:nvPr/>
        </p:nvPicPr>
        <p:blipFill>
          <a:blip r:embed="rId7"/>
          <a:stretch>
            <a:fillRect/>
          </a:stretch>
        </p:blipFill>
        <p:spPr>
          <a:xfrm>
            <a:off x="7518294" y="405575"/>
            <a:ext cx="1781042" cy="3132046"/>
          </a:xfrm>
          <a:prstGeom prst="rect">
            <a:avLst/>
          </a:prstGeom>
        </p:spPr>
      </p:pic>
    </p:spTree>
    <p:extLst>
      <p:ext uri="{BB962C8B-B14F-4D97-AF65-F5344CB8AC3E}">
        <p14:creationId xmlns:p14="http://schemas.microsoft.com/office/powerpoint/2010/main" val="1223819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6"/>
        <p:cNvGrpSpPr/>
        <p:nvPr/>
      </p:nvGrpSpPr>
      <p:grpSpPr>
        <a:xfrm>
          <a:off x="0" y="0"/>
          <a:ext cx="0" cy="0"/>
          <a:chOff x="0" y="0"/>
          <a:chExt cx="0" cy="0"/>
        </a:xfrm>
      </p:grpSpPr>
      <p:sp>
        <p:nvSpPr>
          <p:cNvPr id="847" name="Google Shape;847;p44"/>
          <p:cNvSpPr txBox="1">
            <a:spLocks noGrp="1"/>
          </p:cNvSpPr>
          <p:nvPr>
            <p:ph type="title"/>
          </p:nvPr>
        </p:nvSpPr>
        <p:spPr>
          <a:xfrm>
            <a:off x="548586" y="2524911"/>
            <a:ext cx="43602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A536D6"/>
                </a:solidFill>
              </a:rPr>
              <a:t>Holy Monday</a:t>
            </a:r>
            <a:endParaRPr dirty="0">
              <a:solidFill>
                <a:srgbClr val="A536D6"/>
              </a:solidFill>
            </a:endParaRPr>
          </a:p>
        </p:txBody>
      </p:sp>
      <p:sp>
        <p:nvSpPr>
          <p:cNvPr id="848" name="Google Shape;848;p44"/>
          <p:cNvSpPr txBox="1">
            <a:spLocks noGrp="1"/>
          </p:cNvSpPr>
          <p:nvPr>
            <p:ph type="title" idx="2"/>
          </p:nvPr>
        </p:nvSpPr>
        <p:spPr>
          <a:xfrm>
            <a:off x="1953399" y="1547636"/>
            <a:ext cx="1550100" cy="911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849" name="Google Shape;849;p44"/>
          <p:cNvSpPr txBox="1">
            <a:spLocks noGrp="1"/>
          </p:cNvSpPr>
          <p:nvPr>
            <p:ph type="subTitle" idx="1"/>
          </p:nvPr>
        </p:nvSpPr>
        <p:spPr>
          <a:xfrm rot="373">
            <a:off x="1347086" y="3323286"/>
            <a:ext cx="2762700" cy="563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You can enter a subtitle here if you need it</a:t>
            </a:r>
            <a:endParaRPr/>
          </a:p>
        </p:txBody>
      </p:sp>
      <p:sp>
        <p:nvSpPr>
          <p:cNvPr id="856" name="Google Shape;856;p44"/>
          <p:cNvSpPr/>
          <p:nvPr/>
        </p:nvSpPr>
        <p:spPr>
          <a:xfrm rot="-829311">
            <a:off x="1761691" y="1798110"/>
            <a:ext cx="478808" cy="662498"/>
          </a:xfrm>
          <a:custGeom>
            <a:avLst/>
            <a:gdLst/>
            <a:ahLst/>
            <a:cxnLst/>
            <a:rect l="l" t="t" r="r" b="b"/>
            <a:pathLst>
              <a:path w="10085" h="13954" extrusionOk="0">
                <a:moveTo>
                  <a:pt x="1738" y="1"/>
                </a:moveTo>
                <a:cubicBezTo>
                  <a:pt x="1738" y="1"/>
                  <a:pt x="1220" y="2606"/>
                  <a:pt x="1550" y="4043"/>
                </a:cubicBezTo>
                <a:cubicBezTo>
                  <a:pt x="1732" y="4832"/>
                  <a:pt x="2017" y="5443"/>
                  <a:pt x="2236" y="5830"/>
                </a:cubicBezTo>
                <a:cubicBezTo>
                  <a:pt x="1488" y="4897"/>
                  <a:pt x="916" y="3946"/>
                  <a:pt x="554" y="3022"/>
                </a:cubicBezTo>
                <a:cubicBezTo>
                  <a:pt x="584" y="2700"/>
                  <a:pt x="648" y="1884"/>
                  <a:pt x="513" y="1399"/>
                </a:cubicBezTo>
                <a:cubicBezTo>
                  <a:pt x="343" y="788"/>
                  <a:pt x="154" y="300"/>
                  <a:pt x="154" y="300"/>
                </a:cubicBezTo>
                <a:lnTo>
                  <a:pt x="154" y="300"/>
                </a:lnTo>
                <a:cubicBezTo>
                  <a:pt x="154" y="300"/>
                  <a:pt x="0" y="1458"/>
                  <a:pt x="209" y="2382"/>
                </a:cubicBezTo>
                <a:lnTo>
                  <a:pt x="207" y="2382"/>
                </a:lnTo>
                <a:cubicBezTo>
                  <a:pt x="209" y="2397"/>
                  <a:pt x="215" y="2409"/>
                  <a:pt x="218" y="2419"/>
                </a:cubicBezTo>
                <a:cubicBezTo>
                  <a:pt x="250" y="2561"/>
                  <a:pt x="291" y="2694"/>
                  <a:pt x="345" y="2817"/>
                </a:cubicBezTo>
                <a:cubicBezTo>
                  <a:pt x="793" y="4090"/>
                  <a:pt x="1650" y="5420"/>
                  <a:pt x="2814" y="6693"/>
                </a:cubicBezTo>
                <a:cubicBezTo>
                  <a:pt x="2534" y="6517"/>
                  <a:pt x="1980" y="6203"/>
                  <a:pt x="1437" y="6082"/>
                </a:cubicBezTo>
                <a:cubicBezTo>
                  <a:pt x="1128" y="6015"/>
                  <a:pt x="861" y="5995"/>
                  <a:pt x="653" y="5995"/>
                </a:cubicBezTo>
                <a:cubicBezTo>
                  <a:pt x="337" y="5995"/>
                  <a:pt x="154" y="6041"/>
                  <a:pt x="154" y="6041"/>
                </a:cubicBezTo>
                <a:cubicBezTo>
                  <a:pt x="154" y="6041"/>
                  <a:pt x="1731" y="7020"/>
                  <a:pt x="2565" y="7020"/>
                </a:cubicBezTo>
                <a:cubicBezTo>
                  <a:pt x="2744" y="7020"/>
                  <a:pt x="2889" y="6975"/>
                  <a:pt x="2976" y="6865"/>
                </a:cubicBezTo>
                <a:cubicBezTo>
                  <a:pt x="3932" y="7880"/>
                  <a:pt x="5084" y="8855"/>
                  <a:pt x="6379" y="9737"/>
                </a:cubicBezTo>
                <a:cubicBezTo>
                  <a:pt x="5692" y="9485"/>
                  <a:pt x="4247" y="9126"/>
                  <a:pt x="3427" y="9069"/>
                </a:cubicBezTo>
                <a:cubicBezTo>
                  <a:pt x="3385" y="9065"/>
                  <a:pt x="3340" y="9064"/>
                  <a:pt x="3294" y="9064"/>
                </a:cubicBezTo>
                <a:cubicBezTo>
                  <a:pt x="2228" y="9064"/>
                  <a:pt x="156" y="9862"/>
                  <a:pt x="156" y="9862"/>
                </a:cubicBezTo>
                <a:cubicBezTo>
                  <a:pt x="156" y="9862"/>
                  <a:pt x="978" y="10219"/>
                  <a:pt x="2456" y="10514"/>
                </a:cubicBezTo>
                <a:cubicBezTo>
                  <a:pt x="2943" y="10610"/>
                  <a:pt x="3396" y="10655"/>
                  <a:pt x="3805" y="10655"/>
                </a:cubicBezTo>
                <a:cubicBezTo>
                  <a:pt x="4635" y="10655"/>
                  <a:pt x="5283" y="10472"/>
                  <a:pt x="5664" y="10175"/>
                </a:cubicBezTo>
                <a:cubicBezTo>
                  <a:pt x="5996" y="9916"/>
                  <a:pt x="6301" y="9861"/>
                  <a:pt x="6496" y="9861"/>
                </a:cubicBezTo>
                <a:cubicBezTo>
                  <a:pt x="6524" y="9861"/>
                  <a:pt x="6549" y="9862"/>
                  <a:pt x="6572" y="9864"/>
                </a:cubicBezTo>
                <a:cubicBezTo>
                  <a:pt x="6611" y="9891"/>
                  <a:pt x="6647" y="9915"/>
                  <a:pt x="6684" y="9940"/>
                </a:cubicBezTo>
                <a:cubicBezTo>
                  <a:pt x="7760" y="10647"/>
                  <a:pt x="8509" y="11420"/>
                  <a:pt x="9029" y="12147"/>
                </a:cubicBezTo>
                <a:cubicBezTo>
                  <a:pt x="8693" y="11937"/>
                  <a:pt x="7813" y="11457"/>
                  <a:pt x="6773" y="11457"/>
                </a:cubicBezTo>
                <a:cubicBezTo>
                  <a:pt x="6709" y="11457"/>
                  <a:pt x="6645" y="11459"/>
                  <a:pt x="6580" y="11463"/>
                </a:cubicBezTo>
                <a:cubicBezTo>
                  <a:pt x="5409" y="11533"/>
                  <a:pt x="4873" y="11820"/>
                  <a:pt x="4343" y="11820"/>
                </a:cubicBezTo>
                <a:cubicBezTo>
                  <a:pt x="4228" y="11820"/>
                  <a:pt x="4114" y="11806"/>
                  <a:pt x="3993" y="11774"/>
                </a:cubicBezTo>
                <a:cubicBezTo>
                  <a:pt x="3768" y="11713"/>
                  <a:pt x="3540" y="11693"/>
                  <a:pt x="3337" y="11693"/>
                </a:cubicBezTo>
                <a:cubicBezTo>
                  <a:pt x="2932" y="11693"/>
                  <a:pt x="2624" y="11774"/>
                  <a:pt x="2624" y="11774"/>
                </a:cubicBezTo>
                <a:cubicBezTo>
                  <a:pt x="2624" y="11774"/>
                  <a:pt x="5262" y="12995"/>
                  <a:pt x="6993" y="12995"/>
                </a:cubicBezTo>
                <a:cubicBezTo>
                  <a:pt x="7087" y="12995"/>
                  <a:pt x="7178" y="12991"/>
                  <a:pt x="7266" y="12984"/>
                </a:cubicBezTo>
                <a:cubicBezTo>
                  <a:pt x="8632" y="12865"/>
                  <a:pt x="9033" y="12463"/>
                  <a:pt x="9138" y="12307"/>
                </a:cubicBezTo>
                <a:cubicBezTo>
                  <a:pt x="9554" y="12918"/>
                  <a:pt x="9808" y="13492"/>
                  <a:pt x="9962" y="13953"/>
                </a:cubicBezTo>
                <a:cubicBezTo>
                  <a:pt x="10003" y="13947"/>
                  <a:pt x="10044" y="13939"/>
                  <a:pt x="10085" y="13928"/>
                </a:cubicBezTo>
                <a:cubicBezTo>
                  <a:pt x="9923" y="13443"/>
                  <a:pt x="9646" y="12820"/>
                  <a:pt x="9183" y="12155"/>
                </a:cubicBezTo>
                <a:cubicBezTo>
                  <a:pt x="9205" y="11737"/>
                  <a:pt x="9269" y="10081"/>
                  <a:pt x="8828" y="9255"/>
                </a:cubicBezTo>
                <a:cubicBezTo>
                  <a:pt x="8322" y="8304"/>
                  <a:pt x="7894" y="8230"/>
                  <a:pt x="7432" y="7255"/>
                </a:cubicBezTo>
                <a:cubicBezTo>
                  <a:pt x="6971" y="6279"/>
                  <a:pt x="6488" y="5371"/>
                  <a:pt x="6488" y="5371"/>
                </a:cubicBezTo>
                <a:lnTo>
                  <a:pt x="6488" y="5371"/>
                </a:lnTo>
                <a:cubicBezTo>
                  <a:pt x="6488" y="5371"/>
                  <a:pt x="6192" y="7714"/>
                  <a:pt x="6846" y="8958"/>
                </a:cubicBezTo>
                <a:cubicBezTo>
                  <a:pt x="7164" y="9561"/>
                  <a:pt x="7719" y="10352"/>
                  <a:pt x="8209" y="11008"/>
                </a:cubicBezTo>
                <a:cubicBezTo>
                  <a:pt x="7808" y="10610"/>
                  <a:pt x="7326" y="10219"/>
                  <a:pt x="6756" y="9845"/>
                </a:cubicBezTo>
                <a:cubicBezTo>
                  <a:pt x="6635" y="9766"/>
                  <a:pt x="6516" y="9686"/>
                  <a:pt x="6397" y="9604"/>
                </a:cubicBezTo>
                <a:cubicBezTo>
                  <a:pt x="6287" y="9173"/>
                  <a:pt x="5809" y="7388"/>
                  <a:pt x="5268" y="6318"/>
                </a:cubicBezTo>
                <a:cubicBezTo>
                  <a:pt x="4653" y="5096"/>
                  <a:pt x="4040" y="3832"/>
                  <a:pt x="4020" y="3303"/>
                </a:cubicBezTo>
                <a:cubicBezTo>
                  <a:pt x="3997" y="2776"/>
                  <a:pt x="3936" y="1884"/>
                  <a:pt x="3936" y="1884"/>
                </a:cubicBezTo>
                <a:cubicBezTo>
                  <a:pt x="3936" y="1884"/>
                  <a:pt x="3218" y="4420"/>
                  <a:pt x="3534" y="5939"/>
                </a:cubicBezTo>
                <a:cubicBezTo>
                  <a:pt x="3739" y="6916"/>
                  <a:pt x="4335" y="7824"/>
                  <a:pt x="4735" y="8347"/>
                </a:cubicBezTo>
                <a:cubicBezTo>
                  <a:pt x="3927" y="7675"/>
                  <a:pt x="3204" y="6970"/>
                  <a:pt x="2585" y="6250"/>
                </a:cubicBezTo>
                <a:cubicBezTo>
                  <a:pt x="2679" y="6015"/>
                  <a:pt x="2935" y="5186"/>
                  <a:pt x="2554" y="3811"/>
                </a:cubicBezTo>
                <a:cubicBezTo>
                  <a:pt x="2097" y="2163"/>
                  <a:pt x="1738" y="1"/>
                  <a:pt x="17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44"/>
          <p:cNvSpPr/>
          <p:nvPr/>
        </p:nvSpPr>
        <p:spPr>
          <a:xfrm rot="815632" flipH="1">
            <a:off x="3238065" y="1766319"/>
            <a:ext cx="454610" cy="662496"/>
          </a:xfrm>
          <a:custGeom>
            <a:avLst/>
            <a:gdLst/>
            <a:ahLst/>
            <a:cxnLst/>
            <a:rect l="l" t="t" r="r" b="b"/>
            <a:pathLst>
              <a:path w="10085" h="13954" extrusionOk="0">
                <a:moveTo>
                  <a:pt x="1738" y="1"/>
                </a:moveTo>
                <a:cubicBezTo>
                  <a:pt x="1738" y="1"/>
                  <a:pt x="1220" y="2606"/>
                  <a:pt x="1550" y="4043"/>
                </a:cubicBezTo>
                <a:cubicBezTo>
                  <a:pt x="1732" y="4832"/>
                  <a:pt x="2017" y="5443"/>
                  <a:pt x="2236" y="5830"/>
                </a:cubicBezTo>
                <a:cubicBezTo>
                  <a:pt x="1488" y="4897"/>
                  <a:pt x="916" y="3946"/>
                  <a:pt x="554" y="3022"/>
                </a:cubicBezTo>
                <a:cubicBezTo>
                  <a:pt x="584" y="2700"/>
                  <a:pt x="648" y="1884"/>
                  <a:pt x="513" y="1399"/>
                </a:cubicBezTo>
                <a:cubicBezTo>
                  <a:pt x="343" y="788"/>
                  <a:pt x="154" y="300"/>
                  <a:pt x="154" y="300"/>
                </a:cubicBezTo>
                <a:lnTo>
                  <a:pt x="154" y="300"/>
                </a:lnTo>
                <a:cubicBezTo>
                  <a:pt x="154" y="300"/>
                  <a:pt x="0" y="1458"/>
                  <a:pt x="209" y="2382"/>
                </a:cubicBezTo>
                <a:lnTo>
                  <a:pt x="207" y="2382"/>
                </a:lnTo>
                <a:cubicBezTo>
                  <a:pt x="209" y="2397"/>
                  <a:pt x="215" y="2409"/>
                  <a:pt x="218" y="2419"/>
                </a:cubicBezTo>
                <a:cubicBezTo>
                  <a:pt x="250" y="2561"/>
                  <a:pt x="291" y="2694"/>
                  <a:pt x="345" y="2817"/>
                </a:cubicBezTo>
                <a:cubicBezTo>
                  <a:pt x="793" y="4090"/>
                  <a:pt x="1650" y="5420"/>
                  <a:pt x="2814" y="6693"/>
                </a:cubicBezTo>
                <a:cubicBezTo>
                  <a:pt x="2534" y="6517"/>
                  <a:pt x="1980" y="6203"/>
                  <a:pt x="1437" y="6082"/>
                </a:cubicBezTo>
                <a:cubicBezTo>
                  <a:pt x="1128" y="6015"/>
                  <a:pt x="861" y="5995"/>
                  <a:pt x="653" y="5995"/>
                </a:cubicBezTo>
                <a:cubicBezTo>
                  <a:pt x="337" y="5995"/>
                  <a:pt x="154" y="6041"/>
                  <a:pt x="154" y="6041"/>
                </a:cubicBezTo>
                <a:cubicBezTo>
                  <a:pt x="154" y="6041"/>
                  <a:pt x="1731" y="7020"/>
                  <a:pt x="2565" y="7020"/>
                </a:cubicBezTo>
                <a:cubicBezTo>
                  <a:pt x="2744" y="7020"/>
                  <a:pt x="2889" y="6975"/>
                  <a:pt x="2976" y="6865"/>
                </a:cubicBezTo>
                <a:cubicBezTo>
                  <a:pt x="3932" y="7880"/>
                  <a:pt x="5084" y="8855"/>
                  <a:pt x="6379" y="9737"/>
                </a:cubicBezTo>
                <a:cubicBezTo>
                  <a:pt x="5692" y="9485"/>
                  <a:pt x="4247" y="9126"/>
                  <a:pt x="3427" y="9069"/>
                </a:cubicBezTo>
                <a:cubicBezTo>
                  <a:pt x="3385" y="9065"/>
                  <a:pt x="3340" y="9064"/>
                  <a:pt x="3294" y="9064"/>
                </a:cubicBezTo>
                <a:cubicBezTo>
                  <a:pt x="2228" y="9064"/>
                  <a:pt x="156" y="9862"/>
                  <a:pt x="156" y="9862"/>
                </a:cubicBezTo>
                <a:cubicBezTo>
                  <a:pt x="156" y="9862"/>
                  <a:pt x="978" y="10219"/>
                  <a:pt x="2456" y="10514"/>
                </a:cubicBezTo>
                <a:cubicBezTo>
                  <a:pt x="2943" y="10610"/>
                  <a:pt x="3396" y="10655"/>
                  <a:pt x="3805" y="10655"/>
                </a:cubicBezTo>
                <a:cubicBezTo>
                  <a:pt x="4635" y="10655"/>
                  <a:pt x="5283" y="10472"/>
                  <a:pt x="5664" y="10175"/>
                </a:cubicBezTo>
                <a:cubicBezTo>
                  <a:pt x="5996" y="9916"/>
                  <a:pt x="6301" y="9861"/>
                  <a:pt x="6496" y="9861"/>
                </a:cubicBezTo>
                <a:cubicBezTo>
                  <a:pt x="6524" y="9861"/>
                  <a:pt x="6549" y="9862"/>
                  <a:pt x="6572" y="9864"/>
                </a:cubicBezTo>
                <a:cubicBezTo>
                  <a:pt x="6611" y="9891"/>
                  <a:pt x="6647" y="9915"/>
                  <a:pt x="6684" y="9940"/>
                </a:cubicBezTo>
                <a:cubicBezTo>
                  <a:pt x="7760" y="10647"/>
                  <a:pt x="8509" y="11420"/>
                  <a:pt x="9029" y="12147"/>
                </a:cubicBezTo>
                <a:cubicBezTo>
                  <a:pt x="8693" y="11937"/>
                  <a:pt x="7813" y="11457"/>
                  <a:pt x="6773" y="11457"/>
                </a:cubicBezTo>
                <a:cubicBezTo>
                  <a:pt x="6709" y="11457"/>
                  <a:pt x="6645" y="11459"/>
                  <a:pt x="6580" y="11463"/>
                </a:cubicBezTo>
                <a:cubicBezTo>
                  <a:pt x="5409" y="11533"/>
                  <a:pt x="4873" y="11820"/>
                  <a:pt x="4343" y="11820"/>
                </a:cubicBezTo>
                <a:cubicBezTo>
                  <a:pt x="4228" y="11820"/>
                  <a:pt x="4114" y="11806"/>
                  <a:pt x="3993" y="11774"/>
                </a:cubicBezTo>
                <a:cubicBezTo>
                  <a:pt x="3768" y="11713"/>
                  <a:pt x="3540" y="11693"/>
                  <a:pt x="3337" y="11693"/>
                </a:cubicBezTo>
                <a:cubicBezTo>
                  <a:pt x="2932" y="11693"/>
                  <a:pt x="2624" y="11774"/>
                  <a:pt x="2624" y="11774"/>
                </a:cubicBezTo>
                <a:cubicBezTo>
                  <a:pt x="2624" y="11774"/>
                  <a:pt x="5262" y="12995"/>
                  <a:pt x="6993" y="12995"/>
                </a:cubicBezTo>
                <a:cubicBezTo>
                  <a:pt x="7087" y="12995"/>
                  <a:pt x="7178" y="12991"/>
                  <a:pt x="7266" y="12984"/>
                </a:cubicBezTo>
                <a:cubicBezTo>
                  <a:pt x="8632" y="12865"/>
                  <a:pt x="9033" y="12463"/>
                  <a:pt x="9138" y="12307"/>
                </a:cubicBezTo>
                <a:cubicBezTo>
                  <a:pt x="9554" y="12918"/>
                  <a:pt x="9808" y="13492"/>
                  <a:pt x="9962" y="13953"/>
                </a:cubicBezTo>
                <a:cubicBezTo>
                  <a:pt x="10003" y="13947"/>
                  <a:pt x="10044" y="13939"/>
                  <a:pt x="10085" y="13928"/>
                </a:cubicBezTo>
                <a:cubicBezTo>
                  <a:pt x="9923" y="13443"/>
                  <a:pt x="9646" y="12820"/>
                  <a:pt x="9183" y="12155"/>
                </a:cubicBezTo>
                <a:cubicBezTo>
                  <a:pt x="9205" y="11737"/>
                  <a:pt x="9269" y="10081"/>
                  <a:pt x="8828" y="9255"/>
                </a:cubicBezTo>
                <a:cubicBezTo>
                  <a:pt x="8322" y="8304"/>
                  <a:pt x="7894" y="8230"/>
                  <a:pt x="7432" y="7255"/>
                </a:cubicBezTo>
                <a:cubicBezTo>
                  <a:pt x="6971" y="6279"/>
                  <a:pt x="6488" y="5371"/>
                  <a:pt x="6488" y="5371"/>
                </a:cubicBezTo>
                <a:lnTo>
                  <a:pt x="6488" y="5371"/>
                </a:lnTo>
                <a:cubicBezTo>
                  <a:pt x="6488" y="5371"/>
                  <a:pt x="6192" y="7714"/>
                  <a:pt x="6846" y="8958"/>
                </a:cubicBezTo>
                <a:cubicBezTo>
                  <a:pt x="7164" y="9561"/>
                  <a:pt x="7719" y="10352"/>
                  <a:pt x="8209" y="11008"/>
                </a:cubicBezTo>
                <a:cubicBezTo>
                  <a:pt x="7808" y="10610"/>
                  <a:pt x="7326" y="10219"/>
                  <a:pt x="6756" y="9845"/>
                </a:cubicBezTo>
                <a:cubicBezTo>
                  <a:pt x="6635" y="9766"/>
                  <a:pt x="6516" y="9686"/>
                  <a:pt x="6397" y="9604"/>
                </a:cubicBezTo>
                <a:cubicBezTo>
                  <a:pt x="6287" y="9173"/>
                  <a:pt x="5809" y="7388"/>
                  <a:pt x="5268" y="6318"/>
                </a:cubicBezTo>
                <a:cubicBezTo>
                  <a:pt x="4653" y="5096"/>
                  <a:pt x="4040" y="3832"/>
                  <a:pt x="4020" y="3303"/>
                </a:cubicBezTo>
                <a:cubicBezTo>
                  <a:pt x="3997" y="2776"/>
                  <a:pt x="3936" y="1884"/>
                  <a:pt x="3936" y="1884"/>
                </a:cubicBezTo>
                <a:cubicBezTo>
                  <a:pt x="3936" y="1884"/>
                  <a:pt x="3218" y="4420"/>
                  <a:pt x="3534" y="5939"/>
                </a:cubicBezTo>
                <a:cubicBezTo>
                  <a:pt x="3739" y="6916"/>
                  <a:pt x="4335" y="7824"/>
                  <a:pt x="4735" y="8347"/>
                </a:cubicBezTo>
                <a:cubicBezTo>
                  <a:pt x="3927" y="7675"/>
                  <a:pt x="3204" y="6970"/>
                  <a:pt x="2585" y="6250"/>
                </a:cubicBezTo>
                <a:cubicBezTo>
                  <a:pt x="2679" y="6015"/>
                  <a:pt x="2935" y="5186"/>
                  <a:pt x="2554" y="3811"/>
                </a:cubicBezTo>
                <a:cubicBezTo>
                  <a:pt x="2097" y="2163"/>
                  <a:pt x="1738" y="1"/>
                  <a:pt x="17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p:cNvPicPr>
            <a:picLocks noChangeAspect="1"/>
          </p:cNvPicPr>
          <p:nvPr/>
        </p:nvPicPr>
        <p:blipFill>
          <a:blip r:embed="rId3"/>
          <a:stretch>
            <a:fillRect/>
          </a:stretch>
        </p:blipFill>
        <p:spPr>
          <a:xfrm>
            <a:off x="4373730" y="976425"/>
            <a:ext cx="3753983" cy="3656386"/>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7887"/>
        <p:cNvGrpSpPr/>
        <p:nvPr/>
      </p:nvGrpSpPr>
      <p:grpSpPr>
        <a:xfrm>
          <a:off x="0" y="0"/>
          <a:ext cx="0" cy="0"/>
          <a:chOff x="0" y="0"/>
          <a:chExt cx="0" cy="0"/>
        </a:xfrm>
      </p:grpSpPr>
      <p:grpSp>
        <p:nvGrpSpPr>
          <p:cNvPr id="7888" name="Google Shape;7888;p88"/>
          <p:cNvGrpSpPr/>
          <p:nvPr/>
        </p:nvGrpSpPr>
        <p:grpSpPr>
          <a:xfrm>
            <a:off x="876361" y="1308054"/>
            <a:ext cx="322099" cy="370529"/>
            <a:chOff x="-42971725" y="3217825"/>
            <a:chExt cx="275675" cy="317125"/>
          </a:xfrm>
          <a:solidFill>
            <a:schemeClr val="accent1">
              <a:lumMod val="75000"/>
            </a:schemeClr>
          </a:solidFill>
        </p:grpSpPr>
        <p:sp>
          <p:nvSpPr>
            <p:cNvPr id="7889" name="Google Shape;7889;p88"/>
            <p:cNvSpPr/>
            <p:nvPr/>
          </p:nvSpPr>
          <p:spPr>
            <a:xfrm>
              <a:off x="-42951250" y="3279250"/>
              <a:ext cx="233950" cy="152050"/>
            </a:xfrm>
            <a:custGeom>
              <a:avLst/>
              <a:gdLst/>
              <a:ahLst/>
              <a:cxnLst/>
              <a:rect l="l" t="t" r="r" b="b"/>
              <a:pathLst>
                <a:path w="9358" h="6082" extrusionOk="0">
                  <a:moveTo>
                    <a:pt x="379" y="1"/>
                  </a:moveTo>
                  <a:cubicBezTo>
                    <a:pt x="158" y="1"/>
                    <a:pt x="1" y="221"/>
                    <a:pt x="1" y="410"/>
                  </a:cubicBezTo>
                  <a:lnTo>
                    <a:pt x="1" y="6081"/>
                  </a:lnTo>
                  <a:lnTo>
                    <a:pt x="9357" y="6081"/>
                  </a:lnTo>
                  <a:lnTo>
                    <a:pt x="9357" y="410"/>
                  </a:lnTo>
                  <a:cubicBezTo>
                    <a:pt x="9357" y="158"/>
                    <a:pt x="9168" y="1"/>
                    <a:pt x="89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0" name="Google Shape;7890;p88"/>
            <p:cNvSpPr/>
            <p:nvPr/>
          </p:nvSpPr>
          <p:spPr>
            <a:xfrm>
              <a:off x="-42971725" y="3451750"/>
              <a:ext cx="275675" cy="83200"/>
            </a:xfrm>
            <a:custGeom>
              <a:avLst/>
              <a:gdLst/>
              <a:ahLst/>
              <a:cxnLst/>
              <a:rect l="l" t="t" r="r" b="b"/>
              <a:pathLst>
                <a:path w="11027" h="3328" extrusionOk="0">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1" name="Google Shape;7891;p88"/>
            <p:cNvSpPr/>
            <p:nvPr/>
          </p:nvSpPr>
          <p:spPr>
            <a:xfrm>
              <a:off x="-42866975" y="3217825"/>
              <a:ext cx="63025" cy="40975"/>
            </a:xfrm>
            <a:custGeom>
              <a:avLst/>
              <a:gdLst/>
              <a:ahLst/>
              <a:cxnLst/>
              <a:rect l="l" t="t" r="r" b="b"/>
              <a:pathLst>
                <a:path w="2521" h="1639" extrusionOk="0">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92" name="Google Shape;7892;p88"/>
          <p:cNvGrpSpPr/>
          <p:nvPr/>
        </p:nvGrpSpPr>
        <p:grpSpPr>
          <a:xfrm>
            <a:off x="848276" y="1776710"/>
            <a:ext cx="378270" cy="337551"/>
            <a:chOff x="-42996150" y="3612600"/>
            <a:chExt cx="323750" cy="288900"/>
          </a:xfrm>
          <a:solidFill>
            <a:schemeClr val="accent1">
              <a:lumMod val="75000"/>
            </a:schemeClr>
          </a:solidFill>
        </p:grpSpPr>
        <p:sp>
          <p:nvSpPr>
            <p:cNvPr id="7893" name="Google Shape;7893;p88"/>
            <p:cNvSpPr/>
            <p:nvPr/>
          </p:nvSpPr>
          <p:spPr>
            <a:xfrm>
              <a:off x="-42914225"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4" name="Google Shape;7894;p88"/>
            <p:cNvSpPr/>
            <p:nvPr/>
          </p:nvSpPr>
          <p:spPr>
            <a:xfrm>
              <a:off x="-42946525"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5" name="Google Shape;7895;p88"/>
            <p:cNvSpPr/>
            <p:nvPr/>
          </p:nvSpPr>
          <p:spPr>
            <a:xfrm>
              <a:off x="-42996150"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96" name="Google Shape;7896;p88"/>
          <p:cNvGrpSpPr/>
          <p:nvPr/>
        </p:nvGrpSpPr>
        <p:grpSpPr>
          <a:xfrm>
            <a:off x="851036" y="2186080"/>
            <a:ext cx="372749" cy="370909"/>
            <a:chOff x="-42994575" y="3950300"/>
            <a:chExt cx="319025" cy="317450"/>
          </a:xfrm>
          <a:solidFill>
            <a:schemeClr val="accent1">
              <a:lumMod val="75000"/>
            </a:schemeClr>
          </a:solidFill>
        </p:grpSpPr>
        <p:sp>
          <p:nvSpPr>
            <p:cNvPr id="7897" name="Google Shape;7897;p88"/>
            <p:cNvSpPr/>
            <p:nvPr/>
          </p:nvSpPr>
          <p:spPr>
            <a:xfrm>
              <a:off x="-42930775" y="4225200"/>
              <a:ext cx="191425" cy="42550"/>
            </a:xfrm>
            <a:custGeom>
              <a:avLst/>
              <a:gdLst/>
              <a:ahLst/>
              <a:cxnLst/>
              <a:rect l="l" t="t" r="r" b="b"/>
              <a:pathLst>
                <a:path w="7657" h="1702" extrusionOk="0">
                  <a:moveTo>
                    <a:pt x="442" y="0"/>
                  </a:moveTo>
                  <a:cubicBezTo>
                    <a:pt x="190" y="0"/>
                    <a:pt x="1" y="221"/>
                    <a:pt x="1" y="441"/>
                  </a:cubicBezTo>
                  <a:lnTo>
                    <a:pt x="1" y="1292"/>
                  </a:lnTo>
                  <a:cubicBezTo>
                    <a:pt x="1" y="1512"/>
                    <a:pt x="190" y="1701"/>
                    <a:pt x="442" y="1701"/>
                  </a:cubicBezTo>
                  <a:lnTo>
                    <a:pt x="7215" y="1701"/>
                  </a:lnTo>
                  <a:cubicBezTo>
                    <a:pt x="7499" y="1701"/>
                    <a:pt x="7656" y="1512"/>
                    <a:pt x="7656" y="1292"/>
                  </a:cubicBezTo>
                  <a:lnTo>
                    <a:pt x="7656" y="441"/>
                  </a:lnTo>
                  <a:cubicBezTo>
                    <a:pt x="7656" y="221"/>
                    <a:pt x="7436" y="0"/>
                    <a:pt x="721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8" name="Google Shape;7898;p88"/>
            <p:cNvSpPr/>
            <p:nvPr/>
          </p:nvSpPr>
          <p:spPr>
            <a:xfrm>
              <a:off x="-42908725" y="4163750"/>
              <a:ext cx="148900" cy="42550"/>
            </a:xfrm>
            <a:custGeom>
              <a:avLst/>
              <a:gdLst/>
              <a:ahLst/>
              <a:cxnLst/>
              <a:rect l="l" t="t" r="r" b="b"/>
              <a:pathLst>
                <a:path w="5956" h="1702" extrusionOk="0">
                  <a:moveTo>
                    <a:pt x="442" y="1"/>
                  </a:moveTo>
                  <a:cubicBezTo>
                    <a:pt x="190" y="1"/>
                    <a:pt x="1" y="190"/>
                    <a:pt x="1" y="410"/>
                  </a:cubicBezTo>
                  <a:lnTo>
                    <a:pt x="1" y="1261"/>
                  </a:lnTo>
                  <a:cubicBezTo>
                    <a:pt x="1" y="1481"/>
                    <a:pt x="190" y="1702"/>
                    <a:pt x="442" y="1702"/>
                  </a:cubicBezTo>
                  <a:lnTo>
                    <a:pt x="5514" y="1702"/>
                  </a:lnTo>
                  <a:cubicBezTo>
                    <a:pt x="5735" y="1702"/>
                    <a:pt x="5955" y="1481"/>
                    <a:pt x="5955" y="1261"/>
                  </a:cubicBezTo>
                  <a:lnTo>
                    <a:pt x="5955" y="410"/>
                  </a:lnTo>
                  <a:cubicBezTo>
                    <a:pt x="5955" y="190"/>
                    <a:pt x="5735" y="1"/>
                    <a:pt x="551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9" name="Google Shape;7899;p88"/>
            <p:cNvSpPr/>
            <p:nvPr/>
          </p:nvSpPr>
          <p:spPr>
            <a:xfrm>
              <a:off x="-42994575" y="3950300"/>
              <a:ext cx="319025" cy="211125"/>
            </a:xfrm>
            <a:custGeom>
              <a:avLst/>
              <a:gdLst/>
              <a:ahLst/>
              <a:cxnLst/>
              <a:rect l="l" t="t" r="r" b="b"/>
              <a:pathLst>
                <a:path w="12761" h="8445" extrusionOk="0">
                  <a:moveTo>
                    <a:pt x="6428" y="852"/>
                  </a:moveTo>
                  <a:cubicBezTo>
                    <a:pt x="6648" y="852"/>
                    <a:pt x="6806" y="1009"/>
                    <a:pt x="6869" y="1261"/>
                  </a:cubicBezTo>
                  <a:lnTo>
                    <a:pt x="6869" y="1324"/>
                  </a:lnTo>
                  <a:cubicBezTo>
                    <a:pt x="6806" y="1513"/>
                    <a:pt x="6648" y="1702"/>
                    <a:pt x="6428" y="1702"/>
                  </a:cubicBezTo>
                  <a:cubicBezTo>
                    <a:pt x="6176" y="1702"/>
                    <a:pt x="6018" y="1576"/>
                    <a:pt x="5987" y="1324"/>
                  </a:cubicBezTo>
                  <a:lnTo>
                    <a:pt x="5987" y="1261"/>
                  </a:lnTo>
                  <a:cubicBezTo>
                    <a:pt x="6018" y="1041"/>
                    <a:pt x="6176" y="852"/>
                    <a:pt x="6428" y="852"/>
                  </a:cubicBezTo>
                  <a:close/>
                  <a:moveTo>
                    <a:pt x="2112" y="2742"/>
                  </a:moveTo>
                  <a:lnTo>
                    <a:pt x="3340" y="6396"/>
                  </a:lnTo>
                  <a:lnTo>
                    <a:pt x="914" y="6396"/>
                  </a:lnTo>
                  <a:lnTo>
                    <a:pt x="2112" y="2742"/>
                  </a:lnTo>
                  <a:close/>
                  <a:moveTo>
                    <a:pt x="10681" y="2742"/>
                  </a:moveTo>
                  <a:lnTo>
                    <a:pt x="11878" y="6396"/>
                  </a:lnTo>
                  <a:lnTo>
                    <a:pt x="9452" y="6396"/>
                  </a:lnTo>
                  <a:lnTo>
                    <a:pt x="10681" y="2742"/>
                  </a:lnTo>
                  <a:close/>
                  <a:moveTo>
                    <a:pt x="6333" y="1"/>
                  </a:moveTo>
                  <a:cubicBezTo>
                    <a:pt x="5798" y="1"/>
                    <a:pt x="5325" y="347"/>
                    <a:pt x="5168" y="852"/>
                  </a:cubicBezTo>
                  <a:lnTo>
                    <a:pt x="1292" y="852"/>
                  </a:lnTo>
                  <a:cubicBezTo>
                    <a:pt x="1103" y="852"/>
                    <a:pt x="914" y="1009"/>
                    <a:pt x="883" y="1198"/>
                  </a:cubicBezTo>
                  <a:cubicBezTo>
                    <a:pt x="820" y="1482"/>
                    <a:pt x="1040" y="1702"/>
                    <a:pt x="1292" y="1702"/>
                  </a:cubicBezTo>
                  <a:lnTo>
                    <a:pt x="1576" y="1702"/>
                  </a:lnTo>
                  <a:cubicBezTo>
                    <a:pt x="1" y="6491"/>
                    <a:pt x="32" y="6333"/>
                    <a:pt x="32" y="6459"/>
                  </a:cubicBezTo>
                  <a:cubicBezTo>
                    <a:pt x="64" y="7562"/>
                    <a:pt x="1009" y="8444"/>
                    <a:pt x="2112" y="8444"/>
                  </a:cubicBezTo>
                  <a:cubicBezTo>
                    <a:pt x="3277" y="8444"/>
                    <a:pt x="4159" y="7562"/>
                    <a:pt x="4159" y="6459"/>
                  </a:cubicBezTo>
                  <a:cubicBezTo>
                    <a:pt x="4159" y="6333"/>
                    <a:pt x="4222" y="6491"/>
                    <a:pt x="2647" y="1702"/>
                  </a:cubicBezTo>
                  <a:lnTo>
                    <a:pt x="5105" y="1702"/>
                  </a:lnTo>
                  <a:lnTo>
                    <a:pt x="5105" y="7342"/>
                  </a:lnTo>
                  <a:cubicBezTo>
                    <a:pt x="5105" y="7594"/>
                    <a:pt x="5325" y="7783"/>
                    <a:pt x="5546" y="7783"/>
                  </a:cubicBezTo>
                  <a:lnTo>
                    <a:pt x="7247" y="7783"/>
                  </a:lnTo>
                  <a:cubicBezTo>
                    <a:pt x="7499" y="7783"/>
                    <a:pt x="7688" y="7594"/>
                    <a:pt x="7688" y="7342"/>
                  </a:cubicBezTo>
                  <a:lnTo>
                    <a:pt x="7688" y="1702"/>
                  </a:lnTo>
                  <a:lnTo>
                    <a:pt x="10177" y="1702"/>
                  </a:lnTo>
                  <a:cubicBezTo>
                    <a:pt x="8602" y="6491"/>
                    <a:pt x="8633" y="6333"/>
                    <a:pt x="8633" y="6459"/>
                  </a:cubicBezTo>
                  <a:cubicBezTo>
                    <a:pt x="8665" y="7562"/>
                    <a:pt x="9578" y="8444"/>
                    <a:pt x="10681" y="8444"/>
                  </a:cubicBezTo>
                  <a:cubicBezTo>
                    <a:pt x="11815" y="8444"/>
                    <a:pt x="12729" y="7562"/>
                    <a:pt x="12729" y="6459"/>
                  </a:cubicBezTo>
                  <a:cubicBezTo>
                    <a:pt x="12729" y="6333"/>
                    <a:pt x="12760" y="6491"/>
                    <a:pt x="11185" y="1702"/>
                  </a:cubicBezTo>
                  <a:lnTo>
                    <a:pt x="11437" y="1702"/>
                  </a:lnTo>
                  <a:cubicBezTo>
                    <a:pt x="11626" y="1702"/>
                    <a:pt x="11815" y="1576"/>
                    <a:pt x="11847" y="1356"/>
                  </a:cubicBezTo>
                  <a:cubicBezTo>
                    <a:pt x="11910" y="1104"/>
                    <a:pt x="11689" y="852"/>
                    <a:pt x="11437" y="852"/>
                  </a:cubicBezTo>
                  <a:lnTo>
                    <a:pt x="7530" y="852"/>
                  </a:lnTo>
                  <a:cubicBezTo>
                    <a:pt x="7373" y="347"/>
                    <a:pt x="6900" y="1"/>
                    <a:pt x="63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00" name="Google Shape;7900;p88"/>
          <p:cNvGrpSpPr/>
          <p:nvPr/>
        </p:nvGrpSpPr>
        <p:grpSpPr>
          <a:xfrm>
            <a:off x="3004431" y="1332912"/>
            <a:ext cx="371785" cy="370879"/>
            <a:chOff x="-41111350" y="3239100"/>
            <a:chExt cx="318200" cy="317425"/>
          </a:xfrm>
          <a:solidFill>
            <a:schemeClr val="accent1">
              <a:lumMod val="75000"/>
            </a:schemeClr>
          </a:solidFill>
        </p:grpSpPr>
        <p:sp>
          <p:nvSpPr>
            <p:cNvPr id="7901" name="Google Shape;7901;p88"/>
            <p:cNvSpPr/>
            <p:nvPr/>
          </p:nvSpPr>
          <p:spPr>
            <a:xfrm>
              <a:off x="-41111350" y="3239100"/>
              <a:ext cx="145725" cy="144925"/>
            </a:xfrm>
            <a:custGeom>
              <a:avLst/>
              <a:gdLst/>
              <a:ahLst/>
              <a:cxnLst/>
              <a:rect l="l" t="t" r="r" b="b"/>
              <a:pathLst>
                <a:path w="5829" h="5797" extrusionOk="0">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2" name="Google Shape;7902;p88"/>
            <p:cNvSpPr/>
            <p:nvPr/>
          </p:nvSpPr>
          <p:spPr>
            <a:xfrm>
              <a:off x="-41110575" y="3412375"/>
              <a:ext cx="146525" cy="144150"/>
            </a:xfrm>
            <a:custGeom>
              <a:avLst/>
              <a:gdLst/>
              <a:ahLst/>
              <a:cxnLst/>
              <a:rect l="l" t="t" r="r" b="b"/>
              <a:pathLst>
                <a:path w="5861" h="5766" extrusionOk="0">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3" name="Google Shape;7903;p88"/>
            <p:cNvSpPr/>
            <p:nvPr/>
          </p:nvSpPr>
          <p:spPr>
            <a:xfrm>
              <a:off x="-40938875" y="3239100"/>
              <a:ext cx="145725" cy="144925"/>
            </a:xfrm>
            <a:custGeom>
              <a:avLst/>
              <a:gdLst/>
              <a:ahLst/>
              <a:cxnLst/>
              <a:rect l="l" t="t" r="r" b="b"/>
              <a:pathLst>
                <a:path w="5829" h="5797" extrusionOk="0">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4" name="Google Shape;7904;p88"/>
            <p:cNvSpPr/>
            <p:nvPr/>
          </p:nvSpPr>
          <p:spPr>
            <a:xfrm>
              <a:off x="-40938875" y="3411575"/>
              <a:ext cx="145725" cy="144950"/>
            </a:xfrm>
            <a:custGeom>
              <a:avLst/>
              <a:gdLst/>
              <a:ahLst/>
              <a:cxnLst/>
              <a:rect l="l" t="t" r="r" b="b"/>
              <a:pathLst>
                <a:path w="5829" h="5798" extrusionOk="0">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05" name="Google Shape;7905;p88"/>
          <p:cNvGrpSpPr/>
          <p:nvPr/>
        </p:nvGrpSpPr>
        <p:grpSpPr>
          <a:xfrm>
            <a:off x="3000751" y="1768444"/>
            <a:ext cx="379146" cy="370967"/>
            <a:chOff x="-41117650" y="3605525"/>
            <a:chExt cx="324500" cy="317500"/>
          </a:xfrm>
          <a:solidFill>
            <a:schemeClr val="accent1">
              <a:lumMod val="75000"/>
            </a:schemeClr>
          </a:solidFill>
        </p:grpSpPr>
        <p:sp>
          <p:nvSpPr>
            <p:cNvPr id="7906" name="Google Shape;7906;p88"/>
            <p:cNvSpPr/>
            <p:nvPr/>
          </p:nvSpPr>
          <p:spPr>
            <a:xfrm>
              <a:off x="-41016850"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7" name="Google Shape;7907;p88"/>
            <p:cNvSpPr/>
            <p:nvPr/>
          </p:nvSpPr>
          <p:spPr>
            <a:xfrm>
              <a:off x="-40900275"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8" name="Google Shape;7908;p88"/>
            <p:cNvSpPr/>
            <p:nvPr/>
          </p:nvSpPr>
          <p:spPr>
            <a:xfrm>
              <a:off x="-41117650"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09" name="Google Shape;7909;p88"/>
          <p:cNvSpPr/>
          <p:nvPr/>
        </p:nvSpPr>
        <p:spPr>
          <a:xfrm>
            <a:off x="3006881" y="2218029"/>
            <a:ext cx="372720" cy="361678"/>
          </a:xfrm>
          <a:custGeom>
            <a:avLst/>
            <a:gdLst/>
            <a:ahLst/>
            <a:cxnLst/>
            <a:rect l="l" t="t" r="r" b="b"/>
            <a:pathLst>
              <a:path w="12760" h="12382" extrusionOk="0">
                <a:moveTo>
                  <a:pt x="2080" y="1"/>
                </a:moveTo>
                <a:cubicBezTo>
                  <a:pt x="946" y="1"/>
                  <a:pt x="32" y="946"/>
                  <a:pt x="1" y="2080"/>
                </a:cubicBezTo>
                <a:lnTo>
                  <a:pt x="1" y="9515"/>
                </a:lnTo>
                <a:cubicBezTo>
                  <a:pt x="1" y="11090"/>
                  <a:pt x="1261" y="12382"/>
                  <a:pt x="2899" y="12382"/>
                </a:cubicBezTo>
                <a:cubicBezTo>
                  <a:pt x="4537" y="12382"/>
                  <a:pt x="5798" y="11090"/>
                  <a:pt x="5829" y="9515"/>
                </a:cubicBezTo>
                <a:cubicBezTo>
                  <a:pt x="5829" y="9295"/>
                  <a:pt x="6144" y="9137"/>
                  <a:pt x="6365" y="9074"/>
                </a:cubicBezTo>
                <a:cubicBezTo>
                  <a:pt x="6617" y="9074"/>
                  <a:pt x="6932" y="9295"/>
                  <a:pt x="6932" y="9515"/>
                </a:cubicBezTo>
                <a:cubicBezTo>
                  <a:pt x="6932" y="11122"/>
                  <a:pt x="8223" y="12382"/>
                  <a:pt x="9830" y="12382"/>
                </a:cubicBezTo>
                <a:cubicBezTo>
                  <a:pt x="11374" y="12382"/>
                  <a:pt x="12760" y="11216"/>
                  <a:pt x="12760" y="9452"/>
                </a:cubicBezTo>
                <a:lnTo>
                  <a:pt x="12760" y="2080"/>
                </a:lnTo>
                <a:cubicBezTo>
                  <a:pt x="12760" y="946"/>
                  <a:pt x="11815" y="32"/>
                  <a:pt x="10681" y="1"/>
                </a:cubicBezTo>
                <a:cubicBezTo>
                  <a:pt x="10114" y="1"/>
                  <a:pt x="9578" y="221"/>
                  <a:pt x="9200" y="568"/>
                </a:cubicBezTo>
                <a:cubicBezTo>
                  <a:pt x="9043" y="725"/>
                  <a:pt x="9043" y="1009"/>
                  <a:pt x="9200" y="1166"/>
                </a:cubicBezTo>
                <a:cubicBezTo>
                  <a:pt x="9279" y="1245"/>
                  <a:pt x="9389" y="1284"/>
                  <a:pt x="9499" y="1284"/>
                </a:cubicBezTo>
                <a:cubicBezTo>
                  <a:pt x="9610" y="1284"/>
                  <a:pt x="9720" y="1245"/>
                  <a:pt x="9799" y="1166"/>
                </a:cubicBezTo>
                <a:cubicBezTo>
                  <a:pt x="10051" y="946"/>
                  <a:pt x="10366" y="820"/>
                  <a:pt x="10681" y="820"/>
                </a:cubicBezTo>
                <a:cubicBezTo>
                  <a:pt x="11342" y="820"/>
                  <a:pt x="11878" y="1355"/>
                  <a:pt x="11878" y="2080"/>
                </a:cubicBezTo>
                <a:lnTo>
                  <a:pt x="11878" y="7499"/>
                </a:lnTo>
                <a:cubicBezTo>
                  <a:pt x="11374" y="6963"/>
                  <a:pt x="10618" y="6648"/>
                  <a:pt x="9799" y="6648"/>
                </a:cubicBezTo>
                <a:cubicBezTo>
                  <a:pt x="8570" y="6648"/>
                  <a:pt x="7562" y="7404"/>
                  <a:pt x="7121" y="8444"/>
                </a:cubicBezTo>
                <a:cubicBezTo>
                  <a:pt x="6932" y="8349"/>
                  <a:pt x="6585" y="8286"/>
                  <a:pt x="6365" y="8286"/>
                </a:cubicBezTo>
                <a:cubicBezTo>
                  <a:pt x="6144" y="8286"/>
                  <a:pt x="5798" y="8381"/>
                  <a:pt x="5640" y="8444"/>
                </a:cubicBezTo>
                <a:cubicBezTo>
                  <a:pt x="5199" y="7404"/>
                  <a:pt x="4191" y="6648"/>
                  <a:pt x="2962" y="6648"/>
                </a:cubicBezTo>
                <a:cubicBezTo>
                  <a:pt x="2111" y="6648"/>
                  <a:pt x="1418" y="6995"/>
                  <a:pt x="851" y="7499"/>
                </a:cubicBezTo>
                <a:lnTo>
                  <a:pt x="851" y="2080"/>
                </a:lnTo>
                <a:cubicBezTo>
                  <a:pt x="851" y="1418"/>
                  <a:pt x="1418" y="851"/>
                  <a:pt x="2080" y="820"/>
                </a:cubicBezTo>
                <a:cubicBezTo>
                  <a:pt x="2426" y="820"/>
                  <a:pt x="2742" y="977"/>
                  <a:pt x="2962" y="1166"/>
                </a:cubicBezTo>
                <a:cubicBezTo>
                  <a:pt x="3041" y="1245"/>
                  <a:pt x="3151" y="1284"/>
                  <a:pt x="3257" y="1284"/>
                </a:cubicBezTo>
                <a:cubicBezTo>
                  <a:pt x="3364" y="1284"/>
                  <a:pt x="3466" y="1245"/>
                  <a:pt x="3529" y="1166"/>
                </a:cubicBezTo>
                <a:cubicBezTo>
                  <a:pt x="3687" y="1009"/>
                  <a:pt x="3687" y="725"/>
                  <a:pt x="3529" y="568"/>
                </a:cubicBezTo>
                <a:cubicBezTo>
                  <a:pt x="3183" y="221"/>
                  <a:pt x="2647" y="1"/>
                  <a:pt x="2080" y="1"/>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10" name="Google Shape;7910;p88"/>
          <p:cNvGrpSpPr/>
          <p:nvPr/>
        </p:nvGrpSpPr>
        <p:grpSpPr>
          <a:xfrm>
            <a:off x="1827005" y="2659967"/>
            <a:ext cx="216271" cy="371814"/>
            <a:chOff x="-39205300" y="3220175"/>
            <a:chExt cx="185100" cy="318225"/>
          </a:xfrm>
          <a:solidFill>
            <a:schemeClr val="accent1">
              <a:lumMod val="75000"/>
            </a:schemeClr>
          </a:solidFill>
        </p:grpSpPr>
        <p:sp>
          <p:nvSpPr>
            <p:cNvPr id="7911" name="Google Shape;7911;p88"/>
            <p:cNvSpPr/>
            <p:nvPr/>
          </p:nvSpPr>
          <p:spPr>
            <a:xfrm>
              <a:off x="-39205300" y="3220175"/>
              <a:ext cx="185100" cy="111875"/>
            </a:xfrm>
            <a:custGeom>
              <a:avLst/>
              <a:gdLst/>
              <a:ahLst/>
              <a:cxnLst/>
              <a:rect l="l" t="t" r="r" b="b"/>
              <a:pathLst>
                <a:path w="7404" h="4475" extrusionOk="0">
                  <a:moveTo>
                    <a:pt x="1229" y="1"/>
                  </a:moveTo>
                  <a:cubicBezTo>
                    <a:pt x="567" y="1"/>
                    <a:pt x="0" y="568"/>
                    <a:pt x="0" y="1261"/>
                  </a:cubicBezTo>
                  <a:cubicBezTo>
                    <a:pt x="0" y="1797"/>
                    <a:pt x="315" y="2269"/>
                    <a:pt x="819" y="2458"/>
                  </a:cubicBezTo>
                  <a:lnTo>
                    <a:pt x="819" y="4475"/>
                  </a:lnTo>
                  <a:lnTo>
                    <a:pt x="6616" y="4475"/>
                  </a:lnTo>
                  <a:lnTo>
                    <a:pt x="6616" y="2458"/>
                  </a:lnTo>
                  <a:lnTo>
                    <a:pt x="6585" y="2458"/>
                  </a:lnTo>
                  <a:cubicBezTo>
                    <a:pt x="7057" y="2301"/>
                    <a:pt x="7404" y="1828"/>
                    <a:pt x="7404" y="1261"/>
                  </a:cubicBezTo>
                  <a:cubicBezTo>
                    <a:pt x="7404" y="600"/>
                    <a:pt x="6868" y="64"/>
                    <a:pt x="617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2" name="Google Shape;7912;p88"/>
            <p:cNvSpPr/>
            <p:nvPr/>
          </p:nvSpPr>
          <p:spPr>
            <a:xfrm>
              <a:off x="-39184825" y="3353300"/>
              <a:ext cx="144950" cy="185100"/>
            </a:xfrm>
            <a:custGeom>
              <a:avLst/>
              <a:gdLst/>
              <a:ahLst/>
              <a:cxnLst/>
              <a:rect l="l" t="t" r="r" b="b"/>
              <a:pathLst>
                <a:path w="5798" h="7404" extrusionOk="0">
                  <a:moveTo>
                    <a:pt x="0" y="0"/>
                  </a:moveTo>
                  <a:lnTo>
                    <a:pt x="0" y="819"/>
                  </a:lnTo>
                  <a:lnTo>
                    <a:pt x="2111" y="819"/>
                  </a:lnTo>
                  <a:cubicBezTo>
                    <a:pt x="2332" y="819"/>
                    <a:pt x="2489" y="1040"/>
                    <a:pt x="2489" y="1260"/>
                  </a:cubicBezTo>
                  <a:cubicBezTo>
                    <a:pt x="2489" y="1513"/>
                    <a:pt x="2300" y="1702"/>
                    <a:pt x="2111" y="1702"/>
                  </a:cubicBezTo>
                  <a:lnTo>
                    <a:pt x="0" y="1702"/>
                  </a:lnTo>
                  <a:lnTo>
                    <a:pt x="0" y="2521"/>
                  </a:lnTo>
                  <a:lnTo>
                    <a:pt x="2111" y="2521"/>
                  </a:lnTo>
                  <a:cubicBezTo>
                    <a:pt x="2332" y="2521"/>
                    <a:pt x="2489" y="2710"/>
                    <a:pt x="2489" y="2930"/>
                  </a:cubicBezTo>
                  <a:cubicBezTo>
                    <a:pt x="2489" y="3151"/>
                    <a:pt x="2300" y="3340"/>
                    <a:pt x="2111" y="3340"/>
                  </a:cubicBezTo>
                  <a:lnTo>
                    <a:pt x="0" y="3340"/>
                  </a:lnTo>
                  <a:lnTo>
                    <a:pt x="0" y="4190"/>
                  </a:lnTo>
                  <a:lnTo>
                    <a:pt x="2111" y="4190"/>
                  </a:lnTo>
                  <a:cubicBezTo>
                    <a:pt x="2332" y="4190"/>
                    <a:pt x="2489" y="4379"/>
                    <a:pt x="2489" y="4600"/>
                  </a:cubicBezTo>
                  <a:cubicBezTo>
                    <a:pt x="2458" y="4726"/>
                    <a:pt x="2300" y="4915"/>
                    <a:pt x="2048" y="4915"/>
                  </a:cubicBezTo>
                  <a:lnTo>
                    <a:pt x="63" y="4915"/>
                  </a:lnTo>
                  <a:cubicBezTo>
                    <a:pt x="252" y="6427"/>
                    <a:pt x="1512" y="7404"/>
                    <a:pt x="2899" y="7404"/>
                  </a:cubicBezTo>
                  <a:cubicBezTo>
                    <a:pt x="4474" y="7404"/>
                    <a:pt x="5797" y="6112"/>
                    <a:pt x="5797" y="4537"/>
                  </a:cubicBezTo>
                  <a:lnTo>
                    <a:pt x="579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13" name="Google Shape;7913;p88"/>
          <p:cNvGrpSpPr/>
          <p:nvPr/>
        </p:nvGrpSpPr>
        <p:grpSpPr>
          <a:xfrm>
            <a:off x="1792533" y="3120038"/>
            <a:ext cx="300016" cy="369273"/>
            <a:chOff x="-39248625" y="3588600"/>
            <a:chExt cx="256775" cy="316050"/>
          </a:xfrm>
          <a:solidFill>
            <a:schemeClr val="accent1">
              <a:lumMod val="75000"/>
            </a:schemeClr>
          </a:solidFill>
        </p:grpSpPr>
        <p:sp>
          <p:nvSpPr>
            <p:cNvPr id="7914" name="Google Shape;7914;p88"/>
            <p:cNvSpPr/>
            <p:nvPr/>
          </p:nvSpPr>
          <p:spPr>
            <a:xfrm>
              <a:off x="-39248625" y="3588600"/>
              <a:ext cx="256775" cy="316050"/>
            </a:xfrm>
            <a:custGeom>
              <a:avLst/>
              <a:gdLst/>
              <a:ahLst/>
              <a:cxnLst/>
              <a:rect l="l" t="t" r="r" b="b"/>
              <a:pathLst>
                <a:path w="10271" h="12642" extrusionOk="0">
                  <a:moveTo>
                    <a:pt x="5364" y="0"/>
                  </a:moveTo>
                  <a:cubicBezTo>
                    <a:pt x="5041" y="0"/>
                    <a:pt x="4710" y="118"/>
                    <a:pt x="4443" y="355"/>
                  </a:cubicBezTo>
                  <a:lnTo>
                    <a:pt x="3277" y="1552"/>
                  </a:lnTo>
                  <a:cubicBezTo>
                    <a:pt x="2804" y="2025"/>
                    <a:pt x="2804" y="2812"/>
                    <a:pt x="3277" y="3316"/>
                  </a:cubicBezTo>
                  <a:lnTo>
                    <a:pt x="3938" y="3978"/>
                  </a:lnTo>
                  <a:lnTo>
                    <a:pt x="1702" y="6215"/>
                  </a:lnTo>
                  <a:cubicBezTo>
                    <a:pt x="1544" y="6152"/>
                    <a:pt x="1355" y="6057"/>
                    <a:pt x="1135" y="6057"/>
                  </a:cubicBezTo>
                  <a:cubicBezTo>
                    <a:pt x="1119" y="6056"/>
                    <a:pt x="1104" y="6056"/>
                    <a:pt x="1089" y="6056"/>
                  </a:cubicBezTo>
                  <a:cubicBezTo>
                    <a:pt x="538" y="6056"/>
                    <a:pt x="0" y="6611"/>
                    <a:pt x="0" y="7286"/>
                  </a:cubicBezTo>
                  <a:cubicBezTo>
                    <a:pt x="0" y="7947"/>
                    <a:pt x="567" y="8515"/>
                    <a:pt x="1229" y="8515"/>
                  </a:cubicBezTo>
                  <a:cubicBezTo>
                    <a:pt x="1418" y="8515"/>
                    <a:pt x="1576" y="8483"/>
                    <a:pt x="1733" y="8388"/>
                  </a:cubicBezTo>
                  <a:lnTo>
                    <a:pt x="3560" y="10216"/>
                  </a:lnTo>
                  <a:cubicBezTo>
                    <a:pt x="2993" y="10720"/>
                    <a:pt x="2615" y="11381"/>
                    <a:pt x="2521" y="12169"/>
                  </a:cubicBezTo>
                  <a:cubicBezTo>
                    <a:pt x="2489" y="12421"/>
                    <a:pt x="2678" y="12642"/>
                    <a:pt x="2930" y="12642"/>
                  </a:cubicBezTo>
                  <a:lnTo>
                    <a:pt x="8633" y="12642"/>
                  </a:lnTo>
                  <a:cubicBezTo>
                    <a:pt x="8853" y="12642"/>
                    <a:pt x="9074" y="12421"/>
                    <a:pt x="9011" y="12169"/>
                  </a:cubicBezTo>
                  <a:cubicBezTo>
                    <a:pt x="8790" y="10562"/>
                    <a:pt x="7404" y="9334"/>
                    <a:pt x="5766" y="9334"/>
                  </a:cubicBezTo>
                  <a:cubicBezTo>
                    <a:pt x="5199" y="9334"/>
                    <a:pt x="4695" y="9491"/>
                    <a:pt x="4222" y="9743"/>
                  </a:cubicBezTo>
                  <a:lnTo>
                    <a:pt x="2300" y="7853"/>
                  </a:lnTo>
                  <a:cubicBezTo>
                    <a:pt x="2363" y="7695"/>
                    <a:pt x="2395" y="7475"/>
                    <a:pt x="2395" y="7286"/>
                  </a:cubicBezTo>
                  <a:cubicBezTo>
                    <a:pt x="2395" y="7097"/>
                    <a:pt x="2363" y="6939"/>
                    <a:pt x="2300" y="6782"/>
                  </a:cubicBezTo>
                  <a:lnTo>
                    <a:pt x="4285" y="4797"/>
                  </a:lnTo>
                  <a:lnTo>
                    <a:pt x="4285" y="4797"/>
                  </a:lnTo>
                  <a:cubicBezTo>
                    <a:pt x="4253" y="5742"/>
                    <a:pt x="4537" y="6624"/>
                    <a:pt x="5073" y="7317"/>
                  </a:cubicBezTo>
                  <a:lnTo>
                    <a:pt x="10271" y="2119"/>
                  </a:lnTo>
                  <a:cubicBezTo>
                    <a:pt x="9636" y="1606"/>
                    <a:pt x="8888" y="1321"/>
                    <a:pt x="8026" y="1321"/>
                  </a:cubicBezTo>
                  <a:cubicBezTo>
                    <a:pt x="7776" y="1321"/>
                    <a:pt x="7516" y="1345"/>
                    <a:pt x="7246" y="1394"/>
                  </a:cubicBezTo>
                  <a:lnTo>
                    <a:pt x="6238" y="355"/>
                  </a:lnTo>
                  <a:cubicBezTo>
                    <a:pt x="6002" y="118"/>
                    <a:pt x="5687" y="0"/>
                    <a:pt x="53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5" name="Google Shape;7915;p88"/>
            <p:cNvSpPr/>
            <p:nvPr/>
          </p:nvSpPr>
          <p:spPr>
            <a:xfrm>
              <a:off x="-39076150" y="3684875"/>
              <a:ext cx="84300" cy="80300"/>
            </a:xfrm>
            <a:custGeom>
              <a:avLst/>
              <a:gdLst/>
              <a:ahLst/>
              <a:cxnLst/>
              <a:rect l="l" t="t" r="r" b="b"/>
              <a:pathLst>
                <a:path w="3372" h="3212" extrusionOk="0">
                  <a:moveTo>
                    <a:pt x="2868" y="1"/>
                  </a:moveTo>
                  <a:lnTo>
                    <a:pt x="1" y="2868"/>
                  </a:lnTo>
                  <a:cubicBezTo>
                    <a:pt x="353" y="3098"/>
                    <a:pt x="757" y="3212"/>
                    <a:pt x="1156" y="3212"/>
                  </a:cubicBezTo>
                  <a:cubicBezTo>
                    <a:pt x="1686" y="3212"/>
                    <a:pt x="2207" y="3011"/>
                    <a:pt x="2584" y="2616"/>
                  </a:cubicBezTo>
                  <a:cubicBezTo>
                    <a:pt x="3309" y="1891"/>
                    <a:pt x="3372" y="851"/>
                    <a:pt x="286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16" name="Google Shape;7916;p88"/>
          <p:cNvSpPr/>
          <p:nvPr/>
        </p:nvSpPr>
        <p:spPr>
          <a:xfrm>
            <a:off x="1763554" y="3575664"/>
            <a:ext cx="363548" cy="370909"/>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7" name="Google Shape;7917;p88"/>
          <p:cNvSpPr/>
          <p:nvPr/>
        </p:nvSpPr>
        <p:spPr>
          <a:xfrm>
            <a:off x="3953101" y="2647102"/>
            <a:ext cx="369974" cy="368601"/>
          </a:xfrm>
          <a:custGeom>
            <a:avLst/>
            <a:gdLst/>
            <a:ahLst/>
            <a:cxnLst/>
            <a:rect l="l" t="t" r="r" b="b"/>
            <a:pathLst>
              <a:path w="12666" h="12619" extrusionOk="0">
                <a:moveTo>
                  <a:pt x="9294" y="1"/>
                </a:moveTo>
                <a:cubicBezTo>
                  <a:pt x="9192" y="1"/>
                  <a:pt x="9089" y="40"/>
                  <a:pt x="9011" y="119"/>
                </a:cubicBezTo>
                <a:lnTo>
                  <a:pt x="7593" y="1537"/>
                </a:lnTo>
                <a:lnTo>
                  <a:pt x="9011" y="2954"/>
                </a:lnTo>
                <a:cubicBezTo>
                  <a:pt x="9168" y="3112"/>
                  <a:pt x="9168" y="3395"/>
                  <a:pt x="9011" y="3553"/>
                </a:cubicBezTo>
                <a:cubicBezTo>
                  <a:pt x="8932" y="3632"/>
                  <a:pt x="8822" y="3671"/>
                  <a:pt x="8711" y="3671"/>
                </a:cubicBezTo>
                <a:cubicBezTo>
                  <a:pt x="8601" y="3671"/>
                  <a:pt x="8491" y="3632"/>
                  <a:pt x="8412" y="3553"/>
                </a:cubicBezTo>
                <a:lnTo>
                  <a:pt x="6994" y="2135"/>
                </a:lnTo>
                <a:lnTo>
                  <a:pt x="5923" y="3206"/>
                </a:lnTo>
                <a:lnTo>
                  <a:pt x="7341" y="4624"/>
                </a:lnTo>
                <a:cubicBezTo>
                  <a:pt x="7498" y="4782"/>
                  <a:pt x="7498" y="5034"/>
                  <a:pt x="7341" y="5191"/>
                </a:cubicBezTo>
                <a:cubicBezTo>
                  <a:pt x="7262" y="5270"/>
                  <a:pt x="7160" y="5309"/>
                  <a:pt x="7053" y="5309"/>
                </a:cubicBezTo>
                <a:cubicBezTo>
                  <a:pt x="6947" y="5309"/>
                  <a:pt x="6837" y="5270"/>
                  <a:pt x="6742" y="5191"/>
                </a:cubicBezTo>
                <a:lnTo>
                  <a:pt x="5356" y="3773"/>
                </a:lnTo>
                <a:lnTo>
                  <a:pt x="4285" y="4845"/>
                </a:lnTo>
                <a:lnTo>
                  <a:pt x="5703" y="6262"/>
                </a:lnTo>
                <a:cubicBezTo>
                  <a:pt x="5860" y="6420"/>
                  <a:pt x="5860" y="6703"/>
                  <a:pt x="5703" y="6861"/>
                </a:cubicBezTo>
                <a:cubicBezTo>
                  <a:pt x="5624" y="6940"/>
                  <a:pt x="5514" y="6979"/>
                  <a:pt x="5403" y="6979"/>
                </a:cubicBezTo>
                <a:cubicBezTo>
                  <a:pt x="5293" y="6979"/>
                  <a:pt x="5183" y="6940"/>
                  <a:pt x="5104" y="6861"/>
                </a:cubicBezTo>
                <a:lnTo>
                  <a:pt x="3686" y="5443"/>
                </a:lnTo>
                <a:lnTo>
                  <a:pt x="2615" y="6514"/>
                </a:lnTo>
                <a:lnTo>
                  <a:pt x="4096" y="7932"/>
                </a:lnTo>
                <a:cubicBezTo>
                  <a:pt x="4253" y="8090"/>
                  <a:pt x="4253" y="8373"/>
                  <a:pt x="4096" y="8499"/>
                </a:cubicBezTo>
                <a:cubicBezTo>
                  <a:pt x="4017" y="8578"/>
                  <a:pt x="3907" y="8617"/>
                  <a:pt x="3797" y="8617"/>
                </a:cubicBezTo>
                <a:cubicBezTo>
                  <a:pt x="3686" y="8617"/>
                  <a:pt x="3576" y="8578"/>
                  <a:pt x="3497" y="8499"/>
                </a:cubicBezTo>
                <a:lnTo>
                  <a:pt x="2048" y="7081"/>
                </a:lnTo>
                <a:lnTo>
                  <a:pt x="158" y="8972"/>
                </a:lnTo>
                <a:cubicBezTo>
                  <a:pt x="0" y="9129"/>
                  <a:pt x="0" y="9413"/>
                  <a:pt x="158" y="9570"/>
                </a:cubicBezTo>
                <a:lnTo>
                  <a:pt x="3056" y="12500"/>
                </a:lnTo>
                <a:cubicBezTo>
                  <a:pt x="3135" y="12579"/>
                  <a:pt x="3245" y="12618"/>
                  <a:pt x="3356" y="12618"/>
                </a:cubicBezTo>
                <a:cubicBezTo>
                  <a:pt x="3466" y="12618"/>
                  <a:pt x="3576" y="12579"/>
                  <a:pt x="3655" y="12500"/>
                </a:cubicBezTo>
                <a:lnTo>
                  <a:pt x="12508" y="3616"/>
                </a:lnTo>
                <a:cubicBezTo>
                  <a:pt x="12665" y="3458"/>
                  <a:pt x="12665" y="3206"/>
                  <a:pt x="12508" y="3049"/>
                </a:cubicBezTo>
                <a:lnTo>
                  <a:pt x="9578" y="119"/>
                </a:lnTo>
                <a:cubicBezTo>
                  <a:pt x="9499" y="40"/>
                  <a:pt x="9397" y="1"/>
                  <a:pt x="9294" y="1"/>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18" name="Google Shape;7918;p88"/>
          <p:cNvGrpSpPr/>
          <p:nvPr/>
        </p:nvGrpSpPr>
        <p:grpSpPr>
          <a:xfrm>
            <a:off x="1243246" y="1308054"/>
            <a:ext cx="429504" cy="370879"/>
            <a:chOff x="-42651700" y="3217825"/>
            <a:chExt cx="367600" cy="317425"/>
          </a:xfrm>
          <a:solidFill>
            <a:schemeClr val="accent1">
              <a:lumMod val="75000"/>
            </a:schemeClr>
          </a:solidFill>
        </p:grpSpPr>
        <p:sp>
          <p:nvSpPr>
            <p:cNvPr id="7919" name="Google Shape;7919;p88"/>
            <p:cNvSpPr/>
            <p:nvPr/>
          </p:nvSpPr>
          <p:spPr>
            <a:xfrm>
              <a:off x="-42651700" y="3239075"/>
              <a:ext cx="367600" cy="296175"/>
            </a:xfrm>
            <a:custGeom>
              <a:avLst/>
              <a:gdLst/>
              <a:ahLst/>
              <a:cxnLst/>
              <a:rect l="l" t="t" r="r" b="b"/>
              <a:pathLst>
                <a:path w="14704" h="11847" extrusionOk="0">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0" name="Google Shape;7920;p88"/>
            <p:cNvSpPr/>
            <p:nvPr/>
          </p:nvSpPr>
          <p:spPr>
            <a:xfrm>
              <a:off x="-42419600" y="3217825"/>
              <a:ext cx="106350" cy="106350"/>
            </a:xfrm>
            <a:custGeom>
              <a:avLst/>
              <a:gdLst/>
              <a:ahLst/>
              <a:cxnLst/>
              <a:rect l="l" t="t" r="r" b="b"/>
              <a:pathLst>
                <a:path w="4254" h="4254" extrusionOk="0">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1" name="Google Shape;7921;p88"/>
            <p:cNvSpPr/>
            <p:nvPr/>
          </p:nvSpPr>
          <p:spPr>
            <a:xfrm>
              <a:off x="-42623600" y="3218600"/>
              <a:ext cx="106350" cy="106375"/>
            </a:xfrm>
            <a:custGeom>
              <a:avLst/>
              <a:gdLst/>
              <a:ahLst/>
              <a:cxnLst/>
              <a:rect l="l" t="t" r="r" b="b"/>
              <a:pathLst>
                <a:path w="4254" h="4255" extrusionOk="0">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2" name="Google Shape;7922;p88"/>
            <p:cNvSpPr/>
            <p:nvPr/>
          </p:nvSpPr>
          <p:spPr>
            <a:xfrm>
              <a:off x="-42561375" y="3279250"/>
              <a:ext cx="185900" cy="186700"/>
            </a:xfrm>
            <a:custGeom>
              <a:avLst/>
              <a:gdLst/>
              <a:ahLst/>
              <a:cxnLst/>
              <a:rect l="l" t="t" r="r" b="b"/>
              <a:pathLst>
                <a:path w="7436" h="7468" extrusionOk="0">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23" name="Google Shape;7923;p88"/>
          <p:cNvGrpSpPr/>
          <p:nvPr/>
        </p:nvGrpSpPr>
        <p:grpSpPr>
          <a:xfrm>
            <a:off x="1278678" y="1747704"/>
            <a:ext cx="358640" cy="363226"/>
            <a:chOff x="-42617300" y="3587775"/>
            <a:chExt cx="306950" cy="310875"/>
          </a:xfrm>
          <a:solidFill>
            <a:schemeClr val="accent1">
              <a:lumMod val="75000"/>
            </a:schemeClr>
          </a:solidFill>
        </p:grpSpPr>
        <p:sp>
          <p:nvSpPr>
            <p:cNvPr id="7924" name="Google Shape;7924;p88"/>
            <p:cNvSpPr/>
            <p:nvPr/>
          </p:nvSpPr>
          <p:spPr>
            <a:xfrm>
              <a:off x="-42617300"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5" name="Google Shape;7925;p88"/>
            <p:cNvSpPr/>
            <p:nvPr/>
          </p:nvSpPr>
          <p:spPr>
            <a:xfrm>
              <a:off x="-42500725"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26" name="Google Shape;7926;p88"/>
          <p:cNvSpPr/>
          <p:nvPr/>
        </p:nvSpPr>
        <p:spPr>
          <a:xfrm>
            <a:off x="1275131" y="2186747"/>
            <a:ext cx="371785" cy="369974"/>
          </a:xfrm>
          <a:custGeom>
            <a:avLst/>
            <a:gdLst/>
            <a:ahLst/>
            <a:cxnLst/>
            <a:rect l="l" t="t" r="r" b="b"/>
            <a:pathLst>
              <a:path w="12728" h="12666" extrusionOk="0">
                <a:moveTo>
                  <a:pt x="1859" y="3308"/>
                </a:moveTo>
                <a:lnTo>
                  <a:pt x="1859" y="5230"/>
                </a:lnTo>
                <a:lnTo>
                  <a:pt x="882" y="5230"/>
                </a:lnTo>
                <a:lnTo>
                  <a:pt x="882" y="3308"/>
                </a:lnTo>
                <a:close/>
                <a:moveTo>
                  <a:pt x="5765" y="2458"/>
                </a:moveTo>
                <a:cubicBezTo>
                  <a:pt x="5860" y="2458"/>
                  <a:pt x="5986" y="2584"/>
                  <a:pt x="5986" y="2710"/>
                </a:cubicBezTo>
                <a:lnTo>
                  <a:pt x="5986" y="5230"/>
                </a:lnTo>
                <a:lnTo>
                  <a:pt x="2678" y="5230"/>
                </a:lnTo>
                <a:lnTo>
                  <a:pt x="2678" y="2710"/>
                </a:lnTo>
                <a:cubicBezTo>
                  <a:pt x="2678" y="2584"/>
                  <a:pt x="2772" y="2458"/>
                  <a:pt x="2930" y="2458"/>
                </a:cubicBezTo>
                <a:close/>
                <a:moveTo>
                  <a:pt x="9893" y="2458"/>
                </a:moveTo>
                <a:cubicBezTo>
                  <a:pt x="10019" y="2458"/>
                  <a:pt x="10113" y="2584"/>
                  <a:pt x="10113" y="2710"/>
                </a:cubicBezTo>
                <a:lnTo>
                  <a:pt x="10113" y="5230"/>
                </a:lnTo>
                <a:lnTo>
                  <a:pt x="6837" y="5230"/>
                </a:lnTo>
                <a:lnTo>
                  <a:pt x="6837" y="2710"/>
                </a:lnTo>
                <a:cubicBezTo>
                  <a:pt x="6805" y="2584"/>
                  <a:pt x="6900" y="2458"/>
                  <a:pt x="7057" y="2458"/>
                </a:cubicBezTo>
                <a:close/>
                <a:moveTo>
                  <a:pt x="11940" y="3308"/>
                </a:moveTo>
                <a:lnTo>
                  <a:pt x="11940" y="5230"/>
                </a:lnTo>
                <a:lnTo>
                  <a:pt x="10964" y="5230"/>
                </a:lnTo>
                <a:lnTo>
                  <a:pt x="10964" y="3308"/>
                </a:lnTo>
                <a:close/>
                <a:moveTo>
                  <a:pt x="7215" y="6900"/>
                </a:moveTo>
                <a:cubicBezTo>
                  <a:pt x="7435" y="6900"/>
                  <a:pt x="7656" y="7089"/>
                  <a:pt x="7656" y="7278"/>
                </a:cubicBezTo>
                <a:cubicBezTo>
                  <a:pt x="7656" y="7530"/>
                  <a:pt x="7435" y="7719"/>
                  <a:pt x="7215" y="7719"/>
                </a:cubicBezTo>
                <a:lnTo>
                  <a:pt x="5545" y="7719"/>
                </a:lnTo>
                <a:cubicBezTo>
                  <a:pt x="5324" y="7719"/>
                  <a:pt x="5135" y="7530"/>
                  <a:pt x="5135" y="7278"/>
                </a:cubicBezTo>
                <a:cubicBezTo>
                  <a:pt x="5135" y="7026"/>
                  <a:pt x="5324" y="6900"/>
                  <a:pt x="5545" y="6900"/>
                </a:cubicBezTo>
                <a:close/>
                <a:moveTo>
                  <a:pt x="3088" y="6900"/>
                </a:moveTo>
                <a:cubicBezTo>
                  <a:pt x="3749" y="6900"/>
                  <a:pt x="4285" y="7436"/>
                  <a:pt x="4348" y="8097"/>
                </a:cubicBezTo>
                <a:cubicBezTo>
                  <a:pt x="4348" y="8790"/>
                  <a:pt x="3781" y="9326"/>
                  <a:pt x="3088" y="9326"/>
                </a:cubicBezTo>
                <a:cubicBezTo>
                  <a:pt x="2394" y="9326"/>
                  <a:pt x="1859" y="8790"/>
                  <a:pt x="1859" y="8097"/>
                </a:cubicBezTo>
                <a:cubicBezTo>
                  <a:pt x="1859" y="7436"/>
                  <a:pt x="2394" y="6900"/>
                  <a:pt x="3088" y="6900"/>
                </a:cubicBezTo>
                <a:close/>
                <a:moveTo>
                  <a:pt x="7215" y="8570"/>
                </a:moveTo>
                <a:cubicBezTo>
                  <a:pt x="7435" y="8570"/>
                  <a:pt x="7656" y="8790"/>
                  <a:pt x="7656" y="8979"/>
                </a:cubicBezTo>
                <a:cubicBezTo>
                  <a:pt x="7656" y="9168"/>
                  <a:pt x="7435" y="9357"/>
                  <a:pt x="7215" y="9357"/>
                </a:cubicBezTo>
                <a:lnTo>
                  <a:pt x="5545" y="9357"/>
                </a:lnTo>
                <a:cubicBezTo>
                  <a:pt x="5324" y="9357"/>
                  <a:pt x="5135" y="9168"/>
                  <a:pt x="5135" y="8979"/>
                </a:cubicBezTo>
                <a:cubicBezTo>
                  <a:pt x="5135" y="8727"/>
                  <a:pt x="5324" y="8570"/>
                  <a:pt x="5545" y="8570"/>
                </a:cubicBezTo>
                <a:close/>
                <a:moveTo>
                  <a:pt x="9790" y="6930"/>
                </a:moveTo>
                <a:cubicBezTo>
                  <a:pt x="10428" y="6930"/>
                  <a:pt x="10964" y="7456"/>
                  <a:pt x="10964" y="8160"/>
                </a:cubicBezTo>
                <a:cubicBezTo>
                  <a:pt x="10964" y="8822"/>
                  <a:pt x="10397" y="9357"/>
                  <a:pt x="9735" y="9357"/>
                </a:cubicBezTo>
                <a:cubicBezTo>
                  <a:pt x="9073" y="9357"/>
                  <a:pt x="8506" y="8822"/>
                  <a:pt x="8506" y="8160"/>
                </a:cubicBezTo>
                <a:cubicBezTo>
                  <a:pt x="8506" y="7467"/>
                  <a:pt x="9073" y="6931"/>
                  <a:pt x="9735" y="6931"/>
                </a:cubicBezTo>
                <a:cubicBezTo>
                  <a:pt x="9754" y="6931"/>
                  <a:pt x="9772" y="6930"/>
                  <a:pt x="9790" y="6930"/>
                </a:cubicBezTo>
                <a:close/>
                <a:moveTo>
                  <a:pt x="3875" y="0"/>
                </a:moveTo>
                <a:cubicBezTo>
                  <a:pt x="2709" y="0"/>
                  <a:pt x="1827" y="946"/>
                  <a:pt x="1764" y="2080"/>
                </a:cubicBezTo>
                <a:lnTo>
                  <a:pt x="1764" y="2458"/>
                </a:lnTo>
                <a:lnTo>
                  <a:pt x="410" y="2458"/>
                </a:lnTo>
                <a:cubicBezTo>
                  <a:pt x="158" y="2458"/>
                  <a:pt x="0" y="2678"/>
                  <a:pt x="0" y="2899"/>
                </a:cubicBezTo>
                <a:lnTo>
                  <a:pt x="0" y="5671"/>
                </a:lnTo>
                <a:cubicBezTo>
                  <a:pt x="32" y="5860"/>
                  <a:pt x="252" y="6049"/>
                  <a:pt x="473" y="6049"/>
                </a:cubicBezTo>
                <a:lnTo>
                  <a:pt x="1449" y="6049"/>
                </a:lnTo>
                <a:cubicBezTo>
                  <a:pt x="1197" y="6427"/>
                  <a:pt x="1040" y="6837"/>
                  <a:pt x="1040" y="7278"/>
                </a:cubicBezTo>
                <a:lnTo>
                  <a:pt x="1040" y="9767"/>
                </a:lnTo>
                <a:cubicBezTo>
                  <a:pt x="1040" y="10302"/>
                  <a:pt x="1386" y="10744"/>
                  <a:pt x="1859" y="10933"/>
                </a:cubicBezTo>
                <a:lnTo>
                  <a:pt x="1859" y="12256"/>
                </a:lnTo>
                <a:cubicBezTo>
                  <a:pt x="1859" y="12476"/>
                  <a:pt x="2048" y="12665"/>
                  <a:pt x="2300" y="12665"/>
                </a:cubicBezTo>
                <a:lnTo>
                  <a:pt x="3938" y="12665"/>
                </a:lnTo>
                <a:cubicBezTo>
                  <a:pt x="4190" y="12665"/>
                  <a:pt x="4348" y="12476"/>
                  <a:pt x="4348" y="12256"/>
                </a:cubicBezTo>
                <a:lnTo>
                  <a:pt x="4348" y="10996"/>
                </a:lnTo>
                <a:lnTo>
                  <a:pt x="8475" y="10996"/>
                </a:lnTo>
                <a:lnTo>
                  <a:pt x="8475" y="12256"/>
                </a:lnTo>
                <a:cubicBezTo>
                  <a:pt x="8475" y="12476"/>
                  <a:pt x="8664" y="12665"/>
                  <a:pt x="8884" y="12665"/>
                </a:cubicBezTo>
                <a:lnTo>
                  <a:pt x="10523" y="12665"/>
                </a:lnTo>
                <a:cubicBezTo>
                  <a:pt x="10775" y="12665"/>
                  <a:pt x="10901" y="12476"/>
                  <a:pt x="10901" y="12256"/>
                </a:cubicBezTo>
                <a:lnTo>
                  <a:pt x="10901" y="10933"/>
                </a:lnTo>
                <a:cubicBezTo>
                  <a:pt x="11373" y="10775"/>
                  <a:pt x="11751" y="10302"/>
                  <a:pt x="11751" y="9767"/>
                </a:cubicBezTo>
                <a:lnTo>
                  <a:pt x="11751" y="7278"/>
                </a:lnTo>
                <a:cubicBezTo>
                  <a:pt x="11751" y="6805"/>
                  <a:pt x="11594" y="6364"/>
                  <a:pt x="11310" y="6049"/>
                </a:cubicBezTo>
                <a:lnTo>
                  <a:pt x="12287" y="6049"/>
                </a:lnTo>
                <a:cubicBezTo>
                  <a:pt x="12539" y="6049"/>
                  <a:pt x="12728" y="5860"/>
                  <a:pt x="12728" y="5671"/>
                </a:cubicBezTo>
                <a:lnTo>
                  <a:pt x="12728" y="2899"/>
                </a:lnTo>
                <a:cubicBezTo>
                  <a:pt x="12728" y="2678"/>
                  <a:pt x="12539" y="2458"/>
                  <a:pt x="12287" y="2458"/>
                </a:cubicBezTo>
                <a:lnTo>
                  <a:pt x="10901" y="2458"/>
                </a:lnTo>
                <a:lnTo>
                  <a:pt x="10901" y="2080"/>
                </a:lnTo>
                <a:cubicBezTo>
                  <a:pt x="10901" y="946"/>
                  <a:pt x="9987" y="32"/>
                  <a:pt x="8821"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27" name="Google Shape;7927;p88"/>
          <p:cNvGrpSpPr/>
          <p:nvPr/>
        </p:nvGrpSpPr>
        <p:grpSpPr>
          <a:xfrm>
            <a:off x="3450506" y="1332445"/>
            <a:ext cx="376926" cy="370324"/>
            <a:chOff x="-40748275" y="3238700"/>
            <a:chExt cx="322600" cy="316950"/>
          </a:xfrm>
          <a:solidFill>
            <a:schemeClr val="accent1">
              <a:lumMod val="75000"/>
            </a:schemeClr>
          </a:solidFill>
        </p:grpSpPr>
        <p:sp>
          <p:nvSpPr>
            <p:cNvPr id="7928" name="Google Shape;7928;p88"/>
            <p:cNvSpPr/>
            <p:nvPr/>
          </p:nvSpPr>
          <p:spPr>
            <a:xfrm>
              <a:off x="-40709675" y="3273750"/>
              <a:ext cx="84300" cy="84300"/>
            </a:xfrm>
            <a:custGeom>
              <a:avLst/>
              <a:gdLst/>
              <a:ahLst/>
              <a:cxnLst/>
              <a:rect l="l" t="t" r="r" b="b"/>
              <a:pathLst>
                <a:path w="3372" h="3372" extrusionOk="0">
                  <a:moveTo>
                    <a:pt x="2710" y="0"/>
                  </a:moveTo>
                  <a:lnTo>
                    <a:pt x="1" y="2710"/>
                  </a:lnTo>
                  <a:lnTo>
                    <a:pt x="694" y="3371"/>
                  </a:lnTo>
                  <a:lnTo>
                    <a:pt x="3372" y="662"/>
                  </a:lnTo>
                  <a:lnTo>
                    <a:pt x="271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9" name="Google Shape;7929;p88"/>
            <p:cNvSpPr/>
            <p:nvPr/>
          </p:nvSpPr>
          <p:spPr>
            <a:xfrm>
              <a:off x="-40578925" y="3247175"/>
              <a:ext cx="151250" cy="149475"/>
            </a:xfrm>
            <a:custGeom>
              <a:avLst/>
              <a:gdLst/>
              <a:ahLst/>
              <a:cxn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0" name="Google Shape;7930;p88"/>
            <p:cNvSpPr/>
            <p:nvPr/>
          </p:nvSpPr>
          <p:spPr>
            <a:xfrm>
              <a:off x="-40678175" y="3305250"/>
              <a:ext cx="213475" cy="213475"/>
            </a:xfrm>
            <a:custGeom>
              <a:avLst/>
              <a:gdLst/>
              <a:ahLst/>
              <a:cxnLst/>
              <a:rect l="l" t="t" r="r" b="b"/>
              <a:pathLst>
                <a:path w="8539" h="8539" extrusionOk="0">
                  <a:moveTo>
                    <a:pt x="2679" y="0"/>
                  </a:moveTo>
                  <a:lnTo>
                    <a:pt x="1" y="2678"/>
                  </a:lnTo>
                  <a:lnTo>
                    <a:pt x="5861" y="8538"/>
                  </a:lnTo>
                  <a:lnTo>
                    <a:pt x="8539" y="5860"/>
                  </a:lnTo>
                  <a:lnTo>
                    <a:pt x="267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1" name="Google Shape;7931;p88"/>
            <p:cNvSpPr/>
            <p:nvPr/>
          </p:nvSpPr>
          <p:spPr>
            <a:xfrm>
              <a:off x="-40513550" y="3469850"/>
              <a:ext cx="87875" cy="85800"/>
            </a:xfrm>
            <a:custGeom>
              <a:avLst/>
              <a:gdLst/>
              <a:ahLst/>
              <a:cxn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2" name="Google Shape;7932;p88"/>
            <p:cNvSpPr/>
            <p:nvPr/>
          </p:nvSpPr>
          <p:spPr>
            <a:xfrm>
              <a:off x="-40738025" y="3404500"/>
              <a:ext cx="150450" cy="149475"/>
            </a:xfrm>
            <a:custGeom>
              <a:avLst/>
              <a:gdLst/>
              <a:ahLst/>
              <a:cxn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3" name="Google Shape;7933;p88"/>
            <p:cNvSpPr/>
            <p:nvPr/>
          </p:nvSpPr>
          <p:spPr>
            <a:xfrm>
              <a:off x="-40748275" y="3238700"/>
              <a:ext cx="92175" cy="87850"/>
            </a:xfrm>
            <a:custGeom>
              <a:avLst/>
              <a:gdLst/>
              <a:ahLst/>
              <a:cxnLst/>
              <a:rect l="l" t="t" r="r" b="b"/>
              <a:pathLst>
                <a:path w="3687" h="3514"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34" name="Google Shape;7934;p88"/>
          <p:cNvGrpSpPr/>
          <p:nvPr/>
        </p:nvGrpSpPr>
        <p:grpSpPr>
          <a:xfrm>
            <a:off x="3453062" y="1800429"/>
            <a:ext cx="371814" cy="338690"/>
            <a:chOff x="-40745125" y="3632900"/>
            <a:chExt cx="318225" cy="289875"/>
          </a:xfrm>
          <a:solidFill>
            <a:schemeClr val="accent1">
              <a:lumMod val="75000"/>
            </a:schemeClr>
          </a:solidFill>
        </p:grpSpPr>
        <p:sp>
          <p:nvSpPr>
            <p:cNvPr id="7935" name="Google Shape;7935;p88"/>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6" name="Google Shape;7936;p88"/>
            <p:cNvSpPr/>
            <p:nvPr/>
          </p:nvSpPr>
          <p:spPr>
            <a:xfrm>
              <a:off x="-40508050" y="3736075"/>
              <a:ext cx="21300" cy="82725"/>
            </a:xfrm>
            <a:custGeom>
              <a:avLst/>
              <a:gdLst/>
              <a:ahLst/>
              <a:cxnLst/>
              <a:rect l="l" t="t" r="r" b="b"/>
              <a:pathLst>
                <a:path w="852" h="3309" extrusionOk="0">
                  <a:moveTo>
                    <a:pt x="1" y="1"/>
                  </a:moveTo>
                  <a:lnTo>
                    <a:pt x="1" y="3309"/>
                  </a:lnTo>
                  <a:lnTo>
                    <a:pt x="852" y="3309"/>
                  </a:lnTo>
                  <a:lnTo>
                    <a:pt x="85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7" name="Google Shape;7937;p88"/>
            <p:cNvSpPr/>
            <p:nvPr/>
          </p:nvSpPr>
          <p:spPr>
            <a:xfrm>
              <a:off x="-40466300"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8" name="Google Shape;7938;p88"/>
            <p:cNvSpPr/>
            <p:nvPr/>
          </p:nvSpPr>
          <p:spPr>
            <a:xfrm>
              <a:off x="-40723050"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9" name="Google Shape;7939;p88"/>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0" name="Google Shape;7940;p88"/>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1" name="Google Shape;7941;p88"/>
            <p:cNvSpPr/>
            <p:nvPr/>
          </p:nvSpPr>
          <p:spPr>
            <a:xfrm>
              <a:off x="-40745125" y="3840050"/>
              <a:ext cx="43350" cy="82725"/>
            </a:xfrm>
            <a:custGeom>
              <a:avLst/>
              <a:gdLst/>
              <a:ahLst/>
              <a:cxnLst/>
              <a:rect l="l" t="t" r="r" b="b"/>
              <a:pathLst>
                <a:path w="1734"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42" name="Google Shape;7942;p88"/>
          <p:cNvGrpSpPr/>
          <p:nvPr/>
        </p:nvGrpSpPr>
        <p:grpSpPr>
          <a:xfrm>
            <a:off x="3457209" y="2211639"/>
            <a:ext cx="363518" cy="370178"/>
            <a:chOff x="-40742750" y="3972175"/>
            <a:chExt cx="311125" cy="316825"/>
          </a:xfrm>
          <a:solidFill>
            <a:schemeClr val="accent1">
              <a:lumMod val="75000"/>
            </a:schemeClr>
          </a:solidFill>
        </p:grpSpPr>
        <p:sp>
          <p:nvSpPr>
            <p:cNvPr id="7943" name="Google Shape;7943;p88"/>
            <p:cNvSpPr/>
            <p:nvPr/>
          </p:nvSpPr>
          <p:spPr>
            <a:xfrm>
              <a:off x="-40699425" y="4118075"/>
              <a:ext cx="226850" cy="101625"/>
            </a:xfrm>
            <a:custGeom>
              <a:avLst/>
              <a:gdLst/>
              <a:ahLst/>
              <a:cxnLst/>
              <a:rect l="l" t="t" r="r" b="b"/>
              <a:pathLst>
                <a:path w="9074" h="4065" extrusionOk="0">
                  <a:moveTo>
                    <a:pt x="0" y="0"/>
                  </a:moveTo>
                  <a:lnTo>
                    <a:pt x="0" y="2017"/>
                  </a:lnTo>
                  <a:cubicBezTo>
                    <a:pt x="0" y="3529"/>
                    <a:pt x="2741" y="4065"/>
                    <a:pt x="4505" y="4065"/>
                  </a:cubicBezTo>
                  <a:cubicBezTo>
                    <a:pt x="6774" y="4065"/>
                    <a:pt x="9074" y="3371"/>
                    <a:pt x="9074" y="2017"/>
                  </a:cubicBezTo>
                  <a:lnTo>
                    <a:pt x="9074" y="0"/>
                  </a:lnTo>
                  <a:lnTo>
                    <a:pt x="5135" y="2237"/>
                  </a:lnTo>
                  <a:cubicBezTo>
                    <a:pt x="4953" y="2359"/>
                    <a:pt x="4748" y="2415"/>
                    <a:pt x="4546" y="2415"/>
                  </a:cubicBezTo>
                  <a:cubicBezTo>
                    <a:pt x="4330" y="2415"/>
                    <a:pt x="4117" y="2351"/>
                    <a:pt x="3938" y="2237"/>
                  </a:cubicBezTo>
                  <a:cubicBezTo>
                    <a:pt x="3623" y="2048"/>
                    <a:pt x="315" y="221"/>
                    <a:pt x="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4" name="Google Shape;7944;p88"/>
            <p:cNvSpPr/>
            <p:nvPr/>
          </p:nvSpPr>
          <p:spPr>
            <a:xfrm>
              <a:off x="-40742750" y="3972175"/>
              <a:ext cx="311125" cy="316825"/>
            </a:xfrm>
            <a:custGeom>
              <a:avLst/>
              <a:gdLst/>
              <a:ahLst/>
              <a:cxnLst/>
              <a:rect l="l" t="t" r="r" b="b"/>
              <a:pathLst>
                <a:path w="12445" h="12673" extrusionOk="0">
                  <a:moveTo>
                    <a:pt x="6254" y="0"/>
                  </a:moveTo>
                  <a:cubicBezTo>
                    <a:pt x="6183" y="0"/>
                    <a:pt x="6112" y="24"/>
                    <a:pt x="6049" y="71"/>
                  </a:cubicBezTo>
                  <a:lnTo>
                    <a:pt x="284" y="3379"/>
                  </a:lnTo>
                  <a:cubicBezTo>
                    <a:pt x="0" y="3537"/>
                    <a:pt x="0" y="3915"/>
                    <a:pt x="284" y="4072"/>
                  </a:cubicBezTo>
                  <a:lnTo>
                    <a:pt x="6049" y="7380"/>
                  </a:lnTo>
                  <a:cubicBezTo>
                    <a:pt x="6112" y="7427"/>
                    <a:pt x="6183" y="7451"/>
                    <a:pt x="6254" y="7451"/>
                  </a:cubicBezTo>
                  <a:cubicBezTo>
                    <a:pt x="6325" y="7451"/>
                    <a:pt x="6396" y="7427"/>
                    <a:pt x="6459" y="7380"/>
                  </a:cubicBezTo>
                  <a:cubicBezTo>
                    <a:pt x="11374" y="4545"/>
                    <a:pt x="11626" y="4419"/>
                    <a:pt x="11626" y="4419"/>
                  </a:cubicBezTo>
                  <a:lnTo>
                    <a:pt x="11626" y="12263"/>
                  </a:lnTo>
                  <a:cubicBezTo>
                    <a:pt x="11657" y="12515"/>
                    <a:pt x="11846" y="12673"/>
                    <a:pt x="12035" y="12673"/>
                  </a:cubicBezTo>
                  <a:cubicBezTo>
                    <a:pt x="12287" y="12673"/>
                    <a:pt x="12445" y="12452"/>
                    <a:pt x="12445" y="12263"/>
                  </a:cubicBezTo>
                  <a:lnTo>
                    <a:pt x="12445" y="3726"/>
                  </a:lnTo>
                  <a:cubicBezTo>
                    <a:pt x="12445" y="3568"/>
                    <a:pt x="12319" y="3411"/>
                    <a:pt x="12256" y="3379"/>
                  </a:cubicBezTo>
                  <a:lnTo>
                    <a:pt x="6459" y="71"/>
                  </a:lnTo>
                  <a:cubicBezTo>
                    <a:pt x="6396" y="24"/>
                    <a:pt x="6325" y="0"/>
                    <a:pt x="625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45" name="Google Shape;7945;p88"/>
          <p:cNvGrpSpPr/>
          <p:nvPr/>
        </p:nvGrpSpPr>
        <p:grpSpPr>
          <a:xfrm>
            <a:off x="2239871" y="2661807"/>
            <a:ext cx="266892" cy="369974"/>
            <a:chOff x="-38860325" y="3221750"/>
            <a:chExt cx="228425" cy="316650"/>
          </a:xfrm>
          <a:solidFill>
            <a:schemeClr val="accent1">
              <a:lumMod val="75000"/>
            </a:schemeClr>
          </a:solidFill>
        </p:grpSpPr>
        <p:sp>
          <p:nvSpPr>
            <p:cNvPr id="7946" name="Google Shape;7946;p88"/>
            <p:cNvSpPr/>
            <p:nvPr/>
          </p:nvSpPr>
          <p:spPr>
            <a:xfrm>
              <a:off x="-38735875" y="3222550"/>
              <a:ext cx="103975" cy="123675"/>
            </a:xfrm>
            <a:custGeom>
              <a:avLst/>
              <a:gdLst/>
              <a:ahLst/>
              <a:cxnLst/>
              <a:rect l="l" t="t" r="r" b="b"/>
              <a:pathLst>
                <a:path w="4159" h="4947" extrusionOk="0">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7" name="Google Shape;7947;p88"/>
            <p:cNvSpPr/>
            <p:nvPr/>
          </p:nvSpPr>
          <p:spPr>
            <a:xfrm>
              <a:off x="-38756375" y="3302875"/>
              <a:ext cx="22075" cy="63050"/>
            </a:xfrm>
            <a:custGeom>
              <a:avLst/>
              <a:gdLst/>
              <a:ahLst/>
              <a:cxnLst/>
              <a:rect l="l" t="t" r="r" b="b"/>
              <a:pathLst>
                <a:path w="883" h="2522" extrusionOk="0">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8" name="Google Shape;7948;p88"/>
            <p:cNvSpPr/>
            <p:nvPr/>
          </p:nvSpPr>
          <p:spPr>
            <a:xfrm>
              <a:off x="-38859550" y="3221750"/>
              <a:ext cx="103200" cy="122900"/>
            </a:xfrm>
            <a:custGeom>
              <a:avLst/>
              <a:gdLst/>
              <a:ahLst/>
              <a:cxnLst/>
              <a:rect l="l" t="t" r="r" b="b"/>
              <a:pathLst>
                <a:path w="4128" h="4916" extrusionOk="0">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9" name="Google Shape;7949;p88"/>
            <p:cNvSpPr/>
            <p:nvPr/>
          </p:nvSpPr>
          <p:spPr>
            <a:xfrm>
              <a:off x="-38860325" y="3367475"/>
              <a:ext cx="228425" cy="170925"/>
            </a:xfrm>
            <a:custGeom>
              <a:avLst/>
              <a:gdLst/>
              <a:ahLst/>
              <a:cxnLst/>
              <a:rect l="l" t="t" r="r" b="b"/>
              <a:pathLst>
                <a:path w="9137" h="6837" extrusionOk="0">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50" name="Google Shape;7950;p88"/>
          <p:cNvGrpSpPr/>
          <p:nvPr/>
        </p:nvGrpSpPr>
        <p:grpSpPr>
          <a:xfrm>
            <a:off x="2190678" y="3123864"/>
            <a:ext cx="380081" cy="367111"/>
            <a:chOff x="-38905225" y="3591875"/>
            <a:chExt cx="325300" cy="314200"/>
          </a:xfrm>
          <a:solidFill>
            <a:schemeClr val="accent1">
              <a:lumMod val="75000"/>
            </a:schemeClr>
          </a:solidFill>
        </p:grpSpPr>
        <p:sp>
          <p:nvSpPr>
            <p:cNvPr id="7951" name="Google Shape;7951;p88"/>
            <p:cNvSpPr/>
            <p:nvPr/>
          </p:nvSpPr>
          <p:spPr>
            <a:xfrm>
              <a:off x="-38716975" y="3591875"/>
              <a:ext cx="137050" cy="131625"/>
            </a:xfrm>
            <a:custGeom>
              <a:avLst/>
              <a:gdLst/>
              <a:ahLst/>
              <a:cxnLst/>
              <a:rect l="l" t="t" r="r" b="b"/>
              <a:pathLst>
                <a:path w="5482" h="5265" extrusionOk="0">
                  <a:moveTo>
                    <a:pt x="1543" y="1"/>
                  </a:moveTo>
                  <a:cubicBezTo>
                    <a:pt x="987" y="1"/>
                    <a:pt x="447" y="38"/>
                    <a:pt x="0" y="98"/>
                  </a:cubicBezTo>
                  <a:lnTo>
                    <a:pt x="5167" y="5265"/>
                  </a:lnTo>
                  <a:cubicBezTo>
                    <a:pt x="5482" y="3311"/>
                    <a:pt x="5198" y="1326"/>
                    <a:pt x="4568" y="696"/>
                  </a:cubicBezTo>
                  <a:cubicBezTo>
                    <a:pt x="4029" y="178"/>
                    <a:pt x="2751" y="1"/>
                    <a:pt x="154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2" name="Google Shape;7952;p88"/>
            <p:cNvSpPr/>
            <p:nvPr/>
          </p:nvSpPr>
          <p:spPr>
            <a:xfrm>
              <a:off x="-38905225" y="3774675"/>
              <a:ext cx="137075" cy="131400"/>
            </a:xfrm>
            <a:custGeom>
              <a:avLst/>
              <a:gdLst/>
              <a:ahLst/>
              <a:cxnLst/>
              <a:rect l="l" t="t" r="r" b="b"/>
              <a:pathLst>
                <a:path w="5483" h="5256" extrusionOk="0">
                  <a:moveTo>
                    <a:pt x="316" y="0"/>
                  </a:moveTo>
                  <a:lnTo>
                    <a:pt x="316" y="0"/>
                  </a:lnTo>
                  <a:cubicBezTo>
                    <a:pt x="0" y="1922"/>
                    <a:pt x="253" y="3907"/>
                    <a:pt x="914" y="4569"/>
                  </a:cubicBezTo>
                  <a:cubicBezTo>
                    <a:pt x="1376" y="5031"/>
                    <a:pt x="2601" y="5256"/>
                    <a:pt x="3967" y="5256"/>
                  </a:cubicBezTo>
                  <a:cubicBezTo>
                    <a:pt x="4464" y="5256"/>
                    <a:pt x="4979" y="5226"/>
                    <a:pt x="5482" y="5167"/>
                  </a:cubicBezTo>
                  <a:lnTo>
                    <a:pt x="31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3" name="Google Shape;7953;p88"/>
            <p:cNvSpPr/>
            <p:nvPr/>
          </p:nvSpPr>
          <p:spPr>
            <a:xfrm>
              <a:off x="-38891050" y="3599025"/>
              <a:ext cx="298525" cy="300900"/>
            </a:xfrm>
            <a:custGeom>
              <a:avLst/>
              <a:gdLst/>
              <a:ahLst/>
              <a:cxnLst/>
              <a:rect l="l" t="t" r="r" b="b"/>
              <a:pathLst>
                <a:path w="11941" h="12036" extrusionOk="0">
                  <a:moveTo>
                    <a:pt x="6349" y="2687"/>
                  </a:moveTo>
                  <a:cubicBezTo>
                    <a:pt x="6459" y="2687"/>
                    <a:pt x="6569" y="2726"/>
                    <a:pt x="6648" y="2805"/>
                  </a:cubicBezTo>
                  <a:lnTo>
                    <a:pt x="7593" y="3750"/>
                  </a:lnTo>
                  <a:lnTo>
                    <a:pt x="7719" y="3655"/>
                  </a:lnTo>
                  <a:cubicBezTo>
                    <a:pt x="7798" y="3577"/>
                    <a:pt x="7908" y="3537"/>
                    <a:pt x="8019" y="3537"/>
                  </a:cubicBezTo>
                  <a:cubicBezTo>
                    <a:pt x="8129" y="3537"/>
                    <a:pt x="8239" y="3577"/>
                    <a:pt x="8318" y="3655"/>
                  </a:cubicBezTo>
                  <a:cubicBezTo>
                    <a:pt x="8475" y="3813"/>
                    <a:pt x="8475" y="4065"/>
                    <a:pt x="8318" y="4222"/>
                  </a:cubicBezTo>
                  <a:lnTo>
                    <a:pt x="8192" y="4348"/>
                  </a:lnTo>
                  <a:lnTo>
                    <a:pt x="9137" y="5294"/>
                  </a:lnTo>
                  <a:cubicBezTo>
                    <a:pt x="9295" y="5451"/>
                    <a:pt x="9295" y="5735"/>
                    <a:pt x="9137" y="5892"/>
                  </a:cubicBezTo>
                  <a:cubicBezTo>
                    <a:pt x="9058" y="5971"/>
                    <a:pt x="8948" y="6010"/>
                    <a:pt x="8838" y="6010"/>
                  </a:cubicBezTo>
                  <a:cubicBezTo>
                    <a:pt x="8727" y="6010"/>
                    <a:pt x="8617" y="5971"/>
                    <a:pt x="8538" y="5892"/>
                  </a:cubicBezTo>
                  <a:lnTo>
                    <a:pt x="7593" y="4947"/>
                  </a:lnTo>
                  <a:lnTo>
                    <a:pt x="6522" y="6018"/>
                  </a:lnTo>
                  <a:lnTo>
                    <a:pt x="7467" y="6963"/>
                  </a:lnTo>
                  <a:cubicBezTo>
                    <a:pt x="7625" y="7089"/>
                    <a:pt x="7625" y="7373"/>
                    <a:pt x="7467" y="7530"/>
                  </a:cubicBezTo>
                  <a:cubicBezTo>
                    <a:pt x="7388" y="7609"/>
                    <a:pt x="7286" y="7649"/>
                    <a:pt x="7184" y="7649"/>
                  </a:cubicBezTo>
                  <a:cubicBezTo>
                    <a:pt x="7081" y="7649"/>
                    <a:pt x="6979" y="7609"/>
                    <a:pt x="6900" y="7530"/>
                  </a:cubicBezTo>
                  <a:lnTo>
                    <a:pt x="5955" y="6585"/>
                  </a:lnTo>
                  <a:lnTo>
                    <a:pt x="4884" y="7656"/>
                  </a:lnTo>
                  <a:lnTo>
                    <a:pt x="5829" y="8602"/>
                  </a:lnTo>
                  <a:cubicBezTo>
                    <a:pt x="5987" y="8759"/>
                    <a:pt x="5987" y="9043"/>
                    <a:pt x="5829" y="9200"/>
                  </a:cubicBezTo>
                  <a:cubicBezTo>
                    <a:pt x="5750" y="9279"/>
                    <a:pt x="5640" y="9318"/>
                    <a:pt x="5530" y="9318"/>
                  </a:cubicBezTo>
                  <a:cubicBezTo>
                    <a:pt x="5419" y="9318"/>
                    <a:pt x="5309" y="9279"/>
                    <a:pt x="5230" y="9200"/>
                  </a:cubicBezTo>
                  <a:lnTo>
                    <a:pt x="4285" y="8255"/>
                  </a:lnTo>
                  <a:lnTo>
                    <a:pt x="4159" y="8381"/>
                  </a:lnTo>
                  <a:cubicBezTo>
                    <a:pt x="4080" y="8460"/>
                    <a:pt x="3978" y="8499"/>
                    <a:pt x="3876" y="8499"/>
                  </a:cubicBezTo>
                  <a:cubicBezTo>
                    <a:pt x="3773" y="8499"/>
                    <a:pt x="3671" y="8460"/>
                    <a:pt x="3592" y="8381"/>
                  </a:cubicBezTo>
                  <a:cubicBezTo>
                    <a:pt x="3435" y="8224"/>
                    <a:pt x="3435" y="7940"/>
                    <a:pt x="3592" y="7782"/>
                  </a:cubicBezTo>
                  <a:lnTo>
                    <a:pt x="3687" y="7656"/>
                  </a:lnTo>
                  <a:lnTo>
                    <a:pt x="2742" y="6711"/>
                  </a:lnTo>
                  <a:cubicBezTo>
                    <a:pt x="2584" y="6554"/>
                    <a:pt x="2584" y="6270"/>
                    <a:pt x="2742" y="6113"/>
                  </a:cubicBezTo>
                  <a:cubicBezTo>
                    <a:pt x="2820" y="6034"/>
                    <a:pt x="2931" y="5995"/>
                    <a:pt x="3041" y="5995"/>
                  </a:cubicBezTo>
                  <a:cubicBezTo>
                    <a:pt x="3151" y="5995"/>
                    <a:pt x="3261" y="6034"/>
                    <a:pt x="3340" y="6113"/>
                  </a:cubicBezTo>
                  <a:lnTo>
                    <a:pt x="4285" y="7058"/>
                  </a:lnTo>
                  <a:lnTo>
                    <a:pt x="5356" y="6018"/>
                  </a:lnTo>
                  <a:lnTo>
                    <a:pt x="4411" y="5073"/>
                  </a:lnTo>
                  <a:cubicBezTo>
                    <a:pt x="4254" y="4916"/>
                    <a:pt x="4254" y="4632"/>
                    <a:pt x="4411" y="4474"/>
                  </a:cubicBezTo>
                  <a:cubicBezTo>
                    <a:pt x="4490" y="4396"/>
                    <a:pt x="4600" y="4356"/>
                    <a:pt x="4711" y="4356"/>
                  </a:cubicBezTo>
                  <a:cubicBezTo>
                    <a:pt x="4821" y="4356"/>
                    <a:pt x="4931" y="4396"/>
                    <a:pt x="5010" y="4474"/>
                  </a:cubicBezTo>
                  <a:lnTo>
                    <a:pt x="5955" y="5420"/>
                  </a:lnTo>
                  <a:lnTo>
                    <a:pt x="6995" y="4348"/>
                  </a:lnTo>
                  <a:lnTo>
                    <a:pt x="6050" y="3403"/>
                  </a:lnTo>
                  <a:cubicBezTo>
                    <a:pt x="5892" y="3246"/>
                    <a:pt x="5892" y="2962"/>
                    <a:pt x="6050" y="2805"/>
                  </a:cubicBezTo>
                  <a:cubicBezTo>
                    <a:pt x="6128" y="2726"/>
                    <a:pt x="6239" y="2687"/>
                    <a:pt x="6349" y="2687"/>
                  </a:cubicBezTo>
                  <a:close/>
                  <a:moveTo>
                    <a:pt x="5987" y="1"/>
                  </a:moveTo>
                  <a:cubicBezTo>
                    <a:pt x="2805" y="757"/>
                    <a:pt x="788" y="3025"/>
                    <a:pt x="1" y="6081"/>
                  </a:cubicBezTo>
                  <a:lnTo>
                    <a:pt x="5955" y="12036"/>
                  </a:lnTo>
                  <a:cubicBezTo>
                    <a:pt x="9106" y="11248"/>
                    <a:pt x="11153" y="9043"/>
                    <a:pt x="11941" y="5955"/>
                  </a:cubicBezTo>
                  <a:lnTo>
                    <a:pt x="598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54" name="Google Shape;7954;p88"/>
          <p:cNvSpPr/>
          <p:nvPr/>
        </p:nvSpPr>
        <p:spPr>
          <a:xfrm>
            <a:off x="2198491" y="3633642"/>
            <a:ext cx="369974" cy="312927"/>
          </a:xfrm>
          <a:custGeom>
            <a:avLst/>
            <a:gdLst/>
            <a:ahLst/>
            <a:cxnLst/>
            <a:rect l="l" t="t" r="r" b="b"/>
            <a:pathLst>
              <a:path w="12666" h="10713" extrusionOk="0">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55" name="Google Shape;7955;p88"/>
          <p:cNvGrpSpPr/>
          <p:nvPr/>
        </p:nvGrpSpPr>
        <p:grpSpPr>
          <a:xfrm>
            <a:off x="3997427" y="3108944"/>
            <a:ext cx="290815" cy="369740"/>
            <a:chOff x="-37370925" y="3579105"/>
            <a:chExt cx="248900" cy="316450"/>
          </a:xfrm>
          <a:solidFill>
            <a:schemeClr val="accent1">
              <a:lumMod val="75000"/>
            </a:schemeClr>
          </a:solidFill>
        </p:grpSpPr>
        <p:sp>
          <p:nvSpPr>
            <p:cNvPr id="7956" name="Google Shape;7956;p88"/>
            <p:cNvSpPr/>
            <p:nvPr/>
          </p:nvSpPr>
          <p:spPr>
            <a:xfrm>
              <a:off x="-37268550" y="3671055"/>
              <a:ext cx="83525" cy="82525"/>
            </a:xfrm>
            <a:custGeom>
              <a:avLst/>
              <a:gdLst/>
              <a:ahLst/>
              <a:cxnLst/>
              <a:rect l="l" t="t" r="r" b="b"/>
              <a:pathLst>
                <a:path w="3341" h="3301" extrusionOk="0">
                  <a:moveTo>
                    <a:pt x="2238" y="1"/>
                  </a:moveTo>
                  <a:lnTo>
                    <a:pt x="1" y="2237"/>
                  </a:lnTo>
                  <a:lnTo>
                    <a:pt x="946" y="3183"/>
                  </a:lnTo>
                  <a:cubicBezTo>
                    <a:pt x="1040" y="3261"/>
                    <a:pt x="1151" y="3301"/>
                    <a:pt x="1257" y="3301"/>
                  </a:cubicBezTo>
                  <a:cubicBezTo>
                    <a:pt x="1363" y="3301"/>
                    <a:pt x="1466" y="3261"/>
                    <a:pt x="1545" y="3183"/>
                  </a:cubicBezTo>
                  <a:lnTo>
                    <a:pt x="3183" y="1544"/>
                  </a:lnTo>
                  <a:cubicBezTo>
                    <a:pt x="3340" y="1387"/>
                    <a:pt x="3340" y="1103"/>
                    <a:pt x="3183" y="946"/>
                  </a:cubicBezTo>
                  <a:lnTo>
                    <a:pt x="223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7" name="Google Shape;7957;p88"/>
            <p:cNvSpPr/>
            <p:nvPr/>
          </p:nvSpPr>
          <p:spPr>
            <a:xfrm>
              <a:off x="-37370925" y="3579105"/>
              <a:ext cx="248900" cy="316450"/>
            </a:xfrm>
            <a:custGeom>
              <a:avLst/>
              <a:gdLst/>
              <a:ahLst/>
              <a:cxnLst/>
              <a:rect l="l" t="t" r="r" b="b"/>
              <a:pathLst>
                <a:path w="9956" h="12658" extrusionOk="0">
                  <a:moveTo>
                    <a:pt x="4537" y="8625"/>
                  </a:moveTo>
                  <a:cubicBezTo>
                    <a:pt x="4757" y="8625"/>
                    <a:pt x="4946" y="8845"/>
                    <a:pt x="4946" y="9066"/>
                  </a:cubicBezTo>
                  <a:cubicBezTo>
                    <a:pt x="4915" y="9255"/>
                    <a:pt x="4757" y="9475"/>
                    <a:pt x="4537" y="9475"/>
                  </a:cubicBezTo>
                  <a:cubicBezTo>
                    <a:pt x="4285" y="9475"/>
                    <a:pt x="4096" y="9255"/>
                    <a:pt x="4096" y="9066"/>
                  </a:cubicBezTo>
                  <a:cubicBezTo>
                    <a:pt x="4096" y="8845"/>
                    <a:pt x="4285" y="8625"/>
                    <a:pt x="4537" y="8625"/>
                  </a:cubicBezTo>
                  <a:close/>
                  <a:moveTo>
                    <a:pt x="2615" y="0"/>
                  </a:moveTo>
                  <a:cubicBezTo>
                    <a:pt x="2513" y="0"/>
                    <a:pt x="2410" y="40"/>
                    <a:pt x="2332" y="119"/>
                  </a:cubicBezTo>
                  <a:lnTo>
                    <a:pt x="662" y="1788"/>
                  </a:lnTo>
                  <a:cubicBezTo>
                    <a:pt x="504" y="1946"/>
                    <a:pt x="504" y="2229"/>
                    <a:pt x="662" y="2355"/>
                  </a:cubicBezTo>
                  <a:lnTo>
                    <a:pt x="1764" y="3458"/>
                  </a:lnTo>
                  <a:cubicBezTo>
                    <a:pt x="1166" y="4183"/>
                    <a:pt x="819" y="5096"/>
                    <a:pt x="819" y="6073"/>
                  </a:cubicBezTo>
                  <a:cubicBezTo>
                    <a:pt x="819" y="7774"/>
                    <a:pt x="1859" y="9223"/>
                    <a:pt x="3308" y="9853"/>
                  </a:cubicBezTo>
                  <a:lnTo>
                    <a:pt x="3308" y="10200"/>
                  </a:lnTo>
                  <a:lnTo>
                    <a:pt x="1229" y="10200"/>
                  </a:lnTo>
                  <a:cubicBezTo>
                    <a:pt x="536" y="10200"/>
                    <a:pt x="0" y="10767"/>
                    <a:pt x="0" y="11429"/>
                  </a:cubicBezTo>
                  <a:lnTo>
                    <a:pt x="0" y="12248"/>
                  </a:lnTo>
                  <a:cubicBezTo>
                    <a:pt x="0" y="12500"/>
                    <a:pt x="189" y="12657"/>
                    <a:pt x="441" y="12657"/>
                  </a:cubicBezTo>
                  <a:lnTo>
                    <a:pt x="8696" y="12657"/>
                  </a:lnTo>
                  <a:cubicBezTo>
                    <a:pt x="8948" y="12657"/>
                    <a:pt x="9137" y="12468"/>
                    <a:pt x="9137" y="12248"/>
                  </a:cubicBezTo>
                  <a:lnTo>
                    <a:pt x="9137" y="11429"/>
                  </a:lnTo>
                  <a:cubicBezTo>
                    <a:pt x="9137" y="10767"/>
                    <a:pt x="8570" y="10200"/>
                    <a:pt x="7876" y="10200"/>
                  </a:cubicBezTo>
                  <a:lnTo>
                    <a:pt x="5797" y="10200"/>
                  </a:lnTo>
                  <a:lnTo>
                    <a:pt x="5797" y="10137"/>
                  </a:lnTo>
                  <a:cubicBezTo>
                    <a:pt x="7120" y="9853"/>
                    <a:pt x="8223" y="8940"/>
                    <a:pt x="8790" y="7743"/>
                  </a:cubicBezTo>
                  <a:lnTo>
                    <a:pt x="9515" y="7743"/>
                  </a:lnTo>
                  <a:cubicBezTo>
                    <a:pt x="9767" y="7743"/>
                    <a:pt x="9956" y="7522"/>
                    <a:pt x="9956" y="7333"/>
                  </a:cubicBezTo>
                  <a:cubicBezTo>
                    <a:pt x="9893" y="7176"/>
                    <a:pt x="9735" y="6987"/>
                    <a:pt x="9483" y="6987"/>
                  </a:cubicBezTo>
                  <a:lnTo>
                    <a:pt x="6994" y="6987"/>
                  </a:lnTo>
                  <a:cubicBezTo>
                    <a:pt x="6774" y="6987"/>
                    <a:pt x="6585" y="7176"/>
                    <a:pt x="6585" y="7365"/>
                  </a:cubicBezTo>
                  <a:cubicBezTo>
                    <a:pt x="6585" y="7617"/>
                    <a:pt x="6774" y="7774"/>
                    <a:pt x="6994" y="7774"/>
                  </a:cubicBezTo>
                  <a:lnTo>
                    <a:pt x="7845" y="7774"/>
                  </a:lnTo>
                  <a:cubicBezTo>
                    <a:pt x="7404" y="8530"/>
                    <a:pt x="6648" y="9097"/>
                    <a:pt x="5734" y="9318"/>
                  </a:cubicBezTo>
                  <a:lnTo>
                    <a:pt x="5734" y="8971"/>
                  </a:lnTo>
                  <a:cubicBezTo>
                    <a:pt x="5734" y="8310"/>
                    <a:pt x="5198" y="7774"/>
                    <a:pt x="4537" y="7743"/>
                  </a:cubicBezTo>
                  <a:cubicBezTo>
                    <a:pt x="3844" y="7743"/>
                    <a:pt x="3308" y="8278"/>
                    <a:pt x="3308" y="8940"/>
                  </a:cubicBezTo>
                  <a:cubicBezTo>
                    <a:pt x="2332" y="8373"/>
                    <a:pt x="1638" y="7302"/>
                    <a:pt x="1638" y="6073"/>
                  </a:cubicBezTo>
                  <a:cubicBezTo>
                    <a:pt x="1638" y="5285"/>
                    <a:pt x="1922" y="4624"/>
                    <a:pt x="2363" y="4057"/>
                  </a:cubicBezTo>
                  <a:lnTo>
                    <a:pt x="3529" y="5254"/>
                  </a:lnTo>
                  <a:lnTo>
                    <a:pt x="5797" y="3017"/>
                  </a:lnTo>
                  <a:lnTo>
                    <a:pt x="2899" y="119"/>
                  </a:lnTo>
                  <a:cubicBezTo>
                    <a:pt x="2820" y="40"/>
                    <a:pt x="2717" y="0"/>
                    <a:pt x="261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58" name="Google Shape;7958;p88"/>
          <p:cNvSpPr/>
          <p:nvPr/>
        </p:nvSpPr>
        <p:spPr>
          <a:xfrm>
            <a:off x="1697481" y="1308742"/>
            <a:ext cx="364453" cy="369419"/>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9" name="Google Shape;7959;p88"/>
          <p:cNvSpPr/>
          <p:nvPr/>
        </p:nvSpPr>
        <p:spPr>
          <a:xfrm>
            <a:off x="1722323" y="1744044"/>
            <a:ext cx="314767" cy="371814"/>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60" name="Google Shape;7960;p88"/>
          <p:cNvGrpSpPr/>
          <p:nvPr/>
        </p:nvGrpSpPr>
        <p:grpSpPr>
          <a:xfrm>
            <a:off x="1690803" y="2187015"/>
            <a:ext cx="371814" cy="369974"/>
            <a:chOff x="-42259725" y="3951100"/>
            <a:chExt cx="318225" cy="316650"/>
          </a:xfrm>
          <a:solidFill>
            <a:schemeClr val="accent1">
              <a:lumMod val="75000"/>
            </a:schemeClr>
          </a:solidFill>
        </p:grpSpPr>
        <p:sp>
          <p:nvSpPr>
            <p:cNvPr id="7961" name="Google Shape;7961;p88"/>
            <p:cNvSpPr/>
            <p:nvPr/>
          </p:nvSpPr>
          <p:spPr>
            <a:xfrm>
              <a:off x="-42258150" y="3951100"/>
              <a:ext cx="316650" cy="123675"/>
            </a:xfrm>
            <a:custGeom>
              <a:avLst/>
              <a:gdLst/>
              <a:ahLst/>
              <a:cxnLst/>
              <a:rect l="l" t="t" r="r" b="b"/>
              <a:pathLst>
                <a:path w="12666" h="4947" extrusionOk="0">
                  <a:moveTo>
                    <a:pt x="2868" y="820"/>
                  </a:moveTo>
                  <a:cubicBezTo>
                    <a:pt x="3120" y="820"/>
                    <a:pt x="3277" y="1009"/>
                    <a:pt x="3277" y="1261"/>
                  </a:cubicBezTo>
                  <a:lnTo>
                    <a:pt x="3277" y="2899"/>
                  </a:lnTo>
                  <a:cubicBezTo>
                    <a:pt x="3277" y="3151"/>
                    <a:pt x="3057" y="3308"/>
                    <a:pt x="2868" y="3308"/>
                  </a:cubicBezTo>
                  <a:cubicBezTo>
                    <a:pt x="2647" y="3308"/>
                    <a:pt x="2490" y="3119"/>
                    <a:pt x="2427" y="2899"/>
                  </a:cubicBezTo>
                  <a:lnTo>
                    <a:pt x="2427" y="1261"/>
                  </a:lnTo>
                  <a:cubicBezTo>
                    <a:pt x="2427" y="1009"/>
                    <a:pt x="2647" y="851"/>
                    <a:pt x="2868" y="820"/>
                  </a:cubicBezTo>
                  <a:close/>
                  <a:moveTo>
                    <a:pt x="9767" y="820"/>
                  </a:moveTo>
                  <a:cubicBezTo>
                    <a:pt x="9988" y="820"/>
                    <a:pt x="10145" y="1009"/>
                    <a:pt x="10145" y="1261"/>
                  </a:cubicBezTo>
                  <a:lnTo>
                    <a:pt x="10145" y="2899"/>
                  </a:lnTo>
                  <a:cubicBezTo>
                    <a:pt x="10145" y="3151"/>
                    <a:pt x="9956" y="3308"/>
                    <a:pt x="9767" y="3308"/>
                  </a:cubicBezTo>
                  <a:cubicBezTo>
                    <a:pt x="9515" y="3308"/>
                    <a:pt x="9358" y="3119"/>
                    <a:pt x="9326" y="2899"/>
                  </a:cubicBezTo>
                  <a:lnTo>
                    <a:pt x="9326" y="1261"/>
                  </a:lnTo>
                  <a:cubicBezTo>
                    <a:pt x="9326" y="1009"/>
                    <a:pt x="9515" y="851"/>
                    <a:pt x="9767" y="820"/>
                  </a:cubicBezTo>
                  <a:close/>
                  <a:moveTo>
                    <a:pt x="2868" y="0"/>
                  </a:moveTo>
                  <a:cubicBezTo>
                    <a:pt x="2206" y="0"/>
                    <a:pt x="1639" y="536"/>
                    <a:pt x="1608" y="1229"/>
                  </a:cubicBezTo>
                  <a:lnTo>
                    <a:pt x="1608" y="1639"/>
                  </a:lnTo>
                  <a:lnTo>
                    <a:pt x="1230" y="1639"/>
                  </a:lnTo>
                  <a:cubicBezTo>
                    <a:pt x="536" y="1639"/>
                    <a:pt x="1" y="2206"/>
                    <a:pt x="1" y="2867"/>
                  </a:cubicBezTo>
                  <a:lnTo>
                    <a:pt x="1" y="4947"/>
                  </a:lnTo>
                  <a:lnTo>
                    <a:pt x="12666" y="4947"/>
                  </a:lnTo>
                  <a:lnTo>
                    <a:pt x="12666" y="2867"/>
                  </a:lnTo>
                  <a:cubicBezTo>
                    <a:pt x="12634" y="2206"/>
                    <a:pt x="12036" y="1639"/>
                    <a:pt x="11374" y="1639"/>
                  </a:cubicBezTo>
                  <a:lnTo>
                    <a:pt x="10996" y="1639"/>
                  </a:lnTo>
                  <a:lnTo>
                    <a:pt x="10996" y="1229"/>
                  </a:lnTo>
                  <a:cubicBezTo>
                    <a:pt x="10996" y="536"/>
                    <a:pt x="10429" y="0"/>
                    <a:pt x="9767" y="0"/>
                  </a:cubicBezTo>
                  <a:cubicBezTo>
                    <a:pt x="9106" y="0"/>
                    <a:pt x="8539" y="536"/>
                    <a:pt x="8507" y="1229"/>
                  </a:cubicBezTo>
                  <a:lnTo>
                    <a:pt x="8507" y="1639"/>
                  </a:lnTo>
                  <a:lnTo>
                    <a:pt x="4097" y="1639"/>
                  </a:lnTo>
                  <a:lnTo>
                    <a:pt x="4097" y="1229"/>
                  </a:lnTo>
                  <a:cubicBezTo>
                    <a:pt x="4097" y="536"/>
                    <a:pt x="3561" y="0"/>
                    <a:pt x="28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2" name="Google Shape;7962;p88"/>
            <p:cNvSpPr/>
            <p:nvPr/>
          </p:nvSpPr>
          <p:spPr>
            <a:xfrm>
              <a:off x="-42259725" y="4096800"/>
              <a:ext cx="316650" cy="170950"/>
            </a:xfrm>
            <a:custGeom>
              <a:avLst/>
              <a:gdLst/>
              <a:ahLst/>
              <a:cxnLst/>
              <a:rect l="l" t="t" r="r" b="b"/>
              <a:pathLst>
                <a:path w="12666" h="6838" extrusionOk="0">
                  <a:moveTo>
                    <a:pt x="1" y="1"/>
                  </a:moveTo>
                  <a:lnTo>
                    <a:pt x="1" y="5640"/>
                  </a:lnTo>
                  <a:lnTo>
                    <a:pt x="32" y="5640"/>
                  </a:lnTo>
                  <a:cubicBezTo>
                    <a:pt x="32" y="6302"/>
                    <a:pt x="568" y="6837"/>
                    <a:pt x="1261" y="6837"/>
                  </a:cubicBezTo>
                  <a:lnTo>
                    <a:pt x="11437" y="6837"/>
                  </a:lnTo>
                  <a:cubicBezTo>
                    <a:pt x="12099" y="6837"/>
                    <a:pt x="12666" y="6302"/>
                    <a:pt x="12666" y="5640"/>
                  </a:cubicBezTo>
                  <a:lnTo>
                    <a:pt x="12666"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63" name="Google Shape;7963;p88"/>
          <p:cNvGrpSpPr/>
          <p:nvPr/>
        </p:nvGrpSpPr>
        <p:grpSpPr>
          <a:xfrm>
            <a:off x="3889164" y="1366036"/>
            <a:ext cx="370879" cy="337755"/>
            <a:chOff x="-40378075" y="3267450"/>
            <a:chExt cx="317425" cy="289075"/>
          </a:xfrm>
          <a:solidFill>
            <a:schemeClr val="accent1">
              <a:lumMod val="75000"/>
            </a:schemeClr>
          </a:solidFill>
        </p:grpSpPr>
        <p:sp>
          <p:nvSpPr>
            <p:cNvPr id="7964" name="Google Shape;7964;p88"/>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5" name="Google Shape;7965;p88"/>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6" name="Google Shape;7966;p88"/>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7" name="Google Shape;7967;p88"/>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68" name="Google Shape;7968;p88"/>
          <p:cNvGrpSpPr/>
          <p:nvPr/>
        </p:nvGrpSpPr>
        <p:grpSpPr>
          <a:xfrm>
            <a:off x="3892830" y="1767304"/>
            <a:ext cx="363548" cy="369974"/>
            <a:chOff x="-40372575" y="3604550"/>
            <a:chExt cx="311150" cy="316650"/>
          </a:xfrm>
          <a:solidFill>
            <a:schemeClr val="accent1">
              <a:lumMod val="75000"/>
            </a:schemeClr>
          </a:solidFill>
        </p:grpSpPr>
        <p:sp>
          <p:nvSpPr>
            <p:cNvPr id="7969" name="Google Shape;7969;p88"/>
            <p:cNvSpPr/>
            <p:nvPr/>
          </p:nvSpPr>
          <p:spPr>
            <a:xfrm>
              <a:off x="-40372575"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0" name="Google Shape;7970;p88"/>
            <p:cNvSpPr/>
            <p:nvPr/>
          </p:nvSpPr>
          <p:spPr>
            <a:xfrm>
              <a:off x="-40312700"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1" name="Google Shape;7971;p88"/>
            <p:cNvSpPr/>
            <p:nvPr/>
          </p:nvSpPr>
          <p:spPr>
            <a:xfrm>
              <a:off x="-40250475"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72" name="Google Shape;7972;p88"/>
          <p:cNvSpPr/>
          <p:nvPr/>
        </p:nvSpPr>
        <p:spPr>
          <a:xfrm>
            <a:off x="3896162" y="2210581"/>
            <a:ext cx="362613" cy="371902"/>
          </a:xfrm>
          <a:custGeom>
            <a:avLst/>
            <a:gdLst/>
            <a:ahLst/>
            <a:cxnLst/>
            <a:rect l="l" t="t" r="r" b="b"/>
            <a:pathLst>
              <a:path w="12414" h="12732" extrusionOk="0">
                <a:moveTo>
                  <a:pt x="11965" y="0"/>
                </a:moveTo>
                <a:cubicBezTo>
                  <a:pt x="11946" y="0"/>
                  <a:pt x="11928" y="1"/>
                  <a:pt x="11910" y="4"/>
                </a:cubicBezTo>
                <a:lnTo>
                  <a:pt x="4474" y="1642"/>
                </a:lnTo>
                <a:cubicBezTo>
                  <a:pt x="4254" y="1705"/>
                  <a:pt x="4128" y="1862"/>
                  <a:pt x="4128" y="2051"/>
                </a:cubicBezTo>
                <a:lnTo>
                  <a:pt x="4128" y="9108"/>
                </a:lnTo>
                <a:cubicBezTo>
                  <a:pt x="3718" y="8793"/>
                  <a:pt x="3120" y="8541"/>
                  <a:pt x="2490" y="8541"/>
                </a:cubicBezTo>
                <a:cubicBezTo>
                  <a:pt x="1103" y="8541"/>
                  <a:pt x="1" y="9486"/>
                  <a:pt x="1" y="10652"/>
                </a:cubicBezTo>
                <a:cubicBezTo>
                  <a:pt x="1" y="11786"/>
                  <a:pt x="1103" y="12731"/>
                  <a:pt x="2490" y="12731"/>
                </a:cubicBezTo>
                <a:cubicBezTo>
                  <a:pt x="3876" y="12731"/>
                  <a:pt x="4979" y="11786"/>
                  <a:pt x="4979" y="10652"/>
                </a:cubicBezTo>
                <a:lnTo>
                  <a:pt x="4979" y="4887"/>
                </a:lnTo>
                <a:lnTo>
                  <a:pt x="11595" y="3438"/>
                </a:lnTo>
                <a:lnTo>
                  <a:pt x="11595" y="7502"/>
                </a:lnTo>
                <a:cubicBezTo>
                  <a:pt x="11154" y="7187"/>
                  <a:pt x="10555" y="6935"/>
                  <a:pt x="9925" y="6935"/>
                </a:cubicBezTo>
                <a:cubicBezTo>
                  <a:pt x="8570" y="6935"/>
                  <a:pt x="7467" y="7880"/>
                  <a:pt x="7467" y="9014"/>
                </a:cubicBezTo>
                <a:cubicBezTo>
                  <a:pt x="7467" y="10180"/>
                  <a:pt x="8570" y="11125"/>
                  <a:pt x="9925" y="11125"/>
                </a:cubicBezTo>
                <a:cubicBezTo>
                  <a:pt x="11311" y="11125"/>
                  <a:pt x="12414" y="10180"/>
                  <a:pt x="12414" y="9014"/>
                </a:cubicBezTo>
                <a:lnTo>
                  <a:pt x="12414" y="445"/>
                </a:lnTo>
                <a:cubicBezTo>
                  <a:pt x="12414" y="182"/>
                  <a:pt x="12197" y="0"/>
                  <a:pt x="11965"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73" name="Google Shape;7973;p88"/>
          <p:cNvGrpSpPr/>
          <p:nvPr/>
        </p:nvGrpSpPr>
        <p:grpSpPr>
          <a:xfrm>
            <a:off x="2616780" y="2659967"/>
            <a:ext cx="399038" cy="372165"/>
            <a:chOff x="-38542250" y="3220175"/>
            <a:chExt cx="341525" cy="318525"/>
          </a:xfrm>
          <a:solidFill>
            <a:schemeClr val="accent1">
              <a:lumMod val="75000"/>
            </a:schemeClr>
          </a:solidFill>
        </p:grpSpPr>
        <p:sp>
          <p:nvSpPr>
            <p:cNvPr id="7974" name="Google Shape;7974;p88"/>
            <p:cNvSpPr/>
            <p:nvPr/>
          </p:nvSpPr>
          <p:spPr>
            <a:xfrm>
              <a:off x="-38542250" y="3440725"/>
              <a:ext cx="101750" cy="97975"/>
            </a:xfrm>
            <a:custGeom>
              <a:avLst/>
              <a:gdLst/>
              <a:ahLst/>
              <a:cxnLst/>
              <a:rect l="l" t="t" r="r" b="b"/>
              <a:pathLst>
                <a:path w="4070" h="3919" extrusionOk="0">
                  <a:moveTo>
                    <a:pt x="1455" y="0"/>
                  </a:moveTo>
                  <a:lnTo>
                    <a:pt x="1013" y="2489"/>
                  </a:lnTo>
                  <a:lnTo>
                    <a:pt x="289" y="3214"/>
                  </a:lnTo>
                  <a:cubicBezTo>
                    <a:pt x="1" y="3502"/>
                    <a:pt x="280" y="3919"/>
                    <a:pt x="597" y="3919"/>
                  </a:cubicBezTo>
                  <a:cubicBezTo>
                    <a:pt x="695" y="3919"/>
                    <a:pt x="798" y="3878"/>
                    <a:pt x="887" y="3781"/>
                  </a:cubicBezTo>
                  <a:lnTo>
                    <a:pt x="1612" y="3088"/>
                  </a:lnTo>
                  <a:lnTo>
                    <a:pt x="4069" y="2647"/>
                  </a:lnTo>
                  <a:lnTo>
                    <a:pt x="145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5" name="Google Shape;7975;p88"/>
            <p:cNvSpPr/>
            <p:nvPr/>
          </p:nvSpPr>
          <p:spPr>
            <a:xfrm>
              <a:off x="-38494875" y="3354075"/>
              <a:ext cx="141800" cy="141025"/>
            </a:xfrm>
            <a:custGeom>
              <a:avLst/>
              <a:gdLst/>
              <a:ahLst/>
              <a:cxnLst/>
              <a:rect l="l" t="t" r="r" b="b"/>
              <a:pathLst>
                <a:path w="5672" h="5641" extrusionOk="0">
                  <a:moveTo>
                    <a:pt x="2742" y="1"/>
                  </a:moveTo>
                  <a:lnTo>
                    <a:pt x="1" y="2710"/>
                  </a:lnTo>
                  <a:lnTo>
                    <a:pt x="2931" y="5640"/>
                  </a:lnTo>
                  <a:lnTo>
                    <a:pt x="5671" y="2899"/>
                  </a:lnTo>
                  <a:lnTo>
                    <a:pt x="274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6" name="Google Shape;7976;p88"/>
            <p:cNvSpPr/>
            <p:nvPr/>
          </p:nvSpPr>
          <p:spPr>
            <a:xfrm>
              <a:off x="-38432050" y="3220175"/>
              <a:ext cx="231325" cy="192225"/>
            </a:xfrm>
            <a:custGeom>
              <a:avLst/>
              <a:gdLst/>
              <a:ahLst/>
              <a:cxnLst/>
              <a:rect l="l" t="t" r="r" b="b"/>
              <a:pathLst>
                <a:path w="9253" h="7689" extrusionOk="0">
                  <a:moveTo>
                    <a:pt x="3442" y="1"/>
                  </a:moveTo>
                  <a:cubicBezTo>
                    <a:pt x="3127" y="1"/>
                    <a:pt x="2812" y="127"/>
                    <a:pt x="2591" y="379"/>
                  </a:cubicBezTo>
                  <a:lnTo>
                    <a:pt x="292" y="2647"/>
                  </a:lnTo>
                  <a:cubicBezTo>
                    <a:pt x="1" y="2962"/>
                    <a:pt x="287" y="3370"/>
                    <a:pt x="607" y="3370"/>
                  </a:cubicBezTo>
                  <a:cubicBezTo>
                    <a:pt x="704" y="3370"/>
                    <a:pt x="803" y="3333"/>
                    <a:pt x="890" y="3246"/>
                  </a:cubicBezTo>
                  <a:lnTo>
                    <a:pt x="3190" y="946"/>
                  </a:lnTo>
                  <a:cubicBezTo>
                    <a:pt x="3269" y="867"/>
                    <a:pt x="3371" y="828"/>
                    <a:pt x="3474" y="828"/>
                  </a:cubicBezTo>
                  <a:cubicBezTo>
                    <a:pt x="3576" y="828"/>
                    <a:pt x="3678" y="867"/>
                    <a:pt x="3757" y="946"/>
                  </a:cubicBezTo>
                  <a:lnTo>
                    <a:pt x="4198" y="1387"/>
                  </a:lnTo>
                  <a:lnTo>
                    <a:pt x="827" y="4758"/>
                  </a:lnTo>
                  <a:lnTo>
                    <a:pt x="3726" y="7688"/>
                  </a:lnTo>
                  <a:lnTo>
                    <a:pt x="7821" y="3593"/>
                  </a:lnTo>
                  <a:cubicBezTo>
                    <a:pt x="9253" y="2161"/>
                    <a:pt x="8028" y="43"/>
                    <a:pt x="6392" y="43"/>
                  </a:cubicBezTo>
                  <a:cubicBezTo>
                    <a:pt x="5868" y="43"/>
                    <a:pt x="5301" y="261"/>
                    <a:pt x="4765" y="789"/>
                  </a:cubicBezTo>
                  <a:cubicBezTo>
                    <a:pt x="4324" y="379"/>
                    <a:pt x="4041" y="1"/>
                    <a:pt x="34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77" name="Google Shape;7977;p88"/>
          <p:cNvGrpSpPr/>
          <p:nvPr/>
        </p:nvGrpSpPr>
        <p:grpSpPr>
          <a:xfrm>
            <a:off x="2638712" y="3119337"/>
            <a:ext cx="369974" cy="369068"/>
            <a:chOff x="-38537400" y="3588000"/>
            <a:chExt cx="316650" cy="315875"/>
          </a:xfrm>
          <a:solidFill>
            <a:schemeClr val="accent1">
              <a:lumMod val="75000"/>
            </a:schemeClr>
          </a:solidFill>
        </p:grpSpPr>
        <p:sp>
          <p:nvSpPr>
            <p:cNvPr id="7978" name="Google Shape;7978;p88"/>
            <p:cNvSpPr/>
            <p:nvPr/>
          </p:nvSpPr>
          <p:spPr>
            <a:xfrm>
              <a:off x="-38327900" y="3719550"/>
              <a:ext cx="20500" cy="41750"/>
            </a:xfrm>
            <a:custGeom>
              <a:avLst/>
              <a:gdLst/>
              <a:ahLst/>
              <a:cxnLst/>
              <a:rect l="l" t="t" r="r" b="b"/>
              <a:pathLst>
                <a:path w="820" h="1670" extrusionOk="0">
                  <a:moveTo>
                    <a:pt x="1" y="0"/>
                  </a:moveTo>
                  <a:lnTo>
                    <a:pt x="1" y="1229"/>
                  </a:lnTo>
                  <a:cubicBezTo>
                    <a:pt x="1" y="1449"/>
                    <a:pt x="190" y="1607"/>
                    <a:pt x="442" y="1670"/>
                  </a:cubicBezTo>
                  <a:cubicBezTo>
                    <a:pt x="631" y="1607"/>
                    <a:pt x="820" y="1449"/>
                    <a:pt x="820" y="1229"/>
                  </a:cubicBezTo>
                  <a:lnTo>
                    <a:pt x="82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9" name="Google Shape;7979;p88"/>
            <p:cNvSpPr/>
            <p:nvPr/>
          </p:nvSpPr>
          <p:spPr>
            <a:xfrm>
              <a:off x="-38452350" y="3719550"/>
              <a:ext cx="21300" cy="41750"/>
            </a:xfrm>
            <a:custGeom>
              <a:avLst/>
              <a:gdLst/>
              <a:ahLst/>
              <a:cxnLst/>
              <a:rect l="l" t="t" r="r" b="b"/>
              <a:pathLst>
                <a:path w="852" h="1670" extrusionOk="0">
                  <a:moveTo>
                    <a:pt x="1" y="0"/>
                  </a:moveTo>
                  <a:lnTo>
                    <a:pt x="1" y="1229"/>
                  </a:lnTo>
                  <a:cubicBezTo>
                    <a:pt x="1" y="1449"/>
                    <a:pt x="221" y="1607"/>
                    <a:pt x="410" y="1670"/>
                  </a:cubicBezTo>
                  <a:cubicBezTo>
                    <a:pt x="631" y="1607"/>
                    <a:pt x="851" y="1449"/>
                    <a:pt x="851" y="1229"/>
                  </a:cubicBezTo>
                  <a:lnTo>
                    <a:pt x="85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0" name="Google Shape;7980;p88"/>
            <p:cNvSpPr/>
            <p:nvPr/>
          </p:nvSpPr>
          <p:spPr>
            <a:xfrm>
              <a:off x="-38516925" y="3759700"/>
              <a:ext cx="275700" cy="144175"/>
            </a:xfrm>
            <a:custGeom>
              <a:avLst/>
              <a:gdLst/>
              <a:ahLst/>
              <a:cxnLst/>
              <a:rect l="l" t="t" r="r" b="b"/>
              <a:pathLst>
                <a:path w="11028" h="5767" extrusionOk="0">
                  <a:moveTo>
                    <a:pt x="7152" y="1671"/>
                  </a:moveTo>
                  <a:cubicBezTo>
                    <a:pt x="7404" y="1671"/>
                    <a:pt x="7593" y="1860"/>
                    <a:pt x="7593" y="2112"/>
                  </a:cubicBezTo>
                  <a:lnTo>
                    <a:pt x="7593" y="3750"/>
                  </a:lnTo>
                  <a:cubicBezTo>
                    <a:pt x="7593" y="4002"/>
                    <a:pt x="7404" y="4159"/>
                    <a:pt x="7152" y="4159"/>
                  </a:cubicBezTo>
                  <a:lnTo>
                    <a:pt x="3844" y="4159"/>
                  </a:lnTo>
                  <a:cubicBezTo>
                    <a:pt x="3624" y="4159"/>
                    <a:pt x="3434" y="3939"/>
                    <a:pt x="3434" y="3750"/>
                  </a:cubicBezTo>
                  <a:lnTo>
                    <a:pt x="3434" y="2112"/>
                  </a:lnTo>
                  <a:cubicBezTo>
                    <a:pt x="3434" y="1860"/>
                    <a:pt x="3624" y="1671"/>
                    <a:pt x="3844" y="1671"/>
                  </a:cubicBezTo>
                  <a:close/>
                  <a:moveTo>
                    <a:pt x="0" y="1"/>
                  </a:moveTo>
                  <a:lnTo>
                    <a:pt x="0" y="4537"/>
                  </a:lnTo>
                  <a:cubicBezTo>
                    <a:pt x="0" y="5199"/>
                    <a:pt x="568" y="5766"/>
                    <a:pt x="1261" y="5766"/>
                  </a:cubicBezTo>
                  <a:lnTo>
                    <a:pt x="9798" y="5766"/>
                  </a:lnTo>
                  <a:cubicBezTo>
                    <a:pt x="10460" y="5766"/>
                    <a:pt x="11027" y="5199"/>
                    <a:pt x="11027" y="4537"/>
                  </a:cubicBezTo>
                  <a:lnTo>
                    <a:pt x="11027" y="1"/>
                  </a:lnTo>
                  <a:lnTo>
                    <a:pt x="9168" y="1"/>
                  </a:lnTo>
                  <a:cubicBezTo>
                    <a:pt x="9011" y="473"/>
                    <a:pt x="8538" y="851"/>
                    <a:pt x="8003" y="851"/>
                  </a:cubicBezTo>
                  <a:cubicBezTo>
                    <a:pt x="7436" y="851"/>
                    <a:pt x="6995" y="473"/>
                    <a:pt x="6806" y="1"/>
                  </a:cubicBezTo>
                  <a:lnTo>
                    <a:pt x="4159" y="1"/>
                  </a:lnTo>
                  <a:cubicBezTo>
                    <a:pt x="4002" y="473"/>
                    <a:pt x="3560" y="851"/>
                    <a:pt x="2993" y="851"/>
                  </a:cubicBezTo>
                  <a:cubicBezTo>
                    <a:pt x="2489" y="851"/>
                    <a:pt x="2017" y="536"/>
                    <a:pt x="18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1" name="Google Shape;7981;p88"/>
            <p:cNvSpPr/>
            <p:nvPr/>
          </p:nvSpPr>
          <p:spPr>
            <a:xfrm>
              <a:off x="-38537400" y="3588000"/>
              <a:ext cx="316650" cy="151250"/>
            </a:xfrm>
            <a:custGeom>
              <a:avLst/>
              <a:gdLst/>
              <a:ahLst/>
              <a:cxnLst/>
              <a:rect l="l" t="t" r="r" b="b"/>
              <a:pathLst>
                <a:path w="12666" h="6050" extrusionOk="0">
                  <a:moveTo>
                    <a:pt x="7971" y="820"/>
                  </a:moveTo>
                  <a:cubicBezTo>
                    <a:pt x="8223" y="820"/>
                    <a:pt x="8381" y="1009"/>
                    <a:pt x="8412" y="1229"/>
                  </a:cubicBezTo>
                  <a:lnTo>
                    <a:pt x="8412" y="1639"/>
                  </a:lnTo>
                  <a:lnTo>
                    <a:pt x="4253" y="1639"/>
                  </a:lnTo>
                  <a:lnTo>
                    <a:pt x="4253" y="1229"/>
                  </a:lnTo>
                  <a:cubicBezTo>
                    <a:pt x="4253" y="1009"/>
                    <a:pt x="4443" y="851"/>
                    <a:pt x="4663" y="820"/>
                  </a:cubicBezTo>
                  <a:close/>
                  <a:moveTo>
                    <a:pt x="4632" y="1"/>
                  </a:moveTo>
                  <a:cubicBezTo>
                    <a:pt x="3970" y="1"/>
                    <a:pt x="3403" y="536"/>
                    <a:pt x="3403" y="1229"/>
                  </a:cubicBezTo>
                  <a:lnTo>
                    <a:pt x="3403" y="1639"/>
                  </a:lnTo>
                  <a:lnTo>
                    <a:pt x="1229" y="1639"/>
                  </a:lnTo>
                  <a:cubicBezTo>
                    <a:pt x="536" y="1639"/>
                    <a:pt x="0" y="2175"/>
                    <a:pt x="0" y="2868"/>
                  </a:cubicBezTo>
                  <a:lnTo>
                    <a:pt x="0" y="5609"/>
                  </a:lnTo>
                  <a:cubicBezTo>
                    <a:pt x="0" y="5861"/>
                    <a:pt x="189" y="6050"/>
                    <a:pt x="378" y="6050"/>
                  </a:cubicBezTo>
                  <a:lnTo>
                    <a:pt x="2584" y="6050"/>
                  </a:lnTo>
                  <a:lnTo>
                    <a:pt x="2584" y="4821"/>
                  </a:lnTo>
                  <a:cubicBezTo>
                    <a:pt x="2584" y="4600"/>
                    <a:pt x="2804" y="4380"/>
                    <a:pt x="3025" y="4380"/>
                  </a:cubicBezTo>
                  <a:lnTo>
                    <a:pt x="4663" y="4380"/>
                  </a:lnTo>
                  <a:cubicBezTo>
                    <a:pt x="4915" y="4380"/>
                    <a:pt x="5104" y="4600"/>
                    <a:pt x="5104" y="4821"/>
                  </a:cubicBezTo>
                  <a:lnTo>
                    <a:pt x="5104" y="6050"/>
                  </a:lnTo>
                  <a:lnTo>
                    <a:pt x="7593" y="6050"/>
                  </a:lnTo>
                  <a:lnTo>
                    <a:pt x="7593" y="4821"/>
                  </a:lnTo>
                  <a:cubicBezTo>
                    <a:pt x="7593" y="4600"/>
                    <a:pt x="7782" y="4380"/>
                    <a:pt x="7971" y="4380"/>
                  </a:cubicBezTo>
                  <a:lnTo>
                    <a:pt x="9641" y="4380"/>
                  </a:lnTo>
                  <a:cubicBezTo>
                    <a:pt x="9861" y="4380"/>
                    <a:pt x="10019" y="4600"/>
                    <a:pt x="10019" y="4821"/>
                  </a:cubicBezTo>
                  <a:lnTo>
                    <a:pt x="10019" y="6050"/>
                  </a:lnTo>
                  <a:lnTo>
                    <a:pt x="12224" y="6050"/>
                  </a:lnTo>
                  <a:cubicBezTo>
                    <a:pt x="12476" y="6050"/>
                    <a:pt x="12665" y="5861"/>
                    <a:pt x="12665" y="5609"/>
                  </a:cubicBezTo>
                  <a:lnTo>
                    <a:pt x="12665" y="2868"/>
                  </a:lnTo>
                  <a:cubicBezTo>
                    <a:pt x="12665" y="2238"/>
                    <a:pt x="12067" y="1639"/>
                    <a:pt x="11405" y="1639"/>
                  </a:cubicBezTo>
                  <a:lnTo>
                    <a:pt x="9200" y="1639"/>
                  </a:lnTo>
                  <a:lnTo>
                    <a:pt x="9200" y="1229"/>
                  </a:lnTo>
                  <a:cubicBezTo>
                    <a:pt x="9200" y="568"/>
                    <a:pt x="8664" y="32"/>
                    <a:pt x="79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82" name="Google Shape;7982;p88"/>
          <p:cNvGrpSpPr/>
          <p:nvPr/>
        </p:nvGrpSpPr>
        <p:grpSpPr>
          <a:xfrm>
            <a:off x="2637792" y="3576866"/>
            <a:ext cx="371814" cy="369974"/>
            <a:chOff x="-38538975" y="3954250"/>
            <a:chExt cx="318225" cy="316650"/>
          </a:xfrm>
          <a:solidFill>
            <a:schemeClr val="accent1">
              <a:lumMod val="75000"/>
            </a:schemeClr>
          </a:solidFill>
        </p:grpSpPr>
        <p:sp>
          <p:nvSpPr>
            <p:cNvPr id="7983" name="Google Shape;7983;p88"/>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4" name="Google Shape;7984;p88"/>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85" name="Google Shape;7985;p88"/>
          <p:cNvGrpSpPr/>
          <p:nvPr/>
        </p:nvGrpSpPr>
        <p:grpSpPr>
          <a:xfrm>
            <a:off x="3955104" y="3571793"/>
            <a:ext cx="375465" cy="371814"/>
            <a:chOff x="-37385100" y="3949908"/>
            <a:chExt cx="321350" cy="318225"/>
          </a:xfrm>
          <a:solidFill>
            <a:schemeClr val="accent1">
              <a:lumMod val="75000"/>
            </a:schemeClr>
          </a:solidFill>
        </p:grpSpPr>
        <p:sp>
          <p:nvSpPr>
            <p:cNvPr id="7986" name="Google Shape;7986;p88"/>
            <p:cNvSpPr/>
            <p:nvPr/>
          </p:nvSpPr>
          <p:spPr>
            <a:xfrm>
              <a:off x="-37190575" y="4145233"/>
              <a:ext cx="126825" cy="122900"/>
            </a:xfrm>
            <a:custGeom>
              <a:avLst/>
              <a:gdLst/>
              <a:ahLst/>
              <a:cxnLst/>
              <a:rect l="l" t="t" r="r" b="b"/>
              <a:pathLst>
                <a:path w="5073" h="4916" extrusionOk="0">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7" name="Google Shape;7987;p88"/>
            <p:cNvSpPr/>
            <p:nvPr/>
          </p:nvSpPr>
          <p:spPr>
            <a:xfrm>
              <a:off x="-37385100" y="3949908"/>
              <a:ext cx="248125" cy="248950"/>
            </a:xfrm>
            <a:custGeom>
              <a:avLst/>
              <a:gdLst/>
              <a:ahLst/>
              <a:cxnLst/>
              <a:rect l="l" t="t" r="r" b="b"/>
              <a:pathLst>
                <a:path w="9925" h="9958" extrusionOk="0">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88" name="Google Shape;7988;p88"/>
          <p:cNvGrpSpPr/>
          <p:nvPr/>
        </p:nvGrpSpPr>
        <p:grpSpPr>
          <a:xfrm>
            <a:off x="2130763" y="1307353"/>
            <a:ext cx="370909" cy="370675"/>
            <a:chOff x="-41895050" y="3217225"/>
            <a:chExt cx="317450" cy="317250"/>
          </a:xfrm>
          <a:solidFill>
            <a:schemeClr val="accent1">
              <a:lumMod val="75000"/>
            </a:schemeClr>
          </a:solidFill>
        </p:grpSpPr>
        <p:sp>
          <p:nvSpPr>
            <p:cNvPr id="7989" name="Google Shape;7989;p88"/>
            <p:cNvSpPr/>
            <p:nvPr/>
          </p:nvSpPr>
          <p:spPr>
            <a:xfrm>
              <a:off x="-41895050" y="3273750"/>
              <a:ext cx="41775" cy="245750"/>
            </a:xfrm>
            <a:custGeom>
              <a:avLst/>
              <a:gdLst/>
              <a:ahLst/>
              <a:cxnLst/>
              <a:rect l="l" t="t" r="r" b="b"/>
              <a:pathLst>
                <a:path w="1671" h="9830" extrusionOk="0">
                  <a:moveTo>
                    <a:pt x="1" y="0"/>
                  </a:moveTo>
                  <a:lnTo>
                    <a:pt x="1" y="9830"/>
                  </a:lnTo>
                  <a:lnTo>
                    <a:pt x="1670" y="8192"/>
                  </a:lnTo>
                  <a:lnTo>
                    <a:pt x="1670" y="1639"/>
                  </a:lnTo>
                  <a:lnTo>
                    <a:pt x="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0" name="Google Shape;7990;p88"/>
            <p:cNvSpPr/>
            <p:nvPr/>
          </p:nvSpPr>
          <p:spPr>
            <a:xfrm>
              <a:off x="-41619375" y="3273750"/>
              <a:ext cx="41775" cy="245750"/>
            </a:xfrm>
            <a:custGeom>
              <a:avLst/>
              <a:gdLst/>
              <a:ahLst/>
              <a:cxnLst/>
              <a:rect l="l" t="t" r="r" b="b"/>
              <a:pathLst>
                <a:path w="1671" h="9830" extrusionOk="0">
                  <a:moveTo>
                    <a:pt x="1670" y="0"/>
                  </a:moveTo>
                  <a:lnTo>
                    <a:pt x="0" y="1639"/>
                  </a:lnTo>
                  <a:lnTo>
                    <a:pt x="0" y="8192"/>
                  </a:lnTo>
                  <a:lnTo>
                    <a:pt x="1670" y="9830"/>
                  </a:lnTo>
                  <a:lnTo>
                    <a:pt x="167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1" name="Google Shape;7991;p88"/>
            <p:cNvSpPr/>
            <p:nvPr/>
          </p:nvSpPr>
          <p:spPr>
            <a:xfrm>
              <a:off x="-41832825" y="3321000"/>
              <a:ext cx="193000" cy="151250"/>
            </a:xfrm>
            <a:custGeom>
              <a:avLst/>
              <a:gdLst/>
              <a:ahLst/>
              <a:cxnLst/>
              <a:rect l="l" t="t" r="r" b="b"/>
              <a:pathLst>
                <a:path w="7720" h="6050" extrusionOk="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2" name="Google Shape;7992;p88"/>
            <p:cNvSpPr/>
            <p:nvPr/>
          </p:nvSpPr>
          <p:spPr>
            <a:xfrm>
              <a:off x="-41880075" y="3493500"/>
              <a:ext cx="287500" cy="40975"/>
            </a:xfrm>
            <a:custGeom>
              <a:avLst/>
              <a:gdLst/>
              <a:ahLst/>
              <a:cxnLst/>
              <a:rect l="l" t="t" r="r" b="b"/>
              <a:pathLst>
                <a:path w="11500" h="1639" extrusionOk="0">
                  <a:moveTo>
                    <a:pt x="1639" y="0"/>
                  </a:moveTo>
                  <a:lnTo>
                    <a:pt x="0" y="1638"/>
                  </a:lnTo>
                  <a:lnTo>
                    <a:pt x="11500" y="1638"/>
                  </a:lnTo>
                  <a:lnTo>
                    <a:pt x="983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3" name="Google Shape;7993;p88"/>
            <p:cNvSpPr/>
            <p:nvPr/>
          </p:nvSpPr>
          <p:spPr>
            <a:xfrm>
              <a:off x="-41880875" y="3217225"/>
              <a:ext cx="288300" cy="83325"/>
            </a:xfrm>
            <a:custGeom>
              <a:avLst/>
              <a:gdLst/>
              <a:ahLst/>
              <a:cxnLst/>
              <a:rect l="l" t="t" r="r" b="b"/>
              <a:pathLst>
                <a:path w="11532" h="3333" extrusionOk="0">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94" name="Google Shape;7994;p88"/>
          <p:cNvGrpSpPr/>
          <p:nvPr/>
        </p:nvGrpSpPr>
        <p:grpSpPr>
          <a:xfrm>
            <a:off x="2130310" y="1744287"/>
            <a:ext cx="371814" cy="369974"/>
            <a:chOff x="-41893475" y="3584850"/>
            <a:chExt cx="318225" cy="316650"/>
          </a:xfrm>
          <a:solidFill>
            <a:schemeClr val="accent1">
              <a:lumMod val="75000"/>
            </a:schemeClr>
          </a:solidFill>
        </p:grpSpPr>
        <p:sp>
          <p:nvSpPr>
            <p:cNvPr id="7995" name="Google Shape;7995;p88"/>
            <p:cNvSpPr/>
            <p:nvPr/>
          </p:nvSpPr>
          <p:spPr>
            <a:xfrm>
              <a:off x="-41827300" y="3715600"/>
              <a:ext cx="186675" cy="185900"/>
            </a:xfrm>
            <a:custGeom>
              <a:avLst/>
              <a:gdLst/>
              <a:ahLst/>
              <a:cxnLst/>
              <a:rect l="l" t="t" r="r" b="b"/>
              <a:pathLst>
                <a:path w="7467"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6" name="Google Shape;7996;p88"/>
            <p:cNvSpPr/>
            <p:nvPr/>
          </p:nvSpPr>
          <p:spPr>
            <a:xfrm>
              <a:off x="-41726500"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7" name="Google Shape;7997;p88"/>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8" name="Google Shape;7998;p88"/>
            <p:cNvSpPr/>
            <p:nvPr/>
          </p:nvSpPr>
          <p:spPr>
            <a:xfrm>
              <a:off x="-41893475"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99" name="Google Shape;7999;p88"/>
          <p:cNvSpPr/>
          <p:nvPr/>
        </p:nvSpPr>
        <p:spPr>
          <a:xfrm>
            <a:off x="2133283" y="2188587"/>
            <a:ext cx="371814" cy="369302"/>
          </a:xfrm>
          <a:custGeom>
            <a:avLst/>
            <a:gdLst/>
            <a:ahLst/>
            <a:cxnLst/>
            <a:rect l="l" t="t" r="r" b="b"/>
            <a:pathLst>
              <a:path w="12729" h="12643" extrusionOk="0">
                <a:moveTo>
                  <a:pt x="6365" y="2395"/>
                </a:moveTo>
                <a:cubicBezTo>
                  <a:pt x="7026" y="2395"/>
                  <a:pt x="7562" y="2962"/>
                  <a:pt x="7562" y="3655"/>
                </a:cubicBezTo>
                <a:cubicBezTo>
                  <a:pt x="7562" y="4348"/>
                  <a:pt x="7026" y="4884"/>
                  <a:pt x="6365" y="4884"/>
                </a:cubicBezTo>
                <a:cubicBezTo>
                  <a:pt x="5672" y="4884"/>
                  <a:pt x="5136" y="4348"/>
                  <a:pt x="5136" y="3655"/>
                </a:cubicBezTo>
                <a:cubicBezTo>
                  <a:pt x="5073" y="2962"/>
                  <a:pt x="5672" y="2395"/>
                  <a:pt x="6365" y="2395"/>
                </a:cubicBezTo>
                <a:close/>
                <a:moveTo>
                  <a:pt x="6806" y="5640"/>
                </a:moveTo>
                <a:lnTo>
                  <a:pt x="8349" y="8192"/>
                </a:lnTo>
                <a:lnTo>
                  <a:pt x="7530" y="8192"/>
                </a:lnTo>
                <a:cubicBezTo>
                  <a:pt x="7373" y="7719"/>
                  <a:pt x="6900" y="7373"/>
                  <a:pt x="6333" y="7373"/>
                </a:cubicBezTo>
                <a:cubicBezTo>
                  <a:pt x="5798" y="7373"/>
                  <a:pt x="5357" y="7719"/>
                  <a:pt x="5167" y="8192"/>
                </a:cubicBezTo>
                <a:lnTo>
                  <a:pt x="4285" y="8192"/>
                </a:lnTo>
                <a:lnTo>
                  <a:pt x="5829" y="5640"/>
                </a:lnTo>
                <a:cubicBezTo>
                  <a:pt x="5987" y="5671"/>
                  <a:pt x="6144" y="5734"/>
                  <a:pt x="6365" y="5734"/>
                </a:cubicBezTo>
                <a:cubicBezTo>
                  <a:pt x="6491" y="5734"/>
                  <a:pt x="6680" y="5671"/>
                  <a:pt x="6806" y="5640"/>
                </a:cubicBezTo>
                <a:close/>
                <a:moveTo>
                  <a:pt x="6365" y="8192"/>
                </a:moveTo>
                <a:cubicBezTo>
                  <a:pt x="6585" y="8192"/>
                  <a:pt x="6743" y="8412"/>
                  <a:pt x="6743" y="8633"/>
                </a:cubicBezTo>
                <a:cubicBezTo>
                  <a:pt x="6743" y="8822"/>
                  <a:pt x="6585" y="9042"/>
                  <a:pt x="6365" y="9042"/>
                </a:cubicBezTo>
                <a:cubicBezTo>
                  <a:pt x="6113" y="9042"/>
                  <a:pt x="5955" y="8822"/>
                  <a:pt x="5955" y="8633"/>
                </a:cubicBezTo>
                <a:cubicBezTo>
                  <a:pt x="5955" y="8412"/>
                  <a:pt x="6144" y="8255"/>
                  <a:pt x="6365" y="8192"/>
                </a:cubicBezTo>
                <a:close/>
                <a:moveTo>
                  <a:pt x="6428" y="0"/>
                </a:moveTo>
                <a:cubicBezTo>
                  <a:pt x="5766" y="0"/>
                  <a:pt x="5199" y="568"/>
                  <a:pt x="5199" y="1229"/>
                </a:cubicBezTo>
                <a:lnTo>
                  <a:pt x="5199" y="2080"/>
                </a:lnTo>
                <a:cubicBezTo>
                  <a:pt x="4695" y="2489"/>
                  <a:pt x="4380" y="3025"/>
                  <a:pt x="4380" y="3718"/>
                </a:cubicBezTo>
                <a:cubicBezTo>
                  <a:pt x="4380" y="4065"/>
                  <a:pt x="4443" y="4380"/>
                  <a:pt x="4600" y="4695"/>
                </a:cubicBezTo>
                <a:lnTo>
                  <a:pt x="2458" y="8286"/>
                </a:lnTo>
                <a:lnTo>
                  <a:pt x="505" y="8286"/>
                </a:lnTo>
                <a:cubicBezTo>
                  <a:pt x="284" y="8286"/>
                  <a:pt x="95" y="8475"/>
                  <a:pt x="95" y="8664"/>
                </a:cubicBezTo>
                <a:cubicBezTo>
                  <a:pt x="1" y="8822"/>
                  <a:pt x="190" y="9042"/>
                  <a:pt x="410" y="9042"/>
                </a:cubicBezTo>
                <a:lnTo>
                  <a:pt x="1859" y="9042"/>
                </a:lnTo>
                <a:cubicBezTo>
                  <a:pt x="1261" y="9987"/>
                  <a:pt x="631" y="10775"/>
                  <a:pt x="631" y="11437"/>
                </a:cubicBezTo>
                <a:cubicBezTo>
                  <a:pt x="631" y="12108"/>
                  <a:pt x="1021" y="12642"/>
                  <a:pt x="1366" y="12642"/>
                </a:cubicBezTo>
                <a:cubicBezTo>
                  <a:pt x="1491" y="12642"/>
                  <a:pt x="1610" y="12572"/>
                  <a:pt x="1702" y="12413"/>
                </a:cubicBezTo>
                <a:lnTo>
                  <a:pt x="3781" y="9074"/>
                </a:lnTo>
                <a:lnTo>
                  <a:pt x="5167" y="9074"/>
                </a:lnTo>
                <a:cubicBezTo>
                  <a:pt x="5325" y="9546"/>
                  <a:pt x="5798" y="9893"/>
                  <a:pt x="6333" y="9893"/>
                </a:cubicBezTo>
                <a:cubicBezTo>
                  <a:pt x="6900" y="9893"/>
                  <a:pt x="7341" y="9546"/>
                  <a:pt x="7530" y="9074"/>
                </a:cubicBezTo>
                <a:lnTo>
                  <a:pt x="8854" y="9074"/>
                </a:lnTo>
                <a:lnTo>
                  <a:pt x="10964" y="12413"/>
                </a:lnTo>
                <a:cubicBezTo>
                  <a:pt x="11056" y="12572"/>
                  <a:pt x="11173" y="12642"/>
                  <a:pt x="11295" y="12642"/>
                </a:cubicBezTo>
                <a:cubicBezTo>
                  <a:pt x="11630" y="12642"/>
                  <a:pt x="12004" y="12108"/>
                  <a:pt x="12004" y="11437"/>
                </a:cubicBezTo>
                <a:cubicBezTo>
                  <a:pt x="12004" y="10775"/>
                  <a:pt x="11374" y="9987"/>
                  <a:pt x="10807" y="9042"/>
                </a:cubicBezTo>
                <a:lnTo>
                  <a:pt x="12288" y="9042"/>
                </a:lnTo>
                <a:cubicBezTo>
                  <a:pt x="12540" y="9042"/>
                  <a:pt x="12729" y="8822"/>
                  <a:pt x="12729" y="8633"/>
                </a:cubicBezTo>
                <a:cubicBezTo>
                  <a:pt x="12729" y="8412"/>
                  <a:pt x="12540" y="8255"/>
                  <a:pt x="12288" y="8255"/>
                </a:cubicBezTo>
                <a:lnTo>
                  <a:pt x="10334" y="8255"/>
                </a:lnTo>
                <a:lnTo>
                  <a:pt x="8192" y="4695"/>
                </a:lnTo>
                <a:cubicBezTo>
                  <a:pt x="8349" y="4380"/>
                  <a:pt x="8475" y="4065"/>
                  <a:pt x="8475" y="3718"/>
                </a:cubicBezTo>
                <a:cubicBezTo>
                  <a:pt x="8475" y="3056"/>
                  <a:pt x="8160" y="2458"/>
                  <a:pt x="7656" y="2080"/>
                </a:cubicBezTo>
                <a:lnTo>
                  <a:pt x="7656" y="1229"/>
                </a:lnTo>
                <a:cubicBezTo>
                  <a:pt x="7656" y="568"/>
                  <a:pt x="7089" y="0"/>
                  <a:pt x="6428"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0" name="Google Shape;8000;p88"/>
          <p:cNvSpPr/>
          <p:nvPr/>
        </p:nvSpPr>
        <p:spPr>
          <a:xfrm>
            <a:off x="845041" y="2680925"/>
            <a:ext cx="438997" cy="369039"/>
          </a:xfrm>
          <a:custGeom>
            <a:avLst/>
            <a:gdLst/>
            <a:ahLst/>
            <a:cxnLst/>
            <a:rect l="l" t="t" r="r" b="b"/>
            <a:pathLst>
              <a:path w="15029" h="12634" extrusionOk="0">
                <a:moveTo>
                  <a:pt x="10155" y="885"/>
                </a:moveTo>
                <a:cubicBezTo>
                  <a:pt x="10393" y="885"/>
                  <a:pt x="10643" y="915"/>
                  <a:pt x="10901" y="977"/>
                </a:cubicBezTo>
                <a:cubicBezTo>
                  <a:pt x="10586" y="2332"/>
                  <a:pt x="9546" y="2994"/>
                  <a:pt x="8475" y="3025"/>
                </a:cubicBezTo>
                <a:lnTo>
                  <a:pt x="8444" y="3025"/>
                </a:lnTo>
                <a:cubicBezTo>
                  <a:pt x="8192" y="3025"/>
                  <a:pt x="7971" y="2994"/>
                  <a:pt x="7719" y="2899"/>
                </a:cubicBezTo>
                <a:cubicBezTo>
                  <a:pt x="8009" y="1661"/>
                  <a:pt x="8937" y="885"/>
                  <a:pt x="10155" y="885"/>
                </a:cubicBezTo>
                <a:close/>
                <a:moveTo>
                  <a:pt x="9924" y="4348"/>
                </a:moveTo>
                <a:cubicBezTo>
                  <a:pt x="10271" y="4443"/>
                  <a:pt x="11122" y="5262"/>
                  <a:pt x="11122" y="6648"/>
                </a:cubicBezTo>
                <a:cubicBezTo>
                  <a:pt x="11122" y="7247"/>
                  <a:pt x="10996" y="7845"/>
                  <a:pt x="10807" y="8381"/>
                </a:cubicBezTo>
                <a:cubicBezTo>
                  <a:pt x="10744" y="8538"/>
                  <a:pt x="10555" y="8664"/>
                  <a:pt x="10397" y="8664"/>
                </a:cubicBezTo>
                <a:cubicBezTo>
                  <a:pt x="10176" y="8664"/>
                  <a:pt x="9956" y="8475"/>
                  <a:pt x="9956" y="8223"/>
                </a:cubicBezTo>
                <a:cubicBezTo>
                  <a:pt x="9956" y="8066"/>
                  <a:pt x="10807" y="6050"/>
                  <a:pt x="9641" y="5136"/>
                </a:cubicBezTo>
                <a:cubicBezTo>
                  <a:pt x="9546" y="5073"/>
                  <a:pt x="9483" y="4947"/>
                  <a:pt x="9483" y="4789"/>
                </a:cubicBezTo>
                <a:cubicBezTo>
                  <a:pt x="9483" y="4569"/>
                  <a:pt x="9704" y="4348"/>
                  <a:pt x="9924" y="4348"/>
                </a:cubicBezTo>
                <a:close/>
                <a:moveTo>
                  <a:pt x="10176" y="1"/>
                </a:moveTo>
                <a:cubicBezTo>
                  <a:pt x="8948" y="1"/>
                  <a:pt x="7688" y="631"/>
                  <a:pt x="7089" y="2048"/>
                </a:cubicBezTo>
                <a:cubicBezTo>
                  <a:pt x="6711" y="1450"/>
                  <a:pt x="6270" y="1166"/>
                  <a:pt x="5734" y="914"/>
                </a:cubicBezTo>
                <a:cubicBezTo>
                  <a:pt x="5659" y="879"/>
                  <a:pt x="5588" y="863"/>
                  <a:pt x="5522" y="863"/>
                </a:cubicBezTo>
                <a:cubicBezTo>
                  <a:pt x="5118" y="863"/>
                  <a:pt x="4923" y="1449"/>
                  <a:pt x="5356" y="1639"/>
                </a:cubicBezTo>
                <a:cubicBezTo>
                  <a:pt x="5986" y="1954"/>
                  <a:pt x="6459" y="2363"/>
                  <a:pt x="6711" y="3151"/>
                </a:cubicBezTo>
                <a:cubicBezTo>
                  <a:pt x="6207" y="2836"/>
                  <a:pt x="5797" y="2489"/>
                  <a:pt x="5199" y="2489"/>
                </a:cubicBezTo>
                <a:cubicBezTo>
                  <a:pt x="4537" y="2521"/>
                  <a:pt x="3718" y="2868"/>
                  <a:pt x="2993" y="3529"/>
                </a:cubicBezTo>
                <a:cubicBezTo>
                  <a:pt x="0" y="6491"/>
                  <a:pt x="3182" y="12634"/>
                  <a:pt x="5514" y="12634"/>
                </a:cubicBezTo>
                <a:cubicBezTo>
                  <a:pt x="5829" y="12634"/>
                  <a:pt x="6144" y="12571"/>
                  <a:pt x="6427" y="12350"/>
                </a:cubicBezTo>
                <a:cubicBezTo>
                  <a:pt x="6821" y="12098"/>
                  <a:pt x="7050" y="11972"/>
                  <a:pt x="7278" y="11972"/>
                </a:cubicBezTo>
                <a:cubicBezTo>
                  <a:pt x="7506" y="11972"/>
                  <a:pt x="7735" y="12098"/>
                  <a:pt x="8129" y="12350"/>
                </a:cubicBezTo>
                <a:cubicBezTo>
                  <a:pt x="8412" y="12571"/>
                  <a:pt x="8727" y="12634"/>
                  <a:pt x="9042" y="12634"/>
                </a:cubicBezTo>
                <a:cubicBezTo>
                  <a:pt x="11594" y="12634"/>
                  <a:pt x="15028" y="5325"/>
                  <a:pt x="10712" y="2899"/>
                </a:cubicBezTo>
                <a:cubicBezTo>
                  <a:pt x="11405" y="2237"/>
                  <a:pt x="11815" y="1261"/>
                  <a:pt x="11815" y="662"/>
                </a:cubicBezTo>
                <a:cubicBezTo>
                  <a:pt x="11815" y="505"/>
                  <a:pt x="11720" y="347"/>
                  <a:pt x="11563" y="284"/>
                </a:cubicBezTo>
                <a:cubicBezTo>
                  <a:pt x="11090" y="127"/>
                  <a:pt x="10649" y="1"/>
                  <a:pt x="10176" y="1"/>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01" name="Google Shape;8001;p88"/>
          <p:cNvGrpSpPr/>
          <p:nvPr/>
        </p:nvGrpSpPr>
        <p:grpSpPr>
          <a:xfrm>
            <a:off x="900338" y="3139579"/>
            <a:ext cx="337522" cy="370909"/>
            <a:chOff x="-39998250" y="3605325"/>
            <a:chExt cx="288875" cy="317450"/>
          </a:xfrm>
          <a:solidFill>
            <a:schemeClr val="accent1">
              <a:lumMod val="75000"/>
            </a:schemeClr>
          </a:solidFill>
        </p:grpSpPr>
        <p:sp>
          <p:nvSpPr>
            <p:cNvPr id="8002" name="Google Shape;8002;p88"/>
            <p:cNvSpPr/>
            <p:nvPr/>
          </p:nvSpPr>
          <p:spPr>
            <a:xfrm>
              <a:off x="-39998250" y="3799600"/>
              <a:ext cx="288875" cy="123175"/>
            </a:xfrm>
            <a:custGeom>
              <a:avLst/>
              <a:gdLst/>
              <a:ahLst/>
              <a:cxnLst/>
              <a:rect l="l" t="t" r="r" b="b"/>
              <a:pathLst>
                <a:path w="11555" h="4927" extrusionOk="0">
                  <a:moveTo>
                    <a:pt x="3679" y="2028"/>
                  </a:moveTo>
                  <a:cubicBezTo>
                    <a:pt x="3931" y="2028"/>
                    <a:pt x="4088" y="2217"/>
                    <a:pt x="4088" y="2469"/>
                  </a:cubicBezTo>
                  <a:cubicBezTo>
                    <a:pt x="4088" y="2721"/>
                    <a:pt x="3868" y="2878"/>
                    <a:pt x="3679" y="2878"/>
                  </a:cubicBezTo>
                  <a:cubicBezTo>
                    <a:pt x="3458" y="2878"/>
                    <a:pt x="3238" y="2658"/>
                    <a:pt x="3238" y="2469"/>
                  </a:cubicBezTo>
                  <a:cubicBezTo>
                    <a:pt x="3238" y="2185"/>
                    <a:pt x="3458" y="2028"/>
                    <a:pt x="3679" y="2028"/>
                  </a:cubicBezTo>
                  <a:close/>
                  <a:moveTo>
                    <a:pt x="7806" y="1618"/>
                  </a:moveTo>
                  <a:cubicBezTo>
                    <a:pt x="8278" y="1618"/>
                    <a:pt x="8656" y="1965"/>
                    <a:pt x="8656" y="2437"/>
                  </a:cubicBezTo>
                  <a:cubicBezTo>
                    <a:pt x="8656" y="2910"/>
                    <a:pt x="8278" y="3256"/>
                    <a:pt x="7806" y="3256"/>
                  </a:cubicBezTo>
                  <a:cubicBezTo>
                    <a:pt x="7333" y="3256"/>
                    <a:pt x="6987" y="2910"/>
                    <a:pt x="6987" y="2437"/>
                  </a:cubicBezTo>
                  <a:cubicBezTo>
                    <a:pt x="6987" y="1965"/>
                    <a:pt x="7333" y="1618"/>
                    <a:pt x="7806" y="1618"/>
                  </a:cubicBezTo>
                  <a:close/>
                  <a:moveTo>
                    <a:pt x="5348" y="2878"/>
                  </a:moveTo>
                  <a:cubicBezTo>
                    <a:pt x="5569" y="2878"/>
                    <a:pt x="5758" y="3067"/>
                    <a:pt x="5758" y="3256"/>
                  </a:cubicBezTo>
                  <a:cubicBezTo>
                    <a:pt x="5758" y="3509"/>
                    <a:pt x="5569" y="3698"/>
                    <a:pt x="5348" y="3698"/>
                  </a:cubicBezTo>
                  <a:cubicBezTo>
                    <a:pt x="5096" y="3698"/>
                    <a:pt x="4907" y="3509"/>
                    <a:pt x="4907" y="3256"/>
                  </a:cubicBezTo>
                  <a:cubicBezTo>
                    <a:pt x="4907" y="3004"/>
                    <a:pt x="5096" y="2878"/>
                    <a:pt x="5348" y="2878"/>
                  </a:cubicBezTo>
                  <a:close/>
                  <a:moveTo>
                    <a:pt x="8249" y="1"/>
                  </a:moveTo>
                  <a:cubicBezTo>
                    <a:pt x="6319" y="1"/>
                    <a:pt x="5400" y="1530"/>
                    <a:pt x="3381" y="1530"/>
                  </a:cubicBezTo>
                  <a:cubicBezTo>
                    <a:pt x="2909" y="1530"/>
                    <a:pt x="2377" y="1447"/>
                    <a:pt x="1757" y="1240"/>
                  </a:cubicBezTo>
                  <a:lnTo>
                    <a:pt x="560" y="2973"/>
                  </a:lnTo>
                  <a:cubicBezTo>
                    <a:pt x="0" y="3812"/>
                    <a:pt x="544" y="4927"/>
                    <a:pt x="1557" y="4927"/>
                  </a:cubicBezTo>
                  <a:cubicBezTo>
                    <a:pt x="1571" y="4927"/>
                    <a:pt x="1585" y="4927"/>
                    <a:pt x="1599" y="4926"/>
                  </a:cubicBezTo>
                  <a:lnTo>
                    <a:pt x="9980" y="4926"/>
                  </a:lnTo>
                  <a:cubicBezTo>
                    <a:pt x="10956" y="4926"/>
                    <a:pt x="11555" y="3761"/>
                    <a:pt x="11019" y="2941"/>
                  </a:cubicBezTo>
                  <a:lnTo>
                    <a:pt x="9003" y="75"/>
                  </a:lnTo>
                  <a:cubicBezTo>
                    <a:pt x="8734" y="24"/>
                    <a:pt x="8484" y="1"/>
                    <a:pt x="824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3" name="Google Shape;8003;p88"/>
            <p:cNvSpPr/>
            <p:nvPr/>
          </p:nvSpPr>
          <p:spPr>
            <a:xfrm>
              <a:off x="-39940950" y="3605325"/>
              <a:ext cx="160700" cy="212050"/>
            </a:xfrm>
            <a:custGeom>
              <a:avLst/>
              <a:gdLst/>
              <a:ahLst/>
              <a:cxnLst/>
              <a:rect l="l" t="t" r="r" b="b"/>
              <a:pathLst>
                <a:path w="6428" h="8482" extrusionOk="0">
                  <a:moveTo>
                    <a:pt x="1891" y="1"/>
                  </a:moveTo>
                  <a:cubicBezTo>
                    <a:pt x="1229" y="1"/>
                    <a:pt x="694" y="568"/>
                    <a:pt x="694" y="1261"/>
                  </a:cubicBezTo>
                  <a:cubicBezTo>
                    <a:pt x="694" y="1828"/>
                    <a:pt x="1040" y="2238"/>
                    <a:pt x="1513" y="2395"/>
                  </a:cubicBezTo>
                  <a:lnTo>
                    <a:pt x="1513" y="5829"/>
                  </a:lnTo>
                  <a:cubicBezTo>
                    <a:pt x="1481" y="6459"/>
                    <a:pt x="1072" y="6774"/>
                    <a:pt x="0" y="8318"/>
                  </a:cubicBezTo>
                  <a:cubicBezTo>
                    <a:pt x="441" y="8433"/>
                    <a:pt x="822" y="8482"/>
                    <a:pt x="1162" y="8482"/>
                  </a:cubicBezTo>
                  <a:cubicBezTo>
                    <a:pt x="3061" y="8482"/>
                    <a:pt x="3671" y="6963"/>
                    <a:pt x="6049" y="6963"/>
                  </a:cubicBezTo>
                  <a:lnTo>
                    <a:pt x="6112" y="6963"/>
                  </a:lnTo>
                  <a:cubicBezTo>
                    <a:pt x="5829" y="6585"/>
                    <a:pt x="5608" y="6333"/>
                    <a:pt x="5608" y="5861"/>
                  </a:cubicBezTo>
                  <a:lnTo>
                    <a:pt x="5608" y="2458"/>
                  </a:lnTo>
                  <a:cubicBezTo>
                    <a:pt x="6081" y="2301"/>
                    <a:pt x="6427" y="1828"/>
                    <a:pt x="6427" y="1261"/>
                  </a:cubicBezTo>
                  <a:cubicBezTo>
                    <a:pt x="6427" y="599"/>
                    <a:pt x="5892" y="1"/>
                    <a:pt x="519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04" name="Google Shape;8004;p88"/>
          <p:cNvGrpSpPr/>
          <p:nvPr/>
        </p:nvGrpSpPr>
        <p:grpSpPr>
          <a:xfrm>
            <a:off x="884112" y="3598043"/>
            <a:ext cx="369974" cy="369945"/>
            <a:chOff x="-40011050" y="3972375"/>
            <a:chExt cx="316650" cy="316625"/>
          </a:xfrm>
          <a:solidFill>
            <a:schemeClr val="accent1">
              <a:lumMod val="75000"/>
            </a:schemeClr>
          </a:solidFill>
        </p:grpSpPr>
        <p:sp>
          <p:nvSpPr>
            <p:cNvPr id="8005" name="Google Shape;8005;p88"/>
            <p:cNvSpPr/>
            <p:nvPr/>
          </p:nvSpPr>
          <p:spPr>
            <a:xfrm>
              <a:off x="-40011050"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6" name="Google Shape;8006;p88"/>
            <p:cNvSpPr/>
            <p:nvPr/>
          </p:nvSpPr>
          <p:spPr>
            <a:xfrm>
              <a:off x="-39950400"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07" name="Google Shape;8007;p88"/>
          <p:cNvGrpSpPr/>
          <p:nvPr/>
        </p:nvGrpSpPr>
        <p:grpSpPr>
          <a:xfrm>
            <a:off x="3116043" y="2662742"/>
            <a:ext cx="266921" cy="369039"/>
            <a:chOff x="-38129425" y="3222550"/>
            <a:chExt cx="228450" cy="315850"/>
          </a:xfrm>
          <a:solidFill>
            <a:schemeClr val="accent1">
              <a:lumMod val="75000"/>
            </a:schemeClr>
          </a:solidFill>
        </p:grpSpPr>
        <p:sp>
          <p:nvSpPr>
            <p:cNvPr id="8008" name="Google Shape;8008;p88"/>
            <p:cNvSpPr/>
            <p:nvPr/>
          </p:nvSpPr>
          <p:spPr>
            <a:xfrm>
              <a:off x="-38129425" y="3222550"/>
              <a:ext cx="228450" cy="227650"/>
            </a:xfrm>
            <a:custGeom>
              <a:avLst/>
              <a:gdLst/>
              <a:ahLst/>
              <a:cxnLst/>
              <a:rect l="l" t="t" r="r" b="b"/>
              <a:pathLst>
                <a:path w="9138" h="9106" extrusionOk="0">
                  <a:moveTo>
                    <a:pt x="4097" y="1292"/>
                  </a:moveTo>
                  <a:cubicBezTo>
                    <a:pt x="4349" y="1292"/>
                    <a:pt x="4538" y="1450"/>
                    <a:pt x="4538" y="1702"/>
                  </a:cubicBezTo>
                  <a:cubicBezTo>
                    <a:pt x="4538" y="1922"/>
                    <a:pt x="4349" y="2111"/>
                    <a:pt x="4160" y="2111"/>
                  </a:cubicBezTo>
                  <a:cubicBezTo>
                    <a:pt x="2994" y="2111"/>
                    <a:pt x="2112" y="3056"/>
                    <a:pt x="2049" y="4222"/>
                  </a:cubicBezTo>
                  <a:cubicBezTo>
                    <a:pt x="2049" y="4443"/>
                    <a:pt x="1860" y="4600"/>
                    <a:pt x="1639" y="4600"/>
                  </a:cubicBezTo>
                  <a:cubicBezTo>
                    <a:pt x="1387" y="4600"/>
                    <a:pt x="1198" y="4411"/>
                    <a:pt x="1198" y="4222"/>
                  </a:cubicBezTo>
                  <a:cubicBezTo>
                    <a:pt x="1198" y="2584"/>
                    <a:pt x="2490" y="1324"/>
                    <a:pt x="4097" y="1292"/>
                  </a:cubicBezTo>
                  <a:close/>
                  <a:moveTo>
                    <a:pt x="4569" y="0"/>
                  </a:moveTo>
                  <a:cubicBezTo>
                    <a:pt x="2049" y="0"/>
                    <a:pt x="1" y="2048"/>
                    <a:pt x="1" y="4569"/>
                  </a:cubicBezTo>
                  <a:cubicBezTo>
                    <a:pt x="1" y="6207"/>
                    <a:pt x="946" y="7688"/>
                    <a:pt x="2332" y="8475"/>
                  </a:cubicBezTo>
                  <a:cubicBezTo>
                    <a:pt x="2458" y="8507"/>
                    <a:pt x="2521" y="8664"/>
                    <a:pt x="2521" y="8822"/>
                  </a:cubicBezTo>
                  <a:lnTo>
                    <a:pt x="2521" y="9105"/>
                  </a:lnTo>
                  <a:lnTo>
                    <a:pt x="6680" y="9105"/>
                  </a:lnTo>
                  <a:lnTo>
                    <a:pt x="6680" y="8822"/>
                  </a:lnTo>
                  <a:cubicBezTo>
                    <a:pt x="6680" y="8696"/>
                    <a:pt x="6743" y="8570"/>
                    <a:pt x="6900" y="8507"/>
                  </a:cubicBezTo>
                  <a:cubicBezTo>
                    <a:pt x="8255" y="7719"/>
                    <a:pt x="9137" y="6270"/>
                    <a:pt x="9137" y="4569"/>
                  </a:cubicBezTo>
                  <a:cubicBezTo>
                    <a:pt x="9137" y="2048"/>
                    <a:pt x="7089" y="32"/>
                    <a:pt x="456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9" name="Google Shape;8009;p88"/>
            <p:cNvSpPr/>
            <p:nvPr/>
          </p:nvSpPr>
          <p:spPr>
            <a:xfrm>
              <a:off x="-38067200" y="3470650"/>
              <a:ext cx="103200" cy="67750"/>
            </a:xfrm>
            <a:custGeom>
              <a:avLst/>
              <a:gdLst/>
              <a:ahLst/>
              <a:cxnLst/>
              <a:rect l="l" t="t" r="r" b="b"/>
              <a:pathLst>
                <a:path w="4128" h="2710" extrusionOk="0">
                  <a:moveTo>
                    <a:pt x="1" y="0"/>
                  </a:moveTo>
                  <a:lnTo>
                    <a:pt x="1" y="662"/>
                  </a:lnTo>
                  <a:cubicBezTo>
                    <a:pt x="1" y="1198"/>
                    <a:pt x="410" y="1702"/>
                    <a:pt x="883" y="1859"/>
                  </a:cubicBezTo>
                  <a:cubicBezTo>
                    <a:pt x="1040" y="2363"/>
                    <a:pt x="1513" y="2710"/>
                    <a:pt x="2049" y="2710"/>
                  </a:cubicBezTo>
                  <a:cubicBezTo>
                    <a:pt x="2647" y="2710"/>
                    <a:pt x="3120" y="2363"/>
                    <a:pt x="3277" y="1859"/>
                  </a:cubicBezTo>
                  <a:cubicBezTo>
                    <a:pt x="3781" y="1702"/>
                    <a:pt x="4128" y="1198"/>
                    <a:pt x="4128" y="662"/>
                  </a:cubicBezTo>
                  <a:lnTo>
                    <a:pt x="412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10" name="Google Shape;8010;p88"/>
          <p:cNvGrpSpPr/>
          <p:nvPr/>
        </p:nvGrpSpPr>
        <p:grpSpPr>
          <a:xfrm>
            <a:off x="3071012" y="3119337"/>
            <a:ext cx="371785" cy="369974"/>
            <a:chOff x="-38172725" y="3588000"/>
            <a:chExt cx="318200" cy="316650"/>
          </a:xfrm>
          <a:solidFill>
            <a:schemeClr val="accent1">
              <a:lumMod val="75000"/>
            </a:schemeClr>
          </a:solidFill>
        </p:grpSpPr>
        <p:sp>
          <p:nvSpPr>
            <p:cNvPr id="8011" name="Google Shape;8011;p88"/>
            <p:cNvSpPr/>
            <p:nvPr/>
          </p:nvSpPr>
          <p:spPr>
            <a:xfrm>
              <a:off x="-38171150" y="3760050"/>
              <a:ext cx="98475" cy="91050"/>
            </a:xfrm>
            <a:custGeom>
              <a:avLst/>
              <a:gdLst/>
              <a:ahLst/>
              <a:cxnLst/>
              <a:rect l="l" t="t" r="r" b="b"/>
              <a:pathLst>
                <a:path w="3939" h="3642" extrusionOk="0">
                  <a:moveTo>
                    <a:pt x="739" y="1"/>
                  </a:moveTo>
                  <a:cubicBezTo>
                    <a:pt x="480" y="1"/>
                    <a:pt x="232" y="12"/>
                    <a:pt x="0" y="18"/>
                  </a:cubicBezTo>
                  <a:cubicBezTo>
                    <a:pt x="95" y="1341"/>
                    <a:pt x="630" y="2602"/>
                    <a:pt x="1512" y="3641"/>
                  </a:cubicBezTo>
                  <a:lnTo>
                    <a:pt x="3938" y="1247"/>
                  </a:lnTo>
                  <a:cubicBezTo>
                    <a:pt x="2844" y="153"/>
                    <a:pt x="1711" y="1"/>
                    <a:pt x="7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2" name="Google Shape;8012;p88"/>
            <p:cNvSpPr/>
            <p:nvPr/>
          </p:nvSpPr>
          <p:spPr>
            <a:xfrm>
              <a:off x="-38172725" y="3641575"/>
              <a:ext cx="144150" cy="133900"/>
            </a:xfrm>
            <a:custGeom>
              <a:avLst/>
              <a:gdLst/>
              <a:ahLst/>
              <a:cxnLst/>
              <a:rect l="l" t="t" r="r" b="b"/>
              <a:pathLst>
                <a:path w="5766" h="5356" extrusionOk="0">
                  <a:moveTo>
                    <a:pt x="1575" y="0"/>
                  </a:moveTo>
                  <a:cubicBezTo>
                    <a:pt x="599" y="1103"/>
                    <a:pt x="95" y="2520"/>
                    <a:pt x="0" y="3907"/>
                  </a:cubicBezTo>
                  <a:cubicBezTo>
                    <a:pt x="213" y="3901"/>
                    <a:pt x="452" y="3891"/>
                    <a:pt x="712" y="3891"/>
                  </a:cubicBezTo>
                  <a:cubicBezTo>
                    <a:pt x="1801" y="3891"/>
                    <a:pt x="3246" y="4059"/>
                    <a:pt x="4568" y="5356"/>
                  </a:cubicBezTo>
                  <a:lnTo>
                    <a:pt x="5766" y="4190"/>
                  </a:lnTo>
                  <a:lnTo>
                    <a:pt x="157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3" name="Google Shape;8013;p88"/>
            <p:cNvSpPr/>
            <p:nvPr/>
          </p:nvSpPr>
          <p:spPr>
            <a:xfrm>
              <a:off x="-38117600" y="3806975"/>
              <a:ext cx="77200" cy="94525"/>
            </a:xfrm>
            <a:custGeom>
              <a:avLst/>
              <a:gdLst/>
              <a:ahLst/>
              <a:cxnLst/>
              <a:rect l="l" t="t" r="r" b="b"/>
              <a:pathLst>
                <a:path w="3088" h="3781" extrusionOk="0">
                  <a:moveTo>
                    <a:pt x="2332" y="0"/>
                  </a:moveTo>
                  <a:lnTo>
                    <a:pt x="0" y="2331"/>
                  </a:lnTo>
                  <a:cubicBezTo>
                    <a:pt x="883" y="3088"/>
                    <a:pt x="1891" y="3592"/>
                    <a:pt x="2962" y="3781"/>
                  </a:cubicBezTo>
                  <a:cubicBezTo>
                    <a:pt x="3088" y="2363"/>
                    <a:pt x="3088" y="1197"/>
                    <a:pt x="233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4" name="Google Shape;8014;p88"/>
            <p:cNvSpPr/>
            <p:nvPr/>
          </p:nvSpPr>
          <p:spPr>
            <a:xfrm>
              <a:off x="-37997875" y="3716375"/>
              <a:ext cx="143350" cy="135500"/>
            </a:xfrm>
            <a:custGeom>
              <a:avLst/>
              <a:gdLst/>
              <a:ahLst/>
              <a:cxnLst/>
              <a:rect l="l" t="t" r="r" b="b"/>
              <a:pathLst>
                <a:path w="5734" h="5420" extrusionOk="0">
                  <a:moveTo>
                    <a:pt x="1197" y="1"/>
                  </a:moveTo>
                  <a:lnTo>
                    <a:pt x="0" y="1230"/>
                  </a:lnTo>
                  <a:lnTo>
                    <a:pt x="4159" y="5420"/>
                  </a:lnTo>
                  <a:cubicBezTo>
                    <a:pt x="5199" y="4191"/>
                    <a:pt x="5703" y="2773"/>
                    <a:pt x="5734" y="1324"/>
                  </a:cubicBezTo>
                  <a:cubicBezTo>
                    <a:pt x="5557" y="1324"/>
                    <a:pt x="5356" y="1329"/>
                    <a:pt x="5135" y="1329"/>
                  </a:cubicBezTo>
                  <a:cubicBezTo>
                    <a:pt x="4098" y="1329"/>
                    <a:pt x="2626" y="1222"/>
                    <a:pt x="119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5" name="Google Shape;8015;p88"/>
            <p:cNvSpPr/>
            <p:nvPr/>
          </p:nvSpPr>
          <p:spPr>
            <a:xfrm>
              <a:off x="-38044350" y="3761275"/>
              <a:ext cx="135500" cy="143375"/>
            </a:xfrm>
            <a:custGeom>
              <a:avLst/>
              <a:gdLst/>
              <a:ahLst/>
              <a:cxnLst/>
              <a:rect l="l" t="t" r="r" b="b"/>
              <a:pathLst>
                <a:path w="5420" h="5735" extrusionOk="0">
                  <a:moveTo>
                    <a:pt x="1261" y="1"/>
                  </a:moveTo>
                  <a:lnTo>
                    <a:pt x="0" y="1261"/>
                  </a:lnTo>
                  <a:cubicBezTo>
                    <a:pt x="1009" y="2679"/>
                    <a:pt x="1009" y="4002"/>
                    <a:pt x="851" y="5735"/>
                  </a:cubicBezTo>
                  <a:lnTo>
                    <a:pt x="1261" y="5735"/>
                  </a:lnTo>
                  <a:cubicBezTo>
                    <a:pt x="2773" y="5735"/>
                    <a:pt x="4254" y="5231"/>
                    <a:pt x="5419" y="4159"/>
                  </a:cubicBezTo>
                  <a:lnTo>
                    <a:pt x="126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6" name="Google Shape;8016;p88"/>
            <p:cNvSpPr/>
            <p:nvPr/>
          </p:nvSpPr>
          <p:spPr>
            <a:xfrm>
              <a:off x="-37997875" y="3588800"/>
              <a:ext cx="89025" cy="97675"/>
            </a:xfrm>
            <a:custGeom>
              <a:avLst/>
              <a:gdLst/>
              <a:ahLst/>
              <a:cxnLst/>
              <a:rect l="l" t="t" r="r" b="b"/>
              <a:pathLst>
                <a:path w="3561" h="3907" extrusionOk="0">
                  <a:moveTo>
                    <a:pt x="158" y="0"/>
                  </a:moveTo>
                  <a:lnTo>
                    <a:pt x="158" y="0"/>
                  </a:lnTo>
                  <a:cubicBezTo>
                    <a:pt x="126" y="977"/>
                    <a:pt x="0" y="2395"/>
                    <a:pt x="1260" y="3907"/>
                  </a:cubicBezTo>
                  <a:lnTo>
                    <a:pt x="3560" y="1544"/>
                  </a:lnTo>
                  <a:cubicBezTo>
                    <a:pt x="2584" y="662"/>
                    <a:pt x="1355" y="158"/>
                    <a:pt x="15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7" name="Google Shape;8017;p88"/>
            <p:cNvSpPr/>
            <p:nvPr/>
          </p:nvSpPr>
          <p:spPr>
            <a:xfrm>
              <a:off x="-38117600" y="3588000"/>
              <a:ext cx="135500" cy="143375"/>
            </a:xfrm>
            <a:custGeom>
              <a:avLst/>
              <a:gdLst/>
              <a:ahLst/>
              <a:cxnLst/>
              <a:rect l="l" t="t" r="r" b="b"/>
              <a:pathLst>
                <a:path w="5420" h="5735" extrusionOk="0">
                  <a:moveTo>
                    <a:pt x="4096" y="1"/>
                  </a:moveTo>
                  <a:lnTo>
                    <a:pt x="4096" y="1"/>
                  </a:lnTo>
                  <a:cubicBezTo>
                    <a:pt x="2647" y="32"/>
                    <a:pt x="1198" y="536"/>
                    <a:pt x="0" y="1576"/>
                  </a:cubicBezTo>
                  <a:lnTo>
                    <a:pt x="4191" y="5735"/>
                  </a:lnTo>
                  <a:lnTo>
                    <a:pt x="5419" y="4506"/>
                  </a:lnTo>
                  <a:cubicBezTo>
                    <a:pt x="3939" y="2805"/>
                    <a:pt x="4065" y="1135"/>
                    <a:pt x="40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8" name="Google Shape;8018;p88"/>
            <p:cNvSpPr/>
            <p:nvPr/>
          </p:nvSpPr>
          <p:spPr>
            <a:xfrm>
              <a:off x="-37953000" y="3641575"/>
              <a:ext cx="97700" cy="86350"/>
            </a:xfrm>
            <a:custGeom>
              <a:avLst/>
              <a:gdLst/>
              <a:ahLst/>
              <a:cxnLst/>
              <a:rect l="l" t="t" r="r" b="b"/>
              <a:pathLst>
                <a:path w="3908" h="3454" extrusionOk="0">
                  <a:moveTo>
                    <a:pt x="2364" y="0"/>
                  </a:moveTo>
                  <a:lnTo>
                    <a:pt x="1" y="2363"/>
                  </a:lnTo>
                  <a:cubicBezTo>
                    <a:pt x="1171" y="3313"/>
                    <a:pt x="2246" y="3453"/>
                    <a:pt x="3155" y="3453"/>
                  </a:cubicBezTo>
                  <a:cubicBezTo>
                    <a:pt x="3421" y="3453"/>
                    <a:pt x="3672" y="3441"/>
                    <a:pt x="3908" y="3434"/>
                  </a:cubicBezTo>
                  <a:cubicBezTo>
                    <a:pt x="3750" y="2205"/>
                    <a:pt x="3246" y="1008"/>
                    <a:pt x="23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19" name="Google Shape;8019;p88"/>
          <p:cNvGrpSpPr/>
          <p:nvPr/>
        </p:nvGrpSpPr>
        <p:grpSpPr>
          <a:xfrm>
            <a:off x="3146914" y="3577772"/>
            <a:ext cx="219981" cy="369974"/>
            <a:chOff x="-38109725" y="3955025"/>
            <a:chExt cx="188275" cy="316650"/>
          </a:xfrm>
          <a:solidFill>
            <a:schemeClr val="accent1">
              <a:lumMod val="75000"/>
            </a:schemeClr>
          </a:solidFill>
        </p:grpSpPr>
        <p:sp>
          <p:nvSpPr>
            <p:cNvPr id="8020" name="Google Shape;8020;p88"/>
            <p:cNvSpPr/>
            <p:nvPr/>
          </p:nvSpPr>
          <p:spPr>
            <a:xfrm>
              <a:off x="-38109725" y="3955025"/>
              <a:ext cx="188275" cy="220575"/>
            </a:xfrm>
            <a:custGeom>
              <a:avLst/>
              <a:gdLst/>
              <a:ahLst/>
              <a:cxnLst/>
              <a:rect l="l" t="t" r="r" b="b"/>
              <a:pathLst>
                <a:path w="7531" h="8823" extrusionOk="0">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1" name="Google Shape;8021;p88"/>
            <p:cNvSpPr/>
            <p:nvPr/>
          </p:nvSpPr>
          <p:spPr>
            <a:xfrm>
              <a:off x="-38067200" y="4196050"/>
              <a:ext cx="104775" cy="75625"/>
            </a:xfrm>
            <a:custGeom>
              <a:avLst/>
              <a:gdLst/>
              <a:ahLst/>
              <a:cxnLst/>
              <a:rect l="l" t="t" r="r" b="b"/>
              <a:pathLst>
                <a:path w="4191" h="3025" extrusionOk="0">
                  <a:moveTo>
                    <a:pt x="32" y="0"/>
                  </a:moveTo>
                  <a:lnTo>
                    <a:pt x="32" y="2615"/>
                  </a:lnTo>
                  <a:cubicBezTo>
                    <a:pt x="1" y="2836"/>
                    <a:pt x="190" y="3025"/>
                    <a:pt x="442" y="3025"/>
                  </a:cubicBezTo>
                  <a:lnTo>
                    <a:pt x="3750" y="3025"/>
                  </a:lnTo>
                  <a:cubicBezTo>
                    <a:pt x="3970" y="3025"/>
                    <a:pt x="4191" y="2836"/>
                    <a:pt x="4191" y="2615"/>
                  </a:cubicBezTo>
                  <a:lnTo>
                    <a:pt x="419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22" name="Google Shape;8022;p88"/>
          <p:cNvSpPr/>
          <p:nvPr/>
        </p:nvSpPr>
        <p:spPr>
          <a:xfrm>
            <a:off x="2248517" y="4037533"/>
            <a:ext cx="383790" cy="370266"/>
          </a:xfrm>
          <a:custGeom>
            <a:avLst/>
            <a:gdLst/>
            <a:ahLst/>
            <a:cxnLst/>
            <a:rect l="l" t="t" r="r" b="b"/>
            <a:pathLst>
              <a:path w="13139" h="12676" extrusionOk="0">
                <a:moveTo>
                  <a:pt x="7184" y="1702"/>
                </a:moveTo>
                <a:cubicBezTo>
                  <a:pt x="7909" y="1702"/>
                  <a:pt x="8444" y="2237"/>
                  <a:pt x="8444" y="2962"/>
                </a:cubicBezTo>
                <a:cubicBezTo>
                  <a:pt x="8444" y="3623"/>
                  <a:pt x="7877" y="4222"/>
                  <a:pt x="7184" y="4222"/>
                </a:cubicBezTo>
                <a:cubicBezTo>
                  <a:pt x="6491" y="4222"/>
                  <a:pt x="5955" y="3655"/>
                  <a:pt x="5955" y="2962"/>
                </a:cubicBezTo>
                <a:cubicBezTo>
                  <a:pt x="5955" y="2237"/>
                  <a:pt x="6491" y="1702"/>
                  <a:pt x="7184" y="1702"/>
                </a:cubicBezTo>
                <a:close/>
                <a:moveTo>
                  <a:pt x="3813" y="2521"/>
                </a:moveTo>
                <a:cubicBezTo>
                  <a:pt x="4506" y="2521"/>
                  <a:pt x="5073" y="3056"/>
                  <a:pt x="5073" y="3781"/>
                </a:cubicBezTo>
                <a:cubicBezTo>
                  <a:pt x="5073" y="4474"/>
                  <a:pt x="4506" y="5041"/>
                  <a:pt x="3813" y="5041"/>
                </a:cubicBezTo>
                <a:cubicBezTo>
                  <a:pt x="3088" y="5041"/>
                  <a:pt x="2553" y="4474"/>
                  <a:pt x="2553" y="3781"/>
                </a:cubicBezTo>
                <a:cubicBezTo>
                  <a:pt x="2521" y="3056"/>
                  <a:pt x="3088" y="2521"/>
                  <a:pt x="3813" y="2521"/>
                </a:cubicBezTo>
                <a:close/>
                <a:moveTo>
                  <a:pt x="2931" y="5892"/>
                </a:moveTo>
                <a:cubicBezTo>
                  <a:pt x="3656" y="5892"/>
                  <a:pt x="4191" y="6459"/>
                  <a:pt x="4191" y="7152"/>
                </a:cubicBezTo>
                <a:cubicBezTo>
                  <a:pt x="4191" y="7877"/>
                  <a:pt x="3656" y="8412"/>
                  <a:pt x="2931" y="8412"/>
                </a:cubicBezTo>
                <a:cubicBezTo>
                  <a:pt x="2238" y="8412"/>
                  <a:pt x="1671" y="7877"/>
                  <a:pt x="1671" y="7152"/>
                </a:cubicBezTo>
                <a:cubicBezTo>
                  <a:pt x="1671" y="6459"/>
                  <a:pt x="2238" y="5892"/>
                  <a:pt x="2931" y="5892"/>
                </a:cubicBezTo>
                <a:close/>
                <a:moveTo>
                  <a:pt x="5514" y="8475"/>
                </a:moveTo>
                <a:cubicBezTo>
                  <a:pt x="6207" y="8475"/>
                  <a:pt x="6775" y="9011"/>
                  <a:pt x="6775" y="9735"/>
                </a:cubicBezTo>
                <a:cubicBezTo>
                  <a:pt x="6775" y="10397"/>
                  <a:pt x="6176" y="10996"/>
                  <a:pt x="5514" y="10996"/>
                </a:cubicBezTo>
                <a:cubicBezTo>
                  <a:pt x="4790" y="10996"/>
                  <a:pt x="4254" y="10429"/>
                  <a:pt x="4254" y="9735"/>
                </a:cubicBezTo>
                <a:cubicBezTo>
                  <a:pt x="4254" y="9011"/>
                  <a:pt x="4790" y="8475"/>
                  <a:pt x="5514" y="8475"/>
                </a:cubicBezTo>
                <a:close/>
                <a:moveTo>
                  <a:pt x="6333" y="0"/>
                </a:moveTo>
                <a:cubicBezTo>
                  <a:pt x="2836" y="0"/>
                  <a:pt x="1" y="2836"/>
                  <a:pt x="1" y="6333"/>
                </a:cubicBezTo>
                <a:cubicBezTo>
                  <a:pt x="1" y="9420"/>
                  <a:pt x="2143" y="11878"/>
                  <a:pt x="4916" y="12508"/>
                </a:cubicBezTo>
                <a:cubicBezTo>
                  <a:pt x="5408" y="12621"/>
                  <a:pt x="5838" y="12675"/>
                  <a:pt x="6211" y="12675"/>
                </a:cubicBezTo>
                <a:cubicBezTo>
                  <a:pt x="7914" y="12675"/>
                  <a:pt x="8444" y="11545"/>
                  <a:pt x="8444" y="9735"/>
                </a:cubicBezTo>
                <a:cubicBezTo>
                  <a:pt x="8444" y="9011"/>
                  <a:pt x="9011" y="8475"/>
                  <a:pt x="9705" y="8475"/>
                </a:cubicBezTo>
                <a:cubicBezTo>
                  <a:pt x="11878" y="8475"/>
                  <a:pt x="13139" y="7719"/>
                  <a:pt x="12508" y="4915"/>
                </a:cubicBezTo>
                <a:cubicBezTo>
                  <a:pt x="11878" y="2206"/>
                  <a:pt x="9452" y="0"/>
                  <a:pt x="6333"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23" name="Google Shape;8023;p88"/>
          <p:cNvGrpSpPr/>
          <p:nvPr/>
        </p:nvGrpSpPr>
        <p:grpSpPr>
          <a:xfrm>
            <a:off x="2562313" y="1309193"/>
            <a:ext cx="373654" cy="369068"/>
            <a:chOff x="-41530375" y="3218800"/>
            <a:chExt cx="319800" cy="315875"/>
          </a:xfrm>
          <a:solidFill>
            <a:schemeClr val="accent1">
              <a:lumMod val="75000"/>
            </a:schemeClr>
          </a:solidFill>
        </p:grpSpPr>
        <p:sp>
          <p:nvSpPr>
            <p:cNvPr id="8024" name="Google Shape;8024;p88"/>
            <p:cNvSpPr/>
            <p:nvPr/>
          </p:nvSpPr>
          <p:spPr>
            <a:xfrm>
              <a:off x="-41530375" y="3337550"/>
              <a:ext cx="199300" cy="197125"/>
            </a:xfrm>
            <a:custGeom>
              <a:avLst/>
              <a:gdLst/>
              <a:ahLst/>
              <a:cxnLst/>
              <a:rect l="l" t="t" r="r" b="b"/>
              <a:pathLst>
                <a:path w="7972" h="7885" extrusionOk="0">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5" name="Google Shape;8025;p88"/>
            <p:cNvSpPr/>
            <p:nvPr/>
          </p:nvSpPr>
          <p:spPr>
            <a:xfrm>
              <a:off x="-41435075" y="3218800"/>
              <a:ext cx="224500" cy="221950"/>
            </a:xfrm>
            <a:custGeom>
              <a:avLst/>
              <a:gdLst/>
              <a:ahLst/>
              <a:cxnLst/>
              <a:rect l="l" t="t" r="r" b="b"/>
              <a:pathLst>
                <a:path w="8980" h="8878" extrusionOk="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26" name="Google Shape;8026;p88"/>
          <p:cNvGrpSpPr/>
          <p:nvPr/>
        </p:nvGrpSpPr>
        <p:grpSpPr>
          <a:xfrm>
            <a:off x="2564607" y="1824351"/>
            <a:ext cx="369068" cy="289004"/>
            <a:chOff x="-41526450" y="3653375"/>
            <a:chExt cx="315875" cy="247350"/>
          </a:xfrm>
          <a:solidFill>
            <a:schemeClr val="accent1">
              <a:lumMod val="75000"/>
            </a:schemeClr>
          </a:solidFill>
        </p:grpSpPr>
        <p:sp>
          <p:nvSpPr>
            <p:cNvPr id="8027" name="Google Shape;8027;p88"/>
            <p:cNvSpPr/>
            <p:nvPr/>
          </p:nvSpPr>
          <p:spPr>
            <a:xfrm>
              <a:off x="-41526450"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8" name="Google Shape;8028;p88"/>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29" name="Google Shape;8029;p88"/>
          <p:cNvGrpSpPr/>
          <p:nvPr/>
        </p:nvGrpSpPr>
        <p:grpSpPr>
          <a:xfrm>
            <a:off x="2565994" y="2187015"/>
            <a:ext cx="366293" cy="369974"/>
            <a:chOff x="-41526450" y="3951100"/>
            <a:chExt cx="313500" cy="316650"/>
          </a:xfrm>
          <a:solidFill>
            <a:schemeClr val="accent1">
              <a:lumMod val="75000"/>
            </a:schemeClr>
          </a:solidFill>
        </p:grpSpPr>
        <p:sp>
          <p:nvSpPr>
            <p:cNvPr id="8030" name="Google Shape;8030;p88"/>
            <p:cNvSpPr/>
            <p:nvPr/>
          </p:nvSpPr>
          <p:spPr>
            <a:xfrm>
              <a:off x="-41483125" y="4041675"/>
              <a:ext cx="226075" cy="226075"/>
            </a:xfrm>
            <a:custGeom>
              <a:avLst/>
              <a:gdLst/>
              <a:ahLst/>
              <a:cxnLst/>
              <a:rect l="l" t="t" r="r" b="b"/>
              <a:pathLst>
                <a:path w="9043" h="9043" extrusionOk="0">
                  <a:moveTo>
                    <a:pt x="4506" y="2174"/>
                  </a:moveTo>
                  <a:cubicBezTo>
                    <a:pt x="6144" y="2174"/>
                    <a:pt x="7404" y="3466"/>
                    <a:pt x="7436" y="5041"/>
                  </a:cubicBezTo>
                  <a:cubicBezTo>
                    <a:pt x="7436" y="6648"/>
                    <a:pt x="6144" y="7908"/>
                    <a:pt x="4506" y="7908"/>
                  </a:cubicBezTo>
                  <a:cubicBezTo>
                    <a:pt x="2899" y="7908"/>
                    <a:pt x="1639" y="6616"/>
                    <a:pt x="1639" y="5041"/>
                  </a:cubicBezTo>
                  <a:cubicBezTo>
                    <a:pt x="1639" y="3466"/>
                    <a:pt x="2931" y="2174"/>
                    <a:pt x="4506" y="2174"/>
                  </a:cubicBezTo>
                  <a:close/>
                  <a:moveTo>
                    <a:pt x="4506" y="0"/>
                  </a:moveTo>
                  <a:lnTo>
                    <a:pt x="1" y="3214"/>
                  </a:lnTo>
                  <a:lnTo>
                    <a:pt x="1" y="8664"/>
                  </a:lnTo>
                  <a:cubicBezTo>
                    <a:pt x="1" y="8885"/>
                    <a:pt x="190" y="9042"/>
                    <a:pt x="379" y="9042"/>
                  </a:cubicBezTo>
                  <a:lnTo>
                    <a:pt x="8665" y="9042"/>
                  </a:lnTo>
                  <a:cubicBezTo>
                    <a:pt x="8885" y="9042"/>
                    <a:pt x="9043" y="8853"/>
                    <a:pt x="9043" y="8664"/>
                  </a:cubicBezTo>
                  <a:lnTo>
                    <a:pt x="9043" y="3214"/>
                  </a:lnTo>
                  <a:lnTo>
                    <a:pt x="450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1" name="Google Shape;8031;p88"/>
            <p:cNvSpPr/>
            <p:nvPr/>
          </p:nvSpPr>
          <p:spPr>
            <a:xfrm>
              <a:off x="-41422475" y="4114925"/>
              <a:ext cx="104775" cy="104775"/>
            </a:xfrm>
            <a:custGeom>
              <a:avLst/>
              <a:gdLst/>
              <a:ahLst/>
              <a:cxnLst/>
              <a:rect l="l" t="t" r="r" b="b"/>
              <a:pathLst>
                <a:path w="4191" h="4191" extrusionOk="0">
                  <a:moveTo>
                    <a:pt x="2080" y="1040"/>
                  </a:moveTo>
                  <a:cubicBezTo>
                    <a:pt x="2332" y="1040"/>
                    <a:pt x="2521" y="1229"/>
                    <a:pt x="2521" y="1450"/>
                  </a:cubicBezTo>
                  <a:lnTo>
                    <a:pt x="2521" y="1859"/>
                  </a:lnTo>
                  <a:lnTo>
                    <a:pt x="2931" y="1859"/>
                  </a:lnTo>
                  <a:cubicBezTo>
                    <a:pt x="3151" y="1859"/>
                    <a:pt x="3372" y="2080"/>
                    <a:pt x="3372" y="2269"/>
                  </a:cubicBezTo>
                  <a:cubicBezTo>
                    <a:pt x="3372" y="2489"/>
                    <a:pt x="3151" y="2710"/>
                    <a:pt x="2931" y="2710"/>
                  </a:cubicBezTo>
                  <a:lnTo>
                    <a:pt x="2080" y="2710"/>
                  </a:lnTo>
                  <a:cubicBezTo>
                    <a:pt x="1859" y="2710"/>
                    <a:pt x="1702" y="2489"/>
                    <a:pt x="1702" y="2269"/>
                  </a:cubicBezTo>
                  <a:lnTo>
                    <a:pt x="1702" y="1450"/>
                  </a:lnTo>
                  <a:cubicBezTo>
                    <a:pt x="1702" y="1198"/>
                    <a:pt x="1891" y="1040"/>
                    <a:pt x="2080" y="1040"/>
                  </a:cubicBezTo>
                  <a:close/>
                  <a:moveTo>
                    <a:pt x="2080" y="0"/>
                  </a:moveTo>
                  <a:cubicBezTo>
                    <a:pt x="946" y="0"/>
                    <a:pt x="64" y="946"/>
                    <a:pt x="1" y="2111"/>
                  </a:cubicBezTo>
                  <a:cubicBezTo>
                    <a:pt x="64" y="3277"/>
                    <a:pt x="946" y="4191"/>
                    <a:pt x="2080" y="4191"/>
                  </a:cubicBezTo>
                  <a:cubicBezTo>
                    <a:pt x="3246" y="4191"/>
                    <a:pt x="4128" y="3245"/>
                    <a:pt x="4191" y="2111"/>
                  </a:cubicBezTo>
                  <a:cubicBezTo>
                    <a:pt x="4191" y="977"/>
                    <a:pt x="3246" y="63"/>
                    <a:pt x="20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2" name="Google Shape;8032;p88"/>
            <p:cNvSpPr/>
            <p:nvPr/>
          </p:nvSpPr>
          <p:spPr>
            <a:xfrm>
              <a:off x="-41526450" y="3951100"/>
              <a:ext cx="313500" cy="165575"/>
            </a:xfrm>
            <a:custGeom>
              <a:avLst/>
              <a:gdLst/>
              <a:ahLst/>
              <a:cxnLst/>
              <a:rect l="l" t="t" r="r" b="b"/>
              <a:pathLst>
                <a:path w="12540" h="6623" extrusionOk="0">
                  <a:moveTo>
                    <a:pt x="6239" y="0"/>
                  </a:moveTo>
                  <a:cubicBezTo>
                    <a:pt x="6018" y="0"/>
                    <a:pt x="5861" y="189"/>
                    <a:pt x="5861" y="378"/>
                  </a:cubicBezTo>
                  <a:lnTo>
                    <a:pt x="5861" y="1859"/>
                  </a:lnTo>
                  <a:lnTo>
                    <a:pt x="1891" y="4695"/>
                  </a:lnTo>
                  <a:lnTo>
                    <a:pt x="222" y="5860"/>
                  </a:lnTo>
                  <a:cubicBezTo>
                    <a:pt x="32" y="5986"/>
                    <a:pt x="1" y="6270"/>
                    <a:pt x="159" y="6459"/>
                  </a:cubicBezTo>
                  <a:cubicBezTo>
                    <a:pt x="230" y="6566"/>
                    <a:pt x="342" y="6623"/>
                    <a:pt x="460" y="6623"/>
                  </a:cubicBezTo>
                  <a:cubicBezTo>
                    <a:pt x="550" y="6623"/>
                    <a:pt x="644" y="6590"/>
                    <a:pt x="726" y="6522"/>
                  </a:cubicBezTo>
                  <a:lnTo>
                    <a:pt x="6050" y="2741"/>
                  </a:lnTo>
                  <a:cubicBezTo>
                    <a:pt x="6129" y="2678"/>
                    <a:pt x="6215" y="2647"/>
                    <a:pt x="6298" y="2647"/>
                  </a:cubicBezTo>
                  <a:cubicBezTo>
                    <a:pt x="6381" y="2647"/>
                    <a:pt x="6459" y="2678"/>
                    <a:pt x="6523" y="2741"/>
                  </a:cubicBezTo>
                  <a:lnTo>
                    <a:pt x="11847" y="6522"/>
                  </a:lnTo>
                  <a:cubicBezTo>
                    <a:pt x="11926" y="6575"/>
                    <a:pt x="12016" y="6600"/>
                    <a:pt x="12105" y="6600"/>
                  </a:cubicBezTo>
                  <a:cubicBezTo>
                    <a:pt x="12230" y="6600"/>
                    <a:pt x="12354" y="6551"/>
                    <a:pt x="12445" y="6459"/>
                  </a:cubicBezTo>
                  <a:cubicBezTo>
                    <a:pt x="12540" y="6270"/>
                    <a:pt x="12508" y="6018"/>
                    <a:pt x="12351" y="5860"/>
                  </a:cubicBezTo>
                  <a:lnTo>
                    <a:pt x="10713" y="4695"/>
                  </a:lnTo>
                  <a:lnTo>
                    <a:pt x="6712" y="1859"/>
                  </a:lnTo>
                  <a:lnTo>
                    <a:pt x="6712" y="378"/>
                  </a:lnTo>
                  <a:cubicBezTo>
                    <a:pt x="6680" y="189"/>
                    <a:pt x="6491" y="0"/>
                    <a:pt x="623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33" name="Google Shape;8033;p88"/>
          <p:cNvGrpSpPr/>
          <p:nvPr/>
        </p:nvGrpSpPr>
        <p:grpSpPr>
          <a:xfrm>
            <a:off x="1331249" y="2681144"/>
            <a:ext cx="339595" cy="371814"/>
            <a:chOff x="-39625900" y="3238300"/>
            <a:chExt cx="290650" cy="318225"/>
          </a:xfrm>
          <a:solidFill>
            <a:schemeClr val="accent1">
              <a:lumMod val="75000"/>
            </a:schemeClr>
          </a:solidFill>
        </p:grpSpPr>
        <p:sp>
          <p:nvSpPr>
            <p:cNvPr id="8034" name="Google Shape;8034;p88"/>
            <p:cNvSpPr/>
            <p:nvPr/>
          </p:nvSpPr>
          <p:spPr>
            <a:xfrm>
              <a:off x="-39625900" y="3238300"/>
              <a:ext cx="290650" cy="318225"/>
            </a:xfrm>
            <a:custGeom>
              <a:avLst/>
              <a:gdLst/>
              <a:ahLst/>
              <a:cxnLst/>
              <a:rect l="l" t="t" r="r" b="b"/>
              <a:pathLst>
                <a:path w="11626" h="12729" extrusionOk="0">
                  <a:moveTo>
                    <a:pt x="442" y="1"/>
                  </a:moveTo>
                  <a:cubicBezTo>
                    <a:pt x="221" y="1"/>
                    <a:pt x="32" y="190"/>
                    <a:pt x="32" y="442"/>
                  </a:cubicBezTo>
                  <a:lnTo>
                    <a:pt x="32" y="4159"/>
                  </a:lnTo>
                  <a:cubicBezTo>
                    <a:pt x="32" y="4317"/>
                    <a:pt x="126" y="4474"/>
                    <a:pt x="284" y="4569"/>
                  </a:cubicBezTo>
                  <a:cubicBezTo>
                    <a:pt x="1072" y="4821"/>
                    <a:pt x="1670" y="5640"/>
                    <a:pt x="1670" y="6491"/>
                  </a:cubicBezTo>
                  <a:cubicBezTo>
                    <a:pt x="1670" y="7404"/>
                    <a:pt x="1103" y="8129"/>
                    <a:pt x="284" y="8475"/>
                  </a:cubicBezTo>
                  <a:cubicBezTo>
                    <a:pt x="126" y="8507"/>
                    <a:pt x="0" y="8664"/>
                    <a:pt x="0" y="8853"/>
                  </a:cubicBezTo>
                  <a:lnTo>
                    <a:pt x="0" y="12319"/>
                  </a:lnTo>
                  <a:cubicBezTo>
                    <a:pt x="0" y="12571"/>
                    <a:pt x="221" y="12729"/>
                    <a:pt x="442" y="12729"/>
                  </a:cubicBezTo>
                  <a:lnTo>
                    <a:pt x="3308" y="12729"/>
                  </a:lnTo>
                  <a:lnTo>
                    <a:pt x="3308" y="4852"/>
                  </a:lnTo>
                  <a:cubicBezTo>
                    <a:pt x="3308" y="3687"/>
                    <a:pt x="4254" y="2805"/>
                    <a:pt x="5419" y="2741"/>
                  </a:cubicBezTo>
                  <a:lnTo>
                    <a:pt x="6238" y="2741"/>
                  </a:lnTo>
                  <a:cubicBezTo>
                    <a:pt x="7373" y="2741"/>
                    <a:pt x="8286" y="3687"/>
                    <a:pt x="8318" y="4852"/>
                  </a:cubicBezTo>
                  <a:lnTo>
                    <a:pt x="8318" y="12729"/>
                  </a:lnTo>
                  <a:lnTo>
                    <a:pt x="11216" y="12729"/>
                  </a:lnTo>
                  <a:cubicBezTo>
                    <a:pt x="11437" y="12729"/>
                    <a:pt x="11594" y="12508"/>
                    <a:pt x="11626" y="12319"/>
                  </a:cubicBezTo>
                  <a:lnTo>
                    <a:pt x="11626" y="8853"/>
                  </a:lnTo>
                  <a:cubicBezTo>
                    <a:pt x="11626" y="8696"/>
                    <a:pt x="11500" y="8538"/>
                    <a:pt x="11374" y="8475"/>
                  </a:cubicBezTo>
                  <a:cubicBezTo>
                    <a:pt x="10586" y="8192"/>
                    <a:pt x="9988" y="7404"/>
                    <a:pt x="9988" y="6491"/>
                  </a:cubicBezTo>
                  <a:cubicBezTo>
                    <a:pt x="9988" y="5577"/>
                    <a:pt x="10586" y="4852"/>
                    <a:pt x="11374" y="4569"/>
                  </a:cubicBezTo>
                  <a:cubicBezTo>
                    <a:pt x="11531" y="4537"/>
                    <a:pt x="11626" y="4380"/>
                    <a:pt x="11626" y="4159"/>
                  </a:cubicBezTo>
                  <a:lnTo>
                    <a:pt x="11626" y="442"/>
                  </a:lnTo>
                  <a:cubicBezTo>
                    <a:pt x="11626" y="190"/>
                    <a:pt x="11437" y="1"/>
                    <a:pt x="1121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5" name="Google Shape;8035;p88"/>
            <p:cNvSpPr/>
            <p:nvPr/>
          </p:nvSpPr>
          <p:spPr>
            <a:xfrm>
              <a:off x="-39521150" y="3328875"/>
              <a:ext cx="82725" cy="227650"/>
            </a:xfrm>
            <a:custGeom>
              <a:avLst/>
              <a:gdLst/>
              <a:ahLst/>
              <a:cxnLst/>
              <a:rect l="l" t="t" r="r" b="b"/>
              <a:pathLst>
                <a:path w="3309" h="9106" extrusionOk="0">
                  <a:moveTo>
                    <a:pt x="1607" y="3309"/>
                  </a:moveTo>
                  <a:cubicBezTo>
                    <a:pt x="2080" y="3309"/>
                    <a:pt x="2426" y="3655"/>
                    <a:pt x="2426" y="4128"/>
                  </a:cubicBezTo>
                  <a:cubicBezTo>
                    <a:pt x="2426" y="4600"/>
                    <a:pt x="2080" y="4947"/>
                    <a:pt x="1607" y="4947"/>
                  </a:cubicBezTo>
                  <a:cubicBezTo>
                    <a:pt x="1135" y="4947"/>
                    <a:pt x="788" y="4600"/>
                    <a:pt x="788" y="4128"/>
                  </a:cubicBezTo>
                  <a:cubicBezTo>
                    <a:pt x="788" y="3655"/>
                    <a:pt x="1135" y="3309"/>
                    <a:pt x="1607" y="3309"/>
                  </a:cubicBezTo>
                  <a:close/>
                  <a:moveTo>
                    <a:pt x="1229" y="1"/>
                  </a:moveTo>
                  <a:cubicBezTo>
                    <a:pt x="536" y="1"/>
                    <a:pt x="1" y="536"/>
                    <a:pt x="1" y="1261"/>
                  </a:cubicBezTo>
                  <a:lnTo>
                    <a:pt x="1" y="9106"/>
                  </a:lnTo>
                  <a:lnTo>
                    <a:pt x="3309" y="9106"/>
                  </a:lnTo>
                  <a:lnTo>
                    <a:pt x="3309" y="1229"/>
                  </a:lnTo>
                  <a:cubicBezTo>
                    <a:pt x="3309" y="536"/>
                    <a:pt x="2742" y="1"/>
                    <a:pt x="208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36" name="Google Shape;8036;p88"/>
          <p:cNvSpPr/>
          <p:nvPr/>
        </p:nvSpPr>
        <p:spPr>
          <a:xfrm>
            <a:off x="1353422" y="3140270"/>
            <a:ext cx="315672" cy="369974"/>
          </a:xfrm>
          <a:custGeom>
            <a:avLst/>
            <a:gdLst/>
            <a:ahLst/>
            <a:cxnLst/>
            <a:rect l="l" t="t" r="r" b="b"/>
            <a:pathLst>
              <a:path w="10807" h="12666" extrusionOk="0">
                <a:moveTo>
                  <a:pt x="5419" y="851"/>
                </a:moveTo>
                <a:cubicBezTo>
                  <a:pt x="5640" y="851"/>
                  <a:pt x="5797" y="1040"/>
                  <a:pt x="5829" y="1261"/>
                </a:cubicBezTo>
                <a:cubicBezTo>
                  <a:pt x="5829" y="1513"/>
                  <a:pt x="6049" y="1670"/>
                  <a:pt x="6270" y="1670"/>
                </a:cubicBezTo>
                <a:lnTo>
                  <a:pt x="7940" y="1670"/>
                </a:lnTo>
                <a:cubicBezTo>
                  <a:pt x="8160" y="1670"/>
                  <a:pt x="8318" y="1859"/>
                  <a:pt x="8349" y="2048"/>
                </a:cubicBezTo>
                <a:lnTo>
                  <a:pt x="8349" y="2489"/>
                </a:lnTo>
                <a:lnTo>
                  <a:pt x="2615" y="2489"/>
                </a:lnTo>
                <a:lnTo>
                  <a:pt x="2615" y="2048"/>
                </a:lnTo>
                <a:lnTo>
                  <a:pt x="2521" y="2048"/>
                </a:lnTo>
                <a:cubicBezTo>
                  <a:pt x="2521" y="1828"/>
                  <a:pt x="2741" y="1670"/>
                  <a:pt x="2962" y="1670"/>
                </a:cubicBezTo>
                <a:lnTo>
                  <a:pt x="4569" y="1670"/>
                </a:lnTo>
                <a:cubicBezTo>
                  <a:pt x="4821" y="1670"/>
                  <a:pt x="5010" y="1481"/>
                  <a:pt x="5010" y="1261"/>
                </a:cubicBezTo>
                <a:cubicBezTo>
                  <a:pt x="5010" y="1040"/>
                  <a:pt x="5199" y="882"/>
                  <a:pt x="5419" y="851"/>
                </a:cubicBezTo>
                <a:close/>
                <a:moveTo>
                  <a:pt x="8203" y="5651"/>
                </a:moveTo>
                <a:cubicBezTo>
                  <a:pt x="8417" y="5651"/>
                  <a:pt x="8629" y="5730"/>
                  <a:pt x="8790" y="5892"/>
                </a:cubicBezTo>
                <a:lnTo>
                  <a:pt x="8885" y="5955"/>
                </a:lnTo>
                <a:cubicBezTo>
                  <a:pt x="9200" y="6270"/>
                  <a:pt x="9200" y="6805"/>
                  <a:pt x="8885" y="7152"/>
                </a:cubicBezTo>
                <a:lnTo>
                  <a:pt x="5577" y="10428"/>
                </a:lnTo>
                <a:cubicBezTo>
                  <a:pt x="5419" y="10586"/>
                  <a:pt x="5199" y="10665"/>
                  <a:pt x="4978" y="10665"/>
                </a:cubicBezTo>
                <a:cubicBezTo>
                  <a:pt x="4758" y="10665"/>
                  <a:pt x="4537" y="10586"/>
                  <a:pt x="4380" y="10428"/>
                </a:cubicBezTo>
                <a:lnTo>
                  <a:pt x="2773" y="8822"/>
                </a:lnTo>
                <a:cubicBezTo>
                  <a:pt x="2458" y="8507"/>
                  <a:pt x="2458" y="7971"/>
                  <a:pt x="2773" y="7656"/>
                </a:cubicBezTo>
                <a:lnTo>
                  <a:pt x="2836" y="7561"/>
                </a:lnTo>
                <a:cubicBezTo>
                  <a:pt x="2993" y="7404"/>
                  <a:pt x="3214" y="7325"/>
                  <a:pt x="3434" y="7325"/>
                </a:cubicBezTo>
                <a:cubicBezTo>
                  <a:pt x="3655" y="7325"/>
                  <a:pt x="3876" y="7404"/>
                  <a:pt x="4033" y="7561"/>
                </a:cubicBezTo>
                <a:lnTo>
                  <a:pt x="4978" y="8507"/>
                </a:lnTo>
                <a:lnTo>
                  <a:pt x="7625" y="5860"/>
                </a:lnTo>
                <a:cubicBezTo>
                  <a:pt x="7793" y="5722"/>
                  <a:pt x="7999" y="5651"/>
                  <a:pt x="8203" y="5651"/>
                </a:cubicBezTo>
                <a:close/>
                <a:moveTo>
                  <a:pt x="5419" y="0"/>
                </a:moveTo>
                <a:cubicBezTo>
                  <a:pt x="4852" y="0"/>
                  <a:pt x="4411" y="347"/>
                  <a:pt x="4222" y="851"/>
                </a:cubicBezTo>
                <a:lnTo>
                  <a:pt x="2930" y="851"/>
                </a:lnTo>
                <a:cubicBezTo>
                  <a:pt x="2363" y="851"/>
                  <a:pt x="1954" y="1198"/>
                  <a:pt x="1733" y="1670"/>
                </a:cubicBezTo>
                <a:lnTo>
                  <a:pt x="442" y="1670"/>
                </a:lnTo>
                <a:cubicBezTo>
                  <a:pt x="221" y="1670"/>
                  <a:pt x="0" y="1859"/>
                  <a:pt x="0" y="2048"/>
                </a:cubicBezTo>
                <a:lnTo>
                  <a:pt x="0" y="12256"/>
                </a:lnTo>
                <a:cubicBezTo>
                  <a:pt x="0" y="12508"/>
                  <a:pt x="221" y="12665"/>
                  <a:pt x="442" y="12665"/>
                </a:cubicBezTo>
                <a:lnTo>
                  <a:pt x="10366" y="12665"/>
                </a:lnTo>
                <a:cubicBezTo>
                  <a:pt x="10618" y="12665"/>
                  <a:pt x="10807" y="12445"/>
                  <a:pt x="10807" y="12256"/>
                </a:cubicBezTo>
                <a:lnTo>
                  <a:pt x="10807" y="2048"/>
                </a:lnTo>
                <a:cubicBezTo>
                  <a:pt x="10807" y="1828"/>
                  <a:pt x="10618" y="1670"/>
                  <a:pt x="10366" y="1670"/>
                </a:cubicBezTo>
                <a:lnTo>
                  <a:pt x="9074" y="1670"/>
                </a:lnTo>
                <a:cubicBezTo>
                  <a:pt x="8916" y="1198"/>
                  <a:pt x="8444" y="851"/>
                  <a:pt x="7877" y="851"/>
                </a:cubicBezTo>
                <a:lnTo>
                  <a:pt x="6585" y="851"/>
                </a:lnTo>
                <a:cubicBezTo>
                  <a:pt x="6427" y="378"/>
                  <a:pt x="5955" y="0"/>
                  <a:pt x="5419"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37" name="Google Shape;8037;p88"/>
          <p:cNvGrpSpPr/>
          <p:nvPr/>
        </p:nvGrpSpPr>
        <p:grpSpPr>
          <a:xfrm>
            <a:off x="1325300" y="3597605"/>
            <a:ext cx="366293" cy="370441"/>
            <a:chOff x="-39647175" y="3972000"/>
            <a:chExt cx="313500" cy="317050"/>
          </a:xfrm>
          <a:solidFill>
            <a:schemeClr val="accent1">
              <a:lumMod val="75000"/>
            </a:schemeClr>
          </a:solidFill>
        </p:grpSpPr>
        <p:sp>
          <p:nvSpPr>
            <p:cNvPr id="8038" name="Google Shape;8038;p88"/>
            <p:cNvSpPr/>
            <p:nvPr/>
          </p:nvSpPr>
          <p:spPr>
            <a:xfrm>
              <a:off x="-39647175" y="3972000"/>
              <a:ext cx="95325" cy="153975"/>
            </a:xfrm>
            <a:custGeom>
              <a:avLst/>
              <a:gdLst/>
              <a:ahLst/>
              <a:cxnLst/>
              <a:rect l="l" t="t" r="r" b="b"/>
              <a:pathLst>
                <a:path w="3813" h="6159" extrusionOk="0">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9" name="Google Shape;8039;p88"/>
            <p:cNvSpPr/>
            <p:nvPr/>
          </p:nvSpPr>
          <p:spPr>
            <a:xfrm>
              <a:off x="-39588875" y="4011750"/>
              <a:ext cx="216600" cy="277300"/>
            </a:xfrm>
            <a:custGeom>
              <a:avLst/>
              <a:gdLst/>
              <a:ahLst/>
              <a:cxnLst/>
              <a:rect l="l" t="t" r="r" b="b"/>
              <a:pathLst>
                <a:path w="8664" h="11092" extrusionOk="0">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0" name="Google Shape;8040;p88"/>
            <p:cNvSpPr/>
            <p:nvPr/>
          </p:nvSpPr>
          <p:spPr>
            <a:xfrm>
              <a:off x="-39398275" y="4073975"/>
              <a:ext cx="64600" cy="71600"/>
            </a:xfrm>
            <a:custGeom>
              <a:avLst/>
              <a:gdLst/>
              <a:ahLst/>
              <a:cxnLst/>
              <a:rect l="l" t="t" r="r" b="b"/>
              <a:pathLst>
                <a:path w="2584" h="2864" extrusionOk="0">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41" name="Google Shape;8041;p88"/>
          <p:cNvGrpSpPr/>
          <p:nvPr/>
        </p:nvGrpSpPr>
        <p:grpSpPr>
          <a:xfrm>
            <a:off x="3494427" y="2661603"/>
            <a:ext cx="375495" cy="370879"/>
            <a:chOff x="-37808850" y="3221575"/>
            <a:chExt cx="321375" cy="317425"/>
          </a:xfrm>
          <a:solidFill>
            <a:schemeClr val="accent1">
              <a:lumMod val="75000"/>
            </a:schemeClr>
          </a:solidFill>
        </p:grpSpPr>
        <p:sp>
          <p:nvSpPr>
            <p:cNvPr id="8042" name="Google Shape;8042;p88"/>
            <p:cNvSpPr/>
            <p:nvPr/>
          </p:nvSpPr>
          <p:spPr>
            <a:xfrm>
              <a:off x="-37808850" y="3294050"/>
              <a:ext cx="261500" cy="244950"/>
            </a:xfrm>
            <a:custGeom>
              <a:avLst/>
              <a:gdLst/>
              <a:ahLst/>
              <a:cxnLst/>
              <a:rect l="l" t="t" r="r" b="b"/>
              <a:pathLst>
                <a:path w="10460" h="9798" extrusionOk="0">
                  <a:moveTo>
                    <a:pt x="6091" y="980"/>
                  </a:moveTo>
                  <a:cubicBezTo>
                    <a:pt x="6596" y="980"/>
                    <a:pt x="7119" y="1154"/>
                    <a:pt x="7562" y="1520"/>
                  </a:cubicBezTo>
                  <a:cubicBezTo>
                    <a:pt x="7719" y="1677"/>
                    <a:pt x="7751" y="1898"/>
                    <a:pt x="7593" y="2087"/>
                  </a:cubicBezTo>
                  <a:cubicBezTo>
                    <a:pt x="7518" y="2181"/>
                    <a:pt x="7387" y="2241"/>
                    <a:pt x="7260" y="2241"/>
                  </a:cubicBezTo>
                  <a:cubicBezTo>
                    <a:pt x="7174" y="2241"/>
                    <a:pt x="7090" y="2213"/>
                    <a:pt x="7026" y="2150"/>
                  </a:cubicBezTo>
                  <a:cubicBezTo>
                    <a:pt x="6747" y="1918"/>
                    <a:pt x="6415" y="1807"/>
                    <a:pt x="6101" y="1807"/>
                  </a:cubicBezTo>
                  <a:cubicBezTo>
                    <a:pt x="5776" y="1807"/>
                    <a:pt x="5470" y="1925"/>
                    <a:pt x="5262" y="2150"/>
                  </a:cubicBezTo>
                  <a:cubicBezTo>
                    <a:pt x="5183" y="2229"/>
                    <a:pt x="5073" y="2268"/>
                    <a:pt x="4962" y="2268"/>
                  </a:cubicBezTo>
                  <a:cubicBezTo>
                    <a:pt x="4852" y="2268"/>
                    <a:pt x="4742" y="2229"/>
                    <a:pt x="4663" y="2150"/>
                  </a:cubicBezTo>
                  <a:cubicBezTo>
                    <a:pt x="4506" y="1992"/>
                    <a:pt x="4506" y="1709"/>
                    <a:pt x="4663" y="1551"/>
                  </a:cubicBezTo>
                  <a:cubicBezTo>
                    <a:pt x="5037" y="1177"/>
                    <a:pt x="5553" y="980"/>
                    <a:pt x="6091" y="980"/>
                  </a:cubicBezTo>
                  <a:close/>
                  <a:moveTo>
                    <a:pt x="3781" y="7852"/>
                  </a:moveTo>
                  <a:lnTo>
                    <a:pt x="4348" y="8451"/>
                  </a:lnTo>
                  <a:lnTo>
                    <a:pt x="4002" y="8797"/>
                  </a:lnTo>
                  <a:cubicBezTo>
                    <a:pt x="3923" y="8876"/>
                    <a:pt x="3812" y="8915"/>
                    <a:pt x="3702" y="8915"/>
                  </a:cubicBezTo>
                  <a:cubicBezTo>
                    <a:pt x="3592" y="8915"/>
                    <a:pt x="3482" y="8876"/>
                    <a:pt x="3403" y="8797"/>
                  </a:cubicBezTo>
                  <a:cubicBezTo>
                    <a:pt x="3214" y="8640"/>
                    <a:pt x="3214" y="8356"/>
                    <a:pt x="3403" y="8199"/>
                  </a:cubicBezTo>
                  <a:lnTo>
                    <a:pt x="3781" y="7852"/>
                  </a:lnTo>
                  <a:close/>
                  <a:moveTo>
                    <a:pt x="6201" y="1"/>
                  </a:moveTo>
                  <a:cubicBezTo>
                    <a:pt x="5236" y="1"/>
                    <a:pt x="4264" y="375"/>
                    <a:pt x="3529" y="1110"/>
                  </a:cubicBezTo>
                  <a:lnTo>
                    <a:pt x="2363" y="2307"/>
                  </a:lnTo>
                  <a:cubicBezTo>
                    <a:pt x="2269" y="2370"/>
                    <a:pt x="2206" y="2402"/>
                    <a:pt x="2048" y="2402"/>
                  </a:cubicBezTo>
                  <a:cubicBezTo>
                    <a:pt x="1450" y="2465"/>
                    <a:pt x="851" y="2622"/>
                    <a:pt x="378" y="3095"/>
                  </a:cubicBezTo>
                  <a:cubicBezTo>
                    <a:pt x="0" y="3441"/>
                    <a:pt x="0" y="4040"/>
                    <a:pt x="347" y="4418"/>
                  </a:cubicBezTo>
                  <a:lnTo>
                    <a:pt x="3182" y="7254"/>
                  </a:lnTo>
                  <a:lnTo>
                    <a:pt x="2773" y="7663"/>
                  </a:lnTo>
                  <a:cubicBezTo>
                    <a:pt x="2300" y="8136"/>
                    <a:pt x="2300" y="8923"/>
                    <a:pt x="2773" y="9427"/>
                  </a:cubicBezTo>
                  <a:cubicBezTo>
                    <a:pt x="3009" y="9664"/>
                    <a:pt x="3324" y="9782"/>
                    <a:pt x="3647" y="9782"/>
                  </a:cubicBezTo>
                  <a:cubicBezTo>
                    <a:pt x="3970" y="9782"/>
                    <a:pt x="4301" y="9664"/>
                    <a:pt x="4569" y="9427"/>
                  </a:cubicBezTo>
                  <a:lnTo>
                    <a:pt x="4947" y="9018"/>
                  </a:lnTo>
                  <a:lnTo>
                    <a:pt x="5419" y="9490"/>
                  </a:lnTo>
                  <a:cubicBezTo>
                    <a:pt x="5624" y="9695"/>
                    <a:pt x="5868" y="9798"/>
                    <a:pt x="6112" y="9798"/>
                  </a:cubicBezTo>
                  <a:cubicBezTo>
                    <a:pt x="6357" y="9798"/>
                    <a:pt x="6601" y="9695"/>
                    <a:pt x="6805" y="9490"/>
                  </a:cubicBezTo>
                  <a:cubicBezTo>
                    <a:pt x="7278" y="9018"/>
                    <a:pt x="7436" y="8388"/>
                    <a:pt x="7467" y="7852"/>
                  </a:cubicBezTo>
                  <a:cubicBezTo>
                    <a:pt x="7467" y="7726"/>
                    <a:pt x="7499" y="7663"/>
                    <a:pt x="7593" y="7569"/>
                  </a:cubicBezTo>
                  <a:lnTo>
                    <a:pt x="8696" y="6466"/>
                  </a:lnTo>
                  <a:cubicBezTo>
                    <a:pt x="10460" y="4702"/>
                    <a:pt x="10145" y="1740"/>
                    <a:pt x="8066" y="511"/>
                  </a:cubicBezTo>
                  <a:cubicBezTo>
                    <a:pt x="7496" y="170"/>
                    <a:pt x="6850" y="1"/>
                    <a:pt x="62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3" name="Google Shape;8043;p88"/>
            <p:cNvSpPr/>
            <p:nvPr/>
          </p:nvSpPr>
          <p:spPr>
            <a:xfrm>
              <a:off x="-37601700" y="3221575"/>
              <a:ext cx="114225" cy="111275"/>
            </a:xfrm>
            <a:custGeom>
              <a:avLst/>
              <a:gdLst/>
              <a:ahLst/>
              <a:cxnLst/>
              <a:rect l="l" t="t" r="r" b="b"/>
              <a:pathLst>
                <a:path w="4569" h="4451" extrusionOk="0">
                  <a:moveTo>
                    <a:pt x="3226" y="0"/>
                  </a:moveTo>
                  <a:cubicBezTo>
                    <a:pt x="2907" y="0"/>
                    <a:pt x="2584" y="118"/>
                    <a:pt x="2332" y="355"/>
                  </a:cubicBezTo>
                  <a:lnTo>
                    <a:pt x="0" y="2686"/>
                  </a:lnTo>
                  <a:cubicBezTo>
                    <a:pt x="788" y="3095"/>
                    <a:pt x="1355" y="3631"/>
                    <a:pt x="1796" y="4450"/>
                  </a:cubicBezTo>
                  <a:lnTo>
                    <a:pt x="4096" y="2119"/>
                  </a:lnTo>
                  <a:cubicBezTo>
                    <a:pt x="4568" y="1646"/>
                    <a:pt x="4568" y="859"/>
                    <a:pt x="4096" y="355"/>
                  </a:cubicBezTo>
                  <a:cubicBezTo>
                    <a:pt x="3860" y="118"/>
                    <a:pt x="3545" y="0"/>
                    <a:pt x="322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44" name="Google Shape;8044;p88"/>
          <p:cNvGrpSpPr/>
          <p:nvPr/>
        </p:nvGrpSpPr>
        <p:grpSpPr>
          <a:xfrm>
            <a:off x="3503201" y="3183634"/>
            <a:ext cx="372749" cy="241158"/>
            <a:chOff x="-37806500" y="3643030"/>
            <a:chExt cx="319025" cy="206400"/>
          </a:xfrm>
          <a:solidFill>
            <a:schemeClr val="accent1">
              <a:lumMod val="75000"/>
            </a:schemeClr>
          </a:solidFill>
        </p:grpSpPr>
        <p:sp>
          <p:nvSpPr>
            <p:cNvPr id="8045" name="Google Shape;8045;p88"/>
            <p:cNvSpPr/>
            <p:nvPr/>
          </p:nvSpPr>
          <p:spPr>
            <a:xfrm>
              <a:off x="-37615100" y="3759700"/>
              <a:ext cx="62250" cy="62250"/>
            </a:xfrm>
            <a:custGeom>
              <a:avLst/>
              <a:gdLst/>
              <a:ahLst/>
              <a:cxnLst/>
              <a:rect l="l" t="t" r="r" b="b"/>
              <a:pathLst>
                <a:path w="2490" h="2490" extrusionOk="0">
                  <a:moveTo>
                    <a:pt x="1229" y="1"/>
                  </a:moveTo>
                  <a:cubicBezTo>
                    <a:pt x="568" y="1"/>
                    <a:pt x="1" y="568"/>
                    <a:pt x="1" y="1261"/>
                  </a:cubicBezTo>
                  <a:cubicBezTo>
                    <a:pt x="1" y="1923"/>
                    <a:pt x="568" y="2490"/>
                    <a:pt x="1229" y="2490"/>
                  </a:cubicBezTo>
                  <a:cubicBezTo>
                    <a:pt x="1891" y="2490"/>
                    <a:pt x="2426" y="1954"/>
                    <a:pt x="2490" y="1261"/>
                  </a:cubicBezTo>
                  <a:cubicBezTo>
                    <a:pt x="2490" y="599"/>
                    <a:pt x="1922" y="1"/>
                    <a:pt x="12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6" name="Google Shape;8046;p88"/>
            <p:cNvSpPr/>
            <p:nvPr/>
          </p:nvSpPr>
          <p:spPr>
            <a:xfrm>
              <a:off x="-37806500" y="3643030"/>
              <a:ext cx="319025" cy="206400"/>
            </a:xfrm>
            <a:custGeom>
              <a:avLst/>
              <a:gdLst/>
              <a:ahLst/>
              <a:cxnLst/>
              <a:rect l="l" t="t" r="r" b="b"/>
              <a:pathLst>
                <a:path w="12761" h="8256" extrusionOk="0">
                  <a:moveTo>
                    <a:pt x="5357" y="1702"/>
                  </a:moveTo>
                  <a:cubicBezTo>
                    <a:pt x="5609" y="1702"/>
                    <a:pt x="5798" y="1923"/>
                    <a:pt x="5798" y="2112"/>
                  </a:cubicBezTo>
                  <a:cubicBezTo>
                    <a:pt x="5766" y="2332"/>
                    <a:pt x="5609" y="2490"/>
                    <a:pt x="5357" y="2490"/>
                  </a:cubicBezTo>
                  <a:lnTo>
                    <a:pt x="2049" y="2490"/>
                  </a:lnTo>
                  <a:cubicBezTo>
                    <a:pt x="1828" y="2490"/>
                    <a:pt x="1639" y="2301"/>
                    <a:pt x="1639" y="2112"/>
                  </a:cubicBezTo>
                  <a:cubicBezTo>
                    <a:pt x="1639" y="1860"/>
                    <a:pt x="1828" y="1702"/>
                    <a:pt x="2049" y="1702"/>
                  </a:cubicBezTo>
                  <a:close/>
                  <a:moveTo>
                    <a:pt x="5357" y="3309"/>
                  </a:moveTo>
                  <a:cubicBezTo>
                    <a:pt x="5609" y="3309"/>
                    <a:pt x="5798" y="3529"/>
                    <a:pt x="5798" y="3750"/>
                  </a:cubicBezTo>
                  <a:cubicBezTo>
                    <a:pt x="5766" y="4002"/>
                    <a:pt x="5609" y="4160"/>
                    <a:pt x="5357" y="4160"/>
                  </a:cubicBezTo>
                  <a:lnTo>
                    <a:pt x="2049" y="4160"/>
                  </a:lnTo>
                  <a:cubicBezTo>
                    <a:pt x="1828" y="4160"/>
                    <a:pt x="1639" y="3939"/>
                    <a:pt x="1639" y="3750"/>
                  </a:cubicBezTo>
                  <a:cubicBezTo>
                    <a:pt x="1639" y="3529"/>
                    <a:pt x="1828" y="3309"/>
                    <a:pt x="2049" y="3309"/>
                  </a:cubicBezTo>
                  <a:close/>
                  <a:moveTo>
                    <a:pt x="5357" y="4979"/>
                  </a:moveTo>
                  <a:cubicBezTo>
                    <a:pt x="5609" y="4979"/>
                    <a:pt x="5798" y="5168"/>
                    <a:pt x="5798" y="5388"/>
                  </a:cubicBezTo>
                  <a:cubicBezTo>
                    <a:pt x="5766" y="5640"/>
                    <a:pt x="5609" y="5798"/>
                    <a:pt x="5357" y="5798"/>
                  </a:cubicBezTo>
                  <a:lnTo>
                    <a:pt x="2049" y="5798"/>
                  </a:lnTo>
                  <a:cubicBezTo>
                    <a:pt x="1828" y="5798"/>
                    <a:pt x="1639" y="5609"/>
                    <a:pt x="1639" y="5388"/>
                  </a:cubicBezTo>
                  <a:cubicBezTo>
                    <a:pt x="1639" y="5136"/>
                    <a:pt x="1828" y="4979"/>
                    <a:pt x="2049" y="4979"/>
                  </a:cubicBezTo>
                  <a:close/>
                  <a:moveTo>
                    <a:pt x="8948" y="1671"/>
                  </a:moveTo>
                  <a:cubicBezTo>
                    <a:pt x="10082" y="1671"/>
                    <a:pt x="10996" y="2584"/>
                    <a:pt x="11028" y="3750"/>
                  </a:cubicBezTo>
                  <a:cubicBezTo>
                    <a:pt x="10996" y="4916"/>
                    <a:pt x="10082" y="5798"/>
                    <a:pt x="8948" y="5798"/>
                  </a:cubicBezTo>
                  <a:cubicBezTo>
                    <a:pt x="7814" y="5798"/>
                    <a:pt x="6900" y="4853"/>
                    <a:pt x="6869" y="3750"/>
                  </a:cubicBezTo>
                  <a:cubicBezTo>
                    <a:pt x="6869" y="2616"/>
                    <a:pt x="7814" y="1702"/>
                    <a:pt x="8948" y="1671"/>
                  </a:cubicBezTo>
                  <a:close/>
                  <a:moveTo>
                    <a:pt x="1230" y="1"/>
                  </a:moveTo>
                  <a:cubicBezTo>
                    <a:pt x="568" y="1"/>
                    <a:pt x="1" y="568"/>
                    <a:pt x="1" y="1230"/>
                  </a:cubicBezTo>
                  <a:lnTo>
                    <a:pt x="1" y="6207"/>
                  </a:lnTo>
                  <a:cubicBezTo>
                    <a:pt x="1" y="6743"/>
                    <a:pt x="379" y="7184"/>
                    <a:pt x="852" y="7373"/>
                  </a:cubicBezTo>
                  <a:lnTo>
                    <a:pt x="852" y="7846"/>
                  </a:lnTo>
                  <a:cubicBezTo>
                    <a:pt x="852" y="8098"/>
                    <a:pt x="1041" y="8255"/>
                    <a:pt x="1261" y="8255"/>
                  </a:cubicBezTo>
                  <a:lnTo>
                    <a:pt x="2931" y="8255"/>
                  </a:lnTo>
                  <a:cubicBezTo>
                    <a:pt x="3151" y="8255"/>
                    <a:pt x="3372" y="8066"/>
                    <a:pt x="3372" y="7846"/>
                  </a:cubicBezTo>
                  <a:lnTo>
                    <a:pt x="3372" y="7436"/>
                  </a:lnTo>
                  <a:lnTo>
                    <a:pt x="9421" y="7436"/>
                  </a:lnTo>
                  <a:lnTo>
                    <a:pt x="9421" y="7846"/>
                  </a:lnTo>
                  <a:cubicBezTo>
                    <a:pt x="9421" y="8098"/>
                    <a:pt x="9610" y="8255"/>
                    <a:pt x="9862" y="8255"/>
                  </a:cubicBezTo>
                  <a:lnTo>
                    <a:pt x="11500" y="8255"/>
                  </a:lnTo>
                  <a:cubicBezTo>
                    <a:pt x="11752" y="8255"/>
                    <a:pt x="11941" y="8066"/>
                    <a:pt x="11941" y="7846"/>
                  </a:cubicBezTo>
                  <a:lnTo>
                    <a:pt x="11941" y="7373"/>
                  </a:lnTo>
                  <a:cubicBezTo>
                    <a:pt x="12414" y="7215"/>
                    <a:pt x="12760" y="6743"/>
                    <a:pt x="12760" y="6207"/>
                  </a:cubicBezTo>
                  <a:lnTo>
                    <a:pt x="12760" y="1230"/>
                  </a:lnTo>
                  <a:cubicBezTo>
                    <a:pt x="12666" y="599"/>
                    <a:pt x="12099" y="1"/>
                    <a:pt x="114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47" name="Google Shape;8047;p88"/>
          <p:cNvGrpSpPr/>
          <p:nvPr/>
        </p:nvGrpSpPr>
        <p:grpSpPr>
          <a:xfrm>
            <a:off x="3505508" y="3575931"/>
            <a:ext cx="368134" cy="371814"/>
            <a:chOff x="-37804925" y="3953450"/>
            <a:chExt cx="315075" cy="318225"/>
          </a:xfrm>
          <a:solidFill>
            <a:schemeClr val="accent1">
              <a:lumMod val="75000"/>
            </a:schemeClr>
          </a:solidFill>
        </p:grpSpPr>
        <p:sp>
          <p:nvSpPr>
            <p:cNvPr id="8048" name="Google Shape;8048;p88"/>
            <p:cNvSpPr/>
            <p:nvPr/>
          </p:nvSpPr>
          <p:spPr>
            <a:xfrm>
              <a:off x="-37614300"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9" name="Google Shape;8049;p88"/>
            <p:cNvSpPr/>
            <p:nvPr/>
          </p:nvSpPr>
          <p:spPr>
            <a:xfrm>
              <a:off x="-37761600"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0" name="Google Shape;8050;p88"/>
            <p:cNvSpPr/>
            <p:nvPr/>
          </p:nvSpPr>
          <p:spPr>
            <a:xfrm>
              <a:off x="-37804925"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51" name="Google Shape;8051;p88"/>
          <p:cNvSpPr/>
          <p:nvPr/>
        </p:nvSpPr>
        <p:spPr>
          <a:xfrm>
            <a:off x="2754452" y="4040675"/>
            <a:ext cx="265986" cy="369039"/>
          </a:xfrm>
          <a:custGeom>
            <a:avLst/>
            <a:gdLst/>
            <a:ahLst/>
            <a:cxnLst/>
            <a:rect l="l" t="t" r="r" b="b"/>
            <a:pathLst>
              <a:path w="9106" h="12634" extrusionOk="0">
                <a:moveTo>
                  <a:pt x="7499" y="788"/>
                </a:moveTo>
                <a:lnTo>
                  <a:pt x="7499" y="1859"/>
                </a:lnTo>
                <a:cubicBezTo>
                  <a:pt x="7499" y="2426"/>
                  <a:pt x="7373" y="3025"/>
                  <a:pt x="7121" y="3529"/>
                </a:cubicBezTo>
                <a:cubicBezTo>
                  <a:pt x="6806" y="3466"/>
                  <a:pt x="6554" y="3434"/>
                  <a:pt x="6239" y="3434"/>
                </a:cubicBezTo>
                <a:cubicBezTo>
                  <a:pt x="5546" y="3434"/>
                  <a:pt x="4916" y="3592"/>
                  <a:pt x="4380" y="3844"/>
                </a:cubicBezTo>
                <a:cubicBezTo>
                  <a:pt x="3907" y="4096"/>
                  <a:pt x="3403" y="4222"/>
                  <a:pt x="2931" y="4222"/>
                </a:cubicBezTo>
                <a:cubicBezTo>
                  <a:pt x="2710" y="4222"/>
                  <a:pt x="2521" y="4159"/>
                  <a:pt x="2364" y="4127"/>
                </a:cubicBezTo>
                <a:cubicBezTo>
                  <a:pt x="2301" y="4001"/>
                  <a:pt x="2206" y="3938"/>
                  <a:pt x="2175" y="3812"/>
                </a:cubicBezTo>
                <a:cubicBezTo>
                  <a:pt x="1860" y="3277"/>
                  <a:pt x="1702" y="2552"/>
                  <a:pt x="1702" y="1859"/>
                </a:cubicBezTo>
                <a:lnTo>
                  <a:pt x="1702" y="788"/>
                </a:lnTo>
                <a:close/>
                <a:moveTo>
                  <a:pt x="5357" y="7278"/>
                </a:moveTo>
                <a:cubicBezTo>
                  <a:pt x="5451" y="7372"/>
                  <a:pt x="5546" y="7435"/>
                  <a:pt x="5672" y="7467"/>
                </a:cubicBezTo>
                <a:cubicBezTo>
                  <a:pt x="6869" y="8066"/>
                  <a:pt x="7436" y="9420"/>
                  <a:pt x="7436" y="10743"/>
                </a:cubicBezTo>
                <a:lnTo>
                  <a:pt x="7436" y="11279"/>
                </a:lnTo>
                <a:lnTo>
                  <a:pt x="4821" y="9294"/>
                </a:lnTo>
                <a:cubicBezTo>
                  <a:pt x="4742" y="9231"/>
                  <a:pt x="4648" y="9200"/>
                  <a:pt x="4553" y="9200"/>
                </a:cubicBezTo>
                <a:cubicBezTo>
                  <a:pt x="4459" y="9200"/>
                  <a:pt x="4364" y="9231"/>
                  <a:pt x="4285" y="9294"/>
                </a:cubicBezTo>
                <a:lnTo>
                  <a:pt x="1671" y="11279"/>
                </a:lnTo>
                <a:lnTo>
                  <a:pt x="1671" y="10743"/>
                </a:lnTo>
                <a:cubicBezTo>
                  <a:pt x="1671" y="9357"/>
                  <a:pt x="2238" y="8066"/>
                  <a:pt x="3435" y="7467"/>
                </a:cubicBezTo>
                <a:cubicBezTo>
                  <a:pt x="3561" y="7435"/>
                  <a:pt x="3624" y="7372"/>
                  <a:pt x="3750" y="7278"/>
                </a:cubicBezTo>
                <a:lnTo>
                  <a:pt x="4191" y="8160"/>
                </a:lnTo>
                <a:cubicBezTo>
                  <a:pt x="4270" y="8318"/>
                  <a:pt x="4411" y="8396"/>
                  <a:pt x="4557" y="8396"/>
                </a:cubicBezTo>
                <a:cubicBezTo>
                  <a:pt x="4703" y="8396"/>
                  <a:pt x="4853" y="8318"/>
                  <a:pt x="4947" y="8160"/>
                </a:cubicBezTo>
                <a:lnTo>
                  <a:pt x="5357" y="7278"/>
                </a:lnTo>
                <a:close/>
                <a:moveTo>
                  <a:pt x="410" y="0"/>
                </a:moveTo>
                <a:cubicBezTo>
                  <a:pt x="158" y="0"/>
                  <a:pt x="1" y="189"/>
                  <a:pt x="1" y="410"/>
                </a:cubicBezTo>
                <a:cubicBezTo>
                  <a:pt x="1" y="630"/>
                  <a:pt x="190" y="788"/>
                  <a:pt x="410" y="788"/>
                </a:cubicBezTo>
                <a:lnTo>
                  <a:pt x="820" y="788"/>
                </a:lnTo>
                <a:lnTo>
                  <a:pt x="820" y="1859"/>
                </a:lnTo>
                <a:cubicBezTo>
                  <a:pt x="820" y="3749"/>
                  <a:pt x="1734" y="5199"/>
                  <a:pt x="3088" y="5860"/>
                </a:cubicBezTo>
                <a:cubicBezTo>
                  <a:pt x="3403" y="6018"/>
                  <a:pt x="3403" y="6585"/>
                  <a:pt x="3088" y="6742"/>
                </a:cubicBezTo>
                <a:cubicBezTo>
                  <a:pt x="1576" y="7467"/>
                  <a:pt x="820" y="9042"/>
                  <a:pt x="820" y="10743"/>
                </a:cubicBezTo>
                <a:lnTo>
                  <a:pt x="820" y="11815"/>
                </a:lnTo>
                <a:lnTo>
                  <a:pt x="410" y="11815"/>
                </a:lnTo>
                <a:cubicBezTo>
                  <a:pt x="158" y="11815"/>
                  <a:pt x="1" y="12004"/>
                  <a:pt x="1" y="12256"/>
                </a:cubicBezTo>
                <a:cubicBezTo>
                  <a:pt x="1" y="12476"/>
                  <a:pt x="190" y="12634"/>
                  <a:pt x="410" y="12634"/>
                </a:cubicBezTo>
                <a:lnTo>
                  <a:pt x="8665" y="12634"/>
                </a:lnTo>
                <a:cubicBezTo>
                  <a:pt x="8917" y="12634"/>
                  <a:pt x="9106" y="12445"/>
                  <a:pt x="9106" y="12256"/>
                </a:cubicBezTo>
                <a:cubicBezTo>
                  <a:pt x="9106" y="12004"/>
                  <a:pt x="8917" y="11815"/>
                  <a:pt x="8665" y="11815"/>
                </a:cubicBezTo>
                <a:lnTo>
                  <a:pt x="8287" y="11815"/>
                </a:lnTo>
                <a:lnTo>
                  <a:pt x="8287" y="10743"/>
                </a:lnTo>
                <a:cubicBezTo>
                  <a:pt x="8287" y="9042"/>
                  <a:pt x="7530" y="7467"/>
                  <a:pt x="6018" y="6742"/>
                </a:cubicBezTo>
                <a:cubicBezTo>
                  <a:pt x="5703" y="6585"/>
                  <a:pt x="5672" y="6018"/>
                  <a:pt x="6018" y="5860"/>
                </a:cubicBezTo>
                <a:cubicBezTo>
                  <a:pt x="7530" y="5136"/>
                  <a:pt x="8287" y="3560"/>
                  <a:pt x="8287" y="1859"/>
                </a:cubicBezTo>
                <a:lnTo>
                  <a:pt x="8287" y="788"/>
                </a:lnTo>
                <a:lnTo>
                  <a:pt x="8665" y="788"/>
                </a:lnTo>
                <a:cubicBezTo>
                  <a:pt x="8917" y="788"/>
                  <a:pt x="9106" y="599"/>
                  <a:pt x="9106" y="410"/>
                </a:cubicBezTo>
                <a:cubicBezTo>
                  <a:pt x="9106" y="158"/>
                  <a:pt x="8917" y="0"/>
                  <a:pt x="8665"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52" name="Google Shape;8052;p88"/>
          <p:cNvGrpSpPr/>
          <p:nvPr/>
        </p:nvGrpSpPr>
        <p:grpSpPr>
          <a:xfrm>
            <a:off x="4860977" y="1328538"/>
            <a:ext cx="355663" cy="308725"/>
            <a:chOff x="-28462125" y="3199700"/>
            <a:chExt cx="298550" cy="259150"/>
          </a:xfrm>
          <a:solidFill>
            <a:schemeClr val="accent1">
              <a:lumMod val="75000"/>
            </a:schemeClr>
          </a:solidFill>
        </p:grpSpPr>
        <p:sp>
          <p:nvSpPr>
            <p:cNvPr id="8053" name="Google Shape;8053;p88"/>
            <p:cNvSpPr/>
            <p:nvPr/>
          </p:nvSpPr>
          <p:spPr>
            <a:xfrm>
              <a:off x="-28459750" y="3284775"/>
              <a:ext cx="296175" cy="104775"/>
            </a:xfrm>
            <a:custGeom>
              <a:avLst/>
              <a:gdLst/>
              <a:ahLst/>
              <a:cxnLst/>
              <a:rect l="l" t="t" r="r" b="b"/>
              <a:pathLst>
                <a:path w="11847" h="4191" extrusionOk="0">
                  <a:moveTo>
                    <a:pt x="5230" y="0"/>
                  </a:moveTo>
                  <a:cubicBezTo>
                    <a:pt x="5073" y="0"/>
                    <a:pt x="4947" y="63"/>
                    <a:pt x="4915" y="189"/>
                  </a:cubicBezTo>
                  <a:lnTo>
                    <a:pt x="4096" y="2080"/>
                  </a:lnTo>
                  <a:lnTo>
                    <a:pt x="347" y="2080"/>
                  </a:lnTo>
                  <a:cubicBezTo>
                    <a:pt x="158" y="2080"/>
                    <a:pt x="0" y="2237"/>
                    <a:pt x="0" y="2426"/>
                  </a:cubicBezTo>
                  <a:cubicBezTo>
                    <a:pt x="0" y="2615"/>
                    <a:pt x="158" y="2773"/>
                    <a:pt x="347" y="2773"/>
                  </a:cubicBezTo>
                  <a:lnTo>
                    <a:pt x="4316" y="2773"/>
                  </a:lnTo>
                  <a:cubicBezTo>
                    <a:pt x="4411" y="2773"/>
                    <a:pt x="4505" y="2710"/>
                    <a:pt x="4600" y="2584"/>
                  </a:cubicBezTo>
                  <a:lnTo>
                    <a:pt x="5199" y="1292"/>
                  </a:lnTo>
                  <a:lnTo>
                    <a:pt x="6238" y="3970"/>
                  </a:lnTo>
                  <a:cubicBezTo>
                    <a:pt x="6301" y="4096"/>
                    <a:pt x="6396" y="4159"/>
                    <a:pt x="6522" y="4191"/>
                  </a:cubicBezTo>
                  <a:lnTo>
                    <a:pt x="6553" y="4191"/>
                  </a:lnTo>
                  <a:cubicBezTo>
                    <a:pt x="6679" y="4191"/>
                    <a:pt x="6805" y="4127"/>
                    <a:pt x="6868" y="4033"/>
                  </a:cubicBezTo>
                  <a:lnTo>
                    <a:pt x="7624" y="2836"/>
                  </a:lnTo>
                  <a:lnTo>
                    <a:pt x="11500" y="2836"/>
                  </a:lnTo>
                  <a:cubicBezTo>
                    <a:pt x="11689" y="2836"/>
                    <a:pt x="11846" y="2678"/>
                    <a:pt x="11846" y="2458"/>
                  </a:cubicBezTo>
                  <a:cubicBezTo>
                    <a:pt x="11846" y="2269"/>
                    <a:pt x="11689" y="2111"/>
                    <a:pt x="11500" y="2111"/>
                  </a:cubicBezTo>
                  <a:lnTo>
                    <a:pt x="7435" y="2111"/>
                  </a:lnTo>
                  <a:cubicBezTo>
                    <a:pt x="7309" y="2111"/>
                    <a:pt x="7183" y="2206"/>
                    <a:pt x="7120" y="2269"/>
                  </a:cubicBezTo>
                  <a:lnTo>
                    <a:pt x="6648" y="3056"/>
                  </a:lnTo>
                  <a:lnTo>
                    <a:pt x="5545" y="221"/>
                  </a:lnTo>
                  <a:cubicBezTo>
                    <a:pt x="5514" y="95"/>
                    <a:pt x="5388" y="0"/>
                    <a:pt x="523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4" name="Google Shape;8054;p88"/>
            <p:cNvSpPr/>
            <p:nvPr/>
          </p:nvSpPr>
          <p:spPr>
            <a:xfrm>
              <a:off x="-28462125" y="3199700"/>
              <a:ext cx="295400" cy="125275"/>
            </a:xfrm>
            <a:custGeom>
              <a:avLst/>
              <a:gdLst/>
              <a:ahLst/>
              <a:cxnLst/>
              <a:rect l="l" t="t" r="r" b="b"/>
              <a:pathLst>
                <a:path w="11816" h="5011" extrusionOk="0">
                  <a:moveTo>
                    <a:pt x="3151" y="1"/>
                  </a:moveTo>
                  <a:cubicBezTo>
                    <a:pt x="1387" y="1"/>
                    <a:pt x="1" y="1419"/>
                    <a:pt x="1" y="3277"/>
                  </a:cubicBezTo>
                  <a:cubicBezTo>
                    <a:pt x="1" y="3876"/>
                    <a:pt x="158" y="4349"/>
                    <a:pt x="442" y="4821"/>
                  </a:cubicBezTo>
                  <a:lnTo>
                    <a:pt x="3655" y="4821"/>
                  </a:lnTo>
                  <a:lnTo>
                    <a:pt x="4285" y="3340"/>
                  </a:lnTo>
                  <a:cubicBezTo>
                    <a:pt x="4443" y="2994"/>
                    <a:pt x="4821" y="2773"/>
                    <a:pt x="5199" y="2710"/>
                  </a:cubicBezTo>
                  <a:cubicBezTo>
                    <a:pt x="5672" y="2710"/>
                    <a:pt x="6018" y="2994"/>
                    <a:pt x="6176" y="3403"/>
                  </a:cubicBezTo>
                  <a:lnTo>
                    <a:pt x="6806" y="5010"/>
                  </a:lnTo>
                  <a:cubicBezTo>
                    <a:pt x="6963" y="4884"/>
                    <a:pt x="7215" y="4821"/>
                    <a:pt x="7404" y="4821"/>
                  </a:cubicBezTo>
                  <a:lnTo>
                    <a:pt x="11374" y="4821"/>
                  </a:lnTo>
                  <a:cubicBezTo>
                    <a:pt x="11626" y="4349"/>
                    <a:pt x="11815" y="3813"/>
                    <a:pt x="11815" y="3277"/>
                  </a:cubicBezTo>
                  <a:cubicBezTo>
                    <a:pt x="11815" y="1419"/>
                    <a:pt x="10429" y="1"/>
                    <a:pt x="8665" y="1"/>
                  </a:cubicBezTo>
                  <a:cubicBezTo>
                    <a:pt x="7247" y="1"/>
                    <a:pt x="6396" y="977"/>
                    <a:pt x="5924" y="1860"/>
                  </a:cubicBezTo>
                  <a:cubicBezTo>
                    <a:pt x="5451" y="977"/>
                    <a:pt x="4537" y="1"/>
                    <a:pt x="315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5" name="Google Shape;8055;p88"/>
            <p:cNvSpPr/>
            <p:nvPr/>
          </p:nvSpPr>
          <p:spPr>
            <a:xfrm>
              <a:off x="-28405400" y="3360375"/>
              <a:ext cx="186675" cy="98475"/>
            </a:xfrm>
            <a:custGeom>
              <a:avLst/>
              <a:gdLst/>
              <a:ahLst/>
              <a:cxnLst/>
              <a:rect l="l" t="t" r="r" b="b"/>
              <a:pathLst>
                <a:path w="7467" h="3939" extrusionOk="0">
                  <a:moveTo>
                    <a:pt x="2962" y="1"/>
                  </a:moveTo>
                  <a:cubicBezTo>
                    <a:pt x="2773" y="284"/>
                    <a:pt x="2458" y="442"/>
                    <a:pt x="2111" y="442"/>
                  </a:cubicBezTo>
                  <a:lnTo>
                    <a:pt x="0" y="442"/>
                  </a:lnTo>
                  <a:cubicBezTo>
                    <a:pt x="158" y="599"/>
                    <a:pt x="347" y="757"/>
                    <a:pt x="536" y="914"/>
                  </a:cubicBezTo>
                  <a:cubicBezTo>
                    <a:pt x="1449" y="1734"/>
                    <a:pt x="2426" y="2647"/>
                    <a:pt x="3434" y="3813"/>
                  </a:cubicBezTo>
                  <a:cubicBezTo>
                    <a:pt x="3529" y="3907"/>
                    <a:pt x="3592" y="3939"/>
                    <a:pt x="3718" y="3939"/>
                  </a:cubicBezTo>
                  <a:cubicBezTo>
                    <a:pt x="3844" y="3939"/>
                    <a:pt x="3907" y="3907"/>
                    <a:pt x="4001" y="3813"/>
                  </a:cubicBezTo>
                  <a:cubicBezTo>
                    <a:pt x="4978" y="2584"/>
                    <a:pt x="6018" y="1734"/>
                    <a:pt x="6900" y="914"/>
                  </a:cubicBezTo>
                  <a:cubicBezTo>
                    <a:pt x="7120" y="757"/>
                    <a:pt x="7278" y="599"/>
                    <a:pt x="7467" y="442"/>
                  </a:cubicBezTo>
                  <a:lnTo>
                    <a:pt x="5860" y="442"/>
                  </a:lnTo>
                  <a:lnTo>
                    <a:pt x="5293" y="1324"/>
                  </a:lnTo>
                  <a:cubicBezTo>
                    <a:pt x="5104" y="1639"/>
                    <a:pt x="4789" y="1860"/>
                    <a:pt x="4379" y="1860"/>
                  </a:cubicBezTo>
                  <a:lnTo>
                    <a:pt x="4316" y="1860"/>
                  </a:lnTo>
                  <a:cubicBezTo>
                    <a:pt x="3907" y="1797"/>
                    <a:pt x="3592" y="1576"/>
                    <a:pt x="3434" y="1167"/>
                  </a:cubicBezTo>
                  <a:lnTo>
                    <a:pt x="296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56" name="Google Shape;8056;p88"/>
          <p:cNvGrpSpPr/>
          <p:nvPr/>
        </p:nvGrpSpPr>
        <p:grpSpPr>
          <a:xfrm>
            <a:off x="4861930" y="1763228"/>
            <a:ext cx="353757" cy="352833"/>
            <a:chOff x="-28461325" y="3545475"/>
            <a:chExt cx="296950" cy="296175"/>
          </a:xfrm>
          <a:solidFill>
            <a:schemeClr val="accent1">
              <a:lumMod val="75000"/>
            </a:schemeClr>
          </a:solidFill>
        </p:grpSpPr>
        <p:sp>
          <p:nvSpPr>
            <p:cNvPr id="8057" name="Google Shape;8057;p88"/>
            <p:cNvSpPr/>
            <p:nvPr/>
          </p:nvSpPr>
          <p:spPr>
            <a:xfrm>
              <a:off x="-28461325" y="3666775"/>
              <a:ext cx="34675" cy="52775"/>
            </a:xfrm>
            <a:custGeom>
              <a:avLst/>
              <a:gdLst/>
              <a:ahLst/>
              <a:cxnLst/>
              <a:rect l="l" t="t" r="r" b="b"/>
              <a:pathLst>
                <a:path w="1387" h="2111" extrusionOk="0">
                  <a:moveTo>
                    <a:pt x="0" y="0"/>
                  </a:moveTo>
                  <a:lnTo>
                    <a:pt x="0" y="2111"/>
                  </a:lnTo>
                  <a:lnTo>
                    <a:pt x="1386" y="2111"/>
                  </a:lnTo>
                  <a:lnTo>
                    <a:pt x="138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8" name="Google Shape;8058;p88"/>
            <p:cNvSpPr/>
            <p:nvPr/>
          </p:nvSpPr>
          <p:spPr>
            <a:xfrm>
              <a:off x="-28461325" y="3737650"/>
              <a:ext cx="52775" cy="17350"/>
            </a:xfrm>
            <a:custGeom>
              <a:avLst/>
              <a:gdLst/>
              <a:ahLst/>
              <a:cxnLst/>
              <a:rect l="l" t="t" r="r" b="b"/>
              <a:pathLst>
                <a:path w="2111" h="694" extrusionOk="0">
                  <a:moveTo>
                    <a:pt x="0" y="1"/>
                  </a:moveTo>
                  <a:lnTo>
                    <a:pt x="0" y="694"/>
                  </a:lnTo>
                  <a:lnTo>
                    <a:pt x="1733" y="694"/>
                  </a:lnTo>
                  <a:cubicBezTo>
                    <a:pt x="1954" y="694"/>
                    <a:pt x="2111" y="536"/>
                    <a:pt x="2111" y="347"/>
                  </a:cubicBezTo>
                  <a:cubicBezTo>
                    <a:pt x="2111" y="158"/>
                    <a:pt x="1954"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9" name="Google Shape;8059;p88"/>
            <p:cNvSpPr/>
            <p:nvPr/>
          </p:nvSpPr>
          <p:spPr>
            <a:xfrm>
              <a:off x="-28461325" y="3632100"/>
              <a:ext cx="52775" cy="17375"/>
            </a:xfrm>
            <a:custGeom>
              <a:avLst/>
              <a:gdLst/>
              <a:ahLst/>
              <a:cxnLst/>
              <a:rect l="l" t="t" r="r" b="b"/>
              <a:pathLst>
                <a:path w="2111" h="695" extrusionOk="0">
                  <a:moveTo>
                    <a:pt x="0" y="1"/>
                  </a:moveTo>
                  <a:lnTo>
                    <a:pt x="0" y="694"/>
                  </a:lnTo>
                  <a:lnTo>
                    <a:pt x="1733" y="694"/>
                  </a:lnTo>
                  <a:cubicBezTo>
                    <a:pt x="1954" y="694"/>
                    <a:pt x="2111" y="537"/>
                    <a:pt x="2111" y="348"/>
                  </a:cubicBezTo>
                  <a:cubicBezTo>
                    <a:pt x="2111" y="159"/>
                    <a:pt x="1954"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0" name="Google Shape;8060;p88"/>
            <p:cNvSpPr/>
            <p:nvPr/>
          </p:nvSpPr>
          <p:spPr>
            <a:xfrm>
              <a:off x="-28460550" y="3545475"/>
              <a:ext cx="296175" cy="296175"/>
            </a:xfrm>
            <a:custGeom>
              <a:avLst/>
              <a:gdLst/>
              <a:ahLst/>
              <a:cxnLst/>
              <a:rect l="l" t="t" r="r" b="b"/>
              <a:pathLst>
                <a:path w="11847" h="11847" extrusionOk="0">
                  <a:moveTo>
                    <a:pt x="2427" y="0"/>
                  </a:moveTo>
                  <a:cubicBezTo>
                    <a:pt x="1072" y="0"/>
                    <a:pt x="1" y="1103"/>
                    <a:pt x="1" y="2426"/>
                  </a:cubicBezTo>
                  <a:lnTo>
                    <a:pt x="1" y="2804"/>
                  </a:lnTo>
                  <a:lnTo>
                    <a:pt x="1355" y="2804"/>
                  </a:lnTo>
                  <a:lnTo>
                    <a:pt x="1355" y="2426"/>
                  </a:lnTo>
                  <a:cubicBezTo>
                    <a:pt x="1355" y="1859"/>
                    <a:pt x="1828" y="1418"/>
                    <a:pt x="2395" y="1418"/>
                  </a:cubicBezTo>
                  <a:lnTo>
                    <a:pt x="9358" y="1418"/>
                  </a:lnTo>
                  <a:cubicBezTo>
                    <a:pt x="9956" y="1418"/>
                    <a:pt x="10366" y="1891"/>
                    <a:pt x="10366" y="2426"/>
                  </a:cubicBezTo>
                  <a:lnTo>
                    <a:pt x="10366" y="9420"/>
                  </a:lnTo>
                  <a:cubicBezTo>
                    <a:pt x="10366" y="9987"/>
                    <a:pt x="9893" y="10429"/>
                    <a:pt x="9358" y="10429"/>
                  </a:cubicBezTo>
                  <a:lnTo>
                    <a:pt x="2395" y="10429"/>
                  </a:lnTo>
                  <a:cubicBezTo>
                    <a:pt x="1797" y="10429"/>
                    <a:pt x="1355" y="9956"/>
                    <a:pt x="1355" y="9420"/>
                  </a:cubicBezTo>
                  <a:lnTo>
                    <a:pt x="1355" y="9042"/>
                  </a:lnTo>
                  <a:lnTo>
                    <a:pt x="1" y="9042"/>
                  </a:lnTo>
                  <a:lnTo>
                    <a:pt x="1" y="9420"/>
                  </a:lnTo>
                  <a:cubicBezTo>
                    <a:pt x="1" y="10744"/>
                    <a:pt x="1103" y="11846"/>
                    <a:pt x="2427" y="11846"/>
                  </a:cubicBezTo>
                  <a:lnTo>
                    <a:pt x="9389" y="11846"/>
                  </a:lnTo>
                  <a:cubicBezTo>
                    <a:pt x="10744" y="11846"/>
                    <a:pt x="11847" y="10744"/>
                    <a:pt x="11847" y="9420"/>
                  </a:cubicBezTo>
                  <a:lnTo>
                    <a:pt x="11847" y="2426"/>
                  </a:lnTo>
                  <a:cubicBezTo>
                    <a:pt x="11847" y="1103"/>
                    <a:pt x="10744" y="0"/>
                    <a:pt x="93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1" name="Google Shape;8061;p88"/>
            <p:cNvSpPr/>
            <p:nvPr/>
          </p:nvSpPr>
          <p:spPr>
            <a:xfrm>
              <a:off x="-28347925" y="3649450"/>
              <a:ext cx="86675" cy="86650"/>
            </a:xfrm>
            <a:custGeom>
              <a:avLst/>
              <a:gdLst/>
              <a:ahLst/>
              <a:cxnLst/>
              <a:rect l="l" t="t" r="r" b="b"/>
              <a:pathLst>
                <a:path w="3467" h="3466" extrusionOk="0">
                  <a:moveTo>
                    <a:pt x="1387" y="0"/>
                  </a:moveTo>
                  <a:lnTo>
                    <a:pt x="1387" y="1040"/>
                  </a:lnTo>
                  <a:cubicBezTo>
                    <a:pt x="1387" y="1229"/>
                    <a:pt x="1230" y="1386"/>
                    <a:pt x="1041" y="1386"/>
                  </a:cubicBezTo>
                  <a:lnTo>
                    <a:pt x="1" y="1386"/>
                  </a:lnTo>
                  <a:lnTo>
                    <a:pt x="1" y="2111"/>
                  </a:lnTo>
                  <a:lnTo>
                    <a:pt x="1041" y="2111"/>
                  </a:lnTo>
                  <a:cubicBezTo>
                    <a:pt x="1230" y="2111"/>
                    <a:pt x="1387" y="2268"/>
                    <a:pt x="1387" y="2457"/>
                  </a:cubicBezTo>
                  <a:lnTo>
                    <a:pt x="1387" y="3466"/>
                  </a:lnTo>
                  <a:lnTo>
                    <a:pt x="2080" y="3466"/>
                  </a:lnTo>
                  <a:lnTo>
                    <a:pt x="2080" y="2457"/>
                  </a:lnTo>
                  <a:cubicBezTo>
                    <a:pt x="2080" y="2268"/>
                    <a:pt x="2238" y="2111"/>
                    <a:pt x="2458" y="2111"/>
                  </a:cubicBezTo>
                  <a:lnTo>
                    <a:pt x="3467" y="2111"/>
                  </a:lnTo>
                  <a:lnTo>
                    <a:pt x="3467" y="1386"/>
                  </a:lnTo>
                  <a:lnTo>
                    <a:pt x="2458" y="1386"/>
                  </a:lnTo>
                  <a:cubicBezTo>
                    <a:pt x="2238" y="1386"/>
                    <a:pt x="2080" y="1229"/>
                    <a:pt x="2080" y="1040"/>
                  </a:cubicBezTo>
                  <a:lnTo>
                    <a:pt x="208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2" name="Google Shape;8062;p88"/>
            <p:cNvSpPr/>
            <p:nvPr/>
          </p:nvSpPr>
          <p:spPr>
            <a:xfrm>
              <a:off x="-28408550" y="3597450"/>
              <a:ext cx="191400" cy="192200"/>
            </a:xfrm>
            <a:custGeom>
              <a:avLst/>
              <a:gdLst/>
              <a:ahLst/>
              <a:cxnLst/>
              <a:rect l="l" t="t" r="r" b="b"/>
              <a:pathLst>
                <a:path w="7656" h="7688" extrusionOk="0">
                  <a:moveTo>
                    <a:pt x="4883" y="1418"/>
                  </a:moveTo>
                  <a:cubicBezTo>
                    <a:pt x="5072" y="1418"/>
                    <a:pt x="5230" y="1576"/>
                    <a:pt x="5230" y="1765"/>
                  </a:cubicBezTo>
                  <a:lnTo>
                    <a:pt x="5230" y="2805"/>
                  </a:lnTo>
                  <a:lnTo>
                    <a:pt x="6238" y="2805"/>
                  </a:lnTo>
                  <a:cubicBezTo>
                    <a:pt x="6459" y="2805"/>
                    <a:pt x="6616" y="2962"/>
                    <a:pt x="6616" y="3151"/>
                  </a:cubicBezTo>
                  <a:lnTo>
                    <a:pt x="6616" y="4537"/>
                  </a:lnTo>
                  <a:cubicBezTo>
                    <a:pt x="6616" y="4726"/>
                    <a:pt x="6459" y="4884"/>
                    <a:pt x="6238" y="4884"/>
                  </a:cubicBezTo>
                  <a:lnTo>
                    <a:pt x="5230" y="4884"/>
                  </a:lnTo>
                  <a:lnTo>
                    <a:pt x="5230" y="5924"/>
                  </a:lnTo>
                  <a:cubicBezTo>
                    <a:pt x="5230" y="6113"/>
                    <a:pt x="5072" y="6270"/>
                    <a:pt x="4883" y="6270"/>
                  </a:cubicBezTo>
                  <a:lnTo>
                    <a:pt x="3497" y="6270"/>
                  </a:lnTo>
                  <a:cubicBezTo>
                    <a:pt x="3308" y="6270"/>
                    <a:pt x="3151" y="6113"/>
                    <a:pt x="3151" y="5924"/>
                  </a:cubicBezTo>
                  <a:lnTo>
                    <a:pt x="3151" y="4884"/>
                  </a:lnTo>
                  <a:lnTo>
                    <a:pt x="2111" y="4884"/>
                  </a:lnTo>
                  <a:cubicBezTo>
                    <a:pt x="1922" y="4884"/>
                    <a:pt x="1764" y="4726"/>
                    <a:pt x="1764" y="4537"/>
                  </a:cubicBezTo>
                  <a:lnTo>
                    <a:pt x="1764" y="3151"/>
                  </a:lnTo>
                  <a:cubicBezTo>
                    <a:pt x="1764" y="2962"/>
                    <a:pt x="1922" y="2805"/>
                    <a:pt x="2111" y="2805"/>
                  </a:cubicBezTo>
                  <a:lnTo>
                    <a:pt x="3151" y="2805"/>
                  </a:lnTo>
                  <a:lnTo>
                    <a:pt x="3151" y="1765"/>
                  </a:lnTo>
                  <a:cubicBezTo>
                    <a:pt x="3151" y="1576"/>
                    <a:pt x="3308" y="1418"/>
                    <a:pt x="3497" y="1418"/>
                  </a:cubicBezTo>
                  <a:close/>
                  <a:moveTo>
                    <a:pt x="347" y="1"/>
                  </a:moveTo>
                  <a:cubicBezTo>
                    <a:pt x="158" y="1"/>
                    <a:pt x="0" y="158"/>
                    <a:pt x="0" y="347"/>
                  </a:cubicBezTo>
                  <a:lnTo>
                    <a:pt x="0" y="757"/>
                  </a:lnTo>
                  <a:cubicBezTo>
                    <a:pt x="378" y="914"/>
                    <a:pt x="693" y="1261"/>
                    <a:pt x="693" y="1734"/>
                  </a:cubicBezTo>
                  <a:cubicBezTo>
                    <a:pt x="693" y="2175"/>
                    <a:pt x="378" y="2553"/>
                    <a:pt x="0" y="2710"/>
                  </a:cubicBezTo>
                  <a:lnTo>
                    <a:pt x="0" y="4979"/>
                  </a:lnTo>
                  <a:cubicBezTo>
                    <a:pt x="378" y="5136"/>
                    <a:pt x="693" y="5483"/>
                    <a:pt x="693" y="5955"/>
                  </a:cubicBezTo>
                  <a:cubicBezTo>
                    <a:pt x="693" y="6396"/>
                    <a:pt x="441" y="6774"/>
                    <a:pt x="0" y="6932"/>
                  </a:cubicBezTo>
                  <a:lnTo>
                    <a:pt x="0" y="7341"/>
                  </a:lnTo>
                  <a:cubicBezTo>
                    <a:pt x="0" y="7530"/>
                    <a:pt x="158" y="7688"/>
                    <a:pt x="347" y="7688"/>
                  </a:cubicBezTo>
                  <a:lnTo>
                    <a:pt x="7309" y="7688"/>
                  </a:lnTo>
                  <a:cubicBezTo>
                    <a:pt x="7498" y="7688"/>
                    <a:pt x="7656" y="7530"/>
                    <a:pt x="7656" y="7341"/>
                  </a:cubicBezTo>
                  <a:lnTo>
                    <a:pt x="7656" y="347"/>
                  </a:lnTo>
                  <a:cubicBezTo>
                    <a:pt x="7656" y="158"/>
                    <a:pt x="7498" y="1"/>
                    <a:pt x="730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63" name="Google Shape;8063;p88"/>
          <p:cNvGrpSpPr/>
          <p:nvPr/>
        </p:nvGrpSpPr>
        <p:grpSpPr>
          <a:xfrm>
            <a:off x="4858162" y="2213272"/>
            <a:ext cx="361292" cy="352803"/>
            <a:chOff x="-28463700" y="3914875"/>
            <a:chExt cx="303275" cy="296150"/>
          </a:xfrm>
          <a:solidFill>
            <a:schemeClr val="accent1">
              <a:lumMod val="75000"/>
            </a:schemeClr>
          </a:solidFill>
        </p:grpSpPr>
        <p:sp>
          <p:nvSpPr>
            <p:cNvPr id="8064" name="Google Shape;8064;p88"/>
            <p:cNvSpPr/>
            <p:nvPr/>
          </p:nvSpPr>
          <p:spPr>
            <a:xfrm>
              <a:off x="-28333725" y="4057375"/>
              <a:ext cx="86650" cy="64650"/>
            </a:xfrm>
            <a:custGeom>
              <a:avLst/>
              <a:gdLst/>
              <a:ahLst/>
              <a:cxnLst/>
              <a:rect l="l" t="t" r="r" b="b"/>
              <a:pathLst>
                <a:path w="3466" h="2586" extrusionOk="0">
                  <a:moveTo>
                    <a:pt x="614" y="0"/>
                  </a:moveTo>
                  <a:cubicBezTo>
                    <a:pt x="287" y="0"/>
                    <a:pt x="0" y="305"/>
                    <a:pt x="0" y="696"/>
                  </a:cubicBezTo>
                  <a:cubicBezTo>
                    <a:pt x="0" y="1326"/>
                    <a:pt x="1008" y="2019"/>
                    <a:pt x="1733" y="2586"/>
                  </a:cubicBezTo>
                  <a:cubicBezTo>
                    <a:pt x="2426" y="2019"/>
                    <a:pt x="3466" y="1326"/>
                    <a:pt x="3466" y="696"/>
                  </a:cubicBezTo>
                  <a:cubicBezTo>
                    <a:pt x="3466" y="349"/>
                    <a:pt x="3214" y="3"/>
                    <a:pt x="2741" y="3"/>
                  </a:cubicBezTo>
                  <a:cubicBezTo>
                    <a:pt x="2237" y="3"/>
                    <a:pt x="2048" y="570"/>
                    <a:pt x="2048" y="570"/>
                  </a:cubicBezTo>
                  <a:cubicBezTo>
                    <a:pt x="2001" y="743"/>
                    <a:pt x="1851" y="830"/>
                    <a:pt x="1701" y="830"/>
                  </a:cubicBezTo>
                  <a:cubicBezTo>
                    <a:pt x="1552" y="830"/>
                    <a:pt x="1402" y="743"/>
                    <a:pt x="1355" y="570"/>
                  </a:cubicBezTo>
                  <a:cubicBezTo>
                    <a:pt x="1355" y="538"/>
                    <a:pt x="1166" y="3"/>
                    <a:pt x="662" y="3"/>
                  </a:cubicBezTo>
                  <a:cubicBezTo>
                    <a:pt x="646" y="1"/>
                    <a:pt x="630" y="0"/>
                    <a:pt x="61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5" name="Google Shape;8065;p88"/>
            <p:cNvSpPr/>
            <p:nvPr/>
          </p:nvSpPr>
          <p:spPr>
            <a:xfrm>
              <a:off x="-28463700" y="3914875"/>
              <a:ext cx="303275" cy="296150"/>
            </a:xfrm>
            <a:custGeom>
              <a:avLst/>
              <a:gdLst/>
              <a:ahLst/>
              <a:cxnLst/>
              <a:rect l="l" t="t" r="r" b="b"/>
              <a:pathLst>
                <a:path w="12131" h="11846" extrusionOk="0">
                  <a:moveTo>
                    <a:pt x="3744" y="3555"/>
                  </a:moveTo>
                  <a:cubicBezTo>
                    <a:pt x="3907" y="3555"/>
                    <a:pt x="4040" y="3674"/>
                    <a:pt x="4096" y="3844"/>
                  </a:cubicBezTo>
                  <a:cubicBezTo>
                    <a:pt x="4128" y="4033"/>
                    <a:pt x="3970" y="4190"/>
                    <a:pt x="3813" y="4253"/>
                  </a:cubicBezTo>
                  <a:cubicBezTo>
                    <a:pt x="2931" y="4379"/>
                    <a:pt x="2427" y="5451"/>
                    <a:pt x="2899" y="6333"/>
                  </a:cubicBezTo>
                  <a:cubicBezTo>
                    <a:pt x="2994" y="6490"/>
                    <a:pt x="2931" y="6711"/>
                    <a:pt x="2773" y="6805"/>
                  </a:cubicBezTo>
                  <a:cubicBezTo>
                    <a:pt x="2723" y="6825"/>
                    <a:pt x="2667" y="6836"/>
                    <a:pt x="2611" y="6836"/>
                  </a:cubicBezTo>
                  <a:cubicBezTo>
                    <a:pt x="2489" y="6836"/>
                    <a:pt x="2365" y="6787"/>
                    <a:pt x="2301" y="6679"/>
                  </a:cubicBezTo>
                  <a:cubicBezTo>
                    <a:pt x="1608" y="5419"/>
                    <a:pt x="2364" y="3812"/>
                    <a:pt x="3687" y="3560"/>
                  </a:cubicBezTo>
                  <a:cubicBezTo>
                    <a:pt x="3706" y="3557"/>
                    <a:pt x="3726" y="3555"/>
                    <a:pt x="3744" y="3555"/>
                  </a:cubicBezTo>
                  <a:close/>
                  <a:moveTo>
                    <a:pt x="7940" y="4946"/>
                  </a:moveTo>
                  <a:cubicBezTo>
                    <a:pt x="8728" y="4946"/>
                    <a:pt x="9326" y="5577"/>
                    <a:pt x="9326" y="6364"/>
                  </a:cubicBezTo>
                  <a:cubicBezTo>
                    <a:pt x="9326" y="7341"/>
                    <a:pt x="8381" y="7939"/>
                    <a:pt x="7121" y="9011"/>
                  </a:cubicBezTo>
                  <a:cubicBezTo>
                    <a:pt x="7058" y="9074"/>
                    <a:pt x="6979" y="9105"/>
                    <a:pt x="6900" y="9105"/>
                  </a:cubicBezTo>
                  <a:cubicBezTo>
                    <a:pt x="6822" y="9105"/>
                    <a:pt x="6743" y="9074"/>
                    <a:pt x="6680" y="9011"/>
                  </a:cubicBezTo>
                  <a:cubicBezTo>
                    <a:pt x="5420" y="7971"/>
                    <a:pt x="4474" y="7341"/>
                    <a:pt x="4474" y="6364"/>
                  </a:cubicBezTo>
                  <a:cubicBezTo>
                    <a:pt x="4474" y="5577"/>
                    <a:pt x="5105" y="4946"/>
                    <a:pt x="5861" y="4946"/>
                  </a:cubicBezTo>
                  <a:cubicBezTo>
                    <a:pt x="6365" y="4946"/>
                    <a:pt x="6711" y="5230"/>
                    <a:pt x="6932" y="5451"/>
                  </a:cubicBezTo>
                  <a:cubicBezTo>
                    <a:pt x="7121" y="5198"/>
                    <a:pt x="7467" y="4946"/>
                    <a:pt x="7940" y="4946"/>
                  </a:cubicBezTo>
                  <a:close/>
                  <a:moveTo>
                    <a:pt x="7404" y="0"/>
                  </a:moveTo>
                  <a:cubicBezTo>
                    <a:pt x="6459" y="0"/>
                    <a:pt x="5703" y="788"/>
                    <a:pt x="5703" y="1733"/>
                  </a:cubicBezTo>
                  <a:lnTo>
                    <a:pt x="5703" y="2899"/>
                  </a:lnTo>
                  <a:cubicBezTo>
                    <a:pt x="5136" y="2395"/>
                    <a:pt x="4443" y="2111"/>
                    <a:pt x="3687" y="2111"/>
                  </a:cubicBezTo>
                  <a:cubicBezTo>
                    <a:pt x="1450" y="2111"/>
                    <a:pt x="1" y="4505"/>
                    <a:pt x="977" y="6616"/>
                  </a:cubicBezTo>
                  <a:lnTo>
                    <a:pt x="2899" y="10649"/>
                  </a:lnTo>
                  <a:cubicBezTo>
                    <a:pt x="3246" y="11373"/>
                    <a:pt x="3939" y="11846"/>
                    <a:pt x="4727" y="11846"/>
                  </a:cubicBezTo>
                  <a:cubicBezTo>
                    <a:pt x="5231" y="11846"/>
                    <a:pt x="5703" y="11657"/>
                    <a:pt x="6050" y="11342"/>
                  </a:cubicBezTo>
                  <a:cubicBezTo>
                    <a:pt x="6396" y="11688"/>
                    <a:pt x="6869" y="11846"/>
                    <a:pt x="7404" y="11846"/>
                  </a:cubicBezTo>
                  <a:cubicBezTo>
                    <a:pt x="8192" y="11846"/>
                    <a:pt x="8885" y="11405"/>
                    <a:pt x="9200" y="10649"/>
                  </a:cubicBezTo>
                  <a:lnTo>
                    <a:pt x="11122" y="6616"/>
                  </a:lnTo>
                  <a:cubicBezTo>
                    <a:pt x="12130" y="4505"/>
                    <a:pt x="10618" y="2111"/>
                    <a:pt x="8413" y="2111"/>
                  </a:cubicBezTo>
                  <a:cubicBezTo>
                    <a:pt x="7656" y="2111"/>
                    <a:pt x="6963" y="2395"/>
                    <a:pt x="6396" y="2899"/>
                  </a:cubicBezTo>
                  <a:lnTo>
                    <a:pt x="6396" y="1733"/>
                  </a:lnTo>
                  <a:cubicBezTo>
                    <a:pt x="6396" y="1166"/>
                    <a:pt x="6837" y="693"/>
                    <a:pt x="7404" y="693"/>
                  </a:cubicBezTo>
                  <a:cubicBezTo>
                    <a:pt x="7593" y="693"/>
                    <a:pt x="7751" y="536"/>
                    <a:pt x="7751" y="347"/>
                  </a:cubicBezTo>
                  <a:cubicBezTo>
                    <a:pt x="7751" y="158"/>
                    <a:pt x="7593" y="0"/>
                    <a:pt x="740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66" name="Google Shape;8066;p88"/>
          <p:cNvGrpSpPr/>
          <p:nvPr/>
        </p:nvGrpSpPr>
        <p:grpSpPr>
          <a:xfrm>
            <a:off x="7092947" y="1369355"/>
            <a:ext cx="351880" cy="227092"/>
            <a:chOff x="-26573400" y="3224125"/>
            <a:chExt cx="295375" cy="190625"/>
          </a:xfrm>
          <a:solidFill>
            <a:schemeClr val="accent1">
              <a:lumMod val="75000"/>
            </a:schemeClr>
          </a:solidFill>
        </p:grpSpPr>
        <p:sp>
          <p:nvSpPr>
            <p:cNvPr id="8067" name="Google Shape;8067;p88"/>
            <p:cNvSpPr/>
            <p:nvPr/>
          </p:nvSpPr>
          <p:spPr>
            <a:xfrm>
              <a:off x="-26330800" y="3327900"/>
              <a:ext cx="52775" cy="68750"/>
            </a:xfrm>
            <a:custGeom>
              <a:avLst/>
              <a:gdLst/>
              <a:ahLst/>
              <a:cxnLst/>
              <a:rect l="l" t="t" r="r" b="b"/>
              <a:pathLst>
                <a:path w="2111" h="2750" extrusionOk="0">
                  <a:moveTo>
                    <a:pt x="1067" y="0"/>
                  </a:moveTo>
                  <a:cubicBezTo>
                    <a:pt x="953" y="0"/>
                    <a:pt x="835" y="55"/>
                    <a:pt x="756" y="166"/>
                  </a:cubicBezTo>
                  <a:cubicBezTo>
                    <a:pt x="536" y="481"/>
                    <a:pt x="0" y="1300"/>
                    <a:pt x="0" y="1741"/>
                  </a:cubicBezTo>
                  <a:cubicBezTo>
                    <a:pt x="0" y="2308"/>
                    <a:pt x="473" y="2749"/>
                    <a:pt x="1040" y="2749"/>
                  </a:cubicBezTo>
                  <a:cubicBezTo>
                    <a:pt x="1638" y="2749"/>
                    <a:pt x="2048" y="2276"/>
                    <a:pt x="2048" y="1741"/>
                  </a:cubicBezTo>
                  <a:cubicBezTo>
                    <a:pt x="2111" y="1300"/>
                    <a:pt x="1575" y="481"/>
                    <a:pt x="1355" y="166"/>
                  </a:cubicBezTo>
                  <a:cubicBezTo>
                    <a:pt x="1292" y="55"/>
                    <a:pt x="1182" y="0"/>
                    <a:pt x="10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8" name="Google Shape;8068;p88"/>
            <p:cNvSpPr/>
            <p:nvPr/>
          </p:nvSpPr>
          <p:spPr>
            <a:xfrm>
              <a:off x="-26573400" y="3224125"/>
              <a:ext cx="293025" cy="190625"/>
            </a:xfrm>
            <a:custGeom>
              <a:avLst/>
              <a:gdLst/>
              <a:ahLst/>
              <a:cxnLst/>
              <a:rect l="l" t="t" r="r" b="b"/>
              <a:pathLst>
                <a:path w="11721" h="7625" extrusionOk="0">
                  <a:moveTo>
                    <a:pt x="10775" y="2048"/>
                  </a:moveTo>
                  <a:cubicBezTo>
                    <a:pt x="10964" y="2048"/>
                    <a:pt x="11122" y="2206"/>
                    <a:pt x="11122" y="2426"/>
                  </a:cubicBezTo>
                  <a:cubicBezTo>
                    <a:pt x="11122" y="2615"/>
                    <a:pt x="10964" y="2773"/>
                    <a:pt x="10775" y="2773"/>
                  </a:cubicBezTo>
                  <a:lnTo>
                    <a:pt x="9830" y="2773"/>
                  </a:lnTo>
                  <a:lnTo>
                    <a:pt x="9988" y="2048"/>
                  </a:lnTo>
                  <a:close/>
                  <a:moveTo>
                    <a:pt x="4474" y="2773"/>
                  </a:moveTo>
                  <a:cubicBezTo>
                    <a:pt x="4663" y="2773"/>
                    <a:pt x="4821" y="2930"/>
                    <a:pt x="4821" y="3119"/>
                  </a:cubicBezTo>
                  <a:cubicBezTo>
                    <a:pt x="4821" y="3308"/>
                    <a:pt x="4663" y="3466"/>
                    <a:pt x="4474" y="3466"/>
                  </a:cubicBezTo>
                  <a:cubicBezTo>
                    <a:pt x="4285" y="3466"/>
                    <a:pt x="4128" y="3308"/>
                    <a:pt x="4128" y="3119"/>
                  </a:cubicBezTo>
                  <a:cubicBezTo>
                    <a:pt x="4128" y="2930"/>
                    <a:pt x="4285" y="2773"/>
                    <a:pt x="4474" y="2773"/>
                  </a:cubicBezTo>
                  <a:close/>
                  <a:moveTo>
                    <a:pt x="4474" y="4159"/>
                  </a:moveTo>
                  <a:cubicBezTo>
                    <a:pt x="4663" y="4159"/>
                    <a:pt x="4821" y="4317"/>
                    <a:pt x="4821" y="4506"/>
                  </a:cubicBezTo>
                  <a:cubicBezTo>
                    <a:pt x="4821" y="4695"/>
                    <a:pt x="4663" y="4852"/>
                    <a:pt x="4474" y="4852"/>
                  </a:cubicBezTo>
                  <a:cubicBezTo>
                    <a:pt x="4285" y="4852"/>
                    <a:pt x="4128" y="4695"/>
                    <a:pt x="4128" y="4506"/>
                  </a:cubicBezTo>
                  <a:cubicBezTo>
                    <a:pt x="4128" y="4317"/>
                    <a:pt x="4285" y="4159"/>
                    <a:pt x="4474" y="4159"/>
                  </a:cubicBezTo>
                  <a:close/>
                  <a:moveTo>
                    <a:pt x="4474" y="5514"/>
                  </a:moveTo>
                  <a:cubicBezTo>
                    <a:pt x="4663" y="5514"/>
                    <a:pt x="4821" y="5671"/>
                    <a:pt x="4821" y="5892"/>
                  </a:cubicBezTo>
                  <a:cubicBezTo>
                    <a:pt x="4821" y="6081"/>
                    <a:pt x="4663" y="6238"/>
                    <a:pt x="4474" y="6238"/>
                  </a:cubicBezTo>
                  <a:cubicBezTo>
                    <a:pt x="4285" y="6238"/>
                    <a:pt x="4128" y="6081"/>
                    <a:pt x="4128" y="5892"/>
                  </a:cubicBezTo>
                  <a:cubicBezTo>
                    <a:pt x="4128" y="5671"/>
                    <a:pt x="4285" y="5514"/>
                    <a:pt x="4474" y="5514"/>
                  </a:cubicBezTo>
                  <a:close/>
                  <a:moveTo>
                    <a:pt x="3088" y="0"/>
                  </a:moveTo>
                  <a:cubicBezTo>
                    <a:pt x="1355" y="0"/>
                    <a:pt x="1" y="1418"/>
                    <a:pt x="1" y="3119"/>
                  </a:cubicBezTo>
                  <a:lnTo>
                    <a:pt x="1" y="4506"/>
                  </a:lnTo>
                  <a:cubicBezTo>
                    <a:pt x="1" y="6238"/>
                    <a:pt x="1418" y="7625"/>
                    <a:pt x="3088" y="7625"/>
                  </a:cubicBezTo>
                  <a:lnTo>
                    <a:pt x="6554" y="7625"/>
                  </a:lnTo>
                  <a:cubicBezTo>
                    <a:pt x="7152" y="7625"/>
                    <a:pt x="7593" y="7152"/>
                    <a:pt x="7593" y="6585"/>
                  </a:cubicBezTo>
                  <a:cubicBezTo>
                    <a:pt x="7593" y="6459"/>
                    <a:pt x="7562" y="6301"/>
                    <a:pt x="7499" y="6207"/>
                  </a:cubicBezTo>
                  <a:cubicBezTo>
                    <a:pt x="7940" y="6081"/>
                    <a:pt x="8255" y="5671"/>
                    <a:pt x="8255" y="5199"/>
                  </a:cubicBezTo>
                  <a:cubicBezTo>
                    <a:pt x="8255" y="5104"/>
                    <a:pt x="8223" y="4947"/>
                    <a:pt x="8192" y="4821"/>
                  </a:cubicBezTo>
                  <a:cubicBezTo>
                    <a:pt x="8633" y="4695"/>
                    <a:pt x="8948" y="4317"/>
                    <a:pt x="8948" y="3844"/>
                  </a:cubicBezTo>
                  <a:cubicBezTo>
                    <a:pt x="8948" y="3718"/>
                    <a:pt x="8885" y="3592"/>
                    <a:pt x="8854" y="3466"/>
                  </a:cubicBezTo>
                  <a:lnTo>
                    <a:pt x="10712" y="3466"/>
                  </a:lnTo>
                  <a:cubicBezTo>
                    <a:pt x="11311" y="3466"/>
                    <a:pt x="11721" y="2993"/>
                    <a:pt x="11721" y="2458"/>
                  </a:cubicBezTo>
                  <a:cubicBezTo>
                    <a:pt x="11721" y="1891"/>
                    <a:pt x="11342" y="1387"/>
                    <a:pt x="10775" y="1387"/>
                  </a:cubicBezTo>
                  <a:lnTo>
                    <a:pt x="6554" y="1387"/>
                  </a:lnTo>
                  <a:cubicBezTo>
                    <a:pt x="6806" y="1103"/>
                    <a:pt x="6932" y="757"/>
                    <a:pt x="6932" y="379"/>
                  </a:cubicBezTo>
                  <a:cubicBezTo>
                    <a:pt x="6932" y="158"/>
                    <a:pt x="6774" y="0"/>
                    <a:pt x="655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69" name="Google Shape;8069;p88"/>
          <p:cNvGrpSpPr/>
          <p:nvPr/>
        </p:nvGrpSpPr>
        <p:grpSpPr>
          <a:xfrm>
            <a:off x="7092947" y="1763690"/>
            <a:ext cx="351880" cy="351910"/>
            <a:chOff x="-26573400" y="3546250"/>
            <a:chExt cx="295375" cy="295400"/>
          </a:xfrm>
          <a:solidFill>
            <a:schemeClr val="accent1">
              <a:lumMod val="75000"/>
            </a:schemeClr>
          </a:solidFill>
        </p:grpSpPr>
        <p:sp>
          <p:nvSpPr>
            <p:cNvPr id="8070" name="Google Shape;8070;p88"/>
            <p:cNvSpPr/>
            <p:nvPr/>
          </p:nvSpPr>
          <p:spPr>
            <a:xfrm>
              <a:off x="-26464700" y="3599225"/>
              <a:ext cx="77200" cy="38425"/>
            </a:xfrm>
            <a:custGeom>
              <a:avLst/>
              <a:gdLst/>
              <a:ahLst/>
              <a:cxnLst/>
              <a:rect l="l" t="t" r="r" b="b"/>
              <a:pathLst>
                <a:path w="3088" h="1537" extrusionOk="0">
                  <a:moveTo>
                    <a:pt x="1532" y="1"/>
                  </a:moveTo>
                  <a:cubicBezTo>
                    <a:pt x="1001" y="1"/>
                    <a:pt x="473" y="103"/>
                    <a:pt x="0" y="308"/>
                  </a:cubicBezTo>
                  <a:lnTo>
                    <a:pt x="693" y="1537"/>
                  </a:lnTo>
                  <a:cubicBezTo>
                    <a:pt x="946" y="1442"/>
                    <a:pt x="1229" y="1379"/>
                    <a:pt x="1544" y="1379"/>
                  </a:cubicBezTo>
                  <a:cubicBezTo>
                    <a:pt x="1859" y="1379"/>
                    <a:pt x="2143" y="1442"/>
                    <a:pt x="2426" y="1537"/>
                  </a:cubicBezTo>
                  <a:lnTo>
                    <a:pt x="3088" y="308"/>
                  </a:lnTo>
                  <a:cubicBezTo>
                    <a:pt x="2600" y="103"/>
                    <a:pt x="2064" y="1"/>
                    <a:pt x="15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1" name="Google Shape;8071;p88"/>
            <p:cNvSpPr/>
            <p:nvPr/>
          </p:nvSpPr>
          <p:spPr>
            <a:xfrm>
              <a:off x="-26434775" y="3686450"/>
              <a:ext cx="17350" cy="17350"/>
            </a:xfrm>
            <a:custGeom>
              <a:avLst/>
              <a:gdLst/>
              <a:ahLst/>
              <a:cxnLst/>
              <a:rect l="l" t="t" r="r" b="b"/>
              <a:pathLst>
                <a:path w="694" h="694" extrusionOk="0">
                  <a:moveTo>
                    <a:pt x="347" y="1"/>
                  </a:moveTo>
                  <a:cubicBezTo>
                    <a:pt x="158" y="1"/>
                    <a:pt x="1" y="127"/>
                    <a:pt x="1" y="347"/>
                  </a:cubicBezTo>
                  <a:cubicBezTo>
                    <a:pt x="1" y="536"/>
                    <a:pt x="158" y="694"/>
                    <a:pt x="347" y="694"/>
                  </a:cubicBezTo>
                  <a:cubicBezTo>
                    <a:pt x="536" y="694"/>
                    <a:pt x="694" y="536"/>
                    <a:pt x="694" y="347"/>
                  </a:cubicBezTo>
                  <a:cubicBezTo>
                    <a:pt x="694" y="127"/>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2" name="Google Shape;8072;p88"/>
            <p:cNvSpPr/>
            <p:nvPr/>
          </p:nvSpPr>
          <p:spPr>
            <a:xfrm>
              <a:off x="-26520625" y="3703775"/>
              <a:ext cx="55950" cy="67775"/>
            </a:xfrm>
            <a:custGeom>
              <a:avLst/>
              <a:gdLst/>
              <a:ahLst/>
              <a:cxnLst/>
              <a:rect l="l" t="t" r="r" b="b"/>
              <a:pathLst>
                <a:path w="2238" h="2711" extrusionOk="0">
                  <a:moveTo>
                    <a:pt x="1387" y="1"/>
                  </a:moveTo>
                  <a:lnTo>
                    <a:pt x="1" y="32"/>
                  </a:lnTo>
                  <a:cubicBezTo>
                    <a:pt x="127" y="1104"/>
                    <a:pt x="662" y="2080"/>
                    <a:pt x="1544" y="2710"/>
                  </a:cubicBezTo>
                  <a:lnTo>
                    <a:pt x="2237" y="1545"/>
                  </a:lnTo>
                  <a:cubicBezTo>
                    <a:pt x="1765" y="1135"/>
                    <a:pt x="1450" y="600"/>
                    <a:pt x="13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3" name="Google Shape;8073;p88"/>
            <p:cNvSpPr/>
            <p:nvPr/>
          </p:nvSpPr>
          <p:spPr>
            <a:xfrm>
              <a:off x="-26387525" y="3703000"/>
              <a:ext cx="55950" cy="67750"/>
            </a:xfrm>
            <a:custGeom>
              <a:avLst/>
              <a:gdLst/>
              <a:ahLst/>
              <a:cxnLst/>
              <a:rect l="l" t="t" r="r" b="b"/>
              <a:pathLst>
                <a:path w="2238" h="2710" extrusionOk="0">
                  <a:moveTo>
                    <a:pt x="851" y="0"/>
                  </a:moveTo>
                  <a:cubicBezTo>
                    <a:pt x="757" y="631"/>
                    <a:pt x="473" y="1166"/>
                    <a:pt x="1" y="1544"/>
                  </a:cubicBezTo>
                  <a:lnTo>
                    <a:pt x="694" y="2710"/>
                  </a:lnTo>
                  <a:cubicBezTo>
                    <a:pt x="1576" y="2080"/>
                    <a:pt x="2112" y="1103"/>
                    <a:pt x="2238" y="32"/>
                  </a:cubicBezTo>
                  <a:lnTo>
                    <a:pt x="85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4" name="Google Shape;8074;p88"/>
            <p:cNvSpPr/>
            <p:nvPr/>
          </p:nvSpPr>
          <p:spPr>
            <a:xfrm>
              <a:off x="-26573400" y="3546250"/>
              <a:ext cx="295375" cy="295400"/>
            </a:xfrm>
            <a:custGeom>
              <a:avLst/>
              <a:gdLst/>
              <a:ahLst/>
              <a:cxnLst/>
              <a:rect l="l" t="t" r="r" b="b"/>
              <a:pathLst>
                <a:path w="11815" h="11816" extrusionOk="0">
                  <a:moveTo>
                    <a:pt x="5876" y="1419"/>
                  </a:moveTo>
                  <a:cubicBezTo>
                    <a:pt x="6632" y="1419"/>
                    <a:pt x="7389" y="1608"/>
                    <a:pt x="8066" y="1986"/>
                  </a:cubicBezTo>
                  <a:cubicBezTo>
                    <a:pt x="8223" y="2049"/>
                    <a:pt x="8286" y="2301"/>
                    <a:pt x="8192" y="2458"/>
                  </a:cubicBezTo>
                  <a:lnTo>
                    <a:pt x="7152" y="4254"/>
                  </a:lnTo>
                  <a:cubicBezTo>
                    <a:pt x="7110" y="4361"/>
                    <a:pt x="6980" y="4439"/>
                    <a:pt x="6852" y="4439"/>
                  </a:cubicBezTo>
                  <a:cubicBezTo>
                    <a:pt x="6791" y="4439"/>
                    <a:pt x="6731" y="4421"/>
                    <a:pt x="6680" y="4380"/>
                  </a:cubicBezTo>
                  <a:cubicBezTo>
                    <a:pt x="6428" y="4238"/>
                    <a:pt x="6136" y="4167"/>
                    <a:pt x="5841" y="4167"/>
                  </a:cubicBezTo>
                  <a:cubicBezTo>
                    <a:pt x="5546" y="4167"/>
                    <a:pt x="5246" y="4238"/>
                    <a:pt x="4978" y="4380"/>
                  </a:cubicBezTo>
                  <a:cubicBezTo>
                    <a:pt x="4929" y="4400"/>
                    <a:pt x="4872" y="4411"/>
                    <a:pt x="4816" y="4411"/>
                  </a:cubicBezTo>
                  <a:cubicBezTo>
                    <a:pt x="4694" y="4411"/>
                    <a:pt x="4570" y="4362"/>
                    <a:pt x="4506" y="4254"/>
                  </a:cubicBezTo>
                  <a:lnTo>
                    <a:pt x="3498" y="2458"/>
                  </a:lnTo>
                  <a:cubicBezTo>
                    <a:pt x="3466" y="2301"/>
                    <a:pt x="3529" y="2080"/>
                    <a:pt x="3687" y="1986"/>
                  </a:cubicBezTo>
                  <a:cubicBezTo>
                    <a:pt x="4364" y="1608"/>
                    <a:pt x="5120" y="1419"/>
                    <a:pt x="5876" y="1419"/>
                  </a:cubicBezTo>
                  <a:close/>
                  <a:moveTo>
                    <a:pt x="5861" y="4916"/>
                  </a:moveTo>
                  <a:cubicBezTo>
                    <a:pt x="6459" y="4916"/>
                    <a:pt x="6869" y="5388"/>
                    <a:pt x="6869" y="5955"/>
                  </a:cubicBezTo>
                  <a:cubicBezTo>
                    <a:pt x="6869" y="6554"/>
                    <a:pt x="6396" y="6964"/>
                    <a:pt x="5861" y="6964"/>
                  </a:cubicBezTo>
                  <a:cubicBezTo>
                    <a:pt x="5294" y="6964"/>
                    <a:pt x="4821" y="6491"/>
                    <a:pt x="4821" y="5955"/>
                  </a:cubicBezTo>
                  <a:cubicBezTo>
                    <a:pt x="4821" y="5357"/>
                    <a:pt x="5294" y="4916"/>
                    <a:pt x="5861" y="4916"/>
                  </a:cubicBezTo>
                  <a:close/>
                  <a:moveTo>
                    <a:pt x="3813" y="5609"/>
                  </a:moveTo>
                  <a:cubicBezTo>
                    <a:pt x="4065" y="5640"/>
                    <a:pt x="4159" y="5735"/>
                    <a:pt x="4159" y="5955"/>
                  </a:cubicBezTo>
                  <a:cubicBezTo>
                    <a:pt x="4159" y="6522"/>
                    <a:pt x="4474" y="7090"/>
                    <a:pt x="5010" y="7405"/>
                  </a:cubicBezTo>
                  <a:cubicBezTo>
                    <a:pt x="5136" y="7531"/>
                    <a:pt x="5230" y="7720"/>
                    <a:pt x="5104" y="7877"/>
                  </a:cubicBezTo>
                  <a:lnTo>
                    <a:pt x="4033" y="9641"/>
                  </a:lnTo>
                  <a:cubicBezTo>
                    <a:pt x="3991" y="9748"/>
                    <a:pt x="3861" y="9826"/>
                    <a:pt x="3733" y="9826"/>
                  </a:cubicBezTo>
                  <a:cubicBezTo>
                    <a:pt x="3672" y="9826"/>
                    <a:pt x="3612" y="9808"/>
                    <a:pt x="3561" y="9767"/>
                  </a:cubicBezTo>
                  <a:cubicBezTo>
                    <a:pt x="2238" y="8948"/>
                    <a:pt x="1418" y="7531"/>
                    <a:pt x="1355" y="5987"/>
                  </a:cubicBezTo>
                  <a:cubicBezTo>
                    <a:pt x="1355" y="5798"/>
                    <a:pt x="1544" y="5640"/>
                    <a:pt x="1733" y="5640"/>
                  </a:cubicBezTo>
                  <a:lnTo>
                    <a:pt x="3813" y="5609"/>
                  </a:lnTo>
                  <a:close/>
                  <a:moveTo>
                    <a:pt x="8003" y="5640"/>
                  </a:moveTo>
                  <a:lnTo>
                    <a:pt x="10082" y="5672"/>
                  </a:lnTo>
                  <a:cubicBezTo>
                    <a:pt x="10271" y="5672"/>
                    <a:pt x="10429" y="5829"/>
                    <a:pt x="10429" y="6018"/>
                  </a:cubicBezTo>
                  <a:cubicBezTo>
                    <a:pt x="10397" y="7562"/>
                    <a:pt x="9547" y="8980"/>
                    <a:pt x="8223" y="9799"/>
                  </a:cubicBezTo>
                  <a:cubicBezTo>
                    <a:pt x="8168" y="9844"/>
                    <a:pt x="8100" y="9865"/>
                    <a:pt x="8033" y="9865"/>
                  </a:cubicBezTo>
                  <a:cubicBezTo>
                    <a:pt x="7911" y="9865"/>
                    <a:pt x="7792" y="9795"/>
                    <a:pt x="7751" y="9673"/>
                  </a:cubicBezTo>
                  <a:lnTo>
                    <a:pt x="6680" y="7909"/>
                  </a:lnTo>
                  <a:cubicBezTo>
                    <a:pt x="6554" y="7751"/>
                    <a:pt x="6648" y="7531"/>
                    <a:pt x="6806" y="7436"/>
                  </a:cubicBezTo>
                  <a:cubicBezTo>
                    <a:pt x="7310" y="7121"/>
                    <a:pt x="7625" y="6585"/>
                    <a:pt x="7625" y="5987"/>
                  </a:cubicBezTo>
                  <a:cubicBezTo>
                    <a:pt x="7625" y="5829"/>
                    <a:pt x="7751" y="5672"/>
                    <a:pt x="8003" y="5640"/>
                  </a:cubicBezTo>
                  <a:close/>
                  <a:moveTo>
                    <a:pt x="5892" y="1"/>
                  </a:moveTo>
                  <a:cubicBezTo>
                    <a:pt x="2616" y="1"/>
                    <a:pt x="1" y="2679"/>
                    <a:pt x="1" y="5924"/>
                  </a:cubicBezTo>
                  <a:cubicBezTo>
                    <a:pt x="1" y="9137"/>
                    <a:pt x="2679" y="11815"/>
                    <a:pt x="5892" y="11815"/>
                  </a:cubicBezTo>
                  <a:cubicBezTo>
                    <a:pt x="9169" y="11815"/>
                    <a:pt x="11815" y="9137"/>
                    <a:pt x="11815" y="5924"/>
                  </a:cubicBezTo>
                  <a:cubicBezTo>
                    <a:pt x="11815" y="2679"/>
                    <a:pt x="9137" y="1"/>
                    <a:pt x="589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75" name="Google Shape;8075;p88"/>
          <p:cNvGrpSpPr/>
          <p:nvPr/>
        </p:nvGrpSpPr>
        <p:grpSpPr>
          <a:xfrm>
            <a:off x="7081228" y="2213599"/>
            <a:ext cx="375319" cy="352148"/>
            <a:chOff x="-26583625" y="3917025"/>
            <a:chExt cx="315050" cy="295600"/>
          </a:xfrm>
          <a:solidFill>
            <a:schemeClr val="accent1">
              <a:lumMod val="75000"/>
            </a:schemeClr>
          </a:solidFill>
        </p:grpSpPr>
        <p:sp>
          <p:nvSpPr>
            <p:cNvPr id="8076" name="Google Shape;8076;p88"/>
            <p:cNvSpPr/>
            <p:nvPr/>
          </p:nvSpPr>
          <p:spPr>
            <a:xfrm>
              <a:off x="-26413500" y="3918400"/>
              <a:ext cx="144925" cy="135125"/>
            </a:xfrm>
            <a:custGeom>
              <a:avLst/>
              <a:gdLst/>
              <a:ahLst/>
              <a:cxnLst/>
              <a:rect l="l" t="t" r="r" b="b"/>
              <a:pathLst>
                <a:path w="5797" h="5405" extrusionOk="0">
                  <a:moveTo>
                    <a:pt x="2317" y="1"/>
                  </a:moveTo>
                  <a:cubicBezTo>
                    <a:pt x="1515" y="1"/>
                    <a:pt x="685" y="309"/>
                    <a:pt x="0" y="993"/>
                  </a:cubicBezTo>
                  <a:lnTo>
                    <a:pt x="1008" y="1970"/>
                  </a:lnTo>
                  <a:cubicBezTo>
                    <a:pt x="1398" y="1581"/>
                    <a:pt x="1864" y="1407"/>
                    <a:pt x="2313" y="1407"/>
                  </a:cubicBezTo>
                  <a:cubicBezTo>
                    <a:pt x="2771" y="1407"/>
                    <a:pt x="3210" y="1588"/>
                    <a:pt x="3529" y="1907"/>
                  </a:cubicBezTo>
                  <a:cubicBezTo>
                    <a:pt x="3623" y="2002"/>
                    <a:pt x="3623" y="2254"/>
                    <a:pt x="3529" y="2380"/>
                  </a:cubicBezTo>
                  <a:cubicBezTo>
                    <a:pt x="3450" y="2427"/>
                    <a:pt x="3348" y="2450"/>
                    <a:pt x="3249" y="2450"/>
                  </a:cubicBezTo>
                  <a:cubicBezTo>
                    <a:pt x="3151" y="2450"/>
                    <a:pt x="3056" y="2427"/>
                    <a:pt x="2993" y="2380"/>
                  </a:cubicBezTo>
                  <a:cubicBezTo>
                    <a:pt x="2804" y="2175"/>
                    <a:pt x="2552" y="2057"/>
                    <a:pt x="2284" y="2057"/>
                  </a:cubicBezTo>
                  <a:cubicBezTo>
                    <a:pt x="2016" y="2057"/>
                    <a:pt x="1733" y="2175"/>
                    <a:pt x="1481" y="2443"/>
                  </a:cubicBezTo>
                  <a:lnTo>
                    <a:pt x="4411" y="5404"/>
                  </a:lnTo>
                  <a:cubicBezTo>
                    <a:pt x="5797" y="4018"/>
                    <a:pt x="5640" y="2065"/>
                    <a:pt x="4505" y="899"/>
                  </a:cubicBezTo>
                  <a:cubicBezTo>
                    <a:pt x="3931" y="325"/>
                    <a:pt x="3139" y="1"/>
                    <a:pt x="231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7" name="Google Shape;8077;p88"/>
            <p:cNvSpPr/>
            <p:nvPr/>
          </p:nvSpPr>
          <p:spPr>
            <a:xfrm>
              <a:off x="-26466275" y="4026700"/>
              <a:ext cx="78775" cy="77225"/>
            </a:xfrm>
            <a:custGeom>
              <a:avLst/>
              <a:gdLst/>
              <a:ahLst/>
              <a:cxnLst/>
              <a:rect l="l" t="t" r="r" b="b"/>
              <a:pathLst>
                <a:path w="3151" h="3089" extrusionOk="0">
                  <a:moveTo>
                    <a:pt x="1339" y="1"/>
                  </a:moveTo>
                  <a:cubicBezTo>
                    <a:pt x="1253" y="1"/>
                    <a:pt x="1166" y="32"/>
                    <a:pt x="1103" y="95"/>
                  </a:cubicBezTo>
                  <a:lnTo>
                    <a:pt x="126" y="1072"/>
                  </a:lnTo>
                  <a:cubicBezTo>
                    <a:pt x="0" y="1198"/>
                    <a:pt x="0" y="1387"/>
                    <a:pt x="126" y="1545"/>
                  </a:cubicBezTo>
                  <a:lnTo>
                    <a:pt x="1576" y="2994"/>
                  </a:lnTo>
                  <a:cubicBezTo>
                    <a:pt x="1639" y="3057"/>
                    <a:pt x="1725" y="3088"/>
                    <a:pt x="1812" y="3088"/>
                  </a:cubicBezTo>
                  <a:cubicBezTo>
                    <a:pt x="1899" y="3088"/>
                    <a:pt x="1985" y="3057"/>
                    <a:pt x="2048" y="2994"/>
                  </a:cubicBezTo>
                  <a:lnTo>
                    <a:pt x="3025" y="2017"/>
                  </a:lnTo>
                  <a:cubicBezTo>
                    <a:pt x="3151" y="1891"/>
                    <a:pt x="3151" y="1671"/>
                    <a:pt x="3025" y="1545"/>
                  </a:cubicBezTo>
                  <a:lnTo>
                    <a:pt x="1576" y="95"/>
                  </a:lnTo>
                  <a:cubicBezTo>
                    <a:pt x="1513" y="32"/>
                    <a:pt x="1426" y="1"/>
                    <a:pt x="13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8" name="Google Shape;8078;p88"/>
            <p:cNvSpPr/>
            <p:nvPr/>
          </p:nvSpPr>
          <p:spPr>
            <a:xfrm>
              <a:off x="-26583625" y="4077125"/>
              <a:ext cx="144925" cy="134700"/>
            </a:xfrm>
            <a:custGeom>
              <a:avLst/>
              <a:gdLst/>
              <a:ahLst/>
              <a:cxnLst/>
              <a:rect l="l" t="t" r="r" b="b"/>
              <a:pathLst>
                <a:path w="5797" h="5388" extrusionOk="0">
                  <a:moveTo>
                    <a:pt x="1355" y="0"/>
                  </a:moveTo>
                  <a:cubicBezTo>
                    <a:pt x="0" y="1386"/>
                    <a:pt x="158" y="3340"/>
                    <a:pt x="1292" y="4474"/>
                  </a:cubicBezTo>
                  <a:cubicBezTo>
                    <a:pt x="1890" y="5072"/>
                    <a:pt x="2710" y="5388"/>
                    <a:pt x="3497" y="5388"/>
                  </a:cubicBezTo>
                  <a:cubicBezTo>
                    <a:pt x="4348" y="5388"/>
                    <a:pt x="5135" y="5072"/>
                    <a:pt x="5797" y="4411"/>
                  </a:cubicBezTo>
                  <a:lnTo>
                    <a:pt x="4820" y="3434"/>
                  </a:lnTo>
                  <a:cubicBezTo>
                    <a:pt x="4431" y="3824"/>
                    <a:pt x="3964" y="3997"/>
                    <a:pt x="3516" y="3997"/>
                  </a:cubicBezTo>
                  <a:cubicBezTo>
                    <a:pt x="3058" y="3997"/>
                    <a:pt x="2619" y="3816"/>
                    <a:pt x="2300" y="3497"/>
                  </a:cubicBezTo>
                  <a:cubicBezTo>
                    <a:pt x="2174" y="3371"/>
                    <a:pt x="2174" y="3151"/>
                    <a:pt x="2300" y="3025"/>
                  </a:cubicBezTo>
                  <a:cubicBezTo>
                    <a:pt x="2347" y="2962"/>
                    <a:pt x="2434" y="2930"/>
                    <a:pt x="2524" y="2930"/>
                  </a:cubicBezTo>
                  <a:cubicBezTo>
                    <a:pt x="2615" y="2930"/>
                    <a:pt x="2710" y="2962"/>
                    <a:pt x="2773" y="3025"/>
                  </a:cubicBezTo>
                  <a:cubicBezTo>
                    <a:pt x="2962" y="3229"/>
                    <a:pt x="3214" y="3348"/>
                    <a:pt x="3481" y="3348"/>
                  </a:cubicBezTo>
                  <a:cubicBezTo>
                    <a:pt x="3749" y="3348"/>
                    <a:pt x="4033" y="3229"/>
                    <a:pt x="4285" y="2962"/>
                  </a:cubicBezTo>
                  <a:lnTo>
                    <a:pt x="135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9" name="Google Shape;8079;p88"/>
            <p:cNvSpPr/>
            <p:nvPr/>
          </p:nvSpPr>
          <p:spPr>
            <a:xfrm>
              <a:off x="-26581275" y="3917025"/>
              <a:ext cx="311125" cy="295600"/>
            </a:xfrm>
            <a:custGeom>
              <a:avLst/>
              <a:gdLst/>
              <a:ahLst/>
              <a:cxnLst/>
              <a:rect l="l" t="t" r="r" b="b"/>
              <a:pathLst>
                <a:path w="12445" h="11824" extrusionOk="0">
                  <a:moveTo>
                    <a:pt x="3419" y="1356"/>
                  </a:moveTo>
                  <a:cubicBezTo>
                    <a:pt x="3506" y="1356"/>
                    <a:pt x="3592" y="1379"/>
                    <a:pt x="3655" y="1426"/>
                  </a:cubicBezTo>
                  <a:cubicBezTo>
                    <a:pt x="3781" y="1552"/>
                    <a:pt x="3781" y="1741"/>
                    <a:pt x="3655" y="1899"/>
                  </a:cubicBezTo>
                  <a:cubicBezTo>
                    <a:pt x="3592" y="1962"/>
                    <a:pt x="3506" y="1994"/>
                    <a:pt x="3419" y="1994"/>
                  </a:cubicBezTo>
                  <a:cubicBezTo>
                    <a:pt x="3332" y="1994"/>
                    <a:pt x="3246" y="1962"/>
                    <a:pt x="3183" y="1899"/>
                  </a:cubicBezTo>
                  <a:cubicBezTo>
                    <a:pt x="3057" y="1804"/>
                    <a:pt x="3057" y="1552"/>
                    <a:pt x="3183" y="1426"/>
                  </a:cubicBezTo>
                  <a:cubicBezTo>
                    <a:pt x="3246" y="1379"/>
                    <a:pt x="3332" y="1356"/>
                    <a:pt x="3419" y="1356"/>
                  </a:cubicBezTo>
                  <a:close/>
                  <a:moveTo>
                    <a:pt x="4364" y="2277"/>
                  </a:moveTo>
                  <a:cubicBezTo>
                    <a:pt x="4451" y="2277"/>
                    <a:pt x="4537" y="2309"/>
                    <a:pt x="4600" y="2372"/>
                  </a:cubicBezTo>
                  <a:cubicBezTo>
                    <a:pt x="4726" y="2498"/>
                    <a:pt x="4726" y="2718"/>
                    <a:pt x="4600" y="2844"/>
                  </a:cubicBezTo>
                  <a:cubicBezTo>
                    <a:pt x="4537" y="2907"/>
                    <a:pt x="4451" y="2939"/>
                    <a:pt x="4364" y="2939"/>
                  </a:cubicBezTo>
                  <a:cubicBezTo>
                    <a:pt x="4277" y="2939"/>
                    <a:pt x="4191" y="2907"/>
                    <a:pt x="4128" y="2844"/>
                  </a:cubicBezTo>
                  <a:cubicBezTo>
                    <a:pt x="4002" y="2750"/>
                    <a:pt x="4002" y="2529"/>
                    <a:pt x="4128" y="2372"/>
                  </a:cubicBezTo>
                  <a:cubicBezTo>
                    <a:pt x="4191" y="2309"/>
                    <a:pt x="4277" y="2277"/>
                    <a:pt x="4364" y="2277"/>
                  </a:cubicBezTo>
                  <a:close/>
                  <a:moveTo>
                    <a:pt x="3179" y="2561"/>
                  </a:moveTo>
                  <a:cubicBezTo>
                    <a:pt x="3269" y="2561"/>
                    <a:pt x="3356" y="2592"/>
                    <a:pt x="3403" y="2655"/>
                  </a:cubicBezTo>
                  <a:cubicBezTo>
                    <a:pt x="3529" y="2781"/>
                    <a:pt x="3529" y="2970"/>
                    <a:pt x="3403" y="3128"/>
                  </a:cubicBezTo>
                  <a:cubicBezTo>
                    <a:pt x="3356" y="3191"/>
                    <a:pt x="3269" y="3222"/>
                    <a:pt x="3179" y="3222"/>
                  </a:cubicBezTo>
                  <a:cubicBezTo>
                    <a:pt x="3088" y="3222"/>
                    <a:pt x="2994" y="3191"/>
                    <a:pt x="2931" y="3128"/>
                  </a:cubicBezTo>
                  <a:cubicBezTo>
                    <a:pt x="2836" y="3002"/>
                    <a:pt x="2836" y="2781"/>
                    <a:pt x="2931" y="2655"/>
                  </a:cubicBezTo>
                  <a:cubicBezTo>
                    <a:pt x="2994" y="2592"/>
                    <a:pt x="3088" y="2561"/>
                    <a:pt x="3179" y="2561"/>
                  </a:cubicBezTo>
                  <a:close/>
                  <a:moveTo>
                    <a:pt x="1970" y="2813"/>
                  </a:moveTo>
                  <a:cubicBezTo>
                    <a:pt x="2056" y="2813"/>
                    <a:pt x="2143" y="2844"/>
                    <a:pt x="2206" y="2907"/>
                  </a:cubicBezTo>
                  <a:cubicBezTo>
                    <a:pt x="2300" y="3002"/>
                    <a:pt x="2300" y="3254"/>
                    <a:pt x="2206" y="3380"/>
                  </a:cubicBezTo>
                  <a:cubicBezTo>
                    <a:pt x="2143" y="3427"/>
                    <a:pt x="2048" y="3451"/>
                    <a:pt x="1958" y="3451"/>
                  </a:cubicBezTo>
                  <a:cubicBezTo>
                    <a:pt x="1867" y="3451"/>
                    <a:pt x="1781" y="3427"/>
                    <a:pt x="1733" y="3380"/>
                  </a:cubicBezTo>
                  <a:cubicBezTo>
                    <a:pt x="1607" y="3254"/>
                    <a:pt x="1607" y="3002"/>
                    <a:pt x="1733" y="2907"/>
                  </a:cubicBezTo>
                  <a:cubicBezTo>
                    <a:pt x="1796" y="2844"/>
                    <a:pt x="1883" y="2813"/>
                    <a:pt x="1970" y="2813"/>
                  </a:cubicBezTo>
                  <a:close/>
                  <a:moveTo>
                    <a:pt x="2946" y="3789"/>
                  </a:moveTo>
                  <a:cubicBezTo>
                    <a:pt x="3033" y="3789"/>
                    <a:pt x="3120" y="3821"/>
                    <a:pt x="3183" y="3884"/>
                  </a:cubicBezTo>
                  <a:cubicBezTo>
                    <a:pt x="3309" y="4010"/>
                    <a:pt x="3309" y="4199"/>
                    <a:pt x="3183" y="4356"/>
                  </a:cubicBezTo>
                  <a:cubicBezTo>
                    <a:pt x="3120" y="4419"/>
                    <a:pt x="3033" y="4451"/>
                    <a:pt x="2946" y="4451"/>
                  </a:cubicBezTo>
                  <a:cubicBezTo>
                    <a:pt x="2860" y="4451"/>
                    <a:pt x="2773" y="4419"/>
                    <a:pt x="2710" y="4356"/>
                  </a:cubicBezTo>
                  <a:cubicBezTo>
                    <a:pt x="2584" y="4230"/>
                    <a:pt x="2584" y="4010"/>
                    <a:pt x="2710" y="3884"/>
                  </a:cubicBezTo>
                  <a:cubicBezTo>
                    <a:pt x="2773" y="3821"/>
                    <a:pt x="2860" y="3789"/>
                    <a:pt x="2946" y="3789"/>
                  </a:cubicBezTo>
                  <a:close/>
                  <a:moveTo>
                    <a:pt x="9480" y="7381"/>
                  </a:moveTo>
                  <a:cubicBezTo>
                    <a:pt x="9570" y="7381"/>
                    <a:pt x="9657" y="7412"/>
                    <a:pt x="9704" y="7475"/>
                  </a:cubicBezTo>
                  <a:cubicBezTo>
                    <a:pt x="9830" y="7570"/>
                    <a:pt x="9830" y="7822"/>
                    <a:pt x="9704" y="7948"/>
                  </a:cubicBezTo>
                  <a:cubicBezTo>
                    <a:pt x="9657" y="7995"/>
                    <a:pt x="9570" y="8019"/>
                    <a:pt x="9480" y="8019"/>
                  </a:cubicBezTo>
                  <a:cubicBezTo>
                    <a:pt x="9389" y="8019"/>
                    <a:pt x="9295" y="7995"/>
                    <a:pt x="9232" y="7948"/>
                  </a:cubicBezTo>
                  <a:cubicBezTo>
                    <a:pt x="9074" y="7822"/>
                    <a:pt x="9074" y="7633"/>
                    <a:pt x="9232" y="7475"/>
                  </a:cubicBezTo>
                  <a:cubicBezTo>
                    <a:pt x="9295" y="7412"/>
                    <a:pt x="9389" y="7381"/>
                    <a:pt x="9480" y="7381"/>
                  </a:cubicBezTo>
                  <a:close/>
                  <a:moveTo>
                    <a:pt x="5955" y="3640"/>
                  </a:moveTo>
                  <a:cubicBezTo>
                    <a:pt x="6223" y="3640"/>
                    <a:pt x="6491" y="3742"/>
                    <a:pt x="6680" y="3947"/>
                  </a:cubicBezTo>
                  <a:lnTo>
                    <a:pt x="8129" y="5396"/>
                  </a:lnTo>
                  <a:cubicBezTo>
                    <a:pt x="8538" y="5806"/>
                    <a:pt x="8538" y="6467"/>
                    <a:pt x="8129" y="6877"/>
                  </a:cubicBezTo>
                  <a:lnTo>
                    <a:pt x="7152" y="7853"/>
                  </a:lnTo>
                  <a:cubicBezTo>
                    <a:pt x="6963" y="8058"/>
                    <a:pt x="6695" y="8161"/>
                    <a:pt x="6428" y="8161"/>
                  </a:cubicBezTo>
                  <a:cubicBezTo>
                    <a:pt x="6160" y="8161"/>
                    <a:pt x="5892" y="8058"/>
                    <a:pt x="5703" y="7853"/>
                  </a:cubicBezTo>
                  <a:lnTo>
                    <a:pt x="4254" y="6404"/>
                  </a:lnTo>
                  <a:cubicBezTo>
                    <a:pt x="3844" y="5995"/>
                    <a:pt x="3844" y="5333"/>
                    <a:pt x="4254" y="4955"/>
                  </a:cubicBezTo>
                  <a:lnTo>
                    <a:pt x="5230" y="3947"/>
                  </a:lnTo>
                  <a:cubicBezTo>
                    <a:pt x="5419" y="3742"/>
                    <a:pt x="5687" y="3640"/>
                    <a:pt x="5955" y="3640"/>
                  </a:cubicBezTo>
                  <a:close/>
                  <a:moveTo>
                    <a:pt x="10464" y="8357"/>
                  </a:moveTo>
                  <a:cubicBezTo>
                    <a:pt x="10555" y="8357"/>
                    <a:pt x="10649" y="8389"/>
                    <a:pt x="10712" y="8452"/>
                  </a:cubicBezTo>
                  <a:cubicBezTo>
                    <a:pt x="10807" y="8578"/>
                    <a:pt x="10807" y="8799"/>
                    <a:pt x="10712" y="8925"/>
                  </a:cubicBezTo>
                  <a:cubicBezTo>
                    <a:pt x="10649" y="8988"/>
                    <a:pt x="10555" y="9019"/>
                    <a:pt x="10464" y="9019"/>
                  </a:cubicBezTo>
                  <a:cubicBezTo>
                    <a:pt x="10374" y="9019"/>
                    <a:pt x="10287" y="8988"/>
                    <a:pt x="10240" y="8925"/>
                  </a:cubicBezTo>
                  <a:cubicBezTo>
                    <a:pt x="10082" y="8799"/>
                    <a:pt x="10082" y="8610"/>
                    <a:pt x="10240" y="8452"/>
                  </a:cubicBezTo>
                  <a:cubicBezTo>
                    <a:pt x="10287" y="8389"/>
                    <a:pt x="10374" y="8357"/>
                    <a:pt x="10464" y="8357"/>
                  </a:cubicBezTo>
                  <a:close/>
                  <a:moveTo>
                    <a:pt x="9247" y="8602"/>
                  </a:moveTo>
                  <a:cubicBezTo>
                    <a:pt x="9334" y="8602"/>
                    <a:pt x="9421" y="8625"/>
                    <a:pt x="9484" y="8673"/>
                  </a:cubicBezTo>
                  <a:cubicBezTo>
                    <a:pt x="9610" y="8799"/>
                    <a:pt x="9610" y="9051"/>
                    <a:pt x="9484" y="9145"/>
                  </a:cubicBezTo>
                  <a:cubicBezTo>
                    <a:pt x="9421" y="9208"/>
                    <a:pt x="9334" y="9240"/>
                    <a:pt x="9247" y="9240"/>
                  </a:cubicBezTo>
                  <a:cubicBezTo>
                    <a:pt x="9161" y="9240"/>
                    <a:pt x="9074" y="9208"/>
                    <a:pt x="9011" y="9145"/>
                  </a:cubicBezTo>
                  <a:cubicBezTo>
                    <a:pt x="8854" y="9051"/>
                    <a:pt x="8854" y="8830"/>
                    <a:pt x="9011" y="8673"/>
                  </a:cubicBezTo>
                  <a:cubicBezTo>
                    <a:pt x="9074" y="8625"/>
                    <a:pt x="9161" y="8602"/>
                    <a:pt x="9247" y="8602"/>
                  </a:cubicBezTo>
                  <a:close/>
                  <a:moveTo>
                    <a:pt x="8030" y="8862"/>
                  </a:moveTo>
                  <a:cubicBezTo>
                    <a:pt x="8121" y="8862"/>
                    <a:pt x="8208" y="8893"/>
                    <a:pt x="8255" y="8956"/>
                  </a:cubicBezTo>
                  <a:cubicBezTo>
                    <a:pt x="8381" y="9082"/>
                    <a:pt x="8381" y="9303"/>
                    <a:pt x="8255" y="9429"/>
                  </a:cubicBezTo>
                  <a:cubicBezTo>
                    <a:pt x="8192" y="9492"/>
                    <a:pt x="8105" y="9523"/>
                    <a:pt x="8019" y="9523"/>
                  </a:cubicBezTo>
                  <a:cubicBezTo>
                    <a:pt x="7932" y="9523"/>
                    <a:pt x="7845" y="9492"/>
                    <a:pt x="7782" y="9429"/>
                  </a:cubicBezTo>
                  <a:cubicBezTo>
                    <a:pt x="7656" y="9303"/>
                    <a:pt x="7656" y="9082"/>
                    <a:pt x="7782" y="8956"/>
                  </a:cubicBezTo>
                  <a:cubicBezTo>
                    <a:pt x="7845" y="8893"/>
                    <a:pt x="7940" y="8862"/>
                    <a:pt x="8030" y="8862"/>
                  </a:cubicBezTo>
                  <a:close/>
                  <a:moveTo>
                    <a:pt x="8964" y="9862"/>
                  </a:moveTo>
                  <a:cubicBezTo>
                    <a:pt x="9050" y="9862"/>
                    <a:pt x="9137" y="9885"/>
                    <a:pt x="9200" y="9933"/>
                  </a:cubicBezTo>
                  <a:cubicBezTo>
                    <a:pt x="9326" y="10059"/>
                    <a:pt x="9326" y="10279"/>
                    <a:pt x="9200" y="10405"/>
                  </a:cubicBezTo>
                  <a:cubicBezTo>
                    <a:pt x="9137" y="10468"/>
                    <a:pt x="9050" y="10500"/>
                    <a:pt x="8964" y="10500"/>
                  </a:cubicBezTo>
                  <a:cubicBezTo>
                    <a:pt x="8877" y="10500"/>
                    <a:pt x="8791" y="10468"/>
                    <a:pt x="8727" y="10405"/>
                  </a:cubicBezTo>
                  <a:cubicBezTo>
                    <a:pt x="8601" y="10311"/>
                    <a:pt x="8601" y="10059"/>
                    <a:pt x="8727" y="9933"/>
                  </a:cubicBezTo>
                  <a:cubicBezTo>
                    <a:pt x="8791" y="9885"/>
                    <a:pt x="8877" y="9862"/>
                    <a:pt x="8964" y="9862"/>
                  </a:cubicBezTo>
                  <a:close/>
                  <a:moveTo>
                    <a:pt x="3415" y="1"/>
                  </a:moveTo>
                  <a:cubicBezTo>
                    <a:pt x="2616" y="1"/>
                    <a:pt x="1812" y="308"/>
                    <a:pt x="1198" y="922"/>
                  </a:cubicBezTo>
                  <a:cubicBezTo>
                    <a:pt x="1" y="2151"/>
                    <a:pt x="1" y="4104"/>
                    <a:pt x="1198" y="5333"/>
                  </a:cubicBezTo>
                  <a:lnTo>
                    <a:pt x="6806" y="10941"/>
                  </a:lnTo>
                  <a:cubicBezTo>
                    <a:pt x="7404" y="11508"/>
                    <a:pt x="8223" y="11823"/>
                    <a:pt x="9011" y="11823"/>
                  </a:cubicBezTo>
                  <a:cubicBezTo>
                    <a:pt x="9799" y="11823"/>
                    <a:pt x="10618" y="11508"/>
                    <a:pt x="11216" y="10941"/>
                  </a:cubicBezTo>
                  <a:cubicBezTo>
                    <a:pt x="12445" y="9712"/>
                    <a:pt x="12445" y="7727"/>
                    <a:pt x="11216" y="6530"/>
                  </a:cubicBezTo>
                  <a:lnTo>
                    <a:pt x="5609" y="922"/>
                  </a:lnTo>
                  <a:cubicBezTo>
                    <a:pt x="5010" y="308"/>
                    <a:pt x="4214" y="1"/>
                    <a:pt x="34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80" name="Google Shape;8080;p88"/>
          <p:cNvSpPr/>
          <p:nvPr/>
        </p:nvSpPr>
        <p:spPr>
          <a:xfrm>
            <a:off x="5748315" y="2694114"/>
            <a:ext cx="352833" cy="351880"/>
          </a:xfrm>
          <a:custGeom>
            <a:avLst/>
            <a:gdLst/>
            <a:ahLst/>
            <a:cxnLst/>
            <a:rect l="l" t="t" r="r" b="b"/>
            <a:pathLst>
              <a:path w="11847" h="11815" extrusionOk="0">
                <a:moveTo>
                  <a:pt x="4915" y="662"/>
                </a:moveTo>
                <a:cubicBezTo>
                  <a:pt x="5671" y="662"/>
                  <a:pt x="6301" y="1292"/>
                  <a:pt x="6301" y="2048"/>
                </a:cubicBezTo>
                <a:cubicBezTo>
                  <a:pt x="6301" y="2520"/>
                  <a:pt x="6081" y="2961"/>
                  <a:pt x="5577" y="3245"/>
                </a:cubicBezTo>
                <a:cubicBezTo>
                  <a:pt x="5577" y="2489"/>
                  <a:pt x="5104" y="2079"/>
                  <a:pt x="4568" y="2079"/>
                </a:cubicBezTo>
                <a:lnTo>
                  <a:pt x="1418" y="2079"/>
                </a:lnTo>
                <a:cubicBezTo>
                  <a:pt x="1008" y="2079"/>
                  <a:pt x="693" y="1764"/>
                  <a:pt x="693" y="1386"/>
                </a:cubicBezTo>
                <a:cubicBezTo>
                  <a:pt x="693" y="977"/>
                  <a:pt x="1008" y="662"/>
                  <a:pt x="1418" y="662"/>
                </a:cubicBezTo>
                <a:close/>
                <a:moveTo>
                  <a:pt x="3198" y="4915"/>
                </a:moveTo>
                <a:cubicBezTo>
                  <a:pt x="3285" y="4915"/>
                  <a:pt x="3371" y="4946"/>
                  <a:pt x="3434" y="5009"/>
                </a:cubicBezTo>
                <a:cubicBezTo>
                  <a:pt x="3529" y="5135"/>
                  <a:pt x="3529" y="5324"/>
                  <a:pt x="3434" y="5482"/>
                </a:cubicBezTo>
                <a:cubicBezTo>
                  <a:pt x="3371" y="5545"/>
                  <a:pt x="3277" y="5576"/>
                  <a:pt x="3186" y="5576"/>
                </a:cubicBezTo>
                <a:cubicBezTo>
                  <a:pt x="3096" y="5576"/>
                  <a:pt x="3009" y="5545"/>
                  <a:pt x="2962" y="5482"/>
                </a:cubicBezTo>
                <a:cubicBezTo>
                  <a:pt x="2836" y="5356"/>
                  <a:pt x="2836" y="5135"/>
                  <a:pt x="2962" y="5009"/>
                </a:cubicBezTo>
                <a:cubicBezTo>
                  <a:pt x="3025" y="4946"/>
                  <a:pt x="3111" y="4915"/>
                  <a:pt x="3198" y="4915"/>
                </a:cubicBezTo>
                <a:close/>
                <a:moveTo>
                  <a:pt x="1386" y="0"/>
                </a:moveTo>
                <a:cubicBezTo>
                  <a:pt x="630" y="0"/>
                  <a:pt x="0" y="630"/>
                  <a:pt x="0" y="1386"/>
                </a:cubicBezTo>
                <a:lnTo>
                  <a:pt x="0" y="5230"/>
                </a:lnTo>
                <a:cubicBezTo>
                  <a:pt x="0" y="5797"/>
                  <a:pt x="284" y="6301"/>
                  <a:pt x="693" y="6616"/>
                </a:cubicBezTo>
                <a:lnTo>
                  <a:pt x="693" y="4474"/>
                </a:lnTo>
                <a:cubicBezTo>
                  <a:pt x="693" y="3529"/>
                  <a:pt x="1481" y="2741"/>
                  <a:pt x="2426" y="2741"/>
                </a:cubicBezTo>
                <a:lnTo>
                  <a:pt x="4568" y="2741"/>
                </a:lnTo>
                <a:cubicBezTo>
                  <a:pt x="4758" y="2741"/>
                  <a:pt x="4915" y="2898"/>
                  <a:pt x="4915" y="3119"/>
                </a:cubicBezTo>
                <a:lnTo>
                  <a:pt x="4915" y="3466"/>
                </a:lnTo>
                <a:lnTo>
                  <a:pt x="2426" y="3466"/>
                </a:lnTo>
                <a:cubicBezTo>
                  <a:pt x="1859" y="3466"/>
                  <a:pt x="1418" y="3938"/>
                  <a:pt x="1418" y="4474"/>
                </a:cubicBezTo>
                <a:lnTo>
                  <a:pt x="1418" y="7309"/>
                </a:lnTo>
                <a:cubicBezTo>
                  <a:pt x="1418" y="7908"/>
                  <a:pt x="1922" y="8349"/>
                  <a:pt x="2521" y="8349"/>
                </a:cubicBezTo>
                <a:lnTo>
                  <a:pt x="3592" y="8349"/>
                </a:lnTo>
                <a:cubicBezTo>
                  <a:pt x="3655" y="10271"/>
                  <a:pt x="5293" y="11814"/>
                  <a:pt x="7215" y="11814"/>
                </a:cubicBezTo>
                <a:cubicBezTo>
                  <a:pt x="9263" y="11814"/>
                  <a:pt x="10838" y="9483"/>
                  <a:pt x="10838" y="7467"/>
                </a:cubicBezTo>
                <a:lnTo>
                  <a:pt x="10838" y="6931"/>
                </a:lnTo>
                <a:cubicBezTo>
                  <a:pt x="11405" y="6774"/>
                  <a:pt x="11846" y="6206"/>
                  <a:pt x="11846" y="5576"/>
                </a:cubicBezTo>
                <a:cubicBezTo>
                  <a:pt x="11846" y="4852"/>
                  <a:pt x="11216" y="4222"/>
                  <a:pt x="10460" y="4222"/>
                </a:cubicBezTo>
                <a:cubicBezTo>
                  <a:pt x="9735" y="4222"/>
                  <a:pt x="9105" y="4852"/>
                  <a:pt x="9105" y="5576"/>
                </a:cubicBezTo>
                <a:cubicBezTo>
                  <a:pt x="9105" y="6206"/>
                  <a:pt x="9515" y="6774"/>
                  <a:pt x="10113" y="6931"/>
                </a:cubicBezTo>
                <a:lnTo>
                  <a:pt x="10113" y="7467"/>
                </a:lnTo>
                <a:cubicBezTo>
                  <a:pt x="10113" y="9136"/>
                  <a:pt x="8727" y="11090"/>
                  <a:pt x="7152" y="11090"/>
                </a:cubicBezTo>
                <a:cubicBezTo>
                  <a:pt x="5577" y="11090"/>
                  <a:pt x="4316" y="9893"/>
                  <a:pt x="4253" y="8349"/>
                </a:cubicBezTo>
                <a:lnTo>
                  <a:pt x="4947" y="8349"/>
                </a:lnTo>
                <a:cubicBezTo>
                  <a:pt x="5143" y="9193"/>
                  <a:pt x="5842" y="9760"/>
                  <a:pt x="6640" y="9760"/>
                </a:cubicBezTo>
                <a:cubicBezTo>
                  <a:pt x="6736" y="9760"/>
                  <a:pt x="6833" y="9752"/>
                  <a:pt x="6931" y="9735"/>
                </a:cubicBezTo>
                <a:cubicBezTo>
                  <a:pt x="7750" y="9609"/>
                  <a:pt x="8381" y="8821"/>
                  <a:pt x="8381" y="7971"/>
                </a:cubicBezTo>
                <a:lnTo>
                  <a:pt x="8381" y="3182"/>
                </a:lnTo>
                <a:cubicBezTo>
                  <a:pt x="8381" y="3024"/>
                  <a:pt x="8412" y="2867"/>
                  <a:pt x="8507" y="2709"/>
                </a:cubicBezTo>
                <a:cubicBezTo>
                  <a:pt x="8727" y="3182"/>
                  <a:pt x="9231" y="3560"/>
                  <a:pt x="9767" y="3560"/>
                </a:cubicBezTo>
                <a:cubicBezTo>
                  <a:pt x="10460" y="3560"/>
                  <a:pt x="11846" y="2993"/>
                  <a:pt x="11846" y="2174"/>
                </a:cubicBezTo>
                <a:cubicBezTo>
                  <a:pt x="11846" y="1292"/>
                  <a:pt x="10460" y="788"/>
                  <a:pt x="9767" y="788"/>
                </a:cubicBezTo>
                <a:cubicBezTo>
                  <a:pt x="9137" y="788"/>
                  <a:pt x="8570" y="1229"/>
                  <a:pt x="8412" y="1827"/>
                </a:cubicBezTo>
                <a:cubicBezTo>
                  <a:pt x="7940" y="2142"/>
                  <a:pt x="7687" y="2646"/>
                  <a:pt x="7687" y="3245"/>
                </a:cubicBezTo>
                <a:lnTo>
                  <a:pt x="7687" y="8002"/>
                </a:lnTo>
                <a:cubicBezTo>
                  <a:pt x="7687" y="8538"/>
                  <a:pt x="7309" y="9010"/>
                  <a:pt x="6805" y="9105"/>
                </a:cubicBezTo>
                <a:cubicBezTo>
                  <a:pt x="6755" y="9111"/>
                  <a:pt x="6705" y="9114"/>
                  <a:pt x="6654" y="9114"/>
                </a:cubicBezTo>
                <a:cubicBezTo>
                  <a:pt x="6204" y="9114"/>
                  <a:pt x="5781" y="8859"/>
                  <a:pt x="5640" y="8349"/>
                </a:cubicBezTo>
                <a:cubicBezTo>
                  <a:pt x="6364" y="8160"/>
                  <a:pt x="6963" y="7498"/>
                  <a:pt x="6963" y="6648"/>
                </a:cubicBezTo>
                <a:lnTo>
                  <a:pt x="6963" y="2079"/>
                </a:lnTo>
                <a:cubicBezTo>
                  <a:pt x="6963" y="945"/>
                  <a:pt x="6018" y="0"/>
                  <a:pt x="4884"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81" name="Google Shape;8081;p88"/>
          <p:cNvGrpSpPr/>
          <p:nvPr/>
        </p:nvGrpSpPr>
        <p:grpSpPr>
          <a:xfrm>
            <a:off x="5779742" y="3172629"/>
            <a:ext cx="289039" cy="352833"/>
            <a:chOff x="-24694925" y="3518700"/>
            <a:chExt cx="242625" cy="296175"/>
          </a:xfrm>
          <a:solidFill>
            <a:schemeClr val="accent1">
              <a:lumMod val="75000"/>
            </a:schemeClr>
          </a:solidFill>
        </p:grpSpPr>
        <p:sp>
          <p:nvSpPr>
            <p:cNvPr id="8082" name="Google Shape;8082;p88"/>
            <p:cNvSpPr/>
            <p:nvPr/>
          </p:nvSpPr>
          <p:spPr>
            <a:xfrm>
              <a:off x="-24694925" y="3572250"/>
              <a:ext cx="104000" cy="112650"/>
            </a:xfrm>
            <a:custGeom>
              <a:avLst/>
              <a:gdLst/>
              <a:ahLst/>
              <a:cxnLst/>
              <a:rect l="l" t="t" r="r" b="b"/>
              <a:pathLst>
                <a:path w="4160" h="4506" extrusionOk="0">
                  <a:moveTo>
                    <a:pt x="2080" y="1"/>
                  </a:moveTo>
                  <a:cubicBezTo>
                    <a:pt x="946" y="1"/>
                    <a:pt x="1" y="946"/>
                    <a:pt x="1" y="2080"/>
                  </a:cubicBezTo>
                  <a:lnTo>
                    <a:pt x="1" y="4506"/>
                  </a:lnTo>
                  <a:lnTo>
                    <a:pt x="4160" y="4506"/>
                  </a:lnTo>
                  <a:lnTo>
                    <a:pt x="4160" y="2080"/>
                  </a:lnTo>
                  <a:cubicBezTo>
                    <a:pt x="4160" y="946"/>
                    <a:pt x="3214" y="1"/>
                    <a:pt x="208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3" name="Google Shape;8083;p88"/>
            <p:cNvSpPr/>
            <p:nvPr/>
          </p:nvSpPr>
          <p:spPr>
            <a:xfrm>
              <a:off x="-24556300" y="3648650"/>
              <a:ext cx="104000" cy="113450"/>
            </a:xfrm>
            <a:custGeom>
              <a:avLst/>
              <a:gdLst/>
              <a:ahLst/>
              <a:cxnLst/>
              <a:rect l="l" t="t" r="r" b="b"/>
              <a:pathLst>
                <a:path w="4160" h="4538" extrusionOk="0">
                  <a:moveTo>
                    <a:pt x="1" y="1"/>
                  </a:moveTo>
                  <a:lnTo>
                    <a:pt x="1" y="2458"/>
                  </a:lnTo>
                  <a:cubicBezTo>
                    <a:pt x="1" y="3592"/>
                    <a:pt x="946" y="4537"/>
                    <a:pt x="2080" y="4537"/>
                  </a:cubicBezTo>
                  <a:cubicBezTo>
                    <a:pt x="3246" y="4537"/>
                    <a:pt x="4160" y="3592"/>
                    <a:pt x="4160" y="2458"/>
                  </a:cubicBezTo>
                  <a:lnTo>
                    <a:pt x="416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4" name="Google Shape;8084;p88"/>
            <p:cNvSpPr/>
            <p:nvPr/>
          </p:nvSpPr>
          <p:spPr>
            <a:xfrm>
              <a:off x="-24694925" y="3702200"/>
              <a:ext cx="104000" cy="112675"/>
            </a:xfrm>
            <a:custGeom>
              <a:avLst/>
              <a:gdLst/>
              <a:ahLst/>
              <a:cxnLst/>
              <a:rect l="l" t="t" r="r" b="b"/>
              <a:pathLst>
                <a:path w="4160" h="4507" extrusionOk="0">
                  <a:moveTo>
                    <a:pt x="1734" y="694"/>
                  </a:moveTo>
                  <a:cubicBezTo>
                    <a:pt x="1923" y="694"/>
                    <a:pt x="2080" y="852"/>
                    <a:pt x="2080" y="1041"/>
                  </a:cubicBezTo>
                  <a:lnTo>
                    <a:pt x="2080" y="2427"/>
                  </a:lnTo>
                  <a:cubicBezTo>
                    <a:pt x="2269" y="2427"/>
                    <a:pt x="2427" y="2584"/>
                    <a:pt x="2427" y="2773"/>
                  </a:cubicBezTo>
                  <a:cubicBezTo>
                    <a:pt x="2427" y="2962"/>
                    <a:pt x="2269" y="3120"/>
                    <a:pt x="2080" y="3120"/>
                  </a:cubicBezTo>
                  <a:cubicBezTo>
                    <a:pt x="1702" y="3120"/>
                    <a:pt x="1356" y="2805"/>
                    <a:pt x="1356" y="2427"/>
                  </a:cubicBezTo>
                  <a:lnTo>
                    <a:pt x="1356" y="1041"/>
                  </a:lnTo>
                  <a:cubicBezTo>
                    <a:pt x="1356" y="852"/>
                    <a:pt x="1513" y="694"/>
                    <a:pt x="1734" y="694"/>
                  </a:cubicBezTo>
                  <a:close/>
                  <a:moveTo>
                    <a:pt x="1" y="1"/>
                  </a:moveTo>
                  <a:lnTo>
                    <a:pt x="1" y="2427"/>
                  </a:lnTo>
                  <a:cubicBezTo>
                    <a:pt x="1" y="3561"/>
                    <a:pt x="946" y="4506"/>
                    <a:pt x="2080" y="4506"/>
                  </a:cubicBezTo>
                  <a:cubicBezTo>
                    <a:pt x="3214" y="4506"/>
                    <a:pt x="4160" y="3561"/>
                    <a:pt x="4160" y="2427"/>
                  </a:cubicBezTo>
                  <a:lnTo>
                    <a:pt x="416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5" name="Google Shape;8085;p88"/>
            <p:cNvSpPr/>
            <p:nvPr/>
          </p:nvSpPr>
          <p:spPr>
            <a:xfrm>
              <a:off x="-24556300" y="3518700"/>
              <a:ext cx="104000" cy="113425"/>
            </a:xfrm>
            <a:custGeom>
              <a:avLst/>
              <a:gdLst/>
              <a:ahLst/>
              <a:cxnLst/>
              <a:rect l="l" t="t" r="r" b="b"/>
              <a:pathLst>
                <a:path w="4160" h="4537" extrusionOk="0">
                  <a:moveTo>
                    <a:pt x="2049" y="1387"/>
                  </a:moveTo>
                  <a:cubicBezTo>
                    <a:pt x="2427" y="1387"/>
                    <a:pt x="2742" y="1702"/>
                    <a:pt x="2742" y="2080"/>
                  </a:cubicBezTo>
                  <a:lnTo>
                    <a:pt x="2742" y="3466"/>
                  </a:lnTo>
                  <a:cubicBezTo>
                    <a:pt x="2742" y="3655"/>
                    <a:pt x="2584" y="3812"/>
                    <a:pt x="2395" y="3812"/>
                  </a:cubicBezTo>
                  <a:cubicBezTo>
                    <a:pt x="2206" y="3812"/>
                    <a:pt x="2049" y="3655"/>
                    <a:pt x="2049" y="3466"/>
                  </a:cubicBezTo>
                  <a:lnTo>
                    <a:pt x="2049" y="2080"/>
                  </a:lnTo>
                  <a:cubicBezTo>
                    <a:pt x="1860" y="2080"/>
                    <a:pt x="1702" y="1922"/>
                    <a:pt x="1702" y="1733"/>
                  </a:cubicBezTo>
                  <a:cubicBezTo>
                    <a:pt x="1702" y="1544"/>
                    <a:pt x="1860" y="1387"/>
                    <a:pt x="2049" y="1387"/>
                  </a:cubicBezTo>
                  <a:close/>
                  <a:moveTo>
                    <a:pt x="2080" y="0"/>
                  </a:moveTo>
                  <a:cubicBezTo>
                    <a:pt x="946" y="0"/>
                    <a:pt x="1" y="945"/>
                    <a:pt x="1" y="2080"/>
                  </a:cubicBezTo>
                  <a:lnTo>
                    <a:pt x="1" y="4537"/>
                  </a:lnTo>
                  <a:lnTo>
                    <a:pt x="4160" y="4537"/>
                  </a:lnTo>
                  <a:lnTo>
                    <a:pt x="4160" y="2080"/>
                  </a:lnTo>
                  <a:cubicBezTo>
                    <a:pt x="4160" y="945"/>
                    <a:pt x="3214" y="0"/>
                    <a:pt x="20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86" name="Google Shape;8086;p88"/>
          <p:cNvGrpSpPr/>
          <p:nvPr/>
        </p:nvGrpSpPr>
        <p:grpSpPr>
          <a:xfrm>
            <a:off x="5779280" y="3622657"/>
            <a:ext cx="289962" cy="352833"/>
            <a:chOff x="-24709100" y="3888875"/>
            <a:chExt cx="243400" cy="296175"/>
          </a:xfrm>
          <a:solidFill>
            <a:schemeClr val="accent1">
              <a:lumMod val="75000"/>
            </a:schemeClr>
          </a:solidFill>
        </p:grpSpPr>
        <p:sp>
          <p:nvSpPr>
            <p:cNvPr id="8087" name="Google Shape;8087;p88"/>
            <p:cNvSpPr/>
            <p:nvPr/>
          </p:nvSpPr>
          <p:spPr>
            <a:xfrm>
              <a:off x="-24587800" y="3888875"/>
              <a:ext cx="105575" cy="227650"/>
            </a:xfrm>
            <a:custGeom>
              <a:avLst/>
              <a:gdLst/>
              <a:ahLst/>
              <a:cxnLst/>
              <a:rect l="l" t="t" r="r" b="b"/>
              <a:pathLst>
                <a:path w="4223" h="9106" extrusionOk="0">
                  <a:moveTo>
                    <a:pt x="2836" y="662"/>
                  </a:moveTo>
                  <a:lnTo>
                    <a:pt x="2836" y="1387"/>
                  </a:lnTo>
                  <a:lnTo>
                    <a:pt x="2143" y="1387"/>
                  </a:lnTo>
                  <a:lnTo>
                    <a:pt x="2143" y="662"/>
                  </a:lnTo>
                  <a:close/>
                  <a:moveTo>
                    <a:pt x="1072" y="4884"/>
                  </a:moveTo>
                  <a:cubicBezTo>
                    <a:pt x="1261" y="4884"/>
                    <a:pt x="1418" y="5041"/>
                    <a:pt x="1418" y="5230"/>
                  </a:cubicBezTo>
                  <a:cubicBezTo>
                    <a:pt x="1418" y="5451"/>
                    <a:pt x="1261" y="5608"/>
                    <a:pt x="1072" y="5608"/>
                  </a:cubicBezTo>
                  <a:cubicBezTo>
                    <a:pt x="851" y="5608"/>
                    <a:pt x="694" y="5451"/>
                    <a:pt x="694" y="5230"/>
                  </a:cubicBezTo>
                  <a:cubicBezTo>
                    <a:pt x="694" y="5041"/>
                    <a:pt x="851" y="4884"/>
                    <a:pt x="1072" y="4884"/>
                  </a:cubicBezTo>
                  <a:close/>
                  <a:moveTo>
                    <a:pt x="3498" y="6302"/>
                  </a:moveTo>
                  <a:lnTo>
                    <a:pt x="3498" y="6648"/>
                  </a:lnTo>
                  <a:cubicBezTo>
                    <a:pt x="3498" y="6869"/>
                    <a:pt x="3340" y="6995"/>
                    <a:pt x="3151" y="6995"/>
                  </a:cubicBezTo>
                  <a:lnTo>
                    <a:pt x="1765" y="6995"/>
                  </a:lnTo>
                  <a:cubicBezTo>
                    <a:pt x="1576" y="6995"/>
                    <a:pt x="1418" y="6869"/>
                    <a:pt x="1418" y="6648"/>
                  </a:cubicBezTo>
                  <a:lnTo>
                    <a:pt x="1418" y="6302"/>
                  </a:lnTo>
                  <a:close/>
                  <a:moveTo>
                    <a:pt x="1072" y="1"/>
                  </a:moveTo>
                  <a:cubicBezTo>
                    <a:pt x="851" y="1"/>
                    <a:pt x="694" y="158"/>
                    <a:pt x="694" y="347"/>
                  </a:cubicBezTo>
                  <a:cubicBezTo>
                    <a:pt x="694" y="568"/>
                    <a:pt x="851" y="725"/>
                    <a:pt x="1072" y="725"/>
                  </a:cubicBezTo>
                  <a:lnTo>
                    <a:pt x="1418" y="725"/>
                  </a:lnTo>
                  <a:lnTo>
                    <a:pt x="1418" y="1450"/>
                  </a:lnTo>
                  <a:cubicBezTo>
                    <a:pt x="1009" y="1576"/>
                    <a:pt x="694" y="1985"/>
                    <a:pt x="694" y="2458"/>
                  </a:cubicBezTo>
                  <a:lnTo>
                    <a:pt x="694" y="4285"/>
                  </a:lnTo>
                  <a:cubicBezTo>
                    <a:pt x="316" y="4443"/>
                    <a:pt x="1" y="4821"/>
                    <a:pt x="1" y="5293"/>
                  </a:cubicBezTo>
                  <a:cubicBezTo>
                    <a:pt x="1" y="5703"/>
                    <a:pt x="284" y="6112"/>
                    <a:pt x="694" y="6270"/>
                  </a:cubicBezTo>
                  <a:lnTo>
                    <a:pt x="694" y="6648"/>
                  </a:lnTo>
                  <a:cubicBezTo>
                    <a:pt x="694" y="7089"/>
                    <a:pt x="977" y="7499"/>
                    <a:pt x="1418" y="7656"/>
                  </a:cubicBezTo>
                  <a:lnTo>
                    <a:pt x="1418" y="8759"/>
                  </a:lnTo>
                  <a:cubicBezTo>
                    <a:pt x="1418" y="8948"/>
                    <a:pt x="1576" y="9105"/>
                    <a:pt x="1765" y="9105"/>
                  </a:cubicBezTo>
                  <a:lnTo>
                    <a:pt x="3151" y="9105"/>
                  </a:lnTo>
                  <a:cubicBezTo>
                    <a:pt x="3340" y="9105"/>
                    <a:pt x="3498" y="8948"/>
                    <a:pt x="3498" y="8759"/>
                  </a:cubicBezTo>
                  <a:lnTo>
                    <a:pt x="3498" y="7656"/>
                  </a:lnTo>
                  <a:cubicBezTo>
                    <a:pt x="3907" y="7499"/>
                    <a:pt x="4222" y="7121"/>
                    <a:pt x="4222" y="6648"/>
                  </a:cubicBezTo>
                  <a:lnTo>
                    <a:pt x="4222" y="5955"/>
                  </a:lnTo>
                  <a:lnTo>
                    <a:pt x="4222" y="2458"/>
                  </a:lnTo>
                  <a:cubicBezTo>
                    <a:pt x="4222" y="2017"/>
                    <a:pt x="3939" y="1607"/>
                    <a:pt x="3498" y="1450"/>
                  </a:cubicBezTo>
                  <a:lnTo>
                    <a:pt x="3498" y="725"/>
                  </a:lnTo>
                  <a:lnTo>
                    <a:pt x="3876" y="725"/>
                  </a:lnTo>
                  <a:cubicBezTo>
                    <a:pt x="4065" y="725"/>
                    <a:pt x="4222" y="568"/>
                    <a:pt x="4222" y="347"/>
                  </a:cubicBezTo>
                  <a:cubicBezTo>
                    <a:pt x="4222" y="158"/>
                    <a:pt x="4065" y="1"/>
                    <a:pt x="387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8" name="Google Shape;8088;p88"/>
            <p:cNvSpPr/>
            <p:nvPr/>
          </p:nvSpPr>
          <p:spPr>
            <a:xfrm>
              <a:off x="-24536600" y="4132250"/>
              <a:ext cx="70900" cy="17350"/>
            </a:xfrm>
            <a:custGeom>
              <a:avLst/>
              <a:gdLst/>
              <a:ahLst/>
              <a:cxnLst/>
              <a:rect l="l" t="t" r="r" b="b"/>
              <a:pathLst>
                <a:path w="2836" h="694" extrusionOk="0">
                  <a:moveTo>
                    <a:pt x="0" y="1"/>
                  </a:moveTo>
                  <a:lnTo>
                    <a:pt x="347" y="694"/>
                  </a:lnTo>
                  <a:lnTo>
                    <a:pt x="2489" y="694"/>
                  </a:lnTo>
                  <a:cubicBezTo>
                    <a:pt x="2678" y="694"/>
                    <a:pt x="2836" y="536"/>
                    <a:pt x="2836" y="347"/>
                  </a:cubicBezTo>
                  <a:cubicBezTo>
                    <a:pt x="2836" y="158"/>
                    <a:pt x="2678" y="1"/>
                    <a:pt x="24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9" name="Google Shape;8089;p88"/>
            <p:cNvSpPr/>
            <p:nvPr/>
          </p:nvSpPr>
          <p:spPr>
            <a:xfrm>
              <a:off x="-24709100" y="3963700"/>
              <a:ext cx="208750" cy="221350"/>
            </a:xfrm>
            <a:custGeom>
              <a:avLst/>
              <a:gdLst/>
              <a:ahLst/>
              <a:cxnLst/>
              <a:rect l="l" t="t" r="r" b="b"/>
              <a:pathLst>
                <a:path w="8350" h="8854" extrusionOk="0">
                  <a:moveTo>
                    <a:pt x="4884" y="1"/>
                  </a:moveTo>
                  <a:cubicBezTo>
                    <a:pt x="2931" y="473"/>
                    <a:pt x="1419" y="2237"/>
                    <a:pt x="1419" y="4380"/>
                  </a:cubicBezTo>
                  <a:lnTo>
                    <a:pt x="1419" y="8192"/>
                  </a:lnTo>
                  <a:lnTo>
                    <a:pt x="410" y="8192"/>
                  </a:lnTo>
                  <a:cubicBezTo>
                    <a:pt x="389" y="8189"/>
                    <a:pt x="368" y="8188"/>
                    <a:pt x="347" y="8188"/>
                  </a:cubicBezTo>
                  <a:cubicBezTo>
                    <a:pt x="132" y="8188"/>
                    <a:pt x="1" y="8334"/>
                    <a:pt x="1" y="8507"/>
                  </a:cubicBezTo>
                  <a:cubicBezTo>
                    <a:pt x="1" y="8696"/>
                    <a:pt x="158" y="8853"/>
                    <a:pt x="347" y="8853"/>
                  </a:cubicBezTo>
                  <a:lnTo>
                    <a:pt x="8003" y="8853"/>
                  </a:lnTo>
                  <a:cubicBezTo>
                    <a:pt x="8192" y="8853"/>
                    <a:pt x="8350" y="8696"/>
                    <a:pt x="8350" y="8507"/>
                  </a:cubicBezTo>
                  <a:cubicBezTo>
                    <a:pt x="8350" y="8318"/>
                    <a:pt x="8192" y="8160"/>
                    <a:pt x="8003" y="8160"/>
                  </a:cubicBezTo>
                  <a:lnTo>
                    <a:pt x="6806" y="8160"/>
                  </a:lnTo>
                  <a:lnTo>
                    <a:pt x="6239" y="6963"/>
                  </a:lnTo>
                  <a:cubicBezTo>
                    <a:pt x="6207" y="6869"/>
                    <a:pt x="6018" y="6774"/>
                    <a:pt x="5924" y="6774"/>
                  </a:cubicBezTo>
                  <a:lnTo>
                    <a:pt x="4191" y="6774"/>
                  </a:lnTo>
                  <a:lnTo>
                    <a:pt x="4191" y="3655"/>
                  </a:lnTo>
                  <a:cubicBezTo>
                    <a:pt x="4191" y="3435"/>
                    <a:pt x="4254" y="3245"/>
                    <a:pt x="4380" y="3088"/>
                  </a:cubicBezTo>
                  <a:cubicBezTo>
                    <a:pt x="4254" y="2836"/>
                    <a:pt x="4191" y="2552"/>
                    <a:pt x="4191" y="2300"/>
                  </a:cubicBezTo>
                  <a:cubicBezTo>
                    <a:pt x="4191" y="1733"/>
                    <a:pt x="4443" y="1229"/>
                    <a:pt x="4884" y="914"/>
                  </a:cubicBezTo>
                  <a:lnTo>
                    <a:pt x="488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90" name="Google Shape;8090;p88"/>
          <p:cNvGrpSpPr/>
          <p:nvPr/>
        </p:nvGrpSpPr>
        <p:grpSpPr>
          <a:xfrm>
            <a:off x="7979280" y="2695320"/>
            <a:ext cx="356556" cy="349557"/>
            <a:chOff x="-22863675" y="3131775"/>
            <a:chExt cx="299300" cy="293425"/>
          </a:xfrm>
          <a:solidFill>
            <a:schemeClr val="accent1">
              <a:lumMod val="75000"/>
            </a:schemeClr>
          </a:solidFill>
        </p:grpSpPr>
        <p:sp>
          <p:nvSpPr>
            <p:cNvPr id="8091" name="Google Shape;8091;p88"/>
            <p:cNvSpPr/>
            <p:nvPr/>
          </p:nvSpPr>
          <p:spPr>
            <a:xfrm>
              <a:off x="-22863675" y="3131775"/>
              <a:ext cx="299300" cy="293425"/>
            </a:xfrm>
            <a:custGeom>
              <a:avLst/>
              <a:gdLst/>
              <a:ahLst/>
              <a:cxnLst/>
              <a:rect l="l" t="t" r="r" b="b"/>
              <a:pathLst>
                <a:path w="11972" h="11737" extrusionOk="0">
                  <a:moveTo>
                    <a:pt x="3214" y="5522"/>
                  </a:moveTo>
                  <a:cubicBezTo>
                    <a:pt x="3403" y="5522"/>
                    <a:pt x="3560" y="5679"/>
                    <a:pt x="3560" y="5868"/>
                  </a:cubicBezTo>
                  <a:cubicBezTo>
                    <a:pt x="3560" y="6057"/>
                    <a:pt x="3403" y="6215"/>
                    <a:pt x="3214" y="6215"/>
                  </a:cubicBezTo>
                  <a:cubicBezTo>
                    <a:pt x="3024" y="6215"/>
                    <a:pt x="2867" y="6057"/>
                    <a:pt x="2867" y="5868"/>
                  </a:cubicBezTo>
                  <a:cubicBezTo>
                    <a:pt x="2867" y="5679"/>
                    <a:pt x="3024" y="5522"/>
                    <a:pt x="3214" y="5522"/>
                  </a:cubicBezTo>
                  <a:close/>
                  <a:moveTo>
                    <a:pt x="5986" y="2749"/>
                  </a:moveTo>
                  <a:cubicBezTo>
                    <a:pt x="6931" y="2749"/>
                    <a:pt x="7719" y="3537"/>
                    <a:pt x="7719" y="4482"/>
                  </a:cubicBezTo>
                  <a:cubicBezTo>
                    <a:pt x="7719" y="5427"/>
                    <a:pt x="6963" y="6215"/>
                    <a:pt x="5986" y="6215"/>
                  </a:cubicBezTo>
                  <a:cubicBezTo>
                    <a:pt x="5041" y="6215"/>
                    <a:pt x="4253" y="5427"/>
                    <a:pt x="4253" y="4482"/>
                  </a:cubicBezTo>
                  <a:cubicBezTo>
                    <a:pt x="4253" y="3537"/>
                    <a:pt x="5041" y="2749"/>
                    <a:pt x="5986" y="2749"/>
                  </a:cubicBezTo>
                  <a:close/>
                  <a:moveTo>
                    <a:pt x="8790" y="5522"/>
                  </a:moveTo>
                  <a:cubicBezTo>
                    <a:pt x="8979" y="5522"/>
                    <a:pt x="9136" y="5679"/>
                    <a:pt x="9136" y="5868"/>
                  </a:cubicBezTo>
                  <a:cubicBezTo>
                    <a:pt x="9136" y="6057"/>
                    <a:pt x="8979" y="6215"/>
                    <a:pt x="8790" y="6215"/>
                  </a:cubicBezTo>
                  <a:cubicBezTo>
                    <a:pt x="8569" y="6215"/>
                    <a:pt x="8412" y="6057"/>
                    <a:pt x="8412" y="5868"/>
                  </a:cubicBezTo>
                  <a:cubicBezTo>
                    <a:pt x="8412" y="5679"/>
                    <a:pt x="8569" y="5522"/>
                    <a:pt x="8790" y="5522"/>
                  </a:cubicBezTo>
                  <a:close/>
                  <a:moveTo>
                    <a:pt x="4600" y="7601"/>
                  </a:moveTo>
                  <a:cubicBezTo>
                    <a:pt x="4789" y="7601"/>
                    <a:pt x="4946" y="7759"/>
                    <a:pt x="4946" y="7948"/>
                  </a:cubicBezTo>
                  <a:cubicBezTo>
                    <a:pt x="4946" y="8168"/>
                    <a:pt x="4789" y="8326"/>
                    <a:pt x="4600" y="8326"/>
                  </a:cubicBezTo>
                  <a:cubicBezTo>
                    <a:pt x="4411" y="8326"/>
                    <a:pt x="4253" y="8168"/>
                    <a:pt x="4253" y="7948"/>
                  </a:cubicBezTo>
                  <a:cubicBezTo>
                    <a:pt x="4253" y="7759"/>
                    <a:pt x="4411" y="7601"/>
                    <a:pt x="4600" y="7601"/>
                  </a:cubicBezTo>
                  <a:close/>
                  <a:moveTo>
                    <a:pt x="6679" y="6939"/>
                  </a:moveTo>
                  <a:cubicBezTo>
                    <a:pt x="7278" y="6939"/>
                    <a:pt x="7719" y="7412"/>
                    <a:pt x="7719" y="7948"/>
                  </a:cubicBezTo>
                  <a:cubicBezTo>
                    <a:pt x="7719" y="8515"/>
                    <a:pt x="7246" y="8987"/>
                    <a:pt x="6679" y="8987"/>
                  </a:cubicBezTo>
                  <a:cubicBezTo>
                    <a:pt x="6080" y="8987"/>
                    <a:pt x="5671" y="8515"/>
                    <a:pt x="5671" y="7948"/>
                  </a:cubicBezTo>
                  <a:cubicBezTo>
                    <a:pt x="5671" y="7412"/>
                    <a:pt x="6143" y="6939"/>
                    <a:pt x="6679" y="6939"/>
                  </a:cubicBezTo>
                  <a:close/>
                  <a:moveTo>
                    <a:pt x="5309" y="1"/>
                  </a:moveTo>
                  <a:cubicBezTo>
                    <a:pt x="5222" y="1"/>
                    <a:pt x="5135" y="24"/>
                    <a:pt x="5072" y="71"/>
                  </a:cubicBezTo>
                  <a:cubicBezTo>
                    <a:pt x="4946" y="197"/>
                    <a:pt x="4946" y="449"/>
                    <a:pt x="5072" y="544"/>
                  </a:cubicBezTo>
                  <a:cubicBezTo>
                    <a:pt x="5356" y="828"/>
                    <a:pt x="5545" y="1080"/>
                    <a:pt x="5639" y="1363"/>
                  </a:cubicBezTo>
                  <a:cubicBezTo>
                    <a:pt x="5356" y="1426"/>
                    <a:pt x="5041" y="1458"/>
                    <a:pt x="4757" y="1552"/>
                  </a:cubicBezTo>
                  <a:cubicBezTo>
                    <a:pt x="4474" y="1017"/>
                    <a:pt x="4096" y="796"/>
                    <a:pt x="3592" y="576"/>
                  </a:cubicBezTo>
                  <a:cubicBezTo>
                    <a:pt x="3552" y="560"/>
                    <a:pt x="3507" y="552"/>
                    <a:pt x="3460" y="552"/>
                  </a:cubicBezTo>
                  <a:cubicBezTo>
                    <a:pt x="3320" y="552"/>
                    <a:pt x="3166" y="623"/>
                    <a:pt x="3119" y="765"/>
                  </a:cubicBezTo>
                  <a:cubicBezTo>
                    <a:pt x="3024" y="922"/>
                    <a:pt x="3119" y="1143"/>
                    <a:pt x="3277" y="1206"/>
                  </a:cubicBezTo>
                  <a:cubicBezTo>
                    <a:pt x="3623" y="1363"/>
                    <a:pt x="3907" y="1552"/>
                    <a:pt x="4064" y="1804"/>
                  </a:cubicBezTo>
                  <a:cubicBezTo>
                    <a:pt x="3781" y="1930"/>
                    <a:pt x="3529" y="2088"/>
                    <a:pt x="3308" y="2245"/>
                  </a:cubicBezTo>
                  <a:cubicBezTo>
                    <a:pt x="2867" y="1836"/>
                    <a:pt x="2394" y="1773"/>
                    <a:pt x="1890" y="1741"/>
                  </a:cubicBezTo>
                  <a:cubicBezTo>
                    <a:pt x="1701" y="1741"/>
                    <a:pt x="1544" y="1836"/>
                    <a:pt x="1481" y="2056"/>
                  </a:cubicBezTo>
                  <a:cubicBezTo>
                    <a:pt x="1481" y="2245"/>
                    <a:pt x="1607" y="2403"/>
                    <a:pt x="1796" y="2434"/>
                  </a:cubicBezTo>
                  <a:cubicBezTo>
                    <a:pt x="2205" y="2466"/>
                    <a:pt x="2489" y="2529"/>
                    <a:pt x="2741" y="2718"/>
                  </a:cubicBezTo>
                  <a:cubicBezTo>
                    <a:pt x="2552" y="2907"/>
                    <a:pt x="2363" y="3159"/>
                    <a:pt x="2205" y="3379"/>
                  </a:cubicBezTo>
                  <a:cubicBezTo>
                    <a:pt x="1949" y="3294"/>
                    <a:pt x="1725" y="3260"/>
                    <a:pt x="1508" y="3260"/>
                  </a:cubicBezTo>
                  <a:cubicBezTo>
                    <a:pt x="1243" y="3260"/>
                    <a:pt x="987" y="3310"/>
                    <a:pt x="693" y="3379"/>
                  </a:cubicBezTo>
                  <a:cubicBezTo>
                    <a:pt x="504" y="3411"/>
                    <a:pt x="441" y="3631"/>
                    <a:pt x="473" y="3821"/>
                  </a:cubicBezTo>
                  <a:cubicBezTo>
                    <a:pt x="498" y="3970"/>
                    <a:pt x="621" y="4060"/>
                    <a:pt x="781" y="4060"/>
                  </a:cubicBezTo>
                  <a:cubicBezTo>
                    <a:pt x="823" y="4060"/>
                    <a:pt x="868" y="4054"/>
                    <a:pt x="914" y="4041"/>
                  </a:cubicBezTo>
                  <a:cubicBezTo>
                    <a:pt x="1160" y="3979"/>
                    <a:pt x="1366" y="3931"/>
                    <a:pt x="1567" y="3931"/>
                  </a:cubicBezTo>
                  <a:cubicBezTo>
                    <a:pt x="1674" y="3931"/>
                    <a:pt x="1780" y="3945"/>
                    <a:pt x="1890" y="3978"/>
                  </a:cubicBezTo>
                  <a:cubicBezTo>
                    <a:pt x="1764" y="4262"/>
                    <a:pt x="1638" y="4514"/>
                    <a:pt x="1607" y="4797"/>
                  </a:cubicBezTo>
                  <a:cubicBezTo>
                    <a:pt x="1071" y="4797"/>
                    <a:pt x="630" y="4986"/>
                    <a:pt x="189" y="5301"/>
                  </a:cubicBezTo>
                  <a:cubicBezTo>
                    <a:pt x="32" y="5427"/>
                    <a:pt x="0" y="5616"/>
                    <a:pt x="126" y="5774"/>
                  </a:cubicBezTo>
                  <a:cubicBezTo>
                    <a:pt x="186" y="5874"/>
                    <a:pt x="296" y="5935"/>
                    <a:pt x="409" y="5935"/>
                  </a:cubicBezTo>
                  <a:cubicBezTo>
                    <a:pt x="474" y="5935"/>
                    <a:pt x="541" y="5915"/>
                    <a:pt x="599" y="5868"/>
                  </a:cubicBezTo>
                  <a:cubicBezTo>
                    <a:pt x="914" y="5616"/>
                    <a:pt x="1166" y="5459"/>
                    <a:pt x="1481" y="5459"/>
                  </a:cubicBezTo>
                  <a:cubicBezTo>
                    <a:pt x="1481" y="5585"/>
                    <a:pt x="1449" y="5742"/>
                    <a:pt x="1449" y="5868"/>
                  </a:cubicBezTo>
                  <a:cubicBezTo>
                    <a:pt x="1449" y="6026"/>
                    <a:pt x="1449" y="6183"/>
                    <a:pt x="1481" y="6341"/>
                  </a:cubicBezTo>
                  <a:cubicBezTo>
                    <a:pt x="945" y="6530"/>
                    <a:pt x="662" y="6876"/>
                    <a:pt x="347" y="7318"/>
                  </a:cubicBezTo>
                  <a:cubicBezTo>
                    <a:pt x="221" y="7475"/>
                    <a:pt x="284" y="7664"/>
                    <a:pt x="441" y="7790"/>
                  </a:cubicBezTo>
                  <a:cubicBezTo>
                    <a:pt x="507" y="7843"/>
                    <a:pt x="584" y="7868"/>
                    <a:pt x="658" y="7868"/>
                  </a:cubicBezTo>
                  <a:cubicBezTo>
                    <a:pt x="761" y="7868"/>
                    <a:pt x="859" y="7819"/>
                    <a:pt x="914" y="7727"/>
                  </a:cubicBezTo>
                  <a:cubicBezTo>
                    <a:pt x="1134" y="7349"/>
                    <a:pt x="1323" y="7129"/>
                    <a:pt x="1607" y="7002"/>
                  </a:cubicBezTo>
                  <a:cubicBezTo>
                    <a:pt x="1701" y="7286"/>
                    <a:pt x="1764" y="7570"/>
                    <a:pt x="1922" y="7822"/>
                  </a:cubicBezTo>
                  <a:cubicBezTo>
                    <a:pt x="1481" y="8200"/>
                    <a:pt x="1323" y="8609"/>
                    <a:pt x="1166" y="9145"/>
                  </a:cubicBezTo>
                  <a:cubicBezTo>
                    <a:pt x="1134" y="9334"/>
                    <a:pt x="1260" y="9523"/>
                    <a:pt x="1418" y="9554"/>
                  </a:cubicBezTo>
                  <a:cubicBezTo>
                    <a:pt x="1452" y="9566"/>
                    <a:pt x="1486" y="9571"/>
                    <a:pt x="1519" y="9571"/>
                  </a:cubicBezTo>
                  <a:cubicBezTo>
                    <a:pt x="1671" y="9571"/>
                    <a:pt x="1807" y="9463"/>
                    <a:pt x="1859" y="9334"/>
                  </a:cubicBezTo>
                  <a:cubicBezTo>
                    <a:pt x="1953" y="8924"/>
                    <a:pt x="2048" y="8672"/>
                    <a:pt x="2268" y="8420"/>
                  </a:cubicBezTo>
                  <a:cubicBezTo>
                    <a:pt x="2426" y="8672"/>
                    <a:pt x="2646" y="8893"/>
                    <a:pt x="2835" y="9082"/>
                  </a:cubicBezTo>
                  <a:cubicBezTo>
                    <a:pt x="2520" y="9554"/>
                    <a:pt x="2552" y="10027"/>
                    <a:pt x="2583" y="10594"/>
                  </a:cubicBezTo>
                  <a:cubicBezTo>
                    <a:pt x="2583" y="10783"/>
                    <a:pt x="2741" y="10909"/>
                    <a:pt x="2961" y="10909"/>
                  </a:cubicBezTo>
                  <a:lnTo>
                    <a:pt x="2993" y="10909"/>
                  </a:lnTo>
                  <a:cubicBezTo>
                    <a:pt x="3182" y="10909"/>
                    <a:pt x="3308" y="10720"/>
                    <a:pt x="3308" y="10500"/>
                  </a:cubicBezTo>
                  <a:cubicBezTo>
                    <a:pt x="3277" y="10090"/>
                    <a:pt x="3277" y="9806"/>
                    <a:pt x="3371" y="9523"/>
                  </a:cubicBezTo>
                  <a:cubicBezTo>
                    <a:pt x="3623" y="9680"/>
                    <a:pt x="3844" y="9838"/>
                    <a:pt x="4127" y="9964"/>
                  </a:cubicBezTo>
                  <a:cubicBezTo>
                    <a:pt x="4001" y="10500"/>
                    <a:pt x="4159" y="10941"/>
                    <a:pt x="4411" y="11445"/>
                  </a:cubicBezTo>
                  <a:cubicBezTo>
                    <a:pt x="4452" y="11589"/>
                    <a:pt x="4561" y="11652"/>
                    <a:pt x="4684" y="11652"/>
                  </a:cubicBezTo>
                  <a:cubicBezTo>
                    <a:pt x="4749" y="11652"/>
                    <a:pt x="4818" y="11635"/>
                    <a:pt x="4883" y="11602"/>
                  </a:cubicBezTo>
                  <a:cubicBezTo>
                    <a:pt x="5041" y="11539"/>
                    <a:pt x="5104" y="11350"/>
                    <a:pt x="5041" y="11130"/>
                  </a:cubicBezTo>
                  <a:cubicBezTo>
                    <a:pt x="4883" y="10783"/>
                    <a:pt x="4757" y="10500"/>
                    <a:pt x="4789" y="10184"/>
                  </a:cubicBezTo>
                  <a:lnTo>
                    <a:pt x="4789" y="10184"/>
                  </a:lnTo>
                  <a:cubicBezTo>
                    <a:pt x="5072" y="10279"/>
                    <a:pt x="5356" y="10311"/>
                    <a:pt x="5671" y="10342"/>
                  </a:cubicBezTo>
                  <a:cubicBezTo>
                    <a:pt x="5734" y="10909"/>
                    <a:pt x="6049" y="11256"/>
                    <a:pt x="6427" y="11665"/>
                  </a:cubicBezTo>
                  <a:cubicBezTo>
                    <a:pt x="6474" y="11712"/>
                    <a:pt x="6561" y="11736"/>
                    <a:pt x="6651" y="11736"/>
                  </a:cubicBezTo>
                  <a:cubicBezTo>
                    <a:pt x="6742" y="11736"/>
                    <a:pt x="6837" y="11712"/>
                    <a:pt x="6900" y="11665"/>
                  </a:cubicBezTo>
                  <a:cubicBezTo>
                    <a:pt x="6994" y="11539"/>
                    <a:pt x="6994" y="11287"/>
                    <a:pt x="6900" y="11193"/>
                  </a:cubicBezTo>
                  <a:cubicBezTo>
                    <a:pt x="6616" y="10909"/>
                    <a:pt x="6427" y="10657"/>
                    <a:pt x="6333" y="10342"/>
                  </a:cubicBezTo>
                  <a:cubicBezTo>
                    <a:pt x="6616" y="10311"/>
                    <a:pt x="6931" y="10279"/>
                    <a:pt x="7215" y="10184"/>
                  </a:cubicBezTo>
                  <a:cubicBezTo>
                    <a:pt x="7467" y="10720"/>
                    <a:pt x="7876" y="10941"/>
                    <a:pt x="8380" y="11130"/>
                  </a:cubicBezTo>
                  <a:cubicBezTo>
                    <a:pt x="8424" y="11156"/>
                    <a:pt x="8474" y="11167"/>
                    <a:pt x="8526" y="11167"/>
                  </a:cubicBezTo>
                  <a:cubicBezTo>
                    <a:pt x="8662" y="11167"/>
                    <a:pt x="8807" y="11086"/>
                    <a:pt x="8853" y="10972"/>
                  </a:cubicBezTo>
                  <a:cubicBezTo>
                    <a:pt x="8947" y="10815"/>
                    <a:pt x="8853" y="10594"/>
                    <a:pt x="8695" y="10500"/>
                  </a:cubicBezTo>
                  <a:cubicBezTo>
                    <a:pt x="8349" y="10374"/>
                    <a:pt x="8065" y="10184"/>
                    <a:pt x="7908" y="9932"/>
                  </a:cubicBezTo>
                  <a:cubicBezTo>
                    <a:pt x="8191" y="9806"/>
                    <a:pt x="8412" y="9649"/>
                    <a:pt x="8664" y="9491"/>
                  </a:cubicBezTo>
                  <a:cubicBezTo>
                    <a:pt x="9105" y="9901"/>
                    <a:pt x="9578" y="9964"/>
                    <a:pt x="10082" y="9995"/>
                  </a:cubicBezTo>
                  <a:lnTo>
                    <a:pt x="10113" y="9995"/>
                  </a:lnTo>
                  <a:cubicBezTo>
                    <a:pt x="10302" y="9995"/>
                    <a:pt x="10428" y="9869"/>
                    <a:pt x="10460" y="9680"/>
                  </a:cubicBezTo>
                  <a:cubicBezTo>
                    <a:pt x="10460" y="9491"/>
                    <a:pt x="10365" y="9334"/>
                    <a:pt x="10145" y="9302"/>
                  </a:cubicBezTo>
                  <a:cubicBezTo>
                    <a:pt x="9767" y="9239"/>
                    <a:pt x="9483" y="9208"/>
                    <a:pt x="9199" y="9019"/>
                  </a:cubicBezTo>
                  <a:cubicBezTo>
                    <a:pt x="9388" y="8830"/>
                    <a:pt x="9609" y="8578"/>
                    <a:pt x="9767" y="8357"/>
                  </a:cubicBezTo>
                  <a:cubicBezTo>
                    <a:pt x="9980" y="8437"/>
                    <a:pt x="10181" y="8466"/>
                    <a:pt x="10384" y="8466"/>
                  </a:cubicBezTo>
                  <a:cubicBezTo>
                    <a:pt x="10660" y="8466"/>
                    <a:pt x="10938" y="8412"/>
                    <a:pt x="11247" y="8357"/>
                  </a:cubicBezTo>
                  <a:cubicBezTo>
                    <a:pt x="11468" y="8294"/>
                    <a:pt x="11531" y="8105"/>
                    <a:pt x="11499" y="7916"/>
                  </a:cubicBezTo>
                  <a:cubicBezTo>
                    <a:pt x="11472" y="7751"/>
                    <a:pt x="11300" y="7658"/>
                    <a:pt x="11131" y="7658"/>
                  </a:cubicBezTo>
                  <a:cubicBezTo>
                    <a:pt x="11107" y="7658"/>
                    <a:pt x="11082" y="7660"/>
                    <a:pt x="11058" y="7664"/>
                  </a:cubicBezTo>
                  <a:cubicBezTo>
                    <a:pt x="10806" y="7748"/>
                    <a:pt x="10596" y="7804"/>
                    <a:pt x="10391" y="7804"/>
                  </a:cubicBezTo>
                  <a:cubicBezTo>
                    <a:pt x="10288" y="7804"/>
                    <a:pt x="10187" y="7790"/>
                    <a:pt x="10082" y="7759"/>
                  </a:cubicBezTo>
                  <a:cubicBezTo>
                    <a:pt x="10208" y="7475"/>
                    <a:pt x="10302" y="7192"/>
                    <a:pt x="10365" y="6939"/>
                  </a:cubicBezTo>
                  <a:lnTo>
                    <a:pt x="10397" y="6939"/>
                  </a:lnTo>
                  <a:cubicBezTo>
                    <a:pt x="10932" y="6939"/>
                    <a:pt x="11342" y="6687"/>
                    <a:pt x="11751" y="6372"/>
                  </a:cubicBezTo>
                  <a:cubicBezTo>
                    <a:pt x="11940" y="6246"/>
                    <a:pt x="11972" y="6057"/>
                    <a:pt x="11846" y="5900"/>
                  </a:cubicBezTo>
                  <a:cubicBezTo>
                    <a:pt x="11789" y="5843"/>
                    <a:pt x="11687" y="5798"/>
                    <a:pt x="11580" y="5798"/>
                  </a:cubicBezTo>
                  <a:cubicBezTo>
                    <a:pt x="11509" y="5798"/>
                    <a:pt x="11436" y="5818"/>
                    <a:pt x="11373" y="5868"/>
                  </a:cubicBezTo>
                  <a:cubicBezTo>
                    <a:pt x="11058" y="6120"/>
                    <a:pt x="10775" y="6278"/>
                    <a:pt x="10460" y="6278"/>
                  </a:cubicBezTo>
                  <a:cubicBezTo>
                    <a:pt x="10460" y="6152"/>
                    <a:pt x="10491" y="5994"/>
                    <a:pt x="10491" y="5868"/>
                  </a:cubicBezTo>
                  <a:cubicBezTo>
                    <a:pt x="10491" y="5711"/>
                    <a:pt x="10491" y="5553"/>
                    <a:pt x="10460" y="5396"/>
                  </a:cubicBezTo>
                  <a:cubicBezTo>
                    <a:pt x="11027" y="5207"/>
                    <a:pt x="11279" y="4860"/>
                    <a:pt x="11594" y="4419"/>
                  </a:cubicBezTo>
                  <a:cubicBezTo>
                    <a:pt x="11720" y="4262"/>
                    <a:pt x="11688" y="4073"/>
                    <a:pt x="11531" y="3947"/>
                  </a:cubicBezTo>
                  <a:cubicBezTo>
                    <a:pt x="11465" y="3894"/>
                    <a:pt x="11394" y="3869"/>
                    <a:pt x="11324" y="3869"/>
                  </a:cubicBezTo>
                  <a:cubicBezTo>
                    <a:pt x="11226" y="3869"/>
                    <a:pt x="11132" y="3918"/>
                    <a:pt x="11058" y="4010"/>
                  </a:cubicBezTo>
                  <a:cubicBezTo>
                    <a:pt x="10838" y="4388"/>
                    <a:pt x="10617" y="4608"/>
                    <a:pt x="10365" y="4734"/>
                  </a:cubicBezTo>
                  <a:cubicBezTo>
                    <a:pt x="10271" y="4451"/>
                    <a:pt x="10176" y="4167"/>
                    <a:pt x="10019" y="3915"/>
                  </a:cubicBezTo>
                  <a:cubicBezTo>
                    <a:pt x="10460" y="3537"/>
                    <a:pt x="10617" y="3127"/>
                    <a:pt x="10775" y="2592"/>
                  </a:cubicBezTo>
                  <a:cubicBezTo>
                    <a:pt x="10806" y="2403"/>
                    <a:pt x="10712" y="2214"/>
                    <a:pt x="10554" y="2182"/>
                  </a:cubicBezTo>
                  <a:cubicBezTo>
                    <a:pt x="10520" y="2171"/>
                    <a:pt x="10485" y="2166"/>
                    <a:pt x="10450" y="2166"/>
                  </a:cubicBezTo>
                  <a:cubicBezTo>
                    <a:pt x="10292" y="2166"/>
                    <a:pt x="10139" y="2274"/>
                    <a:pt x="10113" y="2403"/>
                  </a:cubicBezTo>
                  <a:cubicBezTo>
                    <a:pt x="9987" y="2812"/>
                    <a:pt x="9924" y="3064"/>
                    <a:pt x="9672" y="3316"/>
                  </a:cubicBezTo>
                  <a:cubicBezTo>
                    <a:pt x="9515" y="3064"/>
                    <a:pt x="9325" y="2844"/>
                    <a:pt x="9136" y="2655"/>
                  </a:cubicBezTo>
                  <a:cubicBezTo>
                    <a:pt x="9451" y="2182"/>
                    <a:pt x="9388" y="1710"/>
                    <a:pt x="9357" y="1143"/>
                  </a:cubicBezTo>
                  <a:cubicBezTo>
                    <a:pt x="9357" y="954"/>
                    <a:pt x="9168" y="828"/>
                    <a:pt x="8979" y="828"/>
                  </a:cubicBezTo>
                  <a:cubicBezTo>
                    <a:pt x="8790" y="828"/>
                    <a:pt x="8664" y="1017"/>
                    <a:pt x="8664" y="1237"/>
                  </a:cubicBezTo>
                  <a:cubicBezTo>
                    <a:pt x="8695" y="1647"/>
                    <a:pt x="8695" y="1930"/>
                    <a:pt x="8569" y="2214"/>
                  </a:cubicBezTo>
                  <a:cubicBezTo>
                    <a:pt x="8349" y="2056"/>
                    <a:pt x="8097" y="1899"/>
                    <a:pt x="7813" y="1773"/>
                  </a:cubicBezTo>
                  <a:cubicBezTo>
                    <a:pt x="7939" y="1237"/>
                    <a:pt x="7782" y="796"/>
                    <a:pt x="7561" y="292"/>
                  </a:cubicBezTo>
                  <a:cubicBezTo>
                    <a:pt x="7493" y="178"/>
                    <a:pt x="7375" y="97"/>
                    <a:pt x="7243" y="97"/>
                  </a:cubicBezTo>
                  <a:cubicBezTo>
                    <a:pt x="7193" y="97"/>
                    <a:pt x="7141" y="108"/>
                    <a:pt x="7089" y="134"/>
                  </a:cubicBezTo>
                  <a:cubicBezTo>
                    <a:pt x="6931" y="197"/>
                    <a:pt x="6837" y="386"/>
                    <a:pt x="6931" y="607"/>
                  </a:cubicBezTo>
                  <a:cubicBezTo>
                    <a:pt x="7089" y="954"/>
                    <a:pt x="7215" y="1237"/>
                    <a:pt x="7152" y="1552"/>
                  </a:cubicBezTo>
                  <a:cubicBezTo>
                    <a:pt x="6900" y="1458"/>
                    <a:pt x="6616" y="1426"/>
                    <a:pt x="6301" y="1395"/>
                  </a:cubicBezTo>
                  <a:cubicBezTo>
                    <a:pt x="6206" y="828"/>
                    <a:pt x="5891" y="481"/>
                    <a:pt x="5545" y="71"/>
                  </a:cubicBezTo>
                  <a:cubicBezTo>
                    <a:pt x="5482" y="24"/>
                    <a:pt x="5395" y="1"/>
                    <a:pt x="530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2" name="Google Shape;8092;p88"/>
            <p:cNvSpPr/>
            <p:nvPr/>
          </p:nvSpPr>
          <p:spPr>
            <a:xfrm>
              <a:off x="-22740025" y="3217825"/>
              <a:ext cx="52000" cy="51225"/>
            </a:xfrm>
            <a:custGeom>
              <a:avLst/>
              <a:gdLst/>
              <a:ahLst/>
              <a:cxnLst/>
              <a:rect l="l" t="t" r="r" b="b"/>
              <a:pathLst>
                <a:path w="2080" h="2049" extrusionOk="0">
                  <a:moveTo>
                    <a:pt x="1040" y="0"/>
                  </a:moveTo>
                  <a:cubicBezTo>
                    <a:pt x="441" y="0"/>
                    <a:pt x="0" y="473"/>
                    <a:pt x="0" y="1009"/>
                  </a:cubicBezTo>
                  <a:cubicBezTo>
                    <a:pt x="0" y="1607"/>
                    <a:pt x="473" y="2048"/>
                    <a:pt x="1040" y="2048"/>
                  </a:cubicBezTo>
                  <a:cubicBezTo>
                    <a:pt x="1607" y="2048"/>
                    <a:pt x="2048" y="1576"/>
                    <a:pt x="2048" y="1009"/>
                  </a:cubicBezTo>
                  <a:cubicBezTo>
                    <a:pt x="2080" y="473"/>
                    <a:pt x="1607" y="0"/>
                    <a:pt x="104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3" name="Google Shape;8093;p88"/>
            <p:cNvSpPr/>
            <p:nvPr/>
          </p:nvSpPr>
          <p:spPr>
            <a:xfrm>
              <a:off x="-22705375" y="3321800"/>
              <a:ext cx="17350" cy="18125"/>
            </a:xfrm>
            <a:custGeom>
              <a:avLst/>
              <a:gdLst/>
              <a:ahLst/>
              <a:cxnLst/>
              <a:rect l="l" t="t" r="r" b="b"/>
              <a:pathLst>
                <a:path w="694" h="725" extrusionOk="0">
                  <a:moveTo>
                    <a:pt x="347" y="0"/>
                  </a:moveTo>
                  <a:cubicBezTo>
                    <a:pt x="158" y="0"/>
                    <a:pt x="1" y="158"/>
                    <a:pt x="1" y="347"/>
                  </a:cubicBezTo>
                  <a:cubicBezTo>
                    <a:pt x="1" y="567"/>
                    <a:pt x="158" y="725"/>
                    <a:pt x="347" y="725"/>
                  </a:cubicBezTo>
                  <a:cubicBezTo>
                    <a:pt x="536" y="725"/>
                    <a:pt x="694" y="567"/>
                    <a:pt x="694" y="347"/>
                  </a:cubicBezTo>
                  <a:cubicBezTo>
                    <a:pt x="694"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94" name="Google Shape;8094;p88"/>
          <p:cNvGrpSpPr/>
          <p:nvPr/>
        </p:nvGrpSpPr>
        <p:grpSpPr>
          <a:xfrm>
            <a:off x="5322144" y="1306499"/>
            <a:ext cx="310602" cy="352803"/>
            <a:chOff x="-28069875" y="3175300"/>
            <a:chExt cx="260725" cy="296150"/>
          </a:xfrm>
          <a:solidFill>
            <a:schemeClr val="accent1">
              <a:lumMod val="75000"/>
            </a:schemeClr>
          </a:solidFill>
        </p:grpSpPr>
        <p:sp>
          <p:nvSpPr>
            <p:cNvPr id="8095" name="Google Shape;8095;p88"/>
            <p:cNvSpPr/>
            <p:nvPr/>
          </p:nvSpPr>
          <p:spPr>
            <a:xfrm>
              <a:off x="-28059650" y="3192625"/>
              <a:ext cx="26025" cy="70125"/>
            </a:xfrm>
            <a:custGeom>
              <a:avLst/>
              <a:gdLst/>
              <a:ahLst/>
              <a:cxnLst/>
              <a:rect l="l" t="t" r="r" b="b"/>
              <a:pathLst>
                <a:path w="1041" h="2805" extrusionOk="0">
                  <a:moveTo>
                    <a:pt x="536" y="0"/>
                  </a:moveTo>
                  <a:cubicBezTo>
                    <a:pt x="253" y="0"/>
                    <a:pt x="1" y="252"/>
                    <a:pt x="1" y="536"/>
                  </a:cubicBezTo>
                  <a:lnTo>
                    <a:pt x="1" y="2458"/>
                  </a:lnTo>
                  <a:cubicBezTo>
                    <a:pt x="410" y="2458"/>
                    <a:pt x="757" y="2584"/>
                    <a:pt x="1040" y="2804"/>
                  </a:cubicBezTo>
                  <a:lnTo>
                    <a:pt x="1040" y="536"/>
                  </a:lnTo>
                  <a:cubicBezTo>
                    <a:pt x="1040" y="252"/>
                    <a:pt x="788" y="0"/>
                    <a:pt x="5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6" name="Google Shape;8096;p88"/>
            <p:cNvSpPr/>
            <p:nvPr/>
          </p:nvSpPr>
          <p:spPr>
            <a:xfrm>
              <a:off x="-27843050" y="3192625"/>
              <a:ext cx="26025" cy="69325"/>
            </a:xfrm>
            <a:custGeom>
              <a:avLst/>
              <a:gdLst/>
              <a:ahLst/>
              <a:cxnLst/>
              <a:rect l="l" t="t" r="r" b="b"/>
              <a:pathLst>
                <a:path w="1041" h="2773" extrusionOk="0">
                  <a:moveTo>
                    <a:pt x="536" y="0"/>
                  </a:moveTo>
                  <a:cubicBezTo>
                    <a:pt x="253" y="0"/>
                    <a:pt x="1" y="252"/>
                    <a:pt x="1" y="536"/>
                  </a:cubicBezTo>
                  <a:lnTo>
                    <a:pt x="1" y="2773"/>
                  </a:lnTo>
                  <a:cubicBezTo>
                    <a:pt x="284" y="2584"/>
                    <a:pt x="694" y="2426"/>
                    <a:pt x="1040" y="2426"/>
                  </a:cubicBezTo>
                  <a:lnTo>
                    <a:pt x="1040" y="536"/>
                  </a:lnTo>
                  <a:cubicBezTo>
                    <a:pt x="1040" y="252"/>
                    <a:pt x="788" y="0"/>
                    <a:pt x="5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7" name="Google Shape;8097;p88"/>
            <p:cNvSpPr/>
            <p:nvPr/>
          </p:nvSpPr>
          <p:spPr>
            <a:xfrm>
              <a:off x="-27973000" y="3202075"/>
              <a:ext cx="26000" cy="57525"/>
            </a:xfrm>
            <a:custGeom>
              <a:avLst/>
              <a:gdLst/>
              <a:ahLst/>
              <a:cxnLst/>
              <a:rect l="l" t="t" r="r" b="b"/>
              <a:pathLst>
                <a:path w="1040" h="2301" extrusionOk="0">
                  <a:moveTo>
                    <a:pt x="536" y="0"/>
                  </a:moveTo>
                  <a:cubicBezTo>
                    <a:pt x="252" y="0"/>
                    <a:pt x="0" y="221"/>
                    <a:pt x="0" y="504"/>
                  </a:cubicBezTo>
                  <a:lnTo>
                    <a:pt x="0" y="1954"/>
                  </a:lnTo>
                  <a:cubicBezTo>
                    <a:pt x="410" y="1985"/>
                    <a:pt x="756" y="2080"/>
                    <a:pt x="1040" y="2300"/>
                  </a:cubicBezTo>
                  <a:lnTo>
                    <a:pt x="1040" y="504"/>
                  </a:lnTo>
                  <a:cubicBezTo>
                    <a:pt x="1040" y="221"/>
                    <a:pt x="788" y="0"/>
                    <a:pt x="5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8" name="Google Shape;8098;p88"/>
            <p:cNvSpPr/>
            <p:nvPr/>
          </p:nvSpPr>
          <p:spPr>
            <a:xfrm>
              <a:off x="-27929675" y="3202075"/>
              <a:ext cx="26000" cy="57525"/>
            </a:xfrm>
            <a:custGeom>
              <a:avLst/>
              <a:gdLst/>
              <a:ahLst/>
              <a:cxnLst/>
              <a:rect l="l" t="t" r="r" b="b"/>
              <a:pathLst>
                <a:path w="1040" h="2301" extrusionOk="0">
                  <a:moveTo>
                    <a:pt x="536" y="0"/>
                  </a:moveTo>
                  <a:cubicBezTo>
                    <a:pt x="252" y="0"/>
                    <a:pt x="0" y="221"/>
                    <a:pt x="0" y="504"/>
                  </a:cubicBezTo>
                  <a:lnTo>
                    <a:pt x="0" y="2300"/>
                  </a:lnTo>
                  <a:cubicBezTo>
                    <a:pt x="315" y="2111"/>
                    <a:pt x="693" y="1985"/>
                    <a:pt x="1040" y="1954"/>
                  </a:cubicBezTo>
                  <a:lnTo>
                    <a:pt x="1040" y="504"/>
                  </a:lnTo>
                  <a:cubicBezTo>
                    <a:pt x="1040" y="221"/>
                    <a:pt x="788" y="0"/>
                    <a:pt x="5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9" name="Google Shape;8099;p88"/>
            <p:cNvSpPr/>
            <p:nvPr/>
          </p:nvSpPr>
          <p:spPr>
            <a:xfrm>
              <a:off x="-28016325" y="3175300"/>
              <a:ext cx="26025" cy="91375"/>
            </a:xfrm>
            <a:custGeom>
              <a:avLst/>
              <a:gdLst/>
              <a:ahLst/>
              <a:cxnLst/>
              <a:rect l="l" t="t" r="r" b="b"/>
              <a:pathLst>
                <a:path w="1041" h="3655" extrusionOk="0">
                  <a:moveTo>
                    <a:pt x="536" y="0"/>
                  </a:moveTo>
                  <a:cubicBezTo>
                    <a:pt x="253" y="0"/>
                    <a:pt x="1" y="221"/>
                    <a:pt x="1" y="504"/>
                  </a:cubicBezTo>
                  <a:lnTo>
                    <a:pt x="1" y="3655"/>
                  </a:lnTo>
                  <a:cubicBezTo>
                    <a:pt x="1" y="3655"/>
                    <a:pt x="1" y="3623"/>
                    <a:pt x="64" y="3623"/>
                  </a:cubicBezTo>
                  <a:cubicBezTo>
                    <a:pt x="284" y="3371"/>
                    <a:pt x="631" y="3182"/>
                    <a:pt x="1040" y="3056"/>
                  </a:cubicBezTo>
                  <a:lnTo>
                    <a:pt x="1040" y="504"/>
                  </a:lnTo>
                  <a:cubicBezTo>
                    <a:pt x="1040" y="221"/>
                    <a:pt x="788" y="0"/>
                    <a:pt x="5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0" name="Google Shape;8100;p88"/>
            <p:cNvSpPr/>
            <p:nvPr/>
          </p:nvSpPr>
          <p:spPr>
            <a:xfrm>
              <a:off x="-27886375" y="3176075"/>
              <a:ext cx="26025" cy="91400"/>
            </a:xfrm>
            <a:custGeom>
              <a:avLst/>
              <a:gdLst/>
              <a:ahLst/>
              <a:cxnLst/>
              <a:rect l="l" t="t" r="r" b="b"/>
              <a:pathLst>
                <a:path w="1041" h="3656" extrusionOk="0">
                  <a:moveTo>
                    <a:pt x="536" y="1"/>
                  </a:moveTo>
                  <a:cubicBezTo>
                    <a:pt x="253" y="1"/>
                    <a:pt x="1" y="221"/>
                    <a:pt x="1" y="505"/>
                  </a:cubicBezTo>
                  <a:lnTo>
                    <a:pt x="1" y="3088"/>
                  </a:lnTo>
                  <a:cubicBezTo>
                    <a:pt x="379" y="3151"/>
                    <a:pt x="726" y="3340"/>
                    <a:pt x="1041" y="3655"/>
                  </a:cubicBezTo>
                  <a:lnTo>
                    <a:pt x="1041" y="505"/>
                  </a:lnTo>
                  <a:cubicBezTo>
                    <a:pt x="1041" y="253"/>
                    <a:pt x="789" y="1"/>
                    <a:pt x="53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1" name="Google Shape;8101;p88"/>
            <p:cNvSpPr/>
            <p:nvPr/>
          </p:nvSpPr>
          <p:spPr>
            <a:xfrm>
              <a:off x="-28017900" y="3269025"/>
              <a:ext cx="161475" cy="133125"/>
            </a:xfrm>
            <a:custGeom>
              <a:avLst/>
              <a:gdLst/>
              <a:ahLst/>
              <a:cxnLst/>
              <a:rect l="l" t="t" r="r" b="b"/>
              <a:pathLst>
                <a:path w="6459" h="5325" extrusionOk="0">
                  <a:moveTo>
                    <a:pt x="1733" y="0"/>
                  </a:moveTo>
                  <a:cubicBezTo>
                    <a:pt x="1355" y="0"/>
                    <a:pt x="946" y="158"/>
                    <a:pt x="662" y="410"/>
                  </a:cubicBezTo>
                  <a:cubicBezTo>
                    <a:pt x="64" y="882"/>
                    <a:pt x="1" y="1639"/>
                    <a:pt x="347" y="2237"/>
                  </a:cubicBezTo>
                  <a:cubicBezTo>
                    <a:pt x="1324" y="2458"/>
                    <a:pt x="2048" y="3340"/>
                    <a:pt x="2174" y="4348"/>
                  </a:cubicBezTo>
                  <a:lnTo>
                    <a:pt x="3214" y="5325"/>
                  </a:lnTo>
                  <a:lnTo>
                    <a:pt x="4285" y="4348"/>
                  </a:lnTo>
                  <a:cubicBezTo>
                    <a:pt x="4380" y="3340"/>
                    <a:pt x="5073" y="2521"/>
                    <a:pt x="6113" y="2237"/>
                  </a:cubicBezTo>
                  <a:cubicBezTo>
                    <a:pt x="6459" y="1639"/>
                    <a:pt x="6333" y="882"/>
                    <a:pt x="5860" y="410"/>
                  </a:cubicBezTo>
                  <a:cubicBezTo>
                    <a:pt x="5577" y="158"/>
                    <a:pt x="5199" y="0"/>
                    <a:pt x="4789" y="0"/>
                  </a:cubicBezTo>
                  <a:cubicBezTo>
                    <a:pt x="4411" y="0"/>
                    <a:pt x="4002" y="158"/>
                    <a:pt x="3750" y="410"/>
                  </a:cubicBezTo>
                  <a:lnTo>
                    <a:pt x="3277" y="882"/>
                  </a:lnTo>
                  <a:lnTo>
                    <a:pt x="2805" y="410"/>
                  </a:lnTo>
                  <a:cubicBezTo>
                    <a:pt x="2521" y="158"/>
                    <a:pt x="2143" y="0"/>
                    <a:pt x="173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2" name="Google Shape;8102;p88"/>
            <p:cNvSpPr/>
            <p:nvPr/>
          </p:nvSpPr>
          <p:spPr>
            <a:xfrm>
              <a:off x="-27930475" y="3269800"/>
              <a:ext cx="121325" cy="201650"/>
            </a:xfrm>
            <a:custGeom>
              <a:avLst/>
              <a:gdLst/>
              <a:ahLst/>
              <a:cxnLst/>
              <a:rect l="l" t="t" r="r" b="b"/>
              <a:pathLst>
                <a:path w="4853" h="8066" extrusionOk="0">
                  <a:moveTo>
                    <a:pt x="4506" y="1"/>
                  </a:moveTo>
                  <a:cubicBezTo>
                    <a:pt x="3876" y="1"/>
                    <a:pt x="3403" y="505"/>
                    <a:pt x="3403" y="1198"/>
                  </a:cubicBezTo>
                  <a:lnTo>
                    <a:pt x="3403" y="2395"/>
                  </a:lnTo>
                  <a:cubicBezTo>
                    <a:pt x="3403" y="2584"/>
                    <a:pt x="3246" y="2742"/>
                    <a:pt x="3025" y="2742"/>
                  </a:cubicBezTo>
                  <a:cubicBezTo>
                    <a:pt x="2679" y="2742"/>
                    <a:pt x="2363" y="2868"/>
                    <a:pt x="2080" y="3025"/>
                  </a:cubicBezTo>
                  <a:cubicBezTo>
                    <a:pt x="1702" y="3372"/>
                    <a:pt x="1418" y="3939"/>
                    <a:pt x="1418" y="4474"/>
                  </a:cubicBezTo>
                  <a:lnTo>
                    <a:pt x="1418" y="5231"/>
                  </a:lnTo>
                  <a:cubicBezTo>
                    <a:pt x="1418" y="5420"/>
                    <a:pt x="1261" y="5577"/>
                    <a:pt x="1072" y="5577"/>
                  </a:cubicBezTo>
                  <a:cubicBezTo>
                    <a:pt x="883" y="5577"/>
                    <a:pt x="725" y="5420"/>
                    <a:pt x="725" y="5231"/>
                  </a:cubicBezTo>
                  <a:lnTo>
                    <a:pt x="1" y="5892"/>
                  </a:lnTo>
                  <a:lnTo>
                    <a:pt x="1" y="8066"/>
                  </a:lnTo>
                  <a:lnTo>
                    <a:pt x="3813" y="8066"/>
                  </a:lnTo>
                  <a:cubicBezTo>
                    <a:pt x="4033" y="8066"/>
                    <a:pt x="4191" y="7908"/>
                    <a:pt x="4191" y="7719"/>
                  </a:cubicBezTo>
                  <a:cubicBezTo>
                    <a:pt x="4191" y="7530"/>
                    <a:pt x="4033" y="7373"/>
                    <a:pt x="3813" y="7373"/>
                  </a:cubicBezTo>
                  <a:lnTo>
                    <a:pt x="3466" y="7373"/>
                  </a:lnTo>
                  <a:lnTo>
                    <a:pt x="3466" y="6270"/>
                  </a:lnTo>
                  <a:cubicBezTo>
                    <a:pt x="3466" y="6176"/>
                    <a:pt x="3498" y="6050"/>
                    <a:pt x="3592" y="6018"/>
                  </a:cubicBezTo>
                  <a:lnTo>
                    <a:pt x="4128" y="5420"/>
                  </a:lnTo>
                  <a:cubicBezTo>
                    <a:pt x="4600" y="4947"/>
                    <a:pt x="4852" y="4380"/>
                    <a:pt x="4852" y="3687"/>
                  </a:cubicBezTo>
                  <a:lnTo>
                    <a:pt x="4852" y="347"/>
                  </a:lnTo>
                  <a:cubicBezTo>
                    <a:pt x="4852" y="158"/>
                    <a:pt x="4695" y="1"/>
                    <a:pt x="450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3" name="Google Shape;8103;p88"/>
            <p:cNvSpPr/>
            <p:nvPr/>
          </p:nvSpPr>
          <p:spPr>
            <a:xfrm>
              <a:off x="-28069875" y="3271375"/>
              <a:ext cx="122875" cy="200075"/>
            </a:xfrm>
            <a:custGeom>
              <a:avLst/>
              <a:gdLst/>
              <a:ahLst/>
              <a:cxnLst/>
              <a:rect l="l" t="t" r="r" b="b"/>
              <a:pathLst>
                <a:path w="4915" h="8003" extrusionOk="0">
                  <a:moveTo>
                    <a:pt x="347" y="1"/>
                  </a:moveTo>
                  <a:cubicBezTo>
                    <a:pt x="158" y="1"/>
                    <a:pt x="0" y="158"/>
                    <a:pt x="0" y="379"/>
                  </a:cubicBezTo>
                  <a:lnTo>
                    <a:pt x="0" y="3718"/>
                  </a:lnTo>
                  <a:cubicBezTo>
                    <a:pt x="0" y="4348"/>
                    <a:pt x="221" y="4979"/>
                    <a:pt x="693" y="5451"/>
                  </a:cubicBezTo>
                  <a:lnTo>
                    <a:pt x="1323" y="5955"/>
                  </a:lnTo>
                  <a:cubicBezTo>
                    <a:pt x="1418" y="6018"/>
                    <a:pt x="1449" y="6113"/>
                    <a:pt x="1449" y="6207"/>
                  </a:cubicBezTo>
                  <a:lnTo>
                    <a:pt x="1449" y="7310"/>
                  </a:lnTo>
                  <a:lnTo>
                    <a:pt x="1103" y="7310"/>
                  </a:lnTo>
                  <a:cubicBezTo>
                    <a:pt x="882" y="7310"/>
                    <a:pt x="725" y="7467"/>
                    <a:pt x="725" y="7656"/>
                  </a:cubicBezTo>
                  <a:cubicBezTo>
                    <a:pt x="725" y="7845"/>
                    <a:pt x="882" y="8003"/>
                    <a:pt x="1103" y="8003"/>
                  </a:cubicBezTo>
                  <a:lnTo>
                    <a:pt x="4915" y="8003"/>
                  </a:lnTo>
                  <a:lnTo>
                    <a:pt x="4915" y="5829"/>
                  </a:lnTo>
                  <a:lnTo>
                    <a:pt x="4190" y="5168"/>
                  </a:lnTo>
                  <a:cubicBezTo>
                    <a:pt x="4190" y="5357"/>
                    <a:pt x="4033" y="5514"/>
                    <a:pt x="3844" y="5514"/>
                  </a:cubicBezTo>
                  <a:cubicBezTo>
                    <a:pt x="3655" y="5514"/>
                    <a:pt x="3497" y="5357"/>
                    <a:pt x="3497" y="5168"/>
                  </a:cubicBezTo>
                  <a:lnTo>
                    <a:pt x="3497" y="4411"/>
                  </a:lnTo>
                  <a:cubicBezTo>
                    <a:pt x="3497" y="3876"/>
                    <a:pt x="3214" y="3372"/>
                    <a:pt x="2741" y="3057"/>
                  </a:cubicBezTo>
                  <a:cubicBezTo>
                    <a:pt x="2458" y="2899"/>
                    <a:pt x="2143" y="2773"/>
                    <a:pt x="1796" y="2773"/>
                  </a:cubicBezTo>
                  <a:cubicBezTo>
                    <a:pt x="1607" y="2773"/>
                    <a:pt x="1449" y="2616"/>
                    <a:pt x="1449" y="2427"/>
                  </a:cubicBezTo>
                  <a:lnTo>
                    <a:pt x="1449" y="1229"/>
                  </a:lnTo>
                  <a:cubicBezTo>
                    <a:pt x="1449" y="473"/>
                    <a:pt x="945"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04" name="Google Shape;8104;p88"/>
          <p:cNvSpPr/>
          <p:nvPr/>
        </p:nvSpPr>
        <p:spPr>
          <a:xfrm>
            <a:off x="5301578" y="1764235"/>
            <a:ext cx="352803" cy="350719"/>
          </a:xfrm>
          <a:custGeom>
            <a:avLst/>
            <a:gdLst/>
            <a:ahLst/>
            <a:cxnLst/>
            <a:rect l="l" t="t" r="r" b="b"/>
            <a:pathLst>
              <a:path w="11846" h="11776" extrusionOk="0">
                <a:moveTo>
                  <a:pt x="9074" y="2261"/>
                </a:moveTo>
                <a:lnTo>
                  <a:pt x="9546" y="2733"/>
                </a:lnTo>
                <a:lnTo>
                  <a:pt x="9011" y="3300"/>
                </a:lnTo>
                <a:lnTo>
                  <a:pt x="8538" y="2828"/>
                </a:lnTo>
                <a:lnTo>
                  <a:pt x="9074" y="2261"/>
                </a:lnTo>
                <a:close/>
                <a:moveTo>
                  <a:pt x="6333" y="3489"/>
                </a:moveTo>
                <a:lnTo>
                  <a:pt x="8286" y="5474"/>
                </a:lnTo>
                <a:lnTo>
                  <a:pt x="7782" y="5978"/>
                </a:lnTo>
                <a:lnTo>
                  <a:pt x="7026" y="5222"/>
                </a:lnTo>
                <a:cubicBezTo>
                  <a:pt x="6963" y="5159"/>
                  <a:pt x="6876" y="5128"/>
                  <a:pt x="6789" y="5128"/>
                </a:cubicBezTo>
                <a:cubicBezTo>
                  <a:pt x="6703" y="5128"/>
                  <a:pt x="6616" y="5159"/>
                  <a:pt x="6553" y="5222"/>
                </a:cubicBezTo>
                <a:cubicBezTo>
                  <a:pt x="6427" y="5348"/>
                  <a:pt x="6427" y="5569"/>
                  <a:pt x="6553" y="5695"/>
                </a:cubicBezTo>
                <a:lnTo>
                  <a:pt x="7309" y="6451"/>
                </a:lnTo>
                <a:lnTo>
                  <a:pt x="6837" y="6924"/>
                </a:lnTo>
                <a:lnTo>
                  <a:pt x="4883" y="4939"/>
                </a:lnTo>
                <a:lnTo>
                  <a:pt x="6333" y="3489"/>
                </a:lnTo>
                <a:close/>
                <a:moveTo>
                  <a:pt x="2647" y="8688"/>
                </a:moveTo>
                <a:lnTo>
                  <a:pt x="3119" y="9160"/>
                </a:lnTo>
                <a:lnTo>
                  <a:pt x="2899" y="9412"/>
                </a:lnTo>
                <a:cubicBezTo>
                  <a:pt x="2836" y="9460"/>
                  <a:pt x="2749" y="9483"/>
                  <a:pt x="2662" y="9483"/>
                </a:cubicBezTo>
                <a:cubicBezTo>
                  <a:pt x="2576" y="9483"/>
                  <a:pt x="2489" y="9460"/>
                  <a:pt x="2426" y="9412"/>
                </a:cubicBezTo>
                <a:cubicBezTo>
                  <a:pt x="2300" y="9286"/>
                  <a:pt x="2300" y="9034"/>
                  <a:pt x="2426" y="8940"/>
                </a:cubicBezTo>
                <a:lnTo>
                  <a:pt x="2647" y="8688"/>
                </a:lnTo>
                <a:close/>
                <a:moveTo>
                  <a:pt x="9294" y="0"/>
                </a:moveTo>
                <a:cubicBezTo>
                  <a:pt x="9026" y="0"/>
                  <a:pt x="8758" y="103"/>
                  <a:pt x="8569" y="308"/>
                </a:cubicBezTo>
                <a:cubicBezTo>
                  <a:pt x="8160" y="686"/>
                  <a:pt x="8097" y="1410"/>
                  <a:pt x="8538" y="1820"/>
                </a:cubicBezTo>
                <a:lnTo>
                  <a:pt x="8065" y="2292"/>
                </a:lnTo>
                <a:lnTo>
                  <a:pt x="7089" y="1316"/>
                </a:lnTo>
                <a:cubicBezTo>
                  <a:pt x="6884" y="1127"/>
                  <a:pt x="6616" y="1032"/>
                  <a:pt x="6348" y="1032"/>
                </a:cubicBezTo>
                <a:cubicBezTo>
                  <a:pt x="6081" y="1032"/>
                  <a:pt x="5813" y="1127"/>
                  <a:pt x="5608" y="1316"/>
                </a:cubicBezTo>
                <a:cubicBezTo>
                  <a:pt x="5230" y="1725"/>
                  <a:pt x="5230" y="2387"/>
                  <a:pt x="5608" y="2765"/>
                </a:cubicBezTo>
                <a:lnTo>
                  <a:pt x="5860" y="3017"/>
                </a:lnTo>
                <a:lnTo>
                  <a:pt x="2678" y="6199"/>
                </a:lnTo>
                <a:cubicBezTo>
                  <a:pt x="2142" y="6734"/>
                  <a:pt x="2048" y="7428"/>
                  <a:pt x="2268" y="8058"/>
                </a:cubicBezTo>
                <a:lnTo>
                  <a:pt x="1922" y="8404"/>
                </a:lnTo>
                <a:cubicBezTo>
                  <a:pt x="1607" y="8719"/>
                  <a:pt x="1512" y="9192"/>
                  <a:pt x="1733" y="9601"/>
                </a:cubicBezTo>
                <a:lnTo>
                  <a:pt x="95" y="11208"/>
                </a:lnTo>
                <a:cubicBezTo>
                  <a:pt x="0" y="11334"/>
                  <a:pt x="0" y="11555"/>
                  <a:pt x="95" y="11681"/>
                </a:cubicBezTo>
                <a:cubicBezTo>
                  <a:pt x="158" y="11744"/>
                  <a:pt x="252" y="11775"/>
                  <a:pt x="343" y="11775"/>
                </a:cubicBezTo>
                <a:cubicBezTo>
                  <a:pt x="433" y="11775"/>
                  <a:pt x="520" y="11744"/>
                  <a:pt x="567" y="11681"/>
                </a:cubicBezTo>
                <a:lnTo>
                  <a:pt x="2174" y="10074"/>
                </a:lnTo>
                <a:cubicBezTo>
                  <a:pt x="2318" y="10136"/>
                  <a:pt x="2465" y="10164"/>
                  <a:pt x="2609" y="10164"/>
                </a:cubicBezTo>
                <a:cubicBezTo>
                  <a:pt x="2904" y="10164"/>
                  <a:pt x="3180" y="10044"/>
                  <a:pt x="3371" y="9853"/>
                </a:cubicBezTo>
                <a:lnTo>
                  <a:pt x="3718" y="9507"/>
                </a:lnTo>
                <a:cubicBezTo>
                  <a:pt x="3930" y="9598"/>
                  <a:pt x="4148" y="9640"/>
                  <a:pt x="4363" y="9640"/>
                </a:cubicBezTo>
                <a:cubicBezTo>
                  <a:pt x="4818" y="9640"/>
                  <a:pt x="5255" y="9450"/>
                  <a:pt x="5576" y="9129"/>
                </a:cubicBezTo>
                <a:lnTo>
                  <a:pt x="5797" y="8877"/>
                </a:lnTo>
                <a:lnTo>
                  <a:pt x="4820" y="7900"/>
                </a:lnTo>
                <a:cubicBezTo>
                  <a:pt x="4694" y="7774"/>
                  <a:pt x="4694" y="7554"/>
                  <a:pt x="4820" y="7428"/>
                </a:cubicBezTo>
                <a:cubicBezTo>
                  <a:pt x="4883" y="7365"/>
                  <a:pt x="4970" y="7333"/>
                  <a:pt x="5057" y="7333"/>
                </a:cubicBezTo>
                <a:cubicBezTo>
                  <a:pt x="5143" y="7333"/>
                  <a:pt x="5230" y="7365"/>
                  <a:pt x="5293" y="7428"/>
                </a:cubicBezTo>
                <a:lnTo>
                  <a:pt x="6270" y="8404"/>
                </a:lnTo>
                <a:lnTo>
                  <a:pt x="8727" y="5978"/>
                </a:lnTo>
                <a:lnTo>
                  <a:pt x="8948" y="6199"/>
                </a:lnTo>
                <a:cubicBezTo>
                  <a:pt x="9152" y="6404"/>
                  <a:pt x="9420" y="6506"/>
                  <a:pt x="9688" y="6506"/>
                </a:cubicBezTo>
                <a:cubicBezTo>
                  <a:pt x="9956" y="6506"/>
                  <a:pt x="10223" y="6404"/>
                  <a:pt x="10428" y="6199"/>
                </a:cubicBezTo>
                <a:cubicBezTo>
                  <a:pt x="10806" y="5821"/>
                  <a:pt x="10806" y="5159"/>
                  <a:pt x="10428" y="4750"/>
                </a:cubicBezTo>
                <a:lnTo>
                  <a:pt x="9420" y="3773"/>
                </a:lnTo>
                <a:lnTo>
                  <a:pt x="9987" y="3206"/>
                </a:lnTo>
                <a:cubicBezTo>
                  <a:pt x="10176" y="3411"/>
                  <a:pt x="10444" y="3513"/>
                  <a:pt x="10712" y="3513"/>
                </a:cubicBezTo>
                <a:cubicBezTo>
                  <a:pt x="10980" y="3513"/>
                  <a:pt x="11247" y="3411"/>
                  <a:pt x="11436" y="3206"/>
                </a:cubicBezTo>
                <a:cubicBezTo>
                  <a:pt x="11846" y="2828"/>
                  <a:pt x="11846" y="2166"/>
                  <a:pt x="11436" y="1757"/>
                </a:cubicBezTo>
                <a:lnTo>
                  <a:pt x="10019" y="308"/>
                </a:lnTo>
                <a:cubicBezTo>
                  <a:pt x="9830" y="103"/>
                  <a:pt x="9562" y="0"/>
                  <a:pt x="9294"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105" name="Google Shape;8105;p88"/>
          <p:cNvGrpSpPr/>
          <p:nvPr/>
        </p:nvGrpSpPr>
        <p:grpSpPr>
          <a:xfrm>
            <a:off x="5363423" y="2213733"/>
            <a:ext cx="228045" cy="351880"/>
            <a:chOff x="-28032075" y="3916450"/>
            <a:chExt cx="191425" cy="295375"/>
          </a:xfrm>
          <a:solidFill>
            <a:schemeClr val="accent1">
              <a:lumMod val="75000"/>
            </a:schemeClr>
          </a:solidFill>
        </p:grpSpPr>
        <p:sp>
          <p:nvSpPr>
            <p:cNvPr id="8106" name="Google Shape;8106;p88"/>
            <p:cNvSpPr/>
            <p:nvPr/>
          </p:nvSpPr>
          <p:spPr>
            <a:xfrm>
              <a:off x="-27996625" y="3916450"/>
              <a:ext cx="120525" cy="51225"/>
            </a:xfrm>
            <a:custGeom>
              <a:avLst/>
              <a:gdLst/>
              <a:ahLst/>
              <a:cxnLst/>
              <a:rect l="l" t="t" r="r" b="b"/>
              <a:pathLst>
                <a:path w="4821" h="2049" extrusionOk="0">
                  <a:moveTo>
                    <a:pt x="1040" y="0"/>
                  </a:moveTo>
                  <a:cubicBezTo>
                    <a:pt x="441" y="0"/>
                    <a:pt x="0" y="473"/>
                    <a:pt x="0" y="1040"/>
                  </a:cubicBezTo>
                  <a:cubicBezTo>
                    <a:pt x="0" y="1607"/>
                    <a:pt x="473" y="2048"/>
                    <a:pt x="1040" y="2048"/>
                  </a:cubicBezTo>
                  <a:lnTo>
                    <a:pt x="3781" y="2048"/>
                  </a:lnTo>
                  <a:cubicBezTo>
                    <a:pt x="4379" y="2048"/>
                    <a:pt x="4820" y="1575"/>
                    <a:pt x="4820" y="1040"/>
                  </a:cubicBezTo>
                  <a:cubicBezTo>
                    <a:pt x="4820" y="441"/>
                    <a:pt x="4348" y="0"/>
                    <a:pt x="378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7" name="Google Shape;8107;p88"/>
            <p:cNvSpPr/>
            <p:nvPr/>
          </p:nvSpPr>
          <p:spPr>
            <a:xfrm>
              <a:off x="-28032075" y="4089975"/>
              <a:ext cx="191425" cy="121850"/>
            </a:xfrm>
            <a:custGeom>
              <a:avLst/>
              <a:gdLst/>
              <a:ahLst/>
              <a:cxnLst/>
              <a:rect l="l" t="t" r="r" b="b"/>
              <a:pathLst>
                <a:path w="7657" h="4874" extrusionOk="0">
                  <a:moveTo>
                    <a:pt x="1733" y="715"/>
                  </a:moveTo>
                  <a:cubicBezTo>
                    <a:pt x="1954" y="715"/>
                    <a:pt x="2111" y="872"/>
                    <a:pt x="2111" y="1061"/>
                  </a:cubicBezTo>
                  <a:cubicBezTo>
                    <a:pt x="2111" y="1250"/>
                    <a:pt x="1954" y="1408"/>
                    <a:pt x="1733" y="1408"/>
                  </a:cubicBezTo>
                  <a:cubicBezTo>
                    <a:pt x="1544" y="1408"/>
                    <a:pt x="1387" y="1250"/>
                    <a:pt x="1387" y="1061"/>
                  </a:cubicBezTo>
                  <a:cubicBezTo>
                    <a:pt x="1418" y="872"/>
                    <a:pt x="1576" y="715"/>
                    <a:pt x="1733" y="715"/>
                  </a:cubicBezTo>
                  <a:close/>
                  <a:moveTo>
                    <a:pt x="3151" y="1376"/>
                  </a:moveTo>
                  <a:cubicBezTo>
                    <a:pt x="3372" y="1376"/>
                    <a:pt x="3529" y="1534"/>
                    <a:pt x="3529" y="1723"/>
                  </a:cubicBezTo>
                  <a:cubicBezTo>
                    <a:pt x="3529" y="1912"/>
                    <a:pt x="3372" y="2070"/>
                    <a:pt x="3151" y="2070"/>
                  </a:cubicBezTo>
                  <a:cubicBezTo>
                    <a:pt x="2962" y="2070"/>
                    <a:pt x="2804" y="1912"/>
                    <a:pt x="2804" y="1723"/>
                  </a:cubicBezTo>
                  <a:cubicBezTo>
                    <a:pt x="2804" y="1534"/>
                    <a:pt x="2962" y="1376"/>
                    <a:pt x="3151" y="1376"/>
                  </a:cubicBezTo>
                  <a:close/>
                  <a:moveTo>
                    <a:pt x="5199" y="2070"/>
                  </a:moveTo>
                  <a:cubicBezTo>
                    <a:pt x="5419" y="2070"/>
                    <a:pt x="5577" y="2227"/>
                    <a:pt x="5577" y="2448"/>
                  </a:cubicBezTo>
                  <a:cubicBezTo>
                    <a:pt x="5577" y="2637"/>
                    <a:pt x="5419" y="2794"/>
                    <a:pt x="5199" y="2794"/>
                  </a:cubicBezTo>
                  <a:cubicBezTo>
                    <a:pt x="5010" y="2794"/>
                    <a:pt x="4852" y="2637"/>
                    <a:pt x="4852" y="2448"/>
                  </a:cubicBezTo>
                  <a:cubicBezTo>
                    <a:pt x="4884" y="2227"/>
                    <a:pt x="5041" y="2070"/>
                    <a:pt x="5199" y="2070"/>
                  </a:cubicBezTo>
                  <a:close/>
                  <a:moveTo>
                    <a:pt x="3151" y="2794"/>
                  </a:moveTo>
                  <a:cubicBezTo>
                    <a:pt x="3372" y="2794"/>
                    <a:pt x="3529" y="2952"/>
                    <a:pt x="3529" y="3141"/>
                  </a:cubicBezTo>
                  <a:cubicBezTo>
                    <a:pt x="3529" y="3330"/>
                    <a:pt x="3372" y="3487"/>
                    <a:pt x="3151" y="3487"/>
                  </a:cubicBezTo>
                  <a:cubicBezTo>
                    <a:pt x="2962" y="3487"/>
                    <a:pt x="2804" y="3330"/>
                    <a:pt x="2804" y="3141"/>
                  </a:cubicBezTo>
                  <a:cubicBezTo>
                    <a:pt x="2804" y="2952"/>
                    <a:pt x="2962" y="2794"/>
                    <a:pt x="3151" y="2794"/>
                  </a:cubicBezTo>
                  <a:close/>
                  <a:moveTo>
                    <a:pt x="1748" y="1"/>
                  </a:moveTo>
                  <a:cubicBezTo>
                    <a:pt x="1181" y="1"/>
                    <a:pt x="615" y="166"/>
                    <a:pt x="63" y="494"/>
                  </a:cubicBezTo>
                  <a:cubicBezTo>
                    <a:pt x="63" y="715"/>
                    <a:pt x="0" y="872"/>
                    <a:pt x="0" y="1061"/>
                  </a:cubicBezTo>
                  <a:cubicBezTo>
                    <a:pt x="0" y="2196"/>
                    <a:pt x="536" y="3298"/>
                    <a:pt x="1418" y="4023"/>
                  </a:cubicBezTo>
                  <a:cubicBezTo>
                    <a:pt x="2111" y="4558"/>
                    <a:pt x="2962" y="4874"/>
                    <a:pt x="3844" y="4874"/>
                  </a:cubicBezTo>
                  <a:cubicBezTo>
                    <a:pt x="4096" y="4874"/>
                    <a:pt x="4380" y="4842"/>
                    <a:pt x="4663" y="4811"/>
                  </a:cubicBezTo>
                  <a:cubicBezTo>
                    <a:pt x="6144" y="4495"/>
                    <a:pt x="7341" y="3267"/>
                    <a:pt x="7625" y="1723"/>
                  </a:cubicBezTo>
                  <a:cubicBezTo>
                    <a:pt x="7656" y="1439"/>
                    <a:pt x="7656" y="1219"/>
                    <a:pt x="7656" y="935"/>
                  </a:cubicBezTo>
                  <a:lnTo>
                    <a:pt x="7656" y="935"/>
                  </a:lnTo>
                  <a:cubicBezTo>
                    <a:pt x="7033" y="1235"/>
                    <a:pt x="6444" y="1354"/>
                    <a:pt x="5904" y="1354"/>
                  </a:cubicBezTo>
                  <a:cubicBezTo>
                    <a:pt x="4969" y="1354"/>
                    <a:pt x="4183" y="1000"/>
                    <a:pt x="3624" y="620"/>
                  </a:cubicBezTo>
                  <a:cubicBezTo>
                    <a:pt x="3010" y="206"/>
                    <a:pt x="2378" y="1"/>
                    <a:pt x="17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8" name="Google Shape;8108;p88"/>
            <p:cNvSpPr/>
            <p:nvPr/>
          </p:nvSpPr>
          <p:spPr>
            <a:xfrm>
              <a:off x="-28024975" y="3985750"/>
              <a:ext cx="181950" cy="121975"/>
            </a:xfrm>
            <a:custGeom>
              <a:avLst/>
              <a:gdLst/>
              <a:ahLst/>
              <a:cxnLst/>
              <a:rect l="l" t="t" r="r" b="b"/>
              <a:pathLst>
                <a:path w="7278" h="4879" extrusionOk="0">
                  <a:moveTo>
                    <a:pt x="1827" y="1"/>
                  </a:moveTo>
                  <a:lnTo>
                    <a:pt x="1827" y="1639"/>
                  </a:lnTo>
                  <a:cubicBezTo>
                    <a:pt x="1827" y="1765"/>
                    <a:pt x="1733" y="1891"/>
                    <a:pt x="1607" y="1922"/>
                  </a:cubicBezTo>
                  <a:cubicBezTo>
                    <a:pt x="914" y="2363"/>
                    <a:pt x="315" y="3025"/>
                    <a:pt x="0" y="3813"/>
                  </a:cubicBezTo>
                  <a:cubicBezTo>
                    <a:pt x="492" y="3611"/>
                    <a:pt x="988" y="3505"/>
                    <a:pt x="1488" y="3505"/>
                  </a:cubicBezTo>
                  <a:cubicBezTo>
                    <a:pt x="2237" y="3505"/>
                    <a:pt x="2993" y="3743"/>
                    <a:pt x="3749" y="4254"/>
                  </a:cubicBezTo>
                  <a:cubicBezTo>
                    <a:pt x="4370" y="4673"/>
                    <a:pt x="5000" y="4878"/>
                    <a:pt x="5629" y="4878"/>
                  </a:cubicBezTo>
                  <a:cubicBezTo>
                    <a:pt x="6181" y="4878"/>
                    <a:pt x="6733" y="4721"/>
                    <a:pt x="7278" y="4411"/>
                  </a:cubicBezTo>
                  <a:cubicBezTo>
                    <a:pt x="7057" y="3372"/>
                    <a:pt x="6427" y="2427"/>
                    <a:pt x="5450" y="1922"/>
                  </a:cubicBezTo>
                  <a:cubicBezTo>
                    <a:pt x="5356" y="1859"/>
                    <a:pt x="5293" y="1765"/>
                    <a:pt x="5293" y="1639"/>
                  </a:cubicBezTo>
                  <a:lnTo>
                    <a:pt x="529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09" name="Google Shape;8109;p88"/>
          <p:cNvGrpSpPr/>
          <p:nvPr/>
        </p:nvGrpSpPr>
        <p:grpSpPr>
          <a:xfrm>
            <a:off x="7528769" y="1306484"/>
            <a:ext cx="352833" cy="352833"/>
            <a:chOff x="-26201650" y="3176075"/>
            <a:chExt cx="296175" cy="296175"/>
          </a:xfrm>
          <a:solidFill>
            <a:schemeClr val="accent1">
              <a:lumMod val="75000"/>
            </a:schemeClr>
          </a:solidFill>
        </p:grpSpPr>
        <p:sp>
          <p:nvSpPr>
            <p:cNvPr id="8110" name="Google Shape;8110;p88"/>
            <p:cNvSpPr/>
            <p:nvPr/>
          </p:nvSpPr>
          <p:spPr>
            <a:xfrm>
              <a:off x="-26082700" y="3176075"/>
              <a:ext cx="51200" cy="226875"/>
            </a:xfrm>
            <a:custGeom>
              <a:avLst/>
              <a:gdLst/>
              <a:ahLst/>
              <a:cxnLst/>
              <a:rect l="l" t="t" r="r" b="b"/>
              <a:pathLst>
                <a:path w="2048" h="9075" extrusionOk="0">
                  <a:moveTo>
                    <a:pt x="1071" y="1"/>
                  </a:moveTo>
                  <a:cubicBezTo>
                    <a:pt x="882" y="1"/>
                    <a:pt x="725" y="158"/>
                    <a:pt x="725" y="347"/>
                  </a:cubicBezTo>
                  <a:lnTo>
                    <a:pt x="725" y="6554"/>
                  </a:lnTo>
                  <a:cubicBezTo>
                    <a:pt x="473" y="6900"/>
                    <a:pt x="0" y="7656"/>
                    <a:pt x="0" y="8034"/>
                  </a:cubicBezTo>
                  <a:cubicBezTo>
                    <a:pt x="0" y="8633"/>
                    <a:pt x="473" y="9074"/>
                    <a:pt x="1040" y="9074"/>
                  </a:cubicBezTo>
                  <a:cubicBezTo>
                    <a:pt x="1638" y="9074"/>
                    <a:pt x="2048" y="8602"/>
                    <a:pt x="2048" y="8034"/>
                  </a:cubicBezTo>
                  <a:cubicBezTo>
                    <a:pt x="2048" y="7656"/>
                    <a:pt x="1638" y="6900"/>
                    <a:pt x="1355" y="6554"/>
                  </a:cubicBezTo>
                  <a:lnTo>
                    <a:pt x="1355" y="347"/>
                  </a:lnTo>
                  <a:cubicBezTo>
                    <a:pt x="1386" y="158"/>
                    <a:pt x="1260" y="1"/>
                    <a:pt x="107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1" name="Google Shape;8111;p88"/>
            <p:cNvSpPr/>
            <p:nvPr/>
          </p:nvSpPr>
          <p:spPr>
            <a:xfrm>
              <a:off x="-26201650" y="3317075"/>
              <a:ext cx="296175" cy="155175"/>
            </a:xfrm>
            <a:custGeom>
              <a:avLst/>
              <a:gdLst/>
              <a:ahLst/>
              <a:cxnLst/>
              <a:rect l="l" t="t" r="r" b="b"/>
              <a:pathLst>
                <a:path w="11847" h="6207" extrusionOk="0">
                  <a:moveTo>
                    <a:pt x="3939" y="662"/>
                  </a:moveTo>
                  <a:cubicBezTo>
                    <a:pt x="3876" y="914"/>
                    <a:pt x="3750" y="1134"/>
                    <a:pt x="3624" y="1323"/>
                  </a:cubicBezTo>
                  <a:cubicBezTo>
                    <a:pt x="3624" y="1386"/>
                    <a:pt x="3593" y="1418"/>
                    <a:pt x="3593" y="1481"/>
                  </a:cubicBezTo>
                  <a:cubicBezTo>
                    <a:pt x="3277" y="1292"/>
                    <a:pt x="2836" y="1229"/>
                    <a:pt x="2490" y="1229"/>
                  </a:cubicBezTo>
                  <a:cubicBezTo>
                    <a:pt x="1986" y="1229"/>
                    <a:pt x="1293" y="1386"/>
                    <a:pt x="1041" y="1859"/>
                  </a:cubicBezTo>
                  <a:cubicBezTo>
                    <a:pt x="915" y="2048"/>
                    <a:pt x="757" y="2111"/>
                    <a:pt x="568" y="2111"/>
                  </a:cubicBezTo>
                  <a:lnTo>
                    <a:pt x="568" y="1008"/>
                  </a:lnTo>
                  <a:cubicBezTo>
                    <a:pt x="568" y="819"/>
                    <a:pt x="726" y="662"/>
                    <a:pt x="915" y="662"/>
                  </a:cubicBezTo>
                  <a:close/>
                  <a:moveTo>
                    <a:pt x="10681" y="662"/>
                  </a:moveTo>
                  <a:cubicBezTo>
                    <a:pt x="10870" y="662"/>
                    <a:pt x="11028" y="819"/>
                    <a:pt x="11028" y="1008"/>
                  </a:cubicBezTo>
                  <a:lnTo>
                    <a:pt x="11028" y="2111"/>
                  </a:lnTo>
                  <a:cubicBezTo>
                    <a:pt x="10870" y="2111"/>
                    <a:pt x="10681" y="2048"/>
                    <a:pt x="10555" y="1859"/>
                  </a:cubicBezTo>
                  <a:cubicBezTo>
                    <a:pt x="10335" y="1449"/>
                    <a:pt x="9894" y="1229"/>
                    <a:pt x="9452" y="1229"/>
                  </a:cubicBezTo>
                  <a:cubicBezTo>
                    <a:pt x="9011" y="1229"/>
                    <a:pt x="8602" y="1449"/>
                    <a:pt x="8350" y="1859"/>
                  </a:cubicBezTo>
                  <a:cubicBezTo>
                    <a:pt x="8318" y="1922"/>
                    <a:pt x="8224" y="2016"/>
                    <a:pt x="8192" y="2048"/>
                  </a:cubicBezTo>
                  <a:cubicBezTo>
                    <a:pt x="8161" y="1733"/>
                    <a:pt x="8003" y="1292"/>
                    <a:pt x="7657" y="662"/>
                  </a:cubicBezTo>
                  <a:close/>
                  <a:moveTo>
                    <a:pt x="2332" y="2741"/>
                  </a:moveTo>
                  <a:cubicBezTo>
                    <a:pt x="2521" y="2741"/>
                    <a:pt x="2679" y="2899"/>
                    <a:pt x="2679" y="3119"/>
                  </a:cubicBezTo>
                  <a:cubicBezTo>
                    <a:pt x="2679" y="3308"/>
                    <a:pt x="2521" y="3466"/>
                    <a:pt x="2332" y="3466"/>
                  </a:cubicBezTo>
                  <a:cubicBezTo>
                    <a:pt x="2143" y="3466"/>
                    <a:pt x="1986" y="3308"/>
                    <a:pt x="1986" y="3119"/>
                  </a:cubicBezTo>
                  <a:cubicBezTo>
                    <a:pt x="1986" y="2899"/>
                    <a:pt x="2143" y="2741"/>
                    <a:pt x="2332" y="2741"/>
                  </a:cubicBezTo>
                  <a:close/>
                  <a:moveTo>
                    <a:pt x="9295" y="2741"/>
                  </a:moveTo>
                  <a:cubicBezTo>
                    <a:pt x="9484" y="2741"/>
                    <a:pt x="9641" y="2899"/>
                    <a:pt x="9641" y="3119"/>
                  </a:cubicBezTo>
                  <a:cubicBezTo>
                    <a:pt x="9641" y="3308"/>
                    <a:pt x="9484" y="3466"/>
                    <a:pt x="9295" y="3466"/>
                  </a:cubicBezTo>
                  <a:cubicBezTo>
                    <a:pt x="9106" y="3466"/>
                    <a:pt x="8948" y="3308"/>
                    <a:pt x="8948" y="3119"/>
                  </a:cubicBezTo>
                  <a:cubicBezTo>
                    <a:pt x="8948" y="2899"/>
                    <a:pt x="9106" y="2741"/>
                    <a:pt x="9295" y="2741"/>
                  </a:cubicBezTo>
                  <a:close/>
                  <a:moveTo>
                    <a:pt x="1608" y="4127"/>
                  </a:moveTo>
                  <a:cubicBezTo>
                    <a:pt x="1828" y="4127"/>
                    <a:pt x="1986" y="4285"/>
                    <a:pt x="1986" y="4474"/>
                  </a:cubicBezTo>
                  <a:cubicBezTo>
                    <a:pt x="1986" y="4694"/>
                    <a:pt x="1828" y="4852"/>
                    <a:pt x="1608" y="4852"/>
                  </a:cubicBezTo>
                  <a:cubicBezTo>
                    <a:pt x="1419" y="4852"/>
                    <a:pt x="1261" y="4694"/>
                    <a:pt x="1261" y="4474"/>
                  </a:cubicBezTo>
                  <a:cubicBezTo>
                    <a:pt x="1261" y="4285"/>
                    <a:pt x="1419" y="4127"/>
                    <a:pt x="1608" y="4127"/>
                  </a:cubicBezTo>
                  <a:close/>
                  <a:moveTo>
                    <a:pt x="3025" y="4127"/>
                  </a:moveTo>
                  <a:cubicBezTo>
                    <a:pt x="3246" y="4127"/>
                    <a:pt x="3404" y="4285"/>
                    <a:pt x="3404" y="4474"/>
                  </a:cubicBezTo>
                  <a:cubicBezTo>
                    <a:pt x="3404" y="4694"/>
                    <a:pt x="3183" y="4852"/>
                    <a:pt x="3025" y="4852"/>
                  </a:cubicBezTo>
                  <a:cubicBezTo>
                    <a:pt x="2836" y="4852"/>
                    <a:pt x="2679" y="4694"/>
                    <a:pt x="2679" y="4474"/>
                  </a:cubicBezTo>
                  <a:cubicBezTo>
                    <a:pt x="2679" y="4285"/>
                    <a:pt x="2836" y="4127"/>
                    <a:pt x="3025" y="4127"/>
                  </a:cubicBezTo>
                  <a:close/>
                  <a:moveTo>
                    <a:pt x="8602" y="4127"/>
                  </a:moveTo>
                  <a:cubicBezTo>
                    <a:pt x="8791" y="4127"/>
                    <a:pt x="8948" y="4285"/>
                    <a:pt x="8948" y="4474"/>
                  </a:cubicBezTo>
                  <a:cubicBezTo>
                    <a:pt x="8948" y="4694"/>
                    <a:pt x="8791" y="4852"/>
                    <a:pt x="8602" y="4852"/>
                  </a:cubicBezTo>
                  <a:cubicBezTo>
                    <a:pt x="8381" y="4852"/>
                    <a:pt x="8224" y="4694"/>
                    <a:pt x="8224" y="4474"/>
                  </a:cubicBezTo>
                  <a:cubicBezTo>
                    <a:pt x="8224" y="4285"/>
                    <a:pt x="8381" y="4127"/>
                    <a:pt x="8602" y="4127"/>
                  </a:cubicBezTo>
                  <a:close/>
                  <a:moveTo>
                    <a:pt x="9957" y="4127"/>
                  </a:moveTo>
                  <a:cubicBezTo>
                    <a:pt x="10177" y="4127"/>
                    <a:pt x="10335" y="4285"/>
                    <a:pt x="10335" y="4474"/>
                  </a:cubicBezTo>
                  <a:cubicBezTo>
                    <a:pt x="10335" y="4694"/>
                    <a:pt x="10177" y="4852"/>
                    <a:pt x="9957" y="4852"/>
                  </a:cubicBezTo>
                  <a:cubicBezTo>
                    <a:pt x="9768" y="4852"/>
                    <a:pt x="9610" y="4694"/>
                    <a:pt x="9610" y="4474"/>
                  </a:cubicBezTo>
                  <a:cubicBezTo>
                    <a:pt x="9610" y="4285"/>
                    <a:pt x="9768" y="4127"/>
                    <a:pt x="9957" y="4127"/>
                  </a:cubicBezTo>
                  <a:close/>
                  <a:moveTo>
                    <a:pt x="1041" y="0"/>
                  </a:moveTo>
                  <a:cubicBezTo>
                    <a:pt x="442" y="0"/>
                    <a:pt x="1" y="473"/>
                    <a:pt x="1" y="1008"/>
                  </a:cubicBezTo>
                  <a:lnTo>
                    <a:pt x="1" y="5860"/>
                  </a:lnTo>
                  <a:cubicBezTo>
                    <a:pt x="1" y="6049"/>
                    <a:pt x="159" y="6207"/>
                    <a:pt x="348" y="6207"/>
                  </a:cubicBezTo>
                  <a:lnTo>
                    <a:pt x="11500" y="6207"/>
                  </a:lnTo>
                  <a:cubicBezTo>
                    <a:pt x="11689" y="6207"/>
                    <a:pt x="11847" y="6049"/>
                    <a:pt x="11847" y="5860"/>
                  </a:cubicBezTo>
                  <a:lnTo>
                    <a:pt x="11847" y="1008"/>
                  </a:lnTo>
                  <a:cubicBezTo>
                    <a:pt x="11752" y="441"/>
                    <a:pt x="11280" y="0"/>
                    <a:pt x="10713" y="0"/>
                  </a:cubicBezTo>
                  <a:lnTo>
                    <a:pt x="7058" y="0"/>
                  </a:lnTo>
                  <a:cubicBezTo>
                    <a:pt x="6775" y="0"/>
                    <a:pt x="6617" y="315"/>
                    <a:pt x="6775" y="536"/>
                  </a:cubicBezTo>
                  <a:cubicBezTo>
                    <a:pt x="7342" y="1323"/>
                    <a:pt x="7594" y="1953"/>
                    <a:pt x="7594" y="2426"/>
                  </a:cubicBezTo>
                  <a:cubicBezTo>
                    <a:pt x="7594" y="2899"/>
                    <a:pt x="7405" y="3371"/>
                    <a:pt x="7027" y="3749"/>
                  </a:cubicBezTo>
                  <a:cubicBezTo>
                    <a:pt x="6686" y="4033"/>
                    <a:pt x="6243" y="4163"/>
                    <a:pt x="5813" y="4163"/>
                  </a:cubicBezTo>
                  <a:cubicBezTo>
                    <a:pt x="5766" y="4163"/>
                    <a:pt x="5719" y="4162"/>
                    <a:pt x="5672" y="4159"/>
                  </a:cubicBezTo>
                  <a:cubicBezTo>
                    <a:pt x="5168" y="4127"/>
                    <a:pt x="4695" y="3812"/>
                    <a:pt x="4443" y="3340"/>
                  </a:cubicBezTo>
                  <a:cubicBezTo>
                    <a:pt x="4128" y="2835"/>
                    <a:pt x="4097" y="2205"/>
                    <a:pt x="4349" y="1638"/>
                  </a:cubicBezTo>
                  <a:cubicBezTo>
                    <a:pt x="4506" y="1323"/>
                    <a:pt x="4695" y="945"/>
                    <a:pt x="4979" y="536"/>
                  </a:cubicBezTo>
                  <a:cubicBezTo>
                    <a:pt x="5136" y="315"/>
                    <a:pt x="4979" y="0"/>
                    <a:pt x="46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12" name="Google Shape;8112;p88"/>
          <p:cNvGrpSpPr/>
          <p:nvPr/>
        </p:nvGrpSpPr>
        <p:grpSpPr>
          <a:xfrm>
            <a:off x="7528293" y="1763705"/>
            <a:ext cx="353786" cy="351880"/>
            <a:chOff x="-26204800" y="3547050"/>
            <a:chExt cx="296975" cy="295375"/>
          </a:xfrm>
          <a:solidFill>
            <a:schemeClr val="accent1">
              <a:lumMod val="75000"/>
            </a:schemeClr>
          </a:solidFill>
        </p:grpSpPr>
        <p:sp>
          <p:nvSpPr>
            <p:cNvPr id="8113" name="Google Shape;8113;p88"/>
            <p:cNvSpPr/>
            <p:nvPr/>
          </p:nvSpPr>
          <p:spPr>
            <a:xfrm>
              <a:off x="-26204000" y="3669125"/>
              <a:ext cx="296175" cy="173300"/>
            </a:xfrm>
            <a:custGeom>
              <a:avLst/>
              <a:gdLst/>
              <a:ahLst/>
              <a:cxnLst/>
              <a:rect l="l" t="t" r="r" b="b"/>
              <a:pathLst>
                <a:path w="11847" h="6932" extrusionOk="0">
                  <a:moveTo>
                    <a:pt x="7656" y="3466"/>
                  </a:moveTo>
                  <a:lnTo>
                    <a:pt x="7656" y="4852"/>
                  </a:lnTo>
                  <a:lnTo>
                    <a:pt x="6963" y="4852"/>
                  </a:lnTo>
                  <a:lnTo>
                    <a:pt x="6963" y="3466"/>
                  </a:lnTo>
                  <a:close/>
                  <a:moveTo>
                    <a:pt x="9074" y="3466"/>
                  </a:moveTo>
                  <a:lnTo>
                    <a:pt x="9074" y="4852"/>
                  </a:lnTo>
                  <a:lnTo>
                    <a:pt x="8381" y="4852"/>
                  </a:lnTo>
                  <a:lnTo>
                    <a:pt x="8381" y="3466"/>
                  </a:lnTo>
                  <a:close/>
                  <a:moveTo>
                    <a:pt x="10460" y="3435"/>
                  </a:moveTo>
                  <a:lnTo>
                    <a:pt x="10460" y="4852"/>
                  </a:lnTo>
                  <a:lnTo>
                    <a:pt x="9735" y="4852"/>
                  </a:lnTo>
                  <a:lnTo>
                    <a:pt x="9735" y="3466"/>
                  </a:lnTo>
                  <a:lnTo>
                    <a:pt x="10114" y="3466"/>
                  </a:lnTo>
                  <a:cubicBezTo>
                    <a:pt x="10208" y="3466"/>
                    <a:pt x="10334" y="3466"/>
                    <a:pt x="10460" y="3435"/>
                  </a:cubicBezTo>
                  <a:close/>
                  <a:moveTo>
                    <a:pt x="10114" y="1"/>
                  </a:moveTo>
                  <a:cubicBezTo>
                    <a:pt x="9515" y="1"/>
                    <a:pt x="9042" y="442"/>
                    <a:pt x="8633" y="788"/>
                  </a:cubicBezTo>
                  <a:cubicBezTo>
                    <a:pt x="8318" y="1103"/>
                    <a:pt x="8034" y="1387"/>
                    <a:pt x="7656" y="1387"/>
                  </a:cubicBezTo>
                  <a:cubicBezTo>
                    <a:pt x="7404" y="1387"/>
                    <a:pt x="7121" y="1229"/>
                    <a:pt x="7026" y="946"/>
                  </a:cubicBezTo>
                  <a:cubicBezTo>
                    <a:pt x="6974" y="815"/>
                    <a:pt x="6855" y="749"/>
                    <a:pt x="6708" y="749"/>
                  </a:cubicBezTo>
                  <a:cubicBezTo>
                    <a:pt x="6679" y="749"/>
                    <a:pt x="6648" y="752"/>
                    <a:pt x="6617" y="757"/>
                  </a:cubicBezTo>
                  <a:cubicBezTo>
                    <a:pt x="6018" y="914"/>
                    <a:pt x="5577" y="1481"/>
                    <a:pt x="5577" y="2080"/>
                  </a:cubicBezTo>
                  <a:cubicBezTo>
                    <a:pt x="5577" y="2616"/>
                    <a:pt x="5860" y="3025"/>
                    <a:pt x="6301" y="3277"/>
                  </a:cubicBezTo>
                  <a:lnTo>
                    <a:pt x="6301" y="4758"/>
                  </a:lnTo>
                  <a:cubicBezTo>
                    <a:pt x="6238" y="4758"/>
                    <a:pt x="6207" y="4726"/>
                    <a:pt x="6144" y="4726"/>
                  </a:cubicBezTo>
                  <a:lnTo>
                    <a:pt x="4443" y="3813"/>
                  </a:lnTo>
                  <a:cubicBezTo>
                    <a:pt x="4002" y="3592"/>
                    <a:pt x="3498" y="3466"/>
                    <a:pt x="2993" y="3466"/>
                  </a:cubicBezTo>
                  <a:lnTo>
                    <a:pt x="347" y="3466"/>
                  </a:lnTo>
                  <a:cubicBezTo>
                    <a:pt x="158" y="3466"/>
                    <a:pt x="0" y="3624"/>
                    <a:pt x="0" y="3813"/>
                  </a:cubicBezTo>
                  <a:lnTo>
                    <a:pt x="0" y="5199"/>
                  </a:lnTo>
                  <a:cubicBezTo>
                    <a:pt x="0" y="5388"/>
                    <a:pt x="158" y="5546"/>
                    <a:pt x="347" y="5546"/>
                  </a:cubicBezTo>
                  <a:lnTo>
                    <a:pt x="2993" y="5546"/>
                  </a:lnTo>
                  <a:cubicBezTo>
                    <a:pt x="3371" y="5546"/>
                    <a:pt x="3781" y="5672"/>
                    <a:pt x="4128" y="5829"/>
                  </a:cubicBezTo>
                  <a:lnTo>
                    <a:pt x="5829" y="6743"/>
                  </a:lnTo>
                  <a:cubicBezTo>
                    <a:pt x="6049" y="6869"/>
                    <a:pt x="6364" y="6932"/>
                    <a:pt x="6648" y="6932"/>
                  </a:cubicBezTo>
                  <a:lnTo>
                    <a:pt x="10807" y="6932"/>
                  </a:lnTo>
                  <a:cubicBezTo>
                    <a:pt x="11405" y="6932"/>
                    <a:pt x="11846" y="6459"/>
                    <a:pt x="11846" y="5924"/>
                  </a:cubicBezTo>
                  <a:cubicBezTo>
                    <a:pt x="11846" y="5483"/>
                    <a:pt x="11563" y="5073"/>
                    <a:pt x="11122" y="4915"/>
                  </a:cubicBezTo>
                  <a:lnTo>
                    <a:pt x="11122" y="3120"/>
                  </a:lnTo>
                  <a:cubicBezTo>
                    <a:pt x="11563" y="2805"/>
                    <a:pt x="11846" y="2301"/>
                    <a:pt x="11846" y="1733"/>
                  </a:cubicBezTo>
                  <a:cubicBezTo>
                    <a:pt x="11846" y="788"/>
                    <a:pt x="11059" y="1"/>
                    <a:pt x="1011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4" name="Google Shape;8114;p88"/>
            <p:cNvSpPr/>
            <p:nvPr/>
          </p:nvSpPr>
          <p:spPr>
            <a:xfrm>
              <a:off x="-26204800" y="3547050"/>
              <a:ext cx="296975" cy="122100"/>
            </a:xfrm>
            <a:custGeom>
              <a:avLst/>
              <a:gdLst/>
              <a:ahLst/>
              <a:cxnLst/>
              <a:rect l="l" t="t" r="r" b="b"/>
              <a:pathLst>
                <a:path w="11879" h="4884" extrusionOk="0">
                  <a:moveTo>
                    <a:pt x="10839" y="1702"/>
                  </a:moveTo>
                  <a:cubicBezTo>
                    <a:pt x="11028" y="1702"/>
                    <a:pt x="11185" y="1859"/>
                    <a:pt x="11185" y="2048"/>
                  </a:cubicBezTo>
                  <a:cubicBezTo>
                    <a:pt x="11154" y="2269"/>
                    <a:pt x="10996" y="2426"/>
                    <a:pt x="10839" y="2426"/>
                  </a:cubicBezTo>
                  <a:lnTo>
                    <a:pt x="10492" y="2426"/>
                  </a:lnTo>
                  <a:lnTo>
                    <a:pt x="10492" y="1702"/>
                  </a:lnTo>
                  <a:close/>
                  <a:moveTo>
                    <a:pt x="726" y="725"/>
                  </a:moveTo>
                  <a:lnTo>
                    <a:pt x="1419" y="757"/>
                  </a:lnTo>
                  <a:lnTo>
                    <a:pt x="1419" y="4002"/>
                  </a:lnTo>
                  <a:lnTo>
                    <a:pt x="726" y="4096"/>
                  </a:lnTo>
                  <a:lnTo>
                    <a:pt x="726" y="725"/>
                  </a:lnTo>
                  <a:close/>
                  <a:moveTo>
                    <a:pt x="379" y="0"/>
                  </a:moveTo>
                  <a:cubicBezTo>
                    <a:pt x="158" y="0"/>
                    <a:pt x="1" y="158"/>
                    <a:pt x="1" y="347"/>
                  </a:cubicBezTo>
                  <a:lnTo>
                    <a:pt x="1" y="4537"/>
                  </a:lnTo>
                  <a:cubicBezTo>
                    <a:pt x="1" y="4726"/>
                    <a:pt x="221" y="4884"/>
                    <a:pt x="411" y="4884"/>
                  </a:cubicBezTo>
                  <a:lnTo>
                    <a:pt x="9578" y="3592"/>
                  </a:lnTo>
                  <a:cubicBezTo>
                    <a:pt x="9862" y="3561"/>
                    <a:pt x="10083" y="3403"/>
                    <a:pt x="10240" y="3151"/>
                  </a:cubicBezTo>
                  <a:lnTo>
                    <a:pt x="10807" y="3151"/>
                  </a:lnTo>
                  <a:cubicBezTo>
                    <a:pt x="11406" y="3151"/>
                    <a:pt x="11815" y="2678"/>
                    <a:pt x="11815" y="2143"/>
                  </a:cubicBezTo>
                  <a:cubicBezTo>
                    <a:pt x="11878" y="1513"/>
                    <a:pt x="11406" y="1040"/>
                    <a:pt x="10839" y="1040"/>
                  </a:cubicBezTo>
                  <a:lnTo>
                    <a:pt x="10240" y="1040"/>
                  </a:lnTo>
                  <a:cubicBezTo>
                    <a:pt x="10083" y="788"/>
                    <a:pt x="9831" y="694"/>
                    <a:pt x="9515" y="631"/>
                  </a:cubicBezTo>
                  <a:lnTo>
                    <a:pt x="37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15" name="Google Shape;8115;p88"/>
          <p:cNvSpPr/>
          <p:nvPr/>
        </p:nvSpPr>
        <p:spPr>
          <a:xfrm>
            <a:off x="7561179" y="2213200"/>
            <a:ext cx="289009" cy="352833"/>
          </a:xfrm>
          <a:custGeom>
            <a:avLst/>
            <a:gdLst/>
            <a:ahLst/>
            <a:cxnLst/>
            <a:rect l="l" t="t" r="r" b="b"/>
            <a:pathLst>
              <a:path w="9704" h="11847" extrusionOk="0">
                <a:moveTo>
                  <a:pt x="7687" y="662"/>
                </a:moveTo>
                <a:cubicBezTo>
                  <a:pt x="7813" y="945"/>
                  <a:pt x="7971" y="1134"/>
                  <a:pt x="8160" y="1386"/>
                </a:cubicBezTo>
                <a:lnTo>
                  <a:pt x="1008" y="1386"/>
                </a:lnTo>
                <a:cubicBezTo>
                  <a:pt x="788" y="1386"/>
                  <a:pt x="630" y="1229"/>
                  <a:pt x="630" y="1040"/>
                </a:cubicBezTo>
                <a:cubicBezTo>
                  <a:pt x="630" y="819"/>
                  <a:pt x="788" y="662"/>
                  <a:pt x="1008" y="662"/>
                </a:cubicBezTo>
                <a:close/>
                <a:moveTo>
                  <a:pt x="6553" y="3466"/>
                </a:moveTo>
                <a:cubicBezTo>
                  <a:pt x="6742" y="3466"/>
                  <a:pt x="6900" y="3623"/>
                  <a:pt x="6900" y="3812"/>
                </a:cubicBezTo>
                <a:lnTo>
                  <a:pt x="6900" y="4852"/>
                </a:lnTo>
                <a:lnTo>
                  <a:pt x="7939" y="4852"/>
                </a:lnTo>
                <a:cubicBezTo>
                  <a:pt x="8128" y="4852"/>
                  <a:pt x="8286" y="5009"/>
                  <a:pt x="8286" y="5199"/>
                </a:cubicBezTo>
                <a:lnTo>
                  <a:pt x="8286" y="6585"/>
                </a:lnTo>
                <a:cubicBezTo>
                  <a:pt x="8286" y="6774"/>
                  <a:pt x="8128" y="6931"/>
                  <a:pt x="7939" y="6931"/>
                </a:cubicBezTo>
                <a:lnTo>
                  <a:pt x="6900" y="6931"/>
                </a:lnTo>
                <a:lnTo>
                  <a:pt x="6900" y="7971"/>
                </a:lnTo>
                <a:cubicBezTo>
                  <a:pt x="6900" y="8160"/>
                  <a:pt x="6742" y="8317"/>
                  <a:pt x="6553" y="8317"/>
                </a:cubicBezTo>
                <a:lnTo>
                  <a:pt x="5167" y="8317"/>
                </a:lnTo>
                <a:cubicBezTo>
                  <a:pt x="4978" y="8317"/>
                  <a:pt x="4820" y="8160"/>
                  <a:pt x="4820" y="7971"/>
                </a:cubicBezTo>
                <a:lnTo>
                  <a:pt x="4820" y="6931"/>
                </a:lnTo>
                <a:lnTo>
                  <a:pt x="3781" y="6931"/>
                </a:lnTo>
                <a:cubicBezTo>
                  <a:pt x="3592" y="6931"/>
                  <a:pt x="3434" y="6774"/>
                  <a:pt x="3434" y="6585"/>
                </a:cubicBezTo>
                <a:lnTo>
                  <a:pt x="3434" y="5199"/>
                </a:lnTo>
                <a:cubicBezTo>
                  <a:pt x="3434" y="5009"/>
                  <a:pt x="3592" y="4852"/>
                  <a:pt x="3781" y="4852"/>
                </a:cubicBezTo>
                <a:lnTo>
                  <a:pt x="4820" y="4852"/>
                </a:lnTo>
                <a:lnTo>
                  <a:pt x="4820" y="3812"/>
                </a:lnTo>
                <a:cubicBezTo>
                  <a:pt x="4820" y="3623"/>
                  <a:pt x="4978" y="3466"/>
                  <a:pt x="5167" y="3466"/>
                </a:cubicBezTo>
                <a:close/>
                <a:moveTo>
                  <a:pt x="7939" y="9735"/>
                </a:moveTo>
                <a:cubicBezTo>
                  <a:pt x="8128" y="9735"/>
                  <a:pt x="8286" y="9893"/>
                  <a:pt x="8286" y="10082"/>
                </a:cubicBezTo>
                <a:cubicBezTo>
                  <a:pt x="8286" y="10334"/>
                  <a:pt x="8128" y="10428"/>
                  <a:pt x="7939" y="10428"/>
                </a:cubicBezTo>
                <a:lnTo>
                  <a:pt x="3749" y="10428"/>
                </a:lnTo>
                <a:cubicBezTo>
                  <a:pt x="3560" y="10428"/>
                  <a:pt x="3403" y="10271"/>
                  <a:pt x="3403" y="10082"/>
                </a:cubicBezTo>
                <a:cubicBezTo>
                  <a:pt x="3403" y="9893"/>
                  <a:pt x="3560" y="9735"/>
                  <a:pt x="3749" y="9735"/>
                </a:cubicBezTo>
                <a:close/>
                <a:moveTo>
                  <a:pt x="1040" y="0"/>
                </a:moveTo>
                <a:cubicBezTo>
                  <a:pt x="441" y="0"/>
                  <a:pt x="0" y="473"/>
                  <a:pt x="0" y="1040"/>
                </a:cubicBezTo>
                <a:lnTo>
                  <a:pt x="0" y="10428"/>
                </a:lnTo>
                <a:cubicBezTo>
                  <a:pt x="0" y="11184"/>
                  <a:pt x="630" y="11815"/>
                  <a:pt x="1386" y="11815"/>
                </a:cubicBezTo>
                <a:lnTo>
                  <a:pt x="1386" y="2048"/>
                </a:lnTo>
                <a:lnTo>
                  <a:pt x="2111" y="2048"/>
                </a:lnTo>
                <a:lnTo>
                  <a:pt x="2111" y="11815"/>
                </a:lnTo>
                <a:lnTo>
                  <a:pt x="9357" y="11815"/>
                </a:lnTo>
                <a:lnTo>
                  <a:pt x="9357" y="11846"/>
                </a:lnTo>
                <a:cubicBezTo>
                  <a:pt x="9546" y="11846"/>
                  <a:pt x="9704" y="11688"/>
                  <a:pt x="9704" y="11499"/>
                </a:cubicBezTo>
                <a:lnTo>
                  <a:pt x="9704" y="1733"/>
                </a:lnTo>
                <a:cubicBezTo>
                  <a:pt x="9704" y="1607"/>
                  <a:pt x="9609" y="1449"/>
                  <a:pt x="9452" y="1418"/>
                </a:cubicBezTo>
                <a:cubicBezTo>
                  <a:pt x="8822" y="1166"/>
                  <a:pt x="8443" y="756"/>
                  <a:pt x="8286" y="252"/>
                </a:cubicBezTo>
                <a:cubicBezTo>
                  <a:pt x="8254" y="95"/>
                  <a:pt x="8097" y="0"/>
                  <a:pt x="7971"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116" name="Google Shape;8116;p88"/>
          <p:cNvGrpSpPr/>
          <p:nvPr/>
        </p:nvGrpSpPr>
        <p:grpSpPr>
          <a:xfrm>
            <a:off x="6199548" y="2693683"/>
            <a:ext cx="345328" cy="352833"/>
            <a:chOff x="-24353875" y="3147725"/>
            <a:chExt cx="289875" cy="296175"/>
          </a:xfrm>
          <a:solidFill>
            <a:schemeClr val="accent1">
              <a:lumMod val="75000"/>
            </a:schemeClr>
          </a:solidFill>
        </p:grpSpPr>
        <p:sp>
          <p:nvSpPr>
            <p:cNvPr id="8117" name="Google Shape;8117;p88"/>
            <p:cNvSpPr/>
            <p:nvPr/>
          </p:nvSpPr>
          <p:spPr>
            <a:xfrm>
              <a:off x="-24238100" y="3271375"/>
              <a:ext cx="52025" cy="51225"/>
            </a:xfrm>
            <a:custGeom>
              <a:avLst/>
              <a:gdLst/>
              <a:ahLst/>
              <a:cxnLst/>
              <a:rect l="l" t="t" r="r" b="b"/>
              <a:pathLst>
                <a:path w="2081" h="2049" extrusionOk="0">
                  <a:moveTo>
                    <a:pt x="1041" y="1"/>
                  </a:moveTo>
                  <a:cubicBezTo>
                    <a:pt x="505" y="1"/>
                    <a:pt x="32" y="473"/>
                    <a:pt x="32" y="1040"/>
                  </a:cubicBezTo>
                  <a:cubicBezTo>
                    <a:pt x="1" y="1576"/>
                    <a:pt x="473" y="2049"/>
                    <a:pt x="1041" y="2049"/>
                  </a:cubicBezTo>
                  <a:cubicBezTo>
                    <a:pt x="1639" y="2049"/>
                    <a:pt x="2080" y="1576"/>
                    <a:pt x="2080" y="1040"/>
                  </a:cubicBezTo>
                  <a:cubicBezTo>
                    <a:pt x="2080" y="442"/>
                    <a:pt x="1608" y="1"/>
                    <a:pt x="104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8" name="Google Shape;8118;p88"/>
            <p:cNvSpPr/>
            <p:nvPr/>
          </p:nvSpPr>
          <p:spPr>
            <a:xfrm>
              <a:off x="-24353875" y="3147725"/>
              <a:ext cx="289875" cy="296175"/>
            </a:xfrm>
            <a:custGeom>
              <a:avLst/>
              <a:gdLst/>
              <a:ahLst/>
              <a:cxnLst/>
              <a:rect l="l" t="t" r="r" b="b"/>
              <a:pathLst>
                <a:path w="11595" h="11847" extrusionOk="0">
                  <a:moveTo>
                    <a:pt x="5672" y="757"/>
                  </a:moveTo>
                  <a:cubicBezTo>
                    <a:pt x="6144" y="757"/>
                    <a:pt x="6680" y="1544"/>
                    <a:pt x="7026" y="2710"/>
                  </a:cubicBezTo>
                  <a:cubicBezTo>
                    <a:pt x="6585" y="2867"/>
                    <a:pt x="6176" y="3025"/>
                    <a:pt x="5672" y="3214"/>
                  </a:cubicBezTo>
                  <a:cubicBezTo>
                    <a:pt x="5262" y="3025"/>
                    <a:pt x="4789" y="2836"/>
                    <a:pt x="4348" y="2710"/>
                  </a:cubicBezTo>
                  <a:cubicBezTo>
                    <a:pt x="4695" y="1481"/>
                    <a:pt x="5199" y="757"/>
                    <a:pt x="5672" y="757"/>
                  </a:cubicBezTo>
                  <a:close/>
                  <a:moveTo>
                    <a:pt x="4191" y="3372"/>
                  </a:moveTo>
                  <a:cubicBezTo>
                    <a:pt x="4411" y="3466"/>
                    <a:pt x="4632" y="3529"/>
                    <a:pt x="4852" y="3624"/>
                  </a:cubicBezTo>
                  <a:cubicBezTo>
                    <a:pt x="4159" y="3970"/>
                    <a:pt x="4726" y="3655"/>
                    <a:pt x="4065" y="4096"/>
                  </a:cubicBezTo>
                  <a:lnTo>
                    <a:pt x="4191" y="3372"/>
                  </a:lnTo>
                  <a:close/>
                  <a:moveTo>
                    <a:pt x="7184" y="3372"/>
                  </a:moveTo>
                  <a:lnTo>
                    <a:pt x="7310" y="4096"/>
                  </a:lnTo>
                  <a:cubicBezTo>
                    <a:pt x="6585" y="3655"/>
                    <a:pt x="7184" y="4002"/>
                    <a:pt x="6522" y="3624"/>
                  </a:cubicBezTo>
                  <a:cubicBezTo>
                    <a:pt x="6743" y="3529"/>
                    <a:pt x="6995" y="3466"/>
                    <a:pt x="7184" y="3372"/>
                  </a:cubicBezTo>
                  <a:close/>
                  <a:moveTo>
                    <a:pt x="9191" y="3001"/>
                  </a:moveTo>
                  <a:cubicBezTo>
                    <a:pt x="9631" y="3001"/>
                    <a:pt x="10026" y="3084"/>
                    <a:pt x="10177" y="3340"/>
                  </a:cubicBezTo>
                  <a:cubicBezTo>
                    <a:pt x="10208" y="3435"/>
                    <a:pt x="10240" y="3529"/>
                    <a:pt x="10208" y="3655"/>
                  </a:cubicBezTo>
                  <a:cubicBezTo>
                    <a:pt x="9925" y="3687"/>
                    <a:pt x="9673" y="3907"/>
                    <a:pt x="9515" y="4159"/>
                  </a:cubicBezTo>
                  <a:cubicBezTo>
                    <a:pt x="9358" y="4474"/>
                    <a:pt x="9295" y="4852"/>
                    <a:pt x="9452" y="5104"/>
                  </a:cubicBezTo>
                  <a:cubicBezTo>
                    <a:pt x="9358" y="5230"/>
                    <a:pt x="9263" y="5356"/>
                    <a:pt x="9137" y="5482"/>
                  </a:cubicBezTo>
                  <a:cubicBezTo>
                    <a:pt x="8791" y="5167"/>
                    <a:pt x="8444" y="4884"/>
                    <a:pt x="8034" y="4600"/>
                  </a:cubicBezTo>
                  <a:cubicBezTo>
                    <a:pt x="8003" y="4128"/>
                    <a:pt x="7940" y="3655"/>
                    <a:pt x="7845" y="3183"/>
                  </a:cubicBezTo>
                  <a:cubicBezTo>
                    <a:pt x="8174" y="3100"/>
                    <a:pt x="8710" y="3001"/>
                    <a:pt x="9191" y="3001"/>
                  </a:cubicBezTo>
                  <a:close/>
                  <a:moveTo>
                    <a:pt x="2994" y="3119"/>
                  </a:moveTo>
                  <a:cubicBezTo>
                    <a:pt x="3151" y="3151"/>
                    <a:pt x="3309" y="3151"/>
                    <a:pt x="3466" y="3214"/>
                  </a:cubicBezTo>
                  <a:cubicBezTo>
                    <a:pt x="3403" y="3655"/>
                    <a:pt x="3309" y="4128"/>
                    <a:pt x="3277" y="4632"/>
                  </a:cubicBezTo>
                  <a:cubicBezTo>
                    <a:pt x="2899" y="4915"/>
                    <a:pt x="2490" y="5230"/>
                    <a:pt x="2174" y="5514"/>
                  </a:cubicBezTo>
                  <a:cubicBezTo>
                    <a:pt x="1733" y="5010"/>
                    <a:pt x="851" y="3939"/>
                    <a:pt x="1166" y="3340"/>
                  </a:cubicBezTo>
                  <a:cubicBezTo>
                    <a:pt x="1198" y="3277"/>
                    <a:pt x="1261" y="3183"/>
                    <a:pt x="1387" y="3151"/>
                  </a:cubicBezTo>
                  <a:cubicBezTo>
                    <a:pt x="1576" y="3372"/>
                    <a:pt x="1859" y="3529"/>
                    <a:pt x="2174" y="3529"/>
                  </a:cubicBezTo>
                  <a:cubicBezTo>
                    <a:pt x="2521" y="3529"/>
                    <a:pt x="2836" y="3372"/>
                    <a:pt x="2994" y="3119"/>
                  </a:cubicBezTo>
                  <a:close/>
                  <a:moveTo>
                    <a:pt x="3277" y="5482"/>
                  </a:moveTo>
                  <a:lnTo>
                    <a:pt x="3277" y="5482"/>
                  </a:lnTo>
                  <a:cubicBezTo>
                    <a:pt x="3246" y="6144"/>
                    <a:pt x="3246" y="5986"/>
                    <a:pt x="3277" y="6428"/>
                  </a:cubicBezTo>
                  <a:cubicBezTo>
                    <a:pt x="3088" y="6270"/>
                    <a:pt x="2899" y="6112"/>
                    <a:pt x="2742" y="5955"/>
                  </a:cubicBezTo>
                  <a:cubicBezTo>
                    <a:pt x="2899" y="5797"/>
                    <a:pt x="3088" y="5640"/>
                    <a:pt x="3277" y="5482"/>
                  </a:cubicBezTo>
                  <a:close/>
                  <a:moveTo>
                    <a:pt x="8097" y="5514"/>
                  </a:moveTo>
                  <a:cubicBezTo>
                    <a:pt x="8286" y="5671"/>
                    <a:pt x="8475" y="5829"/>
                    <a:pt x="8633" y="5986"/>
                  </a:cubicBezTo>
                  <a:cubicBezTo>
                    <a:pt x="8475" y="6144"/>
                    <a:pt x="8286" y="6301"/>
                    <a:pt x="8097" y="6459"/>
                  </a:cubicBezTo>
                  <a:lnTo>
                    <a:pt x="8097" y="5514"/>
                  </a:lnTo>
                  <a:close/>
                  <a:moveTo>
                    <a:pt x="5703" y="4002"/>
                  </a:moveTo>
                  <a:cubicBezTo>
                    <a:pt x="6333" y="4317"/>
                    <a:pt x="6743" y="4569"/>
                    <a:pt x="7373" y="5010"/>
                  </a:cubicBezTo>
                  <a:cubicBezTo>
                    <a:pt x="7436" y="5671"/>
                    <a:pt x="7436" y="6238"/>
                    <a:pt x="7373" y="6963"/>
                  </a:cubicBezTo>
                  <a:cubicBezTo>
                    <a:pt x="6837" y="7310"/>
                    <a:pt x="6333" y="7625"/>
                    <a:pt x="5703" y="7940"/>
                  </a:cubicBezTo>
                  <a:cubicBezTo>
                    <a:pt x="5073" y="7625"/>
                    <a:pt x="4537" y="7373"/>
                    <a:pt x="4002" y="6963"/>
                  </a:cubicBezTo>
                  <a:cubicBezTo>
                    <a:pt x="3907" y="6270"/>
                    <a:pt x="3907" y="5671"/>
                    <a:pt x="4002" y="5010"/>
                  </a:cubicBezTo>
                  <a:cubicBezTo>
                    <a:pt x="4600" y="4600"/>
                    <a:pt x="5041" y="4317"/>
                    <a:pt x="5703" y="4002"/>
                  </a:cubicBezTo>
                  <a:close/>
                  <a:moveTo>
                    <a:pt x="4065" y="7845"/>
                  </a:moveTo>
                  <a:cubicBezTo>
                    <a:pt x="4506" y="8097"/>
                    <a:pt x="4254" y="8003"/>
                    <a:pt x="4852" y="8318"/>
                  </a:cubicBezTo>
                  <a:cubicBezTo>
                    <a:pt x="4632" y="8381"/>
                    <a:pt x="4380" y="8507"/>
                    <a:pt x="4191" y="8538"/>
                  </a:cubicBezTo>
                  <a:lnTo>
                    <a:pt x="4065" y="7845"/>
                  </a:lnTo>
                  <a:close/>
                  <a:moveTo>
                    <a:pt x="7278" y="7845"/>
                  </a:moveTo>
                  <a:cubicBezTo>
                    <a:pt x="7247" y="8066"/>
                    <a:pt x="7215" y="8318"/>
                    <a:pt x="7152" y="8538"/>
                  </a:cubicBezTo>
                  <a:cubicBezTo>
                    <a:pt x="6900" y="8475"/>
                    <a:pt x="6711" y="8381"/>
                    <a:pt x="6491" y="8318"/>
                  </a:cubicBezTo>
                  <a:cubicBezTo>
                    <a:pt x="6837" y="8097"/>
                    <a:pt x="6869" y="8097"/>
                    <a:pt x="7278" y="7845"/>
                  </a:cubicBezTo>
                  <a:close/>
                  <a:moveTo>
                    <a:pt x="2237" y="6459"/>
                  </a:moveTo>
                  <a:cubicBezTo>
                    <a:pt x="2584" y="6774"/>
                    <a:pt x="2931" y="7058"/>
                    <a:pt x="3340" y="7310"/>
                  </a:cubicBezTo>
                  <a:cubicBezTo>
                    <a:pt x="3372" y="7845"/>
                    <a:pt x="3435" y="8255"/>
                    <a:pt x="3529" y="8727"/>
                  </a:cubicBezTo>
                  <a:cubicBezTo>
                    <a:pt x="3008" y="8861"/>
                    <a:pt x="2544" y="8927"/>
                    <a:pt x="2165" y="8927"/>
                  </a:cubicBezTo>
                  <a:cubicBezTo>
                    <a:pt x="1650" y="8927"/>
                    <a:pt x="1293" y="8806"/>
                    <a:pt x="1166" y="8570"/>
                  </a:cubicBezTo>
                  <a:cubicBezTo>
                    <a:pt x="851" y="8003"/>
                    <a:pt x="1733" y="6932"/>
                    <a:pt x="2237" y="6459"/>
                  </a:cubicBezTo>
                  <a:close/>
                  <a:moveTo>
                    <a:pt x="9137" y="6459"/>
                  </a:moveTo>
                  <a:cubicBezTo>
                    <a:pt x="9610" y="6932"/>
                    <a:pt x="10523" y="8003"/>
                    <a:pt x="10177" y="8570"/>
                  </a:cubicBezTo>
                  <a:cubicBezTo>
                    <a:pt x="10032" y="8806"/>
                    <a:pt x="9678" y="8927"/>
                    <a:pt x="9169" y="8927"/>
                  </a:cubicBezTo>
                  <a:cubicBezTo>
                    <a:pt x="8794" y="8927"/>
                    <a:pt x="8335" y="8861"/>
                    <a:pt x="7814" y="8727"/>
                  </a:cubicBezTo>
                  <a:cubicBezTo>
                    <a:pt x="7940" y="8318"/>
                    <a:pt x="8003" y="7845"/>
                    <a:pt x="8034" y="7310"/>
                  </a:cubicBezTo>
                  <a:cubicBezTo>
                    <a:pt x="8444" y="7058"/>
                    <a:pt x="8822" y="6743"/>
                    <a:pt x="9137" y="6459"/>
                  </a:cubicBezTo>
                  <a:close/>
                  <a:moveTo>
                    <a:pt x="5640" y="8696"/>
                  </a:moveTo>
                  <a:cubicBezTo>
                    <a:pt x="6081" y="8885"/>
                    <a:pt x="6554" y="9074"/>
                    <a:pt x="6995" y="9200"/>
                  </a:cubicBezTo>
                  <a:cubicBezTo>
                    <a:pt x="6680" y="10429"/>
                    <a:pt x="6176" y="11185"/>
                    <a:pt x="5672" y="11185"/>
                  </a:cubicBezTo>
                  <a:cubicBezTo>
                    <a:pt x="5609" y="11185"/>
                    <a:pt x="5482" y="11090"/>
                    <a:pt x="5356" y="11059"/>
                  </a:cubicBezTo>
                  <a:cubicBezTo>
                    <a:pt x="5482" y="10775"/>
                    <a:pt x="5451" y="10460"/>
                    <a:pt x="5293" y="10177"/>
                  </a:cubicBezTo>
                  <a:cubicBezTo>
                    <a:pt x="5136" y="9862"/>
                    <a:pt x="4821" y="9736"/>
                    <a:pt x="4474" y="9673"/>
                  </a:cubicBezTo>
                  <a:cubicBezTo>
                    <a:pt x="4411" y="9515"/>
                    <a:pt x="4348" y="9357"/>
                    <a:pt x="4317" y="9200"/>
                  </a:cubicBezTo>
                  <a:cubicBezTo>
                    <a:pt x="4726" y="9042"/>
                    <a:pt x="5167" y="8885"/>
                    <a:pt x="5640" y="8696"/>
                  </a:cubicBezTo>
                  <a:close/>
                  <a:moveTo>
                    <a:pt x="5640" y="1"/>
                  </a:moveTo>
                  <a:cubicBezTo>
                    <a:pt x="4758" y="1"/>
                    <a:pt x="4065" y="1072"/>
                    <a:pt x="3655" y="2489"/>
                  </a:cubicBezTo>
                  <a:cubicBezTo>
                    <a:pt x="3498" y="2426"/>
                    <a:pt x="3340" y="2395"/>
                    <a:pt x="3214" y="2395"/>
                  </a:cubicBezTo>
                  <a:cubicBezTo>
                    <a:pt x="3183" y="1859"/>
                    <a:pt x="2742" y="1418"/>
                    <a:pt x="2174" y="1418"/>
                  </a:cubicBezTo>
                  <a:cubicBezTo>
                    <a:pt x="1607" y="1418"/>
                    <a:pt x="1166" y="1891"/>
                    <a:pt x="1166" y="2426"/>
                  </a:cubicBezTo>
                  <a:cubicBezTo>
                    <a:pt x="883" y="2552"/>
                    <a:pt x="694" y="2710"/>
                    <a:pt x="568" y="2962"/>
                  </a:cubicBezTo>
                  <a:cubicBezTo>
                    <a:pt x="32" y="3907"/>
                    <a:pt x="977" y="5104"/>
                    <a:pt x="1702" y="5892"/>
                  </a:cubicBezTo>
                  <a:cubicBezTo>
                    <a:pt x="946" y="6743"/>
                    <a:pt x="1" y="8003"/>
                    <a:pt x="568" y="8885"/>
                  </a:cubicBezTo>
                  <a:cubicBezTo>
                    <a:pt x="879" y="9433"/>
                    <a:pt x="1519" y="9600"/>
                    <a:pt x="2210" y="9600"/>
                  </a:cubicBezTo>
                  <a:cubicBezTo>
                    <a:pt x="2710" y="9600"/>
                    <a:pt x="3237" y="9513"/>
                    <a:pt x="3687" y="9420"/>
                  </a:cubicBezTo>
                  <a:cubicBezTo>
                    <a:pt x="3718" y="9578"/>
                    <a:pt x="3750" y="9673"/>
                    <a:pt x="3844" y="9830"/>
                  </a:cubicBezTo>
                  <a:cubicBezTo>
                    <a:pt x="3403" y="10145"/>
                    <a:pt x="3246" y="10744"/>
                    <a:pt x="3529" y="11216"/>
                  </a:cubicBezTo>
                  <a:cubicBezTo>
                    <a:pt x="3718" y="11531"/>
                    <a:pt x="4065" y="11720"/>
                    <a:pt x="4411" y="11720"/>
                  </a:cubicBezTo>
                  <a:cubicBezTo>
                    <a:pt x="4600" y="11720"/>
                    <a:pt x="4789" y="11689"/>
                    <a:pt x="4947" y="11563"/>
                  </a:cubicBezTo>
                  <a:cubicBezTo>
                    <a:pt x="5167" y="11720"/>
                    <a:pt x="5419" y="11846"/>
                    <a:pt x="5703" y="11846"/>
                  </a:cubicBezTo>
                  <a:cubicBezTo>
                    <a:pt x="6585" y="11846"/>
                    <a:pt x="7278" y="10775"/>
                    <a:pt x="7688" y="9357"/>
                  </a:cubicBezTo>
                  <a:cubicBezTo>
                    <a:pt x="8143" y="9478"/>
                    <a:pt x="8678" y="9576"/>
                    <a:pt x="9184" y="9576"/>
                  </a:cubicBezTo>
                  <a:cubicBezTo>
                    <a:pt x="9868" y="9576"/>
                    <a:pt x="10499" y="9397"/>
                    <a:pt x="10807" y="8853"/>
                  </a:cubicBezTo>
                  <a:cubicBezTo>
                    <a:pt x="11374" y="7908"/>
                    <a:pt x="10429" y="6680"/>
                    <a:pt x="9673" y="5892"/>
                  </a:cubicBezTo>
                  <a:cubicBezTo>
                    <a:pt x="9799" y="5797"/>
                    <a:pt x="9862" y="5671"/>
                    <a:pt x="9988" y="5545"/>
                  </a:cubicBezTo>
                  <a:cubicBezTo>
                    <a:pt x="10145" y="5640"/>
                    <a:pt x="10271" y="5671"/>
                    <a:pt x="10429" y="5671"/>
                  </a:cubicBezTo>
                  <a:cubicBezTo>
                    <a:pt x="10775" y="5671"/>
                    <a:pt x="11122" y="5482"/>
                    <a:pt x="11311" y="5167"/>
                  </a:cubicBezTo>
                  <a:cubicBezTo>
                    <a:pt x="11594" y="4632"/>
                    <a:pt x="11437" y="4002"/>
                    <a:pt x="10933" y="3750"/>
                  </a:cubicBezTo>
                  <a:cubicBezTo>
                    <a:pt x="10964" y="3466"/>
                    <a:pt x="10901" y="3183"/>
                    <a:pt x="10775" y="2962"/>
                  </a:cubicBezTo>
                  <a:cubicBezTo>
                    <a:pt x="10457" y="2432"/>
                    <a:pt x="9842" y="2259"/>
                    <a:pt x="9179" y="2259"/>
                  </a:cubicBezTo>
                  <a:cubicBezTo>
                    <a:pt x="8661" y="2259"/>
                    <a:pt x="8113" y="2365"/>
                    <a:pt x="7656" y="2489"/>
                  </a:cubicBezTo>
                  <a:cubicBezTo>
                    <a:pt x="7278" y="1072"/>
                    <a:pt x="6585" y="1"/>
                    <a:pt x="56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19" name="Google Shape;8119;p88"/>
          <p:cNvGrpSpPr/>
          <p:nvPr/>
        </p:nvGrpSpPr>
        <p:grpSpPr>
          <a:xfrm>
            <a:off x="6207530" y="3173090"/>
            <a:ext cx="329365" cy="351910"/>
            <a:chOff x="-24344425" y="3519475"/>
            <a:chExt cx="276475" cy="295400"/>
          </a:xfrm>
          <a:solidFill>
            <a:schemeClr val="accent1">
              <a:lumMod val="75000"/>
            </a:schemeClr>
          </a:solidFill>
        </p:grpSpPr>
        <p:sp>
          <p:nvSpPr>
            <p:cNvPr id="8120" name="Google Shape;8120;p88"/>
            <p:cNvSpPr/>
            <p:nvPr/>
          </p:nvSpPr>
          <p:spPr>
            <a:xfrm>
              <a:off x="-24240450" y="3554150"/>
              <a:ext cx="69325" cy="34450"/>
            </a:xfrm>
            <a:custGeom>
              <a:avLst/>
              <a:gdLst/>
              <a:ahLst/>
              <a:cxnLst/>
              <a:rect l="l" t="t" r="r" b="b"/>
              <a:pathLst>
                <a:path w="2773" h="1378" extrusionOk="0">
                  <a:moveTo>
                    <a:pt x="1387" y="0"/>
                  </a:moveTo>
                  <a:cubicBezTo>
                    <a:pt x="788" y="0"/>
                    <a:pt x="284" y="347"/>
                    <a:pt x="95" y="914"/>
                  </a:cubicBezTo>
                  <a:cubicBezTo>
                    <a:pt x="0" y="1071"/>
                    <a:pt x="95" y="1260"/>
                    <a:pt x="284" y="1355"/>
                  </a:cubicBezTo>
                  <a:cubicBezTo>
                    <a:pt x="318" y="1366"/>
                    <a:pt x="352" y="1371"/>
                    <a:pt x="385" y="1371"/>
                  </a:cubicBezTo>
                  <a:cubicBezTo>
                    <a:pt x="537" y="1371"/>
                    <a:pt x="673" y="1263"/>
                    <a:pt x="725" y="1134"/>
                  </a:cubicBezTo>
                  <a:cubicBezTo>
                    <a:pt x="788" y="882"/>
                    <a:pt x="1072" y="662"/>
                    <a:pt x="1387" y="662"/>
                  </a:cubicBezTo>
                  <a:cubicBezTo>
                    <a:pt x="1702" y="662"/>
                    <a:pt x="1922" y="882"/>
                    <a:pt x="2048" y="1134"/>
                  </a:cubicBezTo>
                  <a:cubicBezTo>
                    <a:pt x="2120" y="1301"/>
                    <a:pt x="2246" y="1378"/>
                    <a:pt x="2371" y="1378"/>
                  </a:cubicBezTo>
                  <a:cubicBezTo>
                    <a:pt x="2411" y="1378"/>
                    <a:pt x="2451" y="1370"/>
                    <a:pt x="2489" y="1355"/>
                  </a:cubicBezTo>
                  <a:cubicBezTo>
                    <a:pt x="2678" y="1260"/>
                    <a:pt x="2773" y="1071"/>
                    <a:pt x="2678" y="914"/>
                  </a:cubicBezTo>
                  <a:cubicBezTo>
                    <a:pt x="2489" y="347"/>
                    <a:pt x="1985" y="0"/>
                    <a:pt x="13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1" name="Google Shape;8121;p88"/>
            <p:cNvSpPr/>
            <p:nvPr/>
          </p:nvSpPr>
          <p:spPr>
            <a:xfrm>
              <a:off x="-24344425" y="3519475"/>
              <a:ext cx="276475" cy="295400"/>
            </a:xfrm>
            <a:custGeom>
              <a:avLst/>
              <a:gdLst/>
              <a:ahLst/>
              <a:cxnLst/>
              <a:rect l="l" t="t" r="r" b="b"/>
              <a:pathLst>
                <a:path w="11059" h="11816" extrusionOk="0">
                  <a:moveTo>
                    <a:pt x="5546" y="694"/>
                  </a:moveTo>
                  <a:cubicBezTo>
                    <a:pt x="6743" y="694"/>
                    <a:pt x="7625" y="1608"/>
                    <a:pt x="7625" y="2773"/>
                  </a:cubicBezTo>
                  <a:lnTo>
                    <a:pt x="7625" y="3120"/>
                  </a:lnTo>
                  <a:cubicBezTo>
                    <a:pt x="7625" y="3309"/>
                    <a:pt x="7467" y="3466"/>
                    <a:pt x="7278" y="3466"/>
                  </a:cubicBezTo>
                  <a:lnTo>
                    <a:pt x="5892" y="3466"/>
                  </a:lnTo>
                  <a:lnTo>
                    <a:pt x="5892" y="3120"/>
                  </a:lnTo>
                  <a:cubicBezTo>
                    <a:pt x="5892" y="2931"/>
                    <a:pt x="5735" y="2773"/>
                    <a:pt x="5546" y="2773"/>
                  </a:cubicBezTo>
                  <a:cubicBezTo>
                    <a:pt x="5357" y="2773"/>
                    <a:pt x="5199" y="2931"/>
                    <a:pt x="5199" y="3120"/>
                  </a:cubicBezTo>
                  <a:lnTo>
                    <a:pt x="5199" y="3466"/>
                  </a:lnTo>
                  <a:lnTo>
                    <a:pt x="3813" y="3466"/>
                  </a:lnTo>
                  <a:cubicBezTo>
                    <a:pt x="3624" y="3466"/>
                    <a:pt x="3466" y="3309"/>
                    <a:pt x="3466" y="3120"/>
                  </a:cubicBezTo>
                  <a:lnTo>
                    <a:pt x="3466" y="2773"/>
                  </a:lnTo>
                  <a:cubicBezTo>
                    <a:pt x="3466" y="1639"/>
                    <a:pt x="4411" y="694"/>
                    <a:pt x="5546" y="694"/>
                  </a:cubicBezTo>
                  <a:close/>
                  <a:moveTo>
                    <a:pt x="7940" y="4821"/>
                  </a:moveTo>
                  <a:cubicBezTo>
                    <a:pt x="8160" y="4821"/>
                    <a:pt x="8318" y="4979"/>
                    <a:pt x="8318" y="5168"/>
                  </a:cubicBezTo>
                  <a:cubicBezTo>
                    <a:pt x="8318" y="5357"/>
                    <a:pt x="8160" y="5514"/>
                    <a:pt x="7940" y="5514"/>
                  </a:cubicBezTo>
                  <a:lnTo>
                    <a:pt x="3088" y="5514"/>
                  </a:lnTo>
                  <a:cubicBezTo>
                    <a:pt x="2899" y="5514"/>
                    <a:pt x="2742" y="5357"/>
                    <a:pt x="2742" y="5168"/>
                  </a:cubicBezTo>
                  <a:cubicBezTo>
                    <a:pt x="2742" y="4979"/>
                    <a:pt x="2899" y="4821"/>
                    <a:pt x="3088" y="4821"/>
                  </a:cubicBezTo>
                  <a:close/>
                  <a:moveTo>
                    <a:pt x="4128" y="6932"/>
                  </a:moveTo>
                  <a:cubicBezTo>
                    <a:pt x="4317" y="6932"/>
                    <a:pt x="4474" y="7089"/>
                    <a:pt x="4474" y="7310"/>
                  </a:cubicBezTo>
                  <a:cubicBezTo>
                    <a:pt x="4474" y="7499"/>
                    <a:pt x="4317" y="7656"/>
                    <a:pt x="4128" y="7656"/>
                  </a:cubicBezTo>
                  <a:lnTo>
                    <a:pt x="3088" y="7656"/>
                  </a:lnTo>
                  <a:cubicBezTo>
                    <a:pt x="2899" y="7656"/>
                    <a:pt x="2742" y="7499"/>
                    <a:pt x="2742" y="7310"/>
                  </a:cubicBezTo>
                  <a:cubicBezTo>
                    <a:pt x="2742" y="7089"/>
                    <a:pt x="2899" y="6932"/>
                    <a:pt x="3088" y="6932"/>
                  </a:cubicBezTo>
                  <a:close/>
                  <a:moveTo>
                    <a:pt x="7940" y="6932"/>
                  </a:moveTo>
                  <a:cubicBezTo>
                    <a:pt x="8160" y="6932"/>
                    <a:pt x="8318" y="7089"/>
                    <a:pt x="8318" y="7310"/>
                  </a:cubicBezTo>
                  <a:cubicBezTo>
                    <a:pt x="8286" y="7499"/>
                    <a:pt x="8160" y="7656"/>
                    <a:pt x="7940" y="7656"/>
                  </a:cubicBezTo>
                  <a:lnTo>
                    <a:pt x="6932" y="7656"/>
                  </a:lnTo>
                  <a:cubicBezTo>
                    <a:pt x="6743" y="7656"/>
                    <a:pt x="6585" y="7499"/>
                    <a:pt x="6585" y="7310"/>
                  </a:cubicBezTo>
                  <a:cubicBezTo>
                    <a:pt x="6585" y="7089"/>
                    <a:pt x="6743" y="6932"/>
                    <a:pt x="6932" y="6932"/>
                  </a:cubicBezTo>
                  <a:close/>
                  <a:moveTo>
                    <a:pt x="3781" y="8318"/>
                  </a:moveTo>
                  <a:cubicBezTo>
                    <a:pt x="4002" y="8350"/>
                    <a:pt x="4128" y="8507"/>
                    <a:pt x="4128" y="8665"/>
                  </a:cubicBezTo>
                  <a:cubicBezTo>
                    <a:pt x="4128" y="8885"/>
                    <a:pt x="3970" y="9043"/>
                    <a:pt x="3781" y="9043"/>
                  </a:cubicBezTo>
                  <a:lnTo>
                    <a:pt x="3057" y="9043"/>
                  </a:lnTo>
                  <a:cubicBezTo>
                    <a:pt x="2868" y="9043"/>
                    <a:pt x="2710" y="8885"/>
                    <a:pt x="2710" y="8665"/>
                  </a:cubicBezTo>
                  <a:cubicBezTo>
                    <a:pt x="2710" y="8476"/>
                    <a:pt x="2868" y="8318"/>
                    <a:pt x="3057" y="8318"/>
                  </a:cubicBezTo>
                  <a:close/>
                  <a:moveTo>
                    <a:pt x="7940" y="8318"/>
                  </a:moveTo>
                  <a:cubicBezTo>
                    <a:pt x="8160" y="8350"/>
                    <a:pt x="8286" y="8507"/>
                    <a:pt x="8286" y="8665"/>
                  </a:cubicBezTo>
                  <a:cubicBezTo>
                    <a:pt x="8286" y="8885"/>
                    <a:pt x="8129" y="9043"/>
                    <a:pt x="7940" y="9043"/>
                  </a:cubicBezTo>
                  <a:lnTo>
                    <a:pt x="7247" y="9043"/>
                  </a:lnTo>
                  <a:cubicBezTo>
                    <a:pt x="7026" y="9043"/>
                    <a:pt x="6869" y="8885"/>
                    <a:pt x="6869" y="8665"/>
                  </a:cubicBezTo>
                  <a:cubicBezTo>
                    <a:pt x="6869" y="8476"/>
                    <a:pt x="7026" y="8318"/>
                    <a:pt x="7247" y="8318"/>
                  </a:cubicBezTo>
                  <a:close/>
                  <a:moveTo>
                    <a:pt x="2868" y="2049"/>
                  </a:moveTo>
                  <a:lnTo>
                    <a:pt x="2868" y="2049"/>
                  </a:lnTo>
                  <a:cubicBezTo>
                    <a:pt x="2805" y="2332"/>
                    <a:pt x="2805" y="2521"/>
                    <a:pt x="2805" y="2805"/>
                  </a:cubicBezTo>
                  <a:cubicBezTo>
                    <a:pt x="2395" y="2962"/>
                    <a:pt x="2080" y="3309"/>
                    <a:pt x="2080" y="3781"/>
                  </a:cubicBezTo>
                  <a:lnTo>
                    <a:pt x="2080" y="8665"/>
                  </a:lnTo>
                  <a:cubicBezTo>
                    <a:pt x="2080" y="9263"/>
                    <a:pt x="2553" y="9704"/>
                    <a:pt x="3088" y="9704"/>
                  </a:cubicBezTo>
                  <a:lnTo>
                    <a:pt x="5199" y="9704"/>
                  </a:lnTo>
                  <a:lnTo>
                    <a:pt x="5199" y="7247"/>
                  </a:lnTo>
                  <a:cubicBezTo>
                    <a:pt x="5199" y="7058"/>
                    <a:pt x="5357" y="6900"/>
                    <a:pt x="5546" y="6900"/>
                  </a:cubicBezTo>
                  <a:cubicBezTo>
                    <a:pt x="5735" y="6900"/>
                    <a:pt x="5892" y="7058"/>
                    <a:pt x="5892" y="7247"/>
                  </a:cubicBezTo>
                  <a:lnTo>
                    <a:pt x="5892" y="9704"/>
                  </a:lnTo>
                  <a:lnTo>
                    <a:pt x="8003" y="9704"/>
                  </a:lnTo>
                  <a:cubicBezTo>
                    <a:pt x="8570" y="9704"/>
                    <a:pt x="9011" y="9232"/>
                    <a:pt x="9011" y="8665"/>
                  </a:cubicBezTo>
                  <a:lnTo>
                    <a:pt x="9011" y="3844"/>
                  </a:lnTo>
                  <a:cubicBezTo>
                    <a:pt x="9011" y="3372"/>
                    <a:pt x="8728" y="2994"/>
                    <a:pt x="8318" y="2836"/>
                  </a:cubicBezTo>
                  <a:cubicBezTo>
                    <a:pt x="8318" y="2584"/>
                    <a:pt x="8318" y="2364"/>
                    <a:pt x="8223" y="2112"/>
                  </a:cubicBezTo>
                  <a:lnTo>
                    <a:pt x="8223" y="2112"/>
                  </a:lnTo>
                  <a:cubicBezTo>
                    <a:pt x="9043" y="2269"/>
                    <a:pt x="9736" y="2962"/>
                    <a:pt x="9736" y="3844"/>
                  </a:cubicBezTo>
                  <a:lnTo>
                    <a:pt x="9736" y="8696"/>
                  </a:lnTo>
                  <a:cubicBezTo>
                    <a:pt x="9736" y="9641"/>
                    <a:pt x="8948" y="10429"/>
                    <a:pt x="8003" y="10429"/>
                  </a:cubicBezTo>
                  <a:lnTo>
                    <a:pt x="3151" y="10429"/>
                  </a:lnTo>
                  <a:cubicBezTo>
                    <a:pt x="2206" y="10429"/>
                    <a:pt x="1418" y="9641"/>
                    <a:pt x="1418" y="8696"/>
                  </a:cubicBezTo>
                  <a:lnTo>
                    <a:pt x="1418" y="3781"/>
                  </a:lnTo>
                  <a:lnTo>
                    <a:pt x="1355" y="3781"/>
                  </a:lnTo>
                  <a:cubicBezTo>
                    <a:pt x="1355" y="2931"/>
                    <a:pt x="1985" y="2206"/>
                    <a:pt x="2868" y="2049"/>
                  </a:cubicBezTo>
                  <a:close/>
                  <a:moveTo>
                    <a:pt x="3088" y="1"/>
                  </a:moveTo>
                  <a:cubicBezTo>
                    <a:pt x="1355" y="1"/>
                    <a:pt x="1" y="1419"/>
                    <a:pt x="1" y="3120"/>
                  </a:cubicBezTo>
                  <a:lnTo>
                    <a:pt x="1" y="8728"/>
                  </a:lnTo>
                  <a:cubicBezTo>
                    <a:pt x="1" y="10397"/>
                    <a:pt x="1355" y="11815"/>
                    <a:pt x="3088" y="11815"/>
                  </a:cubicBezTo>
                  <a:lnTo>
                    <a:pt x="7940" y="11815"/>
                  </a:lnTo>
                  <a:cubicBezTo>
                    <a:pt x="9673" y="11815"/>
                    <a:pt x="11059" y="10397"/>
                    <a:pt x="11059" y="8728"/>
                  </a:cubicBezTo>
                  <a:lnTo>
                    <a:pt x="11059" y="3120"/>
                  </a:lnTo>
                  <a:cubicBezTo>
                    <a:pt x="11059" y="1387"/>
                    <a:pt x="9641" y="1"/>
                    <a:pt x="79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22" name="Google Shape;8122;p88"/>
          <p:cNvGrpSpPr/>
          <p:nvPr/>
        </p:nvGrpSpPr>
        <p:grpSpPr>
          <a:xfrm>
            <a:off x="6197210" y="3625010"/>
            <a:ext cx="350004" cy="348128"/>
            <a:chOff x="-24353075" y="3891250"/>
            <a:chExt cx="293800" cy="292225"/>
          </a:xfrm>
          <a:solidFill>
            <a:schemeClr val="accent1">
              <a:lumMod val="75000"/>
            </a:schemeClr>
          </a:solidFill>
        </p:grpSpPr>
        <p:sp>
          <p:nvSpPr>
            <p:cNvPr id="8123" name="Google Shape;8123;p88"/>
            <p:cNvSpPr/>
            <p:nvPr/>
          </p:nvSpPr>
          <p:spPr>
            <a:xfrm>
              <a:off x="-24251475" y="4012525"/>
              <a:ext cx="88225" cy="65400"/>
            </a:xfrm>
            <a:custGeom>
              <a:avLst/>
              <a:gdLst/>
              <a:ahLst/>
              <a:cxnLst/>
              <a:rect l="l" t="t" r="r" b="b"/>
              <a:pathLst>
                <a:path w="3529" h="2616" extrusionOk="0">
                  <a:moveTo>
                    <a:pt x="725" y="1"/>
                  </a:moveTo>
                  <a:cubicBezTo>
                    <a:pt x="315" y="1"/>
                    <a:pt x="0" y="347"/>
                    <a:pt x="0" y="725"/>
                  </a:cubicBezTo>
                  <a:cubicBezTo>
                    <a:pt x="0" y="1356"/>
                    <a:pt x="1040" y="2049"/>
                    <a:pt x="1733" y="2616"/>
                  </a:cubicBezTo>
                  <a:cubicBezTo>
                    <a:pt x="2458" y="2017"/>
                    <a:pt x="3466" y="1356"/>
                    <a:pt x="3466" y="725"/>
                  </a:cubicBezTo>
                  <a:cubicBezTo>
                    <a:pt x="3529" y="410"/>
                    <a:pt x="3277" y="1"/>
                    <a:pt x="2804" y="1"/>
                  </a:cubicBezTo>
                  <a:cubicBezTo>
                    <a:pt x="2300" y="1"/>
                    <a:pt x="2111" y="599"/>
                    <a:pt x="2111" y="599"/>
                  </a:cubicBezTo>
                  <a:cubicBezTo>
                    <a:pt x="2063" y="745"/>
                    <a:pt x="1906" y="824"/>
                    <a:pt x="1753" y="824"/>
                  </a:cubicBezTo>
                  <a:cubicBezTo>
                    <a:pt x="1607" y="824"/>
                    <a:pt x="1464" y="753"/>
                    <a:pt x="1418" y="599"/>
                  </a:cubicBezTo>
                  <a:cubicBezTo>
                    <a:pt x="1418" y="568"/>
                    <a:pt x="1229" y="1"/>
                    <a:pt x="7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4" name="Google Shape;8124;p88"/>
            <p:cNvSpPr/>
            <p:nvPr/>
          </p:nvSpPr>
          <p:spPr>
            <a:xfrm>
              <a:off x="-24353075" y="3891250"/>
              <a:ext cx="293800" cy="292225"/>
            </a:xfrm>
            <a:custGeom>
              <a:avLst/>
              <a:gdLst/>
              <a:ahLst/>
              <a:cxnLst/>
              <a:rect l="l" t="t" r="r" b="b"/>
              <a:pathLst>
                <a:path w="11752" h="11689" extrusionOk="0">
                  <a:moveTo>
                    <a:pt x="6837" y="4159"/>
                  </a:moveTo>
                  <a:cubicBezTo>
                    <a:pt x="7624" y="4159"/>
                    <a:pt x="8223" y="4789"/>
                    <a:pt x="8223" y="5576"/>
                  </a:cubicBezTo>
                  <a:cubicBezTo>
                    <a:pt x="8254" y="6616"/>
                    <a:pt x="7309" y="7183"/>
                    <a:pt x="6049" y="8223"/>
                  </a:cubicBezTo>
                  <a:cubicBezTo>
                    <a:pt x="5986" y="8286"/>
                    <a:pt x="5907" y="8317"/>
                    <a:pt x="5829" y="8317"/>
                  </a:cubicBezTo>
                  <a:cubicBezTo>
                    <a:pt x="5750" y="8317"/>
                    <a:pt x="5671" y="8286"/>
                    <a:pt x="5608" y="8223"/>
                  </a:cubicBezTo>
                  <a:cubicBezTo>
                    <a:pt x="4348" y="7183"/>
                    <a:pt x="3403" y="6585"/>
                    <a:pt x="3403" y="5576"/>
                  </a:cubicBezTo>
                  <a:cubicBezTo>
                    <a:pt x="3403" y="4789"/>
                    <a:pt x="4033" y="4159"/>
                    <a:pt x="4789" y="4159"/>
                  </a:cubicBezTo>
                  <a:cubicBezTo>
                    <a:pt x="5293" y="4159"/>
                    <a:pt x="5608" y="4411"/>
                    <a:pt x="5797" y="4663"/>
                  </a:cubicBezTo>
                  <a:cubicBezTo>
                    <a:pt x="6018" y="4411"/>
                    <a:pt x="6364" y="4159"/>
                    <a:pt x="6837" y="4159"/>
                  </a:cubicBezTo>
                  <a:close/>
                  <a:moveTo>
                    <a:pt x="4474" y="0"/>
                  </a:moveTo>
                  <a:cubicBezTo>
                    <a:pt x="3875" y="0"/>
                    <a:pt x="3466" y="473"/>
                    <a:pt x="3466" y="1008"/>
                  </a:cubicBezTo>
                  <a:lnTo>
                    <a:pt x="3466" y="3466"/>
                  </a:lnTo>
                  <a:lnTo>
                    <a:pt x="1008" y="3466"/>
                  </a:lnTo>
                  <a:cubicBezTo>
                    <a:pt x="410" y="3466"/>
                    <a:pt x="0" y="3938"/>
                    <a:pt x="0" y="4474"/>
                  </a:cubicBezTo>
                  <a:lnTo>
                    <a:pt x="0" y="7246"/>
                  </a:lnTo>
                  <a:cubicBezTo>
                    <a:pt x="0" y="7813"/>
                    <a:pt x="473" y="8254"/>
                    <a:pt x="1008" y="8254"/>
                  </a:cubicBezTo>
                  <a:lnTo>
                    <a:pt x="3466" y="8254"/>
                  </a:lnTo>
                  <a:lnTo>
                    <a:pt x="3466" y="10649"/>
                  </a:lnTo>
                  <a:cubicBezTo>
                    <a:pt x="3466" y="11247"/>
                    <a:pt x="3938" y="11688"/>
                    <a:pt x="4474" y="11688"/>
                  </a:cubicBezTo>
                  <a:lnTo>
                    <a:pt x="7246" y="11688"/>
                  </a:lnTo>
                  <a:cubicBezTo>
                    <a:pt x="7813" y="11688"/>
                    <a:pt x="8254" y="11216"/>
                    <a:pt x="8254" y="10649"/>
                  </a:cubicBezTo>
                  <a:lnTo>
                    <a:pt x="8254" y="8254"/>
                  </a:lnTo>
                  <a:lnTo>
                    <a:pt x="10680" y="8254"/>
                  </a:lnTo>
                  <a:cubicBezTo>
                    <a:pt x="11279" y="8254"/>
                    <a:pt x="11720" y="7782"/>
                    <a:pt x="11720" y="7246"/>
                  </a:cubicBezTo>
                  <a:lnTo>
                    <a:pt x="11720" y="4474"/>
                  </a:lnTo>
                  <a:cubicBezTo>
                    <a:pt x="11751" y="3938"/>
                    <a:pt x="11279" y="3466"/>
                    <a:pt x="10680" y="3466"/>
                  </a:cubicBezTo>
                  <a:lnTo>
                    <a:pt x="8254" y="3466"/>
                  </a:lnTo>
                  <a:lnTo>
                    <a:pt x="8254" y="1008"/>
                  </a:lnTo>
                  <a:cubicBezTo>
                    <a:pt x="8254" y="410"/>
                    <a:pt x="7782" y="0"/>
                    <a:pt x="72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25" name="Google Shape;8125;p88"/>
          <p:cNvGrpSpPr/>
          <p:nvPr/>
        </p:nvGrpSpPr>
        <p:grpSpPr>
          <a:xfrm>
            <a:off x="7980681" y="3173313"/>
            <a:ext cx="353757" cy="351463"/>
            <a:chOff x="-22845575" y="3504075"/>
            <a:chExt cx="296950" cy="295025"/>
          </a:xfrm>
          <a:solidFill>
            <a:schemeClr val="accent1">
              <a:lumMod val="75000"/>
            </a:schemeClr>
          </a:solidFill>
        </p:grpSpPr>
        <p:sp>
          <p:nvSpPr>
            <p:cNvPr id="8126" name="Google Shape;8126;p88"/>
            <p:cNvSpPr/>
            <p:nvPr/>
          </p:nvSpPr>
          <p:spPr>
            <a:xfrm>
              <a:off x="-22688825" y="3504100"/>
              <a:ext cx="140200" cy="295000"/>
            </a:xfrm>
            <a:custGeom>
              <a:avLst/>
              <a:gdLst/>
              <a:ahLst/>
              <a:cxnLst/>
              <a:rect l="l" t="t" r="r" b="b"/>
              <a:pathLst>
                <a:path w="5608" h="11800" extrusionOk="0">
                  <a:moveTo>
                    <a:pt x="1465" y="2908"/>
                  </a:moveTo>
                  <a:cubicBezTo>
                    <a:pt x="1552" y="2908"/>
                    <a:pt x="1638" y="2931"/>
                    <a:pt x="1701" y="2979"/>
                  </a:cubicBezTo>
                  <a:cubicBezTo>
                    <a:pt x="1827" y="3105"/>
                    <a:pt x="1827" y="3357"/>
                    <a:pt x="1701" y="3451"/>
                  </a:cubicBezTo>
                  <a:cubicBezTo>
                    <a:pt x="1292" y="3861"/>
                    <a:pt x="1292" y="4522"/>
                    <a:pt x="1701" y="4932"/>
                  </a:cubicBezTo>
                  <a:cubicBezTo>
                    <a:pt x="1827" y="5026"/>
                    <a:pt x="1827" y="5279"/>
                    <a:pt x="1701" y="5373"/>
                  </a:cubicBezTo>
                  <a:cubicBezTo>
                    <a:pt x="1632" y="5477"/>
                    <a:pt x="1544" y="5524"/>
                    <a:pt x="1452" y="5524"/>
                  </a:cubicBezTo>
                  <a:cubicBezTo>
                    <a:pt x="1377" y="5524"/>
                    <a:pt x="1300" y="5493"/>
                    <a:pt x="1229" y="5436"/>
                  </a:cubicBezTo>
                  <a:cubicBezTo>
                    <a:pt x="567" y="4774"/>
                    <a:pt x="567" y="3672"/>
                    <a:pt x="1229" y="2979"/>
                  </a:cubicBezTo>
                  <a:cubicBezTo>
                    <a:pt x="1292" y="2931"/>
                    <a:pt x="1378" y="2908"/>
                    <a:pt x="1465" y="2908"/>
                  </a:cubicBezTo>
                  <a:close/>
                  <a:moveTo>
                    <a:pt x="2461" y="7313"/>
                  </a:moveTo>
                  <a:cubicBezTo>
                    <a:pt x="2532" y="7313"/>
                    <a:pt x="2605" y="7318"/>
                    <a:pt x="2678" y="7326"/>
                  </a:cubicBezTo>
                  <a:cubicBezTo>
                    <a:pt x="2867" y="7358"/>
                    <a:pt x="3025" y="7515"/>
                    <a:pt x="2993" y="7704"/>
                  </a:cubicBezTo>
                  <a:cubicBezTo>
                    <a:pt x="2962" y="7925"/>
                    <a:pt x="2804" y="8019"/>
                    <a:pt x="2615" y="8019"/>
                  </a:cubicBezTo>
                  <a:cubicBezTo>
                    <a:pt x="2579" y="8016"/>
                    <a:pt x="2543" y="8014"/>
                    <a:pt x="2507" y="8014"/>
                  </a:cubicBezTo>
                  <a:cubicBezTo>
                    <a:pt x="1947" y="8014"/>
                    <a:pt x="1418" y="8467"/>
                    <a:pt x="1418" y="9059"/>
                  </a:cubicBezTo>
                  <a:cubicBezTo>
                    <a:pt x="1418" y="9248"/>
                    <a:pt x="1260" y="9406"/>
                    <a:pt x="1071" y="9406"/>
                  </a:cubicBezTo>
                  <a:cubicBezTo>
                    <a:pt x="882" y="9406"/>
                    <a:pt x="725" y="9248"/>
                    <a:pt x="725" y="9059"/>
                  </a:cubicBezTo>
                  <a:cubicBezTo>
                    <a:pt x="725" y="8091"/>
                    <a:pt x="1490" y="7313"/>
                    <a:pt x="2461" y="7313"/>
                  </a:cubicBezTo>
                  <a:close/>
                  <a:moveTo>
                    <a:pt x="1060" y="0"/>
                  </a:moveTo>
                  <a:cubicBezTo>
                    <a:pt x="689" y="0"/>
                    <a:pt x="327" y="130"/>
                    <a:pt x="0" y="364"/>
                  </a:cubicBezTo>
                  <a:lnTo>
                    <a:pt x="0" y="5247"/>
                  </a:lnTo>
                  <a:cubicBezTo>
                    <a:pt x="0" y="5814"/>
                    <a:pt x="473" y="6255"/>
                    <a:pt x="1040" y="6255"/>
                  </a:cubicBezTo>
                  <a:cubicBezTo>
                    <a:pt x="1229" y="6255"/>
                    <a:pt x="1386" y="6413"/>
                    <a:pt x="1386" y="6602"/>
                  </a:cubicBezTo>
                  <a:cubicBezTo>
                    <a:pt x="1386" y="6822"/>
                    <a:pt x="1229" y="6948"/>
                    <a:pt x="1040" y="6948"/>
                  </a:cubicBezTo>
                  <a:cubicBezTo>
                    <a:pt x="630" y="6948"/>
                    <a:pt x="284" y="6854"/>
                    <a:pt x="0" y="6602"/>
                  </a:cubicBezTo>
                  <a:lnTo>
                    <a:pt x="0" y="11453"/>
                  </a:lnTo>
                  <a:cubicBezTo>
                    <a:pt x="284" y="11705"/>
                    <a:pt x="630" y="11800"/>
                    <a:pt x="1040" y="11800"/>
                  </a:cubicBezTo>
                  <a:cubicBezTo>
                    <a:pt x="1733" y="11800"/>
                    <a:pt x="2363" y="11359"/>
                    <a:pt x="2647" y="10760"/>
                  </a:cubicBezTo>
                  <a:cubicBezTo>
                    <a:pt x="3497" y="10634"/>
                    <a:pt x="4190" y="9910"/>
                    <a:pt x="4190" y="9028"/>
                  </a:cubicBezTo>
                  <a:cubicBezTo>
                    <a:pt x="4190" y="8902"/>
                    <a:pt x="4159" y="8776"/>
                    <a:pt x="4159" y="8618"/>
                  </a:cubicBezTo>
                  <a:cubicBezTo>
                    <a:pt x="4505" y="8555"/>
                    <a:pt x="4820" y="8397"/>
                    <a:pt x="5104" y="8145"/>
                  </a:cubicBezTo>
                  <a:cubicBezTo>
                    <a:pt x="5419" y="7830"/>
                    <a:pt x="5608" y="7389"/>
                    <a:pt x="5608" y="6917"/>
                  </a:cubicBezTo>
                  <a:cubicBezTo>
                    <a:pt x="5608" y="6539"/>
                    <a:pt x="5482" y="6192"/>
                    <a:pt x="5261" y="5909"/>
                  </a:cubicBezTo>
                  <a:cubicBezTo>
                    <a:pt x="5482" y="5594"/>
                    <a:pt x="5608" y="5247"/>
                    <a:pt x="5608" y="4869"/>
                  </a:cubicBezTo>
                  <a:cubicBezTo>
                    <a:pt x="5608" y="4396"/>
                    <a:pt x="5387" y="3987"/>
                    <a:pt x="5072" y="3672"/>
                  </a:cubicBezTo>
                  <a:cubicBezTo>
                    <a:pt x="4852" y="3420"/>
                    <a:pt x="4505" y="3262"/>
                    <a:pt x="4127" y="3199"/>
                  </a:cubicBezTo>
                  <a:cubicBezTo>
                    <a:pt x="4253" y="2632"/>
                    <a:pt x="4096" y="2002"/>
                    <a:pt x="3655" y="1561"/>
                  </a:cubicBezTo>
                  <a:cubicBezTo>
                    <a:pt x="3403" y="1309"/>
                    <a:pt x="3025" y="1120"/>
                    <a:pt x="2647" y="1088"/>
                  </a:cubicBezTo>
                  <a:cubicBezTo>
                    <a:pt x="2394" y="584"/>
                    <a:pt x="1985" y="143"/>
                    <a:pt x="1449" y="49"/>
                  </a:cubicBezTo>
                  <a:cubicBezTo>
                    <a:pt x="1319" y="16"/>
                    <a:pt x="1189" y="0"/>
                    <a:pt x="10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7" name="Google Shape;8127;p88"/>
            <p:cNvSpPr/>
            <p:nvPr/>
          </p:nvSpPr>
          <p:spPr>
            <a:xfrm>
              <a:off x="-22845575" y="3504075"/>
              <a:ext cx="139425" cy="294250"/>
            </a:xfrm>
            <a:custGeom>
              <a:avLst/>
              <a:gdLst/>
              <a:ahLst/>
              <a:cxnLst/>
              <a:rect l="l" t="t" r="r" b="b"/>
              <a:pathLst>
                <a:path w="5577" h="11770" extrusionOk="0">
                  <a:moveTo>
                    <a:pt x="4187" y="2948"/>
                  </a:moveTo>
                  <a:cubicBezTo>
                    <a:pt x="4277" y="2948"/>
                    <a:pt x="4364" y="2980"/>
                    <a:pt x="4411" y="3043"/>
                  </a:cubicBezTo>
                  <a:cubicBezTo>
                    <a:pt x="5104" y="3673"/>
                    <a:pt x="5104" y="4775"/>
                    <a:pt x="4411" y="5437"/>
                  </a:cubicBezTo>
                  <a:cubicBezTo>
                    <a:pt x="4364" y="5500"/>
                    <a:pt x="4277" y="5532"/>
                    <a:pt x="4187" y="5532"/>
                  </a:cubicBezTo>
                  <a:cubicBezTo>
                    <a:pt x="4096" y="5532"/>
                    <a:pt x="4002" y="5500"/>
                    <a:pt x="3939" y="5437"/>
                  </a:cubicBezTo>
                  <a:cubicBezTo>
                    <a:pt x="3844" y="5311"/>
                    <a:pt x="3844" y="5090"/>
                    <a:pt x="3939" y="4964"/>
                  </a:cubicBezTo>
                  <a:cubicBezTo>
                    <a:pt x="4348" y="4555"/>
                    <a:pt x="4348" y="3893"/>
                    <a:pt x="3939" y="3515"/>
                  </a:cubicBezTo>
                  <a:cubicBezTo>
                    <a:pt x="3844" y="3389"/>
                    <a:pt x="3844" y="3137"/>
                    <a:pt x="3939" y="3043"/>
                  </a:cubicBezTo>
                  <a:cubicBezTo>
                    <a:pt x="4002" y="2980"/>
                    <a:pt x="4096" y="2948"/>
                    <a:pt x="4187" y="2948"/>
                  </a:cubicBezTo>
                  <a:close/>
                  <a:moveTo>
                    <a:pt x="3148" y="7314"/>
                  </a:moveTo>
                  <a:cubicBezTo>
                    <a:pt x="4123" y="7314"/>
                    <a:pt x="4915" y="8092"/>
                    <a:pt x="4915" y="9060"/>
                  </a:cubicBezTo>
                  <a:cubicBezTo>
                    <a:pt x="4915" y="9249"/>
                    <a:pt x="4726" y="9407"/>
                    <a:pt x="4537" y="9407"/>
                  </a:cubicBezTo>
                  <a:cubicBezTo>
                    <a:pt x="4348" y="9407"/>
                    <a:pt x="4191" y="9249"/>
                    <a:pt x="4191" y="9060"/>
                  </a:cubicBezTo>
                  <a:cubicBezTo>
                    <a:pt x="4191" y="8468"/>
                    <a:pt x="3662" y="8015"/>
                    <a:pt x="3101" y="8015"/>
                  </a:cubicBezTo>
                  <a:cubicBezTo>
                    <a:pt x="3066" y="8015"/>
                    <a:pt x="3030" y="8017"/>
                    <a:pt x="2994" y="8020"/>
                  </a:cubicBezTo>
                  <a:cubicBezTo>
                    <a:pt x="2968" y="8029"/>
                    <a:pt x="2944" y="8033"/>
                    <a:pt x="2920" y="8033"/>
                  </a:cubicBezTo>
                  <a:cubicBezTo>
                    <a:pt x="2765" y="8033"/>
                    <a:pt x="2643" y="7869"/>
                    <a:pt x="2616" y="7705"/>
                  </a:cubicBezTo>
                  <a:cubicBezTo>
                    <a:pt x="2584" y="7516"/>
                    <a:pt x="2742" y="7359"/>
                    <a:pt x="2931" y="7327"/>
                  </a:cubicBezTo>
                  <a:cubicBezTo>
                    <a:pt x="3004" y="7319"/>
                    <a:pt x="3077" y="7314"/>
                    <a:pt x="3148" y="7314"/>
                  </a:cubicBezTo>
                  <a:close/>
                  <a:moveTo>
                    <a:pt x="4581" y="0"/>
                  </a:moveTo>
                  <a:cubicBezTo>
                    <a:pt x="4444" y="0"/>
                    <a:pt x="4303" y="16"/>
                    <a:pt x="4159" y="50"/>
                  </a:cubicBezTo>
                  <a:cubicBezTo>
                    <a:pt x="3592" y="144"/>
                    <a:pt x="3214" y="585"/>
                    <a:pt x="2962" y="1089"/>
                  </a:cubicBezTo>
                  <a:cubicBezTo>
                    <a:pt x="2584" y="1152"/>
                    <a:pt x="2206" y="1310"/>
                    <a:pt x="1954" y="1562"/>
                  </a:cubicBezTo>
                  <a:cubicBezTo>
                    <a:pt x="1513" y="2003"/>
                    <a:pt x="1355" y="2633"/>
                    <a:pt x="1481" y="3200"/>
                  </a:cubicBezTo>
                  <a:cubicBezTo>
                    <a:pt x="1135" y="3232"/>
                    <a:pt x="820" y="3389"/>
                    <a:pt x="536" y="3673"/>
                  </a:cubicBezTo>
                  <a:cubicBezTo>
                    <a:pt x="221" y="3988"/>
                    <a:pt x="1" y="4397"/>
                    <a:pt x="1" y="4870"/>
                  </a:cubicBezTo>
                  <a:cubicBezTo>
                    <a:pt x="1" y="5280"/>
                    <a:pt x="127" y="5626"/>
                    <a:pt x="379" y="5910"/>
                  </a:cubicBezTo>
                  <a:cubicBezTo>
                    <a:pt x="127" y="6225"/>
                    <a:pt x="1" y="6571"/>
                    <a:pt x="1" y="6918"/>
                  </a:cubicBezTo>
                  <a:cubicBezTo>
                    <a:pt x="1" y="7390"/>
                    <a:pt x="221" y="7831"/>
                    <a:pt x="536" y="8146"/>
                  </a:cubicBezTo>
                  <a:cubicBezTo>
                    <a:pt x="788" y="8430"/>
                    <a:pt x="1135" y="8588"/>
                    <a:pt x="1481" y="8619"/>
                  </a:cubicBezTo>
                  <a:cubicBezTo>
                    <a:pt x="1229" y="9690"/>
                    <a:pt x="1985" y="10604"/>
                    <a:pt x="2931" y="10698"/>
                  </a:cubicBezTo>
                  <a:cubicBezTo>
                    <a:pt x="3214" y="11328"/>
                    <a:pt x="3781" y="11769"/>
                    <a:pt x="4537" y="11769"/>
                  </a:cubicBezTo>
                  <a:cubicBezTo>
                    <a:pt x="4947" y="11769"/>
                    <a:pt x="5293" y="11612"/>
                    <a:pt x="5577" y="11423"/>
                  </a:cubicBezTo>
                  <a:lnTo>
                    <a:pt x="5577" y="6571"/>
                  </a:lnTo>
                  <a:cubicBezTo>
                    <a:pt x="5293" y="6823"/>
                    <a:pt x="4947" y="6918"/>
                    <a:pt x="4537" y="6918"/>
                  </a:cubicBezTo>
                  <a:cubicBezTo>
                    <a:pt x="4348" y="6918"/>
                    <a:pt x="4191" y="6760"/>
                    <a:pt x="4191" y="6571"/>
                  </a:cubicBezTo>
                  <a:cubicBezTo>
                    <a:pt x="4191" y="6382"/>
                    <a:pt x="4348" y="6225"/>
                    <a:pt x="4537" y="6225"/>
                  </a:cubicBezTo>
                  <a:cubicBezTo>
                    <a:pt x="5136" y="6225"/>
                    <a:pt x="5577" y="5752"/>
                    <a:pt x="5577" y="5185"/>
                  </a:cubicBezTo>
                  <a:lnTo>
                    <a:pt x="5577" y="302"/>
                  </a:lnTo>
                  <a:cubicBezTo>
                    <a:pt x="5300" y="117"/>
                    <a:pt x="4956" y="0"/>
                    <a:pt x="458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28" name="Google Shape;8128;p88"/>
          <p:cNvGrpSpPr/>
          <p:nvPr/>
        </p:nvGrpSpPr>
        <p:grpSpPr>
          <a:xfrm>
            <a:off x="5773862" y="1306961"/>
            <a:ext cx="299344" cy="351880"/>
            <a:chOff x="-27691025" y="3175300"/>
            <a:chExt cx="251275" cy="295375"/>
          </a:xfrm>
          <a:solidFill>
            <a:schemeClr val="accent1">
              <a:lumMod val="75000"/>
            </a:schemeClr>
          </a:solidFill>
        </p:grpSpPr>
        <p:sp>
          <p:nvSpPr>
            <p:cNvPr id="8129" name="Google Shape;8129;p88"/>
            <p:cNvSpPr/>
            <p:nvPr/>
          </p:nvSpPr>
          <p:spPr>
            <a:xfrm>
              <a:off x="-27492550" y="3298150"/>
              <a:ext cx="18125" cy="18150"/>
            </a:xfrm>
            <a:custGeom>
              <a:avLst/>
              <a:gdLst/>
              <a:ahLst/>
              <a:cxnLst/>
              <a:rect l="l" t="t" r="r" b="b"/>
              <a:pathLst>
                <a:path w="725" h="726" extrusionOk="0">
                  <a:moveTo>
                    <a:pt x="378" y="1"/>
                  </a:moveTo>
                  <a:cubicBezTo>
                    <a:pt x="158" y="1"/>
                    <a:pt x="0" y="158"/>
                    <a:pt x="0" y="347"/>
                  </a:cubicBezTo>
                  <a:cubicBezTo>
                    <a:pt x="0" y="568"/>
                    <a:pt x="158" y="726"/>
                    <a:pt x="378" y="726"/>
                  </a:cubicBezTo>
                  <a:cubicBezTo>
                    <a:pt x="599" y="663"/>
                    <a:pt x="725" y="505"/>
                    <a:pt x="725" y="347"/>
                  </a:cubicBezTo>
                  <a:cubicBezTo>
                    <a:pt x="725" y="158"/>
                    <a:pt x="567" y="1"/>
                    <a:pt x="3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0" name="Google Shape;8130;p88"/>
            <p:cNvSpPr/>
            <p:nvPr/>
          </p:nvSpPr>
          <p:spPr>
            <a:xfrm>
              <a:off x="-27613050" y="3175300"/>
              <a:ext cx="60650" cy="105550"/>
            </a:xfrm>
            <a:custGeom>
              <a:avLst/>
              <a:gdLst/>
              <a:ahLst/>
              <a:cxnLst/>
              <a:rect l="l" t="t" r="r" b="b"/>
              <a:pathLst>
                <a:path w="2426" h="4222" extrusionOk="0">
                  <a:moveTo>
                    <a:pt x="347" y="0"/>
                  </a:moveTo>
                  <a:cubicBezTo>
                    <a:pt x="158" y="0"/>
                    <a:pt x="0" y="158"/>
                    <a:pt x="0" y="347"/>
                  </a:cubicBezTo>
                  <a:lnTo>
                    <a:pt x="0" y="1733"/>
                  </a:lnTo>
                  <a:cubicBezTo>
                    <a:pt x="32" y="1922"/>
                    <a:pt x="158" y="2080"/>
                    <a:pt x="347" y="2080"/>
                  </a:cubicBezTo>
                  <a:cubicBezTo>
                    <a:pt x="536" y="2080"/>
                    <a:pt x="693" y="1922"/>
                    <a:pt x="693" y="1733"/>
                  </a:cubicBezTo>
                  <a:lnTo>
                    <a:pt x="693" y="1386"/>
                  </a:lnTo>
                  <a:lnTo>
                    <a:pt x="1040" y="1386"/>
                  </a:lnTo>
                  <a:cubicBezTo>
                    <a:pt x="1260" y="1386"/>
                    <a:pt x="1418" y="1544"/>
                    <a:pt x="1418" y="1733"/>
                  </a:cubicBezTo>
                  <a:lnTo>
                    <a:pt x="1418" y="2899"/>
                  </a:lnTo>
                  <a:cubicBezTo>
                    <a:pt x="1197" y="3025"/>
                    <a:pt x="1040" y="3277"/>
                    <a:pt x="1040" y="3497"/>
                  </a:cubicBezTo>
                  <a:lnTo>
                    <a:pt x="1040" y="4222"/>
                  </a:lnTo>
                  <a:lnTo>
                    <a:pt x="2426" y="4222"/>
                  </a:lnTo>
                  <a:lnTo>
                    <a:pt x="2426" y="3497"/>
                  </a:lnTo>
                  <a:cubicBezTo>
                    <a:pt x="2426" y="3214"/>
                    <a:pt x="2268" y="3025"/>
                    <a:pt x="2079" y="2899"/>
                  </a:cubicBezTo>
                  <a:lnTo>
                    <a:pt x="2079" y="1733"/>
                  </a:lnTo>
                  <a:cubicBezTo>
                    <a:pt x="2079" y="1134"/>
                    <a:pt x="1607" y="693"/>
                    <a:pt x="1040" y="693"/>
                  </a:cubicBezTo>
                  <a:lnTo>
                    <a:pt x="693" y="693"/>
                  </a:lnTo>
                  <a:lnTo>
                    <a:pt x="693" y="347"/>
                  </a:lnTo>
                  <a:cubicBezTo>
                    <a:pt x="693"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1" name="Google Shape;8131;p88"/>
            <p:cNvSpPr/>
            <p:nvPr/>
          </p:nvSpPr>
          <p:spPr>
            <a:xfrm>
              <a:off x="-27691025" y="3175300"/>
              <a:ext cx="60650" cy="105550"/>
            </a:xfrm>
            <a:custGeom>
              <a:avLst/>
              <a:gdLst/>
              <a:ahLst/>
              <a:cxnLst/>
              <a:rect l="l" t="t" r="r" b="b"/>
              <a:pathLst>
                <a:path w="2426" h="4222" extrusionOk="0">
                  <a:moveTo>
                    <a:pt x="2079" y="0"/>
                  </a:moveTo>
                  <a:cubicBezTo>
                    <a:pt x="1890" y="0"/>
                    <a:pt x="1733" y="158"/>
                    <a:pt x="1733" y="347"/>
                  </a:cubicBezTo>
                  <a:lnTo>
                    <a:pt x="1733" y="693"/>
                  </a:lnTo>
                  <a:lnTo>
                    <a:pt x="1386" y="693"/>
                  </a:lnTo>
                  <a:cubicBezTo>
                    <a:pt x="788" y="693"/>
                    <a:pt x="347" y="1166"/>
                    <a:pt x="347" y="1733"/>
                  </a:cubicBezTo>
                  <a:lnTo>
                    <a:pt x="347" y="2899"/>
                  </a:lnTo>
                  <a:cubicBezTo>
                    <a:pt x="158" y="3025"/>
                    <a:pt x="0" y="3277"/>
                    <a:pt x="0" y="3497"/>
                  </a:cubicBezTo>
                  <a:lnTo>
                    <a:pt x="0" y="4222"/>
                  </a:lnTo>
                  <a:lnTo>
                    <a:pt x="1386" y="4222"/>
                  </a:lnTo>
                  <a:lnTo>
                    <a:pt x="1386" y="3497"/>
                  </a:lnTo>
                  <a:cubicBezTo>
                    <a:pt x="1386" y="3214"/>
                    <a:pt x="1229" y="3025"/>
                    <a:pt x="1008" y="2899"/>
                  </a:cubicBezTo>
                  <a:lnTo>
                    <a:pt x="1008" y="1733"/>
                  </a:lnTo>
                  <a:cubicBezTo>
                    <a:pt x="1008" y="1544"/>
                    <a:pt x="1166" y="1386"/>
                    <a:pt x="1386" y="1386"/>
                  </a:cubicBezTo>
                  <a:lnTo>
                    <a:pt x="1733" y="1386"/>
                  </a:lnTo>
                  <a:lnTo>
                    <a:pt x="1733" y="1733"/>
                  </a:lnTo>
                  <a:cubicBezTo>
                    <a:pt x="1733" y="1922"/>
                    <a:pt x="1890" y="2080"/>
                    <a:pt x="2079" y="2080"/>
                  </a:cubicBezTo>
                  <a:cubicBezTo>
                    <a:pt x="2268" y="2080"/>
                    <a:pt x="2426" y="1922"/>
                    <a:pt x="2426" y="1733"/>
                  </a:cubicBezTo>
                  <a:lnTo>
                    <a:pt x="2426" y="347"/>
                  </a:lnTo>
                  <a:cubicBezTo>
                    <a:pt x="2426" y="158"/>
                    <a:pt x="2268" y="0"/>
                    <a:pt x="20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2" name="Google Shape;8132;p88"/>
            <p:cNvSpPr/>
            <p:nvPr/>
          </p:nvSpPr>
          <p:spPr>
            <a:xfrm>
              <a:off x="-27691025" y="3263500"/>
              <a:ext cx="251275" cy="207175"/>
            </a:xfrm>
            <a:custGeom>
              <a:avLst/>
              <a:gdLst/>
              <a:ahLst/>
              <a:cxnLst/>
              <a:rect l="l" t="t" r="r" b="b"/>
              <a:pathLst>
                <a:path w="10051" h="8287" extrusionOk="0">
                  <a:moveTo>
                    <a:pt x="8317" y="725"/>
                  </a:moveTo>
                  <a:cubicBezTo>
                    <a:pt x="8885" y="725"/>
                    <a:pt x="9326" y="1198"/>
                    <a:pt x="9326" y="1733"/>
                  </a:cubicBezTo>
                  <a:cubicBezTo>
                    <a:pt x="9326" y="2332"/>
                    <a:pt x="8853" y="2773"/>
                    <a:pt x="8317" y="2773"/>
                  </a:cubicBezTo>
                  <a:cubicBezTo>
                    <a:pt x="7750" y="2773"/>
                    <a:pt x="7278" y="2301"/>
                    <a:pt x="7278" y="1733"/>
                  </a:cubicBezTo>
                  <a:cubicBezTo>
                    <a:pt x="7278" y="1166"/>
                    <a:pt x="7750" y="725"/>
                    <a:pt x="8317" y="725"/>
                  </a:cubicBezTo>
                  <a:close/>
                  <a:moveTo>
                    <a:pt x="8317" y="1"/>
                  </a:moveTo>
                  <a:cubicBezTo>
                    <a:pt x="7372" y="1"/>
                    <a:pt x="6585" y="788"/>
                    <a:pt x="6585" y="1733"/>
                  </a:cubicBezTo>
                  <a:cubicBezTo>
                    <a:pt x="6585" y="2584"/>
                    <a:pt x="7152" y="3277"/>
                    <a:pt x="7939" y="3435"/>
                  </a:cubicBezTo>
                  <a:lnTo>
                    <a:pt x="7939" y="5199"/>
                  </a:lnTo>
                  <a:cubicBezTo>
                    <a:pt x="7939" y="6554"/>
                    <a:pt x="6837" y="7656"/>
                    <a:pt x="5513" y="7656"/>
                  </a:cubicBezTo>
                  <a:cubicBezTo>
                    <a:pt x="4190" y="7656"/>
                    <a:pt x="3088" y="6554"/>
                    <a:pt x="3088" y="5199"/>
                  </a:cubicBezTo>
                  <a:lnTo>
                    <a:pt x="3088" y="4506"/>
                  </a:lnTo>
                  <a:lnTo>
                    <a:pt x="3088" y="4443"/>
                  </a:lnTo>
                  <a:cubicBezTo>
                    <a:pt x="4316" y="4317"/>
                    <a:pt x="5324" y="3309"/>
                    <a:pt x="5482" y="2049"/>
                  </a:cubicBezTo>
                  <a:cubicBezTo>
                    <a:pt x="5513" y="1797"/>
                    <a:pt x="5513" y="1891"/>
                    <a:pt x="5513" y="1355"/>
                  </a:cubicBezTo>
                  <a:lnTo>
                    <a:pt x="4127" y="1355"/>
                  </a:lnTo>
                  <a:cubicBezTo>
                    <a:pt x="4127" y="1607"/>
                    <a:pt x="4127" y="1765"/>
                    <a:pt x="4096" y="2049"/>
                  </a:cubicBezTo>
                  <a:cubicBezTo>
                    <a:pt x="3938" y="2710"/>
                    <a:pt x="3340" y="3088"/>
                    <a:pt x="2741" y="3088"/>
                  </a:cubicBezTo>
                  <a:cubicBezTo>
                    <a:pt x="2174" y="3088"/>
                    <a:pt x="1575" y="2773"/>
                    <a:pt x="1418" y="2049"/>
                  </a:cubicBezTo>
                  <a:cubicBezTo>
                    <a:pt x="1386" y="1828"/>
                    <a:pt x="1386" y="1607"/>
                    <a:pt x="1386" y="1355"/>
                  </a:cubicBezTo>
                  <a:lnTo>
                    <a:pt x="0" y="1355"/>
                  </a:lnTo>
                  <a:cubicBezTo>
                    <a:pt x="0" y="1670"/>
                    <a:pt x="0" y="1733"/>
                    <a:pt x="32" y="2049"/>
                  </a:cubicBezTo>
                  <a:cubicBezTo>
                    <a:pt x="221" y="3277"/>
                    <a:pt x="1166" y="4317"/>
                    <a:pt x="2426" y="4474"/>
                  </a:cubicBezTo>
                  <a:lnTo>
                    <a:pt x="2426" y="5168"/>
                  </a:lnTo>
                  <a:cubicBezTo>
                    <a:pt x="2426" y="5672"/>
                    <a:pt x="2552" y="6144"/>
                    <a:pt x="2804" y="6585"/>
                  </a:cubicBezTo>
                  <a:cubicBezTo>
                    <a:pt x="3308" y="7625"/>
                    <a:pt x="4379" y="8286"/>
                    <a:pt x="5545" y="8286"/>
                  </a:cubicBezTo>
                  <a:cubicBezTo>
                    <a:pt x="7278" y="8286"/>
                    <a:pt x="8664" y="6869"/>
                    <a:pt x="8664" y="5168"/>
                  </a:cubicBezTo>
                  <a:lnTo>
                    <a:pt x="8664" y="3435"/>
                  </a:lnTo>
                  <a:cubicBezTo>
                    <a:pt x="9452" y="3277"/>
                    <a:pt x="10050" y="2584"/>
                    <a:pt x="10050" y="1733"/>
                  </a:cubicBezTo>
                  <a:cubicBezTo>
                    <a:pt x="10050" y="788"/>
                    <a:pt x="9263" y="1"/>
                    <a:pt x="831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33" name="Google Shape;8133;p88"/>
          <p:cNvGrpSpPr/>
          <p:nvPr/>
        </p:nvGrpSpPr>
        <p:grpSpPr>
          <a:xfrm>
            <a:off x="5746179" y="1825637"/>
            <a:ext cx="354710" cy="228015"/>
            <a:chOff x="-27721750" y="3598250"/>
            <a:chExt cx="297750" cy="191400"/>
          </a:xfrm>
          <a:solidFill>
            <a:schemeClr val="accent1">
              <a:lumMod val="75000"/>
            </a:schemeClr>
          </a:solidFill>
        </p:grpSpPr>
        <p:sp>
          <p:nvSpPr>
            <p:cNvPr id="8134" name="Google Shape;8134;p88"/>
            <p:cNvSpPr/>
            <p:nvPr/>
          </p:nvSpPr>
          <p:spPr>
            <a:xfrm>
              <a:off x="-27616200" y="3651800"/>
              <a:ext cx="86650" cy="86675"/>
            </a:xfrm>
            <a:custGeom>
              <a:avLst/>
              <a:gdLst/>
              <a:ahLst/>
              <a:cxnLst/>
              <a:rect l="l" t="t" r="r" b="b"/>
              <a:pathLst>
                <a:path w="3466" h="3467" extrusionOk="0">
                  <a:moveTo>
                    <a:pt x="1386" y="662"/>
                  </a:moveTo>
                  <a:cubicBezTo>
                    <a:pt x="1764" y="662"/>
                    <a:pt x="2079" y="977"/>
                    <a:pt x="2079" y="1387"/>
                  </a:cubicBezTo>
                  <a:cubicBezTo>
                    <a:pt x="2079" y="1765"/>
                    <a:pt x="1764" y="2080"/>
                    <a:pt x="1386" y="2080"/>
                  </a:cubicBezTo>
                  <a:cubicBezTo>
                    <a:pt x="977" y="2080"/>
                    <a:pt x="662" y="1765"/>
                    <a:pt x="662" y="1387"/>
                  </a:cubicBezTo>
                  <a:cubicBezTo>
                    <a:pt x="662" y="977"/>
                    <a:pt x="977" y="662"/>
                    <a:pt x="1386" y="662"/>
                  </a:cubicBezTo>
                  <a:close/>
                  <a:moveTo>
                    <a:pt x="1733" y="1"/>
                  </a:moveTo>
                  <a:cubicBezTo>
                    <a:pt x="788" y="1"/>
                    <a:pt x="0" y="788"/>
                    <a:pt x="0" y="1733"/>
                  </a:cubicBezTo>
                  <a:cubicBezTo>
                    <a:pt x="0" y="2679"/>
                    <a:pt x="788" y="3466"/>
                    <a:pt x="1733" y="3466"/>
                  </a:cubicBezTo>
                  <a:cubicBezTo>
                    <a:pt x="2678" y="3466"/>
                    <a:pt x="3466" y="2679"/>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5" name="Google Shape;8135;p88"/>
            <p:cNvSpPr/>
            <p:nvPr/>
          </p:nvSpPr>
          <p:spPr>
            <a:xfrm>
              <a:off x="-27721750" y="3598250"/>
              <a:ext cx="297750" cy="191400"/>
            </a:xfrm>
            <a:custGeom>
              <a:avLst/>
              <a:gdLst/>
              <a:ahLst/>
              <a:cxnLst/>
              <a:rect l="l" t="t" r="r" b="b"/>
              <a:pathLst>
                <a:path w="11910" h="7656" extrusionOk="0">
                  <a:moveTo>
                    <a:pt x="5955" y="1418"/>
                  </a:moveTo>
                  <a:cubicBezTo>
                    <a:pt x="7278" y="1418"/>
                    <a:pt x="8381" y="2521"/>
                    <a:pt x="8381" y="3875"/>
                  </a:cubicBezTo>
                  <a:cubicBezTo>
                    <a:pt x="8381" y="5199"/>
                    <a:pt x="7278" y="6301"/>
                    <a:pt x="5955" y="6301"/>
                  </a:cubicBezTo>
                  <a:cubicBezTo>
                    <a:pt x="4600" y="6301"/>
                    <a:pt x="3497" y="5199"/>
                    <a:pt x="3497" y="3875"/>
                  </a:cubicBezTo>
                  <a:cubicBezTo>
                    <a:pt x="3497" y="2521"/>
                    <a:pt x="4600" y="1418"/>
                    <a:pt x="5955" y="1418"/>
                  </a:cubicBezTo>
                  <a:close/>
                  <a:moveTo>
                    <a:pt x="5955" y="0"/>
                  </a:moveTo>
                  <a:cubicBezTo>
                    <a:pt x="2710" y="0"/>
                    <a:pt x="189" y="3466"/>
                    <a:pt x="95" y="3623"/>
                  </a:cubicBezTo>
                  <a:cubicBezTo>
                    <a:pt x="0" y="3749"/>
                    <a:pt x="0" y="3907"/>
                    <a:pt x="95" y="4033"/>
                  </a:cubicBezTo>
                  <a:cubicBezTo>
                    <a:pt x="189" y="4190"/>
                    <a:pt x="2773" y="7656"/>
                    <a:pt x="5955" y="7656"/>
                  </a:cubicBezTo>
                  <a:cubicBezTo>
                    <a:pt x="9137" y="7656"/>
                    <a:pt x="11689" y="4190"/>
                    <a:pt x="11815" y="4033"/>
                  </a:cubicBezTo>
                  <a:cubicBezTo>
                    <a:pt x="11909" y="3907"/>
                    <a:pt x="11909" y="3749"/>
                    <a:pt x="11815" y="3623"/>
                  </a:cubicBezTo>
                  <a:cubicBezTo>
                    <a:pt x="11689" y="3466"/>
                    <a:pt x="9168" y="0"/>
                    <a:pt x="59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36" name="Google Shape;8136;p88"/>
          <p:cNvGrpSpPr/>
          <p:nvPr/>
        </p:nvGrpSpPr>
        <p:grpSpPr>
          <a:xfrm>
            <a:off x="5747579" y="2219183"/>
            <a:ext cx="351910" cy="340980"/>
            <a:chOff x="-27719400" y="3925600"/>
            <a:chExt cx="295400" cy="286225"/>
          </a:xfrm>
          <a:solidFill>
            <a:schemeClr val="accent1">
              <a:lumMod val="75000"/>
            </a:schemeClr>
          </a:solidFill>
        </p:grpSpPr>
        <p:sp>
          <p:nvSpPr>
            <p:cNvPr id="8137" name="Google Shape;8137;p88"/>
            <p:cNvSpPr/>
            <p:nvPr/>
          </p:nvSpPr>
          <p:spPr>
            <a:xfrm>
              <a:off x="-27596525" y="3925600"/>
              <a:ext cx="172525" cy="162575"/>
            </a:xfrm>
            <a:custGeom>
              <a:avLst/>
              <a:gdLst/>
              <a:ahLst/>
              <a:cxnLst/>
              <a:rect l="l" t="t" r="r" b="b"/>
              <a:pathLst>
                <a:path w="6901" h="6503" extrusionOk="0">
                  <a:moveTo>
                    <a:pt x="5042" y="0"/>
                  </a:moveTo>
                  <a:cubicBezTo>
                    <a:pt x="4425" y="0"/>
                    <a:pt x="3809" y="237"/>
                    <a:pt x="3340" y="705"/>
                  </a:cubicBezTo>
                  <a:lnTo>
                    <a:pt x="1765" y="2281"/>
                  </a:lnTo>
                  <a:cubicBezTo>
                    <a:pt x="1639" y="2407"/>
                    <a:pt x="1639" y="2627"/>
                    <a:pt x="1765" y="2785"/>
                  </a:cubicBezTo>
                  <a:cubicBezTo>
                    <a:pt x="1860" y="2879"/>
                    <a:pt x="1891" y="2942"/>
                    <a:pt x="1891" y="3037"/>
                  </a:cubicBezTo>
                  <a:cubicBezTo>
                    <a:pt x="1891" y="3100"/>
                    <a:pt x="1860" y="3226"/>
                    <a:pt x="1765" y="3257"/>
                  </a:cubicBezTo>
                  <a:lnTo>
                    <a:pt x="1229" y="3824"/>
                  </a:lnTo>
                  <a:cubicBezTo>
                    <a:pt x="1009" y="3856"/>
                    <a:pt x="820" y="3919"/>
                    <a:pt x="662" y="4045"/>
                  </a:cubicBezTo>
                  <a:lnTo>
                    <a:pt x="1" y="4643"/>
                  </a:lnTo>
                  <a:lnTo>
                    <a:pt x="1860" y="6502"/>
                  </a:lnTo>
                  <a:lnTo>
                    <a:pt x="2427" y="5809"/>
                  </a:lnTo>
                  <a:cubicBezTo>
                    <a:pt x="2553" y="5652"/>
                    <a:pt x="2647" y="5494"/>
                    <a:pt x="2679" y="5305"/>
                  </a:cubicBezTo>
                  <a:lnTo>
                    <a:pt x="6774" y="1209"/>
                  </a:lnTo>
                  <a:cubicBezTo>
                    <a:pt x="6900" y="1083"/>
                    <a:pt x="6900" y="863"/>
                    <a:pt x="6774" y="737"/>
                  </a:cubicBezTo>
                  <a:cubicBezTo>
                    <a:pt x="6298" y="245"/>
                    <a:pt x="5669" y="0"/>
                    <a:pt x="50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8" name="Google Shape;8138;p88"/>
            <p:cNvSpPr/>
            <p:nvPr/>
          </p:nvSpPr>
          <p:spPr>
            <a:xfrm>
              <a:off x="-27719400" y="4054275"/>
              <a:ext cx="157550" cy="157550"/>
            </a:xfrm>
            <a:custGeom>
              <a:avLst/>
              <a:gdLst/>
              <a:ahLst/>
              <a:cxnLst/>
              <a:rect l="l" t="t" r="r" b="b"/>
              <a:pathLst>
                <a:path w="6302" h="6302" extrusionOk="0">
                  <a:moveTo>
                    <a:pt x="4412" y="1"/>
                  </a:moveTo>
                  <a:lnTo>
                    <a:pt x="537" y="3466"/>
                  </a:lnTo>
                  <a:cubicBezTo>
                    <a:pt x="190" y="3781"/>
                    <a:pt x="1" y="4222"/>
                    <a:pt x="1" y="4695"/>
                  </a:cubicBezTo>
                  <a:cubicBezTo>
                    <a:pt x="1" y="5136"/>
                    <a:pt x="158" y="5545"/>
                    <a:pt x="474" y="5829"/>
                  </a:cubicBezTo>
                  <a:cubicBezTo>
                    <a:pt x="789" y="6144"/>
                    <a:pt x="1167" y="6302"/>
                    <a:pt x="1608" y="6302"/>
                  </a:cubicBezTo>
                  <a:lnTo>
                    <a:pt x="1639" y="6302"/>
                  </a:lnTo>
                  <a:cubicBezTo>
                    <a:pt x="1954" y="6302"/>
                    <a:pt x="2269" y="6175"/>
                    <a:pt x="2553" y="5986"/>
                  </a:cubicBezTo>
                  <a:lnTo>
                    <a:pt x="1482" y="4915"/>
                  </a:lnTo>
                  <a:cubicBezTo>
                    <a:pt x="1356" y="4789"/>
                    <a:pt x="1356" y="4569"/>
                    <a:pt x="1482" y="4443"/>
                  </a:cubicBezTo>
                  <a:cubicBezTo>
                    <a:pt x="1545" y="4395"/>
                    <a:pt x="1631" y="4372"/>
                    <a:pt x="1718" y="4372"/>
                  </a:cubicBezTo>
                  <a:cubicBezTo>
                    <a:pt x="1805" y="4372"/>
                    <a:pt x="1891" y="4395"/>
                    <a:pt x="1954" y="4443"/>
                  </a:cubicBezTo>
                  <a:lnTo>
                    <a:pt x="3025" y="5514"/>
                  </a:lnTo>
                  <a:lnTo>
                    <a:pt x="3498" y="5010"/>
                  </a:lnTo>
                  <a:lnTo>
                    <a:pt x="2521" y="4002"/>
                  </a:lnTo>
                  <a:cubicBezTo>
                    <a:pt x="2395" y="3907"/>
                    <a:pt x="2395" y="3655"/>
                    <a:pt x="2521" y="3561"/>
                  </a:cubicBezTo>
                  <a:cubicBezTo>
                    <a:pt x="2569" y="3498"/>
                    <a:pt x="2655" y="3466"/>
                    <a:pt x="2746" y="3466"/>
                  </a:cubicBezTo>
                  <a:cubicBezTo>
                    <a:pt x="2836" y="3466"/>
                    <a:pt x="2931" y="3498"/>
                    <a:pt x="2994" y="3561"/>
                  </a:cubicBezTo>
                  <a:lnTo>
                    <a:pt x="3939" y="4474"/>
                  </a:lnTo>
                  <a:lnTo>
                    <a:pt x="4412" y="3970"/>
                  </a:lnTo>
                  <a:lnTo>
                    <a:pt x="3530" y="3120"/>
                  </a:lnTo>
                  <a:cubicBezTo>
                    <a:pt x="3403" y="2994"/>
                    <a:pt x="3403" y="2773"/>
                    <a:pt x="3530" y="2647"/>
                  </a:cubicBezTo>
                  <a:cubicBezTo>
                    <a:pt x="3593" y="2584"/>
                    <a:pt x="3679" y="2552"/>
                    <a:pt x="3766" y="2552"/>
                  </a:cubicBezTo>
                  <a:cubicBezTo>
                    <a:pt x="3852" y="2552"/>
                    <a:pt x="3939" y="2584"/>
                    <a:pt x="4002" y="2647"/>
                  </a:cubicBezTo>
                  <a:lnTo>
                    <a:pt x="4884" y="3498"/>
                  </a:lnTo>
                  <a:lnTo>
                    <a:pt x="5357" y="2994"/>
                  </a:lnTo>
                  <a:lnTo>
                    <a:pt x="4601" y="2237"/>
                  </a:lnTo>
                  <a:cubicBezTo>
                    <a:pt x="4475" y="2111"/>
                    <a:pt x="4475" y="1891"/>
                    <a:pt x="4601" y="1765"/>
                  </a:cubicBezTo>
                  <a:cubicBezTo>
                    <a:pt x="4671" y="1624"/>
                    <a:pt x="4771" y="1562"/>
                    <a:pt x="4867" y="1562"/>
                  </a:cubicBezTo>
                  <a:cubicBezTo>
                    <a:pt x="4944" y="1562"/>
                    <a:pt x="5018" y="1601"/>
                    <a:pt x="5073" y="1670"/>
                  </a:cubicBezTo>
                  <a:lnTo>
                    <a:pt x="5829" y="2395"/>
                  </a:lnTo>
                  <a:lnTo>
                    <a:pt x="6302" y="1891"/>
                  </a:lnTo>
                  <a:lnTo>
                    <a:pt x="441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39" name="Google Shape;8139;p88"/>
          <p:cNvGrpSpPr/>
          <p:nvPr/>
        </p:nvGrpSpPr>
        <p:grpSpPr>
          <a:xfrm>
            <a:off x="7968851" y="1306023"/>
            <a:ext cx="353757" cy="353757"/>
            <a:chOff x="-25834600" y="3176875"/>
            <a:chExt cx="296950" cy="296950"/>
          </a:xfrm>
          <a:solidFill>
            <a:schemeClr val="accent1">
              <a:lumMod val="75000"/>
            </a:schemeClr>
          </a:solidFill>
        </p:grpSpPr>
        <p:sp>
          <p:nvSpPr>
            <p:cNvPr id="8140" name="Google Shape;8140;p88"/>
            <p:cNvSpPr/>
            <p:nvPr/>
          </p:nvSpPr>
          <p:spPr>
            <a:xfrm>
              <a:off x="-25625875" y="3316275"/>
              <a:ext cx="69325" cy="85875"/>
            </a:xfrm>
            <a:custGeom>
              <a:avLst/>
              <a:gdLst/>
              <a:ahLst/>
              <a:cxnLst/>
              <a:rect l="l" t="t" r="r" b="b"/>
              <a:pathLst>
                <a:path w="2773" h="3435" extrusionOk="0">
                  <a:moveTo>
                    <a:pt x="0" y="1"/>
                  </a:moveTo>
                  <a:lnTo>
                    <a:pt x="0" y="3435"/>
                  </a:lnTo>
                  <a:lnTo>
                    <a:pt x="2773" y="3435"/>
                  </a:lnTo>
                  <a:lnTo>
                    <a:pt x="2773" y="2741"/>
                  </a:lnTo>
                  <a:lnTo>
                    <a:pt x="1040" y="2741"/>
                  </a:lnTo>
                  <a:cubicBezTo>
                    <a:pt x="851" y="2741"/>
                    <a:pt x="693" y="2584"/>
                    <a:pt x="693" y="2395"/>
                  </a:cubicBezTo>
                  <a:cubicBezTo>
                    <a:pt x="693" y="2206"/>
                    <a:pt x="851" y="2048"/>
                    <a:pt x="1040" y="2048"/>
                  </a:cubicBezTo>
                  <a:lnTo>
                    <a:pt x="2773" y="2048"/>
                  </a:lnTo>
                  <a:lnTo>
                    <a:pt x="2773" y="1324"/>
                  </a:lnTo>
                  <a:lnTo>
                    <a:pt x="1040" y="1324"/>
                  </a:lnTo>
                  <a:cubicBezTo>
                    <a:pt x="851" y="1324"/>
                    <a:pt x="693" y="1166"/>
                    <a:pt x="693" y="977"/>
                  </a:cubicBezTo>
                  <a:cubicBezTo>
                    <a:pt x="693" y="851"/>
                    <a:pt x="851" y="694"/>
                    <a:pt x="1040" y="694"/>
                  </a:cubicBezTo>
                  <a:lnTo>
                    <a:pt x="2773" y="694"/>
                  </a:lnTo>
                  <a:lnTo>
                    <a:pt x="277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1" name="Google Shape;8141;p88"/>
            <p:cNvSpPr/>
            <p:nvPr/>
          </p:nvSpPr>
          <p:spPr>
            <a:xfrm>
              <a:off x="-25729075" y="3176875"/>
              <a:ext cx="191425" cy="296950"/>
            </a:xfrm>
            <a:custGeom>
              <a:avLst/>
              <a:gdLst/>
              <a:ahLst/>
              <a:cxnLst/>
              <a:rect l="l" t="t" r="r" b="b"/>
              <a:pathLst>
                <a:path w="7657" h="11878" extrusionOk="0">
                  <a:moveTo>
                    <a:pt x="2049" y="693"/>
                  </a:moveTo>
                  <a:lnTo>
                    <a:pt x="2049" y="2773"/>
                  </a:lnTo>
                  <a:lnTo>
                    <a:pt x="1356" y="2773"/>
                  </a:lnTo>
                  <a:lnTo>
                    <a:pt x="1356" y="693"/>
                  </a:lnTo>
                  <a:close/>
                  <a:moveTo>
                    <a:pt x="3435" y="693"/>
                  </a:moveTo>
                  <a:lnTo>
                    <a:pt x="3435" y="2773"/>
                  </a:lnTo>
                  <a:lnTo>
                    <a:pt x="2710" y="2773"/>
                  </a:lnTo>
                  <a:lnTo>
                    <a:pt x="2710" y="693"/>
                  </a:lnTo>
                  <a:close/>
                  <a:moveTo>
                    <a:pt x="4821" y="693"/>
                  </a:moveTo>
                  <a:lnTo>
                    <a:pt x="4821" y="2773"/>
                  </a:lnTo>
                  <a:lnTo>
                    <a:pt x="4097" y="2773"/>
                  </a:lnTo>
                  <a:lnTo>
                    <a:pt x="4097" y="693"/>
                  </a:lnTo>
                  <a:close/>
                  <a:moveTo>
                    <a:pt x="6176" y="693"/>
                  </a:moveTo>
                  <a:lnTo>
                    <a:pt x="6176" y="2773"/>
                  </a:lnTo>
                  <a:lnTo>
                    <a:pt x="5483" y="2773"/>
                  </a:lnTo>
                  <a:lnTo>
                    <a:pt x="5483" y="693"/>
                  </a:lnTo>
                  <a:close/>
                  <a:moveTo>
                    <a:pt x="1041" y="0"/>
                  </a:moveTo>
                  <a:cubicBezTo>
                    <a:pt x="442" y="0"/>
                    <a:pt x="1" y="473"/>
                    <a:pt x="1" y="1040"/>
                  </a:cubicBezTo>
                  <a:lnTo>
                    <a:pt x="1" y="3119"/>
                  </a:lnTo>
                  <a:cubicBezTo>
                    <a:pt x="1" y="3308"/>
                    <a:pt x="158" y="3466"/>
                    <a:pt x="379" y="3466"/>
                  </a:cubicBezTo>
                  <a:lnTo>
                    <a:pt x="726" y="3466"/>
                  </a:lnTo>
                  <a:lnTo>
                    <a:pt x="726" y="4883"/>
                  </a:lnTo>
                  <a:lnTo>
                    <a:pt x="2458" y="4883"/>
                  </a:lnTo>
                  <a:cubicBezTo>
                    <a:pt x="2647" y="4883"/>
                    <a:pt x="2805" y="5041"/>
                    <a:pt x="2805" y="5262"/>
                  </a:cubicBezTo>
                  <a:lnTo>
                    <a:pt x="2805" y="9420"/>
                  </a:lnTo>
                  <a:cubicBezTo>
                    <a:pt x="2805" y="9609"/>
                    <a:pt x="2647" y="9767"/>
                    <a:pt x="2458" y="9767"/>
                  </a:cubicBezTo>
                  <a:lnTo>
                    <a:pt x="2112" y="9767"/>
                  </a:lnTo>
                  <a:cubicBezTo>
                    <a:pt x="2112" y="10523"/>
                    <a:pt x="1797" y="11247"/>
                    <a:pt x="1261" y="11751"/>
                  </a:cubicBezTo>
                  <a:cubicBezTo>
                    <a:pt x="1419" y="11815"/>
                    <a:pt x="1576" y="11878"/>
                    <a:pt x="1734" y="11878"/>
                  </a:cubicBezTo>
                  <a:lnTo>
                    <a:pt x="5924" y="11878"/>
                  </a:lnTo>
                  <a:cubicBezTo>
                    <a:pt x="6522" y="11878"/>
                    <a:pt x="6932" y="11405"/>
                    <a:pt x="6932" y="10838"/>
                  </a:cubicBezTo>
                  <a:lnTo>
                    <a:pt x="6932" y="9798"/>
                  </a:lnTo>
                  <a:lnTo>
                    <a:pt x="3813" y="9798"/>
                  </a:lnTo>
                  <a:cubicBezTo>
                    <a:pt x="3624" y="9798"/>
                    <a:pt x="3467" y="9672"/>
                    <a:pt x="3467" y="9452"/>
                  </a:cubicBezTo>
                  <a:lnTo>
                    <a:pt x="3467" y="5293"/>
                  </a:lnTo>
                  <a:cubicBezTo>
                    <a:pt x="3467" y="5104"/>
                    <a:pt x="3624" y="4946"/>
                    <a:pt x="3813" y="4946"/>
                  </a:cubicBezTo>
                  <a:lnTo>
                    <a:pt x="6932" y="4946"/>
                  </a:lnTo>
                  <a:lnTo>
                    <a:pt x="6932" y="3529"/>
                  </a:lnTo>
                  <a:lnTo>
                    <a:pt x="7310" y="3529"/>
                  </a:lnTo>
                  <a:cubicBezTo>
                    <a:pt x="7499" y="3529"/>
                    <a:pt x="7657" y="3371"/>
                    <a:pt x="7657" y="3151"/>
                  </a:cubicBezTo>
                  <a:lnTo>
                    <a:pt x="7657" y="1040"/>
                  </a:lnTo>
                  <a:lnTo>
                    <a:pt x="7625" y="1040"/>
                  </a:lnTo>
                  <a:cubicBezTo>
                    <a:pt x="7625" y="441"/>
                    <a:pt x="7153" y="0"/>
                    <a:pt x="658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2" name="Google Shape;8142;p88"/>
            <p:cNvSpPr/>
            <p:nvPr/>
          </p:nvSpPr>
          <p:spPr>
            <a:xfrm>
              <a:off x="-25834600" y="3350150"/>
              <a:ext cx="69325" cy="96100"/>
            </a:xfrm>
            <a:custGeom>
              <a:avLst/>
              <a:gdLst/>
              <a:ahLst/>
              <a:cxnLst/>
              <a:rect l="l" t="t" r="r" b="b"/>
              <a:pathLst>
                <a:path w="2773" h="3844" extrusionOk="0">
                  <a:moveTo>
                    <a:pt x="2143" y="0"/>
                  </a:moveTo>
                  <a:cubicBezTo>
                    <a:pt x="1008" y="0"/>
                    <a:pt x="63" y="945"/>
                    <a:pt x="63" y="2080"/>
                  </a:cubicBezTo>
                  <a:cubicBezTo>
                    <a:pt x="0" y="2804"/>
                    <a:pt x="378" y="3434"/>
                    <a:pt x="914" y="3844"/>
                  </a:cubicBezTo>
                  <a:cubicBezTo>
                    <a:pt x="788" y="3529"/>
                    <a:pt x="725" y="3151"/>
                    <a:pt x="725" y="2804"/>
                  </a:cubicBezTo>
                  <a:cubicBezTo>
                    <a:pt x="725" y="1544"/>
                    <a:pt x="1576" y="473"/>
                    <a:pt x="2773" y="126"/>
                  </a:cubicBezTo>
                  <a:cubicBezTo>
                    <a:pt x="2584" y="63"/>
                    <a:pt x="2332" y="0"/>
                    <a:pt x="21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3" name="Google Shape;8143;p88"/>
            <p:cNvSpPr/>
            <p:nvPr/>
          </p:nvSpPr>
          <p:spPr>
            <a:xfrm>
              <a:off x="-25799950" y="3368250"/>
              <a:ext cx="104775" cy="104000"/>
            </a:xfrm>
            <a:custGeom>
              <a:avLst/>
              <a:gdLst/>
              <a:ahLst/>
              <a:cxnLst/>
              <a:rect l="l" t="t" r="r" b="b"/>
              <a:pathLst>
                <a:path w="4191" h="4160" extrusionOk="0">
                  <a:moveTo>
                    <a:pt x="2080" y="694"/>
                  </a:moveTo>
                  <a:cubicBezTo>
                    <a:pt x="2836" y="694"/>
                    <a:pt x="3466" y="1324"/>
                    <a:pt x="3466" y="2080"/>
                  </a:cubicBezTo>
                  <a:cubicBezTo>
                    <a:pt x="3466" y="2364"/>
                    <a:pt x="3403" y="2584"/>
                    <a:pt x="3246" y="2836"/>
                  </a:cubicBezTo>
                  <a:lnTo>
                    <a:pt x="1292" y="915"/>
                  </a:lnTo>
                  <a:cubicBezTo>
                    <a:pt x="1576" y="788"/>
                    <a:pt x="1828" y="694"/>
                    <a:pt x="2080" y="694"/>
                  </a:cubicBezTo>
                  <a:close/>
                  <a:moveTo>
                    <a:pt x="2111" y="1"/>
                  </a:moveTo>
                  <a:cubicBezTo>
                    <a:pt x="946" y="1"/>
                    <a:pt x="1" y="946"/>
                    <a:pt x="1" y="2080"/>
                  </a:cubicBezTo>
                  <a:cubicBezTo>
                    <a:pt x="1" y="3214"/>
                    <a:pt x="946" y="4160"/>
                    <a:pt x="2111" y="4160"/>
                  </a:cubicBezTo>
                  <a:cubicBezTo>
                    <a:pt x="3246" y="4160"/>
                    <a:pt x="4191" y="3214"/>
                    <a:pt x="4191" y="2080"/>
                  </a:cubicBezTo>
                  <a:cubicBezTo>
                    <a:pt x="4191" y="946"/>
                    <a:pt x="3246" y="1"/>
                    <a:pt x="211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4" name="Google Shape;8144;p88"/>
            <p:cNvSpPr/>
            <p:nvPr/>
          </p:nvSpPr>
          <p:spPr>
            <a:xfrm>
              <a:off x="-25712525" y="3317075"/>
              <a:ext cx="34675" cy="86650"/>
            </a:xfrm>
            <a:custGeom>
              <a:avLst/>
              <a:gdLst/>
              <a:ahLst/>
              <a:cxnLst/>
              <a:rect l="l" t="t" r="r" b="b"/>
              <a:pathLst>
                <a:path w="1387" h="3466" extrusionOk="0">
                  <a:moveTo>
                    <a:pt x="1" y="0"/>
                  </a:moveTo>
                  <a:lnTo>
                    <a:pt x="1" y="1764"/>
                  </a:lnTo>
                  <a:cubicBezTo>
                    <a:pt x="631" y="2111"/>
                    <a:pt x="1072" y="2709"/>
                    <a:pt x="1261" y="3466"/>
                  </a:cubicBezTo>
                  <a:lnTo>
                    <a:pt x="1387" y="3466"/>
                  </a:lnTo>
                  <a:lnTo>
                    <a:pt x="138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45" name="Google Shape;8145;p88"/>
          <p:cNvGrpSpPr/>
          <p:nvPr/>
        </p:nvGrpSpPr>
        <p:grpSpPr>
          <a:xfrm>
            <a:off x="7968851" y="1774024"/>
            <a:ext cx="353757" cy="331241"/>
            <a:chOff x="-25834600" y="3564375"/>
            <a:chExt cx="296950" cy="278050"/>
          </a:xfrm>
          <a:solidFill>
            <a:schemeClr val="accent1">
              <a:lumMod val="75000"/>
            </a:schemeClr>
          </a:solidFill>
        </p:grpSpPr>
        <p:sp>
          <p:nvSpPr>
            <p:cNvPr id="8146" name="Google Shape;8146;p88"/>
            <p:cNvSpPr/>
            <p:nvPr/>
          </p:nvSpPr>
          <p:spPr>
            <a:xfrm>
              <a:off x="-25694400" y="3703775"/>
              <a:ext cx="17350" cy="17375"/>
            </a:xfrm>
            <a:custGeom>
              <a:avLst/>
              <a:gdLst/>
              <a:ahLst/>
              <a:cxnLst/>
              <a:rect l="l" t="t" r="r" b="b"/>
              <a:pathLst>
                <a:path w="694" h="695" extrusionOk="0">
                  <a:moveTo>
                    <a:pt x="347" y="1"/>
                  </a:moveTo>
                  <a:cubicBezTo>
                    <a:pt x="158" y="1"/>
                    <a:pt x="0" y="158"/>
                    <a:pt x="0" y="347"/>
                  </a:cubicBezTo>
                  <a:cubicBezTo>
                    <a:pt x="0" y="537"/>
                    <a:pt x="158" y="694"/>
                    <a:pt x="347" y="694"/>
                  </a:cubicBezTo>
                  <a:cubicBezTo>
                    <a:pt x="536" y="694"/>
                    <a:pt x="693" y="537"/>
                    <a:pt x="693" y="347"/>
                  </a:cubicBezTo>
                  <a:cubicBezTo>
                    <a:pt x="693" y="158"/>
                    <a:pt x="504"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7" name="Google Shape;8147;p88"/>
            <p:cNvSpPr/>
            <p:nvPr/>
          </p:nvSpPr>
          <p:spPr>
            <a:xfrm>
              <a:off x="-25591225" y="3703775"/>
              <a:ext cx="53575" cy="18150"/>
            </a:xfrm>
            <a:custGeom>
              <a:avLst/>
              <a:gdLst/>
              <a:ahLst/>
              <a:cxnLst/>
              <a:rect l="l" t="t" r="r" b="b"/>
              <a:pathLst>
                <a:path w="2143" h="726" extrusionOk="0">
                  <a:moveTo>
                    <a:pt x="347" y="1"/>
                  </a:moveTo>
                  <a:cubicBezTo>
                    <a:pt x="158" y="1"/>
                    <a:pt x="0" y="158"/>
                    <a:pt x="0" y="347"/>
                  </a:cubicBezTo>
                  <a:cubicBezTo>
                    <a:pt x="0" y="537"/>
                    <a:pt x="158" y="726"/>
                    <a:pt x="347" y="726"/>
                  </a:cubicBezTo>
                  <a:lnTo>
                    <a:pt x="1765" y="726"/>
                  </a:lnTo>
                  <a:cubicBezTo>
                    <a:pt x="1985" y="726"/>
                    <a:pt x="2143" y="568"/>
                    <a:pt x="2143" y="347"/>
                  </a:cubicBezTo>
                  <a:cubicBezTo>
                    <a:pt x="2143" y="158"/>
                    <a:pt x="1985" y="1"/>
                    <a:pt x="17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8" name="Google Shape;8148;p88"/>
            <p:cNvSpPr/>
            <p:nvPr/>
          </p:nvSpPr>
          <p:spPr>
            <a:xfrm>
              <a:off x="-25834600" y="3703775"/>
              <a:ext cx="53575" cy="18150"/>
            </a:xfrm>
            <a:custGeom>
              <a:avLst/>
              <a:gdLst/>
              <a:ahLst/>
              <a:cxnLst/>
              <a:rect l="l" t="t" r="r" b="b"/>
              <a:pathLst>
                <a:path w="2143" h="726" extrusionOk="0">
                  <a:moveTo>
                    <a:pt x="378" y="1"/>
                  </a:moveTo>
                  <a:cubicBezTo>
                    <a:pt x="158" y="1"/>
                    <a:pt x="0" y="158"/>
                    <a:pt x="0" y="347"/>
                  </a:cubicBezTo>
                  <a:cubicBezTo>
                    <a:pt x="0" y="568"/>
                    <a:pt x="158" y="726"/>
                    <a:pt x="378" y="726"/>
                  </a:cubicBezTo>
                  <a:lnTo>
                    <a:pt x="1796" y="726"/>
                  </a:lnTo>
                  <a:cubicBezTo>
                    <a:pt x="1985" y="726"/>
                    <a:pt x="2143" y="568"/>
                    <a:pt x="2143" y="347"/>
                  </a:cubicBezTo>
                  <a:cubicBezTo>
                    <a:pt x="2143" y="158"/>
                    <a:pt x="1985" y="1"/>
                    <a:pt x="17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9" name="Google Shape;8149;p88"/>
            <p:cNvSpPr/>
            <p:nvPr/>
          </p:nvSpPr>
          <p:spPr>
            <a:xfrm>
              <a:off x="-25695200" y="3564375"/>
              <a:ext cx="17350" cy="52800"/>
            </a:xfrm>
            <a:custGeom>
              <a:avLst/>
              <a:gdLst/>
              <a:ahLst/>
              <a:cxnLst/>
              <a:rect l="l" t="t" r="r" b="b"/>
              <a:pathLst>
                <a:path w="694" h="2112" extrusionOk="0">
                  <a:moveTo>
                    <a:pt x="347" y="1"/>
                  </a:moveTo>
                  <a:cubicBezTo>
                    <a:pt x="158" y="1"/>
                    <a:pt x="1" y="158"/>
                    <a:pt x="1" y="347"/>
                  </a:cubicBezTo>
                  <a:lnTo>
                    <a:pt x="1" y="1765"/>
                  </a:lnTo>
                  <a:cubicBezTo>
                    <a:pt x="1" y="1954"/>
                    <a:pt x="158" y="2111"/>
                    <a:pt x="347" y="2111"/>
                  </a:cubicBezTo>
                  <a:cubicBezTo>
                    <a:pt x="536" y="2111"/>
                    <a:pt x="694" y="1954"/>
                    <a:pt x="694" y="1765"/>
                  </a:cubicBezTo>
                  <a:lnTo>
                    <a:pt x="694" y="347"/>
                  </a:lnTo>
                  <a:cubicBezTo>
                    <a:pt x="694"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0" name="Google Shape;8150;p88"/>
            <p:cNvSpPr/>
            <p:nvPr/>
          </p:nvSpPr>
          <p:spPr>
            <a:xfrm>
              <a:off x="-25792850" y="3606125"/>
              <a:ext cx="42550" cy="40975"/>
            </a:xfrm>
            <a:custGeom>
              <a:avLst/>
              <a:gdLst/>
              <a:ahLst/>
              <a:cxnLst/>
              <a:rect l="l" t="t" r="r" b="b"/>
              <a:pathLst>
                <a:path w="1702" h="1639" extrusionOk="0">
                  <a:moveTo>
                    <a:pt x="351" y="0"/>
                  </a:moveTo>
                  <a:cubicBezTo>
                    <a:pt x="260" y="0"/>
                    <a:pt x="173" y="32"/>
                    <a:pt x="126" y="95"/>
                  </a:cubicBezTo>
                  <a:cubicBezTo>
                    <a:pt x="0" y="221"/>
                    <a:pt x="0" y="441"/>
                    <a:pt x="126" y="567"/>
                  </a:cubicBezTo>
                  <a:lnTo>
                    <a:pt x="1103" y="1544"/>
                  </a:lnTo>
                  <a:cubicBezTo>
                    <a:pt x="1166" y="1607"/>
                    <a:pt x="1252" y="1639"/>
                    <a:pt x="1339" y="1639"/>
                  </a:cubicBezTo>
                  <a:cubicBezTo>
                    <a:pt x="1426" y="1639"/>
                    <a:pt x="1512" y="1607"/>
                    <a:pt x="1575" y="1544"/>
                  </a:cubicBezTo>
                  <a:cubicBezTo>
                    <a:pt x="1701" y="1418"/>
                    <a:pt x="1701" y="1198"/>
                    <a:pt x="1575" y="1071"/>
                  </a:cubicBezTo>
                  <a:lnTo>
                    <a:pt x="599" y="95"/>
                  </a:lnTo>
                  <a:cubicBezTo>
                    <a:pt x="536" y="32"/>
                    <a:pt x="441" y="0"/>
                    <a:pt x="3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1" name="Google Shape;8151;p88"/>
            <p:cNvSpPr/>
            <p:nvPr/>
          </p:nvSpPr>
          <p:spPr>
            <a:xfrm>
              <a:off x="-25621950" y="3606125"/>
              <a:ext cx="43350" cy="40975"/>
            </a:xfrm>
            <a:custGeom>
              <a:avLst/>
              <a:gdLst/>
              <a:ahLst/>
              <a:cxnLst/>
              <a:rect l="l" t="t" r="r" b="b"/>
              <a:pathLst>
                <a:path w="1734" h="1639" extrusionOk="0">
                  <a:moveTo>
                    <a:pt x="1351" y="0"/>
                  </a:moveTo>
                  <a:cubicBezTo>
                    <a:pt x="1261" y="0"/>
                    <a:pt x="1166" y="32"/>
                    <a:pt x="1103" y="95"/>
                  </a:cubicBezTo>
                  <a:lnTo>
                    <a:pt x="127" y="1071"/>
                  </a:lnTo>
                  <a:cubicBezTo>
                    <a:pt x="1" y="1198"/>
                    <a:pt x="1" y="1418"/>
                    <a:pt x="127" y="1544"/>
                  </a:cubicBezTo>
                  <a:cubicBezTo>
                    <a:pt x="190" y="1607"/>
                    <a:pt x="284" y="1639"/>
                    <a:pt x="375" y="1639"/>
                  </a:cubicBezTo>
                  <a:cubicBezTo>
                    <a:pt x="465" y="1639"/>
                    <a:pt x="552" y="1607"/>
                    <a:pt x="599" y="1544"/>
                  </a:cubicBezTo>
                  <a:lnTo>
                    <a:pt x="1576" y="567"/>
                  </a:lnTo>
                  <a:cubicBezTo>
                    <a:pt x="1733" y="441"/>
                    <a:pt x="1733" y="221"/>
                    <a:pt x="1576" y="95"/>
                  </a:cubicBezTo>
                  <a:cubicBezTo>
                    <a:pt x="1529" y="32"/>
                    <a:pt x="1442" y="0"/>
                    <a:pt x="13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2" name="Google Shape;8152;p88"/>
            <p:cNvSpPr/>
            <p:nvPr/>
          </p:nvSpPr>
          <p:spPr>
            <a:xfrm>
              <a:off x="-25783400" y="3806975"/>
              <a:ext cx="192200" cy="35450"/>
            </a:xfrm>
            <a:custGeom>
              <a:avLst/>
              <a:gdLst/>
              <a:ahLst/>
              <a:cxnLst/>
              <a:rect l="l" t="t" r="r" b="b"/>
              <a:pathLst>
                <a:path w="7688" h="1418" extrusionOk="0">
                  <a:moveTo>
                    <a:pt x="725" y="0"/>
                  </a:moveTo>
                  <a:cubicBezTo>
                    <a:pt x="315" y="0"/>
                    <a:pt x="0" y="315"/>
                    <a:pt x="0" y="725"/>
                  </a:cubicBezTo>
                  <a:lnTo>
                    <a:pt x="0" y="1071"/>
                  </a:lnTo>
                  <a:cubicBezTo>
                    <a:pt x="0" y="1260"/>
                    <a:pt x="158" y="1418"/>
                    <a:pt x="378" y="1418"/>
                  </a:cubicBezTo>
                  <a:lnTo>
                    <a:pt x="7309" y="1418"/>
                  </a:lnTo>
                  <a:cubicBezTo>
                    <a:pt x="7530" y="1418"/>
                    <a:pt x="7687" y="1260"/>
                    <a:pt x="7687" y="1071"/>
                  </a:cubicBezTo>
                  <a:lnTo>
                    <a:pt x="7687" y="725"/>
                  </a:lnTo>
                  <a:cubicBezTo>
                    <a:pt x="7687" y="315"/>
                    <a:pt x="7372" y="0"/>
                    <a:pt x="69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3" name="Google Shape;8153;p88"/>
            <p:cNvSpPr/>
            <p:nvPr/>
          </p:nvSpPr>
          <p:spPr>
            <a:xfrm>
              <a:off x="-25764500" y="3635275"/>
              <a:ext cx="153600" cy="155175"/>
            </a:xfrm>
            <a:custGeom>
              <a:avLst/>
              <a:gdLst/>
              <a:ahLst/>
              <a:cxnLst/>
              <a:rect l="l" t="t" r="r" b="b"/>
              <a:pathLst>
                <a:path w="6144" h="6207" extrusionOk="0">
                  <a:moveTo>
                    <a:pt x="3025" y="0"/>
                  </a:moveTo>
                  <a:cubicBezTo>
                    <a:pt x="1355" y="0"/>
                    <a:pt x="0" y="1355"/>
                    <a:pt x="0" y="3087"/>
                  </a:cubicBezTo>
                  <a:lnTo>
                    <a:pt x="0" y="6206"/>
                  </a:lnTo>
                  <a:lnTo>
                    <a:pt x="2773" y="6206"/>
                  </a:lnTo>
                  <a:lnTo>
                    <a:pt x="2773" y="4064"/>
                  </a:lnTo>
                  <a:cubicBezTo>
                    <a:pt x="2363" y="3938"/>
                    <a:pt x="2048" y="3560"/>
                    <a:pt x="2048" y="3087"/>
                  </a:cubicBezTo>
                  <a:cubicBezTo>
                    <a:pt x="2048" y="2489"/>
                    <a:pt x="2521" y="2079"/>
                    <a:pt x="3088" y="2079"/>
                  </a:cubicBezTo>
                  <a:cubicBezTo>
                    <a:pt x="3655" y="2079"/>
                    <a:pt x="4096" y="2552"/>
                    <a:pt x="4096" y="3087"/>
                  </a:cubicBezTo>
                  <a:cubicBezTo>
                    <a:pt x="4096" y="3529"/>
                    <a:pt x="3812" y="3938"/>
                    <a:pt x="3403" y="4064"/>
                  </a:cubicBezTo>
                  <a:lnTo>
                    <a:pt x="3403" y="6206"/>
                  </a:lnTo>
                  <a:lnTo>
                    <a:pt x="6144" y="6206"/>
                  </a:lnTo>
                  <a:lnTo>
                    <a:pt x="6144" y="3087"/>
                  </a:lnTo>
                  <a:cubicBezTo>
                    <a:pt x="6144" y="1355"/>
                    <a:pt x="4726" y="0"/>
                    <a:pt x="30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54" name="Google Shape;8154;p88"/>
          <p:cNvGrpSpPr/>
          <p:nvPr/>
        </p:nvGrpSpPr>
        <p:grpSpPr>
          <a:xfrm>
            <a:off x="7966974" y="2213376"/>
            <a:ext cx="357509" cy="352595"/>
            <a:chOff x="-25834600" y="3915850"/>
            <a:chExt cx="300100" cy="295975"/>
          </a:xfrm>
          <a:solidFill>
            <a:schemeClr val="accent1">
              <a:lumMod val="75000"/>
            </a:schemeClr>
          </a:solidFill>
        </p:grpSpPr>
        <p:sp>
          <p:nvSpPr>
            <p:cNvPr id="8155" name="Google Shape;8155;p88"/>
            <p:cNvSpPr/>
            <p:nvPr/>
          </p:nvSpPr>
          <p:spPr>
            <a:xfrm>
              <a:off x="-25677875" y="3915850"/>
              <a:ext cx="143375" cy="137675"/>
            </a:xfrm>
            <a:custGeom>
              <a:avLst/>
              <a:gdLst/>
              <a:ahLst/>
              <a:cxnLst/>
              <a:rect l="l" t="t" r="r" b="b"/>
              <a:pathLst>
                <a:path w="5735" h="5507" extrusionOk="0">
                  <a:moveTo>
                    <a:pt x="1123" y="1"/>
                  </a:moveTo>
                  <a:cubicBezTo>
                    <a:pt x="859" y="1"/>
                    <a:pt x="599" y="103"/>
                    <a:pt x="410" y="308"/>
                  </a:cubicBezTo>
                  <a:cubicBezTo>
                    <a:pt x="1" y="686"/>
                    <a:pt x="1" y="1379"/>
                    <a:pt x="410" y="1757"/>
                  </a:cubicBezTo>
                  <a:lnTo>
                    <a:pt x="3813" y="5191"/>
                  </a:lnTo>
                  <a:cubicBezTo>
                    <a:pt x="4033" y="5380"/>
                    <a:pt x="4285" y="5506"/>
                    <a:pt x="4569" y="5506"/>
                  </a:cubicBezTo>
                  <a:cubicBezTo>
                    <a:pt x="4853" y="5506"/>
                    <a:pt x="5136" y="5380"/>
                    <a:pt x="5325" y="5191"/>
                  </a:cubicBezTo>
                  <a:cubicBezTo>
                    <a:pt x="5735" y="4781"/>
                    <a:pt x="5735" y="4120"/>
                    <a:pt x="5325" y="3742"/>
                  </a:cubicBezTo>
                  <a:lnTo>
                    <a:pt x="1860" y="308"/>
                  </a:lnTo>
                  <a:cubicBezTo>
                    <a:pt x="1655" y="103"/>
                    <a:pt x="1387" y="1"/>
                    <a:pt x="112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6" name="Google Shape;8156;p88"/>
            <p:cNvSpPr/>
            <p:nvPr/>
          </p:nvSpPr>
          <p:spPr>
            <a:xfrm>
              <a:off x="-25834600" y="4167700"/>
              <a:ext cx="43350" cy="44125"/>
            </a:xfrm>
            <a:custGeom>
              <a:avLst/>
              <a:gdLst/>
              <a:ahLst/>
              <a:cxnLst/>
              <a:rect l="l" t="t" r="r" b="b"/>
              <a:pathLst>
                <a:path w="1734" h="1765" extrusionOk="0">
                  <a:moveTo>
                    <a:pt x="756" y="0"/>
                  </a:moveTo>
                  <a:lnTo>
                    <a:pt x="221" y="630"/>
                  </a:lnTo>
                  <a:cubicBezTo>
                    <a:pt x="95" y="756"/>
                    <a:pt x="0" y="945"/>
                    <a:pt x="0" y="1103"/>
                  </a:cubicBezTo>
                  <a:cubicBezTo>
                    <a:pt x="0" y="1292"/>
                    <a:pt x="95" y="1449"/>
                    <a:pt x="221" y="1575"/>
                  </a:cubicBezTo>
                  <a:cubicBezTo>
                    <a:pt x="347" y="1702"/>
                    <a:pt x="536" y="1765"/>
                    <a:pt x="693" y="1765"/>
                  </a:cubicBezTo>
                  <a:cubicBezTo>
                    <a:pt x="882" y="1765"/>
                    <a:pt x="1040" y="1702"/>
                    <a:pt x="1166" y="1575"/>
                  </a:cubicBezTo>
                  <a:lnTo>
                    <a:pt x="1733" y="977"/>
                  </a:lnTo>
                  <a:lnTo>
                    <a:pt x="75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7" name="Google Shape;8157;p88"/>
            <p:cNvSpPr/>
            <p:nvPr/>
          </p:nvSpPr>
          <p:spPr>
            <a:xfrm>
              <a:off x="-25800725" y="3972375"/>
              <a:ext cx="206375" cy="207950"/>
            </a:xfrm>
            <a:custGeom>
              <a:avLst/>
              <a:gdLst/>
              <a:ahLst/>
              <a:cxnLst/>
              <a:rect l="l" t="t" r="r" b="b"/>
              <a:pathLst>
                <a:path w="8255" h="8318" extrusionOk="0">
                  <a:moveTo>
                    <a:pt x="4285" y="2457"/>
                  </a:moveTo>
                  <a:lnTo>
                    <a:pt x="5797" y="3938"/>
                  </a:lnTo>
                  <a:lnTo>
                    <a:pt x="5261" y="4474"/>
                  </a:lnTo>
                  <a:cubicBezTo>
                    <a:pt x="4868" y="4868"/>
                    <a:pt x="4342" y="5064"/>
                    <a:pt x="3814" y="5064"/>
                  </a:cubicBezTo>
                  <a:cubicBezTo>
                    <a:pt x="3708" y="5064"/>
                    <a:pt x="3602" y="5057"/>
                    <a:pt x="3497" y="5041"/>
                  </a:cubicBezTo>
                  <a:lnTo>
                    <a:pt x="3214" y="5009"/>
                  </a:lnTo>
                  <a:lnTo>
                    <a:pt x="3182" y="4726"/>
                  </a:lnTo>
                  <a:cubicBezTo>
                    <a:pt x="3119" y="4096"/>
                    <a:pt x="3308" y="3434"/>
                    <a:pt x="3781" y="2962"/>
                  </a:cubicBezTo>
                  <a:lnTo>
                    <a:pt x="4285" y="2457"/>
                  </a:lnTo>
                  <a:close/>
                  <a:moveTo>
                    <a:pt x="4789" y="0"/>
                  </a:moveTo>
                  <a:lnTo>
                    <a:pt x="3056" y="1796"/>
                  </a:lnTo>
                  <a:cubicBezTo>
                    <a:pt x="2174" y="2678"/>
                    <a:pt x="1733" y="4001"/>
                    <a:pt x="1890" y="5261"/>
                  </a:cubicBezTo>
                  <a:lnTo>
                    <a:pt x="1922" y="5419"/>
                  </a:lnTo>
                  <a:lnTo>
                    <a:pt x="0" y="7341"/>
                  </a:lnTo>
                  <a:lnTo>
                    <a:pt x="977" y="8317"/>
                  </a:lnTo>
                  <a:lnTo>
                    <a:pt x="2898" y="6396"/>
                  </a:lnTo>
                  <a:lnTo>
                    <a:pt x="3056" y="6427"/>
                  </a:lnTo>
                  <a:cubicBezTo>
                    <a:pt x="3214" y="6459"/>
                    <a:pt x="3371" y="6459"/>
                    <a:pt x="3592" y="6459"/>
                  </a:cubicBezTo>
                  <a:cubicBezTo>
                    <a:pt x="4694" y="6459"/>
                    <a:pt x="5734" y="6049"/>
                    <a:pt x="6522" y="5261"/>
                  </a:cubicBezTo>
                  <a:lnTo>
                    <a:pt x="8254" y="3466"/>
                  </a:lnTo>
                  <a:lnTo>
                    <a:pt x="7278" y="2489"/>
                  </a:lnTo>
                  <a:lnTo>
                    <a:pt x="6301" y="3466"/>
                  </a:lnTo>
                  <a:lnTo>
                    <a:pt x="4852" y="2016"/>
                  </a:lnTo>
                  <a:lnTo>
                    <a:pt x="5828" y="1040"/>
                  </a:lnTo>
                  <a:lnTo>
                    <a:pt x="478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58" name="Google Shape;8158;p88"/>
          <p:cNvGrpSpPr/>
          <p:nvPr/>
        </p:nvGrpSpPr>
        <p:grpSpPr>
          <a:xfrm>
            <a:off x="6702402" y="2694606"/>
            <a:ext cx="228968" cy="350987"/>
            <a:chOff x="-23930925" y="3149300"/>
            <a:chExt cx="192200" cy="294625"/>
          </a:xfrm>
          <a:solidFill>
            <a:schemeClr val="accent1">
              <a:lumMod val="75000"/>
            </a:schemeClr>
          </a:solidFill>
        </p:grpSpPr>
        <p:sp>
          <p:nvSpPr>
            <p:cNvPr id="8159" name="Google Shape;8159;p88"/>
            <p:cNvSpPr/>
            <p:nvPr/>
          </p:nvSpPr>
          <p:spPr>
            <a:xfrm>
              <a:off x="-23930125" y="3149300"/>
              <a:ext cx="191400" cy="35475"/>
            </a:xfrm>
            <a:custGeom>
              <a:avLst/>
              <a:gdLst/>
              <a:ahLst/>
              <a:cxnLst/>
              <a:rect l="l" t="t" r="r" b="b"/>
              <a:pathLst>
                <a:path w="7656" h="1419" extrusionOk="0">
                  <a:moveTo>
                    <a:pt x="1040" y="1"/>
                  </a:moveTo>
                  <a:cubicBezTo>
                    <a:pt x="441" y="1"/>
                    <a:pt x="0" y="473"/>
                    <a:pt x="0" y="1040"/>
                  </a:cubicBezTo>
                  <a:lnTo>
                    <a:pt x="0" y="1418"/>
                  </a:lnTo>
                  <a:lnTo>
                    <a:pt x="7656" y="1418"/>
                  </a:lnTo>
                  <a:lnTo>
                    <a:pt x="7656" y="1040"/>
                  </a:lnTo>
                  <a:lnTo>
                    <a:pt x="7593" y="1040"/>
                  </a:lnTo>
                  <a:cubicBezTo>
                    <a:pt x="7593" y="442"/>
                    <a:pt x="7120" y="1"/>
                    <a:pt x="658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0" name="Google Shape;8160;p88"/>
            <p:cNvSpPr/>
            <p:nvPr/>
          </p:nvSpPr>
          <p:spPr>
            <a:xfrm>
              <a:off x="-23878925" y="3237525"/>
              <a:ext cx="86650" cy="86650"/>
            </a:xfrm>
            <a:custGeom>
              <a:avLst/>
              <a:gdLst/>
              <a:ahLst/>
              <a:cxnLst/>
              <a:rect l="l" t="t" r="r" b="b"/>
              <a:pathLst>
                <a:path w="3466" h="3466" extrusionOk="0">
                  <a:moveTo>
                    <a:pt x="1386" y="0"/>
                  </a:moveTo>
                  <a:lnTo>
                    <a:pt x="1386" y="1008"/>
                  </a:lnTo>
                  <a:cubicBezTo>
                    <a:pt x="1386" y="1197"/>
                    <a:pt x="1229" y="1355"/>
                    <a:pt x="1008" y="1355"/>
                  </a:cubicBezTo>
                  <a:lnTo>
                    <a:pt x="0" y="1355"/>
                  </a:lnTo>
                  <a:lnTo>
                    <a:pt x="0" y="2079"/>
                  </a:lnTo>
                  <a:lnTo>
                    <a:pt x="1008" y="2079"/>
                  </a:lnTo>
                  <a:cubicBezTo>
                    <a:pt x="1229" y="2079"/>
                    <a:pt x="1386" y="2237"/>
                    <a:pt x="1386" y="2426"/>
                  </a:cubicBezTo>
                  <a:lnTo>
                    <a:pt x="1386" y="3466"/>
                  </a:lnTo>
                  <a:lnTo>
                    <a:pt x="2079" y="3466"/>
                  </a:lnTo>
                  <a:lnTo>
                    <a:pt x="2079" y="2426"/>
                  </a:lnTo>
                  <a:cubicBezTo>
                    <a:pt x="2079" y="2237"/>
                    <a:pt x="2237" y="2079"/>
                    <a:pt x="2426" y="2079"/>
                  </a:cubicBezTo>
                  <a:lnTo>
                    <a:pt x="3466" y="2079"/>
                  </a:lnTo>
                  <a:lnTo>
                    <a:pt x="3466" y="1355"/>
                  </a:lnTo>
                  <a:lnTo>
                    <a:pt x="2426" y="1355"/>
                  </a:lnTo>
                  <a:cubicBezTo>
                    <a:pt x="2237" y="1355"/>
                    <a:pt x="2079" y="1197"/>
                    <a:pt x="2079" y="1008"/>
                  </a:cubicBezTo>
                  <a:lnTo>
                    <a:pt x="207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1" name="Google Shape;8161;p88"/>
            <p:cNvSpPr/>
            <p:nvPr/>
          </p:nvSpPr>
          <p:spPr>
            <a:xfrm>
              <a:off x="-23930925" y="3375350"/>
              <a:ext cx="190625" cy="68575"/>
            </a:xfrm>
            <a:custGeom>
              <a:avLst/>
              <a:gdLst/>
              <a:ahLst/>
              <a:cxnLst/>
              <a:rect l="l" t="t" r="r" b="b"/>
              <a:pathLst>
                <a:path w="7625" h="2743" extrusionOk="0">
                  <a:moveTo>
                    <a:pt x="4159" y="694"/>
                  </a:moveTo>
                  <a:cubicBezTo>
                    <a:pt x="4348" y="694"/>
                    <a:pt x="4506" y="851"/>
                    <a:pt x="4506" y="1040"/>
                  </a:cubicBezTo>
                  <a:cubicBezTo>
                    <a:pt x="4506" y="1261"/>
                    <a:pt x="4348" y="1418"/>
                    <a:pt x="4159" y="1418"/>
                  </a:cubicBezTo>
                  <a:lnTo>
                    <a:pt x="3466" y="1418"/>
                  </a:lnTo>
                  <a:cubicBezTo>
                    <a:pt x="3246" y="1418"/>
                    <a:pt x="3088" y="1261"/>
                    <a:pt x="3088" y="1040"/>
                  </a:cubicBezTo>
                  <a:cubicBezTo>
                    <a:pt x="3088" y="851"/>
                    <a:pt x="3246" y="694"/>
                    <a:pt x="3466" y="694"/>
                  </a:cubicBezTo>
                  <a:close/>
                  <a:moveTo>
                    <a:pt x="1" y="0"/>
                  </a:moveTo>
                  <a:lnTo>
                    <a:pt x="1" y="1733"/>
                  </a:lnTo>
                  <a:cubicBezTo>
                    <a:pt x="1" y="2300"/>
                    <a:pt x="473" y="2741"/>
                    <a:pt x="1009" y="2741"/>
                  </a:cubicBezTo>
                  <a:lnTo>
                    <a:pt x="6554" y="2741"/>
                  </a:lnTo>
                  <a:cubicBezTo>
                    <a:pt x="6573" y="2742"/>
                    <a:pt x="6592" y="2743"/>
                    <a:pt x="6610" y="2743"/>
                  </a:cubicBezTo>
                  <a:cubicBezTo>
                    <a:pt x="7182" y="2743"/>
                    <a:pt x="7625" y="2282"/>
                    <a:pt x="7625" y="1733"/>
                  </a:cubicBezTo>
                  <a:lnTo>
                    <a:pt x="762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2" name="Google Shape;8162;p88"/>
            <p:cNvSpPr/>
            <p:nvPr/>
          </p:nvSpPr>
          <p:spPr>
            <a:xfrm>
              <a:off x="-23930925" y="3202075"/>
              <a:ext cx="190625" cy="155975"/>
            </a:xfrm>
            <a:custGeom>
              <a:avLst/>
              <a:gdLst/>
              <a:ahLst/>
              <a:cxnLst/>
              <a:rect l="l" t="t" r="r" b="b"/>
              <a:pathLst>
                <a:path w="7625" h="6239" extrusionOk="0">
                  <a:moveTo>
                    <a:pt x="4506" y="693"/>
                  </a:moveTo>
                  <a:cubicBezTo>
                    <a:pt x="4727" y="693"/>
                    <a:pt x="4884" y="851"/>
                    <a:pt x="4884" y="1040"/>
                  </a:cubicBezTo>
                  <a:lnTo>
                    <a:pt x="4884" y="2080"/>
                  </a:lnTo>
                  <a:lnTo>
                    <a:pt x="5892" y="2080"/>
                  </a:lnTo>
                  <a:cubicBezTo>
                    <a:pt x="6081" y="2080"/>
                    <a:pt x="6239" y="2237"/>
                    <a:pt x="6239" y="2426"/>
                  </a:cubicBezTo>
                  <a:lnTo>
                    <a:pt x="6239" y="3812"/>
                  </a:lnTo>
                  <a:cubicBezTo>
                    <a:pt x="6239" y="4001"/>
                    <a:pt x="6081" y="4159"/>
                    <a:pt x="5892" y="4159"/>
                  </a:cubicBezTo>
                  <a:lnTo>
                    <a:pt x="4884" y="4159"/>
                  </a:lnTo>
                  <a:lnTo>
                    <a:pt x="4884" y="5199"/>
                  </a:lnTo>
                  <a:cubicBezTo>
                    <a:pt x="4884" y="5388"/>
                    <a:pt x="4727" y="5545"/>
                    <a:pt x="4506" y="5545"/>
                  </a:cubicBezTo>
                  <a:lnTo>
                    <a:pt x="3151" y="5545"/>
                  </a:lnTo>
                  <a:cubicBezTo>
                    <a:pt x="2931" y="5545"/>
                    <a:pt x="2773" y="5388"/>
                    <a:pt x="2773" y="5199"/>
                  </a:cubicBezTo>
                  <a:lnTo>
                    <a:pt x="2773" y="4159"/>
                  </a:lnTo>
                  <a:lnTo>
                    <a:pt x="1765" y="4159"/>
                  </a:lnTo>
                  <a:cubicBezTo>
                    <a:pt x="1576" y="4159"/>
                    <a:pt x="1419" y="4001"/>
                    <a:pt x="1419" y="3812"/>
                  </a:cubicBezTo>
                  <a:lnTo>
                    <a:pt x="1419" y="2426"/>
                  </a:lnTo>
                  <a:cubicBezTo>
                    <a:pt x="1419" y="2237"/>
                    <a:pt x="1576" y="2080"/>
                    <a:pt x="1765" y="2080"/>
                  </a:cubicBezTo>
                  <a:lnTo>
                    <a:pt x="2773" y="2080"/>
                  </a:lnTo>
                  <a:lnTo>
                    <a:pt x="2773" y="1040"/>
                  </a:lnTo>
                  <a:cubicBezTo>
                    <a:pt x="2773" y="851"/>
                    <a:pt x="2931" y="693"/>
                    <a:pt x="3151" y="693"/>
                  </a:cubicBezTo>
                  <a:close/>
                  <a:moveTo>
                    <a:pt x="1" y="0"/>
                  </a:moveTo>
                  <a:lnTo>
                    <a:pt x="1" y="6238"/>
                  </a:lnTo>
                  <a:lnTo>
                    <a:pt x="7625" y="6238"/>
                  </a:lnTo>
                  <a:lnTo>
                    <a:pt x="762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63" name="Google Shape;8163;p88"/>
          <p:cNvGrpSpPr/>
          <p:nvPr/>
        </p:nvGrpSpPr>
        <p:grpSpPr>
          <a:xfrm>
            <a:off x="6659232" y="3173090"/>
            <a:ext cx="315307" cy="351910"/>
            <a:chOff x="-23962425" y="3519475"/>
            <a:chExt cx="264675" cy="295400"/>
          </a:xfrm>
          <a:solidFill>
            <a:schemeClr val="accent1">
              <a:lumMod val="75000"/>
            </a:schemeClr>
          </a:solidFill>
        </p:grpSpPr>
        <p:sp>
          <p:nvSpPr>
            <p:cNvPr id="8164" name="Google Shape;8164;p88"/>
            <p:cNvSpPr/>
            <p:nvPr/>
          </p:nvSpPr>
          <p:spPr>
            <a:xfrm>
              <a:off x="-23961625" y="3580925"/>
              <a:ext cx="263875" cy="233950"/>
            </a:xfrm>
            <a:custGeom>
              <a:avLst/>
              <a:gdLst/>
              <a:ahLst/>
              <a:cxnLst/>
              <a:rect l="l" t="t" r="r" b="b"/>
              <a:pathLst>
                <a:path w="10555" h="9358" extrusionOk="0">
                  <a:moveTo>
                    <a:pt x="1701" y="3119"/>
                  </a:moveTo>
                  <a:cubicBezTo>
                    <a:pt x="1890" y="3119"/>
                    <a:pt x="2048" y="3277"/>
                    <a:pt x="2048" y="3466"/>
                  </a:cubicBezTo>
                  <a:lnTo>
                    <a:pt x="2048" y="4159"/>
                  </a:lnTo>
                  <a:cubicBezTo>
                    <a:pt x="2048" y="4379"/>
                    <a:pt x="2205" y="4537"/>
                    <a:pt x="2394" y="4537"/>
                  </a:cubicBezTo>
                  <a:lnTo>
                    <a:pt x="3119" y="4537"/>
                  </a:lnTo>
                  <a:cubicBezTo>
                    <a:pt x="3308" y="4537"/>
                    <a:pt x="3466" y="4663"/>
                    <a:pt x="3466" y="4883"/>
                  </a:cubicBezTo>
                  <a:cubicBezTo>
                    <a:pt x="3466" y="5072"/>
                    <a:pt x="3308" y="5230"/>
                    <a:pt x="3119" y="5230"/>
                  </a:cubicBezTo>
                  <a:lnTo>
                    <a:pt x="2394" y="5230"/>
                  </a:lnTo>
                  <a:cubicBezTo>
                    <a:pt x="1796" y="5198"/>
                    <a:pt x="1323" y="4726"/>
                    <a:pt x="1323" y="4159"/>
                  </a:cubicBezTo>
                  <a:lnTo>
                    <a:pt x="1323" y="3466"/>
                  </a:lnTo>
                  <a:cubicBezTo>
                    <a:pt x="1323" y="3277"/>
                    <a:pt x="1512" y="3119"/>
                    <a:pt x="1701" y="3119"/>
                  </a:cubicBezTo>
                  <a:close/>
                  <a:moveTo>
                    <a:pt x="3781" y="6585"/>
                  </a:moveTo>
                  <a:lnTo>
                    <a:pt x="3781" y="6931"/>
                  </a:lnTo>
                  <a:cubicBezTo>
                    <a:pt x="3781" y="7120"/>
                    <a:pt x="3623" y="7278"/>
                    <a:pt x="3434" y="7278"/>
                  </a:cubicBezTo>
                  <a:cubicBezTo>
                    <a:pt x="3214" y="7278"/>
                    <a:pt x="3056" y="7120"/>
                    <a:pt x="3056" y="6931"/>
                  </a:cubicBezTo>
                  <a:lnTo>
                    <a:pt x="3056" y="6585"/>
                  </a:lnTo>
                  <a:close/>
                  <a:moveTo>
                    <a:pt x="6900" y="0"/>
                  </a:moveTo>
                  <a:cubicBezTo>
                    <a:pt x="5986" y="0"/>
                    <a:pt x="5293" y="693"/>
                    <a:pt x="5293" y="1607"/>
                  </a:cubicBezTo>
                  <a:cubicBezTo>
                    <a:pt x="5293" y="2363"/>
                    <a:pt x="5765" y="2741"/>
                    <a:pt x="6238" y="3182"/>
                  </a:cubicBezTo>
                  <a:lnTo>
                    <a:pt x="7561" y="4379"/>
                  </a:lnTo>
                  <a:lnTo>
                    <a:pt x="7561" y="7624"/>
                  </a:lnTo>
                  <a:cubicBezTo>
                    <a:pt x="7561" y="8223"/>
                    <a:pt x="7089" y="8664"/>
                    <a:pt x="6553" y="8664"/>
                  </a:cubicBezTo>
                  <a:lnTo>
                    <a:pt x="4820" y="8664"/>
                  </a:lnTo>
                  <a:cubicBezTo>
                    <a:pt x="4348" y="8664"/>
                    <a:pt x="3938" y="8349"/>
                    <a:pt x="3812" y="7876"/>
                  </a:cubicBezTo>
                  <a:cubicBezTo>
                    <a:pt x="4222" y="7719"/>
                    <a:pt x="4505" y="7372"/>
                    <a:pt x="4505" y="6931"/>
                  </a:cubicBezTo>
                  <a:lnTo>
                    <a:pt x="4505" y="6585"/>
                  </a:lnTo>
                  <a:lnTo>
                    <a:pt x="5198" y="6585"/>
                  </a:lnTo>
                  <a:cubicBezTo>
                    <a:pt x="6144" y="6585"/>
                    <a:pt x="6931" y="5797"/>
                    <a:pt x="6931" y="4852"/>
                  </a:cubicBezTo>
                  <a:lnTo>
                    <a:pt x="6931" y="4631"/>
                  </a:lnTo>
                  <a:lnTo>
                    <a:pt x="5829" y="3686"/>
                  </a:lnTo>
                  <a:cubicBezTo>
                    <a:pt x="5671" y="3529"/>
                    <a:pt x="5482" y="3371"/>
                    <a:pt x="5293" y="3182"/>
                  </a:cubicBezTo>
                  <a:cubicBezTo>
                    <a:pt x="4568" y="3151"/>
                    <a:pt x="3875" y="2899"/>
                    <a:pt x="3182" y="2332"/>
                  </a:cubicBezTo>
                  <a:cubicBezTo>
                    <a:pt x="2720" y="1911"/>
                    <a:pt x="1880" y="1701"/>
                    <a:pt x="1091" y="1701"/>
                  </a:cubicBezTo>
                  <a:cubicBezTo>
                    <a:pt x="697" y="1701"/>
                    <a:pt x="315" y="1754"/>
                    <a:pt x="0" y="1859"/>
                  </a:cubicBezTo>
                  <a:lnTo>
                    <a:pt x="0" y="4883"/>
                  </a:lnTo>
                  <a:cubicBezTo>
                    <a:pt x="0" y="5829"/>
                    <a:pt x="788" y="6616"/>
                    <a:pt x="1733" y="6616"/>
                  </a:cubicBezTo>
                  <a:lnTo>
                    <a:pt x="2457" y="6616"/>
                  </a:lnTo>
                  <a:lnTo>
                    <a:pt x="2457" y="6963"/>
                  </a:lnTo>
                  <a:cubicBezTo>
                    <a:pt x="2394" y="7404"/>
                    <a:pt x="2678" y="7782"/>
                    <a:pt x="3119" y="7908"/>
                  </a:cubicBezTo>
                  <a:cubicBezTo>
                    <a:pt x="3277" y="8727"/>
                    <a:pt x="3970" y="9357"/>
                    <a:pt x="4820" y="9357"/>
                  </a:cubicBezTo>
                  <a:lnTo>
                    <a:pt x="6553" y="9357"/>
                  </a:lnTo>
                  <a:cubicBezTo>
                    <a:pt x="7498" y="9357"/>
                    <a:pt x="8286" y="8569"/>
                    <a:pt x="8286" y="7624"/>
                  </a:cubicBezTo>
                  <a:lnTo>
                    <a:pt x="8286" y="4379"/>
                  </a:lnTo>
                  <a:cubicBezTo>
                    <a:pt x="9294" y="3497"/>
                    <a:pt x="9546" y="3277"/>
                    <a:pt x="9546" y="3277"/>
                  </a:cubicBezTo>
                  <a:cubicBezTo>
                    <a:pt x="9987" y="2867"/>
                    <a:pt x="10554" y="2395"/>
                    <a:pt x="10554" y="1607"/>
                  </a:cubicBezTo>
                  <a:cubicBezTo>
                    <a:pt x="10554" y="693"/>
                    <a:pt x="9830" y="0"/>
                    <a:pt x="8948" y="0"/>
                  </a:cubicBezTo>
                  <a:cubicBezTo>
                    <a:pt x="8538" y="0"/>
                    <a:pt x="8191" y="126"/>
                    <a:pt x="7908" y="347"/>
                  </a:cubicBezTo>
                  <a:cubicBezTo>
                    <a:pt x="7656" y="95"/>
                    <a:pt x="7278" y="0"/>
                    <a:pt x="690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5" name="Google Shape;8165;p88"/>
            <p:cNvSpPr/>
            <p:nvPr/>
          </p:nvSpPr>
          <p:spPr>
            <a:xfrm>
              <a:off x="-23962425" y="3519475"/>
              <a:ext cx="158350" cy="122125"/>
            </a:xfrm>
            <a:custGeom>
              <a:avLst/>
              <a:gdLst/>
              <a:ahLst/>
              <a:cxnLst/>
              <a:rect l="l" t="t" r="r" b="b"/>
              <a:pathLst>
                <a:path w="6334" h="4885" extrusionOk="0">
                  <a:moveTo>
                    <a:pt x="3844" y="631"/>
                  </a:moveTo>
                  <a:cubicBezTo>
                    <a:pt x="4065" y="631"/>
                    <a:pt x="4222" y="788"/>
                    <a:pt x="4222" y="1009"/>
                  </a:cubicBezTo>
                  <a:lnTo>
                    <a:pt x="4222" y="1387"/>
                  </a:lnTo>
                  <a:lnTo>
                    <a:pt x="2773" y="1387"/>
                  </a:lnTo>
                  <a:lnTo>
                    <a:pt x="2773" y="1009"/>
                  </a:lnTo>
                  <a:cubicBezTo>
                    <a:pt x="2773" y="788"/>
                    <a:pt x="2931" y="631"/>
                    <a:pt x="3151" y="631"/>
                  </a:cubicBezTo>
                  <a:close/>
                  <a:moveTo>
                    <a:pt x="3088" y="1"/>
                  </a:moveTo>
                  <a:cubicBezTo>
                    <a:pt x="2521" y="1"/>
                    <a:pt x="2080" y="473"/>
                    <a:pt x="2080" y="1040"/>
                  </a:cubicBezTo>
                  <a:lnTo>
                    <a:pt x="2080" y="1419"/>
                  </a:lnTo>
                  <a:lnTo>
                    <a:pt x="1733" y="1419"/>
                  </a:lnTo>
                  <a:cubicBezTo>
                    <a:pt x="788" y="1419"/>
                    <a:pt x="1" y="2206"/>
                    <a:pt x="1" y="3151"/>
                  </a:cubicBezTo>
                  <a:lnTo>
                    <a:pt x="1" y="3592"/>
                  </a:lnTo>
                  <a:cubicBezTo>
                    <a:pt x="332" y="3503"/>
                    <a:pt x="705" y="3459"/>
                    <a:pt x="1087" y="3459"/>
                  </a:cubicBezTo>
                  <a:cubicBezTo>
                    <a:pt x="2048" y="3459"/>
                    <a:pt x="3069" y="3736"/>
                    <a:pt x="3655" y="4254"/>
                  </a:cubicBezTo>
                  <a:cubicBezTo>
                    <a:pt x="4002" y="4569"/>
                    <a:pt x="4411" y="4758"/>
                    <a:pt x="4789" y="4884"/>
                  </a:cubicBezTo>
                  <a:cubicBezTo>
                    <a:pt x="4726" y="4664"/>
                    <a:pt x="4632" y="4380"/>
                    <a:pt x="4632" y="4096"/>
                  </a:cubicBezTo>
                  <a:cubicBezTo>
                    <a:pt x="4632" y="2994"/>
                    <a:pt x="5356" y="2112"/>
                    <a:pt x="6333" y="1860"/>
                  </a:cubicBezTo>
                  <a:cubicBezTo>
                    <a:pt x="6018" y="1576"/>
                    <a:pt x="5608" y="1419"/>
                    <a:pt x="5199" y="1419"/>
                  </a:cubicBezTo>
                  <a:lnTo>
                    <a:pt x="4821" y="1419"/>
                  </a:lnTo>
                  <a:lnTo>
                    <a:pt x="4821" y="1040"/>
                  </a:lnTo>
                  <a:cubicBezTo>
                    <a:pt x="4821" y="442"/>
                    <a:pt x="4348" y="1"/>
                    <a:pt x="381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66" name="Google Shape;8166;p88"/>
          <p:cNvSpPr/>
          <p:nvPr/>
        </p:nvSpPr>
        <p:spPr>
          <a:xfrm>
            <a:off x="6629668" y="3626801"/>
            <a:ext cx="375349" cy="344435"/>
          </a:xfrm>
          <a:custGeom>
            <a:avLst/>
            <a:gdLst/>
            <a:ahLst/>
            <a:cxnLst/>
            <a:rect l="l" t="t" r="r" b="b"/>
            <a:pathLst>
              <a:path w="12603" h="11565" extrusionOk="0">
                <a:moveTo>
                  <a:pt x="9200" y="822"/>
                </a:moveTo>
                <a:lnTo>
                  <a:pt x="11311" y="2933"/>
                </a:lnTo>
                <a:cubicBezTo>
                  <a:pt x="11279" y="3185"/>
                  <a:pt x="11185" y="3437"/>
                  <a:pt x="11090" y="3689"/>
                </a:cubicBezTo>
                <a:lnTo>
                  <a:pt x="8444" y="1074"/>
                </a:lnTo>
                <a:cubicBezTo>
                  <a:pt x="8664" y="948"/>
                  <a:pt x="8916" y="853"/>
                  <a:pt x="9200" y="822"/>
                </a:cubicBezTo>
                <a:close/>
                <a:moveTo>
                  <a:pt x="7814" y="1389"/>
                </a:moveTo>
                <a:lnTo>
                  <a:pt x="10712" y="4287"/>
                </a:lnTo>
                <a:cubicBezTo>
                  <a:pt x="10649" y="4413"/>
                  <a:pt x="10555" y="4476"/>
                  <a:pt x="10492" y="4571"/>
                </a:cubicBezTo>
                <a:cubicBezTo>
                  <a:pt x="10397" y="4634"/>
                  <a:pt x="10334" y="4728"/>
                  <a:pt x="10208" y="4791"/>
                </a:cubicBezTo>
                <a:lnTo>
                  <a:pt x="7310" y="1893"/>
                </a:lnTo>
                <a:cubicBezTo>
                  <a:pt x="7373" y="1798"/>
                  <a:pt x="7467" y="1704"/>
                  <a:pt x="7530" y="1609"/>
                </a:cubicBezTo>
                <a:cubicBezTo>
                  <a:pt x="7625" y="1546"/>
                  <a:pt x="7688" y="1452"/>
                  <a:pt x="7814" y="1389"/>
                </a:cubicBezTo>
                <a:close/>
                <a:moveTo>
                  <a:pt x="6994" y="2523"/>
                </a:moveTo>
                <a:lnTo>
                  <a:pt x="9609" y="5169"/>
                </a:lnTo>
                <a:cubicBezTo>
                  <a:pt x="9389" y="5264"/>
                  <a:pt x="9105" y="5327"/>
                  <a:pt x="8885" y="5390"/>
                </a:cubicBezTo>
                <a:lnTo>
                  <a:pt x="6742" y="3279"/>
                </a:lnTo>
                <a:cubicBezTo>
                  <a:pt x="6774" y="3027"/>
                  <a:pt x="6868" y="2743"/>
                  <a:pt x="6994" y="2523"/>
                </a:cubicBezTo>
                <a:close/>
                <a:moveTo>
                  <a:pt x="3812" y="6209"/>
                </a:moveTo>
                <a:lnTo>
                  <a:pt x="5923" y="8351"/>
                </a:lnTo>
                <a:cubicBezTo>
                  <a:pt x="5892" y="8572"/>
                  <a:pt x="5797" y="8855"/>
                  <a:pt x="5671" y="9107"/>
                </a:cubicBezTo>
                <a:lnTo>
                  <a:pt x="3056" y="6461"/>
                </a:lnTo>
                <a:cubicBezTo>
                  <a:pt x="3277" y="6335"/>
                  <a:pt x="3560" y="6272"/>
                  <a:pt x="3812" y="6209"/>
                </a:cubicBezTo>
                <a:close/>
                <a:moveTo>
                  <a:pt x="2426" y="6776"/>
                </a:moveTo>
                <a:lnTo>
                  <a:pt x="5325" y="9675"/>
                </a:lnTo>
                <a:cubicBezTo>
                  <a:pt x="5262" y="9801"/>
                  <a:pt x="5167" y="9895"/>
                  <a:pt x="5104" y="9958"/>
                </a:cubicBezTo>
                <a:cubicBezTo>
                  <a:pt x="5010" y="10053"/>
                  <a:pt x="4947" y="10116"/>
                  <a:pt x="4821" y="10210"/>
                </a:cubicBezTo>
                <a:lnTo>
                  <a:pt x="1891" y="7280"/>
                </a:lnTo>
                <a:cubicBezTo>
                  <a:pt x="1985" y="7217"/>
                  <a:pt x="2080" y="7091"/>
                  <a:pt x="2143" y="6997"/>
                </a:cubicBezTo>
                <a:cubicBezTo>
                  <a:pt x="2206" y="6934"/>
                  <a:pt x="2300" y="6839"/>
                  <a:pt x="2426" y="6776"/>
                </a:cubicBezTo>
                <a:close/>
                <a:moveTo>
                  <a:pt x="1576" y="7910"/>
                </a:moveTo>
                <a:lnTo>
                  <a:pt x="4222" y="10557"/>
                </a:lnTo>
                <a:cubicBezTo>
                  <a:pt x="4002" y="10620"/>
                  <a:pt x="3718" y="10714"/>
                  <a:pt x="3466" y="10777"/>
                </a:cubicBezTo>
                <a:lnTo>
                  <a:pt x="1355" y="8666"/>
                </a:lnTo>
                <a:cubicBezTo>
                  <a:pt x="1387" y="8414"/>
                  <a:pt x="1481" y="8162"/>
                  <a:pt x="1576" y="7910"/>
                </a:cubicBezTo>
                <a:close/>
                <a:moveTo>
                  <a:pt x="10602" y="0"/>
                </a:moveTo>
                <a:cubicBezTo>
                  <a:pt x="9383" y="0"/>
                  <a:pt x="7954" y="274"/>
                  <a:pt x="7089" y="1168"/>
                </a:cubicBezTo>
                <a:cubicBezTo>
                  <a:pt x="6207" y="2082"/>
                  <a:pt x="5923" y="3500"/>
                  <a:pt x="5923" y="4728"/>
                </a:cubicBezTo>
                <a:cubicBezTo>
                  <a:pt x="6238" y="4760"/>
                  <a:pt x="6459" y="4791"/>
                  <a:pt x="6522" y="4791"/>
                </a:cubicBezTo>
                <a:lnTo>
                  <a:pt x="6585" y="4791"/>
                </a:lnTo>
                <a:lnTo>
                  <a:pt x="6585" y="4130"/>
                </a:lnTo>
                <a:lnTo>
                  <a:pt x="7971" y="5516"/>
                </a:lnTo>
                <a:cubicBezTo>
                  <a:pt x="7751" y="5532"/>
                  <a:pt x="7540" y="5538"/>
                  <a:pt x="7348" y="5538"/>
                </a:cubicBezTo>
                <a:cubicBezTo>
                  <a:pt x="6772" y="5538"/>
                  <a:pt x="6364" y="5484"/>
                  <a:pt x="6364" y="5484"/>
                </a:cubicBezTo>
                <a:cubicBezTo>
                  <a:pt x="6314" y="5459"/>
                  <a:pt x="5810" y="5369"/>
                  <a:pt x="5121" y="5369"/>
                </a:cubicBezTo>
                <a:cubicBezTo>
                  <a:pt x="4077" y="5369"/>
                  <a:pt x="2606" y="5575"/>
                  <a:pt x="1639" y="6524"/>
                </a:cubicBezTo>
                <a:cubicBezTo>
                  <a:pt x="0" y="8162"/>
                  <a:pt x="536" y="11155"/>
                  <a:pt x="567" y="11250"/>
                </a:cubicBezTo>
                <a:cubicBezTo>
                  <a:pt x="599" y="11407"/>
                  <a:pt x="725" y="11533"/>
                  <a:pt x="914" y="11533"/>
                </a:cubicBezTo>
                <a:lnTo>
                  <a:pt x="1009" y="11533"/>
                </a:lnTo>
                <a:cubicBezTo>
                  <a:pt x="1198" y="11502"/>
                  <a:pt x="1324" y="11344"/>
                  <a:pt x="1261" y="11155"/>
                </a:cubicBezTo>
                <a:cubicBezTo>
                  <a:pt x="1261" y="11155"/>
                  <a:pt x="1166" y="10399"/>
                  <a:pt x="1229" y="9517"/>
                </a:cubicBezTo>
                <a:lnTo>
                  <a:pt x="1229" y="9517"/>
                </a:lnTo>
                <a:lnTo>
                  <a:pt x="2615" y="10903"/>
                </a:lnTo>
                <a:cubicBezTo>
                  <a:pt x="2447" y="10903"/>
                  <a:pt x="2293" y="10917"/>
                  <a:pt x="2153" y="10917"/>
                </a:cubicBezTo>
                <a:cubicBezTo>
                  <a:pt x="2083" y="10917"/>
                  <a:pt x="2017" y="10914"/>
                  <a:pt x="1954" y="10903"/>
                </a:cubicBezTo>
                <a:lnTo>
                  <a:pt x="1954" y="10966"/>
                </a:lnTo>
                <a:cubicBezTo>
                  <a:pt x="1985" y="11187"/>
                  <a:pt x="1954" y="11407"/>
                  <a:pt x="1859" y="11565"/>
                </a:cubicBezTo>
                <a:lnTo>
                  <a:pt x="2048" y="11565"/>
                </a:lnTo>
                <a:cubicBezTo>
                  <a:pt x="3277" y="11565"/>
                  <a:pt x="4695" y="11281"/>
                  <a:pt x="5577" y="10399"/>
                </a:cubicBezTo>
                <a:cubicBezTo>
                  <a:pt x="6427" y="9517"/>
                  <a:pt x="6742" y="8068"/>
                  <a:pt x="6742" y="6839"/>
                </a:cubicBezTo>
                <a:cubicBezTo>
                  <a:pt x="6396" y="6808"/>
                  <a:pt x="6144" y="6776"/>
                  <a:pt x="6112" y="6776"/>
                </a:cubicBezTo>
                <a:lnTo>
                  <a:pt x="6049" y="6776"/>
                </a:lnTo>
                <a:lnTo>
                  <a:pt x="6049" y="7438"/>
                </a:lnTo>
                <a:lnTo>
                  <a:pt x="4663" y="6051"/>
                </a:lnTo>
                <a:cubicBezTo>
                  <a:pt x="4876" y="6036"/>
                  <a:pt x="5083" y="6030"/>
                  <a:pt x="5273" y="6030"/>
                </a:cubicBezTo>
                <a:cubicBezTo>
                  <a:pt x="5845" y="6030"/>
                  <a:pt x="6270" y="6083"/>
                  <a:pt x="6270" y="6083"/>
                </a:cubicBezTo>
                <a:cubicBezTo>
                  <a:pt x="6301" y="6083"/>
                  <a:pt x="6837" y="6178"/>
                  <a:pt x="7499" y="6178"/>
                </a:cubicBezTo>
                <a:cubicBezTo>
                  <a:pt x="8727" y="6178"/>
                  <a:pt x="10145" y="5862"/>
                  <a:pt x="10996" y="4980"/>
                </a:cubicBezTo>
                <a:cubicBezTo>
                  <a:pt x="12602" y="3374"/>
                  <a:pt x="12098" y="381"/>
                  <a:pt x="12067" y="255"/>
                </a:cubicBezTo>
                <a:cubicBezTo>
                  <a:pt x="12035" y="160"/>
                  <a:pt x="11878" y="34"/>
                  <a:pt x="11657" y="34"/>
                </a:cubicBezTo>
                <a:cubicBezTo>
                  <a:pt x="11468" y="66"/>
                  <a:pt x="11342" y="223"/>
                  <a:pt x="11405" y="444"/>
                </a:cubicBezTo>
                <a:cubicBezTo>
                  <a:pt x="11405" y="444"/>
                  <a:pt x="11531" y="1168"/>
                  <a:pt x="11437" y="2050"/>
                </a:cubicBezTo>
                <a:lnTo>
                  <a:pt x="10050" y="664"/>
                </a:lnTo>
                <a:cubicBezTo>
                  <a:pt x="10218" y="664"/>
                  <a:pt x="10373" y="650"/>
                  <a:pt x="10513" y="650"/>
                </a:cubicBezTo>
                <a:cubicBezTo>
                  <a:pt x="10583" y="650"/>
                  <a:pt x="10649" y="654"/>
                  <a:pt x="10712" y="664"/>
                </a:cubicBezTo>
                <a:lnTo>
                  <a:pt x="10712" y="601"/>
                </a:lnTo>
                <a:cubicBezTo>
                  <a:pt x="10681" y="381"/>
                  <a:pt x="10712" y="160"/>
                  <a:pt x="10807" y="3"/>
                </a:cubicBezTo>
                <a:cubicBezTo>
                  <a:pt x="10739" y="1"/>
                  <a:pt x="10671" y="0"/>
                  <a:pt x="10602"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167" name="Google Shape;8167;p88"/>
          <p:cNvGrpSpPr/>
          <p:nvPr/>
        </p:nvGrpSpPr>
        <p:grpSpPr>
          <a:xfrm>
            <a:off x="8037908" y="3623134"/>
            <a:ext cx="239302" cy="351880"/>
            <a:chOff x="-22788075" y="3904625"/>
            <a:chExt cx="200875" cy="295375"/>
          </a:xfrm>
          <a:solidFill>
            <a:schemeClr val="accent1">
              <a:lumMod val="75000"/>
            </a:schemeClr>
          </a:solidFill>
        </p:grpSpPr>
        <p:sp>
          <p:nvSpPr>
            <p:cNvPr id="8168" name="Google Shape;8168;p88"/>
            <p:cNvSpPr/>
            <p:nvPr/>
          </p:nvSpPr>
          <p:spPr>
            <a:xfrm>
              <a:off x="-22775475" y="4165325"/>
              <a:ext cx="65400" cy="34675"/>
            </a:xfrm>
            <a:custGeom>
              <a:avLst/>
              <a:gdLst/>
              <a:ahLst/>
              <a:cxnLst/>
              <a:rect l="l" t="t" r="r" b="b"/>
              <a:pathLst>
                <a:path w="2616" h="1387" extrusionOk="0">
                  <a:moveTo>
                    <a:pt x="32" y="1"/>
                  </a:moveTo>
                  <a:cubicBezTo>
                    <a:pt x="1" y="883"/>
                    <a:pt x="631" y="1387"/>
                    <a:pt x="1292" y="1387"/>
                  </a:cubicBezTo>
                  <a:cubicBezTo>
                    <a:pt x="1985" y="1387"/>
                    <a:pt x="2615" y="851"/>
                    <a:pt x="255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9" name="Google Shape;8169;p88"/>
            <p:cNvSpPr/>
            <p:nvPr/>
          </p:nvSpPr>
          <p:spPr>
            <a:xfrm>
              <a:off x="-22669150" y="3904725"/>
              <a:ext cx="81950" cy="244100"/>
            </a:xfrm>
            <a:custGeom>
              <a:avLst/>
              <a:gdLst/>
              <a:ahLst/>
              <a:cxnLst/>
              <a:rect l="l" t="t" r="r" b="b"/>
              <a:pathLst>
                <a:path w="3278" h="9764" extrusionOk="0">
                  <a:moveTo>
                    <a:pt x="1198" y="5541"/>
                  </a:moveTo>
                  <a:cubicBezTo>
                    <a:pt x="1387" y="5604"/>
                    <a:pt x="1544" y="5699"/>
                    <a:pt x="1544" y="5888"/>
                  </a:cubicBezTo>
                  <a:lnTo>
                    <a:pt x="1576" y="6266"/>
                  </a:lnTo>
                  <a:lnTo>
                    <a:pt x="788" y="6266"/>
                  </a:lnTo>
                  <a:lnTo>
                    <a:pt x="788" y="5888"/>
                  </a:lnTo>
                  <a:cubicBezTo>
                    <a:pt x="788" y="5699"/>
                    <a:pt x="946" y="5541"/>
                    <a:pt x="1198" y="5541"/>
                  </a:cubicBezTo>
                  <a:close/>
                  <a:moveTo>
                    <a:pt x="2885" y="0"/>
                  </a:moveTo>
                  <a:cubicBezTo>
                    <a:pt x="2798" y="0"/>
                    <a:pt x="2714" y="40"/>
                    <a:pt x="2647" y="123"/>
                  </a:cubicBezTo>
                  <a:lnTo>
                    <a:pt x="914" y="2202"/>
                  </a:lnTo>
                  <a:cubicBezTo>
                    <a:pt x="883" y="2296"/>
                    <a:pt x="820" y="2360"/>
                    <a:pt x="820" y="2454"/>
                  </a:cubicBezTo>
                  <a:lnTo>
                    <a:pt x="820" y="4974"/>
                  </a:lnTo>
                  <a:cubicBezTo>
                    <a:pt x="442" y="5069"/>
                    <a:pt x="127" y="5478"/>
                    <a:pt x="127" y="5920"/>
                  </a:cubicBezTo>
                  <a:lnTo>
                    <a:pt x="1" y="9763"/>
                  </a:lnTo>
                  <a:lnTo>
                    <a:pt x="2458" y="9763"/>
                  </a:lnTo>
                  <a:lnTo>
                    <a:pt x="2238" y="5857"/>
                  </a:lnTo>
                  <a:cubicBezTo>
                    <a:pt x="2206" y="5447"/>
                    <a:pt x="1923" y="5069"/>
                    <a:pt x="1513" y="4974"/>
                  </a:cubicBezTo>
                  <a:lnTo>
                    <a:pt x="1513" y="2549"/>
                  </a:lnTo>
                  <a:lnTo>
                    <a:pt x="3151" y="595"/>
                  </a:lnTo>
                  <a:cubicBezTo>
                    <a:pt x="3277" y="375"/>
                    <a:pt x="3277" y="186"/>
                    <a:pt x="3120" y="91"/>
                  </a:cubicBezTo>
                  <a:cubicBezTo>
                    <a:pt x="3045" y="32"/>
                    <a:pt x="2964" y="0"/>
                    <a:pt x="288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0" name="Google Shape;8170;p88"/>
            <p:cNvSpPr/>
            <p:nvPr/>
          </p:nvSpPr>
          <p:spPr>
            <a:xfrm>
              <a:off x="-22788075" y="3904625"/>
              <a:ext cx="87450" cy="244200"/>
            </a:xfrm>
            <a:custGeom>
              <a:avLst/>
              <a:gdLst/>
              <a:ahLst/>
              <a:cxnLst/>
              <a:rect l="l" t="t" r="r" b="b"/>
              <a:pathLst>
                <a:path w="3498" h="9768" extrusionOk="0">
                  <a:moveTo>
                    <a:pt x="1733" y="1355"/>
                  </a:moveTo>
                  <a:cubicBezTo>
                    <a:pt x="1922" y="1355"/>
                    <a:pt x="2080" y="1513"/>
                    <a:pt x="2080" y="1702"/>
                  </a:cubicBezTo>
                  <a:cubicBezTo>
                    <a:pt x="2080" y="1922"/>
                    <a:pt x="1922" y="2048"/>
                    <a:pt x="1733" y="2048"/>
                  </a:cubicBezTo>
                  <a:cubicBezTo>
                    <a:pt x="1544" y="2048"/>
                    <a:pt x="1387" y="1891"/>
                    <a:pt x="1387" y="1702"/>
                  </a:cubicBezTo>
                  <a:cubicBezTo>
                    <a:pt x="1387" y="1513"/>
                    <a:pt x="1544" y="1355"/>
                    <a:pt x="1733" y="1355"/>
                  </a:cubicBezTo>
                  <a:close/>
                  <a:moveTo>
                    <a:pt x="1765" y="5545"/>
                  </a:moveTo>
                  <a:cubicBezTo>
                    <a:pt x="1954" y="5608"/>
                    <a:pt x="2111" y="5703"/>
                    <a:pt x="2111" y="5892"/>
                  </a:cubicBezTo>
                  <a:lnTo>
                    <a:pt x="2174" y="6270"/>
                  </a:lnTo>
                  <a:lnTo>
                    <a:pt x="1387" y="6270"/>
                  </a:lnTo>
                  <a:lnTo>
                    <a:pt x="1387" y="5892"/>
                  </a:lnTo>
                  <a:cubicBezTo>
                    <a:pt x="1387" y="5703"/>
                    <a:pt x="1544" y="5545"/>
                    <a:pt x="1765" y="5545"/>
                  </a:cubicBezTo>
                  <a:close/>
                  <a:moveTo>
                    <a:pt x="1733" y="1"/>
                  </a:moveTo>
                  <a:cubicBezTo>
                    <a:pt x="788" y="1"/>
                    <a:pt x="0" y="788"/>
                    <a:pt x="0" y="1733"/>
                  </a:cubicBezTo>
                  <a:cubicBezTo>
                    <a:pt x="0" y="2553"/>
                    <a:pt x="599" y="3277"/>
                    <a:pt x="1387" y="3435"/>
                  </a:cubicBezTo>
                  <a:lnTo>
                    <a:pt x="1387" y="4947"/>
                  </a:lnTo>
                  <a:cubicBezTo>
                    <a:pt x="977" y="5073"/>
                    <a:pt x="662" y="5482"/>
                    <a:pt x="662" y="5892"/>
                  </a:cubicBezTo>
                  <a:lnTo>
                    <a:pt x="536" y="9767"/>
                  </a:lnTo>
                  <a:lnTo>
                    <a:pt x="2993" y="9767"/>
                  </a:lnTo>
                  <a:lnTo>
                    <a:pt x="2804" y="5861"/>
                  </a:lnTo>
                  <a:cubicBezTo>
                    <a:pt x="2741" y="5419"/>
                    <a:pt x="2489" y="5073"/>
                    <a:pt x="2048" y="4947"/>
                  </a:cubicBezTo>
                  <a:lnTo>
                    <a:pt x="2048" y="3435"/>
                  </a:lnTo>
                  <a:cubicBezTo>
                    <a:pt x="2836" y="3277"/>
                    <a:pt x="3435" y="2553"/>
                    <a:pt x="3435" y="1733"/>
                  </a:cubicBezTo>
                  <a:cubicBezTo>
                    <a:pt x="3498" y="757"/>
                    <a:pt x="2710"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1" name="Google Shape;8171;p88"/>
            <p:cNvSpPr/>
            <p:nvPr/>
          </p:nvSpPr>
          <p:spPr>
            <a:xfrm>
              <a:off x="-22670725" y="4165325"/>
              <a:ext cx="64625" cy="34675"/>
            </a:xfrm>
            <a:custGeom>
              <a:avLst/>
              <a:gdLst/>
              <a:ahLst/>
              <a:cxnLst/>
              <a:rect l="l" t="t" r="r" b="b"/>
              <a:pathLst>
                <a:path w="2585" h="1387" extrusionOk="0">
                  <a:moveTo>
                    <a:pt x="32" y="1"/>
                  </a:moveTo>
                  <a:cubicBezTo>
                    <a:pt x="1" y="883"/>
                    <a:pt x="631" y="1387"/>
                    <a:pt x="1292" y="1387"/>
                  </a:cubicBezTo>
                  <a:cubicBezTo>
                    <a:pt x="1954" y="1387"/>
                    <a:pt x="2584" y="851"/>
                    <a:pt x="25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72" name="Google Shape;8172;p88"/>
          <p:cNvGrpSpPr/>
          <p:nvPr/>
        </p:nvGrpSpPr>
        <p:grpSpPr>
          <a:xfrm>
            <a:off x="6193206" y="1306499"/>
            <a:ext cx="354710" cy="352803"/>
            <a:chOff x="-27351575" y="3175300"/>
            <a:chExt cx="297750" cy="296150"/>
          </a:xfrm>
          <a:solidFill>
            <a:schemeClr val="accent1">
              <a:lumMod val="75000"/>
            </a:schemeClr>
          </a:solidFill>
        </p:grpSpPr>
        <p:sp>
          <p:nvSpPr>
            <p:cNvPr id="8173" name="Google Shape;8173;p88"/>
            <p:cNvSpPr/>
            <p:nvPr/>
          </p:nvSpPr>
          <p:spPr>
            <a:xfrm>
              <a:off x="-27351575" y="3175300"/>
              <a:ext cx="296975" cy="157550"/>
            </a:xfrm>
            <a:custGeom>
              <a:avLst/>
              <a:gdLst/>
              <a:ahLst/>
              <a:cxnLst/>
              <a:rect l="l" t="t" r="r" b="b"/>
              <a:pathLst>
                <a:path w="11879" h="6302" extrusionOk="0">
                  <a:moveTo>
                    <a:pt x="7688" y="2080"/>
                  </a:moveTo>
                  <a:lnTo>
                    <a:pt x="7688" y="2836"/>
                  </a:lnTo>
                  <a:lnTo>
                    <a:pt x="4191" y="2836"/>
                  </a:lnTo>
                  <a:lnTo>
                    <a:pt x="4191" y="2080"/>
                  </a:lnTo>
                  <a:close/>
                  <a:moveTo>
                    <a:pt x="10177" y="3497"/>
                  </a:moveTo>
                  <a:cubicBezTo>
                    <a:pt x="10586" y="3497"/>
                    <a:pt x="10996" y="3781"/>
                    <a:pt x="11154" y="4222"/>
                  </a:cubicBezTo>
                  <a:lnTo>
                    <a:pt x="820" y="4222"/>
                  </a:lnTo>
                  <a:cubicBezTo>
                    <a:pt x="914" y="3812"/>
                    <a:pt x="1292" y="3497"/>
                    <a:pt x="1765" y="3497"/>
                  </a:cubicBezTo>
                  <a:close/>
                  <a:moveTo>
                    <a:pt x="3844" y="0"/>
                  </a:moveTo>
                  <a:cubicBezTo>
                    <a:pt x="2899" y="0"/>
                    <a:pt x="2112" y="788"/>
                    <a:pt x="2112" y="1733"/>
                  </a:cubicBezTo>
                  <a:lnTo>
                    <a:pt x="2112" y="2836"/>
                  </a:lnTo>
                  <a:lnTo>
                    <a:pt x="1734" y="2836"/>
                  </a:lnTo>
                  <a:cubicBezTo>
                    <a:pt x="788" y="2836"/>
                    <a:pt x="1" y="3623"/>
                    <a:pt x="1" y="4568"/>
                  </a:cubicBezTo>
                  <a:lnTo>
                    <a:pt x="1" y="6301"/>
                  </a:lnTo>
                  <a:lnTo>
                    <a:pt x="1387" y="6301"/>
                  </a:lnTo>
                  <a:lnTo>
                    <a:pt x="1387" y="5955"/>
                  </a:lnTo>
                  <a:lnTo>
                    <a:pt x="1418" y="5955"/>
                  </a:lnTo>
                  <a:cubicBezTo>
                    <a:pt x="1418" y="5734"/>
                    <a:pt x="1576" y="5577"/>
                    <a:pt x="1765" y="5577"/>
                  </a:cubicBezTo>
                  <a:lnTo>
                    <a:pt x="3151" y="5577"/>
                  </a:lnTo>
                  <a:cubicBezTo>
                    <a:pt x="3340" y="5577"/>
                    <a:pt x="3529" y="5734"/>
                    <a:pt x="3529" y="5955"/>
                  </a:cubicBezTo>
                  <a:lnTo>
                    <a:pt x="3529" y="6301"/>
                  </a:lnTo>
                  <a:lnTo>
                    <a:pt x="8413" y="6301"/>
                  </a:lnTo>
                  <a:lnTo>
                    <a:pt x="8413" y="5955"/>
                  </a:lnTo>
                  <a:cubicBezTo>
                    <a:pt x="8413" y="5734"/>
                    <a:pt x="8570" y="5577"/>
                    <a:pt x="8759" y="5577"/>
                  </a:cubicBezTo>
                  <a:lnTo>
                    <a:pt x="10145" y="5577"/>
                  </a:lnTo>
                  <a:cubicBezTo>
                    <a:pt x="10334" y="5577"/>
                    <a:pt x="10492" y="5734"/>
                    <a:pt x="10492" y="5955"/>
                  </a:cubicBezTo>
                  <a:lnTo>
                    <a:pt x="10492" y="6301"/>
                  </a:lnTo>
                  <a:lnTo>
                    <a:pt x="11878" y="6301"/>
                  </a:lnTo>
                  <a:lnTo>
                    <a:pt x="11878" y="4568"/>
                  </a:lnTo>
                  <a:cubicBezTo>
                    <a:pt x="11878" y="3623"/>
                    <a:pt x="11091" y="2836"/>
                    <a:pt x="10145" y="2836"/>
                  </a:cubicBezTo>
                  <a:lnTo>
                    <a:pt x="9767" y="2836"/>
                  </a:lnTo>
                  <a:lnTo>
                    <a:pt x="9767" y="1733"/>
                  </a:lnTo>
                  <a:cubicBezTo>
                    <a:pt x="9767" y="788"/>
                    <a:pt x="8980" y="0"/>
                    <a:pt x="803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4" name="Google Shape;8174;p88"/>
            <p:cNvSpPr/>
            <p:nvPr/>
          </p:nvSpPr>
          <p:spPr>
            <a:xfrm>
              <a:off x="-27123950" y="3332825"/>
              <a:ext cx="17350" cy="52000"/>
            </a:xfrm>
            <a:custGeom>
              <a:avLst/>
              <a:gdLst/>
              <a:ahLst/>
              <a:cxnLst/>
              <a:rect l="l" t="t" r="r" b="b"/>
              <a:pathLst>
                <a:path w="694" h="2080" extrusionOk="0">
                  <a:moveTo>
                    <a:pt x="1" y="0"/>
                  </a:moveTo>
                  <a:lnTo>
                    <a:pt x="1" y="1733"/>
                  </a:lnTo>
                  <a:cubicBezTo>
                    <a:pt x="1" y="1922"/>
                    <a:pt x="158" y="2079"/>
                    <a:pt x="347" y="2079"/>
                  </a:cubicBezTo>
                  <a:cubicBezTo>
                    <a:pt x="536" y="2079"/>
                    <a:pt x="694" y="1922"/>
                    <a:pt x="694" y="1733"/>
                  </a:cubicBezTo>
                  <a:lnTo>
                    <a:pt x="69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5" name="Google Shape;8175;p88"/>
            <p:cNvSpPr/>
            <p:nvPr/>
          </p:nvSpPr>
          <p:spPr>
            <a:xfrm>
              <a:off x="-27350775" y="3350150"/>
              <a:ext cx="296950" cy="121300"/>
            </a:xfrm>
            <a:custGeom>
              <a:avLst/>
              <a:gdLst/>
              <a:ahLst/>
              <a:cxnLst/>
              <a:rect l="l" t="t" r="r" b="b"/>
              <a:pathLst>
                <a:path w="11878" h="4852" extrusionOk="0">
                  <a:moveTo>
                    <a:pt x="5923" y="693"/>
                  </a:moveTo>
                  <a:cubicBezTo>
                    <a:pt x="6112" y="693"/>
                    <a:pt x="6270" y="851"/>
                    <a:pt x="6270" y="1040"/>
                  </a:cubicBezTo>
                  <a:lnTo>
                    <a:pt x="6270" y="1733"/>
                  </a:lnTo>
                  <a:lnTo>
                    <a:pt x="6994" y="1733"/>
                  </a:lnTo>
                  <a:cubicBezTo>
                    <a:pt x="7183" y="1733"/>
                    <a:pt x="7341" y="1891"/>
                    <a:pt x="7341" y="2080"/>
                  </a:cubicBezTo>
                  <a:cubicBezTo>
                    <a:pt x="7341" y="2300"/>
                    <a:pt x="7183" y="2458"/>
                    <a:pt x="6994" y="2458"/>
                  </a:cubicBezTo>
                  <a:lnTo>
                    <a:pt x="6270" y="2458"/>
                  </a:lnTo>
                  <a:lnTo>
                    <a:pt x="6270" y="3151"/>
                  </a:lnTo>
                  <a:cubicBezTo>
                    <a:pt x="6270" y="3340"/>
                    <a:pt x="6112" y="3497"/>
                    <a:pt x="5923" y="3497"/>
                  </a:cubicBezTo>
                  <a:cubicBezTo>
                    <a:pt x="5734" y="3497"/>
                    <a:pt x="5577" y="3340"/>
                    <a:pt x="5577" y="3151"/>
                  </a:cubicBezTo>
                  <a:lnTo>
                    <a:pt x="5577" y="2458"/>
                  </a:lnTo>
                  <a:lnTo>
                    <a:pt x="4852" y="2458"/>
                  </a:lnTo>
                  <a:cubicBezTo>
                    <a:pt x="4663" y="2458"/>
                    <a:pt x="4505" y="2300"/>
                    <a:pt x="4505" y="2080"/>
                  </a:cubicBezTo>
                  <a:cubicBezTo>
                    <a:pt x="4537" y="1891"/>
                    <a:pt x="4695" y="1733"/>
                    <a:pt x="4852" y="1733"/>
                  </a:cubicBezTo>
                  <a:lnTo>
                    <a:pt x="5577" y="1733"/>
                  </a:lnTo>
                  <a:lnTo>
                    <a:pt x="5577" y="1040"/>
                  </a:lnTo>
                  <a:cubicBezTo>
                    <a:pt x="5577" y="851"/>
                    <a:pt x="5734" y="693"/>
                    <a:pt x="5923" y="693"/>
                  </a:cubicBezTo>
                  <a:close/>
                  <a:moveTo>
                    <a:pt x="126" y="0"/>
                  </a:moveTo>
                  <a:lnTo>
                    <a:pt x="126" y="3119"/>
                  </a:lnTo>
                  <a:cubicBezTo>
                    <a:pt x="0" y="4064"/>
                    <a:pt x="756" y="4852"/>
                    <a:pt x="1733" y="4852"/>
                  </a:cubicBezTo>
                  <a:lnTo>
                    <a:pt x="10145" y="4852"/>
                  </a:lnTo>
                  <a:cubicBezTo>
                    <a:pt x="11090" y="4852"/>
                    <a:pt x="11878" y="4064"/>
                    <a:pt x="11878" y="3119"/>
                  </a:cubicBezTo>
                  <a:lnTo>
                    <a:pt x="11878" y="0"/>
                  </a:lnTo>
                  <a:lnTo>
                    <a:pt x="10491" y="0"/>
                  </a:lnTo>
                  <a:lnTo>
                    <a:pt x="10491" y="1040"/>
                  </a:lnTo>
                  <a:cubicBezTo>
                    <a:pt x="10491" y="1639"/>
                    <a:pt x="10019" y="2048"/>
                    <a:pt x="9452" y="2048"/>
                  </a:cubicBezTo>
                  <a:cubicBezTo>
                    <a:pt x="8885" y="2048"/>
                    <a:pt x="8444" y="1576"/>
                    <a:pt x="8444" y="1040"/>
                  </a:cubicBezTo>
                  <a:lnTo>
                    <a:pt x="8444" y="0"/>
                  </a:lnTo>
                  <a:lnTo>
                    <a:pt x="3560" y="0"/>
                  </a:lnTo>
                  <a:lnTo>
                    <a:pt x="3560" y="1040"/>
                  </a:lnTo>
                  <a:cubicBezTo>
                    <a:pt x="3560" y="1639"/>
                    <a:pt x="3088" y="2048"/>
                    <a:pt x="2521" y="2048"/>
                  </a:cubicBezTo>
                  <a:cubicBezTo>
                    <a:pt x="1954" y="2048"/>
                    <a:pt x="1513" y="1576"/>
                    <a:pt x="1513" y="1040"/>
                  </a:cubicBezTo>
                  <a:lnTo>
                    <a:pt x="1513"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6" name="Google Shape;8176;p88"/>
            <p:cNvSpPr/>
            <p:nvPr/>
          </p:nvSpPr>
          <p:spPr>
            <a:xfrm>
              <a:off x="-27299575" y="3332825"/>
              <a:ext cx="18125" cy="52000"/>
            </a:xfrm>
            <a:custGeom>
              <a:avLst/>
              <a:gdLst/>
              <a:ahLst/>
              <a:cxnLst/>
              <a:rect l="l" t="t" r="r" b="b"/>
              <a:pathLst>
                <a:path w="725" h="2080" extrusionOk="0">
                  <a:moveTo>
                    <a:pt x="0" y="0"/>
                  </a:moveTo>
                  <a:lnTo>
                    <a:pt x="0" y="1733"/>
                  </a:lnTo>
                  <a:cubicBezTo>
                    <a:pt x="0" y="1922"/>
                    <a:pt x="158" y="2079"/>
                    <a:pt x="378" y="2079"/>
                  </a:cubicBezTo>
                  <a:cubicBezTo>
                    <a:pt x="567" y="2079"/>
                    <a:pt x="725" y="1922"/>
                    <a:pt x="725" y="1733"/>
                  </a:cubicBezTo>
                  <a:lnTo>
                    <a:pt x="72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77" name="Google Shape;8177;p88"/>
          <p:cNvGrpSpPr/>
          <p:nvPr/>
        </p:nvGrpSpPr>
        <p:grpSpPr>
          <a:xfrm>
            <a:off x="6235914" y="1763109"/>
            <a:ext cx="269293" cy="353072"/>
            <a:chOff x="-27313750" y="3545275"/>
            <a:chExt cx="226050" cy="296375"/>
          </a:xfrm>
          <a:solidFill>
            <a:schemeClr val="accent1">
              <a:lumMod val="75000"/>
            </a:schemeClr>
          </a:solidFill>
        </p:grpSpPr>
        <p:sp>
          <p:nvSpPr>
            <p:cNvPr id="8178" name="Google Shape;8178;p88"/>
            <p:cNvSpPr/>
            <p:nvPr/>
          </p:nvSpPr>
          <p:spPr>
            <a:xfrm>
              <a:off x="-27305100" y="3598450"/>
              <a:ext cx="208750" cy="173100"/>
            </a:xfrm>
            <a:custGeom>
              <a:avLst/>
              <a:gdLst/>
              <a:ahLst/>
              <a:cxnLst/>
              <a:rect l="l" t="t" r="r" b="b"/>
              <a:pathLst>
                <a:path w="8350" h="6924" extrusionOk="0">
                  <a:moveTo>
                    <a:pt x="4128" y="2733"/>
                  </a:moveTo>
                  <a:cubicBezTo>
                    <a:pt x="4380" y="3048"/>
                    <a:pt x="4726" y="3269"/>
                    <a:pt x="5167" y="3552"/>
                  </a:cubicBezTo>
                  <a:lnTo>
                    <a:pt x="5167" y="4497"/>
                  </a:lnTo>
                  <a:cubicBezTo>
                    <a:pt x="5167" y="4844"/>
                    <a:pt x="5010" y="5159"/>
                    <a:pt x="4695" y="5348"/>
                  </a:cubicBezTo>
                  <a:cubicBezTo>
                    <a:pt x="4537" y="5474"/>
                    <a:pt x="4325" y="5537"/>
                    <a:pt x="4112" y="5537"/>
                  </a:cubicBezTo>
                  <a:cubicBezTo>
                    <a:pt x="3899" y="5537"/>
                    <a:pt x="3687" y="5474"/>
                    <a:pt x="3529" y="5348"/>
                  </a:cubicBezTo>
                  <a:cubicBezTo>
                    <a:pt x="3277" y="5159"/>
                    <a:pt x="3057" y="4844"/>
                    <a:pt x="3057" y="4497"/>
                  </a:cubicBezTo>
                  <a:lnTo>
                    <a:pt x="3057" y="3552"/>
                  </a:lnTo>
                  <a:lnTo>
                    <a:pt x="3120" y="3552"/>
                  </a:lnTo>
                  <a:cubicBezTo>
                    <a:pt x="3529" y="3269"/>
                    <a:pt x="3907" y="2985"/>
                    <a:pt x="4128" y="2733"/>
                  </a:cubicBezTo>
                  <a:close/>
                  <a:moveTo>
                    <a:pt x="4222" y="0"/>
                  </a:moveTo>
                  <a:cubicBezTo>
                    <a:pt x="3568" y="0"/>
                    <a:pt x="2915" y="166"/>
                    <a:pt x="2363" y="496"/>
                  </a:cubicBezTo>
                  <a:cubicBezTo>
                    <a:pt x="1702" y="906"/>
                    <a:pt x="1229" y="1473"/>
                    <a:pt x="946" y="2166"/>
                  </a:cubicBezTo>
                  <a:lnTo>
                    <a:pt x="190" y="4560"/>
                  </a:lnTo>
                  <a:cubicBezTo>
                    <a:pt x="1" y="5002"/>
                    <a:pt x="64" y="5474"/>
                    <a:pt x="316" y="5915"/>
                  </a:cubicBezTo>
                  <a:cubicBezTo>
                    <a:pt x="662" y="6514"/>
                    <a:pt x="1324" y="6892"/>
                    <a:pt x="2080" y="6923"/>
                  </a:cubicBezTo>
                  <a:cubicBezTo>
                    <a:pt x="2363" y="6923"/>
                    <a:pt x="2615" y="6892"/>
                    <a:pt x="2805" y="6766"/>
                  </a:cubicBezTo>
                  <a:cubicBezTo>
                    <a:pt x="3120" y="6608"/>
                    <a:pt x="3403" y="6419"/>
                    <a:pt x="3561" y="6104"/>
                  </a:cubicBezTo>
                  <a:cubicBezTo>
                    <a:pt x="3750" y="6199"/>
                    <a:pt x="3939" y="6230"/>
                    <a:pt x="4191" y="6230"/>
                  </a:cubicBezTo>
                  <a:cubicBezTo>
                    <a:pt x="4380" y="6230"/>
                    <a:pt x="4600" y="6199"/>
                    <a:pt x="4821" y="6104"/>
                  </a:cubicBezTo>
                  <a:cubicBezTo>
                    <a:pt x="5010" y="6388"/>
                    <a:pt x="5230" y="6608"/>
                    <a:pt x="5545" y="6766"/>
                  </a:cubicBezTo>
                  <a:cubicBezTo>
                    <a:pt x="5797" y="6892"/>
                    <a:pt x="6018" y="6923"/>
                    <a:pt x="6270" y="6923"/>
                  </a:cubicBezTo>
                  <a:lnTo>
                    <a:pt x="6302" y="6923"/>
                  </a:lnTo>
                  <a:cubicBezTo>
                    <a:pt x="7026" y="6892"/>
                    <a:pt x="7688" y="6451"/>
                    <a:pt x="8034" y="5915"/>
                  </a:cubicBezTo>
                  <a:cubicBezTo>
                    <a:pt x="8318" y="5474"/>
                    <a:pt x="8349" y="5002"/>
                    <a:pt x="8192" y="4623"/>
                  </a:cubicBezTo>
                  <a:lnTo>
                    <a:pt x="7436" y="2135"/>
                  </a:lnTo>
                  <a:cubicBezTo>
                    <a:pt x="7184" y="1473"/>
                    <a:pt x="6711" y="906"/>
                    <a:pt x="6081" y="496"/>
                  </a:cubicBezTo>
                  <a:cubicBezTo>
                    <a:pt x="5530" y="166"/>
                    <a:pt x="4876" y="0"/>
                    <a:pt x="42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9" name="Google Shape;8179;p88"/>
            <p:cNvSpPr/>
            <p:nvPr/>
          </p:nvSpPr>
          <p:spPr>
            <a:xfrm>
              <a:off x="-27313750" y="3770725"/>
              <a:ext cx="226050" cy="70925"/>
            </a:xfrm>
            <a:custGeom>
              <a:avLst/>
              <a:gdLst/>
              <a:ahLst/>
              <a:cxnLst/>
              <a:rect l="l" t="t" r="r" b="b"/>
              <a:pathLst>
                <a:path w="9042" h="2837" extrusionOk="0">
                  <a:moveTo>
                    <a:pt x="4159" y="1"/>
                  </a:moveTo>
                  <a:cubicBezTo>
                    <a:pt x="3970" y="190"/>
                    <a:pt x="3686" y="379"/>
                    <a:pt x="3403" y="505"/>
                  </a:cubicBezTo>
                  <a:cubicBezTo>
                    <a:pt x="3151" y="631"/>
                    <a:pt x="2772" y="694"/>
                    <a:pt x="2426" y="694"/>
                  </a:cubicBezTo>
                  <a:cubicBezTo>
                    <a:pt x="1764" y="662"/>
                    <a:pt x="1166" y="442"/>
                    <a:pt x="693" y="32"/>
                  </a:cubicBezTo>
                  <a:cubicBezTo>
                    <a:pt x="252" y="473"/>
                    <a:pt x="0" y="1072"/>
                    <a:pt x="0" y="1734"/>
                  </a:cubicBezTo>
                  <a:lnTo>
                    <a:pt x="0" y="2490"/>
                  </a:lnTo>
                  <a:cubicBezTo>
                    <a:pt x="0" y="2679"/>
                    <a:pt x="158" y="2836"/>
                    <a:pt x="347" y="2836"/>
                  </a:cubicBezTo>
                  <a:lnTo>
                    <a:pt x="8695" y="2836"/>
                  </a:lnTo>
                  <a:cubicBezTo>
                    <a:pt x="8884" y="2836"/>
                    <a:pt x="9042" y="2679"/>
                    <a:pt x="9042" y="2490"/>
                  </a:cubicBezTo>
                  <a:lnTo>
                    <a:pt x="9042" y="1765"/>
                  </a:lnTo>
                  <a:cubicBezTo>
                    <a:pt x="9042" y="1135"/>
                    <a:pt x="8821" y="505"/>
                    <a:pt x="8349" y="95"/>
                  </a:cubicBezTo>
                  <a:cubicBezTo>
                    <a:pt x="7876" y="473"/>
                    <a:pt x="7309" y="725"/>
                    <a:pt x="6679" y="757"/>
                  </a:cubicBezTo>
                  <a:lnTo>
                    <a:pt x="6616" y="757"/>
                  </a:lnTo>
                  <a:cubicBezTo>
                    <a:pt x="6238" y="757"/>
                    <a:pt x="5891" y="662"/>
                    <a:pt x="5576" y="505"/>
                  </a:cubicBezTo>
                  <a:cubicBezTo>
                    <a:pt x="5324" y="379"/>
                    <a:pt x="5072" y="221"/>
                    <a:pt x="4883" y="1"/>
                  </a:cubicBezTo>
                  <a:cubicBezTo>
                    <a:pt x="4757" y="32"/>
                    <a:pt x="4631" y="32"/>
                    <a:pt x="4505" y="32"/>
                  </a:cubicBezTo>
                  <a:cubicBezTo>
                    <a:pt x="4411" y="32"/>
                    <a:pt x="4285" y="32"/>
                    <a:pt x="41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0" name="Google Shape;8180;p88"/>
            <p:cNvSpPr/>
            <p:nvPr/>
          </p:nvSpPr>
          <p:spPr>
            <a:xfrm>
              <a:off x="-27261000" y="3545275"/>
              <a:ext cx="122100" cy="51425"/>
            </a:xfrm>
            <a:custGeom>
              <a:avLst/>
              <a:gdLst/>
              <a:ahLst/>
              <a:cxnLst/>
              <a:rect l="l" t="t" r="r" b="b"/>
              <a:pathLst>
                <a:path w="4884" h="2057" extrusionOk="0">
                  <a:moveTo>
                    <a:pt x="2454" y="1"/>
                  </a:moveTo>
                  <a:cubicBezTo>
                    <a:pt x="1639" y="1"/>
                    <a:pt x="820" y="339"/>
                    <a:pt x="127" y="1017"/>
                  </a:cubicBezTo>
                  <a:cubicBezTo>
                    <a:pt x="32" y="1111"/>
                    <a:pt x="1" y="1237"/>
                    <a:pt x="32" y="1332"/>
                  </a:cubicBezTo>
                  <a:lnTo>
                    <a:pt x="190" y="2056"/>
                  </a:lnTo>
                  <a:cubicBezTo>
                    <a:pt x="820" y="1647"/>
                    <a:pt x="1608" y="1458"/>
                    <a:pt x="2395" y="1458"/>
                  </a:cubicBezTo>
                  <a:cubicBezTo>
                    <a:pt x="3183" y="1458"/>
                    <a:pt x="3970" y="1647"/>
                    <a:pt x="4601" y="2056"/>
                  </a:cubicBezTo>
                  <a:lnTo>
                    <a:pt x="4664" y="2056"/>
                  </a:lnTo>
                  <a:lnTo>
                    <a:pt x="4853" y="1332"/>
                  </a:lnTo>
                  <a:cubicBezTo>
                    <a:pt x="4884" y="1237"/>
                    <a:pt x="4853" y="1111"/>
                    <a:pt x="4758" y="1017"/>
                  </a:cubicBezTo>
                  <a:cubicBezTo>
                    <a:pt x="4081" y="339"/>
                    <a:pt x="3269" y="1"/>
                    <a:pt x="245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81" name="Google Shape;8181;p88"/>
          <p:cNvGrpSpPr/>
          <p:nvPr/>
        </p:nvGrpSpPr>
        <p:grpSpPr>
          <a:xfrm>
            <a:off x="6193206" y="2211380"/>
            <a:ext cx="354710" cy="356586"/>
            <a:chOff x="-27351575" y="3915650"/>
            <a:chExt cx="297750" cy="299325"/>
          </a:xfrm>
          <a:solidFill>
            <a:schemeClr val="accent1">
              <a:lumMod val="75000"/>
            </a:schemeClr>
          </a:solidFill>
        </p:grpSpPr>
        <p:sp>
          <p:nvSpPr>
            <p:cNvPr id="8182" name="Google Shape;8182;p88"/>
            <p:cNvSpPr/>
            <p:nvPr/>
          </p:nvSpPr>
          <p:spPr>
            <a:xfrm>
              <a:off x="-27351575" y="4059000"/>
              <a:ext cx="153625" cy="155975"/>
            </a:xfrm>
            <a:custGeom>
              <a:avLst/>
              <a:gdLst/>
              <a:ahLst/>
              <a:cxnLst/>
              <a:rect l="l" t="t" r="r" b="b"/>
              <a:pathLst>
                <a:path w="6145" h="6239" extrusionOk="0">
                  <a:moveTo>
                    <a:pt x="3183" y="1"/>
                  </a:moveTo>
                  <a:lnTo>
                    <a:pt x="2490" y="725"/>
                  </a:lnTo>
                  <a:cubicBezTo>
                    <a:pt x="2206" y="1009"/>
                    <a:pt x="1986" y="1387"/>
                    <a:pt x="1860" y="1828"/>
                  </a:cubicBezTo>
                  <a:cubicBezTo>
                    <a:pt x="1608" y="2742"/>
                    <a:pt x="1229" y="3435"/>
                    <a:pt x="725" y="4002"/>
                  </a:cubicBezTo>
                  <a:lnTo>
                    <a:pt x="316" y="4411"/>
                  </a:lnTo>
                  <a:cubicBezTo>
                    <a:pt x="127" y="4632"/>
                    <a:pt x="1" y="4884"/>
                    <a:pt x="1" y="5167"/>
                  </a:cubicBezTo>
                  <a:cubicBezTo>
                    <a:pt x="1" y="5451"/>
                    <a:pt x="127" y="5734"/>
                    <a:pt x="316" y="5923"/>
                  </a:cubicBezTo>
                  <a:cubicBezTo>
                    <a:pt x="505" y="6113"/>
                    <a:pt x="788" y="6239"/>
                    <a:pt x="1072" y="6239"/>
                  </a:cubicBezTo>
                  <a:cubicBezTo>
                    <a:pt x="1355" y="6113"/>
                    <a:pt x="1608" y="5986"/>
                    <a:pt x="1765" y="5797"/>
                  </a:cubicBezTo>
                  <a:lnTo>
                    <a:pt x="2206" y="5419"/>
                  </a:lnTo>
                  <a:cubicBezTo>
                    <a:pt x="2710" y="4884"/>
                    <a:pt x="3435" y="4506"/>
                    <a:pt x="4380" y="4254"/>
                  </a:cubicBezTo>
                  <a:cubicBezTo>
                    <a:pt x="4664" y="4191"/>
                    <a:pt x="4916" y="4033"/>
                    <a:pt x="5168" y="3876"/>
                  </a:cubicBezTo>
                  <a:lnTo>
                    <a:pt x="4664" y="3372"/>
                  </a:lnTo>
                  <a:cubicBezTo>
                    <a:pt x="4537" y="3246"/>
                    <a:pt x="4537" y="2994"/>
                    <a:pt x="4664" y="2899"/>
                  </a:cubicBezTo>
                  <a:cubicBezTo>
                    <a:pt x="4711" y="2836"/>
                    <a:pt x="4797" y="2805"/>
                    <a:pt x="4888" y="2805"/>
                  </a:cubicBezTo>
                  <a:cubicBezTo>
                    <a:pt x="4979" y="2805"/>
                    <a:pt x="5073" y="2836"/>
                    <a:pt x="5136" y="2899"/>
                  </a:cubicBezTo>
                  <a:lnTo>
                    <a:pt x="5672" y="3435"/>
                  </a:lnTo>
                  <a:lnTo>
                    <a:pt x="6144" y="2962"/>
                  </a:lnTo>
                  <a:lnTo>
                    <a:pt x="318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3" name="Google Shape;8183;p88"/>
            <p:cNvSpPr/>
            <p:nvPr/>
          </p:nvSpPr>
          <p:spPr>
            <a:xfrm>
              <a:off x="-27257050" y="3915650"/>
              <a:ext cx="203225" cy="202450"/>
            </a:xfrm>
            <a:custGeom>
              <a:avLst/>
              <a:gdLst/>
              <a:ahLst/>
              <a:cxnLst/>
              <a:rect l="l" t="t" r="r" b="b"/>
              <a:pathLst>
                <a:path w="8129" h="8098" extrusionOk="0">
                  <a:moveTo>
                    <a:pt x="1891" y="2364"/>
                  </a:moveTo>
                  <a:cubicBezTo>
                    <a:pt x="1985" y="2364"/>
                    <a:pt x="2048" y="2395"/>
                    <a:pt x="2143" y="2490"/>
                  </a:cubicBezTo>
                  <a:lnTo>
                    <a:pt x="5545" y="5892"/>
                  </a:lnTo>
                  <a:cubicBezTo>
                    <a:pt x="5671" y="6018"/>
                    <a:pt x="5671" y="6239"/>
                    <a:pt x="5545" y="6365"/>
                  </a:cubicBezTo>
                  <a:cubicBezTo>
                    <a:pt x="5498" y="6428"/>
                    <a:pt x="5411" y="6459"/>
                    <a:pt x="5321" y="6459"/>
                  </a:cubicBezTo>
                  <a:cubicBezTo>
                    <a:pt x="5230" y="6459"/>
                    <a:pt x="5136" y="6428"/>
                    <a:pt x="5073" y="6365"/>
                  </a:cubicBezTo>
                  <a:lnTo>
                    <a:pt x="1670" y="2962"/>
                  </a:lnTo>
                  <a:cubicBezTo>
                    <a:pt x="1544" y="2836"/>
                    <a:pt x="1544" y="2647"/>
                    <a:pt x="1670" y="2490"/>
                  </a:cubicBezTo>
                  <a:cubicBezTo>
                    <a:pt x="1733" y="2395"/>
                    <a:pt x="1828" y="2364"/>
                    <a:pt x="1891" y="2364"/>
                  </a:cubicBezTo>
                  <a:close/>
                  <a:moveTo>
                    <a:pt x="6742" y="1"/>
                  </a:moveTo>
                  <a:cubicBezTo>
                    <a:pt x="6333" y="1"/>
                    <a:pt x="6018" y="158"/>
                    <a:pt x="5766" y="379"/>
                  </a:cubicBezTo>
                  <a:lnTo>
                    <a:pt x="4128" y="2017"/>
                  </a:lnTo>
                  <a:cubicBezTo>
                    <a:pt x="3938" y="2206"/>
                    <a:pt x="3679" y="2301"/>
                    <a:pt x="3415" y="2301"/>
                  </a:cubicBezTo>
                  <a:cubicBezTo>
                    <a:pt x="3151" y="2301"/>
                    <a:pt x="2883" y="2206"/>
                    <a:pt x="2678" y="2017"/>
                  </a:cubicBezTo>
                  <a:cubicBezTo>
                    <a:pt x="2489" y="1812"/>
                    <a:pt x="2229" y="1710"/>
                    <a:pt x="1965" y="1710"/>
                  </a:cubicBezTo>
                  <a:cubicBezTo>
                    <a:pt x="1702" y="1710"/>
                    <a:pt x="1434" y="1812"/>
                    <a:pt x="1229" y="2017"/>
                  </a:cubicBezTo>
                  <a:cubicBezTo>
                    <a:pt x="851" y="2395"/>
                    <a:pt x="851" y="3057"/>
                    <a:pt x="1229" y="3466"/>
                  </a:cubicBezTo>
                  <a:lnTo>
                    <a:pt x="1481" y="3687"/>
                  </a:lnTo>
                  <a:lnTo>
                    <a:pt x="0" y="5167"/>
                  </a:lnTo>
                  <a:lnTo>
                    <a:pt x="2962" y="8097"/>
                  </a:lnTo>
                  <a:lnTo>
                    <a:pt x="3403" y="7625"/>
                  </a:lnTo>
                  <a:lnTo>
                    <a:pt x="2836" y="7089"/>
                  </a:lnTo>
                  <a:cubicBezTo>
                    <a:pt x="2710" y="6963"/>
                    <a:pt x="2710" y="6743"/>
                    <a:pt x="2836" y="6617"/>
                  </a:cubicBezTo>
                  <a:cubicBezTo>
                    <a:pt x="2899" y="6554"/>
                    <a:pt x="2985" y="6522"/>
                    <a:pt x="3072" y="6522"/>
                  </a:cubicBezTo>
                  <a:cubicBezTo>
                    <a:pt x="3159" y="6522"/>
                    <a:pt x="3245" y="6554"/>
                    <a:pt x="3308" y="6617"/>
                  </a:cubicBezTo>
                  <a:lnTo>
                    <a:pt x="3875" y="7152"/>
                  </a:lnTo>
                  <a:lnTo>
                    <a:pt x="4380" y="6648"/>
                  </a:lnTo>
                  <a:lnTo>
                    <a:pt x="4600" y="6900"/>
                  </a:lnTo>
                  <a:cubicBezTo>
                    <a:pt x="4821" y="7089"/>
                    <a:pt x="5073" y="7215"/>
                    <a:pt x="5356" y="7215"/>
                  </a:cubicBezTo>
                  <a:cubicBezTo>
                    <a:pt x="5640" y="7215"/>
                    <a:pt x="5923" y="7089"/>
                    <a:pt x="6112" y="6900"/>
                  </a:cubicBezTo>
                  <a:cubicBezTo>
                    <a:pt x="6490" y="6491"/>
                    <a:pt x="6490" y="5829"/>
                    <a:pt x="6112" y="5420"/>
                  </a:cubicBezTo>
                  <a:cubicBezTo>
                    <a:pt x="5703" y="5041"/>
                    <a:pt x="5703" y="4380"/>
                    <a:pt x="6112" y="3970"/>
                  </a:cubicBezTo>
                  <a:lnTo>
                    <a:pt x="7719" y="2364"/>
                  </a:lnTo>
                  <a:cubicBezTo>
                    <a:pt x="8003" y="2080"/>
                    <a:pt x="8129" y="1733"/>
                    <a:pt x="8129" y="1387"/>
                  </a:cubicBezTo>
                  <a:cubicBezTo>
                    <a:pt x="8129" y="1009"/>
                    <a:pt x="7971" y="662"/>
                    <a:pt x="7719" y="379"/>
                  </a:cubicBezTo>
                  <a:cubicBezTo>
                    <a:pt x="7436" y="127"/>
                    <a:pt x="7120" y="1"/>
                    <a:pt x="67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84" name="Google Shape;8184;p88"/>
          <p:cNvGrpSpPr/>
          <p:nvPr/>
        </p:nvGrpSpPr>
        <p:grpSpPr>
          <a:xfrm>
            <a:off x="4880696" y="2693579"/>
            <a:ext cx="319060" cy="353042"/>
            <a:chOff x="-25445525" y="3175900"/>
            <a:chExt cx="267825" cy="296350"/>
          </a:xfrm>
          <a:solidFill>
            <a:schemeClr val="accent1">
              <a:lumMod val="75000"/>
            </a:schemeClr>
          </a:solidFill>
        </p:grpSpPr>
        <p:sp>
          <p:nvSpPr>
            <p:cNvPr id="8185" name="Google Shape;8185;p88"/>
            <p:cNvSpPr/>
            <p:nvPr/>
          </p:nvSpPr>
          <p:spPr>
            <a:xfrm>
              <a:off x="-25445525" y="3367475"/>
              <a:ext cx="123675" cy="104775"/>
            </a:xfrm>
            <a:custGeom>
              <a:avLst/>
              <a:gdLst/>
              <a:ahLst/>
              <a:cxnLst/>
              <a:rect l="l" t="t" r="r" b="b"/>
              <a:pathLst>
                <a:path w="4947" h="4191" extrusionOk="0">
                  <a:moveTo>
                    <a:pt x="3088" y="0"/>
                  </a:moveTo>
                  <a:cubicBezTo>
                    <a:pt x="2364" y="883"/>
                    <a:pt x="1387" y="2080"/>
                    <a:pt x="127" y="3655"/>
                  </a:cubicBezTo>
                  <a:cubicBezTo>
                    <a:pt x="1" y="3718"/>
                    <a:pt x="1" y="3875"/>
                    <a:pt x="32" y="4001"/>
                  </a:cubicBezTo>
                  <a:cubicBezTo>
                    <a:pt x="95" y="4127"/>
                    <a:pt x="253" y="4191"/>
                    <a:pt x="379" y="4191"/>
                  </a:cubicBezTo>
                  <a:lnTo>
                    <a:pt x="3246" y="4191"/>
                  </a:lnTo>
                  <a:cubicBezTo>
                    <a:pt x="3372" y="4191"/>
                    <a:pt x="3435" y="4159"/>
                    <a:pt x="3529" y="4096"/>
                  </a:cubicBezTo>
                  <a:lnTo>
                    <a:pt x="4947" y="2363"/>
                  </a:lnTo>
                  <a:lnTo>
                    <a:pt x="3466" y="536"/>
                  </a:lnTo>
                  <a:lnTo>
                    <a:pt x="3120" y="63"/>
                  </a:lnTo>
                  <a:cubicBezTo>
                    <a:pt x="3120" y="32"/>
                    <a:pt x="3088" y="32"/>
                    <a:pt x="308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6" name="Google Shape;8186;p88"/>
            <p:cNvSpPr/>
            <p:nvPr/>
          </p:nvSpPr>
          <p:spPr>
            <a:xfrm>
              <a:off x="-25398250" y="3175900"/>
              <a:ext cx="220550" cy="296350"/>
            </a:xfrm>
            <a:custGeom>
              <a:avLst/>
              <a:gdLst/>
              <a:ahLst/>
              <a:cxnLst/>
              <a:rect l="l" t="t" r="r" b="b"/>
              <a:pathLst>
                <a:path w="8822" h="11854" extrusionOk="0">
                  <a:moveTo>
                    <a:pt x="3491" y="1"/>
                  </a:moveTo>
                  <a:cubicBezTo>
                    <a:pt x="3420" y="1"/>
                    <a:pt x="3348" y="3"/>
                    <a:pt x="3277" y="8"/>
                  </a:cubicBezTo>
                  <a:cubicBezTo>
                    <a:pt x="1481" y="134"/>
                    <a:pt x="0" y="1709"/>
                    <a:pt x="0" y="3568"/>
                  </a:cubicBezTo>
                  <a:cubicBezTo>
                    <a:pt x="0" y="4733"/>
                    <a:pt x="945" y="6246"/>
                    <a:pt x="1764" y="7285"/>
                  </a:cubicBezTo>
                  <a:lnTo>
                    <a:pt x="2142" y="7758"/>
                  </a:lnTo>
                  <a:lnTo>
                    <a:pt x="5324" y="11759"/>
                  </a:lnTo>
                  <a:cubicBezTo>
                    <a:pt x="5387" y="11822"/>
                    <a:pt x="5482" y="11854"/>
                    <a:pt x="5608" y="11854"/>
                  </a:cubicBezTo>
                  <a:lnTo>
                    <a:pt x="8475" y="11854"/>
                  </a:lnTo>
                  <a:cubicBezTo>
                    <a:pt x="8601" y="11854"/>
                    <a:pt x="8695" y="11790"/>
                    <a:pt x="8790" y="11664"/>
                  </a:cubicBezTo>
                  <a:cubicBezTo>
                    <a:pt x="8821" y="11538"/>
                    <a:pt x="8821" y="11381"/>
                    <a:pt x="8758" y="11318"/>
                  </a:cubicBezTo>
                  <a:cubicBezTo>
                    <a:pt x="7939" y="10278"/>
                    <a:pt x="7183" y="9302"/>
                    <a:pt x="6459" y="8482"/>
                  </a:cubicBezTo>
                  <a:cubicBezTo>
                    <a:pt x="6144" y="8073"/>
                    <a:pt x="5828" y="7695"/>
                    <a:pt x="5513" y="7348"/>
                  </a:cubicBezTo>
                  <a:cubicBezTo>
                    <a:pt x="5387" y="7191"/>
                    <a:pt x="5293" y="7065"/>
                    <a:pt x="5167" y="6907"/>
                  </a:cubicBezTo>
                  <a:cubicBezTo>
                    <a:pt x="4600" y="6246"/>
                    <a:pt x="4127" y="5647"/>
                    <a:pt x="3749" y="5080"/>
                  </a:cubicBezTo>
                  <a:cubicBezTo>
                    <a:pt x="3088" y="4198"/>
                    <a:pt x="2646" y="3568"/>
                    <a:pt x="2363" y="3032"/>
                  </a:cubicBezTo>
                  <a:cubicBezTo>
                    <a:pt x="2174" y="2686"/>
                    <a:pt x="2079" y="2371"/>
                    <a:pt x="2079" y="2182"/>
                  </a:cubicBezTo>
                  <a:cubicBezTo>
                    <a:pt x="2079" y="1425"/>
                    <a:pt x="2678" y="764"/>
                    <a:pt x="3466" y="764"/>
                  </a:cubicBezTo>
                  <a:cubicBezTo>
                    <a:pt x="4253" y="764"/>
                    <a:pt x="4852" y="1425"/>
                    <a:pt x="4852" y="2182"/>
                  </a:cubicBezTo>
                  <a:cubicBezTo>
                    <a:pt x="4852" y="2308"/>
                    <a:pt x="4820" y="2528"/>
                    <a:pt x="4568" y="3001"/>
                  </a:cubicBezTo>
                  <a:cubicBezTo>
                    <a:pt x="4379" y="3347"/>
                    <a:pt x="4159" y="3757"/>
                    <a:pt x="3907" y="4103"/>
                  </a:cubicBezTo>
                  <a:cubicBezTo>
                    <a:pt x="4064" y="4292"/>
                    <a:pt x="4190" y="4513"/>
                    <a:pt x="4316" y="4670"/>
                  </a:cubicBezTo>
                  <a:cubicBezTo>
                    <a:pt x="4694" y="5206"/>
                    <a:pt x="5167" y="5805"/>
                    <a:pt x="5734" y="6435"/>
                  </a:cubicBezTo>
                  <a:lnTo>
                    <a:pt x="5765" y="6466"/>
                  </a:lnTo>
                  <a:cubicBezTo>
                    <a:pt x="6396" y="5521"/>
                    <a:pt x="6931" y="4418"/>
                    <a:pt x="6931" y="3505"/>
                  </a:cubicBezTo>
                  <a:cubicBezTo>
                    <a:pt x="6931" y="1621"/>
                    <a:pt x="5408" y="1"/>
                    <a:pt x="34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7" name="Google Shape;8187;p88"/>
            <p:cNvSpPr/>
            <p:nvPr/>
          </p:nvSpPr>
          <p:spPr>
            <a:xfrm>
              <a:off x="-25328950" y="3211525"/>
              <a:ext cx="35475" cy="36250"/>
            </a:xfrm>
            <a:custGeom>
              <a:avLst/>
              <a:gdLst/>
              <a:ahLst/>
              <a:cxnLst/>
              <a:rect l="l" t="t" r="r" b="b"/>
              <a:pathLst>
                <a:path w="1419" h="1450" extrusionOk="0">
                  <a:moveTo>
                    <a:pt x="694" y="0"/>
                  </a:moveTo>
                  <a:cubicBezTo>
                    <a:pt x="316" y="0"/>
                    <a:pt x="0" y="347"/>
                    <a:pt x="0" y="757"/>
                  </a:cubicBezTo>
                  <a:cubicBezTo>
                    <a:pt x="0" y="757"/>
                    <a:pt x="0" y="914"/>
                    <a:pt x="190" y="1292"/>
                  </a:cubicBezTo>
                  <a:cubicBezTo>
                    <a:pt x="221" y="1355"/>
                    <a:pt x="221" y="1418"/>
                    <a:pt x="253" y="1450"/>
                  </a:cubicBezTo>
                  <a:cubicBezTo>
                    <a:pt x="379" y="1418"/>
                    <a:pt x="536" y="1387"/>
                    <a:pt x="662" y="1387"/>
                  </a:cubicBezTo>
                  <a:cubicBezTo>
                    <a:pt x="788" y="1387"/>
                    <a:pt x="946" y="1418"/>
                    <a:pt x="1040" y="1450"/>
                  </a:cubicBezTo>
                  <a:cubicBezTo>
                    <a:pt x="1103" y="1418"/>
                    <a:pt x="1135" y="1355"/>
                    <a:pt x="1135" y="1292"/>
                  </a:cubicBezTo>
                  <a:cubicBezTo>
                    <a:pt x="1324" y="914"/>
                    <a:pt x="1324" y="757"/>
                    <a:pt x="1324" y="757"/>
                  </a:cubicBezTo>
                  <a:cubicBezTo>
                    <a:pt x="1418" y="347"/>
                    <a:pt x="1103" y="0"/>
                    <a:pt x="6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88" name="Google Shape;8188;p88"/>
          <p:cNvGrpSpPr/>
          <p:nvPr/>
        </p:nvGrpSpPr>
        <p:grpSpPr>
          <a:xfrm>
            <a:off x="4862410" y="3183902"/>
            <a:ext cx="355633" cy="330288"/>
            <a:chOff x="-25465200" y="3565175"/>
            <a:chExt cx="298525" cy="277250"/>
          </a:xfrm>
          <a:solidFill>
            <a:schemeClr val="accent1">
              <a:lumMod val="75000"/>
            </a:schemeClr>
          </a:solidFill>
        </p:grpSpPr>
        <p:sp>
          <p:nvSpPr>
            <p:cNvPr id="8189" name="Google Shape;8189;p88"/>
            <p:cNvSpPr/>
            <p:nvPr/>
          </p:nvSpPr>
          <p:spPr>
            <a:xfrm>
              <a:off x="-25413225" y="3565175"/>
              <a:ext cx="172500" cy="103975"/>
            </a:xfrm>
            <a:custGeom>
              <a:avLst/>
              <a:gdLst/>
              <a:ahLst/>
              <a:cxnLst/>
              <a:rect l="l" t="t" r="r" b="b"/>
              <a:pathLst>
                <a:path w="6900" h="4159" extrusionOk="0">
                  <a:moveTo>
                    <a:pt x="4884" y="1166"/>
                  </a:moveTo>
                  <a:lnTo>
                    <a:pt x="5797" y="2079"/>
                  </a:lnTo>
                  <a:lnTo>
                    <a:pt x="4884" y="2079"/>
                  </a:lnTo>
                  <a:lnTo>
                    <a:pt x="4884" y="1166"/>
                  </a:lnTo>
                  <a:close/>
                  <a:moveTo>
                    <a:pt x="379" y="0"/>
                  </a:moveTo>
                  <a:cubicBezTo>
                    <a:pt x="158" y="0"/>
                    <a:pt x="0" y="158"/>
                    <a:pt x="0" y="347"/>
                  </a:cubicBezTo>
                  <a:lnTo>
                    <a:pt x="0" y="3151"/>
                  </a:lnTo>
                  <a:cubicBezTo>
                    <a:pt x="284" y="2899"/>
                    <a:pt x="631" y="2804"/>
                    <a:pt x="1040" y="2804"/>
                  </a:cubicBezTo>
                  <a:lnTo>
                    <a:pt x="4065" y="2804"/>
                  </a:lnTo>
                  <a:cubicBezTo>
                    <a:pt x="4726" y="2804"/>
                    <a:pt x="5325" y="3151"/>
                    <a:pt x="5608" y="3718"/>
                  </a:cubicBezTo>
                  <a:lnTo>
                    <a:pt x="5797" y="4159"/>
                  </a:lnTo>
                  <a:lnTo>
                    <a:pt x="6900" y="4159"/>
                  </a:lnTo>
                  <a:lnTo>
                    <a:pt x="6900" y="2426"/>
                  </a:lnTo>
                  <a:cubicBezTo>
                    <a:pt x="6900" y="2394"/>
                    <a:pt x="6869" y="2237"/>
                    <a:pt x="6774" y="2205"/>
                  </a:cubicBezTo>
                  <a:lnTo>
                    <a:pt x="4695" y="126"/>
                  </a:lnTo>
                  <a:cubicBezTo>
                    <a:pt x="4726" y="32"/>
                    <a:pt x="4632" y="0"/>
                    <a:pt x="453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0" name="Google Shape;8190;p88"/>
            <p:cNvSpPr/>
            <p:nvPr/>
          </p:nvSpPr>
          <p:spPr>
            <a:xfrm>
              <a:off x="-25465200" y="3650225"/>
              <a:ext cx="298525" cy="192200"/>
            </a:xfrm>
            <a:custGeom>
              <a:avLst/>
              <a:gdLst/>
              <a:ahLst/>
              <a:cxnLst/>
              <a:rect l="l" t="t" r="r" b="b"/>
              <a:pathLst>
                <a:path w="11941" h="7688" extrusionOk="0">
                  <a:moveTo>
                    <a:pt x="10838" y="3529"/>
                  </a:moveTo>
                  <a:cubicBezTo>
                    <a:pt x="10964" y="3529"/>
                    <a:pt x="11027" y="3561"/>
                    <a:pt x="11121" y="3655"/>
                  </a:cubicBezTo>
                  <a:cubicBezTo>
                    <a:pt x="11184" y="3718"/>
                    <a:pt x="11184" y="3813"/>
                    <a:pt x="11184" y="3907"/>
                  </a:cubicBezTo>
                  <a:lnTo>
                    <a:pt x="10901" y="5703"/>
                  </a:lnTo>
                  <a:lnTo>
                    <a:pt x="10365" y="3529"/>
                  </a:lnTo>
                  <a:close/>
                  <a:moveTo>
                    <a:pt x="5227" y="2768"/>
                  </a:moveTo>
                  <a:cubicBezTo>
                    <a:pt x="5400" y="2768"/>
                    <a:pt x="5580" y="2884"/>
                    <a:pt x="5608" y="3025"/>
                  </a:cubicBezTo>
                  <a:lnTo>
                    <a:pt x="5892" y="4159"/>
                  </a:lnTo>
                  <a:lnTo>
                    <a:pt x="7341" y="4159"/>
                  </a:lnTo>
                  <a:cubicBezTo>
                    <a:pt x="7530" y="4159"/>
                    <a:pt x="7687" y="4317"/>
                    <a:pt x="7687" y="4506"/>
                  </a:cubicBezTo>
                  <a:cubicBezTo>
                    <a:pt x="7687" y="4758"/>
                    <a:pt x="7530" y="4915"/>
                    <a:pt x="7341" y="4915"/>
                  </a:cubicBezTo>
                  <a:lnTo>
                    <a:pt x="6018" y="4915"/>
                  </a:lnTo>
                  <a:lnTo>
                    <a:pt x="6270" y="5829"/>
                  </a:lnTo>
                  <a:cubicBezTo>
                    <a:pt x="6301" y="6050"/>
                    <a:pt x="6175" y="6207"/>
                    <a:pt x="6018" y="6270"/>
                  </a:cubicBezTo>
                  <a:lnTo>
                    <a:pt x="5955" y="6270"/>
                  </a:lnTo>
                  <a:cubicBezTo>
                    <a:pt x="5797" y="6270"/>
                    <a:pt x="5640" y="6176"/>
                    <a:pt x="5608" y="6018"/>
                  </a:cubicBezTo>
                  <a:lnTo>
                    <a:pt x="5324" y="4852"/>
                  </a:lnTo>
                  <a:lnTo>
                    <a:pt x="3875" y="4852"/>
                  </a:lnTo>
                  <a:cubicBezTo>
                    <a:pt x="3686" y="4852"/>
                    <a:pt x="3529" y="4695"/>
                    <a:pt x="3529" y="4506"/>
                  </a:cubicBezTo>
                  <a:cubicBezTo>
                    <a:pt x="3529" y="4317"/>
                    <a:pt x="3686" y="4159"/>
                    <a:pt x="3875" y="4159"/>
                  </a:cubicBezTo>
                  <a:lnTo>
                    <a:pt x="5167" y="4159"/>
                  </a:lnTo>
                  <a:lnTo>
                    <a:pt x="4946" y="3214"/>
                  </a:lnTo>
                  <a:cubicBezTo>
                    <a:pt x="4883" y="3025"/>
                    <a:pt x="5009" y="2868"/>
                    <a:pt x="5167" y="2773"/>
                  </a:cubicBezTo>
                  <a:cubicBezTo>
                    <a:pt x="5187" y="2770"/>
                    <a:pt x="5207" y="2768"/>
                    <a:pt x="5227" y="2768"/>
                  </a:cubicBezTo>
                  <a:close/>
                  <a:moveTo>
                    <a:pt x="3151" y="1"/>
                  </a:moveTo>
                  <a:cubicBezTo>
                    <a:pt x="2584" y="1"/>
                    <a:pt x="2142" y="473"/>
                    <a:pt x="2142" y="1040"/>
                  </a:cubicBezTo>
                  <a:lnTo>
                    <a:pt x="2142" y="1387"/>
                  </a:lnTo>
                  <a:lnTo>
                    <a:pt x="1103" y="1387"/>
                  </a:lnTo>
                  <a:cubicBezTo>
                    <a:pt x="788" y="1387"/>
                    <a:pt x="473" y="1544"/>
                    <a:pt x="284" y="1796"/>
                  </a:cubicBezTo>
                  <a:cubicBezTo>
                    <a:pt x="95" y="2017"/>
                    <a:pt x="0" y="2332"/>
                    <a:pt x="95" y="2679"/>
                  </a:cubicBezTo>
                  <a:lnTo>
                    <a:pt x="1166" y="6869"/>
                  </a:lnTo>
                  <a:cubicBezTo>
                    <a:pt x="1260" y="7341"/>
                    <a:pt x="1701" y="7656"/>
                    <a:pt x="2174" y="7656"/>
                  </a:cubicBezTo>
                  <a:lnTo>
                    <a:pt x="10995" y="7688"/>
                  </a:lnTo>
                  <a:cubicBezTo>
                    <a:pt x="11153" y="7688"/>
                    <a:pt x="11310" y="7593"/>
                    <a:pt x="11342" y="7436"/>
                  </a:cubicBezTo>
                  <a:lnTo>
                    <a:pt x="11909" y="4033"/>
                  </a:lnTo>
                  <a:cubicBezTo>
                    <a:pt x="11941" y="3718"/>
                    <a:pt x="11846" y="3435"/>
                    <a:pt x="11657" y="3214"/>
                  </a:cubicBezTo>
                  <a:cubicBezTo>
                    <a:pt x="11468" y="2962"/>
                    <a:pt x="11184" y="2868"/>
                    <a:pt x="10869" y="2868"/>
                  </a:cubicBezTo>
                  <a:lnTo>
                    <a:pt x="10208" y="2868"/>
                  </a:lnTo>
                  <a:lnTo>
                    <a:pt x="10050" y="2269"/>
                  </a:lnTo>
                  <a:cubicBezTo>
                    <a:pt x="9924" y="1796"/>
                    <a:pt x="9546" y="1450"/>
                    <a:pt x="9042" y="1450"/>
                  </a:cubicBezTo>
                  <a:lnTo>
                    <a:pt x="7530" y="1450"/>
                  </a:lnTo>
                  <a:lnTo>
                    <a:pt x="7120" y="599"/>
                  </a:lnTo>
                  <a:cubicBezTo>
                    <a:pt x="6963" y="253"/>
                    <a:pt x="6585" y="1"/>
                    <a:pt x="617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91" name="Google Shape;8191;p88"/>
          <p:cNvGrpSpPr/>
          <p:nvPr/>
        </p:nvGrpSpPr>
        <p:grpSpPr>
          <a:xfrm>
            <a:off x="4861948" y="3623432"/>
            <a:ext cx="356556" cy="351285"/>
            <a:chOff x="-25465200" y="3916150"/>
            <a:chExt cx="299300" cy="294875"/>
          </a:xfrm>
          <a:solidFill>
            <a:schemeClr val="accent1">
              <a:lumMod val="75000"/>
            </a:schemeClr>
          </a:solidFill>
        </p:grpSpPr>
        <p:sp>
          <p:nvSpPr>
            <p:cNvPr id="8192" name="Google Shape;8192;p88"/>
            <p:cNvSpPr/>
            <p:nvPr/>
          </p:nvSpPr>
          <p:spPr>
            <a:xfrm>
              <a:off x="-25316350" y="3916150"/>
              <a:ext cx="150450" cy="149175"/>
            </a:xfrm>
            <a:custGeom>
              <a:avLst/>
              <a:gdLst/>
              <a:ahLst/>
              <a:cxnLst/>
              <a:rect l="l" t="t" r="r" b="b"/>
              <a:pathLst>
                <a:path w="6018" h="5967" extrusionOk="0">
                  <a:moveTo>
                    <a:pt x="3836" y="0"/>
                  </a:moveTo>
                  <a:cubicBezTo>
                    <a:pt x="3278" y="0"/>
                    <a:pt x="2726" y="214"/>
                    <a:pt x="2332" y="642"/>
                  </a:cubicBezTo>
                  <a:lnTo>
                    <a:pt x="1891" y="1083"/>
                  </a:lnTo>
                  <a:lnTo>
                    <a:pt x="2458" y="1619"/>
                  </a:lnTo>
                  <a:cubicBezTo>
                    <a:pt x="2552" y="1745"/>
                    <a:pt x="2552" y="1966"/>
                    <a:pt x="2458" y="2092"/>
                  </a:cubicBezTo>
                  <a:cubicBezTo>
                    <a:pt x="2363" y="2186"/>
                    <a:pt x="2300" y="2218"/>
                    <a:pt x="2206" y="2218"/>
                  </a:cubicBezTo>
                  <a:cubicBezTo>
                    <a:pt x="2143" y="2218"/>
                    <a:pt x="2017" y="2186"/>
                    <a:pt x="1985" y="2092"/>
                  </a:cubicBezTo>
                  <a:lnTo>
                    <a:pt x="1418" y="1556"/>
                  </a:lnTo>
                  <a:lnTo>
                    <a:pt x="946" y="2029"/>
                  </a:lnTo>
                  <a:lnTo>
                    <a:pt x="1513" y="2564"/>
                  </a:lnTo>
                  <a:cubicBezTo>
                    <a:pt x="1607" y="2690"/>
                    <a:pt x="1607" y="2911"/>
                    <a:pt x="1513" y="3037"/>
                  </a:cubicBezTo>
                  <a:cubicBezTo>
                    <a:pt x="1418" y="3131"/>
                    <a:pt x="1355" y="3163"/>
                    <a:pt x="1261" y="3163"/>
                  </a:cubicBezTo>
                  <a:cubicBezTo>
                    <a:pt x="1198" y="3163"/>
                    <a:pt x="1072" y="3131"/>
                    <a:pt x="1040" y="3037"/>
                  </a:cubicBezTo>
                  <a:lnTo>
                    <a:pt x="473" y="2501"/>
                  </a:lnTo>
                  <a:lnTo>
                    <a:pt x="1" y="3005"/>
                  </a:lnTo>
                  <a:lnTo>
                    <a:pt x="2962" y="5967"/>
                  </a:lnTo>
                  <a:lnTo>
                    <a:pt x="5388" y="3478"/>
                  </a:lnTo>
                  <a:cubicBezTo>
                    <a:pt x="5829" y="3037"/>
                    <a:pt x="6018" y="2501"/>
                    <a:pt x="5987" y="1903"/>
                  </a:cubicBezTo>
                  <a:cubicBezTo>
                    <a:pt x="5892" y="1398"/>
                    <a:pt x="5640" y="831"/>
                    <a:pt x="5167" y="453"/>
                  </a:cubicBezTo>
                  <a:cubicBezTo>
                    <a:pt x="4779" y="151"/>
                    <a:pt x="4305" y="0"/>
                    <a:pt x="38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3" name="Google Shape;8193;p88"/>
            <p:cNvSpPr/>
            <p:nvPr/>
          </p:nvSpPr>
          <p:spPr>
            <a:xfrm>
              <a:off x="-25465200" y="4003875"/>
              <a:ext cx="208725" cy="207150"/>
            </a:xfrm>
            <a:custGeom>
              <a:avLst/>
              <a:gdLst/>
              <a:ahLst/>
              <a:cxnLst/>
              <a:rect l="l" t="t" r="r" b="b"/>
              <a:pathLst>
                <a:path w="8349" h="8286" extrusionOk="0">
                  <a:moveTo>
                    <a:pt x="5419" y="0"/>
                  </a:moveTo>
                  <a:lnTo>
                    <a:pt x="4883" y="567"/>
                  </a:lnTo>
                  <a:lnTo>
                    <a:pt x="5450" y="1103"/>
                  </a:lnTo>
                  <a:cubicBezTo>
                    <a:pt x="5545" y="1229"/>
                    <a:pt x="5545" y="1449"/>
                    <a:pt x="5450" y="1575"/>
                  </a:cubicBezTo>
                  <a:cubicBezTo>
                    <a:pt x="5356" y="1670"/>
                    <a:pt x="5293" y="1702"/>
                    <a:pt x="5198" y="1702"/>
                  </a:cubicBezTo>
                  <a:cubicBezTo>
                    <a:pt x="5135" y="1702"/>
                    <a:pt x="5009" y="1670"/>
                    <a:pt x="4978" y="1575"/>
                  </a:cubicBezTo>
                  <a:lnTo>
                    <a:pt x="4411" y="1040"/>
                  </a:lnTo>
                  <a:lnTo>
                    <a:pt x="3938" y="1512"/>
                  </a:lnTo>
                  <a:lnTo>
                    <a:pt x="4505" y="2048"/>
                  </a:lnTo>
                  <a:cubicBezTo>
                    <a:pt x="4631" y="2174"/>
                    <a:pt x="4631" y="2395"/>
                    <a:pt x="4505" y="2521"/>
                  </a:cubicBezTo>
                  <a:cubicBezTo>
                    <a:pt x="4411" y="2615"/>
                    <a:pt x="4348" y="2647"/>
                    <a:pt x="4253" y="2647"/>
                  </a:cubicBezTo>
                  <a:cubicBezTo>
                    <a:pt x="4190" y="2647"/>
                    <a:pt x="4064" y="2615"/>
                    <a:pt x="4033" y="2521"/>
                  </a:cubicBezTo>
                  <a:lnTo>
                    <a:pt x="3466" y="1985"/>
                  </a:lnTo>
                  <a:lnTo>
                    <a:pt x="3214" y="2237"/>
                  </a:lnTo>
                  <a:cubicBezTo>
                    <a:pt x="2773" y="2678"/>
                    <a:pt x="2458" y="3277"/>
                    <a:pt x="2363" y="3907"/>
                  </a:cubicBezTo>
                  <a:cubicBezTo>
                    <a:pt x="2300" y="4379"/>
                    <a:pt x="2111" y="4852"/>
                    <a:pt x="1733" y="5167"/>
                  </a:cubicBezTo>
                  <a:lnTo>
                    <a:pt x="410" y="6490"/>
                  </a:lnTo>
                  <a:cubicBezTo>
                    <a:pt x="0" y="6900"/>
                    <a:pt x="0" y="7561"/>
                    <a:pt x="410" y="7971"/>
                  </a:cubicBezTo>
                  <a:cubicBezTo>
                    <a:pt x="599" y="8160"/>
                    <a:pt x="882" y="8286"/>
                    <a:pt x="1166" y="8286"/>
                  </a:cubicBezTo>
                  <a:cubicBezTo>
                    <a:pt x="1418" y="8286"/>
                    <a:pt x="1701" y="8160"/>
                    <a:pt x="1890" y="7971"/>
                  </a:cubicBezTo>
                  <a:lnTo>
                    <a:pt x="3245" y="6616"/>
                  </a:lnTo>
                  <a:cubicBezTo>
                    <a:pt x="3592" y="6270"/>
                    <a:pt x="4033" y="6081"/>
                    <a:pt x="4505" y="5986"/>
                  </a:cubicBezTo>
                  <a:cubicBezTo>
                    <a:pt x="5135" y="5923"/>
                    <a:pt x="5734" y="5608"/>
                    <a:pt x="6144" y="5167"/>
                  </a:cubicBezTo>
                  <a:lnTo>
                    <a:pt x="8349" y="2962"/>
                  </a:lnTo>
                  <a:lnTo>
                    <a:pt x="541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94" name="Google Shape;8194;p88"/>
          <p:cNvGrpSpPr/>
          <p:nvPr/>
        </p:nvGrpSpPr>
        <p:grpSpPr>
          <a:xfrm>
            <a:off x="7089388" y="2693698"/>
            <a:ext cx="351880" cy="352803"/>
            <a:chOff x="-23615075" y="3148525"/>
            <a:chExt cx="295375" cy="296150"/>
          </a:xfrm>
          <a:solidFill>
            <a:schemeClr val="accent1">
              <a:lumMod val="75000"/>
            </a:schemeClr>
          </a:solidFill>
        </p:grpSpPr>
        <p:sp>
          <p:nvSpPr>
            <p:cNvPr id="8195" name="Google Shape;8195;p88"/>
            <p:cNvSpPr/>
            <p:nvPr/>
          </p:nvSpPr>
          <p:spPr>
            <a:xfrm>
              <a:off x="-23493775" y="3183950"/>
              <a:ext cx="52775" cy="53600"/>
            </a:xfrm>
            <a:custGeom>
              <a:avLst/>
              <a:gdLst/>
              <a:ahLst/>
              <a:cxnLst/>
              <a:rect l="l" t="t" r="r" b="b"/>
              <a:pathLst>
                <a:path w="2111" h="2144" extrusionOk="0">
                  <a:moveTo>
                    <a:pt x="1040" y="1"/>
                  </a:moveTo>
                  <a:cubicBezTo>
                    <a:pt x="851" y="1"/>
                    <a:pt x="693" y="158"/>
                    <a:pt x="693" y="347"/>
                  </a:cubicBezTo>
                  <a:lnTo>
                    <a:pt x="693" y="725"/>
                  </a:lnTo>
                  <a:lnTo>
                    <a:pt x="347" y="725"/>
                  </a:lnTo>
                  <a:cubicBezTo>
                    <a:pt x="158" y="725"/>
                    <a:pt x="0" y="883"/>
                    <a:pt x="0" y="1072"/>
                  </a:cubicBezTo>
                  <a:cubicBezTo>
                    <a:pt x="0" y="1261"/>
                    <a:pt x="158" y="1418"/>
                    <a:pt x="347" y="1418"/>
                  </a:cubicBezTo>
                  <a:lnTo>
                    <a:pt x="693" y="1418"/>
                  </a:lnTo>
                  <a:lnTo>
                    <a:pt x="693" y="1765"/>
                  </a:lnTo>
                  <a:cubicBezTo>
                    <a:pt x="693" y="1986"/>
                    <a:pt x="851" y="2143"/>
                    <a:pt x="1040" y="2143"/>
                  </a:cubicBezTo>
                  <a:cubicBezTo>
                    <a:pt x="1260" y="2143"/>
                    <a:pt x="1418" y="1986"/>
                    <a:pt x="1418" y="1765"/>
                  </a:cubicBezTo>
                  <a:lnTo>
                    <a:pt x="1418" y="1418"/>
                  </a:lnTo>
                  <a:lnTo>
                    <a:pt x="1764" y="1418"/>
                  </a:lnTo>
                  <a:cubicBezTo>
                    <a:pt x="1953" y="1418"/>
                    <a:pt x="2111" y="1261"/>
                    <a:pt x="2111" y="1072"/>
                  </a:cubicBezTo>
                  <a:cubicBezTo>
                    <a:pt x="2111" y="883"/>
                    <a:pt x="1953" y="725"/>
                    <a:pt x="1764" y="725"/>
                  </a:cubicBezTo>
                  <a:lnTo>
                    <a:pt x="1418" y="725"/>
                  </a:lnTo>
                  <a:lnTo>
                    <a:pt x="1418" y="347"/>
                  </a:lnTo>
                  <a:cubicBezTo>
                    <a:pt x="1418" y="158"/>
                    <a:pt x="1260" y="1"/>
                    <a:pt x="10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6" name="Google Shape;8196;p88"/>
            <p:cNvSpPr/>
            <p:nvPr/>
          </p:nvSpPr>
          <p:spPr>
            <a:xfrm>
              <a:off x="-23615075" y="3268225"/>
              <a:ext cx="34675" cy="173300"/>
            </a:xfrm>
            <a:custGeom>
              <a:avLst/>
              <a:gdLst/>
              <a:ahLst/>
              <a:cxnLst/>
              <a:rect l="l" t="t" r="r" b="b"/>
              <a:pathLst>
                <a:path w="1387" h="6932" extrusionOk="0">
                  <a:moveTo>
                    <a:pt x="1008" y="1"/>
                  </a:moveTo>
                  <a:cubicBezTo>
                    <a:pt x="441" y="1"/>
                    <a:pt x="0" y="473"/>
                    <a:pt x="0" y="1040"/>
                  </a:cubicBezTo>
                  <a:lnTo>
                    <a:pt x="0" y="6585"/>
                  </a:lnTo>
                  <a:cubicBezTo>
                    <a:pt x="0" y="6774"/>
                    <a:pt x="158" y="6932"/>
                    <a:pt x="347" y="6932"/>
                  </a:cubicBezTo>
                  <a:lnTo>
                    <a:pt x="1386" y="6932"/>
                  </a:lnTo>
                  <a:lnTo>
                    <a:pt x="1386" y="4285"/>
                  </a:lnTo>
                  <a:lnTo>
                    <a:pt x="662" y="4285"/>
                  </a:lnTo>
                  <a:lnTo>
                    <a:pt x="662" y="3561"/>
                  </a:lnTo>
                  <a:lnTo>
                    <a:pt x="1386" y="3561"/>
                  </a:lnTo>
                  <a:lnTo>
                    <a:pt x="1386" y="2868"/>
                  </a:lnTo>
                  <a:lnTo>
                    <a:pt x="662" y="2868"/>
                  </a:lnTo>
                  <a:lnTo>
                    <a:pt x="662" y="2143"/>
                  </a:lnTo>
                  <a:lnTo>
                    <a:pt x="1386" y="2143"/>
                  </a:lnTo>
                  <a:lnTo>
                    <a:pt x="1386" y="1418"/>
                  </a:lnTo>
                  <a:lnTo>
                    <a:pt x="662" y="1418"/>
                  </a:lnTo>
                  <a:lnTo>
                    <a:pt x="662" y="1072"/>
                  </a:lnTo>
                  <a:cubicBezTo>
                    <a:pt x="662" y="883"/>
                    <a:pt x="819" y="725"/>
                    <a:pt x="1008" y="725"/>
                  </a:cubicBezTo>
                  <a:lnTo>
                    <a:pt x="1386" y="725"/>
                  </a:lnTo>
                  <a:lnTo>
                    <a:pt x="1386"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7" name="Google Shape;8197;p88"/>
            <p:cNvSpPr/>
            <p:nvPr/>
          </p:nvSpPr>
          <p:spPr>
            <a:xfrm>
              <a:off x="-23354375" y="3270600"/>
              <a:ext cx="34675" cy="173300"/>
            </a:xfrm>
            <a:custGeom>
              <a:avLst/>
              <a:gdLst/>
              <a:ahLst/>
              <a:cxnLst/>
              <a:rect l="l" t="t" r="r" b="b"/>
              <a:pathLst>
                <a:path w="1387" h="6932" extrusionOk="0">
                  <a:moveTo>
                    <a:pt x="0" y="0"/>
                  </a:moveTo>
                  <a:lnTo>
                    <a:pt x="0" y="725"/>
                  </a:lnTo>
                  <a:lnTo>
                    <a:pt x="347" y="725"/>
                  </a:lnTo>
                  <a:cubicBezTo>
                    <a:pt x="568" y="725"/>
                    <a:pt x="725" y="882"/>
                    <a:pt x="725" y="1071"/>
                  </a:cubicBezTo>
                  <a:lnTo>
                    <a:pt x="725" y="1418"/>
                  </a:lnTo>
                  <a:lnTo>
                    <a:pt x="0" y="1418"/>
                  </a:lnTo>
                  <a:lnTo>
                    <a:pt x="0" y="2143"/>
                  </a:lnTo>
                  <a:lnTo>
                    <a:pt x="725" y="2143"/>
                  </a:lnTo>
                  <a:lnTo>
                    <a:pt x="725" y="2836"/>
                  </a:lnTo>
                  <a:lnTo>
                    <a:pt x="0" y="2836"/>
                  </a:lnTo>
                  <a:lnTo>
                    <a:pt x="0" y="3560"/>
                  </a:lnTo>
                  <a:lnTo>
                    <a:pt x="725" y="3560"/>
                  </a:lnTo>
                  <a:lnTo>
                    <a:pt x="725" y="4253"/>
                  </a:lnTo>
                  <a:lnTo>
                    <a:pt x="0" y="4253"/>
                  </a:lnTo>
                  <a:lnTo>
                    <a:pt x="0" y="6931"/>
                  </a:lnTo>
                  <a:lnTo>
                    <a:pt x="1040" y="6931"/>
                  </a:lnTo>
                  <a:cubicBezTo>
                    <a:pt x="1229" y="6931"/>
                    <a:pt x="1387" y="6774"/>
                    <a:pt x="1387" y="6585"/>
                  </a:cubicBezTo>
                  <a:lnTo>
                    <a:pt x="1387" y="1040"/>
                  </a:lnTo>
                  <a:cubicBezTo>
                    <a:pt x="1387" y="441"/>
                    <a:pt x="914"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8" name="Google Shape;8198;p88"/>
            <p:cNvSpPr/>
            <p:nvPr/>
          </p:nvSpPr>
          <p:spPr>
            <a:xfrm>
              <a:off x="-23562300" y="3148525"/>
              <a:ext cx="191400" cy="296150"/>
            </a:xfrm>
            <a:custGeom>
              <a:avLst/>
              <a:gdLst/>
              <a:ahLst/>
              <a:cxnLst/>
              <a:rect l="l" t="t" r="r" b="b"/>
              <a:pathLst>
                <a:path w="7656" h="11846" extrusionOk="0">
                  <a:moveTo>
                    <a:pt x="5545" y="662"/>
                  </a:moveTo>
                  <a:lnTo>
                    <a:pt x="5545" y="1764"/>
                  </a:lnTo>
                  <a:lnTo>
                    <a:pt x="5545" y="4222"/>
                  </a:lnTo>
                  <a:lnTo>
                    <a:pt x="2079" y="4222"/>
                  </a:lnTo>
                  <a:lnTo>
                    <a:pt x="2079" y="1764"/>
                  </a:lnTo>
                  <a:lnTo>
                    <a:pt x="2079" y="662"/>
                  </a:lnTo>
                  <a:close/>
                  <a:moveTo>
                    <a:pt x="3434" y="4883"/>
                  </a:moveTo>
                  <a:lnTo>
                    <a:pt x="3434" y="5608"/>
                  </a:lnTo>
                  <a:lnTo>
                    <a:pt x="2079" y="5608"/>
                  </a:lnTo>
                  <a:lnTo>
                    <a:pt x="2079" y="4883"/>
                  </a:lnTo>
                  <a:close/>
                  <a:moveTo>
                    <a:pt x="5513" y="4883"/>
                  </a:moveTo>
                  <a:lnTo>
                    <a:pt x="5513" y="5608"/>
                  </a:lnTo>
                  <a:lnTo>
                    <a:pt x="4159" y="5608"/>
                  </a:lnTo>
                  <a:lnTo>
                    <a:pt x="4159" y="4883"/>
                  </a:lnTo>
                  <a:close/>
                  <a:moveTo>
                    <a:pt x="3434" y="6301"/>
                  </a:moveTo>
                  <a:lnTo>
                    <a:pt x="3434" y="7026"/>
                  </a:lnTo>
                  <a:lnTo>
                    <a:pt x="2079" y="7026"/>
                  </a:lnTo>
                  <a:lnTo>
                    <a:pt x="2079" y="6301"/>
                  </a:lnTo>
                  <a:close/>
                  <a:moveTo>
                    <a:pt x="5513" y="6301"/>
                  </a:moveTo>
                  <a:lnTo>
                    <a:pt x="5513" y="7026"/>
                  </a:lnTo>
                  <a:lnTo>
                    <a:pt x="4159" y="7026"/>
                  </a:lnTo>
                  <a:lnTo>
                    <a:pt x="4159" y="6301"/>
                  </a:lnTo>
                  <a:close/>
                  <a:moveTo>
                    <a:pt x="3434" y="7687"/>
                  </a:moveTo>
                  <a:lnTo>
                    <a:pt x="3434" y="8380"/>
                  </a:lnTo>
                  <a:lnTo>
                    <a:pt x="2079" y="8380"/>
                  </a:lnTo>
                  <a:lnTo>
                    <a:pt x="2079" y="7687"/>
                  </a:lnTo>
                  <a:close/>
                  <a:moveTo>
                    <a:pt x="5513" y="7687"/>
                  </a:moveTo>
                  <a:lnTo>
                    <a:pt x="5513" y="8380"/>
                  </a:lnTo>
                  <a:lnTo>
                    <a:pt x="4159" y="8380"/>
                  </a:lnTo>
                  <a:lnTo>
                    <a:pt x="4159" y="7687"/>
                  </a:lnTo>
                  <a:close/>
                  <a:moveTo>
                    <a:pt x="1733" y="0"/>
                  </a:moveTo>
                  <a:cubicBezTo>
                    <a:pt x="1544" y="0"/>
                    <a:pt x="1386" y="158"/>
                    <a:pt x="1386" y="347"/>
                  </a:cubicBezTo>
                  <a:lnTo>
                    <a:pt x="1386" y="1449"/>
                  </a:lnTo>
                  <a:lnTo>
                    <a:pt x="1040" y="1449"/>
                  </a:lnTo>
                  <a:cubicBezTo>
                    <a:pt x="441" y="1449"/>
                    <a:pt x="0" y="1922"/>
                    <a:pt x="0" y="2489"/>
                  </a:cubicBezTo>
                  <a:lnTo>
                    <a:pt x="0" y="11846"/>
                  </a:lnTo>
                  <a:lnTo>
                    <a:pt x="2804" y="11846"/>
                  </a:lnTo>
                  <a:lnTo>
                    <a:pt x="2804" y="10491"/>
                  </a:lnTo>
                  <a:lnTo>
                    <a:pt x="4883" y="10491"/>
                  </a:lnTo>
                  <a:cubicBezTo>
                    <a:pt x="4852" y="10586"/>
                    <a:pt x="4852" y="11688"/>
                    <a:pt x="4852" y="11846"/>
                  </a:cubicBezTo>
                  <a:lnTo>
                    <a:pt x="7656" y="11846"/>
                  </a:lnTo>
                  <a:lnTo>
                    <a:pt x="7656" y="2489"/>
                  </a:lnTo>
                  <a:cubicBezTo>
                    <a:pt x="7656" y="1890"/>
                    <a:pt x="7183" y="1449"/>
                    <a:pt x="6616" y="1449"/>
                  </a:cubicBezTo>
                  <a:lnTo>
                    <a:pt x="6270" y="1449"/>
                  </a:lnTo>
                  <a:lnTo>
                    <a:pt x="6270" y="347"/>
                  </a:lnTo>
                  <a:cubicBezTo>
                    <a:pt x="6270" y="158"/>
                    <a:pt x="6112" y="0"/>
                    <a:pt x="592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99" name="Google Shape;8199;p88"/>
          <p:cNvSpPr/>
          <p:nvPr/>
        </p:nvSpPr>
        <p:spPr>
          <a:xfrm>
            <a:off x="7087484" y="3172057"/>
            <a:ext cx="356586" cy="353876"/>
          </a:xfrm>
          <a:custGeom>
            <a:avLst/>
            <a:gdLst/>
            <a:ahLst/>
            <a:cxnLst/>
            <a:rect l="l" t="t" r="r" b="b"/>
            <a:pathLst>
              <a:path w="11973" h="11882" extrusionOk="0">
                <a:moveTo>
                  <a:pt x="6302" y="725"/>
                </a:moveTo>
                <a:lnTo>
                  <a:pt x="6302" y="1639"/>
                </a:lnTo>
                <a:cubicBezTo>
                  <a:pt x="6302" y="2111"/>
                  <a:pt x="6522" y="2552"/>
                  <a:pt x="6837" y="2867"/>
                </a:cubicBezTo>
                <a:lnTo>
                  <a:pt x="7152" y="3182"/>
                </a:lnTo>
                <a:cubicBezTo>
                  <a:pt x="6900" y="3340"/>
                  <a:pt x="6774" y="3560"/>
                  <a:pt x="6711" y="3749"/>
                </a:cubicBezTo>
                <a:cubicBezTo>
                  <a:pt x="6479" y="3517"/>
                  <a:pt x="6209" y="3407"/>
                  <a:pt x="5942" y="3407"/>
                </a:cubicBezTo>
                <a:cubicBezTo>
                  <a:pt x="5665" y="3407"/>
                  <a:pt x="5392" y="3525"/>
                  <a:pt x="5168" y="3749"/>
                </a:cubicBezTo>
                <a:cubicBezTo>
                  <a:pt x="5042" y="3497"/>
                  <a:pt x="4979" y="3340"/>
                  <a:pt x="4758" y="3151"/>
                </a:cubicBezTo>
                <a:lnTo>
                  <a:pt x="5105" y="2836"/>
                </a:lnTo>
                <a:cubicBezTo>
                  <a:pt x="5420" y="2521"/>
                  <a:pt x="5609" y="2080"/>
                  <a:pt x="5609" y="1607"/>
                </a:cubicBezTo>
                <a:lnTo>
                  <a:pt x="5609" y="725"/>
                </a:lnTo>
                <a:close/>
                <a:moveTo>
                  <a:pt x="5231" y="0"/>
                </a:moveTo>
                <a:cubicBezTo>
                  <a:pt x="5042" y="0"/>
                  <a:pt x="4884" y="158"/>
                  <a:pt x="4884" y="347"/>
                </a:cubicBezTo>
                <a:lnTo>
                  <a:pt x="4884" y="725"/>
                </a:lnTo>
                <a:lnTo>
                  <a:pt x="4884" y="1639"/>
                </a:lnTo>
                <a:cubicBezTo>
                  <a:pt x="4884" y="1922"/>
                  <a:pt x="4758" y="2206"/>
                  <a:pt x="4569" y="2395"/>
                </a:cubicBezTo>
                <a:lnTo>
                  <a:pt x="4096" y="2867"/>
                </a:lnTo>
                <a:lnTo>
                  <a:pt x="4033" y="2867"/>
                </a:lnTo>
                <a:cubicBezTo>
                  <a:pt x="2206" y="2867"/>
                  <a:pt x="127" y="7404"/>
                  <a:pt x="32" y="9830"/>
                </a:cubicBezTo>
                <a:cubicBezTo>
                  <a:pt x="1" y="11311"/>
                  <a:pt x="631" y="11846"/>
                  <a:pt x="1292" y="11846"/>
                </a:cubicBezTo>
                <a:cubicBezTo>
                  <a:pt x="1346" y="11852"/>
                  <a:pt x="1398" y="11855"/>
                  <a:pt x="1450" y="11855"/>
                </a:cubicBezTo>
                <a:cubicBezTo>
                  <a:pt x="2222" y="11855"/>
                  <a:pt x="2817" y="11224"/>
                  <a:pt x="3466" y="10869"/>
                </a:cubicBezTo>
                <a:cubicBezTo>
                  <a:pt x="4033" y="10554"/>
                  <a:pt x="4537" y="10271"/>
                  <a:pt x="4884" y="9767"/>
                </a:cubicBezTo>
                <a:cubicBezTo>
                  <a:pt x="5357" y="9137"/>
                  <a:pt x="5640" y="7593"/>
                  <a:pt x="5640" y="6144"/>
                </a:cubicBezTo>
                <a:lnTo>
                  <a:pt x="5640" y="6144"/>
                </a:lnTo>
                <a:lnTo>
                  <a:pt x="4222" y="7561"/>
                </a:lnTo>
                <a:cubicBezTo>
                  <a:pt x="4222" y="7593"/>
                  <a:pt x="4191" y="7593"/>
                  <a:pt x="4191" y="7624"/>
                </a:cubicBezTo>
                <a:cubicBezTo>
                  <a:pt x="4159" y="7687"/>
                  <a:pt x="4159" y="7687"/>
                  <a:pt x="4096" y="7687"/>
                </a:cubicBezTo>
                <a:lnTo>
                  <a:pt x="2773" y="9011"/>
                </a:lnTo>
                <a:cubicBezTo>
                  <a:pt x="2710" y="9074"/>
                  <a:pt x="2616" y="9105"/>
                  <a:pt x="2525" y="9105"/>
                </a:cubicBezTo>
                <a:cubicBezTo>
                  <a:pt x="2435" y="9105"/>
                  <a:pt x="2348" y="9074"/>
                  <a:pt x="2301" y="9011"/>
                </a:cubicBezTo>
                <a:cubicBezTo>
                  <a:pt x="2175" y="8885"/>
                  <a:pt x="2175" y="8664"/>
                  <a:pt x="2301" y="8538"/>
                </a:cubicBezTo>
                <a:lnTo>
                  <a:pt x="3435" y="7404"/>
                </a:lnTo>
                <a:lnTo>
                  <a:pt x="2994" y="6963"/>
                </a:lnTo>
                <a:cubicBezTo>
                  <a:pt x="2931" y="6900"/>
                  <a:pt x="2899" y="6805"/>
                  <a:pt x="2899" y="6742"/>
                </a:cubicBezTo>
                <a:cubicBezTo>
                  <a:pt x="2899" y="6648"/>
                  <a:pt x="2931" y="6585"/>
                  <a:pt x="2962" y="6490"/>
                </a:cubicBezTo>
                <a:cubicBezTo>
                  <a:pt x="3029" y="6424"/>
                  <a:pt x="3122" y="6384"/>
                  <a:pt x="3213" y="6384"/>
                </a:cubicBezTo>
                <a:cubicBezTo>
                  <a:pt x="3295" y="6384"/>
                  <a:pt x="3375" y="6416"/>
                  <a:pt x="3435" y="6490"/>
                </a:cubicBezTo>
                <a:lnTo>
                  <a:pt x="3907" y="6931"/>
                </a:lnTo>
                <a:lnTo>
                  <a:pt x="5546" y="5262"/>
                </a:lnTo>
                <a:lnTo>
                  <a:pt x="5451" y="4568"/>
                </a:lnTo>
                <a:lnTo>
                  <a:pt x="5703" y="4285"/>
                </a:lnTo>
                <a:cubicBezTo>
                  <a:pt x="5766" y="4222"/>
                  <a:pt x="5861" y="4190"/>
                  <a:pt x="5951" y="4190"/>
                </a:cubicBezTo>
                <a:cubicBezTo>
                  <a:pt x="6042" y="4190"/>
                  <a:pt x="6128" y="4222"/>
                  <a:pt x="6176" y="4285"/>
                </a:cubicBezTo>
                <a:lnTo>
                  <a:pt x="6459" y="4568"/>
                </a:lnTo>
                <a:cubicBezTo>
                  <a:pt x="6428" y="4789"/>
                  <a:pt x="6396" y="5010"/>
                  <a:pt x="6333" y="5262"/>
                </a:cubicBezTo>
                <a:lnTo>
                  <a:pt x="8035" y="6963"/>
                </a:lnTo>
                <a:lnTo>
                  <a:pt x="8476" y="6522"/>
                </a:lnTo>
                <a:cubicBezTo>
                  <a:pt x="8539" y="6475"/>
                  <a:pt x="8625" y="6451"/>
                  <a:pt x="8712" y="6451"/>
                </a:cubicBezTo>
                <a:cubicBezTo>
                  <a:pt x="8799" y="6451"/>
                  <a:pt x="8885" y="6475"/>
                  <a:pt x="8948" y="6522"/>
                </a:cubicBezTo>
                <a:cubicBezTo>
                  <a:pt x="9074" y="6648"/>
                  <a:pt x="9074" y="6900"/>
                  <a:pt x="8948" y="6994"/>
                </a:cubicBezTo>
                <a:lnTo>
                  <a:pt x="8507" y="7435"/>
                </a:lnTo>
                <a:lnTo>
                  <a:pt x="9641" y="8570"/>
                </a:lnTo>
                <a:cubicBezTo>
                  <a:pt x="9767" y="8696"/>
                  <a:pt x="9767" y="8948"/>
                  <a:pt x="9641" y="9042"/>
                </a:cubicBezTo>
                <a:cubicBezTo>
                  <a:pt x="9594" y="9105"/>
                  <a:pt x="9507" y="9137"/>
                  <a:pt x="9417" y="9137"/>
                </a:cubicBezTo>
                <a:cubicBezTo>
                  <a:pt x="9326" y="9137"/>
                  <a:pt x="9232" y="9105"/>
                  <a:pt x="9169" y="9042"/>
                </a:cubicBezTo>
                <a:lnTo>
                  <a:pt x="6302" y="6175"/>
                </a:lnTo>
                <a:lnTo>
                  <a:pt x="6302" y="6175"/>
                </a:lnTo>
                <a:cubicBezTo>
                  <a:pt x="6270" y="7624"/>
                  <a:pt x="6585" y="9168"/>
                  <a:pt x="7058" y="9798"/>
                </a:cubicBezTo>
                <a:cubicBezTo>
                  <a:pt x="7404" y="10302"/>
                  <a:pt x="7909" y="10617"/>
                  <a:pt x="8476" y="10901"/>
                </a:cubicBezTo>
                <a:cubicBezTo>
                  <a:pt x="9136" y="11291"/>
                  <a:pt x="9711" y="11882"/>
                  <a:pt x="10527" y="11882"/>
                </a:cubicBezTo>
                <a:cubicBezTo>
                  <a:pt x="10567" y="11882"/>
                  <a:pt x="10608" y="11881"/>
                  <a:pt x="10649" y="11878"/>
                </a:cubicBezTo>
                <a:cubicBezTo>
                  <a:pt x="11028" y="11846"/>
                  <a:pt x="11973" y="11626"/>
                  <a:pt x="11910" y="9893"/>
                </a:cubicBezTo>
                <a:cubicBezTo>
                  <a:pt x="11752" y="7372"/>
                  <a:pt x="9673" y="2836"/>
                  <a:pt x="7846" y="2836"/>
                </a:cubicBezTo>
                <a:lnTo>
                  <a:pt x="7751" y="2836"/>
                </a:lnTo>
                <a:lnTo>
                  <a:pt x="7310" y="2363"/>
                </a:lnTo>
                <a:cubicBezTo>
                  <a:pt x="7089" y="2174"/>
                  <a:pt x="6963" y="1891"/>
                  <a:pt x="6963" y="1607"/>
                </a:cubicBezTo>
                <a:lnTo>
                  <a:pt x="6963" y="725"/>
                </a:lnTo>
                <a:lnTo>
                  <a:pt x="6963" y="347"/>
                </a:lnTo>
                <a:cubicBezTo>
                  <a:pt x="6963" y="158"/>
                  <a:pt x="6806" y="0"/>
                  <a:pt x="6617"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200" name="Google Shape;8200;p88"/>
          <p:cNvGrpSpPr/>
          <p:nvPr/>
        </p:nvGrpSpPr>
        <p:grpSpPr>
          <a:xfrm>
            <a:off x="7088911" y="3632977"/>
            <a:ext cx="352833" cy="332194"/>
            <a:chOff x="-23615075" y="3906200"/>
            <a:chExt cx="296175" cy="278850"/>
          </a:xfrm>
          <a:solidFill>
            <a:schemeClr val="accent1">
              <a:lumMod val="75000"/>
            </a:schemeClr>
          </a:solidFill>
        </p:grpSpPr>
        <p:sp>
          <p:nvSpPr>
            <p:cNvPr id="8201" name="Google Shape;8201;p88"/>
            <p:cNvSpPr/>
            <p:nvPr/>
          </p:nvSpPr>
          <p:spPr>
            <a:xfrm>
              <a:off x="-23615075" y="3954250"/>
              <a:ext cx="296175" cy="193775"/>
            </a:xfrm>
            <a:custGeom>
              <a:avLst/>
              <a:gdLst/>
              <a:ahLst/>
              <a:cxnLst/>
              <a:rect l="l" t="t" r="r" b="b"/>
              <a:pathLst>
                <a:path w="11847" h="7751" extrusionOk="0">
                  <a:moveTo>
                    <a:pt x="10838" y="2993"/>
                  </a:moveTo>
                  <a:cubicBezTo>
                    <a:pt x="11027" y="2993"/>
                    <a:pt x="11185" y="3119"/>
                    <a:pt x="11185" y="3340"/>
                  </a:cubicBezTo>
                  <a:cubicBezTo>
                    <a:pt x="11153" y="3403"/>
                    <a:pt x="11153" y="3497"/>
                    <a:pt x="11059" y="3529"/>
                  </a:cubicBezTo>
                  <a:cubicBezTo>
                    <a:pt x="10996" y="3592"/>
                    <a:pt x="10901" y="3687"/>
                    <a:pt x="10806" y="3687"/>
                  </a:cubicBezTo>
                  <a:lnTo>
                    <a:pt x="1040" y="3687"/>
                  </a:lnTo>
                  <a:cubicBezTo>
                    <a:pt x="914" y="3687"/>
                    <a:pt x="819" y="3655"/>
                    <a:pt x="756" y="3529"/>
                  </a:cubicBezTo>
                  <a:cubicBezTo>
                    <a:pt x="725" y="3497"/>
                    <a:pt x="662" y="3403"/>
                    <a:pt x="662" y="3340"/>
                  </a:cubicBezTo>
                  <a:cubicBezTo>
                    <a:pt x="662" y="3119"/>
                    <a:pt x="819" y="2993"/>
                    <a:pt x="1040" y="2993"/>
                  </a:cubicBezTo>
                  <a:close/>
                  <a:moveTo>
                    <a:pt x="9735" y="4411"/>
                  </a:moveTo>
                  <a:cubicBezTo>
                    <a:pt x="9641" y="4947"/>
                    <a:pt x="9357" y="5671"/>
                    <a:pt x="8507" y="6364"/>
                  </a:cubicBezTo>
                  <a:cubicBezTo>
                    <a:pt x="8444" y="6396"/>
                    <a:pt x="8349" y="6459"/>
                    <a:pt x="8318" y="6459"/>
                  </a:cubicBezTo>
                  <a:cubicBezTo>
                    <a:pt x="8192" y="6459"/>
                    <a:pt x="8129" y="6396"/>
                    <a:pt x="8034" y="6333"/>
                  </a:cubicBezTo>
                  <a:cubicBezTo>
                    <a:pt x="7908" y="6175"/>
                    <a:pt x="7971" y="5986"/>
                    <a:pt x="8066" y="5860"/>
                  </a:cubicBezTo>
                  <a:cubicBezTo>
                    <a:pt x="8696" y="5356"/>
                    <a:pt x="8948" y="4821"/>
                    <a:pt x="9011" y="4411"/>
                  </a:cubicBezTo>
                  <a:close/>
                  <a:moveTo>
                    <a:pt x="3497" y="0"/>
                  </a:moveTo>
                  <a:cubicBezTo>
                    <a:pt x="3434" y="95"/>
                    <a:pt x="3340" y="221"/>
                    <a:pt x="3214" y="347"/>
                  </a:cubicBezTo>
                  <a:lnTo>
                    <a:pt x="2237" y="1324"/>
                  </a:lnTo>
                  <a:cubicBezTo>
                    <a:pt x="2111" y="1450"/>
                    <a:pt x="1985" y="1576"/>
                    <a:pt x="1765" y="1639"/>
                  </a:cubicBezTo>
                  <a:lnTo>
                    <a:pt x="2174" y="2237"/>
                  </a:lnTo>
                  <a:lnTo>
                    <a:pt x="1040" y="2237"/>
                  </a:lnTo>
                  <a:cubicBezTo>
                    <a:pt x="441" y="2237"/>
                    <a:pt x="0" y="2710"/>
                    <a:pt x="0" y="3245"/>
                  </a:cubicBezTo>
                  <a:cubicBezTo>
                    <a:pt x="0" y="3497"/>
                    <a:pt x="63" y="3687"/>
                    <a:pt x="189" y="3876"/>
                  </a:cubicBezTo>
                  <a:cubicBezTo>
                    <a:pt x="315" y="4096"/>
                    <a:pt x="504" y="4191"/>
                    <a:pt x="756" y="4254"/>
                  </a:cubicBezTo>
                  <a:cubicBezTo>
                    <a:pt x="945" y="6018"/>
                    <a:pt x="1765" y="6932"/>
                    <a:pt x="2930" y="7719"/>
                  </a:cubicBezTo>
                  <a:cubicBezTo>
                    <a:pt x="2962" y="7751"/>
                    <a:pt x="3025" y="7751"/>
                    <a:pt x="3119" y="7751"/>
                  </a:cubicBezTo>
                  <a:lnTo>
                    <a:pt x="8696" y="7751"/>
                  </a:lnTo>
                  <a:cubicBezTo>
                    <a:pt x="8790" y="7751"/>
                    <a:pt x="8822" y="7719"/>
                    <a:pt x="8916" y="7719"/>
                  </a:cubicBezTo>
                  <a:cubicBezTo>
                    <a:pt x="10239" y="6805"/>
                    <a:pt x="10932" y="5671"/>
                    <a:pt x="11090" y="4254"/>
                  </a:cubicBezTo>
                  <a:cubicBezTo>
                    <a:pt x="11311" y="4159"/>
                    <a:pt x="11500" y="4033"/>
                    <a:pt x="11626" y="3876"/>
                  </a:cubicBezTo>
                  <a:cubicBezTo>
                    <a:pt x="11752" y="3687"/>
                    <a:pt x="11815" y="3497"/>
                    <a:pt x="11815" y="3245"/>
                  </a:cubicBezTo>
                  <a:cubicBezTo>
                    <a:pt x="11846" y="2741"/>
                    <a:pt x="11374" y="2269"/>
                    <a:pt x="10775" y="2269"/>
                  </a:cubicBezTo>
                  <a:lnTo>
                    <a:pt x="10712" y="2269"/>
                  </a:lnTo>
                  <a:cubicBezTo>
                    <a:pt x="10996" y="1733"/>
                    <a:pt x="11153" y="1135"/>
                    <a:pt x="11153" y="536"/>
                  </a:cubicBezTo>
                  <a:cubicBezTo>
                    <a:pt x="11153" y="347"/>
                    <a:pt x="10996" y="189"/>
                    <a:pt x="10775" y="189"/>
                  </a:cubicBezTo>
                  <a:cubicBezTo>
                    <a:pt x="9326" y="189"/>
                    <a:pt x="8034" y="1009"/>
                    <a:pt x="7404" y="2269"/>
                  </a:cubicBezTo>
                  <a:lnTo>
                    <a:pt x="6301" y="2269"/>
                  </a:lnTo>
                  <a:lnTo>
                    <a:pt x="349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2" name="Google Shape;8202;p88"/>
            <p:cNvSpPr/>
            <p:nvPr/>
          </p:nvSpPr>
          <p:spPr>
            <a:xfrm>
              <a:off x="-23615075" y="3906200"/>
              <a:ext cx="77200" cy="77225"/>
            </a:xfrm>
            <a:custGeom>
              <a:avLst/>
              <a:gdLst/>
              <a:ahLst/>
              <a:cxnLst/>
              <a:rect l="l" t="t" r="r" b="b"/>
              <a:pathLst>
                <a:path w="3088" h="3089" extrusionOk="0">
                  <a:moveTo>
                    <a:pt x="2009" y="1"/>
                  </a:moveTo>
                  <a:cubicBezTo>
                    <a:pt x="1733" y="1"/>
                    <a:pt x="1465" y="95"/>
                    <a:pt x="1292" y="284"/>
                  </a:cubicBezTo>
                  <a:lnTo>
                    <a:pt x="315" y="1292"/>
                  </a:lnTo>
                  <a:cubicBezTo>
                    <a:pt x="126" y="1481"/>
                    <a:pt x="0" y="1765"/>
                    <a:pt x="0" y="2017"/>
                  </a:cubicBezTo>
                  <a:cubicBezTo>
                    <a:pt x="0" y="2301"/>
                    <a:pt x="126" y="2584"/>
                    <a:pt x="315" y="2773"/>
                  </a:cubicBezTo>
                  <a:cubicBezTo>
                    <a:pt x="504" y="2962"/>
                    <a:pt x="756" y="3088"/>
                    <a:pt x="1040" y="3088"/>
                  </a:cubicBezTo>
                  <a:cubicBezTo>
                    <a:pt x="1292" y="3088"/>
                    <a:pt x="1576" y="2962"/>
                    <a:pt x="1765" y="2773"/>
                  </a:cubicBezTo>
                  <a:lnTo>
                    <a:pt x="2773" y="1796"/>
                  </a:lnTo>
                  <a:cubicBezTo>
                    <a:pt x="2962" y="1576"/>
                    <a:pt x="3088" y="1324"/>
                    <a:pt x="3088" y="1040"/>
                  </a:cubicBezTo>
                  <a:cubicBezTo>
                    <a:pt x="3088" y="757"/>
                    <a:pt x="2962" y="505"/>
                    <a:pt x="2773" y="284"/>
                  </a:cubicBezTo>
                  <a:cubicBezTo>
                    <a:pt x="2568" y="95"/>
                    <a:pt x="2284" y="1"/>
                    <a:pt x="200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3" name="Google Shape;8203;p88"/>
            <p:cNvSpPr/>
            <p:nvPr/>
          </p:nvSpPr>
          <p:spPr>
            <a:xfrm>
              <a:off x="-23543400" y="4167700"/>
              <a:ext cx="153600" cy="17350"/>
            </a:xfrm>
            <a:custGeom>
              <a:avLst/>
              <a:gdLst/>
              <a:ahLst/>
              <a:cxnLst/>
              <a:rect l="l" t="t" r="r" b="b"/>
              <a:pathLst>
                <a:path w="6144" h="694" extrusionOk="0">
                  <a:moveTo>
                    <a:pt x="0" y="0"/>
                  </a:moveTo>
                  <a:cubicBezTo>
                    <a:pt x="158" y="378"/>
                    <a:pt x="536" y="693"/>
                    <a:pt x="1008" y="693"/>
                  </a:cubicBezTo>
                  <a:lnTo>
                    <a:pt x="5167" y="693"/>
                  </a:lnTo>
                  <a:cubicBezTo>
                    <a:pt x="5608" y="693"/>
                    <a:pt x="5986" y="441"/>
                    <a:pt x="61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04" name="Google Shape;8204;p88"/>
          <p:cNvSpPr/>
          <p:nvPr/>
        </p:nvSpPr>
        <p:spPr>
          <a:xfrm>
            <a:off x="6207743" y="4064945"/>
            <a:ext cx="351880" cy="350957"/>
          </a:xfrm>
          <a:custGeom>
            <a:avLst/>
            <a:gdLst/>
            <a:ahLst/>
            <a:cxnLst/>
            <a:rect l="l" t="t" r="r" b="b"/>
            <a:pathLst>
              <a:path w="11815" h="11784" extrusionOk="0">
                <a:moveTo>
                  <a:pt x="6616" y="3434"/>
                </a:moveTo>
                <a:cubicBezTo>
                  <a:pt x="7215" y="3434"/>
                  <a:pt x="7625" y="3907"/>
                  <a:pt x="7625" y="4474"/>
                </a:cubicBezTo>
                <a:lnTo>
                  <a:pt x="7625" y="5514"/>
                </a:lnTo>
                <a:lnTo>
                  <a:pt x="6742" y="5514"/>
                </a:lnTo>
                <a:cubicBezTo>
                  <a:pt x="6648" y="5451"/>
                  <a:pt x="6585" y="5325"/>
                  <a:pt x="6490" y="5262"/>
                </a:cubicBezTo>
                <a:cubicBezTo>
                  <a:pt x="5986" y="4789"/>
                  <a:pt x="5388" y="4411"/>
                  <a:pt x="4695" y="4222"/>
                </a:cubicBezTo>
                <a:lnTo>
                  <a:pt x="4569" y="3434"/>
                </a:lnTo>
                <a:close/>
                <a:moveTo>
                  <a:pt x="3466" y="4884"/>
                </a:moveTo>
                <a:lnTo>
                  <a:pt x="3466" y="5577"/>
                </a:lnTo>
                <a:cubicBezTo>
                  <a:pt x="3056" y="5640"/>
                  <a:pt x="2678" y="5797"/>
                  <a:pt x="2363" y="6018"/>
                </a:cubicBezTo>
                <a:lnTo>
                  <a:pt x="1891" y="5577"/>
                </a:lnTo>
                <a:cubicBezTo>
                  <a:pt x="2332" y="5199"/>
                  <a:pt x="2867" y="4978"/>
                  <a:pt x="3466" y="4884"/>
                </a:cubicBezTo>
                <a:close/>
                <a:moveTo>
                  <a:pt x="4128" y="4852"/>
                </a:moveTo>
                <a:cubicBezTo>
                  <a:pt x="4726" y="4947"/>
                  <a:pt x="5262" y="5167"/>
                  <a:pt x="5703" y="5514"/>
                </a:cubicBezTo>
                <a:lnTo>
                  <a:pt x="5230" y="6049"/>
                </a:lnTo>
                <a:cubicBezTo>
                  <a:pt x="4915" y="5797"/>
                  <a:pt x="4537" y="5640"/>
                  <a:pt x="4128" y="5577"/>
                </a:cubicBezTo>
                <a:lnTo>
                  <a:pt x="4128" y="4852"/>
                </a:lnTo>
                <a:close/>
                <a:moveTo>
                  <a:pt x="1387" y="6049"/>
                </a:moveTo>
                <a:lnTo>
                  <a:pt x="1859" y="6522"/>
                </a:lnTo>
                <a:cubicBezTo>
                  <a:pt x="1607" y="6837"/>
                  <a:pt x="1450" y="7215"/>
                  <a:pt x="1387" y="7625"/>
                </a:cubicBezTo>
                <a:lnTo>
                  <a:pt x="662" y="7625"/>
                </a:lnTo>
                <a:cubicBezTo>
                  <a:pt x="788" y="7026"/>
                  <a:pt x="1009" y="6459"/>
                  <a:pt x="1387" y="6049"/>
                </a:cubicBezTo>
                <a:close/>
                <a:moveTo>
                  <a:pt x="6175" y="6049"/>
                </a:moveTo>
                <a:cubicBezTo>
                  <a:pt x="6553" y="6459"/>
                  <a:pt x="6774" y="7026"/>
                  <a:pt x="6837" y="7625"/>
                </a:cubicBezTo>
                <a:lnTo>
                  <a:pt x="6175" y="7625"/>
                </a:lnTo>
                <a:cubicBezTo>
                  <a:pt x="6112" y="7215"/>
                  <a:pt x="5955" y="6837"/>
                  <a:pt x="5703" y="6522"/>
                </a:cubicBezTo>
                <a:lnTo>
                  <a:pt x="6175" y="6049"/>
                </a:lnTo>
                <a:close/>
                <a:moveTo>
                  <a:pt x="1418" y="8318"/>
                </a:moveTo>
                <a:cubicBezTo>
                  <a:pt x="1481" y="8727"/>
                  <a:pt x="1670" y="9105"/>
                  <a:pt x="1891" y="9420"/>
                </a:cubicBezTo>
                <a:lnTo>
                  <a:pt x="1418" y="9893"/>
                </a:lnTo>
                <a:cubicBezTo>
                  <a:pt x="1009" y="9452"/>
                  <a:pt x="788" y="8916"/>
                  <a:pt x="693" y="8318"/>
                </a:cubicBezTo>
                <a:close/>
                <a:moveTo>
                  <a:pt x="6931" y="8318"/>
                </a:moveTo>
                <a:cubicBezTo>
                  <a:pt x="6805" y="8916"/>
                  <a:pt x="6585" y="9452"/>
                  <a:pt x="6207" y="9893"/>
                </a:cubicBezTo>
                <a:lnTo>
                  <a:pt x="5766" y="9420"/>
                </a:lnTo>
                <a:cubicBezTo>
                  <a:pt x="5986" y="9105"/>
                  <a:pt x="6144" y="8727"/>
                  <a:pt x="6207" y="8318"/>
                </a:cubicBezTo>
                <a:close/>
                <a:moveTo>
                  <a:pt x="2363" y="9893"/>
                </a:moveTo>
                <a:cubicBezTo>
                  <a:pt x="2678" y="10145"/>
                  <a:pt x="3056" y="10303"/>
                  <a:pt x="3466" y="10366"/>
                </a:cubicBezTo>
                <a:lnTo>
                  <a:pt x="3466" y="11027"/>
                </a:lnTo>
                <a:cubicBezTo>
                  <a:pt x="2867" y="10964"/>
                  <a:pt x="2332" y="10712"/>
                  <a:pt x="1891" y="10366"/>
                </a:cubicBezTo>
                <a:lnTo>
                  <a:pt x="2363" y="9893"/>
                </a:lnTo>
                <a:close/>
                <a:moveTo>
                  <a:pt x="5230" y="9861"/>
                </a:moveTo>
                <a:lnTo>
                  <a:pt x="5703" y="10334"/>
                </a:lnTo>
                <a:cubicBezTo>
                  <a:pt x="5262" y="10744"/>
                  <a:pt x="4726" y="10996"/>
                  <a:pt x="4128" y="11027"/>
                </a:cubicBezTo>
                <a:lnTo>
                  <a:pt x="4128" y="10334"/>
                </a:lnTo>
                <a:cubicBezTo>
                  <a:pt x="4537" y="10240"/>
                  <a:pt x="4915" y="10082"/>
                  <a:pt x="5230" y="9861"/>
                </a:cubicBezTo>
                <a:close/>
                <a:moveTo>
                  <a:pt x="9326" y="10366"/>
                </a:moveTo>
                <a:cubicBezTo>
                  <a:pt x="9546" y="10366"/>
                  <a:pt x="9704" y="10523"/>
                  <a:pt x="9704" y="10712"/>
                </a:cubicBezTo>
                <a:cubicBezTo>
                  <a:pt x="9672" y="10933"/>
                  <a:pt x="9546" y="11090"/>
                  <a:pt x="9326" y="11090"/>
                </a:cubicBezTo>
                <a:cubicBezTo>
                  <a:pt x="9137" y="11090"/>
                  <a:pt x="8979" y="10933"/>
                  <a:pt x="8979" y="10712"/>
                </a:cubicBezTo>
                <a:cubicBezTo>
                  <a:pt x="8979" y="10523"/>
                  <a:pt x="9137" y="10366"/>
                  <a:pt x="9326" y="10366"/>
                </a:cubicBezTo>
                <a:close/>
                <a:moveTo>
                  <a:pt x="1103" y="0"/>
                </a:moveTo>
                <a:cubicBezTo>
                  <a:pt x="504" y="0"/>
                  <a:pt x="63" y="473"/>
                  <a:pt x="63" y="1040"/>
                </a:cubicBezTo>
                <a:cubicBezTo>
                  <a:pt x="63" y="1576"/>
                  <a:pt x="536" y="2048"/>
                  <a:pt x="1103" y="2048"/>
                </a:cubicBezTo>
                <a:cubicBezTo>
                  <a:pt x="2048" y="2048"/>
                  <a:pt x="2363" y="2836"/>
                  <a:pt x="2489" y="3497"/>
                </a:cubicBezTo>
                <a:lnTo>
                  <a:pt x="2584" y="4348"/>
                </a:lnTo>
                <a:cubicBezTo>
                  <a:pt x="1072" y="4852"/>
                  <a:pt x="0" y="6301"/>
                  <a:pt x="0" y="7971"/>
                </a:cubicBezTo>
                <a:cubicBezTo>
                  <a:pt x="0" y="10050"/>
                  <a:pt x="1702" y="11783"/>
                  <a:pt x="3812" y="11783"/>
                </a:cubicBezTo>
                <a:cubicBezTo>
                  <a:pt x="5797" y="11783"/>
                  <a:pt x="7436" y="10240"/>
                  <a:pt x="7593" y="8318"/>
                </a:cubicBezTo>
                <a:lnTo>
                  <a:pt x="9011" y="8318"/>
                </a:lnTo>
                <a:lnTo>
                  <a:pt x="9011" y="9767"/>
                </a:lnTo>
                <a:cubicBezTo>
                  <a:pt x="8633" y="9924"/>
                  <a:pt x="8318" y="10271"/>
                  <a:pt x="8318" y="10744"/>
                </a:cubicBezTo>
                <a:cubicBezTo>
                  <a:pt x="8318" y="11342"/>
                  <a:pt x="8790" y="11783"/>
                  <a:pt x="9326" y="11783"/>
                </a:cubicBezTo>
                <a:cubicBezTo>
                  <a:pt x="9767" y="11783"/>
                  <a:pt x="10145" y="11500"/>
                  <a:pt x="10302" y="11059"/>
                </a:cubicBezTo>
                <a:lnTo>
                  <a:pt x="11468" y="11059"/>
                </a:lnTo>
                <a:cubicBezTo>
                  <a:pt x="11657" y="11059"/>
                  <a:pt x="11815" y="10901"/>
                  <a:pt x="11815" y="10712"/>
                </a:cubicBezTo>
                <a:cubicBezTo>
                  <a:pt x="11815" y="10555"/>
                  <a:pt x="11657" y="10397"/>
                  <a:pt x="11468" y="10397"/>
                </a:cubicBezTo>
                <a:lnTo>
                  <a:pt x="10302" y="10397"/>
                </a:lnTo>
                <a:cubicBezTo>
                  <a:pt x="10208" y="10145"/>
                  <a:pt x="9956" y="9893"/>
                  <a:pt x="9672" y="9767"/>
                </a:cubicBezTo>
                <a:lnTo>
                  <a:pt x="9672" y="8318"/>
                </a:lnTo>
                <a:lnTo>
                  <a:pt x="10744" y="8318"/>
                </a:lnTo>
                <a:cubicBezTo>
                  <a:pt x="10933" y="8318"/>
                  <a:pt x="11122" y="8160"/>
                  <a:pt x="11122" y="7971"/>
                </a:cubicBezTo>
                <a:cubicBezTo>
                  <a:pt x="11122" y="7782"/>
                  <a:pt x="10933" y="7593"/>
                  <a:pt x="10744" y="7593"/>
                </a:cubicBezTo>
                <a:lnTo>
                  <a:pt x="10397" y="7593"/>
                </a:lnTo>
                <a:lnTo>
                  <a:pt x="10397" y="7247"/>
                </a:lnTo>
                <a:cubicBezTo>
                  <a:pt x="10397" y="6301"/>
                  <a:pt x="9609" y="5514"/>
                  <a:pt x="8664" y="5514"/>
                </a:cubicBezTo>
                <a:lnTo>
                  <a:pt x="8318" y="5514"/>
                </a:lnTo>
                <a:lnTo>
                  <a:pt x="8318" y="4506"/>
                </a:lnTo>
                <a:cubicBezTo>
                  <a:pt x="8318" y="3560"/>
                  <a:pt x="7530" y="2773"/>
                  <a:pt x="6585" y="2773"/>
                </a:cubicBezTo>
                <a:lnTo>
                  <a:pt x="4411" y="2773"/>
                </a:lnTo>
                <a:cubicBezTo>
                  <a:pt x="3970" y="1040"/>
                  <a:pt x="2741" y="0"/>
                  <a:pt x="1103"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205" name="Google Shape;8205;p88"/>
          <p:cNvGrpSpPr/>
          <p:nvPr/>
        </p:nvGrpSpPr>
        <p:grpSpPr>
          <a:xfrm>
            <a:off x="6637880" y="1306618"/>
            <a:ext cx="353757" cy="352565"/>
            <a:chOff x="-26980600" y="3175500"/>
            <a:chExt cx="296950" cy="295950"/>
          </a:xfrm>
          <a:solidFill>
            <a:schemeClr val="accent1">
              <a:lumMod val="75000"/>
            </a:schemeClr>
          </a:solidFill>
        </p:grpSpPr>
        <p:sp>
          <p:nvSpPr>
            <p:cNvPr id="8206" name="Google Shape;8206;p88"/>
            <p:cNvSpPr/>
            <p:nvPr/>
          </p:nvSpPr>
          <p:spPr>
            <a:xfrm>
              <a:off x="-26798650" y="3175500"/>
              <a:ext cx="115000" cy="114025"/>
            </a:xfrm>
            <a:custGeom>
              <a:avLst/>
              <a:gdLst/>
              <a:ahLst/>
              <a:cxnLst/>
              <a:rect l="l" t="t" r="r" b="b"/>
              <a:pathLst>
                <a:path w="4600" h="4561" extrusionOk="0">
                  <a:moveTo>
                    <a:pt x="1115" y="0"/>
                  </a:moveTo>
                  <a:cubicBezTo>
                    <a:pt x="851" y="0"/>
                    <a:pt x="583" y="102"/>
                    <a:pt x="378" y="307"/>
                  </a:cubicBezTo>
                  <a:cubicBezTo>
                    <a:pt x="0" y="685"/>
                    <a:pt x="0" y="1378"/>
                    <a:pt x="378" y="1756"/>
                  </a:cubicBezTo>
                  <a:lnTo>
                    <a:pt x="2773" y="4245"/>
                  </a:lnTo>
                  <a:cubicBezTo>
                    <a:pt x="2962" y="4434"/>
                    <a:pt x="3245" y="4560"/>
                    <a:pt x="3529" y="4560"/>
                  </a:cubicBezTo>
                  <a:cubicBezTo>
                    <a:pt x="3812" y="4560"/>
                    <a:pt x="4064" y="4434"/>
                    <a:pt x="4285" y="4245"/>
                  </a:cubicBezTo>
                  <a:cubicBezTo>
                    <a:pt x="4474" y="4056"/>
                    <a:pt x="4600" y="3773"/>
                    <a:pt x="4600" y="3489"/>
                  </a:cubicBezTo>
                  <a:cubicBezTo>
                    <a:pt x="4600" y="3206"/>
                    <a:pt x="4474" y="2954"/>
                    <a:pt x="4285" y="2733"/>
                  </a:cubicBezTo>
                  <a:lnTo>
                    <a:pt x="1828" y="307"/>
                  </a:lnTo>
                  <a:cubicBezTo>
                    <a:pt x="1639" y="102"/>
                    <a:pt x="1379" y="0"/>
                    <a:pt x="111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7" name="Google Shape;8207;p88"/>
            <p:cNvSpPr/>
            <p:nvPr/>
          </p:nvSpPr>
          <p:spPr>
            <a:xfrm>
              <a:off x="-26980600" y="3325725"/>
              <a:ext cx="168575" cy="145725"/>
            </a:xfrm>
            <a:custGeom>
              <a:avLst/>
              <a:gdLst/>
              <a:ahLst/>
              <a:cxnLst/>
              <a:rect l="l" t="t" r="r" b="b"/>
              <a:pathLst>
                <a:path w="6743" h="5829" extrusionOk="0">
                  <a:moveTo>
                    <a:pt x="3797" y="2167"/>
                  </a:moveTo>
                  <a:cubicBezTo>
                    <a:pt x="3884" y="2167"/>
                    <a:pt x="3970" y="2190"/>
                    <a:pt x="4033" y="2237"/>
                  </a:cubicBezTo>
                  <a:cubicBezTo>
                    <a:pt x="4159" y="2363"/>
                    <a:pt x="4159" y="2616"/>
                    <a:pt x="4033" y="2710"/>
                  </a:cubicBezTo>
                  <a:cubicBezTo>
                    <a:pt x="3970" y="2773"/>
                    <a:pt x="3884" y="2805"/>
                    <a:pt x="3797" y="2805"/>
                  </a:cubicBezTo>
                  <a:cubicBezTo>
                    <a:pt x="3710" y="2805"/>
                    <a:pt x="3624" y="2773"/>
                    <a:pt x="3561" y="2710"/>
                  </a:cubicBezTo>
                  <a:cubicBezTo>
                    <a:pt x="3435" y="2616"/>
                    <a:pt x="3435" y="2363"/>
                    <a:pt x="3561" y="2237"/>
                  </a:cubicBezTo>
                  <a:cubicBezTo>
                    <a:pt x="3624" y="2190"/>
                    <a:pt x="3710" y="2167"/>
                    <a:pt x="3797" y="2167"/>
                  </a:cubicBezTo>
                  <a:close/>
                  <a:moveTo>
                    <a:pt x="2336" y="2639"/>
                  </a:moveTo>
                  <a:cubicBezTo>
                    <a:pt x="2426" y="2639"/>
                    <a:pt x="2521" y="2663"/>
                    <a:pt x="2584" y="2710"/>
                  </a:cubicBezTo>
                  <a:cubicBezTo>
                    <a:pt x="2679" y="2836"/>
                    <a:pt x="2679" y="3057"/>
                    <a:pt x="2584" y="3183"/>
                  </a:cubicBezTo>
                  <a:cubicBezTo>
                    <a:pt x="2521" y="3246"/>
                    <a:pt x="2426" y="3277"/>
                    <a:pt x="2336" y="3277"/>
                  </a:cubicBezTo>
                  <a:cubicBezTo>
                    <a:pt x="2245" y="3277"/>
                    <a:pt x="2159" y="3246"/>
                    <a:pt x="2111" y="3183"/>
                  </a:cubicBezTo>
                  <a:cubicBezTo>
                    <a:pt x="1985" y="3057"/>
                    <a:pt x="1985" y="2868"/>
                    <a:pt x="2111" y="2710"/>
                  </a:cubicBezTo>
                  <a:cubicBezTo>
                    <a:pt x="2159" y="2663"/>
                    <a:pt x="2245" y="2639"/>
                    <a:pt x="2336" y="2639"/>
                  </a:cubicBezTo>
                  <a:close/>
                  <a:moveTo>
                    <a:pt x="2931" y="1"/>
                  </a:moveTo>
                  <a:lnTo>
                    <a:pt x="599" y="2332"/>
                  </a:lnTo>
                  <a:cubicBezTo>
                    <a:pt x="221" y="2710"/>
                    <a:pt x="1" y="3214"/>
                    <a:pt x="1" y="3781"/>
                  </a:cubicBezTo>
                  <a:cubicBezTo>
                    <a:pt x="1" y="4317"/>
                    <a:pt x="221" y="4852"/>
                    <a:pt x="599" y="5230"/>
                  </a:cubicBezTo>
                  <a:cubicBezTo>
                    <a:pt x="1009" y="5608"/>
                    <a:pt x="1513" y="5829"/>
                    <a:pt x="2048" y="5829"/>
                  </a:cubicBezTo>
                  <a:cubicBezTo>
                    <a:pt x="2616" y="5829"/>
                    <a:pt x="3120" y="5640"/>
                    <a:pt x="3529" y="5230"/>
                  </a:cubicBezTo>
                  <a:lnTo>
                    <a:pt x="6743" y="2048"/>
                  </a:lnTo>
                  <a:cubicBezTo>
                    <a:pt x="6743" y="2017"/>
                    <a:pt x="6711" y="1954"/>
                    <a:pt x="6711" y="1922"/>
                  </a:cubicBezTo>
                  <a:cubicBezTo>
                    <a:pt x="6396" y="1418"/>
                    <a:pt x="5829" y="1103"/>
                    <a:pt x="5136" y="1103"/>
                  </a:cubicBezTo>
                  <a:lnTo>
                    <a:pt x="5104" y="1103"/>
                  </a:lnTo>
                  <a:cubicBezTo>
                    <a:pt x="5075" y="1104"/>
                    <a:pt x="5045" y="1105"/>
                    <a:pt x="5016" y="1105"/>
                  </a:cubicBezTo>
                  <a:cubicBezTo>
                    <a:pt x="4168" y="1105"/>
                    <a:pt x="3387" y="670"/>
                    <a:pt x="293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8" name="Google Shape;8208;p88"/>
            <p:cNvSpPr/>
            <p:nvPr/>
          </p:nvSpPr>
          <p:spPr>
            <a:xfrm>
              <a:off x="-26893950" y="3226500"/>
              <a:ext cx="159125" cy="137850"/>
            </a:xfrm>
            <a:custGeom>
              <a:avLst/>
              <a:gdLst/>
              <a:ahLst/>
              <a:cxnLst/>
              <a:rect l="l" t="t" r="r" b="b"/>
              <a:pathLst>
                <a:path w="6365" h="5514" extrusionOk="0">
                  <a:moveTo>
                    <a:pt x="3403" y="0"/>
                  </a:moveTo>
                  <a:lnTo>
                    <a:pt x="2678" y="693"/>
                  </a:lnTo>
                  <a:lnTo>
                    <a:pt x="2300" y="1103"/>
                  </a:lnTo>
                  <a:lnTo>
                    <a:pt x="3056" y="1859"/>
                  </a:lnTo>
                  <a:cubicBezTo>
                    <a:pt x="3151" y="1953"/>
                    <a:pt x="3151" y="2205"/>
                    <a:pt x="3056" y="2331"/>
                  </a:cubicBezTo>
                  <a:cubicBezTo>
                    <a:pt x="2962" y="2394"/>
                    <a:pt x="2899" y="2426"/>
                    <a:pt x="2804" y="2426"/>
                  </a:cubicBezTo>
                  <a:cubicBezTo>
                    <a:pt x="2741" y="2426"/>
                    <a:pt x="2615" y="2394"/>
                    <a:pt x="2584" y="2331"/>
                  </a:cubicBezTo>
                  <a:lnTo>
                    <a:pt x="1827" y="1575"/>
                  </a:lnTo>
                  <a:lnTo>
                    <a:pt x="1355" y="2048"/>
                  </a:lnTo>
                  <a:lnTo>
                    <a:pt x="2111" y="2804"/>
                  </a:lnTo>
                  <a:cubicBezTo>
                    <a:pt x="2205" y="2898"/>
                    <a:pt x="2205" y="3150"/>
                    <a:pt x="2111" y="3277"/>
                  </a:cubicBezTo>
                  <a:cubicBezTo>
                    <a:pt x="2016" y="3340"/>
                    <a:pt x="1953" y="3371"/>
                    <a:pt x="1859" y="3371"/>
                  </a:cubicBezTo>
                  <a:cubicBezTo>
                    <a:pt x="1796" y="3371"/>
                    <a:pt x="1670" y="3340"/>
                    <a:pt x="1638" y="3277"/>
                  </a:cubicBezTo>
                  <a:lnTo>
                    <a:pt x="882" y="2520"/>
                  </a:lnTo>
                  <a:lnTo>
                    <a:pt x="0" y="3371"/>
                  </a:lnTo>
                  <a:cubicBezTo>
                    <a:pt x="0" y="3403"/>
                    <a:pt x="63" y="3466"/>
                    <a:pt x="63" y="3497"/>
                  </a:cubicBezTo>
                  <a:cubicBezTo>
                    <a:pt x="364" y="4068"/>
                    <a:pt x="894" y="4381"/>
                    <a:pt x="1490" y="4381"/>
                  </a:cubicBezTo>
                  <a:cubicBezTo>
                    <a:pt x="1518" y="4381"/>
                    <a:pt x="1547" y="4381"/>
                    <a:pt x="1575" y="4379"/>
                  </a:cubicBezTo>
                  <a:cubicBezTo>
                    <a:pt x="1890" y="4379"/>
                    <a:pt x="2174" y="4411"/>
                    <a:pt x="2458" y="4474"/>
                  </a:cubicBezTo>
                  <a:cubicBezTo>
                    <a:pt x="2993" y="4631"/>
                    <a:pt x="3529" y="5009"/>
                    <a:pt x="3781" y="5513"/>
                  </a:cubicBezTo>
                  <a:lnTo>
                    <a:pt x="6364" y="2961"/>
                  </a:lnTo>
                  <a:lnTo>
                    <a:pt x="3403"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09" name="Google Shape;8209;p88"/>
          <p:cNvSpPr/>
          <p:nvPr/>
        </p:nvSpPr>
        <p:spPr>
          <a:xfrm>
            <a:off x="6660447" y="1763639"/>
            <a:ext cx="309649" cy="351910"/>
          </a:xfrm>
          <a:custGeom>
            <a:avLst/>
            <a:gdLst/>
            <a:ahLst/>
            <a:cxnLst/>
            <a:rect l="l" t="t" r="r" b="b"/>
            <a:pathLst>
              <a:path w="10397" h="11816" extrusionOk="0">
                <a:moveTo>
                  <a:pt x="6939" y="1373"/>
                </a:moveTo>
                <a:cubicBezTo>
                  <a:pt x="7177" y="1373"/>
                  <a:pt x="7419" y="1418"/>
                  <a:pt x="7656" y="1513"/>
                </a:cubicBezTo>
                <a:cubicBezTo>
                  <a:pt x="8255" y="1734"/>
                  <a:pt x="8696" y="2206"/>
                  <a:pt x="8853" y="2836"/>
                </a:cubicBezTo>
                <a:cubicBezTo>
                  <a:pt x="8916" y="3435"/>
                  <a:pt x="8822" y="4065"/>
                  <a:pt x="8412" y="4538"/>
                </a:cubicBezTo>
                <a:cubicBezTo>
                  <a:pt x="8349" y="4601"/>
                  <a:pt x="8255" y="4664"/>
                  <a:pt x="8129" y="4664"/>
                </a:cubicBezTo>
                <a:cubicBezTo>
                  <a:pt x="8066" y="4664"/>
                  <a:pt x="7971" y="4601"/>
                  <a:pt x="7939" y="4569"/>
                </a:cubicBezTo>
                <a:cubicBezTo>
                  <a:pt x="7782" y="4443"/>
                  <a:pt x="7782" y="4223"/>
                  <a:pt x="7908" y="4097"/>
                </a:cubicBezTo>
                <a:cubicBezTo>
                  <a:pt x="8129" y="3782"/>
                  <a:pt x="8223" y="3403"/>
                  <a:pt x="8129" y="2962"/>
                </a:cubicBezTo>
                <a:cubicBezTo>
                  <a:pt x="8066" y="2553"/>
                  <a:pt x="7750" y="2238"/>
                  <a:pt x="7404" y="2143"/>
                </a:cubicBezTo>
                <a:cubicBezTo>
                  <a:pt x="7254" y="2086"/>
                  <a:pt x="7095" y="2057"/>
                  <a:pt x="6939" y="2057"/>
                </a:cubicBezTo>
                <a:cubicBezTo>
                  <a:pt x="6669" y="2057"/>
                  <a:pt x="6406" y="2141"/>
                  <a:pt x="6207" y="2301"/>
                </a:cubicBezTo>
                <a:cubicBezTo>
                  <a:pt x="6148" y="2336"/>
                  <a:pt x="6084" y="2354"/>
                  <a:pt x="6021" y="2354"/>
                </a:cubicBezTo>
                <a:cubicBezTo>
                  <a:pt x="5916" y="2354"/>
                  <a:pt x="5813" y="2305"/>
                  <a:pt x="5734" y="2206"/>
                </a:cubicBezTo>
                <a:cubicBezTo>
                  <a:pt x="5608" y="2049"/>
                  <a:pt x="5671" y="1860"/>
                  <a:pt x="5829" y="1734"/>
                </a:cubicBezTo>
                <a:cubicBezTo>
                  <a:pt x="6163" y="1498"/>
                  <a:pt x="6545" y="1373"/>
                  <a:pt x="6939" y="1373"/>
                </a:cubicBezTo>
                <a:close/>
                <a:moveTo>
                  <a:pt x="3466" y="1"/>
                </a:moveTo>
                <a:cubicBezTo>
                  <a:pt x="3182" y="1"/>
                  <a:pt x="2899" y="32"/>
                  <a:pt x="2678" y="95"/>
                </a:cubicBezTo>
                <a:cubicBezTo>
                  <a:pt x="1481" y="348"/>
                  <a:pt x="504" y="1293"/>
                  <a:pt x="221" y="2490"/>
                </a:cubicBezTo>
                <a:cubicBezTo>
                  <a:pt x="0" y="3498"/>
                  <a:pt x="189" y="4569"/>
                  <a:pt x="851" y="5388"/>
                </a:cubicBezTo>
                <a:cubicBezTo>
                  <a:pt x="1292" y="5955"/>
                  <a:pt x="1512" y="6711"/>
                  <a:pt x="1512" y="7499"/>
                </a:cubicBezTo>
                <a:lnTo>
                  <a:pt x="1512" y="10209"/>
                </a:lnTo>
                <a:cubicBezTo>
                  <a:pt x="1512" y="11122"/>
                  <a:pt x="2237" y="11815"/>
                  <a:pt x="3151" y="11815"/>
                </a:cubicBezTo>
                <a:cubicBezTo>
                  <a:pt x="4033" y="11815"/>
                  <a:pt x="4757" y="11122"/>
                  <a:pt x="4757" y="10209"/>
                </a:cubicBezTo>
                <a:lnTo>
                  <a:pt x="4757" y="8539"/>
                </a:lnTo>
                <a:cubicBezTo>
                  <a:pt x="4757" y="8318"/>
                  <a:pt x="4947" y="8066"/>
                  <a:pt x="5230" y="8066"/>
                </a:cubicBezTo>
                <a:cubicBezTo>
                  <a:pt x="5451" y="8066"/>
                  <a:pt x="5703" y="8287"/>
                  <a:pt x="5703" y="8539"/>
                </a:cubicBezTo>
                <a:lnTo>
                  <a:pt x="5703" y="10209"/>
                </a:lnTo>
                <a:cubicBezTo>
                  <a:pt x="5703" y="11122"/>
                  <a:pt x="6396" y="11815"/>
                  <a:pt x="7309" y="11815"/>
                </a:cubicBezTo>
                <a:cubicBezTo>
                  <a:pt x="8223" y="11815"/>
                  <a:pt x="8916" y="11122"/>
                  <a:pt x="8916" y="10209"/>
                </a:cubicBezTo>
                <a:lnTo>
                  <a:pt x="8916" y="7499"/>
                </a:lnTo>
                <a:cubicBezTo>
                  <a:pt x="8916" y="6711"/>
                  <a:pt x="9168" y="5955"/>
                  <a:pt x="9609" y="5388"/>
                </a:cubicBezTo>
                <a:cubicBezTo>
                  <a:pt x="10145" y="4569"/>
                  <a:pt x="10397" y="3498"/>
                  <a:pt x="10145" y="2490"/>
                </a:cubicBezTo>
                <a:cubicBezTo>
                  <a:pt x="9893" y="1293"/>
                  <a:pt x="8885" y="348"/>
                  <a:pt x="7719" y="95"/>
                </a:cubicBezTo>
                <a:cubicBezTo>
                  <a:pt x="7435" y="1"/>
                  <a:pt x="7152" y="1"/>
                  <a:pt x="6931" y="1"/>
                </a:cubicBezTo>
                <a:cubicBezTo>
                  <a:pt x="6333" y="1"/>
                  <a:pt x="5703" y="158"/>
                  <a:pt x="5199" y="474"/>
                </a:cubicBezTo>
                <a:cubicBezTo>
                  <a:pt x="4663" y="158"/>
                  <a:pt x="4033" y="1"/>
                  <a:pt x="3466" y="1"/>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210" name="Google Shape;8210;p88"/>
          <p:cNvGrpSpPr/>
          <p:nvPr/>
        </p:nvGrpSpPr>
        <p:grpSpPr>
          <a:xfrm>
            <a:off x="6638357" y="2245154"/>
            <a:ext cx="352803" cy="289039"/>
            <a:chOff x="-26981375" y="3951875"/>
            <a:chExt cx="296150" cy="242625"/>
          </a:xfrm>
          <a:solidFill>
            <a:schemeClr val="accent1">
              <a:lumMod val="75000"/>
            </a:schemeClr>
          </a:solidFill>
        </p:grpSpPr>
        <p:sp>
          <p:nvSpPr>
            <p:cNvPr id="8211" name="Google Shape;8211;p88"/>
            <p:cNvSpPr/>
            <p:nvPr/>
          </p:nvSpPr>
          <p:spPr>
            <a:xfrm>
              <a:off x="-26978225" y="3951875"/>
              <a:ext cx="173300" cy="155975"/>
            </a:xfrm>
            <a:custGeom>
              <a:avLst/>
              <a:gdLst/>
              <a:ahLst/>
              <a:cxnLst/>
              <a:rect l="l" t="t" r="r" b="b"/>
              <a:pathLst>
                <a:path w="6932" h="6239" extrusionOk="0">
                  <a:moveTo>
                    <a:pt x="3340" y="2364"/>
                  </a:moveTo>
                  <a:cubicBezTo>
                    <a:pt x="3529" y="2364"/>
                    <a:pt x="3686" y="2521"/>
                    <a:pt x="3686" y="2710"/>
                  </a:cubicBezTo>
                  <a:lnTo>
                    <a:pt x="3686" y="3435"/>
                  </a:lnTo>
                  <a:lnTo>
                    <a:pt x="4411" y="3435"/>
                  </a:lnTo>
                  <a:cubicBezTo>
                    <a:pt x="4600" y="3435"/>
                    <a:pt x="4757" y="3592"/>
                    <a:pt x="4757" y="3782"/>
                  </a:cubicBezTo>
                  <a:cubicBezTo>
                    <a:pt x="4757" y="3971"/>
                    <a:pt x="4600" y="4128"/>
                    <a:pt x="4411" y="4128"/>
                  </a:cubicBezTo>
                  <a:lnTo>
                    <a:pt x="3686" y="4128"/>
                  </a:lnTo>
                  <a:lnTo>
                    <a:pt x="3686" y="4853"/>
                  </a:lnTo>
                  <a:cubicBezTo>
                    <a:pt x="3686" y="5042"/>
                    <a:pt x="3529" y="5199"/>
                    <a:pt x="3340" y="5199"/>
                  </a:cubicBezTo>
                  <a:cubicBezTo>
                    <a:pt x="3151" y="5199"/>
                    <a:pt x="2993" y="5042"/>
                    <a:pt x="2993" y="4853"/>
                  </a:cubicBezTo>
                  <a:lnTo>
                    <a:pt x="2993" y="4128"/>
                  </a:lnTo>
                  <a:lnTo>
                    <a:pt x="2268" y="4128"/>
                  </a:lnTo>
                  <a:cubicBezTo>
                    <a:pt x="2079" y="4128"/>
                    <a:pt x="1922" y="3971"/>
                    <a:pt x="1922" y="3782"/>
                  </a:cubicBezTo>
                  <a:cubicBezTo>
                    <a:pt x="1922" y="3592"/>
                    <a:pt x="2079" y="3435"/>
                    <a:pt x="2268" y="3435"/>
                  </a:cubicBezTo>
                  <a:lnTo>
                    <a:pt x="2993" y="3435"/>
                  </a:lnTo>
                  <a:lnTo>
                    <a:pt x="2993" y="2710"/>
                  </a:lnTo>
                  <a:cubicBezTo>
                    <a:pt x="2993" y="2521"/>
                    <a:pt x="3151" y="2364"/>
                    <a:pt x="3340" y="2364"/>
                  </a:cubicBezTo>
                  <a:close/>
                  <a:moveTo>
                    <a:pt x="3434" y="1"/>
                  </a:moveTo>
                  <a:cubicBezTo>
                    <a:pt x="2836" y="1"/>
                    <a:pt x="2394" y="474"/>
                    <a:pt x="2394" y="1041"/>
                  </a:cubicBezTo>
                  <a:lnTo>
                    <a:pt x="2394" y="1387"/>
                  </a:lnTo>
                  <a:lnTo>
                    <a:pt x="1008" y="1387"/>
                  </a:lnTo>
                  <a:cubicBezTo>
                    <a:pt x="441" y="1387"/>
                    <a:pt x="0" y="1860"/>
                    <a:pt x="0" y="2395"/>
                  </a:cubicBezTo>
                  <a:lnTo>
                    <a:pt x="0" y="6239"/>
                  </a:lnTo>
                  <a:lnTo>
                    <a:pt x="6931" y="6239"/>
                  </a:lnTo>
                  <a:lnTo>
                    <a:pt x="6931" y="2395"/>
                  </a:lnTo>
                  <a:lnTo>
                    <a:pt x="6837" y="2395"/>
                  </a:lnTo>
                  <a:cubicBezTo>
                    <a:pt x="6837" y="1828"/>
                    <a:pt x="6364" y="1387"/>
                    <a:pt x="5829" y="1387"/>
                  </a:cubicBezTo>
                  <a:lnTo>
                    <a:pt x="4442" y="1387"/>
                  </a:lnTo>
                  <a:lnTo>
                    <a:pt x="4442" y="1041"/>
                  </a:lnTo>
                  <a:cubicBezTo>
                    <a:pt x="4442" y="442"/>
                    <a:pt x="3970" y="1"/>
                    <a:pt x="343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2" name="Google Shape;8212;p88"/>
            <p:cNvSpPr/>
            <p:nvPr/>
          </p:nvSpPr>
          <p:spPr>
            <a:xfrm>
              <a:off x="-26981375" y="4124375"/>
              <a:ext cx="174075" cy="70125"/>
            </a:xfrm>
            <a:custGeom>
              <a:avLst/>
              <a:gdLst/>
              <a:ahLst/>
              <a:cxnLst/>
              <a:rect l="l" t="t" r="r" b="b"/>
              <a:pathLst>
                <a:path w="6963" h="2805" extrusionOk="0">
                  <a:moveTo>
                    <a:pt x="2457" y="1418"/>
                  </a:moveTo>
                  <a:cubicBezTo>
                    <a:pt x="2647" y="1418"/>
                    <a:pt x="2804" y="1576"/>
                    <a:pt x="2804" y="1765"/>
                  </a:cubicBezTo>
                  <a:cubicBezTo>
                    <a:pt x="2804" y="1954"/>
                    <a:pt x="2647" y="2111"/>
                    <a:pt x="2457" y="2111"/>
                  </a:cubicBezTo>
                  <a:cubicBezTo>
                    <a:pt x="2237" y="2111"/>
                    <a:pt x="2079" y="1954"/>
                    <a:pt x="2079" y="1765"/>
                  </a:cubicBezTo>
                  <a:cubicBezTo>
                    <a:pt x="2079" y="1576"/>
                    <a:pt x="2237" y="1418"/>
                    <a:pt x="2457" y="1418"/>
                  </a:cubicBezTo>
                  <a:close/>
                  <a:moveTo>
                    <a:pt x="32" y="0"/>
                  </a:moveTo>
                  <a:lnTo>
                    <a:pt x="32" y="1009"/>
                  </a:lnTo>
                  <a:cubicBezTo>
                    <a:pt x="0" y="1607"/>
                    <a:pt x="473" y="2080"/>
                    <a:pt x="1071" y="2080"/>
                  </a:cubicBezTo>
                  <a:lnTo>
                    <a:pt x="1449" y="2080"/>
                  </a:lnTo>
                  <a:cubicBezTo>
                    <a:pt x="1607" y="2489"/>
                    <a:pt x="1985" y="2804"/>
                    <a:pt x="2457" y="2804"/>
                  </a:cubicBezTo>
                  <a:cubicBezTo>
                    <a:pt x="2867" y="2804"/>
                    <a:pt x="3277" y="2521"/>
                    <a:pt x="3434" y="2080"/>
                  </a:cubicBezTo>
                  <a:lnTo>
                    <a:pt x="6963" y="2080"/>
                  </a:lnTo>
                  <a:lnTo>
                    <a:pt x="6963"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3" name="Google Shape;8213;p88"/>
            <p:cNvSpPr/>
            <p:nvPr/>
          </p:nvSpPr>
          <p:spPr>
            <a:xfrm>
              <a:off x="-26790000" y="4002300"/>
              <a:ext cx="104775" cy="192200"/>
            </a:xfrm>
            <a:custGeom>
              <a:avLst/>
              <a:gdLst/>
              <a:ahLst/>
              <a:cxnLst/>
              <a:rect l="l" t="t" r="r" b="b"/>
              <a:pathLst>
                <a:path w="4191" h="7688" extrusionOk="0">
                  <a:moveTo>
                    <a:pt x="1513" y="693"/>
                  </a:moveTo>
                  <a:cubicBezTo>
                    <a:pt x="1954" y="693"/>
                    <a:pt x="2364" y="977"/>
                    <a:pt x="2521" y="1386"/>
                  </a:cubicBezTo>
                  <a:lnTo>
                    <a:pt x="3372" y="3497"/>
                  </a:lnTo>
                  <a:lnTo>
                    <a:pt x="1765" y="3497"/>
                  </a:lnTo>
                  <a:cubicBezTo>
                    <a:pt x="1576" y="3497"/>
                    <a:pt x="1419" y="3340"/>
                    <a:pt x="1419" y="3151"/>
                  </a:cubicBezTo>
                  <a:lnTo>
                    <a:pt x="1419" y="693"/>
                  </a:lnTo>
                  <a:close/>
                  <a:moveTo>
                    <a:pt x="1765" y="6270"/>
                  </a:moveTo>
                  <a:cubicBezTo>
                    <a:pt x="1954" y="6270"/>
                    <a:pt x="2112" y="6427"/>
                    <a:pt x="2112" y="6616"/>
                  </a:cubicBezTo>
                  <a:cubicBezTo>
                    <a:pt x="2112" y="6805"/>
                    <a:pt x="1954" y="6963"/>
                    <a:pt x="1765" y="6963"/>
                  </a:cubicBezTo>
                  <a:cubicBezTo>
                    <a:pt x="1576" y="6963"/>
                    <a:pt x="1419" y="6805"/>
                    <a:pt x="1419" y="6616"/>
                  </a:cubicBezTo>
                  <a:cubicBezTo>
                    <a:pt x="1419" y="6427"/>
                    <a:pt x="1576" y="6270"/>
                    <a:pt x="1765" y="6270"/>
                  </a:cubicBezTo>
                  <a:close/>
                  <a:moveTo>
                    <a:pt x="1" y="0"/>
                  </a:moveTo>
                  <a:lnTo>
                    <a:pt x="1" y="6963"/>
                  </a:lnTo>
                  <a:lnTo>
                    <a:pt x="788" y="6963"/>
                  </a:lnTo>
                  <a:cubicBezTo>
                    <a:pt x="946" y="7372"/>
                    <a:pt x="1293" y="7687"/>
                    <a:pt x="1765" y="7687"/>
                  </a:cubicBezTo>
                  <a:cubicBezTo>
                    <a:pt x="2206" y="7687"/>
                    <a:pt x="2584" y="7404"/>
                    <a:pt x="2742" y="6963"/>
                  </a:cubicBezTo>
                  <a:lnTo>
                    <a:pt x="3151" y="6963"/>
                  </a:lnTo>
                  <a:cubicBezTo>
                    <a:pt x="3718" y="6963"/>
                    <a:pt x="4159" y="6490"/>
                    <a:pt x="4159" y="5955"/>
                  </a:cubicBezTo>
                  <a:lnTo>
                    <a:pt x="4159" y="5577"/>
                  </a:lnTo>
                  <a:lnTo>
                    <a:pt x="3151" y="5577"/>
                  </a:lnTo>
                  <a:cubicBezTo>
                    <a:pt x="2931" y="5577"/>
                    <a:pt x="2773" y="5419"/>
                    <a:pt x="2773" y="5230"/>
                  </a:cubicBezTo>
                  <a:cubicBezTo>
                    <a:pt x="2773" y="5041"/>
                    <a:pt x="2994" y="4883"/>
                    <a:pt x="3183" y="4883"/>
                  </a:cubicBezTo>
                  <a:lnTo>
                    <a:pt x="4191" y="4883"/>
                  </a:lnTo>
                  <a:lnTo>
                    <a:pt x="4191" y="4096"/>
                  </a:lnTo>
                  <a:cubicBezTo>
                    <a:pt x="4191" y="3970"/>
                    <a:pt x="4159" y="3812"/>
                    <a:pt x="4159" y="3686"/>
                  </a:cubicBezTo>
                  <a:cubicBezTo>
                    <a:pt x="4096" y="3466"/>
                    <a:pt x="3246" y="1386"/>
                    <a:pt x="3151" y="1103"/>
                  </a:cubicBezTo>
                  <a:cubicBezTo>
                    <a:pt x="2868" y="410"/>
                    <a:pt x="2238" y="0"/>
                    <a:pt x="154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14" name="Google Shape;8214;p88"/>
          <p:cNvGrpSpPr/>
          <p:nvPr/>
        </p:nvGrpSpPr>
        <p:grpSpPr>
          <a:xfrm>
            <a:off x="5303399" y="2692745"/>
            <a:ext cx="351910" cy="354710"/>
            <a:chOff x="-25094250" y="3176075"/>
            <a:chExt cx="295400" cy="297750"/>
          </a:xfrm>
          <a:solidFill>
            <a:schemeClr val="accent1">
              <a:lumMod val="75000"/>
            </a:schemeClr>
          </a:solidFill>
        </p:grpSpPr>
        <p:sp>
          <p:nvSpPr>
            <p:cNvPr id="8215" name="Google Shape;8215;p88"/>
            <p:cNvSpPr/>
            <p:nvPr/>
          </p:nvSpPr>
          <p:spPr>
            <a:xfrm>
              <a:off x="-24989225" y="3176075"/>
              <a:ext cx="87200" cy="122500"/>
            </a:xfrm>
            <a:custGeom>
              <a:avLst/>
              <a:gdLst/>
              <a:ahLst/>
              <a:cxnLst/>
              <a:rect l="l" t="t" r="r" b="b"/>
              <a:pathLst>
                <a:path w="3488" h="4900" extrusionOk="0">
                  <a:moveTo>
                    <a:pt x="1408" y="1"/>
                  </a:moveTo>
                  <a:lnTo>
                    <a:pt x="1408" y="1922"/>
                  </a:lnTo>
                  <a:cubicBezTo>
                    <a:pt x="1408" y="2647"/>
                    <a:pt x="998" y="3277"/>
                    <a:pt x="463" y="3561"/>
                  </a:cubicBezTo>
                  <a:cubicBezTo>
                    <a:pt x="211" y="3655"/>
                    <a:pt x="53" y="3907"/>
                    <a:pt x="22" y="4128"/>
                  </a:cubicBezTo>
                  <a:cubicBezTo>
                    <a:pt x="1" y="4609"/>
                    <a:pt x="369" y="4896"/>
                    <a:pt x="738" y="4896"/>
                  </a:cubicBezTo>
                  <a:cubicBezTo>
                    <a:pt x="925" y="4896"/>
                    <a:pt x="1113" y="4822"/>
                    <a:pt x="1250" y="4663"/>
                  </a:cubicBezTo>
                  <a:cubicBezTo>
                    <a:pt x="1361" y="4506"/>
                    <a:pt x="1557" y="4427"/>
                    <a:pt x="1754" y="4427"/>
                  </a:cubicBezTo>
                  <a:cubicBezTo>
                    <a:pt x="1951" y="4427"/>
                    <a:pt x="2148" y="4506"/>
                    <a:pt x="2258" y="4663"/>
                  </a:cubicBezTo>
                  <a:cubicBezTo>
                    <a:pt x="2411" y="4826"/>
                    <a:pt x="2604" y="4899"/>
                    <a:pt x="2792" y="4899"/>
                  </a:cubicBezTo>
                  <a:cubicBezTo>
                    <a:pt x="3149" y="4899"/>
                    <a:pt x="3487" y="4635"/>
                    <a:pt x="3487" y="4222"/>
                  </a:cubicBezTo>
                  <a:cubicBezTo>
                    <a:pt x="3487" y="3939"/>
                    <a:pt x="3330" y="3718"/>
                    <a:pt x="3109" y="3592"/>
                  </a:cubicBezTo>
                  <a:cubicBezTo>
                    <a:pt x="2479" y="3277"/>
                    <a:pt x="2101" y="2710"/>
                    <a:pt x="2101" y="2143"/>
                  </a:cubicBezTo>
                  <a:lnTo>
                    <a:pt x="2101" y="32"/>
                  </a:lnTo>
                  <a:cubicBezTo>
                    <a:pt x="2006" y="32"/>
                    <a:pt x="1880" y="1"/>
                    <a:pt x="175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6" name="Google Shape;8216;p88"/>
            <p:cNvSpPr/>
            <p:nvPr/>
          </p:nvSpPr>
          <p:spPr>
            <a:xfrm>
              <a:off x="-25094250" y="3179225"/>
              <a:ext cx="295400" cy="291450"/>
            </a:xfrm>
            <a:custGeom>
              <a:avLst/>
              <a:gdLst/>
              <a:ahLst/>
              <a:cxnLst/>
              <a:rect l="l" t="t" r="r" b="b"/>
              <a:pathLst>
                <a:path w="11816" h="11658" extrusionOk="0">
                  <a:moveTo>
                    <a:pt x="4884" y="1"/>
                  </a:moveTo>
                  <a:cubicBezTo>
                    <a:pt x="2143" y="505"/>
                    <a:pt x="1" y="2899"/>
                    <a:pt x="1" y="5829"/>
                  </a:cubicBezTo>
                  <a:cubicBezTo>
                    <a:pt x="1" y="8696"/>
                    <a:pt x="2143" y="11153"/>
                    <a:pt x="4884" y="11657"/>
                  </a:cubicBezTo>
                  <a:lnTo>
                    <a:pt x="4884" y="9799"/>
                  </a:lnTo>
                  <a:cubicBezTo>
                    <a:pt x="4884" y="9358"/>
                    <a:pt x="4664" y="8980"/>
                    <a:pt x="4349" y="8822"/>
                  </a:cubicBezTo>
                  <a:cubicBezTo>
                    <a:pt x="3876" y="8633"/>
                    <a:pt x="3561" y="8160"/>
                    <a:pt x="3530" y="7625"/>
                  </a:cubicBezTo>
                  <a:cubicBezTo>
                    <a:pt x="3446" y="6731"/>
                    <a:pt x="4186" y="6180"/>
                    <a:pt x="4925" y="6180"/>
                  </a:cubicBezTo>
                  <a:cubicBezTo>
                    <a:pt x="5306" y="6180"/>
                    <a:pt x="5687" y="6327"/>
                    <a:pt x="5955" y="6648"/>
                  </a:cubicBezTo>
                  <a:cubicBezTo>
                    <a:pt x="6188" y="6316"/>
                    <a:pt x="6553" y="6163"/>
                    <a:pt x="6929" y="6163"/>
                  </a:cubicBezTo>
                  <a:cubicBezTo>
                    <a:pt x="7621" y="6163"/>
                    <a:pt x="8350" y="6684"/>
                    <a:pt x="8350" y="7562"/>
                  </a:cubicBezTo>
                  <a:cubicBezTo>
                    <a:pt x="8350" y="8066"/>
                    <a:pt x="8035" y="8570"/>
                    <a:pt x="7562" y="8822"/>
                  </a:cubicBezTo>
                  <a:cubicBezTo>
                    <a:pt x="7184" y="9011"/>
                    <a:pt x="6995" y="9326"/>
                    <a:pt x="6995" y="9641"/>
                  </a:cubicBezTo>
                  <a:lnTo>
                    <a:pt x="6995" y="11657"/>
                  </a:lnTo>
                  <a:cubicBezTo>
                    <a:pt x="9736" y="11153"/>
                    <a:pt x="11815" y="8728"/>
                    <a:pt x="11815" y="5829"/>
                  </a:cubicBezTo>
                  <a:cubicBezTo>
                    <a:pt x="11815" y="2899"/>
                    <a:pt x="9736" y="505"/>
                    <a:pt x="6995" y="1"/>
                  </a:cubicBezTo>
                  <a:lnTo>
                    <a:pt x="6995" y="2017"/>
                  </a:lnTo>
                  <a:cubicBezTo>
                    <a:pt x="6995" y="2364"/>
                    <a:pt x="7216" y="2679"/>
                    <a:pt x="7562" y="2836"/>
                  </a:cubicBezTo>
                  <a:cubicBezTo>
                    <a:pt x="8035" y="3057"/>
                    <a:pt x="8350" y="3529"/>
                    <a:pt x="8350" y="4096"/>
                  </a:cubicBezTo>
                  <a:cubicBezTo>
                    <a:pt x="8350" y="4945"/>
                    <a:pt x="7656" y="5495"/>
                    <a:pt x="6948" y="5495"/>
                  </a:cubicBezTo>
                  <a:cubicBezTo>
                    <a:pt x="6578" y="5495"/>
                    <a:pt x="6205" y="5345"/>
                    <a:pt x="5924" y="5010"/>
                  </a:cubicBezTo>
                  <a:cubicBezTo>
                    <a:pt x="5691" y="5321"/>
                    <a:pt x="5310" y="5471"/>
                    <a:pt x="4919" y="5471"/>
                  </a:cubicBezTo>
                  <a:cubicBezTo>
                    <a:pt x="4200" y="5471"/>
                    <a:pt x="3448" y="4961"/>
                    <a:pt x="3530" y="4002"/>
                  </a:cubicBezTo>
                  <a:cubicBezTo>
                    <a:pt x="3561" y="3498"/>
                    <a:pt x="3876" y="3057"/>
                    <a:pt x="4349" y="2836"/>
                  </a:cubicBezTo>
                  <a:cubicBezTo>
                    <a:pt x="4664" y="2679"/>
                    <a:pt x="4884" y="2269"/>
                    <a:pt x="4884" y="1859"/>
                  </a:cubicBezTo>
                  <a:lnTo>
                    <a:pt x="488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7" name="Google Shape;8217;p88"/>
            <p:cNvSpPr/>
            <p:nvPr/>
          </p:nvSpPr>
          <p:spPr>
            <a:xfrm>
              <a:off x="-24989225" y="3350975"/>
              <a:ext cx="87200" cy="122850"/>
            </a:xfrm>
            <a:custGeom>
              <a:avLst/>
              <a:gdLst/>
              <a:ahLst/>
              <a:cxnLst/>
              <a:rect l="l" t="t" r="r" b="b"/>
              <a:pathLst>
                <a:path w="3488" h="4914" extrusionOk="0">
                  <a:moveTo>
                    <a:pt x="2777" y="1"/>
                  </a:moveTo>
                  <a:cubicBezTo>
                    <a:pt x="2589" y="1"/>
                    <a:pt x="2399" y="77"/>
                    <a:pt x="2258" y="251"/>
                  </a:cubicBezTo>
                  <a:cubicBezTo>
                    <a:pt x="2148" y="408"/>
                    <a:pt x="1951" y="487"/>
                    <a:pt x="1754" y="487"/>
                  </a:cubicBezTo>
                  <a:cubicBezTo>
                    <a:pt x="1557" y="487"/>
                    <a:pt x="1361" y="408"/>
                    <a:pt x="1250" y="251"/>
                  </a:cubicBezTo>
                  <a:cubicBezTo>
                    <a:pt x="1122" y="91"/>
                    <a:pt x="936" y="17"/>
                    <a:pt x="748" y="17"/>
                  </a:cubicBezTo>
                  <a:cubicBezTo>
                    <a:pt x="379" y="17"/>
                    <a:pt x="1" y="297"/>
                    <a:pt x="22" y="755"/>
                  </a:cubicBezTo>
                  <a:cubicBezTo>
                    <a:pt x="22" y="1007"/>
                    <a:pt x="242" y="1227"/>
                    <a:pt x="463" y="1353"/>
                  </a:cubicBezTo>
                  <a:cubicBezTo>
                    <a:pt x="1061" y="1637"/>
                    <a:pt x="1408" y="2267"/>
                    <a:pt x="1408" y="2960"/>
                  </a:cubicBezTo>
                  <a:lnTo>
                    <a:pt x="1408" y="4914"/>
                  </a:lnTo>
                  <a:cubicBezTo>
                    <a:pt x="1534" y="4851"/>
                    <a:pt x="1660" y="4851"/>
                    <a:pt x="1754" y="4851"/>
                  </a:cubicBezTo>
                  <a:lnTo>
                    <a:pt x="2101" y="4851"/>
                  </a:lnTo>
                  <a:lnTo>
                    <a:pt x="2101" y="2771"/>
                  </a:lnTo>
                  <a:cubicBezTo>
                    <a:pt x="2101" y="2141"/>
                    <a:pt x="2479" y="1606"/>
                    <a:pt x="3109" y="1322"/>
                  </a:cubicBezTo>
                  <a:cubicBezTo>
                    <a:pt x="3330" y="1196"/>
                    <a:pt x="3487" y="975"/>
                    <a:pt x="3487" y="692"/>
                  </a:cubicBezTo>
                  <a:cubicBezTo>
                    <a:pt x="3487" y="279"/>
                    <a:pt x="3135" y="1"/>
                    <a:pt x="27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18" name="Google Shape;8218;p88"/>
          <p:cNvGrpSpPr/>
          <p:nvPr/>
        </p:nvGrpSpPr>
        <p:grpSpPr>
          <a:xfrm>
            <a:off x="5303399" y="3173106"/>
            <a:ext cx="351910" cy="351880"/>
            <a:chOff x="-25094250" y="3547050"/>
            <a:chExt cx="295400" cy="295375"/>
          </a:xfrm>
          <a:solidFill>
            <a:schemeClr val="accent1">
              <a:lumMod val="75000"/>
            </a:schemeClr>
          </a:solidFill>
        </p:grpSpPr>
        <p:sp>
          <p:nvSpPr>
            <p:cNvPr id="8219" name="Google Shape;8219;p88"/>
            <p:cNvSpPr/>
            <p:nvPr/>
          </p:nvSpPr>
          <p:spPr>
            <a:xfrm>
              <a:off x="-24990275" y="3580925"/>
              <a:ext cx="17350" cy="17350"/>
            </a:xfrm>
            <a:custGeom>
              <a:avLst/>
              <a:gdLst/>
              <a:ahLst/>
              <a:cxnLst/>
              <a:rect l="l" t="t" r="r" b="b"/>
              <a:pathLst>
                <a:path w="694" h="694" extrusionOk="0">
                  <a:moveTo>
                    <a:pt x="347" y="0"/>
                  </a:moveTo>
                  <a:cubicBezTo>
                    <a:pt x="158" y="0"/>
                    <a:pt x="1" y="158"/>
                    <a:pt x="1" y="347"/>
                  </a:cubicBezTo>
                  <a:cubicBezTo>
                    <a:pt x="1" y="536"/>
                    <a:pt x="158" y="693"/>
                    <a:pt x="347" y="693"/>
                  </a:cubicBezTo>
                  <a:cubicBezTo>
                    <a:pt x="536" y="693"/>
                    <a:pt x="694" y="536"/>
                    <a:pt x="694" y="347"/>
                  </a:cubicBezTo>
                  <a:cubicBezTo>
                    <a:pt x="694"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0" name="Google Shape;8220;p88"/>
            <p:cNvSpPr/>
            <p:nvPr/>
          </p:nvSpPr>
          <p:spPr>
            <a:xfrm>
              <a:off x="-25041475" y="3668350"/>
              <a:ext cx="52025" cy="52000"/>
            </a:xfrm>
            <a:custGeom>
              <a:avLst/>
              <a:gdLst/>
              <a:ahLst/>
              <a:cxnLst/>
              <a:rect l="l" t="t" r="r" b="b"/>
              <a:pathLst>
                <a:path w="2081" h="2080" extrusionOk="0">
                  <a:moveTo>
                    <a:pt x="1" y="0"/>
                  </a:moveTo>
                  <a:lnTo>
                    <a:pt x="1" y="2080"/>
                  </a:lnTo>
                  <a:lnTo>
                    <a:pt x="2080" y="2080"/>
                  </a:lnTo>
                  <a:lnTo>
                    <a:pt x="208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1" name="Google Shape;8221;p88"/>
            <p:cNvSpPr/>
            <p:nvPr/>
          </p:nvSpPr>
          <p:spPr>
            <a:xfrm>
              <a:off x="-25094250" y="3547050"/>
              <a:ext cx="224500" cy="295375"/>
            </a:xfrm>
            <a:custGeom>
              <a:avLst/>
              <a:gdLst/>
              <a:ahLst/>
              <a:cxnLst/>
              <a:rect l="l" t="t" r="r" b="b"/>
              <a:pathLst>
                <a:path w="8980" h="11815" extrusionOk="0">
                  <a:moveTo>
                    <a:pt x="4538" y="694"/>
                  </a:moveTo>
                  <a:cubicBezTo>
                    <a:pt x="5136" y="694"/>
                    <a:pt x="5577" y="1166"/>
                    <a:pt x="5577" y="1702"/>
                  </a:cubicBezTo>
                  <a:cubicBezTo>
                    <a:pt x="5577" y="1891"/>
                    <a:pt x="5735" y="2048"/>
                    <a:pt x="5924" y="2048"/>
                  </a:cubicBezTo>
                  <a:lnTo>
                    <a:pt x="6649" y="2048"/>
                  </a:lnTo>
                  <a:cubicBezTo>
                    <a:pt x="6838" y="2048"/>
                    <a:pt x="6995" y="2206"/>
                    <a:pt x="6995" y="2426"/>
                  </a:cubicBezTo>
                  <a:lnTo>
                    <a:pt x="6995" y="2773"/>
                  </a:lnTo>
                  <a:lnTo>
                    <a:pt x="2143" y="2773"/>
                  </a:lnTo>
                  <a:lnTo>
                    <a:pt x="2143" y="2426"/>
                  </a:lnTo>
                  <a:lnTo>
                    <a:pt x="2112" y="2426"/>
                  </a:lnTo>
                  <a:cubicBezTo>
                    <a:pt x="2112" y="2206"/>
                    <a:pt x="2269" y="2048"/>
                    <a:pt x="2458" y="2048"/>
                  </a:cubicBezTo>
                  <a:lnTo>
                    <a:pt x="3183" y="2048"/>
                  </a:lnTo>
                  <a:cubicBezTo>
                    <a:pt x="3372" y="2048"/>
                    <a:pt x="3530" y="1891"/>
                    <a:pt x="3530" y="1702"/>
                  </a:cubicBezTo>
                  <a:cubicBezTo>
                    <a:pt x="3530" y="1103"/>
                    <a:pt x="4002" y="694"/>
                    <a:pt x="4538" y="694"/>
                  </a:cubicBezTo>
                  <a:close/>
                  <a:moveTo>
                    <a:pt x="7310" y="4159"/>
                  </a:moveTo>
                  <a:cubicBezTo>
                    <a:pt x="7499" y="4159"/>
                    <a:pt x="7657" y="4317"/>
                    <a:pt x="7657" y="4506"/>
                  </a:cubicBezTo>
                  <a:cubicBezTo>
                    <a:pt x="7657" y="4695"/>
                    <a:pt x="7499" y="4852"/>
                    <a:pt x="7310" y="4852"/>
                  </a:cubicBezTo>
                  <a:lnTo>
                    <a:pt x="5924" y="4852"/>
                  </a:lnTo>
                  <a:cubicBezTo>
                    <a:pt x="5735" y="4852"/>
                    <a:pt x="5577" y="4695"/>
                    <a:pt x="5577" y="4506"/>
                  </a:cubicBezTo>
                  <a:cubicBezTo>
                    <a:pt x="5577" y="4317"/>
                    <a:pt x="5735" y="4159"/>
                    <a:pt x="5924" y="4159"/>
                  </a:cubicBezTo>
                  <a:close/>
                  <a:moveTo>
                    <a:pt x="7310" y="5514"/>
                  </a:moveTo>
                  <a:cubicBezTo>
                    <a:pt x="7499" y="5514"/>
                    <a:pt x="7657" y="5671"/>
                    <a:pt x="7657" y="5892"/>
                  </a:cubicBezTo>
                  <a:cubicBezTo>
                    <a:pt x="7657" y="6081"/>
                    <a:pt x="7499" y="6238"/>
                    <a:pt x="7310" y="6238"/>
                  </a:cubicBezTo>
                  <a:lnTo>
                    <a:pt x="5924" y="6238"/>
                  </a:lnTo>
                  <a:cubicBezTo>
                    <a:pt x="5735" y="6238"/>
                    <a:pt x="5577" y="6081"/>
                    <a:pt x="5577" y="5892"/>
                  </a:cubicBezTo>
                  <a:cubicBezTo>
                    <a:pt x="5577" y="5671"/>
                    <a:pt x="5735" y="5514"/>
                    <a:pt x="5924" y="5514"/>
                  </a:cubicBezTo>
                  <a:close/>
                  <a:moveTo>
                    <a:pt x="4506" y="4159"/>
                  </a:moveTo>
                  <a:cubicBezTo>
                    <a:pt x="4695" y="4159"/>
                    <a:pt x="4853" y="4317"/>
                    <a:pt x="4853" y="4506"/>
                  </a:cubicBezTo>
                  <a:lnTo>
                    <a:pt x="4853" y="7247"/>
                  </a:lnTo>
                  <a:cubicBezTo>
                    <a:pt x="4853" y="7467"/>
                    <a:pt x="4695" y="7593"/>
                    <a:pt x="4506" y="7593"/>
                  </a:cubicBezTo>
                  <a:lnTo>
                    <a:pt x="1734" y="7593"/>
                  </a:lnTo>
                  <a:cubicBezTo>
                    <a:pt x="1545" y="7593"/>
                    <a:pt x="1387" y="7467"/>
                    <a:pt x="1387" y="7247"/>
                  </a:cubicBezTo>
                  <a:lnTo>
                    <a:pt x="1387" y="4506"/>
                  </a:lnTo>
                  <a:cubicBezTo>
                    <a:pt x="1387" y="4317"/>
                    <a:pt x="1545" y="4159"/>
                    <a:pt x="1734" y="4159"/>
                  </a:cubicBezTo>
                  <a:close/>
                  <a:moveTo>
                    <a:pt x="7310" y="6900"/>
                  </a:moveTo>
                  <a:cubicBezTo>
                    <a:pt x="7499" y="6900"/>
                    <a:pt x="7657" y="7058"/>
                    <a:pt x="7657" y="7247"/>
                  </a:cubicBezTo>
                  <a:cubicBezTo>
                    <a:pt x="7657" y="7467"/>
                    <a:pt x="7499" y="7593"/>
                    <a:pt x="7310" y="7593"/>
                  </a:cubicBezTo>
                  <a:lnTo>
                    <a:pt x="5924" y="7593"/>
                  </a:lnTo>
                  <a:cubicBezTo>
                    <a:pt x="5735" y="7593"/>
                    <a:pt x="5577" y="7467"/>
                    <a:pt x="5577" y="7247"/>
                  </a:cubicBezTo>
                  <a:cubicBezTo>
                    <a:pt x="5577" y="7058"/>
                    <a:pt x="5735" y="6900"/>
                    <a:pt x="5924" y="6900"/>
                  </a:cubicBezTo>
                  <a:close/>
                  <a:moveTo>
                    <a:pt x="7310" y="8318"/>
                  </a:moveTo>
                  <a:cubicBezTo>
                    <a:pt x="7499" y="8318"/>
                    <a:pt x="7657" y="8475"/>
                    <a:pt x="7657" y="8664"/>
                  </a:cubicBezTo>
                  <a:cubicBezTo>
                    <a:pt x="7657" y="8853"/>
                    <a:pt x="7499" y="9011"/>
                    <a:pt x="7310" y="9011"/>
                  </a:cubicBezTo>
                  <a:lnTo>
                    <a:pt x="1734" y="9011"/>
                  </a:lnTo>
                  <a:cubicBezTo>
                    <a:pt x="1545" y="9011"/>
                    <a:pt x="1387" y="8853"/>
                    <a:pt x="1387" y="8664"/>
                  </a:cubicBezTo>
                  <a:cubicBezTo>
                    <a:pt x="1387" y="8475"/>
                    <a:pt x="1545" y="8318"/>
                    <a:pt x="1734" y="8318"/>
                  </a:cubicBezTo>
                  <a:close/>
                  <a:moveTo>
                    <a:pt x="7310" y="9704"/>
                  </a:moveTo>
                  <a:cubicBezTo>
                    <a:pt x="7499" y="9704"/>
                    <a:pt x="7657" y="9861"/>
                    <a:pt x="7657" y="10050"/>
                  </a:cubicBezTo>
                  <a:cubicBezTo>
                    <a:pt x="7657" y="10240"/>
                    <a:pt x="7499" y="10397"/>
                    <a:pt x="7310" y="10397"/>
                  </a:cubicBezTo>
                  <a:lnTo>
                    <a:pt x="1734" y="10397"/>
                  </a:lnTo>
                  <a:cubicBezTo>
                    <a:pt x="1545" y="10397"/>
                    <a:pt x="1387" y="10240"/>
                    <a:pt x="1387" y="10050"/>
                  </a:cubicBezTo>
                  <a:cubicBezTo>
                    <a:pt x="1387" y="9861"/>
                    <a:pt x="1545" y="9704"/>
                    <a:pt x="1734" y="9704"/>
                  </a:cubicBezTo>
                  <a:close/>
                  <a:moveTo>
                    <a:pt x="4506" y="0"/>
                  </a:moveTo>
                  <a:cubicBezTo>
                    <a:pt x="3687" y="0"/>
                    <a:pt x="2962" y="599"/>
                    <a:pt x="2805" y="1387"/>
                  </a:cubicBezTo>
                  <a:lnTo>
                    <a:pt x="2427" y="1387"/>
                  </a:lnTo>
                  <a:cubicBezTo>
                    <a:pt x="1986" y="1387"/>
                    <a:pt x="1576" y="1670"/>
                    <a:pt x="1419" y="2080"/>
                  </a:cubicBezTo>
                  <a:lnTo>
                    <a:pt x="1041" y="2080"/>
                  </a:lnTo>
                  <a:cubicBezTo>
                    <a:pt x="442" y="2080"/>
                    <a:pt x="1" y="2552"/>
                    <a:pt x="1" y="3119"/>
                  </a:cubicBezTo>
                  <a:lnTo>
                    <a:pt x="1" y="10807"/>
                  </a:lnTo>
                  <a:cubicBezTo>
                    <a:pt x="1" y="11342"/>
                    <a:pt x="474" y="11815"/>
                    <a:pt x="1041" y="11815"/>
                  </a:cubicBezTo>
                  <a:lnTo>
                    <a:pt x="7972" y="11815"/>
                  </a:lnTo>
                  <a:cubicBezTo>
                    <a:pt x="8570" y="11815"/>
                    <a:pt x="8980" y="11342"/>
                    <a:pt x="8980" y="10807"/>
                  </a:cubicBezTo>
                  <a:lnTo>
                    <a:pt x="8980" y="3119"/>
                  </a:lnTo>
                  <a:cubicBezTo>
                    <a:pt x="8980" y="2521"/>
                    <a:pt x="8507" y="2080"/>
                    <a:pt x="7972" y="2080"/>
                  </a:cubicBezTo>
                  <a:lnTo>
                    <a:pt x="7562" y="2080"/>
                  </a:lnTo>
                  <a:cubicBezTo>
                    <a:pt x="7405" y="1702"/>
                    <a:pt x="7058" y="1387"/>
                    <a:pt x="6585" y="1387"/>
                  </a:cubicBezTo>
                  <a:lnTo>
                    <a:pt x="6207" y="1387"/>
                  </a:lnTo>
                  <a:cubicBezTo>
                    <a:pt x="6050" y="599"/>
                    <a:pt x="5325" y="0"/>
                    <a:pt x="450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2" name="Google Shape;8222;p88"/>
            <p:cNvSpPr/>
            <p:nvPr/>
          </p:nvSpPr>
          <p:spPr>
            <a:xfrm>
              <a:off x="-24851650" y="3582300"/>
              <a:ext cx="52800" cy="190825"/>
            </a:xfrm>
            <a:custGeom>
              <a:avLst/>
              <a:gdLst/>
              <a:ahLst/>
              <a:cxnLst/>
              <a:rect l="l" t="t" r="r" b="b"/>
              <a:pathLst>
                <a:path w="2112" h="7633" extrusionOk="0">
                  <a:moveTo>
                    <a:pt x="1060" y="0"/>
                  </a:moveTo>
                  <a:cubicBezTo>
                    <a:pt x="930" y="0"/>
                    <a:pt x="804" y="55"/>
                    <a:pt x="757" y="166"/>
                  </a:cubicBezTo>
                  <a:lnTo>
                    <a:pt x="32" y="1552"/>
                  </a:lnTo>
                  <a:cubicBezTo>
                    <a:pt x="0" y="1583"/>
                    <a:pt x="0" y="1678"/>
                    <a:pt x="0" y="1709"/>
                  </a:cubicBezTo>
                  <a:lnTo>
                    <a:pt x="0" y="7632"/>
                  </a:lnTo>
                  <a:lnTo>
                    <a:pt x="2080" y="7632"/>
                  </a:lnTo>
                  <a:lnTo>
                    <a:pt x="2080" y="1709"/>
                  </a:lnTo>
                  <a:lnTo>
                    <a:pt x="2111" y="1709"/>
                  </a:lnTo>
                  <a:cubicBezTo>
                    <a:pt x="2111" y="1678"/>
                    <a:pt x="2111" y="1583"/>
                    <a:pt x="2080" y="1552"/>
                  </a:cubicBezTo>
                  <a:lnTo>
                    <a:pt x="1387" y="166"/>
                  </a:lnTo>
                  <a:cubicBezTo>
                    <a:pt x="1324" y="55"/>
                    <a:pt x="1190" y="0"/>
                    <a:pt x="10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3" name="Google Shape;8223;p88"/>
            <p:cNvSpPr/>
            <p:nvPr/>
          </p:nvSpPr>
          <p:spPr>
            <a:xfrm>
              <a:off x="-24850875" y="3788050"/>
              <a:ext cx="52025" cy="53600"/>
            </a:xfrm>
            <a:custGeom>
              <a:avLst/>
              <a:gdLst/>
              <a:ahLst/>
              <a:cxnLst/>
              <a:rect l="l" t="t" r="r" b="b"/>
              <a:pathLst>
                <a:path w="2081" h="2144" extrusionOk="0">
                  <a:moveTo>
                    <a:pt x="1" y="1"/>
                  </a:moveTo>
                  <a:lnTo>
                    <a:pt x="1" y="1104"/>
                  </a:lnTo>
                  <a:lnTo>
                    <a:pt x="64" y="1104"/>
                  </a:lnTo>
                  <a:cubicBezTo>
                    <a:pt x="64" y="1702"/>
                    <a:pt x="505" y="2143"/>
                    <a:pt x="1072" y="2143"/>
                  </a:cubicBezTo>
                  <a:cubicBezTo>
                    <a:pt x="1671" y="2143"/>
                    <a:pt x="2080" y="1671"/>
                    <a:pt x="2080" y="1104"/>
                  </a:cubicBezTo>
                  <a:lnTo>
                    <a:pt x="208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24" name="Google Shape;8224;p88"/>
          <p:cNvSpPr/>
          <p:nvPr/>
        </p:nvSpPr>
        <p:spPr>
          <a:xfrm>
            <a:off x="5303415" y="3678086"/>
            <a:ext cx="352833" cy="241864"/>
          </a:xfrm>
          <a:custGeom>
            <a:avLst/>
            <a:gdLst/>
            <a:ahLst/>
            <a:cxnLst/>
            <a:rect l="l" t="t" r="r" b="b"/>
            <a:pathLst>
              <a:path w="11847" h="8121" extrusionOk="0">
                <a:moveTo>
                  <a:pt x="5640" y="1221"/>
                </a:moveTo>
                <a:lnTo>
                  <a:pt x="5640" y="1914"/>
                </a:lnTo>
                <a:lnTo>
                  <a:pt x="4916" y="1914"/>
                </a:lnTo>
                <a:lnTo>
                  <a:pt x="4916" y="1568"/>
                </a:lnTo>
                <a:cubicBezTo>
                  <a:pt x="4916" y="1379"/>
                  <a:pt x="5073" y="1221"/>
                  <a:pt x="5294" y="1221"/>
                </a:cubicBezTo>
                <a:close/>
                <a:moveTo>
                  <a:pt x="8066" y="1253"/>
                </a:moveTo>
                <a:cubicBezTo>
                  <a:pt x="8287" y="1253"/>
                  <a:pt x="8444" y="1410"/>
                  <a:pt x="8444" y="1599"/>
                </a:cubicBezTo>
                <a:lnTo>
                  <a:pt x="8444" y="1946"/>
                </a:lnTo>
                <a:lnTo>
                  <a:pt x="7720" y="1946"/>
                </a:lnTo>
                <a:lnTo>
                  <a:pt x="7720" y="1253"/>
                </a:lnTo>
                <a:close/>
                <a:moveTo>
                  <a:pt x="7027" y="1253"/>
                </a:moveTo>
                <a:lnTo>
                  <a:pt x="7027" y="1977"/>
                </a:lnTo>
                <a:lnTo>
                  <a:pt x="6302" y="1977"/>
                </a:lnTo>
                <a:lnTo>
                  <a:pt x="6302" y="1253"/>
                </a:lnTo>
                <a:close/>
                <a:moveTo>
                  <a:pt x="8098" y="3994"/>
                </a:moveTo>
                <a:lnTo>
                  <a:pt x="6648" y="4844"/>
                </a:lnTo>
                <a:lnTo>
                  <a:pt x="5199" y="3994"/>
                </a:lnTo>
                <a:close/>
                <a:moveTo>
                  <a:pt x="6648" y="5663"/>
                </a:moveTo>
                <a:lnTo>
                  <a:pt x="8665" y="6797"/>
                </a:lnTo>
                <a:lnTo>
                  <a:pt x="4664" y="6797"/>
                </a:lnTo>
                <a:lnTo>
                  <a:pt x="6648" y="5663"/>
                </a:lnTo>
                <a:close/>
                <a:moveTo>
                  <a:pt x="3183" y="6766"/>
                </a:moveTo>
                <a:cubicBezTo>
                  <a:pt x="3372" y="6766"/>
                  <a:pt x="3561" y="6924"/>
                  <a:pt x="3561" y="7113"/>
                </a:cubicBezTo>
                <a:cubicBezTo>
                  <a:pt x="3561" y="7333"/>
                  <a:pt x="3372" y="7491"/>
                  <a:pt x="3183" y="7491"/>
                </a:cubicBezTo>
                <a:cubicBezTo>
                  <a:pt x="2994" y="7491"/>
                  <a:pt x="2836" y="7333"/>
                  <a:pt x="2836" y="7113"/>
                </a:cubicBezTo>
                <a:cubicBezTo>
                  <a:pt x="2836" y="6924"/>
                  <a:pt x="2994" y="6766"/>
                  <a:pt x="3183" y="6766"/>
                </a:cubicBezTo>
                <a:close/>
                <a:moveTo>
                  <a:pt x="10114" y="6797"/>
                </a:moveTo>
                <a:cubicBezTo>
                  <a:pt x="10303" y="6797"/>
                  <a:pt x="10461" y="6955"/>
                  <a:pt x="10461" y="7144"/>
                </a:cubicBezTo>
                <a:cubicBezTo>
                  <a:pt x="10461" y="7365"/>
                  <a:pt x="10303" y="7522"/>
                  <a:pt x="10114" y="7522"/>
                </a:cubicBezTo>
                <a:cubicBezTo>
                  <a:pt x="9925" y="7522"/>
                  <a:pt x="9767" y="7365"/>
                  <a:pt x="9767" y="7144"/>
                </a:cubicBezTo>
                <a:cubicBezTo>
                  <a:pt x="9767" y="6955"/>
                  <a:pt x="9925" y="6797"/>
                  <a:pt x="10114" y="6797"/>
                </a:cubicBezTo>
                <a:close/>
                <a:moveTo>
                  <a:pt x="1123" y="0"/>
                </a:moveTo>
                <a:cubicBezTo>
                  <a:pt x="859" y="0"/>
                  <a:pt x="600" y="103"/>
                  <a:pt x="411" y="308"/>
                </a:cubicBezTo>
                <a:cubicBezTo>
                  <a:pt x="1" y="686"/>
                  <a:pt x="1" y="1379"/>
                  <a:pt x="411" y="1757"/>
                </a:cubicBezTo>
                <a:lnTo>
                  <a:pt x="2017" y="3426"/>
                </a:lnTo>
                <a:cubicBezTo>
                  <a:pt x="2395" y="3805"/>
                  <a:pt x="2931" y="4025"/>
                  <a:pt x="3466" y="4025"/>
                </a:cubicBezTo>
                <a:lnTo>
                  <a:pt x="3782" y="4025"/>
                </a:lnTo>
                <a:lnTo>
                  <a:pt x="5955" y="5222"/>
                </a:lnTo>
                <a:lnTo>
                  <a:pt x="3908" y="6388"/>
                </a:lnTo>
                <a:cubicBezTo>
                  <a:pt x="3719" y="6167"/>
                  <a:pt x="3466" y="6073"/>
                  <a:pt x="3151" y="6073"/>
                </a:cubicBezTo>
                <a:cubicBezTo>
                  <a:pt x="2553" y="6073"/>
                  <a:pt x="2143" y="6545"/>
                  <a:pt x="2143" y="7081"/>
                </a:cubicBezTo>
                <a:cubicBezTo>
                  <a:pt x="2143" y="7680"/>
                  <a:pt x="2584" y="8121"/>
                  <a:pt x="3151" y="8121"/>
                </a:cubicBezTo>
                <a:cubicBezTo>
                  <a:pt x="3593" y="8121"/>
                  <a:pt x="3971" y="7837"/>
                  <a:pt x="4128" y="7396"/>
                </a:cubicBezTo>
                <a:lnTo>
                  <a:pt x="9137" y="7396"/>
                </a:lnTo>
                <a:cubicBezTo>
                  <a:pt x="9295" y="7806"/>
                  <a:pt x="9641" y="8121"/>
                  <a:pt x="10114" y="8121"/>
                </a:cubicBezTo>
                <a:cubicBezTo>
                  <a:pt x="10713" y="8121"/>
                  <a:pt x="11154" y="7648"/>
                  <a:pt x="11154" y="7081"/>
                </a:cubicBezTo>
                <a:cubicBezTo>
                  <a:pt x="11154" y="6482"/>
                  <a:pt x="10681" y="6073"/>
                  <a:pt x="10114" y="6073"/>
                </a:cubicBezTo>
                <a:cubicBezTo>
                  <a:pt x="9862" y="6073"/>
                  <a:pt x="9578" y="6167"/>
                  <a:pt x="9358" y="6388"/>
                </a:cubicBezTo>
                <a:lnTo>
                  <a:pt x="7310" y="5222"/>
                </a:lnTo>
                <a:lnTo>
                  <a:pt x="9484" y="4025"/>
                </a:lnTo>
                <a:lnTo>
                  <a:pt x="10839" y="4025"/>
                </a:lnTo>
                <a:cubicBezTo>
                  <a:pt x="11437" y="4025"/>
                  <a:pt x="11847" y="3552"/>
                  <a:pt x="11847" y="2985"/>
                </a:cubicBezTo>
                <a:cubicBezTo>
                  <a:pt x="11847" y="2387"/>
                  <a:pt x="11374" y="1946"/>
                  <a:pt x="10839" y="1946"/>
                </a:cubicBezTo>
                <a:lnTo>
                  <a:pt x="9074" y="1946"/>
                </a:lnTo>
                <a:lnTo>
                  <a:pt x="9074" y="1599"/>
                </a:lnTo>
                <a:cubicBezTo>
                  <a:pt x="9074" y="1032"/>
                  <a:pt x="8602" y="591"/>
                  <a:pt x="8035" y="591"/>
                </a:cubicBezTo>
                <a:lnTo>
                  <a:pt x="5294" y="591"/>
                </a:lnTo>
                <a:cubicBezTo>
                  <a:pt x="4695" y="591"/>
                  <a:pt x="4254" y="1064"/>
                  <a:pt x="4254" y="1599"/>
                </a:cubicBezTo>
                <a:lnTo>
                  <a:pt x="4254" y="1946"/>
                </a:lnTo>
                <a:lnTo>
                  <a:pt x="4097" y="1946"/>
                </a:lnTo>
                <a:cubicBezTo>
                  <a:pt x="3750" y="1946"/>
                  <a:pt x="3372" y="1820"/>
                  <a:pt x="3120" y="1568"/>
                </a:cubicBezTo>
                <a:lnTo>
                  <a:pt x="1860" y="308"/>
                </a:lnTo>
                <a:cubicBezTo>
                  <a:pt x="1655" y="103"/>
                  <a:pt x="1387" y="0"/>
                  <a:pt x="1123" y="0"/>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225" name="Google Shape;8225;p88"/>
          <p:cNvGrpSpPr/>
          <p:nvPr/>
        </p:nvGrpSpPr>
        <p:grpSpPr>
          <a:xfrm>
            <a:off x="7535476" y="2693698"/>
            <a:ext cx="352803" cy="352803"/>
            <a:chOff x="-23245675" y="3148525"/>
            <a:chExt cx="296150" cy="296150"/>
          </a:xfrm>
          <a:solidFill>
            <a:schemeClr val="accent1">
              <a:lumMod val="75000"/>
            </a:schemeClr>
          </a:solidFill>
        </p:grpSpPr>
        <p:sp>
          <p:nvSpPr>
            <p:cNvPr id="8226" name="Google Shape;8226;p88"/>
            <p:cNvSpPr/>
            <p:nvPr/>
          </p:nvSpPr>
          <p:spPr>
            <a:xfrm>
              <a:off x="-23192925" y="3251700"/>
              <a:ext cx="192225" cy="105550"/>
            </a:xfrm>
            <a:custGeom>
              <a:avLst/>
              <a:gdLst/>
              <a:ahLst/>
              <a:cxnLst/>
              <a:rect l="l" t="t" r="r" b="b"/>
              <a:pathLst>
                <a:path w="7689" h="4222" extrusionOk="0">
                  <a:moveTo>
                    <a:pt x="3151" y="0"/>
                  </a:moveTo>
                  <a:lnTo>
                    <a:pt x="2616" y="1260"/>
                  </a:lnTo>
                  <a:cubicBezTo>
                    <a:pt x="2584" y="1386"/>
                    <a:pt x="2427" y="1481"/>
                    <a:pt x="2301" y="1481"/>
                  </a:cubicBezTo>
                  <a:lnTo>
                    <a:pt x="1" y="1481"/>
                  </a:lnTo>
                  <a:lnTo>
                    <a:pt x="1" y="4222"/>
                  </a:lnTo>
                  <a:lnTo>
                    <a:pt x="7688" y="4222"/>
                  </a:lnTo>
                  <a:lnTo>
                    <a:pt x="7688" y="1481"/>
                  </a:lnTo>
                  <a:lnTo>
                    <a:pt x="5672" y="1481"/>
                  </a:lnTo>
                  <a:lnTo>
                    <a:pt x="4884" y="3371"/>
                  </a:lnTo>
                  <a:cubicBezTo>
                    <a:pt x="4827" y="3513"/>
                    <a:pt x="4713" y="3578"/>
                    <a:pt x="4593" y="3578"/>
                  </a:cubicBezTo>
                  <a:cubicBezTo>
                    <a:pt x="4447" y="3578"/>
                    <a:pt x="4292" y="3481"/>
                    <a:pt x="4223" y="3308"/>
                  </a:cubicBezTo>
                  <a:lnTo>
                    <a:pt x="315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7" name="Google Shape;8227;p88"/>
            <p:cNvSpPr/>
            <p:nvPr/>
          </p:nvSpPr>
          <p:spPr>
            <a:xfrm>
              <a:off x="-23193700" y="3200500"/>
              <a:ext cx="192200" cy="106350"/>
            </a:xfrm>
            <a:custGeom>
              <a:avLst/>
              <a:gdLst/>
              <a:ahLst/>
              <a:cxnLst/>
              <a:rect l="l" t="t" r="r" b="b"/>
              <a:pathLst>
                <a:path w="7688" h="4254" extrusionOk="0">
                  <a:moveTo>
                    <a:pt x="0" y="0"/>
                  </a:moveTo>
                  <a:lnTo>
                    <a:pt x="0" y="2836"/>
                  </a:lnTo>
                  <a:lnTo>
                    <a:pt x="2111" y="2836"/>
                  </a:lnTo>
                  <a:lnTo>
                    <a:pt x="2962" y="945"/>
                  </a:lnTo>
                  <a:cubicBezTo>
                    <a:pt x="3020" y="800"/>
                    <a:pt x="3138" y="735"/>
                    <a:pt x="3258" y="735"/>
                  </a:cubicBezTo>
                  <a:cubicBezTo>
                    <a:pt x="3399" y="735"/>
                    <a:pt x="3541" y="824"/>
                    <a:pt x="3592" y="977"/>
                  </a:cubicBezTo>
                  <a:lnTo>
                    <a:pt x="4632" y="4253"/>
                  </a:lnTo>
                  <a:lnTo>
                    <a:pt x="5104" y="3056"/>
                  </a:lnTo>
                  <a:cubicBezTo>
                    <a:pt x="5167" y="2930"/>
                    <a:pt x="5325" y="2836"/>
                    <a:pt x="5419" y="2836"/>
                  </a:cubicBezTo>
                  <a:lnTo>
                    <a:pt x="7688" y="2836"/>
                  </a:lnTo>
                  <a:lnTo>
                    <a:pt x="768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8" name="Google Shape;8228;p88"/>
            <p:cNvSpPr/>
            <p:nvPr/>
          </p:nvSpPr>
          <p:spPr>
            <a:xfrm>
              <a:off x="-23245675" y="3148525"/>
              <a:ext cx="296150" cy="296150"/>
            </a:xfrm>
            <a:custGeom>
              <a:avLst/>
              <a:gdLst/>
              <a:ahLst/>
              <a:cxnLst/>
              <a:rect l="l" t="t" r="r" b="b"/>
              <a:pathLst>
                <a:path w="11846" h="11846" extrusionOk="0">
                  <a:moveTo>
                    <a:pt x="10113" y="1386"/>
                  </a:moveTo>
                  <a:cubicBezTo>
                    <a:pt x="10302" y="1386"/>
                    <a:pt x="10460" y="1544"/>
                    <a:pt x="10460" y="1733"/>
                  </a:cubicBezTo>
                  <a:lnTo>
                    <a:pt x="10460" y="8758"/>
                  </a:lnTo>
                  <a:cubicBezTo>
                    <a:pt x="10460" y="8947"/>
                    <a:pt x="10302" y="9105"/>
                    <a:pt x="10113" y="9105"/>
                  </a:cubicBezTo>
                  <a:lnTo>
                    <a:pt x="1733" y="9105"/>
                  </a:lnTo>
                  <a:cubicBezTo>
                    <a:pt x="1512" y="9105"/>
                    <a:pt x="1355" y="8947"/>
                    <a:pt x="1355" y="8758"/>
                  </a:cubicBezTo>
                  <a:lnTo>
                    <a:pt x="1355" y="1733"/>
                  </a:lnTo>
                  <a:cubicBezTo>
                    <a:pt x="1355" y="1544"/>
                    <a:pt x="1512" y="1386"/>
                    <a:pt x="1733" y="1386"/>
                  </a:cubicBezTo>
                  <a:close/>
                  <a:moveTo>
                    <a:pt x="2426" y="9767"/>
                  </a:moveTo>
                  <a:cubicBezTo>
                    <a:pt x="2615" y="9767"/>
                    <a:pt x="2804" y="9924"/>
                    <a:pt x="2804" y="10113"/>
                  </a:cubicBezTo>
                  <a:cubicBezTo>
                    <a:pt x="2804" y="10334"/>
                    <a:pt x="2615" y="10491"/>
                    <a:pt x="2426" y="10491"/>
                  </a:cubicBezTo>
                  <a:cubicBezTo>
                    <a:pt x="2237" y="10491"/>
                    <a:pt x="2079" y="10334"/>
                    <a:pt x="2079" y="10113"/>
                  </a:cubicBezTo>
                  <a:cubicBezTo>
                    <a:pt x="2079" y="9924"/>
                    <a:pt x="2237" y="9767"/>
                    <a:pt x="2426" y="9767"/>
                  </a:cubicBezTo>
                  <a:close/>
                  <a:moveTo>
                    <a:pt x="3844" y="9767"/>
                  </a:moveTo>
                  <a:cubicBezTo>
                    <a:pt x="4033" y="9767"/>
                    <a:pt x="4190" y="9924"/>
                    <a:pt x="4190" y="10113"/>
                  </a:cubicBezTo>
                  <a:cubicBezTo>
                    <a:pt x="4190" y="10334"/>
                    <a:pt x="4001" y="10491"/>
                    <a:pt x="3844" y="10491"/>
                  </a:cubicBezTo>
                  <a:cubicBezTo>
                    <a:pt x="3655" y="10491"/>
                    <a:pt x="3497" y="10334"/>
                    <a:pt x="3497" y="10113"/>
                  </a:cubicBezTo>
                  <a:cubicBezTo>
                    <a:pt x="3497" y="9924"/>
                    <a:pt x="3655" y="9767"/>
                    <a:pt x="3844" y="9767"/>
                  </a:cubicBezTo>
                  <a:close/>
                  <a:moveTo>
                    <a:pt x="1733" y="0"/>
                  </a:moveTo>
                  <a:cubicBezTo>
                    <a:pt x="788" y="0"/>
                    <a:pt x="0" y="788"/>
                    <a:pt x="0" y="1733"/>
                  </a:cubicBezTo>
                  <a:lnTo>
                    <a:pt x="0" y="10113"/>
                  </a:lnTo>
                  <a:cubicBezTo>
                    <a:pt x="0" y="11058"/>
                    <a:pt x="788" y="11846"/>
                    <a:pt x="1733" y="11846"/>
                  </a:cubicBezTo>
                  <a:lnTo>
                    <a:pt x="10113" y="11846"/>
                  </a:lnTo>
                  <a:cubicBezTo>
                    <a:pt x="11058" y="11846"/>
                    <a:pt x="11846" y="11058"/>
                    <a:pt x="11846" y="10113"/>
                  </a:cubicBezTo>
                  <a:lnTo>
                    <a:pt x="11846" y="1733"/>
                  </a:lnTo>
                  <a:cubicBezTo>
                    <a:pt x="11846" y="788"/>
                    <a:pt x="11058" y="0"/>
                    <a:pt x="1011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29" name="Google Shape;8229;p88"/>
          <p:cNvSpPr/>
          <p:nvPr/>
        </p:nvSpPr>
        <p:spPr>
          <a:xfrm>
            <a:off x="7577658" y="3173040"/>
            <a:ext cx="269323" cy="351910"/>
          </a:xfrm>
          <a:custGeom>
            <a:avLst/>
            <a:gdLst/>
            <a:ahLst/>
            <a:cxnLst/>
            <a:rect l="l" t="t" r="r" b="b"/>
            <a:pathLst>
              <a:path w="9043" h="11816" extrusionOk="0">
                <a:moveTo>
                  <a:pt x="6392" y="3395"/>
                </a:moveTo>
                <a:cubicBezTo>
                  <a:pt x="6483" y="3395"/>
                  <a:pt x="6569" y="3419"/>
                  <a:pt x="6616" y="3466"/>
                </a:cubicBezTo>
                <a:cubicBezTo>
                  <a:pt x="7310" y="4159"/>
                  <a:pt x="7656" y="5010"/>
                  <a:pt x="7656" y="5924"/>
                </a:cubicBezTo>
                <a:cubicBezTo>
                  <a:pt x="7656" y="6837"/>
                  <a:pt x="7310" y="7719"/>
                  <a:pt x="6616" y="8350"/>
                </a:cubicBezTo>
                <a:cubicBezTo>
                  <a:pt x="5955" y="9043"/>
                  <a:pt x="5104" y="9389"/>
                  <a:pt x="4191" y="9389"/>
                </a:cubicBezTo>
                <a:cubicBezTo>
                  <a:pt x="4002" y="9389"/>
                  <a:pt x="3844" y="9232"/>
                  <a:pt x="3844" y="9043"/>
                </a:cubicBezTo>
                <a:cubicBezTo>
                  <a:pt x="3844" y="8822"/>
                  <a:pt x="4002" y="8665"/>
                  <a:pt x="4191" y="8665"/>
                </a:cubicBezTo>
                <a:cubicBezTo>
                  <a:pt x="4947" y="8665"/>
                  <a:pt x="5608" y="8413"/>
                  <a:pt x="6144" y="7845"/>
                </a:cubicBezTo>
                <a:cubicBezTo>
                  <a:pt x="6679" y="7341"/>
                  <a:pt x="6994" y="6617"/>
                  <a:pt x="6994" y="5892"/>
                </a:cubicBezTo>
                <a:cubicBezTo>
                  <a:pt x="6931" y="5168"/>
                  <a:pt x="6679" y="4474"/>
                  <a:pt x="6144" y="3939"/>
                </a:cubicBezTo>
                <a:cubicBezTo>
                  <a:pt x="6049" y="3844"/>
                  <a:pt x="6049" y="3592"/>
                  <a:pt x="6144" y="3466"/>
                </a:cubicBezTo>
                <a:cubicBezTo>
                  <a:pt x="6207" y="3419"/>
                  <a:pt x="6301" y="3395"/>
                  <a:pt x="6392" y="3395"/>
                </a:cubicBezTo>
                <a:close/>
                <a:moveTo>
                  <a:pt x="378" y="1"/>
                </a:moveTo>
                <a:cubicBezTo>
                  <a:pt x="189" y="1"/>
                  <a:pt x="0" y="158"/>
                  <a:pt x="0" y="379"/>
                </a:cubicBezTo>
                <a:lnTo>
                  <a:pt x="0" y="1482"/>
                </a:lnTo>
                <a:cubicBezTo>
                  <a:pt x="0" y="2742"/>
                  <a:pt x="977" y="3750"/>
                  <a:pt x="2206" y="3876"/>
                </a:cubicBezTo>
                <a:cubicBezTo>
                  <a:pt x="2489" y="4695"/>
                  <a:pt x="3277" y="5294"/>
                  <a:pt x="4191" y="5294"/>
                </a:cubicBezTo>
                <a:cubicBezTo>
                  <a:pt x="4569" y="5294"/>
                  <a:pt x="4915" y="5609"/>
                  <a:pt x="4915" y="5987"/>
                </a:cubicBezTo>
                <a:cubicBezTo>
                  <a:pt x="4852" y="6302"/>
                  <a:pt x="4537" y="6617"/>
                  <a:pt x="4191" y="6617"/>
                </a:cubicBezTo>
                <a:cubicBezTo>
                  <a:pt x="3277" y="6617"/>
                  <a:pt x="2489" y="7215"/>
                  <a:pt x="2206" y="8035"/>
                </a:cubicBezTo>
                <a:cubicBezTo>
                  <a:pt x="1009" y="8161"/>
                  <a:pt x="0" y="9200"/>
                  <a:pt x="0" y="10460"/>
                </a:cubicBezTo>
                <a:lnTo>
                  <a:pt x="0" y="11469"/>
                </a:lnTo>
                <a:cubicBezTo>
                  <a:pt x="0" y="11658"/>
                  <a:pt x="189" y="11815"/>
                  <a:pt x="378" y="11815"/>
                </a:cubicBezTo>
                <a:lnTo>
                  <a:pt x="1765" y="11815"/>
                </a:lnTo>
                <a:cubicBezTo>
                  <a:pt x="1954" y="11815"/>
                  <a:pt x="2111" y="11658"/>
                  <a:pt x="2111" y="11469"/>
                </a:cubicBezTo>
                <a:lnTo>
                  <a:pt x="2111" y="10460"/>
                </a:lnTo>
                <a:cubicBezTo>
                  <a:pt x="2111" y="10240"/>
                  <a:pt x="2269" y="10082"/>
                  <a:pt x="2458" y="10082"/>
                </a:cubicBezTo>
                <a:lnTo>
                  <a:pt x="2647" y="10082"/>
                </a:lnTo>
                <a:cubicBezTo>
                  <a:pt x="3056" y="10523"/>
                  <a:pt x="3592" y="10807"/>
                  <a:pt x="4191" y="10807"/>
                </a:cubicBezTo>
                <a:cubicBezTo>
                  <a:pt x="6868" y="10807"/>
                  <a:pt x="9042" y="8633"/>
                  <a:pt x="9042" y="5955"/>
                </a:cubicBezTo>
                <a:cubicBezTo>
                  <a:pt x="9042" y="3277"/>
                  <a:pt x="6868" y="1103"/>
                  <a:pt x="4191" y="1103"/>
                </a:cubicBezTo>
                <a:cubicBezTo>
                  <a:pt x="3592" y="1103"/>
                  <a:pt x="3056" y="1356"/>
                  <a:pt x="2647" y="1828"/>
                </a:cubicBezTo>
                <a:lnTo>
                  <a:pt x="2458" y="1828"/>
                </a:lnTo>
                <a:cubicBezTo>
                  <a:pt x="2269" y="1828"/>
                  <a:pt x="2111" y="1671"/>
                  <a:pt x="2111" y="1482"/>
                </a:cubicBezTo>
                <a:lnTo>
                  <a:pt x="2111" y="379"/>
                </a:lnTo>
                <a:cubicBezTo>
                  <a:pt x="2111" y="158"/>
                  <a:pt x="1954" y="1"/>
                  <a:pt x="1765" y="1"/>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230" name="Google Shape;8230;p88"/>
          <p:cNvGrpSpPr/>
          <p:nvPr/>
        </p:nvGrpSpPr>
        <p:grpSpPr>
          <a:xfrm>
            <a:off x="7535938" y="3622672"/>
            <a:ext cx="351880" cy="352803"/>
            <a:chOff x="-23244900" y="3888100"/>
            <a:chExt cx="295375" cy="296150"/>
          </a:xfrm>
          <a:solidFill>
            <a:schemeClr val="accent1">
              <a:lumMod val="75000"/>
            </a:schemeClr>
          </a:solidFill>
        </p:grpSpPr>
        <p:sp>
          <p:nvSpPr>
            <p:cNvPr id="8231" name="Google Shape;8231;p88"/>
            <p:cNvSpPr/>
            <p:nvPr/>
          </p:nvSpPr>
          <p:spPr>
            <a:xfrm>
              <a:off x="-23106275" y="3958975"/>
              <a:ext cx="18150" cy="17350"/>
            </a:xfrm>
            <a:custGeom>
              <a:avLst/>
              <a:gdLst/>
              <a:ahLst/>
              <a:cxnLst/>
              <a:rect l="l" t="t" r="r" b="b"/>
              <a:pathLst>
                <a:path w="726" h="694" extrusionOk="0">
                  <a:moveTo>
                    <a:pt x="0" y="0"/>
                  </a:moveTo>
                  <a:lnTo>
                    <a:pt x="0" y="694"/>
                  </a:lnTo>
                  <a:lnTo>
                    <a:pt x="725" y="694"/>
                  </a:lnTo>
                  <a:lnTo>
                    <a:pt x="72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2" name="Google Shape;8232;p88"/>
            <p:cNvSpPr/>
            <p:nvPr/>
          </p:nvSpPr>
          <p:spPr>
            <a:xfrm>
              <a:off x="-23106275" y="3992850"/>
              <a:ext cx="18150" cy="18125"/>
            </a:xfrm>
            <a:custGeom>
              <a:avLst/>
              <a:gdLst/>
              <a:ahLst/>
              <a:cxnLst/>
              <a:rect l="l" t="t" r="r" b="b"/>
              <a:pathLst>
                <a:path w="726" h="725" extrusionOk="0">
                  <a:moveTo>
                    <a:pt x="0" y="0"/>
                  </a:moveTo>
                  <a:lnTo>
                    <a:pt x="0" y="725"/>
                  </a:lnTo>
                  <a:lnTo>
                    <a:pt x="725" y="725"/>
                  </a:lnTo>
                  <a:lnTo>
                    <a:pt x="72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3" name="Google Shape;8233;p88"/>
            <p:cNvSpPr/>
            <p:nvPr/>
          </p:nvSpPr>
          <p:spPr>
            <a:xfrm>
              <a:off x="-23106275" y="4062950"/>
              <a:ext cx="18150" cy="34675"/>
            </a:xfrm>
            <a:custGeom>
              <a:avLst/>
              <a:gdLst/>
              <a:ahLst/>
              <a:cxnLst/>
              <a:rect l="l" t="t" r="r" b="b"/>
              <a:pathLst>
                <a:path w="726" h="1387" extrusionOk="0">
                  <a:moveTo>
                    <a:pt x="0" y="0"/>
                  </a:moveTo>
                  <a:lnTo>
                    <a:pt x="0" y="1040"/>
                  </a:lnTo>
                  <a:cubicBezTo>
                    <a:pt x="0" y="1229"/>
                    <a:pt x="158" y="1386"/>
                    <a:pt x="379" y="1386"/>
                  </a:cubicBezTo>
                  <a:cubicBezTo>
                    <a:pt x="568" y="1386"/>
                    <a:pt x="725" y="1229"/>
                    <a:pt x="725" y="1040"/>
                  </a:cubicBezTo>
                  <a:lnTo>
                    <a:pt x="72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4" name="Google Shape;8234;p88"/>
            <p:cNvSpPr/>
            <p:nvPr/>
          </p:nvSpPr>
          <p:spPr>
            <a:xfrm>
              <a:off x="-23070825" y="3940850"/>
              <a:ext cx="52775" cy="26825"/>
            </a:xfrm>
            <a:custGeom>
              <a:avLst/>
              <a:gdLst/>
              <a:ahLst/>
              <a:cxnLst/>
              <a:rect l="l" t="t" r="r" b="b"/>
              <a:pathLst>
                <a:path w="2111" h="1073" extrusionOk="0">
                  <a:moveTo>
                    <a:pt x="0" y="1"/>
                  </a:moveTo>
                  <a:lnTo>
                    <a:pt x="0" y="725"/>
                  </a:lnTo>
                  <a:lnTo>
                    <a:pt x="1040" y="725"/>
                  </a:lnTo>
                  <a:cubicBezTo>
                    <a:pt x="1386" y="725"/>
                    <a:pt x="1701" y="883"/>
                    <a:pt x="1985" y="1072"/>
                  </a:cubicBezTo>
                  <a:cubicBezTo>
                    <a:pt x="2048" y="946"/>
                    <a:pt x="2111" y="851"/>
                    <a:pt x="2111" y="725"/>
                  </a:cubicBezTo>
                  <a:cubicBezTo>
                    <a:pt x="2111" y="316"/>
                    <a:pt x="1764" y="1"/>
                    <a:pt x="13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5" name="Google Shape;8235;p88"/>
            <p:cNvSpPr/>
            <p:nvPr/>
          </p:nvSpPr>
          <p:spPr>
            <a:xfrm>
              <a:off x="-23106275" y="3923525"/>
              <a:ext cx="18150" cy="17350"/>
            </a:xfrm>
            <a:custGeom>
              <a:avLst/>
              <a:gdLst/>
              <a:ahLst/>
              <a:cxnLst/>
              <a:rect l="l" t="t" r="r" b="b"/>
              <a:pathLst>
                <a:path w="726" h="694" extrusionOk="0">
                  <a:moveTo>
                    <a:pt x="347" y="1"/>
                  </a:moveTo>
                  <a:cubicBezTo>
                    <a:pt x="158" y="1"/>
                    <a:pt x="0" y="158"/>
                    <a:pt x="0" y="347"/>
                  </a:cubicBezTo>
                  <a:lnTo>
                    <a:pt x="0" y="694"/>
                  </a:lnTo>
                  <a:lnTo>
                    <a:pt x="725" y="694"/>
                  </a:lnTo>
                  <a:lnTo>
                    <a:pt x="725" y="347"/>
                  </a:lnTo>
                  <a:cubicBezTo>
                    <a:pt x="725" y="158"/>
                    <a:pt x="568"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6" name="Google Shape;8236;p88"/>
            <p:cNvSpPr/>
            <p:nvPr/>
          </p:nvSpPr>
          <p:spPr>
            <a:xfrm>
              <a:off x="-23106275" y="4027500"/>
              <a:ext cx="18150" cy="18125"/>
            </a:xfrm>
            <a:custGeom>
              <a:avLst/>
              <a:gdLst/>
              <a:ahLst/>
              <a:cxnLst/>
              <a:rect l="l" t="t" r="r" b="b"/>
              <a:pathLst>
                <a:path w="726" h="725" extrusionOk="0">
                  <a:moveTo>
                    <a:pt x="0" y="0"/>
                  </a:moveTo>
                  <a:lnTo>
                    <a:pt x="0" y="725"/>
                  </a:lnTo>
                  <a:lnTo>
                    <a:pt x="725" y="725"/>
                  </a:lnTo>
                  <a:lnTo>
                    <a:pt x="72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7" name="Google Shape;8237;p88"/>
            <p:cNvSpPr/>
            <p:nvPr/>
          </p:nvSpPr>
          <p:spPr>
            <a:xfrm>
              <a:off x="-23244900" y="3888100"/>
              <a:ext cx="295375" cy="296150"/>
            </a:xfrm>
            <a:custGeom>
              <a:avLst/>
              <a:gdLst/>
              <a:ahLst/>
              <a:cxnLst/>
              <a:rect l="l" t="t" r="r" b="b"/>
              <a:pathLst>
                <a:path w="11815" h="11846" extrusionOk="0">
                  <a:moveTo>
                    <a:pt x="5892" y="725"/>
                  </a:moveTo>
                  <a:cubicBezTo>
                    <a:pt x="6333" y="725"/>
                    <a:pt x="6743" y="1008"/>
                    <a:pt x="6900" y="1449"/>
                  </a:cubicBezTo>
                  <a:lnTo>
                    <a:pt x="8349" y="1449"/>
                  </a:lnTo>
                  <a:cubicBezTo>
                    <a:pt x="9106" y="1449"/>
                    <a:pt x="9736" y="2079"/>
                    <a:pt x="9736" y="2835"/>
                  </a:cubicBezTo>
                  <a:cubicBezTo>
                    <a:pt x="9736" y="3214"/>
                    <a:pt x="9578" y="3529"/>
                    <a:pt x="9295" y="3812"/>
                  </a:cubicBezTo>
                  <a:cubicBezTo>
                    <a:pt x="9326" y="3938"/>
                    <a:pt x="9358" y="4096"/>
                    <a:pt x="9358" y="4190"/>
                  </a:cubicBezTo>
                  <a:cubicBezTo>
                    <a:pt x="9358" y="4600"/>
                    <a:pt x="9200" y="4915"/>
                    <a:pt x="8948" y="5198"/>
                  </a:cubicBezTo>
                  <a:cubicBezTo>
                    <a:pt x="8980" y="5324"/>
                    <a:pt x="9011" y="5450"/>
                    <a:pt x="9011" y="5576"/>
                  </a:cubicBezTo>
                  <a:cubicBezTo>
                    <a:pt x="9011" y="6333"/>
                    <a:pt x="8381" y="6963"/>
                    <a:pt x="7625" y="6963"/>
                  </a:cubicBezTo>
                  <a:cubicBezTo>
                    <a:pt x="7436" y="6963"/>
                    <a:pt x="7278" y="6805"/>
                    <a:pt x="7278" y="6616"/>
                  </a:cubicBezTo>
                  <a:cubicBezTo>
                    <a:pt x="7278" y="6427"/>
                    <a:pt x="7436" y="6269"/>
                    <a:pt x="7625" y="6269"/>
                  </a:cubicBezTo>
                  <a:cubicBezTo>
                    <a:pt x="8034" y="6269"/>
                    <a:pt x="8349" y="5954"/>
                    <a:pt x="8349" y="5545"/>
                  </a:cubicBezTo>
                  <a:cubicBezTo>
                    <a:pt x="8349" y="5167"/>
                    <a:pt x="8034" y="4852"/>
                    <a:pt x="7625" y="4852"/>
                  </a:cubicBezTo>
                  <a:lnTo>
                    <a:pt x="6932" y="4852"/>
                  </a:lnTo>
                  <a:lnTo>
                    <a:pt x="6932" y="7593"/>
                  </a:lnTo>
                  <a:lnTo>
                    <a:pt x="7940" y="7593"/>
                  </a:lnTo>
                  <a:cubicBezTo>
                    <a:pt x="8538" y="7593"/>
                    <a:pt x="8980" y="8065"/>
                    <a:pt x="8980" y="8632"/>
                  </a:cubicBezTo>
                  <a:cubicBezTo>
                    <a:pt x="8980" y="9105"/>
                    <a:pt x="8664" y="9514"/>
                    <a:pt x="8192" y="9609"/>
                  </a:cubicBezTo>
                  <a:cubicBezTo>
                    <a:pt x="7562" y="9767"/>
                    <a:pt x="7058" y="10145"/>
                    <a:pt x="6680" y="10586"/>
                  </a:cubicBezTo>
                  <a:cubicBezTo>
                    <a:pt x="6459" y="10869"/>
                    <a:pt x="6176" y="11027"/>
                    <a:pt x="5861" y="11027"/>
                  </a:cubicBezTo>
                  <a:cubicBezTo>
                    <a:pt x="5545" y="11027"/>
                    <a:pt x="5230" y="10869"/>
                    <a:pt x="5041" y="10586"/>
                  </a:cubicBezTo>
                  <a:cubicBezTo>
                    <a:pt x="4695" y="10113"/>
                    <a:pt x="4128" y="9767"/>
                    <a:pt x="3529" y="9609"/>
                  </a:cubicBezTo>
                  <a:cubicBezTo>
                    <a:pt x="3057" y="9483"/>
                    <a:pt x="2742" y="9042"/>
                    <a:pt x="2742" y="8569"/>
                  </a:cubicBezTo>
                  <a:cubicBezTo>
                    <a:pt x="2742" y="8002"/>
                    <a:pt x="3214" y="7561"/>
                    <a:pt x="3781" y="7561"/>
                  </a:cubicBezTo>
                  <a:lnTo>
                    <a:pt x="4789" y="7561"/>
                  </a:lnTo>
                  <a:lnTo>
                    <a:pt x="4789" y="4789"/>
                  </a:lnTo>
                  <a:lnTo>
                    <a:pt x="4096" y="4789"/>
                  </a:lnTo>
                  <a:cubicBezTo>
                    <a:pt x="3687" y="4789"/>
                    <a:pt x="3372" y="5104"/>
                    <a:pt x="3372" y="5513"/>
                  </a:cubicBezTo>
                  <a:cubicBezTo>
                    <a:pt x="3372" y="5891"/>
                    <a:pt x="3687" y="6206"/>
                    <a:pt x="4096" y="6206"/>
                  </a:cubicBezTo>
                  <a:cubicBezTo>
                    <a:pt x="4285" y="6206"/>
                    <a:pt x="4443" y="6364"/>
                    <a:pt x="4443" y="6553"/>
                  </a:cubicBezTo>
                  <a:cubicBezTo>
                    <a:pt x="4443" y="6774"/>
                    <a:pt x="4285" y="6931"/>
                    <a:pt x="4096" y="6931"/>
                  </a:cubicBezTo>
                  <a:cubicBezTo>
                    <a:pt x="3340" y="6931"/>
                    <a:pt x="2710" y="6301"/>
                    <a:pt x="2710" y="5545"/>
                  </a:cubicBezTo>
                  <a:cubicBezTo>
                    <a:pt x="2710" y="5387"/>
                    <a:pt x="2742" y="5261"/>
                    <a:pt x="2805" y="5135"/>
                  </a:cubicBezTo>
                  <a:cubicBezTo>
                    <a:pt x="2521" y="4883"/>
                    <a:pt x="2363" y="4568"/>
                    <a:pt x="2363" y="4159"/>
                  </a:cubicBezTo>
                  <a:cubicBezTo>
                    <a:pt x="2363" y="4001"/>
                    <a:pt x="2395" y="3875"/>
                    <a:pt x="2426" y="3781"/>
                  </a:cubicBezTo>
                  <a:cubicBezTo>
                    <a:pt x="2174" y="3497"/>
                    <a:pt x="2017" y="3182"/>
                    <a:pt x="2017" y="2772"/>
                  </a:cubicBezTo>
                  <a:cubicBezTo>
                    <a:pt x="2080" y="2048"/>
                    <a:pt x="2710" y="1449"/>
                    <a:pt x="3466" y="1449"/>
                  </a:cubicBezTo>
                  <a:lnTo>
                    <a:pt x="4915" y="1449"/>
                  </a:lnTo>
                  <a:cubicBezTo>
                    <a:pt x="5073" y="1040"/>
                    <a:pt x="5419" y="725"/>
                    <a:pt x="5892" y="725"/>
                  </a:cubicBezTo>
                  <a:close/>
                  <a:moveTo>
                    <a:pt x="1009" y="0"/>
                  </a:moveTo>
                  <a:cubicBezTo>
                    <a:pt x="473" y="32"/>
                    <a:pt x="1" y="504"/>
                    <a:pt x="1" y="1040"/>
                  </a:cubicBezTo>
                  <a:lnTo>
                    <a:pt x="1" y="10838"/>
                  </a:lnTo>
                  <a:cubicBezTo>
                    <a:pt x="1" y="11405"/>
                    <a:pt x="473" y="11846"/>
                    <a:pt x="1009" y="11846"/>
                  </a:cubicBezTo>
                  <a:lnTo>
                    <a:pt x="10807" y="11846"/>
                  </a:lnTo>
                  <a:cubicBezTo>
                    <a:pt x="11374" y="11846"/>
                    <a:pt x="11815" y="11373"/>
                    <a:pt x="11815" y="10775"/>
                  </a:cubicBezTo>
                  <a:lnTo>
                    <a:pt x="11815" y="1071"/>
                  </a:lnTo>
                  <a:cubicBezTo>
                    <a:pt x="11815" y="504"/>
                    <a:pt x="11342" y="32"/>
                    <a:pt x="10807" y="32"/>
                  </a:cubicBezTo>
                  <a:lnTo>
                    <a:pt x="100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8" name="Google Shape;8238;p88"/>
            <p:cNvSpPr/>
            <p:nvPr/>
          </p:nvSpPr>
          <p:spPr>
            <a:xfrm>
              <a:off x="-23070825" y="3975525"/>
              <a:ext cx="43325" cy="26800"/>
            </a:xfrm>
            <a:custGeom>
              <a:avLst/>
              <a:gdLst/>
              <a:ahLst/>
              <a:cxnLst/>
              <a:rect l="l" t="t" r="r" b="b"/>
              <a:pathLst>
                <a:path w="1733" h="1072" extrusionOk="0">
                  <a:moveTo>
                    <a:pt x="0" y="0"/>
                  </a:moveTo>
                  <a:lnTo>
                    <a:pt x="0" y="725"/>
                  </a:lnTo>
                  <a:lnTo>
                    <a:pt x="725" y="725"/>
                  </a:lnTo>
                  <a:cubicBezTo>
                    <a:pt x="748" y="722"/>
                    <a:pt x="772" y="721"/>
                    <a:pt x="795" y="721"/>
                  </a:cubicBezTo>
                  <a:cubicBezTo>
                    <a:pt x="1086" y="721"/>
                    <a:pt x="1374" y="896"/>
                    <a:pt x="1607" y="1071"/>
                  </a:cubicBezTo>
                  <a:cubicBezTo>
                    <a:pt x="1701" y="945"/>
                    <a:pt x="1733" y="819"/>
                    <a:pt x="1733" y="725"/>
                  </a:cubicBezTo>
                  <a:cubicBezTo>
                    <a:pt x="1733" y="315"/>
                    <a:pt x="1418" y="0"/>
                    <a:pt x="104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9" name="Google Shape;8239;p88"/>
            <p:cNvSpPr/>
            <p:nvPr/>
          </p:nvSpPr>
          <p:spPr>
            <a:xfrm>
              <a:off x="-23158250" y="4097600"/>
              <a:ext cx="121300" cy="52000"/>
            </a:xfrm>
            <a:custGeom>
              <a:avLst/>
              <a:gdLst/>
              <a:ahLst/>
              <a:cxnLst/>
              <a:rect l="l" t="t" r="r" b="b"/>
              <a:pathLst>
                <a:path w="4852" h="2080" extrusionOk="0">
                  <a:moveTo>
                    <a:pt x="315" y="0"/>
                  </a:moveTo>
                  <a:cubicBezTo>
                    <a:pt x="158" y="0"/>
                    <a:pt x="0" y="158"/>
                    <a:pt x="0" y="347"/>
                  </a:cubicBezTo>
                  <a:cubicBezTo>
                    <a:pt x="0" y="567"/>
                    <a:pt x="158" y="662"/>
                    <a:pt x="284" y="693"/>
                  </a:cubicBezTo>
                  <a:cubicBezTo>
                    <a:pt x="1008" y="914"/>
                    <a:pt x="1701" y="1355"/>
                    <a:pt x="2174" y="1922"/>
                  </a:cubicBezTo>
                  <a:cubicBezTo>
                    <a:pt x="2205" y="2017"/>
                    <a:pt x="2269" y="2080"/>
                    <a:pt x="2426" y="2080"/>
                  </a:cubicBezTo>
                  <a:cubicBezTo>
                    <a:pt x="2584" y="2080"/>
                    <a:pt x="2678" y="2017"/>
                    <a:pt x="2710" y="1922"/>
                  </a:cubicBezTo>
                  <a:cubicBezTo>
                    <a:pt x="3151" y="1355"/>
                    <a:pt x="3812" y="882"/>
                    <a:pt x="4568" y="662"/>
                  </a:cubicBezTo>
                  <a:cubicBezTo>
                    <a:pt x="4726" y="630"/>
                    <a:pt x="4852" y="504"/>
                    <a:pt x="4852" y="347"/>
                  </a:cubicBezTo>
                  <a:cubicBezTo>
                    <a:pt x="4852" y="158"/>
                    <a:pt x="4694" y="0"/>
                    <a:pt x="4474" y="0"/>
                  </a:cubicBezTo>
                  <a:lnTo>
                    <a:pt x="3371" y="0"/>
                  </a:lnTo>
                  <a:cubicBezTo>
                    <a:pt x="3214" y="410"/>
                    <a:pt x="2867" y="725"/>
                    <a:pt x="2395" y="725"/>
                  </a:cubicBezTo>
                  <a:cubicBezTo>
                    <a:pt x="1922" y="725"/>
                    <a:pt x="1575" y="441"/>
                    <a:pt x="141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0" name="Google Shape;8240;p88"/>
            <p:cNvSpPr/>
            <p:nvPr/>
          </p:nvSpPr>
          <p:spPr>
            <a:xfrm>
              <a:off x="-23176375" y="3940850"/>
              <a:ext cx="52800" cy="26825"/>
            </a:xfrm>
            <a:custGeom>
              <a:avLst/>
              <a:gdLst/>
              <a:ahLst/>
              <a:cxnLst/>
              <a:rect l="l" t="t" r="r" b="b"/>
              <a:pathLst>
                <a:path w="2112" h="1073" extrusionOk="0">
                  <a:moveTo>
                    <a:pt x="725" y="1"/>
                  </a:moveTo>
                  <a:cubicBezTo>
                    <a:pt x="316" y="1"/>
                    <a:pt x="1" y="316"/>
                    <a:pt x="1" y="725"/>
                  </a:cubicBezTo>
                  <a:cubicBezTo>
                    <a:pt x="1" y="851"/>
                    <a:pt x="64" y="978"/>
                    <a:pt x="127" y="1072"/>
                  </a:cubicBezTo>
                  <a:cubicBezTo>
                    <a:pt x="410" y="883"/>
                    <a:pt x="725" y="725"/>
                    <a:pt x="1072" y="725"/>
                  </a:cubicBezTo>
                  <a:lnTo>
                    <a:pt x="2111" y="725"/>
                  </a:lnTo>
                  <a:lnTo>
                    <a:pt x="211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1" name="Google Shape;8241;p88"/>
            <p:cNvSpPr/>
            <p:nvPr/>
          </p:nvSpPr>
          <p:spPr>
            <a:xfrm>
              <a:off x="-23166125" y="3976300"/>
              <a:ext cx="44125" cy="26800"/>
            </a:xfrm>
            <a:custGeom>
              <a:avLst/>
              <a:gdLst/>
              <a:ahLst/>
              <a:cxnLst/>
              <a:rect l="l" t="t" r="r" b="b"/>
              <a:pathLst>
                <a:path w="1765" h="1072" extrusionOk="0">
                  <a:moveTo>
                    <a:pt x="693" y="1"/>
                  </a:moveTo>
                  <a:cubicBezTo>
                    <a:pt x="315" y="1"/>
                    <a:pt x="0" y="316"/>
                    <a:pt x="0" y="725"/>
                  </a:cubicBezTo>
                  <a:cubicBezTo>
                    <a:pt x="0" y="851"/>
                    <a:pt x="32" y="1009"/>
                    <a:pt x="126" y="1072"/>
                  </a:cubicBezTo>
                  <a:cubicBezTo>
                    <a:pt x="347" y="820"/>
                    <a:pt x="693" y="725"/>
                    <a:pt x="1071" y="725"/>
                  </a:cubicBezTo>
                  <a:lnTo>
                    <a:pt x="1764" y="725"/>
                  </a:lnTo>
                  <a:lnTo>
                    <a:pt x="176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42" name="Google Shape;8242;p88"/>
          <p:cNvSpPr/>
          <p:nvPr/>
        </p:nvSpPr>
        <p:spPr>
          <a:xfrm>
            <a:off x="6612202" y="4063538"/>
            <a:ext cx="353786" cy="353757"/>
          </a:xfrm>
          <a:custGeom>
            <a:avLst/>
            <a:gdLst/>
            <a:ahLst/>
            <a:cxnLst/>
            <a:rect l="l" t="t" r="r" b="b"/>
            <a:pathLst>
              <a:path w="11879" h="11878" extrusionOk="0">
                <a:moveTo>
                  <a:pt x="5451" y="6995"/>
                </a:moveTo>
                <a:lnTo>
                  <a:pt x="5451" y="7688"/>
                </a:lnTo>
                <a:lnTo>
                  <a:pt x="4443" y="7688"/>
                </a:lnTo>
                <a:cubicBezTo>
                  <a:pt x="4223" y="7688"/>
                  <a:pt x="4065" y="7530"/>
                  <a:pt x="4065" y="7341"/>
                </a:cubicBezTo>
                <a:cubicBezTo>
                  <a:pt x="4065" y="7152"/>
                  <a:pt x="4223" y="6995"/>
                  <a:pt x="4443" y="6995"/>
                </a:cubicBezTo>
                <a:close/>
                <a:moveTo>
                  <a:pt x="6491" y="8349"/>
                </a:moveTo>
                <a:lnTo>
                  <a:pt x="6491" y="8381"/>
                </a:lnTo>
                <a:cubicBezTo>
                  <a:pt x="6680" y="8381"/>
                  <a:pt x="6837" y="8538"/>
                  <a:pt x="6837" y="8727"/>
                </a:cubicBezTo>
                <a:cubicBezTo>
                  <a:pt x="6837" y="8916"/>
                  <a:pt x="6680" y="9074"/>
                  <a:pt x="6491" y="9074"/>
                </a:cubicBezTo>
                <a:lnTo>
                  <a:pt x="6113" y="9074"/>
                </a:lnTo>
                <a:lnTo>
                  <a:pt x="6113" y="8349"/>
                </a:lnTo>
                <a:close/>
                <a:moveTo>
                  <a:pt x="5451" y="9736"/>
                </a:moveTo>
                <a:lnTo>
                  <a:pt x="5451" y="10460"/>
                </a:lnTo>
                <a:lnTo>
                  <a:pt x="5105" y="10460"/>
                </a:lnTo>
                <a:cubicBezTo>
                  <a:pt x="4916" y="10460"/>
                  <a:pt x="4758" y="10303"/>
                  <a:pt x="4758" y="10114"/>
                </a:cubicBezTo>
                <a:cubicBezTo>
                  <a:pt x="4758" y="9893"/>
                  <a:pt x="4916" y="9736"/>
                  <a:pt x="5105" y="9736"/>
                </a:cubicBezTo>
                <a:close/>
                <a:moveTo>
                  <a:pt x="5861" y="1"/>
                </a:moveTo>
                <a:cubicBezTo>
                  <a:pt x="5262" y="1"/>
                  <a:pt x="4821" y="473"/>
                  <a:pt x="4821" y="1040"/>
                </a:cubicBezTo>
                <a:cubicBezTo>
                  <a:pt x="4821" y="1481"/>
                  <a:pt x="5105" y="1859"/>
                  <a:pt x="5546" y="2017"/>
                </a:cubicBezTo>
                <a:lnTo>
                  <a:pt x="5546" y="3340"/>
                </a:lnTo>
                <a:cubicBezTo>
                  <a:pt x="4441" y="2451"/>
                  <a:pt x="3936" y="2115"/>
                  <a:pt x="3379" y="2115"/>
                </a:cubicBezTo>
                <a:cubicBezTo>
                  <a:pt x="3285" y="2115"/>
                  <a:pt x="3189" y="2125"/>
                  <a:pt x="3088" y="2143"/>
                </a:cubicBezTo>
                <a:cubicBezTo>
                  <a:pt x="2584" y="2237"/>
                  <a:pt x="2301" y="2679"/>
                  <a:pt x="2080" y="3183"/>
                </a:cubicBezTo>
                <a:cubicBezTo>
                  <a:pt x="1734" y="3750"/>
                  <a:pt x="1324" y="4506"/>
                  <a:pt x="221" y="4947"/>
                </a:cubicBezTo>
                <a:cubicBezTo>
                  <a:pt x="64" y="5010"/>
                  <a:pt x="1" y="5167"/>
                  <a:pt x="32" y="5325"/>
                </a:cubicBezTo>
                <a:cubicBezTo>
                  <a:pt x="64" y="5482"/>
                  <a:pt x="190" y="5608"/>
                  <a:pt x="379" y="5608"/>
                </a:cubicBezTo>
                <a:lnTo>
                  <a:pt x="1104" y="5608"/>
                </a:lnTo>
                <a:cubicBezTo>
                  <a:pt x="1104" y="5608"/>
                  <a:pt x="2584" y="5577"/>
                  <a:pt x="3372" y="3750"/>
                </a:cubicBezTo>
                <a:cubicBezTo>
                  <a:pt x="3446" y="3626"/>
                  <a:pt x="3579" y="3541"/>
                  <a:pt x="3724" y="3541"/>
                </a:cubicBezTo>
                <a:cubicBezTo>
                  <a:pt x="3764" y="3541"/>
                  <a:pt x="3804" y="3547"/>
                  <a:pt x="3844" y="3561"/>
                </a:cubicBezTo>
                <a:cubicBezTo>
                  <a:pt x="4002" y="3655"/>
                  <a:pt x="4128" y="3844"/>
                  <a:pt x="4034" y="4033"/>
                </a:cubicBezTo>
                <a:cubicBezTo>
                  <a:pt x="3718" y="4789"/>
                  <a:pt x="3309" y="5293"/>
                  <a:pt x="2868" y="5640"/>
                </a:cubicBezTo>
                <a:lnTo>
                  <a:pt x="3655" y="5640"/>
                </a:lnTo>
                <a:cubicBezTo>
                  <a:pt x="3971" y="5388"/>
                  <a:pt x="4254" y="5010"/>
                  <a:pt x="4254" y="4632"/>
                </a:cubicBezTo>
                <a:cubicBezTo>
                  <a:pt x="4254" y="4443"/>
                  <a:pt x="4412" y="4285"/>
                  <a:pt x="4601" y="4285"/>
                </a:cubicBezTo>
                <a:cubicBezTo>
                  <a:pt x="4790" y="4285"/>
                  <a:pt x="4947" y="4443"/>
                  <a:pt x="4947" y="4632"/>
                </a:cubicBezTo>
                <a:cubicBezTo>
                  <a:pt x="4947" y="5010"/>
                  <a:pt x="4821" y="5388"/>
                  <a:pt x="4601" y="5640"/>
                </a:cubicBezTo>
                <a:lnTo>
                  <a:pt x="5609" y="5640"/>
                </a:lnTo>
                <a:lnTo>
                  <a:pt x="5609" y="6365"/>
                </a:lnTo>
                <a:lnTo>
                  <a:pt x="4601" y="6365"/>
                </a:lnTo>
                <a:cubicBezTo>
                  <a:pt x="4002" y="6365"/>
                  <a:pt x="3561" y="6837"/>
                  <a:pt x="3561" y="7373"/>
                </a:cubicBezTo>
                <a:cubicBezTo>
                  <a:pt x="3561" y="7971"/>
                  <a:pt x="4034" y="8412"/>
                  <a:pt x="4601" y="8412"/>
                </a:cubicBezTo>
                <a:lnTo>
                  <a:pt x="5609" y="8412"/>
                </a:lnTo>
                <a:lnTo>
                  <a:pt x="5609" y="9106"/>
                </a:lnTo>
                <a:lnTo>
                  <a:pt x="5262" y="9106"/>
                </a:lnTo>
                <a:cubicBezTo>
                  <a:pt x="4664" y="9106"/>
                  <a:pt x="4254" y="9578"/>
                  <a:pt x="4254" y="10145"/>
                </a:cubicBezTo>
                <a:cubicBezTo>
                  <a:pt x="4254" y="10744"/>
                  <a:pt x="4727" y="11153"/>
                  <a:pt x="5262" y="11153"/>
                </a:cubicBezTo>
                <a:lnTo>
                  <a:pt x="5609" y="11153"/>
                </a:lnTo>
                <a:lnTo>
                  <a:pt x="5609" y="11531"/>
                </a:lnTo>
                <a:cubicBezTo>
                  <a:pt x="5609" y="11720"/>
                  <a:pt x="5766" y="11878"/>
                  <a:pt x="5987" y="11878"/>
                </a:cubicBezTo>
                <a:cubicBezTo>
                  <a:pt x="6176" y="11878"/>
                  <a:pt x="6333" y="11720"/>
                  <a:pt x="6333" y="11531"/>
                </a:cubicBezTo>
                <a:lnTo>
                  <a:pt x="6333" y="11153"/>
                </a:lnTo>
                <a:lnTo>
                  <a:pt x="6680" y="11153"/>
                </a:lnTo>
                <a:cubicBezTo>
                  <a:pt x="6869" y="11153"/>
                  <a:pt x="7026" y="10996"/>
                  <a:pt x="7026" y="10807"/>
                </a:cubicBezTo>
                <a:cubicBezTo>
                  <a:pt x="7026" y="10618"/>
                  <a:pt x="6869" y="10460"/>
                  <a:pt x="6680" y="10460"/>
                </a:cubicBezTo>
                <a:lnTo>
                  <a:pt x="6333" y="10460"/>
                </a:lnTo>
                <a:lnTo>
                  <a:pt x="6333" y="9736"/>
                </a:lnTo>
                <a:lnTo>
                  <a:pt x="6680" y="9736"/>
                </a:lnTo>
                <a:cubicBezTo>
                  <a:pt x="7279" y="9736"/>
                  <a:pt x="7720" y="9263"/>
                  <a:pt x="7720" y="8727"/>
                </a:cubicBezTo>
                <a:cubicBezTo>
                  <a:pt x="7720" y="8129"/>
                  <a:pt x="7247" y="7688"/>
                  <a:pt x="6680" y="7688"/>
                </a:cubicBezTo>
                <a:lnTo>
                  <a:pt x="6333" y="7688"/>
                </a:lnTo>
                <a:lnTo>
                  <a:pt x="6333" y="6995"/>
                </a:lnTo>
                <a:lnTo>
                  <a:pt x="7342" y="6995"/>
                </a:lnTo>
                <a:cubicBezTo>
                  <a:pt x="7751" y="6995"/>
                  <a:pt x="8098" y="6743"/>
                  <a:pt x="8255" y="6428"/>
                </a:cubicBezTo>
                <a:cubicBezTo>
                  <a:pt x="8066" y="6333"/>
                  <a:pt x="7877" y="6176"/>
                  <a:pt x="7657" y="6018"/>
                </a:cubicBezTo>
                <a:cubicBezTo>
                  <a:pt x="7625" y="6176"/>
                  <a:pt x="7499" y="6270"/>
                  <a:pt x="7310" y="6270"/>
                </a:cubicBezTo>
                <a:lnTo>
                  <a:pt x="6302" y="6270"/>
                </a:lnTo>
                <a:lnTo>
                  <a:pt x="6302" y="5577"/>
                </a:lnTo>
                <a:lnTo>
                  <a:pt x="7310" y="5577"/>
                </a:lnTo>
                <a:cubicBezTo>
                  <a:pt x="7121" y="5262"/>
                  <a:pt x="6963" y="4947"/>
                  <a:pt x="6963" y="4537"/>
                </a:cubicBezTo>
                <a:cubicBezTo>
                  <a:pt x="6963" y="4348"/>
                  <a:pt x="7121" y="4191"/>
                  <a:pt x="7310" y="4191"/>
                </a:cubicBezTo>
                <a:cubicBezTo>
                  <a:pt x="7499" y="4191"/>
                  <a:pt x="7657" y="4348"/>
                  <a:pt x="7657" y="4537"/>
                </a:cubicBezTo>
                <a:cubicBezTo>
                  <a:pt x="7657" y="4978"/>
                  <a:pt x="7940" y="5293"/>
                  <a:pt x="8255" y="5577"/>
                </a:cubicBezTo>
                <a:lnTo>
                  <a:pt x="9043" y="5577"/>
                </a:lnTo>
                <a:cubicBezTo>
                  <a:pt x="8602" y="5230"/>
                  <a:pt x="8224" y="4758"/>
                  <a:pt x="7877" y="3970"/>
                </a:cubicBezTo>
                <a:cubicBezTo>
                  <a:pt x="7783" y="3813"/>
                  <a:pt x="7877" y="3561"/>
                  <a:pt x="8066" y="3498"/>
                </a:cubicBezTo>
                <a:cubicBezTo>
                  <a:pt x="8108" y="3472"/>
                  <a:pt x="8155" y="3461"/>
                  <a:pt x="8203" y="3461"/>
                </a:cubicBezTo>
                <a:cubicBezTo>
                  <a:pt x="8333" y="3461"/>
                  <a:pt x="8470" y="3548"/>
                  <a:pt x="8539" y="3687"/>
                </a:cubicBezTo>
                <a:cubicBezTo>
                  <a:pt x="9326" y="5545"/>
                  <a:pt x="10807" y="5545"/>
                  <a:pt x="10807" y="5545"/>
                </a:cubicBezTo>
                <a:lnTo>
                  <a:pt x="11532" y="5545"/>
                </a:lnTo>
                <a:cubicBezTo>
                  <a:pt x="11689" y="5545"/>
                  <a:pt x="11847" y="5419"/>
                  <a:pt x="11878" y="5262"/>
                </a:cubicBezTo>
                <a:cubicBezTo>
                  <a:pt x="11721" y="5167"/>
                  <a:pt x="11626" y="5010"/>
                  <a:pt x="11469" y="4947"/>
                </a:cubicBezTo>
                <a:cubicBezTo>
                  <a:pt x="10366" y="4506"/>
                  <a:pt x="9988" y="3750"/>
                  <a:pt x="9641" y="3183"/>
                </a:cubicBezTo>
                <a:cubicBezTo>
                  <a:pt x="9358" y="2710"/>
                  <a:pt x="9106" y="2269"/>
                  <a:pt x="8602" y="2143"/>
                </a:cubicBezTo>
                <a:cubicBezTo>
                  <a:pt x="8535" y="2127"/>
                  <a:pt x="8466" y="2119"/>
                  <a:pt x="8393" y="2119"/>
                </a:cubicBezTo>
                <a:cubicBezTo>
                  <a:pt x="7880" y="2119"/>
                  <a:pt x="7197" y="2512"/>
                  <a:pt x="6176" y="3340"/>
                </a:cubicBezTo>
                <a:lnTo>
                  <a:pt x="6176" y="2017"/>
                </a:lnTo>
                <a:cubicBezTo>
                  <a:pt x="6554" y="1859"/>
                  <a:pt x="6869" y="1513"/>
                  <a:pt x="6869" y="1040"/>
                </a:cubicBezTo>
                <a:cubicBezTo>
                  <a:pt x="6869" y="442"/>
                  <a:pt x="6396" y="1"/>
                  <a:pt x="5861" y="1"/>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3" name="Google Shape;8243;p88"/>
          <p:cNvSpPr txBox="1"/>
          <p:nvPr/>
        </p:nvSpPr>
        <p:spPr>
          <a:xfrm>
            <a:off x="849675" y="722092"/>
            <a:ext cx="3482100" cy="4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rgbClr val="FFC000"/>
                </a:solidFill>
              </a:rPr>
              <a:t>Educational Icons</a:t>
            </a:r>
            <a:endParaRPr sz="2400">
              <a:solidFill>
                <a:srgbClr val="FFC000"/>
              </a:solidFill>
            </a:endParaRPr>
          </a:p>
        </p:txBody>
      </p:sp>
      <p:sp>
        <p:nvSpPr>
          <p:cNvPr id="8244" name="Google Shape;8244;p88"/>
          <p:cNvSpPr txBox="1"/>
          <p:nvPr/>
        </p:nvSpPr>
        <p:spPr>
          <a:xfrm>
            <a:off x="4858400" y="722092"/>
            <a:ext cx="3482100" cy="4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rgbClr val="FFC000"/>
                </a:solidFill>
              </a:rPr>
              <a:t>Medical Icons</a:t>
            </a:r>
            <a:endParaRPr sz="2400">
              <a:solidFill>
                <a:srgbClr val="FFC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80"/>
        <p:cNvGrpSpPr/>
        <p:nvPr/>
      </p:nvGrpSpPr>
      <p:grpSpPr>
        <a:xfrm>
          <a:off x="0" y="0"/>
          <a:ext cx="0" cy="0"/>
          <a:chOff x="0" y="0"/>
          <a:chExt cx="0" cy="0"/>
        </a:xfrm>
      </p:grpSpPr>
      <p:sp>
        <p:nvSpPr>
          <p:cNvPr id="781" name="Google Shape;781;p43"/>
          <p:cNvSpPr/>
          <p:nvPr/>
        </p:nvSpPr>
        <p:spPr>
          <a:xfrm>
            <a:off x="4296725" y="-1428925"/>
            <a:ext cx="5167743" cy="5167743"/>
          </a:xfrm>
          <a:custGeom>
            <a:avLst/>
            <a:gdLst/>
            <a:ahLst/>
            <a:cxnLst/>
            <a:rect l="l" t="t" r="r" b="b"/>
            <a:pathLst>
              <a:path w="41151" h="41151" extrusionOk="0">
                <a:moveTo>
                  <a:pt x="13539" y="1241"/>
                </a:moveTo>
                <a:lnTo>
                  <a:pt x="13539" y="1241"/>
                </a:lnTo>
                <a:lnTo>
                  <a:pt x="13539" y="1241"/>
                </a:lnTo>
                <a:close/>
                <a:moveTo>
                  <a:pt x="7349" y="4813"/>
                </a:moveTo>
                <a:lnTo>
                  <a:pt x="7349" y="4813"/>
                </a:lnTo>
                <a:lnTo>
                  <a:pt x="7349" y="4813"/>
                </a:lnTo>
                <a:close/>
                <a:moveTo>
                  <a:pt x="20574" y="1"/>
                </a:moveTo>
                <a:lnTo>
                  <a:pt x="20397" y="18561"/>
                </a:lnTo>
                <a:lnTo>
                  <a:pt x="17003" y="314"/>
                </a:lnTo>
                <a:lnTo>
                  <a:pt x="20051" y="18620"/>
                </a:lnTo>
                <a:lnTo>
                  <a:pt x="13539" y="1241"/>
                </a:lnTo>
                <a:lnTo>
                  <a:pt x="19721" y="18741"/>
                </a:lnTo>
                <a:lnTo>
                  <a:pt x="10286" y="2757"/>
                </a:lnTo>
                <a:lnTo>
                  <a:pt x="19413" y="18919"/>
                </a:lnTo>
                <a:lnTo>
                  <a:pt x="7349" y="4813"/>
                </a:lnTo>
                <a:lnTo>
                  <a:pt x="19145" y="19145"/>
                </a:lnTo>
                <a:lnTo>
                  <a:pt x="4811" y="7349"/>
                </a:lnTo>
                <a:lnTo>
                  <a:pt x="4811" y="7349"/>
                </a:lnTo>
                <a:lnTo>
                  <a:pt x="18915" y="19413"/>
                </a:lnTo>
                <a:lnTo>
                  <a:pt x="2757" y="10288"/>
                </a:lnTo>
                <a:lnTo>
                  <a:pt x="18739" y="19721"/>
                </a:lnTo>
                <a:lnTo>
                  <a:pt x="1241" y="13539"/>
                </a:lnTo>
                <a:lnTo>
                  <a:pt x="1241" y="13539"/>
                </a:lnTo>
                <a:lnTo>
                  <a:pt x="18618" y="20051"/>
                </a:lnTo>
                <a:lnTo>
                  <a:pt x="312" y="17003"/>
                </a:lnTo>
                <a:lnTo>
                  <a:pt x="312" y="17003"/>
                </a:lnTo>
                <a:lnTo>
                  <a:pt x="18561" y="20397"/>
                </a:lnTo>
                <a:lnTo>
                  <a:pt x="1" y="20578"/>
                </a:lnTo>
                <a:lnTo>
                  <a:pt x="18561" y="20752"/>
                </a:lnTo>
                <a:lnTo>
                  <a:pt x="312" y="24148"/>
                </a:lnTo>
                <a:lnTo>
                  <a:pt x="312" y="24148"/>
                </a:lnTo>
                <a:lnTo>
                  <a:pt x="18618" y="21100"/>
                </a:lnTo>
                <a:lnTo>
                  <a:pt x="1241" y="27612"/>
                </a:lnTo>
                <a:lnTo>
                  <a:pt x="18739" y="21430"/>
                </a:lnTo>
                <a:lnTo>
                  <a:pt x="18739" y="21430"/>
                </a:lnTo>
                <a:lnTo>
                  <a:pt x="2757" y="30865"/>
                </a:lnTo>
                <a:lnTo>
                  <a:pt x="18915" y="21738"/>
                </a:lnTo>
                <a:lnTo>
                  <a:pt x="18915" y="21738"/>
                </a:lnTo>
                <a:lnTo>
                  <a:pt x="4811" y="33802"/>
                </a:lnTo>
                <a:lnTo>
                  <a:pt x="19145" y="22006"/>
                </a:lnTo>
                <a:lnTo>
                  <a:pt x="7349" y="36338"/>
                </a:lnTo>
                <a:lnTo>
                  <a:pt x="19413" y="22236"/>
                </a:lnTo>
                <a:lnTo>
                  <a:pt x="10286" y="38394"/>
                </a:lnTo>
                <a:lnTo>
                  <a:pt x="19721" y="22408"/>
                </a:lnTo>
                <a:lnTo>
                  <a:pt x="19721" y="22408"/>
                </a:lnTo>
                <a:lnTo>
                  <a:pt x="13539" y="39910"/>
                </a:lnTo>
                <a:lnTo>
                  <a:pt x="20051" y="22529"/>
                </a:lnTo>
                <a:lnTo>
                  <a:pt x="17003" y="40839"/>
                </a:lnTo>
                <a:lnTo>
                  <a:pt x="20397" y="22590"/>
                </a:lnTo>
                <a:lnTo>
                  <a:pt x="20574" y="41151"/>
                </a:lnTo>
                <a:lnTo>
                  <a:pt x="20750" y="22590"/>
                </a:lnTo>
                <a:lnTo>
                  <a:pt x="24148" y="40839"/>
                </a:lnTo>
                <a:lnTo>
                  <a:pt x="21098" y="22529"/>
                </a:lnTo>
                <a:lnTo>
                  <a:pt x="27612" y="39910"/>
                </a:lnTo>
                <a:lnTo>
                  <a:pt x="21430" y="22408"/>
                </a:lnTo>
                <a:lnTo>
                  <a:pt x="21430" y="22408"/>
                </a:lnTo>
                <a:lnTo>
                  <a:pt x="30863" y="38394"/>
                </a:lnTo>
                <a:lnTo>
                  <a:pt x="21734" y="22236"/>
                </a:lnTo>
                <a:lnTo>
                  <a:pt x="33802" y="36338"/>
                </a:lnTo>
                <a:lnTo>
                  <a:pt x="22006" y="22006"/>
                </a:lnTo>
                <a:lnTo>
                  <a:pt x="36336" y="33802"/>
                </a:lnTo>
                <a:lnTo>
                  <a:pt x="22234" y="21738"/>
                </a:lnTo>
                <a:lnTo>
                  <a:pt x="38394" y="30865"/>
                </a:lnTo>
                <a:lnTo>
                  <a:pt x="22408" y="21430"/>
                </a:lnTo>
                <a:lnTo>
                  <a:pt x="39910" y="27612"/>
                </a:lnTo>
                <a:lnTo>
                  <a:pt x="22529" y="21100"/>
                </a:lnTo>
                <a:lnTo>
                  <a:pt x="40837" y="24148"/>
                </a:lnTo>
                <a:lnTo>
                  <a:pt x="22590" y="20752"/>
                </a:lnTo>
                <a:lnTo>
                  <a:pt x="41150" y="20578"/>
                </a:lnTo>
                <a:lnTo>
                  <a:pt x="22590" y="20397"/>
                </a:lnTo>
                <a:lnTo>
                  <a:pt x="40837" y="17003"/>
                </a:lnTo>
                <a:lnTo>
                  <a:pt x="22529" y="20051"/>
                </a:lnTo>
                <a:lnTo>
                  <a:pt x="39910" y="13539"/>
                </a:lnTo>
                <a:lnTo>
                  <a:pt x="22408" y="19721"/>
                </a:lnTo>
                <a:lnTo>
                  <a:pt x="22408" y="19721"/>
                </a:lnTo>
                <a:lnTo>
                  <a:pt x="38394" y="10288"/>
                </a:lnTo>
                <a:lnTo>
                  <a:pt x="38394" y="10288"/>
                </a:lnTo>
                <a:lnTo>
                  <a:pt x="22234" y="19413"/>
                </a:lnTo>
                <a:lnTo>
                  <a:pt x="36336" y="7349"/>
                </a:lnTo>
                <a:lnTo>
                  <a:pt x="22006" y="19145"/>
                </a:lnTo>
                <a:lnTo>
                  <a:pt x="33802" y="4813"/>
                </a:lnTo>
                <a:lnTo>
                  <a:pt x="21734" y="18919"/>
                </a:lnTo>
                <a:lnTo>
                  <a:pt x="30863" y="2757"/>
                </a:lnTo>
                <a:lnTo>
                  <a:pt x="21430" y="18741"/>
                </a:lnTo>
                <a:lnTo>
                  <a:pt x="27612" y="1241"/>
                </a:lnTo>
                <a:lnTo>
                  <a:pt x="21098" y="18620"/>
                </a:lnTo>
                <a:lnTo>
                  <a:pt x="24148" y="314"/>
                </a:lnTo>
                <a:lnTo>
                  <a:pt x="20750" y="18561"/>
                </a:lnTo>
                <a:lnTo>
                  <a:pt x="20574" y="1"/>
                </a:lnTo>
                <a:close/>
              </a:path>
            </a:pathLst>
          </a:custGeom>
          <a:solidFill>
            <a:srgbClr val="FCCE6B">
              <a:alpha val="35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43"/>
          <p:cNvSpPr txBox="1">
            <a:spLocks noGrp="1"/>
          </p:cNvSpPr>
          <p:nvPr>
            <p:ph type="title"/>
          </p:nvPr>
        </p:nvSpPr>
        <p:spPr>
          <a:xfrm>
            <a:off x="720000" y="672775"/>
            <a:ext cx="7704000" cy="564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rgbClr val="A536D6"/>
                </a:solidFill>
              </a:rPr>
              <a:t>Easter Vigil</a:t>
            </a:r>
            <a:endParaRPr dirty="0">
              <a:solidFill>
                <a:srgbClr val="A536D6"/>
              </a:solidFill>
            </a:endParaRPr>
          </a:p>
        </p:txBody>
      </p:sp>
      <p:sp>
        <p:nvSpPr>
          <p:cNvPr id="783" name="Google Shape;783;p43"/>
          <p:cNvSpPr txBox="1">
            <a:spLocks noGrp="1"/>
          </p:cNvSpPr>
          <p:nvPr>
            <p:ph type="subTitle" idx="1"/>
          </p:nvPr>
        </p:nvSpPr>
        <p:spPr>
          <a:xfrm rot="-237">
            <a:off x="1080050" y="1783355"/>
            <a:ext cx="4349100" cy="2007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Do you know what helps you make your point clear?</a:t>
            </a:r>
            <a:endParaRPr/>
          </a:p>
          <a:p>
            <a:pPr marL="0" lvl="0" indent="0" algn="l" rtl="0">
              <a:spcBef>
                <a:spcPts val="0"/>
              </a:spcBef>
              <a:spcAft>
                <a:spcPts val="0"/>
              </a:spcAft>
              <a:buNone/>
            </a:pPr>
            <a:r>
              <a:rPr lang="en"/>
              <a:t>Lists like this one:</a:t>
            </a:r>
            <a:endParaRPr/>
          </a:p>
          <a:p>
            <a:pPr marL="457200" lvl="0" indent="-317500" algn="l" rtl="0">
              <a:spcBef>
                <a:spcPts val="1600"/>
              </a:spcBef>
              <a:spcAft>
                <a:spcPts val="0"/>
              </a:spcAft>
              <a:buSzPts val="1400"/>
              <a:buChar char="●"/>
            </a:pPr>
            <a:r>
              <a:rPr lang="en"/>
              <a:t>They’re simple </a:t>
            </a:r>
            <a:endParaRPr/>
          </a:p>
          <a:p>
            <a:pPr marL="457200" lvl="0" indent="-317500" algn="l" rtl="0">
              <a:spcBef>
                <a:spcPts val="0"/>
              </a:spcBef>
              <a:spcAft>
                <a:spcPts val="0"/>
              </a:spcAft>
              <a:buSzPts val="1400"/>
              <a:buChar char="●"/>
            </a:pPr>
            <a:r>
              <a:rPr lang="en"/>
              <a:t>You can organize your ideas clearly</a:t>
            </a:r>
            <a:endParaRPr/>
          </a:p>
          <a:p>
            <a:pPr marL="457200" lvl="0" indent="-317500" algn="l" rtl="0">
              <a:spcBef>
                <a:spcPts val="0"/>
              </a:spcBef>
              <a:spcAft>
                <a:spcPts val="0"/>
              </a:spcAft>
              <a:buSzPts val="1400"/>
              <a:buChar char="●"/>
            </a:pPr>
            <a:r>
              <a:rPr lang="en"/>
              <a:t>You’ll never forget to buy milk!</a:t>
            </a:r>
            <a:endParaRPr/>
          </a:p>
          <a:p>
            <a:pPr marL="0" lvl="0" indent="0" algn="l" rtl="0">
              <a:spcBef>
                <a:spcPts val="1600"/>
              </a:spcBef>
              <a:spcAft>
                <a:spcPts val="0"/>
              </a:spcAft>
              <a:buNone/>
            </a:pPr>
            <a:r>
              <a:rPr lang="en"/>
              <a:t>And the most important thing: the audience won’t miss the point of your presentation</a:t>
            </a:r>
            <a:endParaRPr/>
          </a:p>
        </p:txBody>
      </p:sp>
      <p:sp>
        <p:nvSpPr>
          <p:cNvPr id="784" name="Google Shape;784;p43"/>
          <p:cNvSpPr/>
          <p:nvPr/>
        </p:nvSpPr>
        <p:spPr>
          <a:xfrm rot="779874">
            <a:off x="2757979" y="760726"/>
            <a:ext cx="231193" cy="228222"/>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43"/>
          <p:cNvSpPr/>
          <p:nvPr/>
        </p:nvSpPr>
        <p:spPr>
          <a:xfrm rot="-938008">
            <a:off x="2970196" y="978939"/>
            <a:ext cx="175089" cy="172847"/>
          </a:xfrm>
          <a:custGeom>
            <a:avLst/>
            <a:gdLst/>
            <a:ahLst/>
            <a:cxnLst/>
            <a:rect l="l" t="t" r="r" b="b"/>
            <a:pathLst>
              <a:path w="1009" h="996" extrusionOk="0">
                <a:moveTo>
                  <a:pt x="505" y="0"/>
                </a:moveTo>
                <a:cubicBezTo>
                  <a:pt x="493" y="0"/>
                  <a:pt x="481" y="7"/>
                  <a:pt x="476" y="20"/>
                </a:cubicBezTo>
                <a:lnTo>
                  <a:pt x="371" y="365"/>
                </a:lnTo>
                <a:lnTo>
                  <a:pt x="29" y="469"/>
                </a:lnTo>
                <a:cubicBezTo>
                  <a:pt x="0" y="478"/>
                  <a:pt x="0" y="519"/>
                  <a:pt x="29" y="527"/>
                </a:cubicBezTo>
                <a:lnTo>
                  <a:pt x="371" y="631"/>
                </a:lnTo>
                <a:lnTo>
                  <a:pt x="476" y="974"/>
                </a:lnTo>
                <a:cubicBezTo>
                  <a:pt x="480" y="988"/>
                  <a:pt x="492" y="995"/>
                  <a:pt x="505" y="995"/>
                </a:cubicBezTo>
                <a:cubicBezTo>
                  <a:pt x="517" y="995"/>
                  <a:pt x="529" y="988"/>
                  <a:pt x="533" y="974"/>
                </a:cubicBezTo>
                <a:lnTo>
                  <a:pt x="638" y="631"/>
                </a:lnTo>
                <a:lnTo>
                  <a:pt x="982" y="527"/>
                </a:lnTo>
                <a:cubicBezTo>
                  <a:pt x="1009" y="519"/>
                  <a:pt x="1009" y="478"/>
                  <a:pt x="982" y="469"/>
                </a:cubicBezTo>
                <a:lnTo>
                  <a:pt x="638" y="365"/>
                </a:lnTo>
                <a:lnTo>
                  <a:pt x="533" y="20"/>
                </a:lnTo>
                <a:cubicBezTo>
                  <a:pt x="529" y="7"/>
                  <a:pt x="517" y="0"/>
                  <a:pt x="5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4" name="Imagen 63"/>
          <p:cNvPicPr>
            <a:picLocks noChangeAspect="1"/>
          </p:cNvPicPr>
          <p:nvPr/>
        </p:nvPicPr>
        <p:blipFill>
          <a:blip r:embed="rId3"/>
          <a:stretch>
            <a:fillRect/>
          </a:stretch>
        </p:blipFill>
        <p:spPr>
          <a:xfrm>
            <a:off x="5501492" y="1154946"/>
            <a:ext cx="2830683" cy="3503927"/>
          </a:xfrm>
          <a:prstGeom prst="rect">
            <a:avLst/>
          </a:prstGeom>
        </p:spPr>
      </p:pic>
      <p:grpSp>
        <p:nvGrpSpPr>
          <p:cNvPr id="839" name="Google Shape;839;p43"/>
          <p:cNvGrpSpPr/>
          <p:nvPr/>
        </p:nvGrpSpPr>
        <p:grpSpPr>
          <a:xfrm>
            <a:off x="2613570" y="3933916"/>
            <a:ext cx="6530425" cy="1209581"/>
            <a:chOff x="2613570" y="3958141"/>
            <a:chExt cx="6530425" cy="1209581"/>
          </a:xfrm>
          <a:solidFill>
            <a:schemeClr val="bg1">
              <a:lumMod val="65000"/>
            </a:schemeClr>
          </a:solidFill>
        </p:grpSpPr>
        <p:sp>
          <p:nvSpPr>
            <p:cNvPr id="840" name="Google Shape;840;p43"/>
            <p:cNvSpPr/>
            <p:nvPr/>
          </p:nvSpPr>
          <p:spPr>
            <a:xfrm>
              <a:off x="6830467" y="3958141"/>
              <a:ext cx="2313528" cy="1209579"/>
            </a:xfrm>
            <a:custGeom>
              <a:avLst/>
              <a:gdLst/>
              <a:ahLst/>
              <a:cxnLst/>
              <a:rect l="l" t="t" r="r" b="b"/>
              <a:pathLst>
                <a:path w="9600" h="5019" extrusionOk="0">
                  <a:moveTo>
                    <a:pt x="7250" y="0"/>
                  </a:moveTo>
                  <a:cubicBezTo>
                    <a:pt x="6963" y="0"/>
                    <a:pt x="6675" y="91"/>
                    <a:pt x="6430" y="273"/>
                  </a:cubicBezTo>
                  <a:lnTo>
                    <a:pt x="0" y="5018"/>
                  </a:lnTo>
                  <a:lnTo>
                    <a:pt x="9599" y="5018"/>
                  </a:lnTo>
                  <a:lnTo>
                    <a:pt x="9599" y="1405"/>
                  </a:lnTo>
                  <a:lnTo>
                    <a:pt x="8062" y="269"/>
                  </a:lnTo>
                  <a:cubicBezTo>
                    <a:pt x="7821" y="90"/>
                    <a:pt x="7536" y="0"/>
                    <a:pt x="725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43"/>
            <p:cNvSpPr/>
            <p:nvPr/>
          </p:nvSpPr>
          <p:spPr>
            <a:xfrm>
              <a:off x="2613570" y="4486898"/>
              <a:ext cx="3492463" cy="680825"/>
            </a:xfrm>
            <a:custGeom>
              <a:avLst/>
              <a:gdLst/>
              <a:ahLst/>
              <a:cxnLst/>
              <a:rect l="l" t="t" r="r" b="b"/>
              <a:pathLst>
                <a:path w="14492" h="2825" extrusionOk="0">
                  <a:moveTo>
                    <a:pt x="7245" y="0"/>
                  </a:moveTo>
                  <a:cubicBezTo>
                    <a:pt x="7070" y="0"/>
                    <a:pt x="6895" y="33"/>
                    <a:pt x="6731" y="100"/>
                  </a:cubicBezTo>
                  <a:lnTo>
                    <a:pt x="0" y="2824"/>
                  </a:lnTo>
                  <a:lnTo>
                    <a:pt x="14492" y="2824"/>
                  </a:lnTo>
                  <a:lnTo>
                    <a:pt x="7762" y="100"/>
                  </a:lnTo>
                  <a:cubicBezTo>
                    <a:pt x="7595" y="33"/>
                    <a:pt x="7420" y="0"/>
                    <a:pt x="724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43"/>
            <p:cNvSpPr/>
            <p:nvPr/>
          </p:nvSpPr>
          <p:spPr>
            <a:xfrm>
              <a:off x="4782990" y="4207095"/>
              <a:ext cx="3794909" cy="960626"/>
            </a:xfrm>
            <a:custGeom>
              <a:avLst/>
              <a:gdLst/>
              <a:ahLst/>
              <a:cxnLst/>
              <a:rect l="l" t="t" r="r" b="b"/>
              <a:pathLst>
                <a:path w="15747" h="3986" extrusionOk="0">
                  <a:moveTo>
                    <a:pt x="7871" y="0"/>
                  </a:moveTo>
                  <a:cubicBezTo>
                    <a:pt x="7650" y="0"/>
                    <a:pt x="7431" y="53"/>
                    <a:pt x="7232" y="158"/>
                  </a:cubicBezTo>
                  <a:lnTo>
                    <a:pt x="0" y="3985"/>
                  </a:lnTo>
                  <a:lnTo>
                    <a:pt x="15746" y="3985"/>
                  </a:lnTo>
                  <a:lnTo>
                    <a:pt x="8513" y="158"/>
                  </a:lnTo>
                  <a:cubicBezTo>
                    <a:pt x="8312" y="53"/>
                    <a:pt x="8091" y="0"/>
                    <a:pt x="78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61"/>
        <p:cNvGrpSpPr/>
        <p:nvPr/>
      </p:nvGrpSpPr>
      <p:grpSpPr>
        <a:xfrm>
          <a:off x="0" y="0"/>
          <a:ext cx="0" cy="0"/>
          <a:chOff x="0" y="0"/>
          <a:chExt cx="0" cy="0"/>
        </a:xfrm>
      </p:grpSpPr>
      <p:sp>
        <p:nvSpPr>
          <p:cNvPr id="862" name="Google Shape;862;p45"/>
          <p:cNvSpPr txBox="1">
            <a:spLocks noGrp="1"/>
          </p:cNvSpPr>
          <p:nvPr>
            <p:ph type="title"/>
          </p:nvPr>
        </p:nvSpPr>
        <p:spPr>
          <a:xfrm>
            <a:off x="720000" y="672775"/>
            <a:ext cx="7704000" cy="564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rgbClr val="A536D6"/>
                </a:solidFill>
              </a:rPr>
              <a:t>Easter Day</a:t>
            </a:r>
            <a:endParaRPr dirty="0">
              <a:solidFill>
                <a:srgbClr val="A536D6"/>
              </a:solidFill>
            </a:endParaRPr>
          </a:p>
        </p:txBody>
      </p:sp>
      <p:sp>
        <p:nvSpPr>
          <p:cNvPr id="863" name="Google Shape;863;p45"/>
          <p:cNvSpPr txBox="1">
            <a:spLocks noGrp="1"/>
          </p:cNvSpPr>
          <p:nvPr>
            <p:ph type="title" idx="2"/>
          </p:nvPr>
        </p:nvSpPr>
        <p:spPr>
          <a:xfrm>
            <a:off x="993150" y="2152473"/>
            <a:ext cx="2336400" cy="32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Mercury</a:t>
            </a:r>
            <a:endParaRPr/>
          </a:p>
        </p:txBody>
      </p:sp>
      <p:sp>
        <p:nvSpPr>
          <p:cNvPr id="864" name="Google Shape;864;p45"/>
          <p:cNvSpPr txBox="1">
            <a:spLocks noGrp="1"/>
          </p:cNvSpPr>
          <p:nvPr>
            <p:ph type="subTitle" idx="1"/>
          </p:nvPr>
        </p:nvSpPr>
        <p:spPr>
          <a:xfrm>
            <a:off x="993150" y="2435423"/>
            <a:ext cx="2336400" cy="7758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It’s the closest planet to the Sun and the smallest one in the Solar System</a:t>
            </a:r>
            <a:endParaRPr/>
          </a:p>
        </p:txBody>
      </p:sp>
      <p:sp>
        <p:nvSpPr>
          <p:cNvPr id="865" name="Google Shape;865;p45"/>
          <p:cNvSpPr txBox="1">
            <a:spLocks noGrp="1"/>
          </p:cNvSpPr>
          <p:nvPr>
            <p:ph type="title" idx="3"/>
          </p:nvPr>
        </p:nvSpPr>
        <p:spPr>
          <a:xfrm>
            <a:off x="3540362" y="2152473"/>
            <a:ext cx="2336400" cy="32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Venus</a:t>
            </a:r>
            <a:endParaRPr/>
          </a:p>
        </p:txBody>
      </p:sp>
      <p:sp>
        <p:nvSpPr>
          <p:cNvPr id="866" name="Google Shape;866;p45"/>
          <p:cNvSpPr txBox="1">
            <a:spLocks noGrp="1"/>
          </p:cNvSpPr>
          <p:nvPr>
            <p:ph type="subTitle" idx="4"/>
          </p:nvPr>
        </p:nvSpPr>
        <p:spPr>
          <a:xfrm>
            <a:off x="3540362" y="2435423"/>
            <a:ext cx="2336400" cy="7758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Venus has a beautiful name and is the second planet from the Sun</a:t>
            </a:r>
            <a:endParaRPr/>
          </a:p>
        </p:txBody>
      </p:sp>
      <p:sp>
        <p:nvSpPr>
          <p:cNvPr id="867" name="Google Shape;867;p45"/>
          <p:cNvSpPr txBox="1">
            <a:spLocks noGrp="1"/>
          </p:cNvSpPr>
          <p:nvPr>
            <p:ph type="title" idx="5"/>
          </p:nvPr>
        </p:nvSpPr>
        <p:spPr>
          <a:xfrm>
            <a:off x="6087600" y="2152473"/>
            <a:ext cx="2336400" cy="32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Mars</a:t>
            </a:r>
            <a:endParaRPr/>
          </a:p>
        </p:txBody>
      </p:sp>
      <p:sp>
        <p:nvSpPr>
          <p:cNvPr id="868" name="Google Shape;868;p45"/>
          <p:cNvSpPr txBox="1">
            <a:spLocks noGrp="1"/>
          </p:cNvSpPr>
          <p:nvPr>
            <p:ph type="subTitle" idx="6"/>
          </p:nvPr>
        </p:nvSpPr>
        <p:spPr>
          <a:xfrm>
            <a:off x="6087600" y="2435423"/>
            <a:ext cx="2336400" cy="7758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Despite being red, Mars is actually a cold place. It’s full of iron oxide dust</a:t>
            </a:r>
            <a:endParaRPr/>
          </a:p>
        </p:txBody>
      </p:sp>
      <p:grpSp>
        <p:nvGrpSpPr>
          <p:cNvPr id="869" name="Google Shape;869;p45"/>
          <p:cNvGrpSpPr/>
          <p:nvPr/>
        </p:nvGrpSpPr>
        <p:grpSpPr>
          <a:xfrm>
            <a:off x="7152516" y="1649852"/>
            <a:ext cx="206592" cy="375985"/>
            <a:chOff x="805102" y="1539654"/>
            <a:chExt cx="206592" cy="375985"/>
          </a:xfrm>
        </p:grpSpPr>
        <p:sp>
          <p:nvSpPr>
            <p:cNvPr id="870" name="Google Shape;870;p45"/>
            <p:cNvSpPr/>
            <p:nvPr/>
          </p:nvSpPr>
          <p:spPr>
            <a:xfrm>
              <a:off x="811485" y="1545772"/>
              <a:ext cx="194129" cy="285437"/>
            </a:xfrm>
            <a:custGeom>
              <a:avLst/>
              <a:gdLst/>
              <a:ahLst/>
              <a:cxnLst/>
              <a:rect l="l" t="t" r="r" b="b"/>
              <a:pathLst>
                <a:path w="5109" h="7512" extrusionOk="0">
                  <a:moveTo>
                    <a:pt x="2554" y="320"/>
                  </a:moveTo>
                  <a:cubicBezTo>
                    <a:pt x="3787" y="320"/>
                    <a:pt x="4789" y="1322"/>
                    <a:pt x="4789" y="2555"/>
                  </a:cubicBezTo>
                  <a:cubicBezTo>
                    <a:pt x="4789" y="3788"/>
                    <a:pt x="3787" y="4791"/>
                    <a:pt x="2554" y="4791"/>
                  </a:cubicBezTo>
                  <a:cubicBezTo>
                    <a:pt x="1321" y="4791"/>
                    <a:pt x="319" y="3788"/>
                    <a:pt x="319" y="2555"/>
                  </a:cubicBezTo>
                  <a:cubicBezTo>
                    <a:pt x="319" y="1321"/>
                    <a:pt x="1322" y="320"/>
                    <a:pt x="2554" y="320"/>
                  </a:cubicBezTo>
                  <a:close/>
                  <a:moveTo>
                    <a:pt x="2554" y="0"/>
                  </a:moveTo>
                  <a:cubicBezTo>
                    <a:pt x="1147" y="0"/>
                    <a:pt x="0" y="1147"/>
                    <a:pt x="0" y="2555"/>
                  </a:cubicBezTo>
                  <a:cubicBezTo>
                    <a:pt x="0" y="3910"/>
                    <a:pt x="1060" y="5018"/>
                    <a:pt x="2388" y="5102"/>
                  </a:cubicBezTo>
                  <a:lnTo>
                    <a:pt x="2388" y="7511"/>
                  </a:lnTo>
                  <a:lnTo>
                    <a:pt x="2716" y="7511"/>
                  </a:lnTo>
                  <a:lnTo>
                    <a:pt x="2716" y="5102"/>
                  </a:lnTo>
                  <a:cubicBezTo>
                    <a:pt x="4047" y="5019"/>
                    <a:pt x="5109" y="3910"/>
                    <a:pt x="5109" y="2555"/>
                  </a:cubicBezTo>
                  <a:cubicBezTo>
                    <a:pt x="5109" y="1146"/>
                    <a:pt x="3962" y="0"/>
                    <a:pt x="25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45"/>
            <p:cNvSpPr/>
            <p:nvPr/>
          </p:nvSpPr>
          <p:spPr>
            <a:xfrm>
              <a:off x="877943" y="1818746"/>
              <a:ext cx="66838" cy="91118"/>
            </a:xfrm>
            <a:custGeom>
              <a:avLst/>
              <a:gdLst/>
              <a:ahLst/>
              <a:cxnLst/>
              <a:rect l="l" t="t" r="r" b="b"/>
              <a:pathLst>
                <a:path w="1759" h="2398" extrusionOk="0">
                  <a:moveTo>
                    <a:pt x="803" y="0"/>
                  </a:moveTo>
                  <a:lnTo>
                    <a:pt x="483" y="638"/>
                  </a:lnTo>
                  <a:lnTo>
                    <a:pt x="160" y="638"/>
                  </a:lnTo>
                  <a:cubicBezTo>
                    <a:pt x="72" y="638"/>
                    <a:pt x="0" y="709"/>
                    <a:pt x="0" y="796"/>
                  </a:cubicBezTo>
                  <a:lnTo>
                    <a:pt x="0" y="1140"/>
                  </a:lnTo>
                  <a:lnTo>
                    <a:pt x="639" y="1140"/>
                  </a:lnTo>
                  <a:lnTo>
                    <a:pt x="639" y="2397"/>
                  </a:lnTo>
                  <a:lnTo>
                    <a:pt x="962" y="2397"/>
                  </a:lnTo>
                  <a:cubicBezTo>
                    <a:pt x="1050" y="2397"/>
                    <a:pt x="1120" y="2326"/>
                    <a:pt x="1120" y="2237"/>
                  </a:cubicBezTo>
                  <a:lnTo>
                    <a:pt x="1120" y="1275"/>
                  </a:lnTo>
                  <a:lnTo>
                    <a:pt x="1599" y="1275"/>
                  </a:lnTo>
                  <a:cubicBezTo>
                    <a:pt x="1687" y="1275"/>
                    <a:pt x="1759" y="1204"/>
                    <a:pt x="1759" y="1116"/>
                  </a:cubicBezTo>
                  <a:lnTo>
                    <a:pt x="1759" y="796"/>
                  </a:lnTo>
                  <a:cubicBezTo>
                    <a:pt x="1759" y="709"/>
                    <a:pt x="1687" y="638"/>
                    <a:pt x="1599" y="638"/>
                  </a:cubicBezTo>
                  <a:lnTo>
                    <a:pt x="1120" y="638"/>
                  </a:lnTo>
                  <a:lnTo>
                    <a:pt x="1120" y="159"/>
                  </a:lnTo>
                  <a:cubicBezTo>
                    <a:pt x="1120" y="71"/>
                    <a:pt x="1050" y="0"/>
                    <a:pt x="9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45"/>
            <p:cNvSpPr/>
            <p:nvPr/>
          </p:nvSpPr>
          <p:spPr>
            <a:xfrm>
              <a:off x="895916" y="1539654"/>
              <a:ext cx="25116" cy="24356"/>
            </a:xfrm>
            <a:custGeom>
              <a:avLst/>
              <a:gdLst/>
              <a:ahLst/>
              <a:cxnLst/>
              <a:rect l="l" t="t" r="r" b="b"/>
              <a:pathLst>
                <a:path w="661" h="641" extrusionOk="0">
                  <a:moveTo>
                    <a:pt x="330" y="1"/>
                  </a:moveTo>
                  <a:cubicBezTo>
                    <a:pt x="163" y="1"/>
                    <a:pt x="22" y="131"/>
                    <a:pt x="11" y="301"/>
                  </a:cubicBezTo>
                  <a:cubicBezTo>
                    <a:pt x="1" y="477"/>
                    <a:pt x="134" y="628"/>
                    <a:pt x="311" y="640"/>
                  </a:cubicBezTo>
                  <a:cubicBezTo>
                    <a:pt x="317" y="640"/>
                    <a:pt x="324" y="640"/>
                    <a:pt x="330" y="640"/>
                  </a:cubicBezTo>
                  <a:cubicBezTo>
                    <a:pt x="497" y="640"/>
                    <a:pt x="638" y="509"/>
                    <a:pt x="650" y="340"/>
                  </a:cubicBezTo>
                  <a:cubicBezTo>
                    <a:pt x="660" y="164"/>
                    <a:pt x="525" y="12"/>
                    <a:pt x="350" y="1"/>
                  </a:cubicBezTo>
                  <a:cubicBezTo>
                    <a:pt x="343" y="1"/>
                    <a:pt x="337" y="1"/>
                    <a:pt x="3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45"/>
            <p:cNvSpPr/>
            <p:nvPr/>
          </p:nvSpPr>
          <p:spPr>
            <a:xfrm>
              <a:off x="895878" y="1721700"/>
              <a:ext cx="25268" cy="24318"/>
            </a:xfrm>
            <a:custGeom>
              <a:avLst/>
              <a:gdLst/>
              <a:ahLst/>
              <a:cxnLst/>
              <a:rect l="l" t="t" r="r" b="b"/>
              <a:pathLst>
                <a:path w="665" h="640" extrusionOk="0">
                  <a:moveTo>
                    <a:pt x="333" y="1"/>
                  </a:moveTo>
                  <a:cubicBezTo>
                    <a:pt x="167" y="1"/>
                    <a:pt x="26" y="128"/>
                    <a:pt x="13" y="296"/>
                  </a:cubicBezTo>
                  <a:cubicBezTo>
                    <a:pt x="1" y="473"/>
                    <a:pt x="132" y="625"/>
                    <a:pt x="308" y="639"/>
                  </a:cubicBezTo>
                  <a:cubicBezTo>
                    <a:pt x="315" y="639"/>
                    <a:pt x="323" y="640"/>
                    <a:pt x="331" y="640"/>
                  </a:cubicBezTo>
                  <a:cubicBezTo>
                    <a:pt x="498" y="640"/>
                    <a:pt x="638" y="512"/>
                    <a:pt x="651" y="344"/>
                  </a:cubicBezTo>
                  <a:cubicBezTo>
                    <a:pt x="664" y="168"/>
                    <a:pt x="532" y="15"/>
                    <a:pt x="356" y="1"/>
                  </a:cubicBezTo>
                  <a:cubicBezTo>
                    <a:pt x="348" y="1"/>
                    <a:pt x="340" y="1"/>
                    <a:pt x="3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45"/>
            <p:cNvSpPr/>
            <p:nvPr/>
          </p:nvSpPr>
          <p:spPr>
            <a:xfrm>
              <a:off x="987414" y="1630696"/>
              <a:ext cx="24280" cy="24280"/>
            </a:xfrm>
            <a:custGeom>
              <a:avLst/>
              <a:gdLst/>
              <a:ahLst/>
              <a:cxnLst/>
              <a:rect l="l" t="t" r="r" b="b"/>
              <a:pathLst>
                <a:path w="639" h="639" extrusionOk="0">
                  <a:moveTo>
                    <a:pt x="320" y="0"/>
                  </a:moveTo>
                  <a:cubicBezTo>
                    <a:pt x="143" y="0"/>
                    <a:pt x="0" y="143"/>
                    <a:pt x="0" y="320"/>
                  </a:cubicBezTo>
                  <a:cubicBezTo>
                    <a:pt x="0" y="496"/>
                    <a:pt x="143" y="639"/>
                    <a:pt x="320" y="639"/>
                  </a:cubicBezTo>
                  <a:cubicBezTo>
                    <a:pt x="497" y="639"/>
                    <a:pt x="639" y="496"/>
                    <a:pt x="639" y="320"/>
                  </a:cubicBezTo>
                  <a:cubicBezTo>
                    <a:pt x="639" y="143"/>
                    <a:pt x="497" y="0"/>
                    <a:pt x="3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45"/>
            <p:cNvSpPr/>
            <p:nvPr/>
          </p:nvSpPr>
          <p:spPr>
            <a:xfrm>
              <a:off x="805102" y="1630734"/>
              <a:ext cx="24812" cy="24280"/>
            </a:xfrm>
            <a:custGeom>
              <a:avLst/>
              <a:gdLst/>
              <a:ahLst/>
              <a:cxnLst/>
              <a:rect l="l" t="t" r="r" b="b"/>
              <a:pathLst>
                <a:path w="653" h="639" extrusionOk="0">
                  <a:moveTo>
                    <a:pt x="328" y="0"/>
                  </a:moveTo>
                  <a:cubicBezTo>
                    <a:pt x="323" y="0"/>
                    <a:pt x="319" y="0"/>
                    <a:pt x="314" y="0"/>
                  </a:cubicBezTo>
                  <a:cubicBezTo>
                    <a:pt x="139" y="7"/>
                    <a:pt x="1" y="155"/>
                    <a:pt x="7" y="331"/>
                  </a:cubicBezTo>
                  <a:cubicBezTo>
                    <a:pt x="14" y="503"/>
                    <a:pt x="156" y="639"/>
                    <a:pt x="327" y="639"/>
                  </a:cubicBezTo>
                  <a:cubicBezTo>
                    <a:pt x="331" y="639"/>
                    <a:pt x="335" y="639"/>
                    <a:pt x="338" y="639"/>
                  </a:cubicBezTo>
                  <a:cubicBezTo>
                    <a:pt x="515" y="631"/>
                    <a:pt x="653" y="483"/>
                    <a:pt x="646" y="307"/>
                  </a:cubicBezTo>
                  <a:cubicBezTo>
                    <a:pt x="639" y="135"/>
                    <a:pt x="498" y="0"/>
                    <a:pt x="3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45"/>
            <p:cNvSpPr/>
            <p:nvPr/>
          </p:nvSpPr>
          <p:spPr>
            <a:xfrm>
              <a:off x="960740" y="1566328"/>
              <a:ext cx="24318" cy="24318"/>
            </a:xfrm>
            <a:custGeom>
              <a:avLst/>
              <a:gdLst/>
              <a:ahLst/>
              <a:cxnLst/>
              <a:rect l="l" t="t" r="r" b="b"/>
              <a:pathLst>
                <a:path w="640" h="640" extrusionOk="0">
                  <a:moveTo>
                    <a:pt x="319" y="1"/>
                  </a:moveTo>
                  <a:cubicBezTo>
                    <a:pt x="143" y="1"/>
                    <a:pt x="1" y="144"/>
                    <a:pt x="1" y="321"/>
                  </a:cubicBezTo>
                  <a:cubicBezTo>
                    <a:pt x="1" y="496"/>
                    <a:pt x="143" y="639"/>
                    <a:pt x="319" y="639"/>
                  </a:cubicBezTo>
                  <a:cubicBezTo>
                    <a:pt x="496" y="639"/>
                    <a:pt x="639" y="496"/>
                    <a:pt x="639" y="321"/>
                  </a:cubicBezTo>
                  <a:cubicBezTo>
                    <a:pt x="639" y="144"/>
                    <a:pt x="496" y="1"/>
                    <a:pt x="3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45"/>
            <p:cNvSpPr/>
            <p:nvPr/>
          </p:nvSpPr>
          <p:spPr>
            <a:xfrm>
              <a:off x="831966" y="1695064"/>
              <a:ext cx="24356" cy="24318"/>
            </a:xfrm>
            <a:custGeom>
              <a:avLst/>
              <a:gdLst/>
              <a:ahLst/>
              <a:cxnLst/>
              <a:rect l="l" t="t" r="r" b="b"/>
              <a:pathLst>
                <a:path w="641" h="640" extrusionOk="0">
                  <a:moveTo>
                    <a:pt x="320" y="1"/>
                  </a:moveTo>
                  <a:cubicBezTo>
                    <a:pt x="144" y="1"/>
                    <a:pt x="1" y="144"/>
                    <a:pt x="1" y="321"/>
                  </a:cubicBezTo>
                  <a:cubicBezTo>
                    <a:pt x="1" y="497"/>
                    <a:pt x="144" y="639"/>
                    <a:pt x="320" y="639"/>
                  </a:cubicBezTo>
                  <a:cubicBezTo>
                    <a:pt x="497" y="639"/>
                    <a:pt x="640" y="497"/>
                    <a:pt x="640" y="321"/>
                  </a:cubicBezTo>
                  <a:cubicBezTo>
                    <a:pt x="640" y="144"/>
                    <a:pt x="497" y="1"/>
                    <a:pt x="3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45"/>
            <p:cNvSpPr/>
            <p:nvPr/>
          </p:nvSpPr>
          <p:spPr>
            <a:xfrm>
              <a:off x="960740" y="1695064"/>
              <a:ext cx="24318" cy="24318"/>
            </a:xfrm>
            <a:custGeom>
              <a:avLst/>
              <a:gdLst/>
              <a:ahLst/>
              <a:cxnLst/>
              <a:rect l="l" t="t" r="r" b="b"/>
              <a:pathLst>
                <a:path w="640" h="640" extrusionOk="0">
                  <a:moveTo>
                    <a:pt x="319" y="1"/>
                  </a:moveTo>
                  <a:cubicBezTo>
                    <a:pt x="143" y="1"/>
                    <a:pt x="1" y="144"/>
                    <a:pt x="1" y="321"/>
                  </a:cubicBezTo>
                  <a:cubicBezTo>
                    <a:pt x="1" y="497"/>
                    <a:pt x="143" y="639"/>
                    <a:pt x="319" y="639"/>
                  </a:cubicBezTo>
                  <a:cubicBezTo>
                    <a:pt x="496" y="639"/>
                    <a:pt x="639" y="497"/>
                    <a:pt x="639" y="321"/>
                  </a:cubicBezTo>
                  <a:cubicBezTo>
                    <a:pt x="639" y="144"/>
                    <a:pt x="496" y="1"/>
                    <a:pt x="3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45"/>
            <p:cNvSpPr/>
            <p:nvPr/>
          </p:nvSpPr>
          <p:spPr>
            <a:xfrm>
              <a:off x="831966" y="1566328"/>
              <a:ext cx="24356" cy="24318"/>
            </a:xfrm>
            <a:custGeom>
              <a:avLst/>
              <a:gdLst/>
              <a:ahLst/>
              <a:cxnLst/>
              <a:rect l="l" t="t" r="r" b="b"/>
              <a:pathLst>
                <a:path w="641" h="640" extrusionOk="0">
                  <a:moveTo>
                    <a:pt x="320" y="1"/>
                  </a:moveTo>
                  <a:cubicBezTo>
                    <a:pt x="144" y="1"/>
                    <a:pt x="1" y="144"/>
                    <a:pt x="1" y="321"/>
                  </a:cubicBezTo>
                  <a:cubicBezTo>
                    <a:pt x="1" y="496"/>
                    <a:pt x="144" y="639"/>
                    <a:pt x="320" y="639"/>
                  </a:cubicBezTo>
                  <a:cubicBezTo>
                    <a:pt x="497" y="639"/>
                    <a:pt x="640" y="496"/>
                    <a:pt x="640" y="321"/>
                  </a:cubicBezTo>
                  <a:cubicBezTo>
                    <a:pt x="640" y="144"/>
                    <a:pt x="497" y="1"/>
                    <a:pt x="3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45"/>
            <p:cNvSpPr/>
            <p:nvPr/>
          </p:nvSpPr>
          <p:spPr>
            <a:xfrm>
              <a:off x="872053" y="1842950"/>
              <a:ext cx="48447" cy="72689"/>
            </a:xfrm>
            <a:custGeom>
              <a:avLst/>
              <a:gdLst/>
              <a:ahLst/>
              <a:cxnLst/>
              <a:rect l="l" t="t" r="r" b="b"/>
              <a:pathLst>
                <a:path w="1275" h="1913" extrusionOk="0">
                  <a:moveTo>
                    <a:pt x="159" y="1"/>
                  </a:moveTo>
                  <a:cubicBezTo>
                    <a:pt x="71" y="1"/>
                    <a:pt x="1" y="72"/>
                    <a:pt x="1" y="159"/>
                  </a:cubicBezTo>
                  <a:lnTo>
                    <a:pt x="1" y="478"/>
                  </a:lnTo>
                  <a:cubicBezTo>
                    <a:pt x="1" y="566"/>
                    <a:pt x="71" y="637"/>
                    <a:pt x="159" y="637"/>
                  </a:cubicBezTo>
                  <a:lnTo>
                    <a:pt x="638" y="637"/>
                  </a:lnTo>
                  <a:lnTo>
                    <a:pt x="638" y="1753"/>
                  </a:lnTo>
                  <a:cubicBezTo>
                    <a:pt x="638" y="1841"/>
                    <a:pt x="710" y="1913"/>
                    <a:pt x="797" y="1913"/>
                  </a:cubicBezTo>
                  <a:lnTo>
                    <a:pt x="1116" y="1913"/>
                  </a:lnTo>
                  <a:cubicBezTo>
                    <a:pt x="1204" y="1913"/>
                    <a:pt x="1274" y="1841"/>
                    <a:pt x="1274" y="1753"/>
                  </a:cubicBezTo>
                  <a:lnTo>
                    <a:pt x="1274" y="1594"/>
                  </a:lnTo>
                  <a:cubicBezTo>
                    <a:pt x="1274" y="1594"/>
                    <a:pt x="1273" y="1594"/>
                    <a:pt x="1272" y="1594"/>
                  </a:cubicBezTo>
                  <a:cubicBezTo>
                    <a:pt x="1093" y="1594"/>
                    <a:pt x="947" y="1452"/>
                    <a:pt x="947" y="1276"/>
                  </a:cubicBezTo>
                  <a:lnTo>
                    <a:pt x="947" y="640"/>
                  </a:lnTo>
                  <a:cubicBezTo>
                    <a:pt x="947" y="462"/>
                    <a:pt x="802" y="322"/>
                    <a:pt x="625" y="320"/>
                  </a:cubicBezTo>
                  <a:cubicBezTo>
                    <a:pt x="453" y="317"/>
                    <a:pt x="315" y="175"/>
                    <a:pt x="3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45"/>
            <p:cNvSpPr/>
            <p:nvPr/>
          </p:nvSpPr>
          <p:spPr>
            <a:xfrm>
              <a:off x="896296" y="1818784"/>
              <a:ext cx="12539" cy="24242"/>
            </a:xfrm>
            <a:custGeom>
              <a:avLst/>
              <a:gdLst/>
              <a:ahLst/>
              <a:cxnLst/>
              <a:rect l="l" t="t" r="r" b="b"/>
              <a:pathLst>
                <a:path w="330" h="638" extrusionOk="0">
                  <a:moveTo>
                    <a:pt x="159" y="0"/>
                  </a:moveTo>
                  <a:cubicBezTo>
                    <a:pt x="72" y="0"/>
                    <a:pt x="0" y="72"/>
                    <a:pt x="0" y="159"/>
                  </a:cubicBezTo>
                  <a:lnTo>
                    <a:pt x="0" y="638"/>
                  </a:lnTo>
                  <a:cubicBezTo>
                    <a:pt x="182" y="638"/>
                    <a:pt x="329" y="495"/>
                    <a:pt x="329" y="320"/>
                  </a:cubicBezTo>
                  <a:lnTo>
                    <a:pt x="32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2" name="Google Shape;882;p45"/>
          <p:cNvGrpSpPr/>
          <p:nvPr/>
        </p:nvGrpSpPr>
        <p:grpSpPr>
          <a:xfrm>
            <a:off x="1973110" y="1673677"/>
            <a:ext cx="376479" cy="328336"/>
            <a:chOff x="720253" y="2165283"/>
            <a:chExt cx="376479" cy="328336"/>
          </a:xfrm>
        </p:grpSpPr>
        <p:sp>
          <p:nvSpPr>
            <p:cNvPr id="883" name="Google Shape;883;p45"/>
            <p:cNvSpPr/>
            <p:nvPr/>
          </p:nvSpPr>
          <p:spPr>
            <a:xfrm>
              <a:off x="728385" y="2226801"/>
              <a:ext cx="368158" cy="260169"/>
            </a:xfrm>
            <a:custGeom>
              <a:avLst/>
              <a:gdLst/>
              <a:ahLst/>
              <a:cxnLst/>
              <a:rect l="l" t="t" r="r" b="b"/>
              <a:pathLst>
                <a:path w="9689" h="6847" extrusionOk="0">
                  <a:moveTo>
                    <a:pt x="320" y="0"/>
                  </a:moveTo>
                  <a:cubicBezTo>
                    <a:pt x="143" y="0"/>
                    <a:pt x="0" y="143"/>
                    <a:pt x="0" y="320"/>
                  </a:cubicBezTo>
                  <a:lnTo>
                    <a:pt x="0" y="6527"/>
                  </a:lnTo>
                  <a:cubicBezTo>
                    <a:pt x="0" y="6702"/>
                    <a:pt x="143" y="6846"/>
                    <a:pt x="320" y="6846"/>
                  </a:cubicBezTo>
                  <a:lnTo>
                    <a:pt x="9369" y="6846"/>
                  </a:lnTo>
                  <a:lnTo>
                    <a:pt x="9689" y="6706"/>
                  </a:lnTo>
                  <a:lnTo>
                    <a:pt x="9689" y="320"/>
                  </a:lnTo>
                  <a:cubicBezTo>
                    <a:pt x="9689" y="143"/>
                    <a:pt x="9546" y="0"/>
                    <a:pt x="93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45"/>
            <p:cNvSpPr/>
            <p:nvPr/>
          </p:nvSpPr>
          <p:spPr>
            <a:xfrm>
              <a:off x="720253" y="2226687"/>
              <a:ext cx="376479" cy="266932"/>
            </a:xfrm>
            <a:custGeom>
              <a:avLst/>
              <a:gdLst/>
              <a:ahLst/>
              <a:cxnLst/>
              <a:rect l="l" t="t" r="r" b="b"/>
              <a:pathLst>
                <a:path w="9908" h="7025" extrusionOk="0">
                  <a:moveTo>
                    <a:pt x="330" y="0"/>
                  </a:moveTo>
                  <a:cubicBezTo>
                    <a:pt x="150" y="0"/>
                    <a:pt x="6" y="144"/>
                    <a:pt x="1" y="320"/>
                  </a:cubicBezTo>
                  <a:lnTo>
                    <a:pt x="1" y="6709"/>
                  </a:lnTo>
                  <a:cubicBezTo>
                    <a:pt x="6" y="6882"/>
                    <a:pt x="146" y="7024"/>
                    <a:pt x="318" y="7024"/>
                  </a:cubicBezTo>
                  <a:cubicBezTo>
                    <a:pt x="321" y="7024"/>
                    <a:pt x="323" y="7024"/>
                    <a:pt x="326" y="7024"/>
                  </a:cubicBezTo>
                  <a:lnTo>
                    <a:pt x="9588" y="7024"/>
                  </a:lnTo>
                  <a:cubicBezTo>
                    <a:pt x="9591" y="7024"/>
                    <a:pt x="9593" y="7024"/>
                    <a:pt x="9596" y="7024"/>
                  </a:cubicBezTo>
                  <a:cubicBezTo>
                    <a:pt x="9769" y="7024"/>
                    <a:pt x="9908" y="6882"/>
                    <a:pt x="9908" y="6695"/>
                  </a:cubicBezTo>
                  <a:lnTo>
                    <a:pt x="965" y="6695"/>
                  </a:lnTo>
                  <a:cubicBezTo>
                    <a:pt x="957" y="6695"/>
                    <a:pt x="949" y="6695"/>
                    <a:pt x="941" y="6695"/>
                  </a:cubicBezTo>
                  <a:cubicBezTo>
                    <a:pt x="600" y="6695"/>
                    <a:pt x="326" y="6415"/>
                    <a:pt x="330" y="6069"/>
                  </a:cubicBezTo>
                  <a:lnTo>
                    <a:pt x="33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45"/>
            <p:cNvSpPr/>
            <p:nvPr/>
          </p:nvSpPr>
          <p:spPr>
            <a:xfrm>
              <a:off x="723255" y="2190057"/>
              <a:ext cx="373287" cy="48561"/>
            </a:xfrm>
            <a:custGeom>
              <a:avLst/>
              <a:gdLst/>
              <a:ahLst/>
              <a:cxnLst/>
              <a:rect l="l" t="t" r="r" b="b"/>
              <a:pathLst>
                <a:path w="9824" h="1278" extrusionOk="0">
                  <a:moveTo>
                    <a:pt x="251" y="1"/>
                  </a:moveTo>
                  <a:lnTo>
                    <a:pt x="1" y="432"/>
                  </a:lnTo>
                  <a:lnTo>
                    <a:pt x="251" y="1277"/>
                  </a:lnTo>
                  <a:lnTo>
                    <a:pt x="9824" y="1277"/>
                  </a:lnTo>
                  <a:lnTo>
                    <a:pt x="9824" y="320"/>
                  </a:lnTo>
                  <a:cubicBezTo>
                    <a:pt x="9824" y="144"/>
                    <a:pt x="9681" y="1"/>
                    <a:pt x="950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45"/>
            <p:cNvSpPr/>
            <p:nvPr/>
          </p:nvSpPr>
          <p:spPr>
            <a:xfrm>
              <a:off x="750385" y="2165739"/>
              <a:ext cx="18429" cy="40733"/>
            </a:xfrm>
            <a:custGeom>
              <a:avLst/>
              <a:gdLst/>
              <a:ahLst/>
              <a:cxnLst/>
              <a:rect l="l" t="t" r="r" b="b"/>
              <a:pathLst>
                <a:path w="485" h="1072" extrusionOk="0">
                  <a:moveTo>
                    <a:pt x="162" y="0"/>
                  </a:moveTo>
                  <a:lnTo>
                    <a:pt x="1" y="324"/>
                  </a:lnTo>
                  <a:lnTo>
                    <a:pt x="1" y="1072"/>
                  </a:lnTo>
                  <a:lnTo>
                    <a:pt x="485" y="972"/>
                  </a:lnTo>
                  <a:lnTo>
                    <a:pt x="485" y="325"/>
                  </a:lnTo>
                  <a:cubicBezTo>
                    <a:pt x="485" y="146"/>
                    <a:pt x="341" y="0"/>
                    <a:pt x="16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45"/>
            <p:cNvSpPr/>
            <p:nvPr/>
          </p:nvSpPr>
          <p:spPr>
            <a:xfrm>
              <a:off x="720253" y="2190019"/>
              <a:ext cx="12577" cy="48599"/>
            </a:xfrm>
            <a:custGeom>
              <a:avLst/>
              <a:gdLst/>
              <a:ahLst/>
              <a:cxnLst/>
              <a:rect l="l" t="t" r="r" b="b"/>
              <a:pathLst>
                <a:path w="331" h="1279" extrusionOk="0">
                  <a:moveTo>
                    <a:pt x="330" y="1"/>
                  </a:moveTo>
                  <a:cubicBezTo>
                    <a:pt x="148" y="1"/>
                    <a:pt x="1" y="144"/>
                    <a:pt x="1" y="320"/>
                  </a:cubicBezTo>
                  <a:lnTo>
                    <a:pt x="1" y="1278"/>
                  </a:lnTo>
                  <a:lnTo>
                    <a:pt x="330" y="1278"/>
                  </a:lnTo>
                  <a:lnTo>
                    <a:pt x="330" y="1"/>
                  </a:lnTo>
                  <a:close/>
                </a:path>
              </a:pathLst>
            </a:custGeom>
            <a:solidFill>
              <a:srgbClr val="FFBF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45"/>
            <p:cNvSpPr/>
            <p:nvPr/>
          </p:nvSpPr>
          <p:spPr>
            <a:xfrm>
              <a:off x="744572" y="2165283"/>
              <a:ext cx="25002" cy="49967"/>
            </a:xfrm>
            <a:custGeom>
              <a:avLst/>
              <a:gdLst/>
              <a:ahLst/>
              <a:cxnLst/>
              <a:rect l="l" t="t" r="r" b="b"/>
              <a:pathLst>
                <a:path w="658" h="1315" extrusionOk="0">
                  <a:moveTo>
                    <a:pt x="328" y="0"/>
                  </a:moveTo>
                  <a:cubicBezTo>
                    <a:pt x="148" y="0"/>
                    <a:pt x="0" y="148"/>
                    <a:pt x="0" y="330"/>
                  </a:cubicBezTo>
                  <a:lnTo>
                    <a:pt x="0" y="988"/>
                  </a:lnTo>
                  <a:cubicBezTo>
                    <a:pt x="0" y="1119"/>
                    <a:pt x="100" y="1261"/>
                    <a:pt x="223" y="1298"/>
                  </a:cubicBezTo>
                  <a:cubicBezTo>
                    <a:pt x="259" y="1309"/>
                    <a:pt x="294" y="1315"/>
                    <a:pt x="328" y="1315"/>
                  </a:cubicBezTo>
                  <a:cubicBezTo>
                    <a:pt x="510" y="1315"/>
                    <a:pt x="658" y="1167"/>
                    <a:pt x="658" y="985"/>
                  </a:cubicBezTo>
                  <a:lnTo>
                    <a:pt x="658" y="985"/>
                  </a:lnTo>
                  <a:cubicBezTo>
                    <a:pt x="656" y="985"/>
                    <a:pt x="654" y="985"/>
                    <a:pt x="652" y="985"/>
                  </a:cubicBezTo>
                  <a:cubicBezTo>
                    <a:pt x="473" y="985"/>
                    <a:pt x="328" y="839"/>
                    <a:pt x="328" y="658"/>
                  </a:cubicBezTo>
                  <a:lnTo>
                    <a:pt x="32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45"/>
            <p:cNvSpPr/>
            <p:nvPr/>
          </p:nvSpPr>
          <p:spPr>
            <a:xfrm>
              <a:off x="1053909" y="2165739"/>
              <a:ext cx="18429" cy="40733"/>
            </a:xfrm>
            <a:custGeom>
              <a:avLst/>
              <a:gdLst/>
              <a:ahLst/>
              <a:cxnLst/>
              <a:rect l="l" t="t" r="r" b="b"/>
              <a:pathLst>
                <a:path w="485" h="1072" extrusionOk="0">
                  <a:moveTo>
                    <a:pt x="160" y="0"/>
                  </a:moveTo>
                  <a:lnTo>
                    <a:pt x="0" y="324"/>
                  </a:lnTo>
                  <a:lnTo>
                    <a:pt x="0" y="1072"/>
                  </a:lnTo>
                  <a:lnTo>
                    <a:pt x="484" y="972"/>
                  </a:lnTo>
                  <a:lnTo>
                    <a:pt x="484" y="325"/>
                  </a:lnTo>
                  <a:cubicBezTo>
                    <a:pt x="484" y="146"/>
                    <a:pt x="338" y="0"/>
                    <a:pt x="1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45"/>
            <p:cNvSpPr/>
            <p:nvPr/>
          </p:nvSpPr>
          <p:spPr>
            <a:xfrm>
              <a:off x="1047982" y="2165283"/>
              <a:ext cx="25040" cy="49967"/>
            </a:xfrm>
            <a:custGeom>
              <a:avLst/>
              <a:gdLst/>
              <a:ahLst/>
              <a:cxnLst/>
              <a:rect l="l" t="t" r="r" b="b"/>
              <a:pathLst>
                <a:path w="659" h="1315" extrusionOk="0">
                  <a:moveTo>
                    <a:pt x="330" y="0"/>
                  </a:moveTo>
                  <a:cubicBezTo>
                    <a:pt x="148" y="0"/>
                    <a:pt x="1" y="148"/>
                    <a:pt x="1" y="330"/>
                  </a:cubicBezTo>
                  <a:lnTo>
                    <a:pt x="1" y="988"/>
                  </a:lnTo>
                  <a:cubicBezTo>
                    <a:pt x="1" y="1119"/>
                    <a:pt x="101" y="1261"/>
                    <a:pt x="225" y="1298"/>
                  </a:cubicBezTo>
                  <a:cubicBezTo>
                    <a:pt x="260" y="1309"/>
                    <a:pt x="296" y="1315"/>
                    <a:pt x="329" y="1315"/>
                  </a:cubicBezTo>
                  <a:cubicBezTo>
                    <a:pt x="511" y="1315"/>
                    <a:pt x="658" y="1167"/>
                    <a:pt x="658" y="985"/>
                  </a:cubicBezTo>
                  <a:lnTo>
                    <a:pt x="658" y="985"/>
                  </a:lnTo>
                  <a:cubicBezTo>
                    <a:pt x="656" y="985"/>
                    <a:pt x="654" y="985"/>
                    <a:pt x="652" y="985"/>
                  </a:cubicBezTo>
                  <a:cubicBezTo>
                    <a:pt x="474" y="985"/>
                    <a:pt x="330" y="839"/>
                    <a:pt x="330" y="658"/>
                  </a:cubicBezTo>
                  <a:lnTo>
                    <a:pt x="33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45"/>
            <p:cNvSpPr/>
            <p:nvPr/>
          </p:nvSpPr>
          <p:spPr>
            <a:xfrm>
              <a:off x="819655" y="2298578"/>
              <a:ext cx="158184" cy="154422"/>
            </a:xfrm>
            <a:custGeom>
              <a:avLst/>
              <a:gdLst/>
              <a:ahLst/>
              <a:cxnLst/>
              <a:rect l="l" t="t" r="r" b="b"/>
              <a:pathLst>
                <a:path w="4163" h="4064" extrusionOk="0">
                  <a:moveTo>
                    <a:pt x="921" y="0"/>
                  </a:moveTo>
                  <a:cubicBezTo>
                    <a:pt x="276" y="482"/>
                    <a:pt x="1" y="1140"/>
                    <a:pt x="88" y="2025"/>
                  </a:cubicBezTo>
                  <a:cubicBezTo>
                    <a:pt x="201" y="3143"/>
                    <a:pt x="954" y="3938"/>
                    <a:pt x="2071" y="4050"/>
                  </a:cubicBezTo>
                  <a:cubicBezTo>
                    <a:pt x="2165" y="4059"/>
                    <a:pt x="2257" y="4064"/>
                    <a:pt x="2347" y="4064"/>
                  </a:cubicBezTo>
                  <a:cubicBezTo>
                    <a:pt x="3107" y="4064"/>
                    <a:pt x="3733" y="3735"/>
                    <a:pt x="4163" y="3160"/>
                  </a:cubicBezTo>
                  <a:lnTo>
                    <a:pt x="3972" y="3064"/>
                  </a:lnTo>
                  <a:cubicBezTo>
                    <a:pt x="3783" y="3113"/>
                    <a:pt x="3585" y="3139"/>
                    <a:pt x="3380" y="3139"/>
                  </a:cubicBezTo>
                  <a:cubicBezTo>
                    <a:pt x="3252" y="3139"/>
                    <a:pt x="3121" y="3128"/>
                    <a:pt x="2989" y="3107"/>
                  </a:cubicBezTo>
                  <a:cubicBezTo>
                    <a:pt x="1984" y="2945"/>
                    <a:pt x="1177" y="2140"/>
                    <a:pt x="1016" y="1134"/>
                  </a:cubicBezTo>
                  <a:cubicBezTo>
                    <a:pt x="960" y="790"/>
                    <a:pt x="980" y="458"/>
                    <a:pt x="1059" y="151"/>
                  </a:cubicBezTo>
                  <a:lnTo>
                    <a:pt x="92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45"/>
            <p:cNvSpPr/>
            <p:nvPr/>
          </p:nvSpPr>
          <p:spPr>
            <a:xfrm>
              <a:off x="908037" y="2293601"/>
              <a:ext cx="37466" cy="36098"/>
            </a:xfrm>
            <a:custGeom>
              <a:avLst/>
              <a:gdLst/>
              <a:ahLst/>
              <a:cxnLst/>
              <a:rect l="l" t="t" r="r" b="b"/>
              <a:pathLst>
                <a:path w="986" h="950" extrusionOk="0">
                  <a:moveTo>
                    <a:pt x="494" y="1"/>
                  </a:moveTo>
                  <a:cubicBezTo>
                    <a:pt x="455" y="1"/>
                    <a:pt x="417" y="19"/>
                    <a:pt x="397" y="57"/>
                  </a:cubicBezTo>
                  <a:cubicBezTo>
                    <a:pt x="323" y="192"/>
                    <a:pt x="212" y="304"/>
                    <a:pt x="75" y="378"/>
                  </a:cubicBezTo>
                  <a:cubicBezTo>
                    <a:pt x="0" y="419"/>
                    <a:pt x="0" y="531"/>
                    <a:pt x="75" y="572"/>
                  </a:cubicBezTo>
                  <a:cubicBezTo>
                    <a:pt x="211" y="646"/>
                    <a:pt x="322" y="757"/>
                    <a:pt x="397" y="894"/>
                  </a:cubicBezTo>
                  <a:cubicBezTo>
                    <a:pt x="417" y="931"/>
                    <a:pt x="455" y="950"/>
                    <a:pt x="494" y="950"/>
                  </a:cubicBezTo>
                  <a:cubicBezTo>
                    <a:pt x="532" y="950"/>
                    <a:pt x="570" y="931"/>
                    <a:pt x="590" y="894"/>
                  </a:cubicBezTo>
                  <a:cubicBezTo>
                    <a:pt x="664" y="758"/>
                    <a:pt x="775" y="647"/>
                    <a:pt x="912" y="572"/>
                  </a:cubicBezTo>
                  <a:cubicBezTo>
                    <a:pt x="986" y="531"/>
                    <a:pt x="986" y="419"/>
                    <a:pt x="912" y="378"/>
                  </a:cubicBezTo>
                  <a:cubicBezTo>
                    <a:pt x="778" y="305"/>
                    <a:pt x="665" y="193"/>
                    <a:pt x="590" y="57"/>
                  </a:cubicBezTo>
                  <a:cubicBezTo>
                    <a:pt x="570" y="19"/>
                    <a:pt x="532" y="1"/>
                    <a:pt x="4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45"/>
            <p:cNvSpPr/>
            <p:nvPr/>
          </p:nvSpPr>
          <p:spPr>
            <a:xfrm>
              <a:off x="978218" y="2339274"/>
              <a:ext cx="30778" cy="29714"/>
            </a:xfrm>
            <a:custGeom>
              <a:avLst/>
              <a:gdLst/>
              <a:ahLst/>
              <a:cxnLst/>
              <a:rect l="l" t="t" r="r" b="b"/>
              <a:pathLst>
                <a:path w="810" h="782" extrusionOk="0">
                  <a:moveTo>
                    <a:pt x="404" y="0"/>
                  </a:moveTo>
                  <a:cubicBezTo>
                    <a:pt x="377" y="0"/>
                    <a:pt x="349" y="14"/>
                    <a:pt x="336" y="42"/>
                  </a:cubicBezTo>
                  <a:cubicBezTo>
                    <a:pt x="274" y="163"/>
                    <a:pt x="177" y="260"/>
                    <a:pt x="56" y="322"/>
                  </a:cubicBezTo>
                  <a:cubicBezTo>
                    <a:pt x="0" y="350"/>
                    <a:pt x="0" y="432"/>
                    <a:pt x="56" y="460"/>
                  </a:cubicBezTo>
                  <a:cubicBezTo>
                    <a:pt x="177" y="522"/>
                    <a:pt x="274" y="618"/>
                    <a:pt x="336" y="739"/>
                  </a:cubicBezTo>
                  <a:cubicBezTo>
                    <a:pt x="350" y="767"/>
                    <a:pt x="378" y="781"/>
                    <a:pt x="405" y="781"/>
                  </a:cubicBezTo>
                  <a:cubicBezTo>
                    <a:pt x="433" y="781"/>
                    <a:pt x="460" y="767"/>
                    <a:pt x="474" y="739"/>
                  </a:cubicBezTo>
                  <a:cubicBezTo>
                    <a:pt x="536" y="618"/>
                    <a:pt x="632" y="522"/>
                    <a:pt x="753" y="460"/>
                  </a:cubicBezTo>
                  <a:cubicBezTo>
                    <a:pt x="809" y="432"/>
                    <a:pt x="809" y="350"/>
                    <a:pt x="753" y="322"/>
                  </a:cubicBezTo>
                  <a:cubicBezTo>
                    <a:pt x="632" y="260"/>
                    <a:pt x="536" y="163"/>
                    <a:pt x="474" y="42"/>
                  </a:cubicBezTo>
                  <a:cubicBezTo>
                    <a:pt x="459" y="14"/>
                    <a:pt x="432" y="0"/>
                    <a:pt x="4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45"/>
            <p:cNvSpPr/>
            <p:nvPr/>
          </p:nvSpPr>
          <p:spPr>
            <a:xfrm>
              <a:off x="814715" y="2292461"/>
              <a:ext cx="169203" cy="164871"/>
            </a:xfrm>
            <a:custGeom>
              <a:avLst/>
              <a:gdLst/>
              <a:ahLst/>
              <a:cxnLst/>
              <a:rect l="l" t="t" r="r" b="b"/>
              <a:pathLst>
                <a:path w="4453" h="4339" extrusionOk="0">
                  <a:moveTo>
                    <a:pt x="1112" y="0"/>
                  </a:moveTo>
                  <a:cubicBezTo>
                    <a:pt x="1088" y="0"/>
                    <a:pt x="1062" y="8"/>
                    <a:pt x="1038" y="26"/>
                  </a:cubicBezTo>
                  <a:cubicBezTo>
                    <a:pt x="395" y="507"/>
                    <a:pt x="0" y="1306"/>
                    <a:pt x="90" y="2190"/>
                  </a:cubicBezTo>
                  <a:cubicBezTo>
                    <a:pt x="201" y="3307"/>
                    <a:pt x="1109" y="4215"/>
                    <a:pt x="2226" y="4326"/>
                  </a:cubicBezTo>
                  <a:cubicBezTo>
                    <a:pt x="2309" y="4335"/>
                    <a:pt x="2391" y="4339"/>
                    <a:pt x="2472" y="4339"/>
                  </a:cubicBezTo>
                  <a:cubicBezTo>
                    <a:pt x="3257" y="4339"/>
                    <a:pt x="3953" y="3961"/>
                    <a:pt x="4391" y="3378"/>
                  </a:cubicBezTo>
                  <a:cubicBezTo>
                    <a:pt x="4453" y="3291"/>
                    <a:pt x="4384" y="3176"/>
                    <a:pt x="4287" y="3176"/>
                  </a:cubicBezTo>
                  <a:cubicBezTo>
                    <a:pt x="4274" y="3176"/>
                    <a:pt x="4260" y="3178"/>
                    <a:pt x="4246" y="3183"/>
                  </a:cubicBezTo>
                  <a:cubicBezTo>
                    <a:pt x="4199" y="3199"/>
                    <a:pt x="4151" y="3212"/>
                    <a:pt x="4102" y="3225"/>
                  </a:cubicBezTo>
                  <a:cubicBezTo>
                    <a:pt x="3723" y="3707"/>
                    <a:pt x="3134" y="4018"/>
                    <a:pt x="2472" y="4018"/>
                  </a:cubicBezTo>
                  <a:cubicBezTo>
                    <a:pt x="1326" y="4018"/>
                    <a:pt x="396" y="3090"/>
                    <a:pt x="396" y="1943"/>
                  </a:cubicBezTo>
                  <a:cubicBezTo>
                    <a:pt x="396" y="1280"/>
                    <a:pt x="706" y="692"/>
                    <a:pt x="1190" y="313"/>
                  </a:cubicBezTo>
                  <a:cubicBezTo>
                    <a:pt x="1204" y="264"/>
                    <a:pt x="1216" y="215"/>
                    <a:pt x="1232" y="168"/>
                  </a:cubicBezTo>
                  <a:cubicBezTo>
                    <a:pt x="1261" y="79"/>
                    <a:pt x="1191" y="0"/>
                    <a:pt x="11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5" name="Google Shape;895;p45"/>
          <p:cNvGrpSpPr/>
          <p:nvPr/>
        </p:nvGrpSpPr>
        <p:grpSpPr>
          <a:xfrm>
            <a:off x="4519993" y="1756378"/>
            <a:ext cx="377163" cy="162933"/>
            <a:chOff x="719949" y="2849694"/>
            <a:chExt cx="377163" cy="162933"/>
          </a:xfrm>
        </p:grpSpPr>
        <p:sp>
          <p:nvSpPr>
            <p:cNvPr id="896" name="Google Shape;896;p45"/>
            <p:cNvSpPr/>
            <p:nvPr/>
          </p:nvSpPr>
          <p:spPr>
            <a:xfrm>
              <a:off x="744154" y="2851632"/>
              <a:ext cx="334872" cy="155144"/>
            </a:xfrm>
            <a:custGeom>
              <a:avLst/>
              <a:gdLst/>
              <a:ahLst/>
              <a:cxnLst/>
              <a:rect l="l" t="t" r="r" b="b"/>
              <a:pathLst>
                <a:path w="8813" h="4083" extrusionOk="0">
                  <a:moveTo>
                    <a:pt x="4728" y="0"/>
                  </a:moveTo>
                  <a:lnTo>
                    <a:pt x="4305" y="74"/>
                  </a:lnTo>
                  <a:lnTo>
                    <a:pt x="2461" y="1786"/>
                  </a:lnTo>
                  <a:cubicBezTo>
                    <a:pt x="2368" y="1873"/>
                    <a:pt x="2258" y="1933"/>
                    <a:pt x="2137" y="1965"/>
                  </a:cubicBezTo>
                  <a:lnTo>
                    <a:pt x="852" y="2316"/>
                  </a:lnTo>
                  <a:cubicBezTo>
                    <a:pt x="706" y="2356"/>
                    <a:pt x="589" y="2464"/>
                    <a:pt x="537" y="2606"/>
                  </a:cubicBezTo>
                  <a:lnTo>
                    <a:pt x="1" y="4082"/>
                  </a:lnTo>
                  <a:lnTo>
                    <a:pt x="8813" y="4082"/>
                  </a:lnTo>
                  <a:lnTo>
                    <a:pt x="7660" y="913"/>
                  </a:lnTo>
                  <a:cubicBezTo>
                    <a:pt x="7607" y="766"/>
                    <a:pt x="7483" y="658"/>
                    <a:pt x="7332" y="621"/>
                  </a:cubicBezTo>
                  <a:lnTo>
                    <a:pt x="472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45"/>
            <p:cNvSpPr/>
            <p:nvPr/>
          </p:nvSpPr>
          <p:spPr>
            <a:xfrm>
              <a:off x="738036" y="2849694"/>
              <a:ext cx="185770" cy="157082"/>
            </a:xfrm>
            <a:custGeom>
              <a:avLst/>
              <a:gdLst/>
              <a:ahLst/>
              <a:cxnLst/>
              <a:rect l="l" t="t" r="r" b="b"/>
              <a:pathLst>
                <a:path w="4889" h="4134" extrusionOk="0">
                  <a:moveTo>
                    <a:pt x="4622" y="0"/>
                  </a:moveTo>
                  <a:cubicBezTo>
                    <a:pt x="4506" y="0"/>
                    <a:pt x="4392" y="43"/>
                    <a:pt x="4306" y="125"/>
                  </a:cubicBezTo>
                  <a:lnTo>
                    <a:pt x="2461" y="1837"/>
                  </a:lnTo>
                  <a:cubicBezTo>
                    <a:pt x="2369" y="1924"/>
                    <a:pt x="2259" y="1984"/>
                    <a:pt x="2137" y="2016"/>
                  </a:cubicBezTo>
                  <a:lnTo>
                    <a:pt x="852" y="2367"/>
                  </a:lnTo>
                  <a:cubicBezTo>
                    <a:pt x="706" y="2407"/>
                    <a:pt x="589" y="2515"/>
                    <a:pt x="537" y="2657"/>
                  </a:cubicBezTo>
                  <a:lnTo>
                    <a:pt x="1" y="4133"/>
                  </a:lnTo>
                  <a:lnTo>
                    <a:pt x="330" y="4133"/>
                  </a:lnTo>
                  <a:lnTo>
                    <a:pt x="829" y="2762"/>
                  </a:lnTo>
                  <a:cubicBezTo>
                    <a:pt x="845" y="2715"/>
                    <a:pt x="884" y="2679"/>
                    <a:pt x="934" y="2666"/>
                  </a:cubicBezTo>
                  <a:lnTo>
                    <a:pt x="2219" y="2315"/>
                  </a:lnTo>
                  <a:cubicBezTo>
                    <a:pt x="2387" y="2269"/>
                    <a:pt x="2543" y="2182"/>
                    <a:pt x="2669" y="2067"/>
                  </a:cubicBezTo>
                  <a:lnTo>
                    <a:pt x="4889" y="51"/>
                  </a:lnTo>
                  <a:lnTo>
                    <a:pt x="4729" y="12"/>
                  </a:lnTo>
                  <a:cubicBezTo>
                    <a:pt x="4693" y="4"/>
                    <a:pt x="4658" y="0"/>
                    <a:pt x="4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45"/>
            <p:cNvSpPr/>
            <p:nvPr/>
          </p:nvSpPr>
          <p:spPr>
            <a:xfrm>
              <a:off x="878931" y="2912656"/>
              <a:ext cx="82341" cy="94120"/>
            </a:xfrm>
            <a:custGeom>
              <a:avLst/>
              <a:gdLst/>
              <a:ahLst/>
              <a:cxnLst/>
              <a:rect l="l" t="t" r="r" b="b"/>
              <a:pathLst>
                <a:path w="2167" h="2477" extrusionOk="0">
                  <a:moveTo>
                    <a:pt x="1084" y="0"/>
                  </a:moveTo>
                  <a:cubicBezTo>
                    <a:pt x="485" y="0"/>
                    <a:pt x="1" y="485"/>
                    <a:pt x="1" y="1084"/>
                  </a:cubicBezTo>
                  <a:lnTo>
                    <a:pt x="1" y="2476"/>
                  </a:lnTo>
                  <a:lnTo>
                    <a:pt x="2166" y="2476"/>
                  </a:lnTo>
                  <a:lnTo>
                    <a:pt x="2166" y="1100"/>
                  </a:lnTo>
                  <a:cubicBezTo>
                    <a:pt x="2166" y="519"/>
                    <a:pt x="1714" y="28"/>
                    <a:pt x="1133" y="2"/>
                  </a:cubicBezTo>
                  <a:cubicBezTo>
                    <a:pt x="1117" y="1"/>
                    <a:pt x="1100" y="0"/>
                    <a:pt x="10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45"/>
            <p:cNvSpPr/>
            <p:nvPr/>
          </p:nvSpPr>
          <p:spPr>
            <a:xfrm>
              <a:off x="902451" y="2936176"/>
              <a:ext cx="35262" cy="70599"/>
            </a:xfrm>
            <a:custGeom>
              <a:avLst/>
              <a:gdLst/>
              <a:ahLst/>
              <a:cxnLst/>
              <a:rect l="l" t="t" r="r" b="b"/>
              <a:pathLst>
                <a:path w="928" h="1858" extrusionOk="0">
                  <a:moveTo>
                    <a:pt x="465" y="1"/>
                  </a:moveTo>
                  <a:cubicBezTo>
                    <a:pt x="454" y="1"/>
                    <a:pt x="442" y="1"/>
                    <a:pt x="430" y="2"/>
                  </a:cubicBezTo>
                  <a:cubicBezTo>
                    <a:pt x="194" y="19"/>
                    <a:pt x="0" y="237"/>
                    <a:pt x="0" y="474"/>
                  </a:cubicBezTo>
                  <a:lnTo>
                    <a:pt x="0" y="1857"/>
                  </a:lnTo>
                  <a:lnTo>
                    <a:pt x="928" y="1857"/>
                  </a:lnTo>
                  <a:lnTo>
                    <a:pt x="928" y="465"/>
                  </a:lnTo>
                  <a:cubicBezTo>
                    <a:pt x="928" y="208"/>
                    <a:pt x="721" y="1"/>
                    <a:pt x="4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45"/>
            <p:cNvSpPr/>
            <p:nvPr/>
          </p:nvSpPr>
          <p:spPr>
            <a:xfrm>
              <a:off x="914193" y="2947918"/>
              <a:ext cx="11741" cy="58820"/>
            </a:xfrm>
            <a:custGeom>
              <a:avLst/>
              <a:gdLst/>
              <a:ahLst/>
              <a:cxnLst/>
              <a:rect l="l" t="t" r="r" b="b"/>
              <a:pathLst>
                <a:path w="309" h="1548" extrusionOk="0">
                  <a:moveTo>
                    <a:pt x="156" y="0"/>
                  </a:moveTo>
                  <a:cubicBezTo>
                    <a:pt x="148" y="0"/>
                    <a:pt x="140" y="1"/>
                    <a:pt x="132" y="2"/>
                  </a:cubicBezTo>
                  <a:cubicBezTo>
                    <a:pt x="55" y="14"/>
                    <a:pt x="0" y="82"/>
                    <a:pt x="0" y="160"/>
                  </a:cubicBezTo>
                  <a:lnTo>
                    <a:pt x="0" y="1547"/>
                  </a:lnTo>
                  <a:lnTo>
                    <a:pt x="308" y="1547"/>
                  </a:lnTo>
                  <a:lnTo>
                    <a:pt x="308" y="155"/>
                  </a:lnTo>
                  <a:cubicBezTo>
                    <a:pt x="308" y="69"/>
                    <a:pt x="241" y="0"/>
                    <a:pt x="1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45"/>
            <p:cNvSpPr/>
            <p:nvPr/>
          </p:nvSpPr>
          <p:spPr>
            <a:xfrm>
              <a:off x="940867" y="2912656"/>
              <a:ext cx="91118" cy="91346"/>
            </a:xfrm>
            <a:custGeom>
              <a:avLst/>
              <a:gdLst/>
              <a:ahLst/>
              <a:cxnLst/>
              <a:rect l="l" t="t" r="r" b="b"/>
              <a:pathLst>
                <a:path w="2398" h="2404" extrusionOk="0">
                  <a:moveTo>
                    <a:pt x="1161" y="0"/>
                  </a:moveTo>
                  <a:cubicBezTo>
                    <a:pt x="918" y="0"/>
                    <a:pt x="692" y="70"/>
                    <a:pt x="500" y="191"/>
                  </a:cubicBezTo>
                  <a:cubicBezTo>
                    <a:pt x="153" y="411"/>
                    <a:pt x="1" y="798"/>
                    <a:pt x="1" y="1238"/>
                  </a:cubicBezTo>
                  <a:cubicBezTo>
                    <a:pt x="1" y="1922"/>
                    <a:pt x="477" y="2404"/>
                    <a:pt x="1161" y="2404"/>
                  </a:cubicBezTo>
                  <a:cubicBezTo>
                    <a:pt x="1602" y="2404"/>
                    <a:pt x="1989" y="2246"/>
                    <a:pt x="2208" y="1899"/>
                  </a:cubicBezTo>
                  <a:cubicBezTo>
                    <a:pt x="2327" y="1705"/>
                    <a:pt x="2398" y="1479"/>
                    <a:pt x="2398" y="1237"/>
                  </a:cubicBezTo>
                  <a:cubicBezTo>
                    <a:pt x="2398" y="554"/>
                    <a:pt x="1845" y="0"/>
                    <a:pt x="11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45"/>
            <p:cNvSpPr/>
            <p:nvPr/>
          </p:nvSpPr>
          <p:spPr>
            <a:xfrm>
              <a:off x="937865" y="2919875"/>
              <a:ext cx="86862" cy="86900"/>
            </a:xfrm>
            <a:custGeom>
              <a:avLst/>
              <a:gdLst/>
              <a:ahLst/>
              <a:cxnLst/>
              <a:rect l="l" t="t" r="r" b="b"/>
              <a:pathLst>
                <a:path w="2286" h="2287" extrusionOk="0">
                  <a:moveTo>
                    <a:pt x="578" y="1"/>
                  </a:moveTo>
                  <a:lnTo>
                    <a:pt x="578" y="1"/>
                  </a:lnTo>
                  <a:cubicBezTo>
                    <a:pt x="231" y="221"/>
                    <a:pt x="1" y="608"/>
                    <a:pt x="1" y="1050"/>
                  </a:cubicBezTo>
                  <a:cubicBezTo>
                    <a:pt x="1" y="1733"/>
                    <a:pt x="555" y="2286"/>
                    <a:pt x="1239" y="2286"/>
                  </a:cubicBezTo>
                  <a:cubicBezTo>
                    <a:pt x="1679" y="2286"/>
                    <a:pt x="2067" y="2056"/>
                    <a:pt x="2286" y="1709"/>
                  </a:cubicBezTo>
                  <a:lnTo>
                    <a:pt x="2286" y="1709"/>
                  </a:lnTo>
                  <a:cubicBezTo>
                    <a:pt x="2094" y="1829"/>
                    <a:pt x="1868" y="1898"/>
                    <a:pt x="1625" y="1898"/>
                  </a:cubicBezTo>
                  <a:cubicBezTo>
                    <a:pt x="941" y="1898"/>
                    <a:pt x="388" y="1345"/>
                    <a:pt x="388" y="661"/>
                  </a:cubicBezTo>
                  <a:cubicBezTo>
                    <a:pt x="388" y="418"/>
                    <a:pt x="459" y="192"/>
                    <a:pt x="5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45"/>
            <p:cNvSpPr/>
            <p:nvPr/>
          </p:nvSpPr>
          <p:spPr>
            <a:xfrm>
              <a:off x="719949" y="3000810"/>
              <a:ext cx="377163" cy="11817"/>
            </a:xfrm>
            <a:custGeom>
              <a:avLst/>
              <a:gdLst/>
              <a:ahLst/>
              <a:cxnLst/>
              <a:rect l="l" t="t" r="r" b="b"/>
              <a:pathLst>
                <a:path w="9926" h="311" extrusionOk="0">
                  <a:moveTo>
                    <a:pt x="166" y="1"/>
                  </a:moveTo>
                  <a:cubicBezTo>
                    <a:pt x="74" y="1"/>
                    <a:pt x="0" y="83"/>
                    <a:pt x="13" y="179"/>
                  </a:cubicBezTo>
                  <a:cubicBezTo>
                    <a:pt x="24" y="254"/>
                    <a:pt x="93" y="310"/>
                    <a:pt x="171" y="310"/>
                  </a:cubicBezTo>
                  <a:lnTo>
                    <a:pt x="9758" y="310"/>
                  </a:lnTo>
                  <a:cubicBezTo>
                    <a:pt x="9852" y="310"/>
                    <a:pt x="9925" y="229"/>
                    <a:pt x="9911" y="132"/>
                  </a:cubicBezTo>
                  <a:cubicBezTo>
                    <a:pt x="9900" y="57"/>
                    <a:pt x="9831" y="1"/>
                    <a:pt x="97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7" name="Imagen 46"/>
          <p:cNvPicPr>
            <a:picLocks noChangeAspect="1"/>
          </p:cNvPicPr>
          <p:nvPr/>
        </p:nvPicPr>
        <p:blipFill>
          <a:blip r:embed="rId3"/>
          <a:stretch>
            <a:fillRect/>
          </a:stretch>
        </p:blipFill>
        <p:spPr>
          <a:xfrm>
            <a:off x="8086500" y="3307226"/>
            <a:ext cx="1057500" cy="1833750"/>
          </a:xfrm>
          <a:prstGeom prst="rect">
            <a:avLst/>
          </a:prstGeom>
        </p:spPr>
      </p:pic>
      <p:pic>
        <p:nvPicPr>
          <p:cNvPr id="48" name="Imagen 47"/>
          <p:cNvPicPr>
            <a:picLocks noChangeAspect="1"/>
          </p:cNvPicPr>
          <p:nvPr/>
        </p:nvPicPr>
        <p:blipFill>
          <a:blip r:embed="rId4"/>
          <a:stretch>
            <a:fillRect/>
          </a:stretch>
        </p:blipFill>
        <p:spPr>
          <a:xfrm>
            <a:off x="0" y="3314433"/>
            <a:ext cx="1080000" cy="1833750"/>
          </a:xfrm>
          <a:prstGeom prst="rect">
            <a:avLst/>
          </a:prstGeom>
        </p:spPr>
      </p:pic>
      <p:sp>
        <p:nvSpPr>
          <p:cNvPr id="2" name="Rectángulo 1"/>
          <p:cNvSpPr/>
          <p:nvPr/>
        </p:nvSpPr>
        <p:spPr>
          <a:xfrm>
            <a:off x="121920" y="1236816"/>
            <a:ext cx="3035808" cy="12868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0" name="Rectángulo 49"/>
          <p:cNvSpPr/>
          <p:nvPr/>
        </p:nvSpPr>
        <p:spPr>
          <a:xfrm>
            <a:off x="3161071" y="1171422"/>
            <a:ext cx="3035808" cy="45719"/>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1" name="Rectángulo 50"/>
          <p:cNvSpPr/>
          <p:nvPr/>
        </p:nvSpPr>
        <p:spPr>
          <a:xfrm>
            <a:off x="6196879" y="1059596"/>
            <a:ext cx="2947121" cy="9070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3" name="Imagen 2"/>
          <p:cNvPicPr>
            <a:picLocks noChangeAspect="1"/>
          </p:cNvPicPr>
          <p:nvPr/>
        </p:nvPicPr>
        <p:blipFill>
          <a:blip r:embed="rId5"/>
          <a:stretch>
            <a:fillRect/>
          </a:stretch>
        </p:blipFill>
        <p:spPr>
          <a:xfrm>
            <a:off x="8289964" y="51827"/>
            <a:ext cx="732116" cy="100782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10"/>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2808363" y="3084084"/>
            <a:ext cx="3556303" cy="1865404"/>
          </a:xfrm>
          <a:prstGeom prst="rect">
            <a:avLst/>
          </a:prstGeom>
        </p:spPr>
      </p:pic>
      <p:sp>
        <p:nvSpPr>
          <p:cNvPr id="911" name="Google Shape;911;p46"/>
          <p:cNvSpPr txBox="1">
            <a:spLocks noGrp="1"/>
          </p:cNvSpPr>
          <p:nvPr>
            <p:ph type="subTitle" idx="1"/>
          </p:nvPr>
        </p:nvSpPr>
        <p:spPr>
          <a:xfrm>
            <a:off x="1782864" y="2226084"/>
            <a:ext cx="5596500" cy="858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You can give a brief description of the topic you want to talk about here. For example, if you want to talk about Mercury, you can say that it’s the smallest planet in the entire Solar System</a:t>
            </a:r>
            <a:endParaRPr/>
          </a:p>
        </p:txBody>
      </p:sp>
      <p:sp>
        <p:nvSpPr>
          <p:cNvPr id="912" name="Google Shape;912;p46"/>
          <p:cNvSpPr txBox="1">
            <a:spLocks noGrp="1"/>
          </p:cNvSpPr>
          <p:nvPr>
            <p:ph type="title"/>
          </p:nvPr>
        </p:nvSpPr>
        <p:spPr>
          <a:xfrm>
            <a:off x="2267964" y="1200384"/>
            <a:ext cx="4637100" cy="102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A536D6"/>
                </a:solidFill>
              </a:rPr>
              <a:t>Introduction</a:t>
            </a:r>
            <a:endParaRPr dirty="0">
              <a:solidFill>
                <a:srgbClr val="A536D6"/>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16"/>
        <p:cNvGrpSpPr/>
        <p:nvPr/>
      </p:nvGrpSpPr>
      <p:grpSpPr>
        <a:xfrm>
          <a:off x="0" y="0"/>
          <a:ext cx="0" cy="0"/>
          <a:chOff x="0" y="0"/>
          <a:chExt cx="0" cy="0"/>
        </a:xfrm>
      </p:grpSpPr>
      <p:sp>
        <p:nvSpPr>
          <p:cNvPr id="917" name="Google Shape;917;p47"/>
          <p:cNvSpPr txBox="1">
            <a:spLocks noGrp="1"/>
          </p:cNvSpPr>
          <p:nvPr>
            <p:ph type="title"/>
          </p:nvPr>
        </p:nvSpPr>
        <p:spPr>
          <a:xfrm rot="-667">
            <a:off x="1118175" y="3082737"/>
            <a:ext cx="3093900" cy="52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rgbClr val="A536D6"/>
                </a:solidFill>
              </a:rPr>
              <a:t>—Someone Famous</a:t>
            </a:r>
            <a:endParaRPr dirty="0">
              <a:solidFill>
                <a:srgbClr val="A536D6"/>
              </a:solidFill>
            </a:endParaRPr>
          </a:p>
        </p:txBody>
      </p:sp>
      <p:sp>
        <p:nvSpPr>
          <p:cNvPr id="918" name="Google Shape;918;p47"/>
          <p:cNvSpPr txBox="1">
            <a:spLocks noGrp="1"/>
          </p:cNvSpPr>
          <p:nvPr>
            <p:ph type="subTitle" idx="1"/>
          </p:nvPr>
        </p:nvSpPr>
        <p:spPr>
          <a:xfrm>
            <a:off x="1118175" y="1731238"/>
            <a:ext cx="4606500" cy="1351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“This is a quote, words full of wisdom that someone important said and can make the reader get inspired.”</a:t>
            </a:r>
            <a:endParaRPr/>
          </a:p>
        </p:txBody>
      </p:sp>
      <p:grpSp>
        <p:nvGrpSpPr>
          <p:cNvPr id="961" name="Google Shape;961;p47"/>
          <p:cNvGrpSpPr/>
          <p:nvPr/>
        </p:nvGrpSpPr>
        <p:grpSpPr>
          <a:xfrm>
            <a:off x="2276423" y="4181650"/>
            <a:ext cx="6867418" cy="962099"/>
            <a:chOff x="2613570" y="3958152"/>
            <a:chExt cx="6530447" cy="1209579"/>
          </a:xfrm>
          <a:solidFill>
            <a:schemeClr val="bg1">
              <a:lumMod val="65000"/>
            </a:schemeClr>
          </a:solidFill>
        </p:grpSpPr>
        <p:sp>
          <p:nvSpPr>
            <p:cNvPr id="962" name="Google Shape;962;p47"/>
            <p:cNvSpPr/>
            <p:nvPr/>
          </p:nvSpPr>
          <p:spPr>
            <a:xfrm>
              <a:off x="5430545" y="3958152"/>
              <a:ext cx="3713472" cy="1209579"/>
            </a:xfrm>
            <a:custGeom>
              <a:avLst/>
              <a:gdLst/>
              <a:ahLst/>
              <a:cxnLst/>
              <a:rect l="l" t="t" r="r" b="b"/>
              <a:pathLst>
                <a:path w="9600" h="5019" extrusionOk="0">
                  <a:moveTo>
                    <a:pt x="7250" y="0"/>
                  </a:moveTo>
                  <a:cubicBezTo>
                    <a:pt x="6963" y="0"/>
                    <a:pt x="6675" y="91"/>
                    <a:pt x="6430" y="273"/>
                  </a:cubicBezTo>
                  <a:lnTo>
                    <a:pt x="0" y="5018"/>
                  </a:lnTo>
                  <a:lnTo>
                    <a:pt x="9599" y="5018"/>
                  </a:lnTo>
                  <a:lnTo>
                    <a:pt x="9599" y="1405"/>
                  </a:lnTo>
                  <a:lnTo>
                    <a:pt x="8062" y="269"/>
                  </a:lnTo>
                  <a:cubicBezTo>
                    <a:pt x="7821" y="90"/>
                    <a:pt x="7536" y="0"/>
                    <a:pt x="725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47"/>
            <p:cNvSpPr/>
            <p:nvPr/>
          </p:nvSpPr>
          <p:spPr>
            <a:xfrm>
              <a:off x="2613570" y="4486898"/>
              <a:ext cx="3492463" cy="680825"/>
            </a:xfrm>
            <a:custGeom>
              <a:avLst/>
              <a:gdLst/>
              <a:ahLst/>
              <a:cxnLst/>
              <a:rect l="l" t="t" r="r" b="b"/>
              <a:pathLst>
                <a:path w="14492" h="2825" extrusionOk="0">
                  <a:moveTo>
                    <a:pt x="7245" y="0"/>
                  </a:moveTo>
                  <a:cubicBezTo>
                    <a:pt x="7070" y="0"/>
                    <a:pt x="6895" y="33"/>
                    <a:pt x="6731" y="100"/>
                  </a:cubicBezTo>
                  <a:lnTo>
                    <a:pt x="0" y="2824"/>
                  </a:lnTo>
                  <a:lnTo>
                    <a:pt x="14492" y="2824"/>
                  </a:lnTo>
                  <a:lnTo>
                    <a:pt x="7762" y="100"/>
                  </a:lnTo>
                  <a:cubicBezTo>
                    <a:pt x="7595" y="33"/>
                    <a:pt x="7420" y="0"/>
                    <a:pt x="724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47"/>
            <p:cNvSpPr/>
            <p:nvPr/>
          </p:nvSpPr>
          <p:spPr>
            <a:xfrm>
              <a:off x="4782983" y="4207083"/>
              <a:ext cx="2942091" cy="960646"/>
            </a:xfrm>
            <a:custGeom>
              <a:avLst/>
              <a:gdLst/>
              <a:ahLst/>
              <a:cxnLst/>
              <a:rect l="l" t="t" r="r" b="b"/>
              <a:pathLst>
                <a:path w="15747" h="3986" extrusionOk="0">
                  <a:moveTo>
                    <a:pt x="7871" y="0"/>
                  </a:moveTo>
                  <a:cubicBezTo>
                    <a:pt x="7650" y="0"/>
                    <a:pt x="7431" y="53"/>
                    <a:pt x="7232" y="158"/>
                  </a:cubicBezTo>
                  <a:lnTo>
                    <a:pt x="0" y="3985"/>
                  </a:lnTo>
                  <a:lnTo>
                    <a:pt x="15746" y="3985"/>
                  </a:lnTo>
                  <a:lnTo>
                    <a:pt x="8513" y="158"/>
                  </a:lnTo>
                  <a:cubicBezTo>
                    <a:pt x="8312" y="53"/>
                    <a:pt x="8091" y="0"/>
                    <a:pt x="78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Imagen 1"/>
          <p:cNvPicPr>
            <a:picLocks noChangeAspect="1"/>
          </p:cNvPicPr>
          <p:nvPr/>
        </p:nvPicPr>
        <p:blipFill>
          <a:blip r:embed="rId3"/>
          <a:stretch>
            <a:fillRect/>
          </a:stretch>
        </p:blipFill>
        <p:spPr>
          <a:xfrm>
            <a:off x="5282589" y="497949"/>
            <a:ext cx="3352500" cy="426375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68"/>
        <p:cNvGrpSpPr/>
        <p:nvPr/>
      </p:nvGrpSpPr>
      <p:grpSpPr>
        <a:xfrm>
          <a:off x="0" y="0"/>
          <a:ext cx="0" cy="0"/>
          <a:chOff x="0" y="0"/>
          <a:chExt cx="0" cy="0"/>
        </a:xfrm>
      </p:grpSpPr>
      <p:sp>
        <p:nvSpPr>
          <p:cNvPr id="969" name="Google Shape;969;p48"/>
          <p:cNvSpPr txBox="1">
            <a:spLocks noGrp="1"/>
          </p:cNvSpPr>
          <p:nvPr>
            <p:ph type="title"/>
          </p:nvPr>
        </p:nvSpPr>
        <p:spPr>
          <a:xfrm>
            <a:off x="720000" y="672775"/>
            <a:ext cx="7704000" cy="564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rgbClr val="A536D6"/>
                </a:solidFill>
              </a:rPr>
              <a:t>What to do during Holy Week</a:t>
            </a:r>
            <a:endParaRPr dirty="0">
              <a:solidFill>
                <a:srgbClr val="A536D6"/>
              </a:solidFill>
            </a:endParaRPr>
          </a:p>
        </p:txBody>
      </p:sp>
      <p:graphicFrame>
        <p:nvGraphicFramePr>
          <p:cNvPr id="970" name="Google Shape;970;p48"/>
          <p:cNvGraphicFramePr/>
          <p:nvPr/>
        </p:nvGraphicFramePr>
        <p:xfrm>
          <a:off x="4257050" y="1668700"/>
          <a:ext cx="3586800" cy="2482125"/>
        </p:xfrm>
        <a:graphic>
          <a:graphicData uri="http://schemas.openxmlformats.org/drawingml/2006/table">
            <a:tbl>
              <a:tblPr>
                <a:noFill/>
                <a:tableStyleId>{D26B3D5A-643D-4ECA-9C14-7A30D70C1268}</a:tableStyleId>
              </a:tblPr>
              <a:tblGrid>
                <a:gridCol w="2231550">
                  <a:extLst>
                    <a:ext uri="{9D8B030D-6E8A-4147-A177-3AD203B41FA5}">
                      <a16:colId xmlns:a16="http://schemas.microsoft.com/office/drawing/2014/main" val="20000"/>
                    </a:ext>
                  </a:extLst>
                </a:gridCol>
                <a:gridCol w="1355250">
                  <a:extLst>
                    <a:ext uri="{9D8B030D-6E8A-4147-A177-3AD203B41FA5}">
                      <a16:colId xmlns:a16="http://schemas.microsoft.com/office/drawing/2014/main" val="20001"/>
                    </a:ext>
                  </a:extLst>
                </a:gridCol>
              </a:tblGrid>
              <a:tr h="584025">
                <a:tc gridSpan="2">
                  <a:txBody>
                    <a:bodyPr/>
                    <a:lstStyle/>
                    <a:p>
                      <a:pPr marL="0" lvl="0" indent="0" algn="ctr" rtl="0">
                        <a:spcBef>
                          <a:spcPts val="0"/>
                        </a:spcBef>
                        <a:spcAft>
                          <a:spcPts val="0"/>
                        </a:spcAft>
                        <a:buNone/>
                      </a:pPr>
                      <a:r>
                        <a:rPr lang="en" sz="2000">
                          <a:solidFill>
                            <a:schemeClr val="lt1"/>
                          </a:solidFill>
                          <a:latin typeface="Oswald"/>
                          <a:ea typeface="Oswald"/>
                          <a:cs typeface="Oswald"/>
                          <a:sym typeface="Oswald"/>
                        </a:rPr>
                        <a:t>Check list</a:t>
                      </a:r>
                      <a:endParaRPr sz="2000">
                        <a:solidFill>
                          <a:schemeClr val="lt1"/>
                        </a:solidFill>
                        <a:latin typeface="Oswald"/>
                        <a:ea typeface="Oswald"/>
                        <a:cs typeface="Oswald"/>
                        <a:sym typeface="Oswald"/>
                      </a:endParaRPr>
                    </a:p>
                  </a:txBody>
                  <a:tcPr marL="91425" marR="91425" marT="91425" marB="91425" anchor="ctr">
                    <a:lnB w="9525" cap="flat" cmpd="sng">
                      <a:solidFill>
                        <a:schemeClr val="accent1"/>
                      </a:solidFill>
                      <a:prstDash val="solid"/>
                      <a:round/>
                      <a:headEnd type="none" w="sm" len="sm"/>
                      <a:tailEnd type="none" w="sm" len="sm"/>
                    </a:lnB>
                    <a:solidFill>
                      <a:schemeClr val="accent2"/>
                    </a:solidFill>
                  </a:tcPr>
                </a:tc>
                <a:tc hMerge="1">
                  <a:txBody>
                    <a:bodyPr/>
                    <a:lstStyle/>
                    <a:p>
                      <a:endParaRPr lang="es-PE"/>
                    </a:p>
                  </a:txBody>
                  <a:tcPr/>
                </a:tc>
                <a:extLst>
                  <a:ext uri="{0D108BD9-81ED-4DB2-BD59-A6C34878D82A}">
                    <a16:rowId xmlns:a16="http://schemas.microsoft.com/office/drawing/2014/main" val="10000"/>
                  </a:ext>
                </a:extLst>
              </a:tr>
              <a:tr h="474525">
                <a:tc>
                  <a:txBody>
                    <a:bodyPr/>
                    <a:lstStyle/>
                    <a:p>
                      <a:pPr marL="0" lvl="0" indent="0" algn="ctr" rtl="0">
                        <a:spcBef>
                          <a:spcPts val="0"/>
                        </a:spcBef>
                        <a:spcAft>
                          <a:spcPts val="0"/>
                        </a:spcAft>
                        <a:buNone/>
                      </a:pPr>
                      <a:r>
                        <a:rPr lang="en">
                          <a:latin typeface="Hind"/>
                          <a:ea typeface="Hind"/>
                          <a:cs typeface="Hind"/>
                          <a:sym typeface="Hind"/>
                        </a:rPr>
                        <a:t>Procession</a:t>
                      </a:r>
                      <a:endParaRPr>
                        <a:latin typeface="Hind"/>
                        <a:ea typeface="Hind"/>
                        <a:cs typeface="Hind"/>
                        <a:sym typeface="Hind"/>
                      </a:endParaRPr>
                    </a:p>
                  </a:txBody>
                  <a:tcPr marL="91425" marR="91425" marT="91425" marB="91425"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tcPr>
                </a:tc>
                <a:tc>
                  <a:txBody>
                    <a:bodyPr/>
                    <a:lstStyle/>
                    <a:p>
                      <a:pPr marL="0" lvl="0" indent="0" algn="ctr" rtl="0">
                        <a:spcBef>
                          <a:spcPts val="0"/>
                        </a:spcBef>
                        <a:spcAft>
                          <a:spcPts val="0"/>
                        </a:spcAft>
                        <a:buNone/>
                      </a:pPr>
                      <a:endParaRPr>
                        <a:latin typeface="Hind"/>
                        <a:ea typeface="Hind"/>
                        <a:cs typeface="Hind"/>
                        <a:sym typeface="Hind"/>
                      </a:endParaRPr>
                    </a:p>
                  </a:txBody>
                  <a:tcPr marL="91425" marR="91425" marT="91425" marB="91425"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tcPr>
                </a:tc>
                <a:extLst>
                  <a:ext uri="{0D108BD9-81ED-4DB2-BD59-A6C34878D82A}">
                    <a16:rowId xmlns:a16="http://schemas.microsoft.com/office/drawing/2014/main" val="10001"/>
                  </a:ext>
                </a:extLst>
              </a:tr>
              <a:tr h="474525">
                <a:tc>
                  <a:txBody>
                    <a:bodyPr/>
                    <a:lstStyle/>
                    <a:p>
                      <a:pPr marL="0" lvl="0" indent="0" algn="ctr" rtl="0">
                        <a:spcBef>
                          <a:spcPts val="0"/>
                        </a:spcBef>
                        <a:spcAft>
                          <a:spcPts val="0"/>
                        </a:spcAft>
                        <a:buNone/>
                      </a:pPr>
                      <a:r>
                        <a:rPr lang="en">
                          <a:latin typeface="Hind"/>
                          <a:ea typeface="Hind"/>
                          <a:cs typeface="Hind"/>
                          <a:sym typeface="Hind"/>
                        </a:rPr>
                        <a:t>Ash Wednesday</a:t>
                      </a:r>
                      <a:endParaRPr>
                        <a:latin typeface="Hind"/>
                        <a:ea typeface="Hind"/>
                        <a:cs typeface="Hind"/>
                        <a:sym typeface="Hind"/>
                      </a:endParaRPr>
                    </a:p>
                  </a:txBody>
                  <a:tcPr marL="91425" marR="91425" marT="91425" marB="91425"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tcPr>
                </a:tc>
                <a:tc>
                  <a:txBody>
                    <a:bodyPr/>
                    <a:lstStyle/>
                    <a:p>
                      <a:pPr marL="0" lvl="0" indent="0" algn="ctr" rtl="0">
                        <a:spcBef>
                          <a:spcPts val="0"/>
                        </a:spcBef>
                        <a:spcAft>
                          <a:spcPts val="0"/>
                        </a:spcAft>
                        <a:buNone/>
                      </a:pPr>
                      <a:endParaRPr>
                        <a:latin typeface="Hind"/>
                        <a:ea typeface="Hind"/>
                        <a:cs typeface="Hind"/>
                        <a:sym typeface="Hind"/>
                      </a:endParaRPr>
                    </a:p>
                  </a:txBody>
                  <a:tcPr marL="91425" marR="91425" marT="91425" marB="91425"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tcPr>
                </a:tc>
                <a:extLst>
                  <a:ext uri="{0D108BD9-81ED-4DB2-BD59-A6C34878D82A}">
                    <a16:rowId xmlns:a16="http://schemas.microsoft.com/office/drawing/2014/main" val="10002"/>
                  </a:ext>
                </a:extLst>
              </a:tr>
              <a:tr h="474525">
                <a:tc>
                  <a:txBody>
                    <a:bodyPr/>
                    <a:lstStyle/>
                    <a:p>
                      <a:pPr marL="0" lvl="0" indent="0" algn="ctr" rtl="0">
                        <a:spcBef>
                          <a:spcPts val="0"/>
                        </a:spcBef>
                        <a:spcAft>
                          <a:spcPts val="0"/>
                        </a:spcAft>
                        <a:buNone/>
                      </a:pPr>
                      <a:r>
                        <a:rPr lang="en">
                          <a:latin typeface="Hind"/>
                          <a:ea typeface="Hind"/>
                          <a:cs typeface="Hind"/>
                          <a:sym typeface="Hind"/>
                        </a:rPr>
                        <a:t>Get a Palaspas</a:t>
                      </a:r>
                      <a:endParaRPr>
                        <a:latin typeface="Hind"/>
                        <a:ea typeface="Hind"/>
                        <a:cs typeface="Hind"/>
                        <a:sym typeface="Hind"/>
                      </a:endParaRPr>
                    </a:p>
                  </a:txBody>
                  <a:tcPr marL="91425" marR="91425" marT="91425" marB="91425"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tcPr>
                </a:tc>
                <a:tc>
                  <a:txBody>
                    <a:bodyPr/>
                    <a:lstStyle/>
                    <a:p>
                      <a:pPr marL="0" lvl="0" indent="0" algn="ctr" rtl="0">
                        <a:spcBef>
                          <a:spcPts val="0"/>
                        </a:spcBef>
                        <a:spcAft>
                          <a:spcPts val="0"/>
                        </a:spcAft>
                        <a:buNone/>
                      </a:pPr>
                      <a:endParaRPr>
                        <a:latin typeface="Hind"/>
                        <a:ea typeface="Hind"/>
                        <a:cs typeface="Hind"/>
                        <a:sym typeface="Hind"/>
                      </a:endParaRPr>
                    </a:p>
                  </a:txBody>
                  <a:tcPr marL="91425" marR="91425" marT="91425" marB="91425"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tcPr>
                </a:tc>
                <a:extLst>
                  <a:ext uri="{0D108BD9-81ED-4DB2-BD59-A6C34878D82A}">
                    <a16:rowId xmlns:a16="http://schemas.microsoft.com/office/drawing/2014/main" val="10003"/>
                  </a:ext>
                </a:extLst>
              </a:tr>
              <a:tr h="474525">
                <a:tc>
                  <a:txBody>
                    <a:bodyPr/>
                    <a:lstStyle/>
                    <a:p>
                      <a:pPr marL="0" lvl="0" indent="0" algn="ctr" rtl="0">
                        <a:spcBef>
                          <a:spcPts val="0"/>
                        </a:spcBef>
                        <a:spcAft>
                          <a:spcPts val="0"/>
                        </a:spcAft>
                        <a:buNone/>
                      </a:pPr>
                      <a:r>
                        <a:rPr lang="en">
                          <a:latin typeface="Hind"/>
                          <a:ea typeface="Hind"/>
                          <a:cs typeface="Hind"/>
                          <a:sym typeface="Hind"/>
                        </a:rPr>
                        <a:t>Go to Mass</a:t>
                      </a:r>
                      <a:endParaRPr>
                        <a:latin typeface="Hind"/>
                        <a:ea typeface="Hind"/>
                        <a:cs typeface="Hind"/>
                        <a:sym typeface="Hind"/>
                      </a:endParaRPr>
                    </a:p>
                  </a:txBody>
                  <a:tcPr marL="91425" marR="91425" marT="91425" marB="91425"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tcPr>
                </a:tc>
                <a:tc>
                  <a:txBody>
                    <a:bodyPr/>
                    <a:lstStyle/>
                    <a:p>
                      <a:pPr marL="0" lvl="0" indent="0" algn="ctr" rtl="0">
                        <a:spcBef>
                          <a:spcPts val="0"/>
                        </a:spcBef>
                        <a:spcAft>
                          <a:spcPts val="0"/>
                        </a:spcAft>
                        <a:buNone/>
                      </a:pPr>
                      <a:endParaRPr>
                        <a:latin typeface="Hind"/>
                        <a:ea typeface="Hind"/>
                        <a:cs typeface="Hind"/>
                        <a:sym typeface="Hind"/>
                      </a:endParaRPr>
                    </a:p>
                  </a:txBody>
                  <a:tcPr marL="91425" marR="91425" marT="91425" marB="91425" anchor="ctr">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971" name="Google Shape;971;p48"/>
          <p:cNvSpPr/>
          <p:nvPr/>
        </p:nvSpPr>
        <p:spPr>
          <a:xfrm>
            <a:off x="6898450" y="2727251"/>
            <a:ext cx="461700" cy="461700"/>
          </a:xfrm>
          <a:prstGeom prst="mathMultiply">
            <a:avLst>
              <a:gd name="adj1" fmla="val 1565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48"/>
          <p:cNvSpPr/>
          <p:nvPr/>
        </p:nvSpPr>
        <p:spPr>
          <a:xfrm>
            <a:off x="6975400" y="3286125"/>
            <a:ext cx="307800" cy="307800"/>
          </a:xfrm>
          <a:prstGeom prst="donut">
            <a:avLst>
              <a:gd name="adj" fmla="val 2500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48"/>
          <p:cNvSpPr/>
          <p:nvPr/>
        </p:nvSpPr>
        <p:spPr>
          <a:xfrm>
            <a:off x="6975400" y="2322275"/>
            <a:ext cx="307800" cy="307800"/>
          </a:xfrm>
          <a:prstGeom prst="donut">
            <a:avLst>
              <a:gd name="adj" fmla="val 2500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48"/>
          <p:cNvSpPr/>
          <p:nvPr/>
        </p:nvSpPr>
        <p:spPr>
          <a:xfrm>
            <a:off x="6975400" y="3762375"/>
            <a:ext cx="307800" cy="307800"/>
          </a:xfrm>
          <a:prstGeom prst="donut">
            <a:avLst>
              <a:gd name="adj" fmla="val 2500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75" name="Google Shape;975;p48"/>
          <p:cNvGrpSpPr/>
          <p:nvPr/>
        </p:nvGrpSpPr>
        <p:grpSpPr>
          <a:xfrm>
            <a:off x="1761861" y="1337776"/>
            <a:ext cx="2267971" cy="3735945"/>
            <a:chOff x="10620468" y="1056855"/>
            <a:chExt cx="4168299" cy="6866283"/>
          </a:xfrm>
        </p:grpSpPr>
        <p:sp>
          <p:nvSpPr>
            <p:cNvPr id="976" name="Google Shape;976;p48"/>
            <p:cNvSpPr/>
            <p:nvPr/>
          </p:nvSpPr>
          <p:spPr>
            <a:xfrm>
              <a:off x="11263739" y="4185442"/>
              <a:ext cx="332168" cy="1651116"/>
            </a:xfrm>
            <a:custGeom>
              <a:avLst/>
              <a:gdLst/>
              <a:ahLst/>
              <a:cxnLst/>
              <a:rect l="l" t="t" r="r" b="b"/>
              <a:pathLst>
                <a:path w="2460" h="12228" extrusionOk="0">
                  <a:moveTo>
                    <a:pt x="230" y="1"/>
                  </a:moveTo>
                  <a:lnTo>
                    <a:pt x="0" y="12227"/>
                  </a:lnTo>
                  <a:lnTo>
                    <a:pt x="2460" y="12227"/>
                  </a:lnTo>
                  <a:lnTo>
                    <a:pt x="101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48"/>
            <p:cNvSpPr/>
            <p:nvPr/>
          </p:nvSpPr>
          <p:spPr>
            <a:xfrm>
              <a:off x="11280888" y="4180582"/>
              <a:ext cx="214829" cy="809895"/>
            </a:xfrm>
            <a:custGeom>
              <a:avLst/>
              <a:gdLst/>
              <a:ahLst/>
              <a:cxnLst/>
              <a:rect l="l" t="t" r="r" b="b"/>
              <a:pathLst>
                <a:path w="1591" h="5998" extrusionOk="0">
                  <a:moveTo>
                    <a:pt x="533" y="0"/>
                  </a:moveTo>
                  <a:lnTo>
                    <a:pt x="101" y="31"/>
                  </a:lnTo>
                  <a:lnTo>
                    <a:pt x="0" y="5389"/>
                  </a:lnTo>
                  <a:lnTo>
                    <a:pt x="1591" y="5997"/>
                  </a:lnTo>
                  <a:lnTo>
                    <a:pt x="1525" y="5053"/>
                  </a:lnTo>
                  <a:cubicBezTo>
                    <a:pt x="1525" y="5053"/>
                    <a:pt x="1466" y="4936"/>
                    <a:pt x="1031" y="3554"/>
                  </a:cubicBezTo>
                  <a:cubicBezTo>
                    <a:pt x="595" y="2173"/>
                    <a:pt x="533" y="0"/>
                    <a:pt x="533" y="0"/>
                  </a:cubicBezTo>
                  <a:close/>
                </a:path>
              </a:pathLst>
            </a:cu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48"/>
            <p:cNvSpPr/>
            <p:nvPr/>
          </p:nvSpPr>
          <p:spPr>
            <a:xfrm>
              <a:off x="11598337" y="1056855"/>
              <a:ext cx="320015" cy="6866283"/>
            </a:xfrm>
            <a:custGeom>
              <a:avLst/>
              <a:gdLst/>
              <a:ahLst/>
              <a:cxnLst/>
              <a:rect l="l" t="t" r="r" b="b"/>
              <a:pathLst>
                <a:path w="2370" h="50851" extrusionOk="0">
                  <a:moveTo>
                    <a:pt x="0" y="1"/>
                  </a:moveTo>
                  <a:lnTo>
                    <a:pt x="0" y="50850"/>
                  </a:lnTo>
                  <a:lnTo>
                    <a:pt x="2370" y="50850"/>
                  </a:lnTo>
                  <a:lnTo>
                    <a:pt x="18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48"/>
            <p:cNvSpPr/>
            <p:nvPr/>
          </p:nvSpPr>
          <p:spPr>
            <a:xfrm>
              <a:off x="10620468" y="2427790"/>
              <a:ext cx="2276294" cy="319745"/>
            </a:xfrm>
            <a:custGeom>
              <a:avLst/>
              <a:gdLst/>
              <a:ahLst/>
              <a:cxnLst/>
              <a:rect l="l" t="t" r="r" b="b"/>
              <a:pathLst>
                <a:path w="16858" h="2368" extrusionOk="0">
                  <a:moveTo>
                    <a:pt x="1" y="0"/>
                  </a:moveTo>
                  <a:lnTo>
                    <a:pt x="1" y="2368"/>
                  </a:lnTo>
                  <a:lnTo>
                    <a:pt x="16857" y="1808"/>
                  </a:lnTo>
                  <a:lnTo>
                    <a:pt x="1685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48"/>
            <p:cNvSpPr/>
            <p:nvPr/>
          </p:nvSpPr>
          <p:spPr>
            <a:xfrm>
              <a:off x="10811127" y="2427519"/>
              <a:ext cx="1822061" cy="1859734"/>
            </a:xfrm>
            <a:custGeom>
              <a:avLst/>
              <a:gdLst/>
              <a:ahLst/>
              <a:cxnLst/>
              <a:rect l="l" t="t" r="r" b="b"/>
              <a:pathLst>
                <a:path w="13494" h="13773" extrusionOk="0">
                  <a:moveTo>
                    <a:pt x="12426" y="0"/>
                  </a:moveTo>
                  <a:cubicBezTo>
                    <a:pt x="12426" y="0"/>
                    <a:pt x="10748" y="7906"/>
                    <a:pt x="6601" y="7906"/>
                  </a:cubicBezTo>
                  <a:cubicBezTo>
                    <a:pt x="6458" y="7906"/>
                    <a:pt x="6313" y="7897"/>
                    <a:pt x="6164" y="7877"/>
                  </a:cubicBezTo>
                  <a:cubicBezTo>
                    <a:pt x="1698" y="7295"/>
                    <a:pt x="581" y="2"/>
                    <a:pt x="581" y="2"/>
                  </a:cubicBezTo>
                  <a:lnTo>
                    <a:pt x="1" y="2"/>
                  </a:lnTo>
                  <a:cubicBezTo>
                    <a:pt x="1" y="2"/>
                    <a:pt x="1" y="13773"/>
                    <a:pt x="5944" y="13773"/>
                  </a:cubicBezTo>
                  <a:cubicBezTo>
                    <a:pt x="6186" y="13773"/>
                    <a:pt x="6437" y="13750"/>
                    <a:pt x="6699" y="13702"/>
                  </a:cubicBezTo>
                  <a:cubicBezTo>
                    <a:pt x="13398" y="12489"/>
                    <a:pt x="13494" y="0"/>
                    <a:pt x="134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48"/>
            <p:cNvSpPr/>
            <p:nvPr/>
          </p:nvSpPr>
          <p:spPr>
            <a:xfrm>
              <a:off x="12103070" y="2677455"/>
              <a:ext cx="2685697" cy="5024778"/>
            </a:xfrm>
            <a:custGeom>
              <a:avLst/>
              <a:gdLst/>
              <a:ahLst/>
              <a:cxnLst/>
              <a:rect l="l" t="t" r="r" b="b"/>
              <a:pathLst>
                <a:path w="19890" h="37213" extrusionOk="0">
                  <a:moveTo>
                    <a:pt x="3655" y="0"/>
                  </a:moveTo>
                  <a:lnTo>
                    <a:pt x="1" y="37213"/>
                  </a:lnTo>
                  <a:lnTo>
                    <a:pt x="19889" y="37213"/>
                  </a:lnTo>
                  <a:cubicBezTo>
                    <a:pt x="19411" y="36651"/>
                    <a:pt x="18760" y="36124"/>
                    <a:pt x="17917" y="35950"/>
                  </a:cubicBezTo>
                  <a:cubicBezTo>
                    <a:pt x="17559" y="35876"/>
                    <a:pt x="17248" y="35853"/>
                    <a:pt x="16969" y="35853"/>
                  </a:cubicBezTo>
                  <a:cubicBezTo>
                    <a:pt x="16493" y="35853"/>
                    <a:pt x="16111" y="35921"/>
                    <a:pt x="15753" y="35921"/>
                  </a:cubicBezTo>
                  <a:cubicBezTo>
                    <a:pt x="15141" y="35921"/>
                    <a:pt x="14598" y="35722"/>
                    <a:pt x="13767" y="34646"/>
                  </a:cubicBezTo>
                  <a:cubicBezTo>
                    <a:pt x="12166" y="32570"/>
                    <a:pt x="8728" y="34349"/>
                    <a:pt x="6295" y="32453"/>
                  </a:cubicBezTo>
                  <a:cubicBezTo>
                    <a:pt x="3864" y="30557"/>
                    <a:pt x="5064" y="0"/>
                    <a:pt x="50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48"/>
            <p:cNvSpPr/>
            <p:nvPr/>
          </p:nvSpPr>
          <p:spPr>
            <a:xfrm>
              <a:off x="10880666" y="2858122"/>
              <a:ext cx="1598996" cy="1242793"/>
            </a:xfrm>
            <a:custGeom>
              <a:avLst/>
              <a:gdLst/>
              <a:ahLst/>
              <a:cxnLst/>
              <a:rect l="l" t="t" r="r" b="b"/>
              <a:pathLst>
                <a:path w="11842" h="9204" extrusionOk="0">
                  <a:moveTo>
                    <a:pt x="60" y="0"/>
                  </a:moveTo>
                  <a:lnTo>
                    <a:pt x="0" y="17"/>
                  </a:lnTo>
                  <a:cubicBezTo>
                    <a:pt x="4" y="35"/>
                    <a:pt x="492" y="1657"/>
                    <a:pt x="1326" y="3393"/>
                  </a:cubicBezTo>
                  <a:cubicBezTo>
                    <a:pt x="2726" y="6299"/>
                    <a:pt x="4018" y="7281"/>
                    <a:pt x="4852" y="7595"/>
                  </a:cubicBezTo>
                  <a:cubicBezTo>
                    <a:pt x="5085" y="7681"/>
                    <a:pt x="5327" y="7724"/>
                    <a:pt x="5577" y="7724"/>
                  </a:cubicBezTo>
                  <a:cubicBezTo>
                    <a:pt x="6061" y="7724"/>
                    <a:pt x="6577" y="7563"/>
                    <a:pt x="7117" y="7240"/>
                  </a:cubicBezTo>
                  <a:cubicBezTo>
                    <a:pt x="9091" y="6064"/>
                    <a:pt x="10946" y="3009"/>
                    <a:pt x="11610" y="964"/>
                  </a:cubicBezTo>
                  <a:lnTo>
                    <a:pt x="11610" y="964"/>
                  </a:lnTo>
                  <a:cubicBezTo>
                    <a:pt x="11425" y="1866"/>
                    <a:pt x="11071" y="3282"/>
                    <a:pt x="10474" y="4674"/>
                  </a:cubicBezTo>
                  <a:cubicBezTo>
                    <a:pt x="9898" y="6018"/>
                    <a:pt x="9208" y="7076"/>
                    <a:pt x="8427" y="7822"/>
                  </a:cubicBezTo>
                  <a:cubicBezTo>
                    <a:pt x="7511" y="8698"/>
                    <a:pt x="6464" y="9141"/>
                    <a:pt x="5311" y="9141"/>
                  </a:cubicBezTo>
                  <a:cubicBezTo>
                    <a:pt x="5238" y="9141"/>
                    <a:pt x="5165" y="9140"/>
                    <a:pt x="5092" y="9136"/>
                  </a:cubicBezTo>
                  <a:lnTo>
                    <a:pt x="5088" y="9198"/>
                  </a:lnTo>
                  <a:cubicBezTo>
                    <a:pt x="5163" y="9200"/>
                    <a:pt x="5235" y="9204"/>
                    <a:pt x="5307" y="9204"/>
                  </a:cubicBezTo>
                  <a:cubicBezTo>
                    <a:pt x="6477" y="9204"/>
                    <a:pt x="7541" y="8755"/>
                    <a:pt x="8468" y="7861"/>
                  </a:cubicBezTo>
                  <a:cubicBezTo>
                    <a:pt x="9257" y="7109"/>
                    <a:pt x="9952" y="6041"/>
                    <a:pt x="10530" y="4690"/>
                  </a:cubicBezTo>
                  <a:cubicBezTo>
                    <a:pt x="11518" y="2393"/>
                    <a:pt x="11839" y="33"/>
                    <a:pt x="11841" y="11"/>
                  </a:cubicBezTo>
                  <a:lnTo>
                    <a:pt x="11780" y="3"/>
                  </a:lnTo>
                  <a:cubicBezTo>
                    <a:pt x="11518" y="1886"/>
                    <a:pt x="9386" y="5816"/>
                    <a:pt x="7086" y="7187"/>
                  </a:cubicBezTo>
                  <a:cubicBezTo>
                    <a:pt x="6556" y="7503"/>
                    <a:pt x="6051" y="7662"/>
                    <a:pt x="5578" y="7662"/>
                  </a:cubicBezTo>
                  <a:cubicBezTo>
                    <a:pt x="5334" y="7662"/>
                    <a:pt x="5098" y="7620"/>
                    <a:pt x="4872" y="7535"/>
                  </a:cubicBezTo>
                  <a:cubicBezTo>
                    <a:pt x="2009" y="6463"/>
                    <a:pt x="80" y="64"/>
                    <a:pt x="60" y="0"/>
                  </a:cubicBezTo>
                  <a:close/>
                </a:path>
              </a:pathLst>
            </a:cu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48"/>
            <p:cNvSpPr/>
            <p:nvPr/>
          </p:nvSpPr>
          <p:spPr>
            <a:xfrm>
              <a:off x="12172339" y="3781710"/>
              <a:ext cx="994207" cy="3819523"/>
            </a:xfrm>
            <a:custGeom>
              <a:avLst/>
              <a:gdLst/>
              <a:ahLst/>
              <a:cxnLst/>
              <a:rect l="l" t="t" r="r" b="b"/>
              <a:pathLst>
                <a:path w="7363" h="28287" extrusionOk="0">
                  <a:moveTo>
                    <a:pt x="3382" y="0"/>
                  </a:moveTo>
                  <a:cubicBezTo>
                    <a:pt x="3243" y="1019"/>
                    <a:pt x="0" y="24958"/>
                    <a:pt x="1009" y="27028"/>
                  </a:cubicBezTo>
                  <a:cubicBezTo>
                    <a:pt x="1266" y="27558"/>
                    <a:pt x="1527" y="27825"/>
                    <a:pt x="1787" y="27825"/>
                  </a:cubicBezTo>
                  <a:cubicBezTo>
                    <a:pt x="1817" y="27825"/>
                    <a:pt x="1846" y="27822"/>
                    <a:pt x="1876" y="27815"/>
                  </a:cubicBezTo>
                  <a:cubicBezTo>
                    <a:pt x="2484" y="27676"/>
                    <a:pt x="2870" y="26079"/>
                    <a:pt x="2870" y="25040"/>
                  </a:cubicBezTo>
                  <a:cubicBezTo>
                    <a:pt x="2870" y="23800"/>
                    <a:pt x="2706" y="17769"/>
                    <a:pt x="2659" y="15998"/>
                  </a:cubicBezTo>
                  <a:lnTo>
                    <a:pt x="2659" y="15998"/>
                  </a:lnTo>
                  <a:cubicBezTo>
                    <a:pt x="2814" y="16964"/>
                    <a:pt x="3204" y="19237"/>
                    <a:pt x="3811" y="21553"/>
                  </a:cubicBezTo>
                  <a:cubicBezTo>
                    <a:pt x="4879" y="25644"/>
                    <a:pt x="6067" y="27909"/>
                    <a:pt x="7342" y="28286"/>
                  </a:cubicBezTo>
                  <a:lnTo>
                    <a:pt x="7363" y="28225"/>
                  </a:lnTo>
                  <a:cubicBezTo>
                    <a:pt x="5801" y="27764"/>
                    <a:pt x="4602" y="24332"/>
                    <a:pt x="3872" y="21539"/>
                  </a:cubicBezTo>
                  <a:cubicBezTo>
                    <a:pt x="3081" y="18501"/>
                    <a:pt x="2653" y="15535"/>
                    <a:pt x="2648" y="15506"/>
                  </a:cubicBezTo>
                  <a:lnTo>
                    <a:pt x="2587" y="15513"/>
                  </a:lnTo>
                  <a:cubicBezTo>
                    <a:pt x="2589" y="15590"/>
                    <a:pt x="2812" y="23593"/>
                    <a:pt x="2812" y="25040"/>
                  </a:cubicBezTo>
                  <a:cubicBezTo>
                    <a:pt x="2812" y="25566"/>
                    <a:pt x="2710" y="26216"/>
                    <a:pt x="2546" y="26739"/>
                  </a:cubicBezTo>
                  <a:cubicBezTo>
                    <a:pt x="2355" y="27335"/>
                    <a:pt x="2115" y="27698"/>
                    <a:pt x="1863" y="27755"/>
                  </a:cubicBezTo>
                  <a:cubicBezTo>
                    <a:pt x="1839" y="27761"/>
                    <a:pt x="1814" y="27764"/>
                    <a:pt x="1790" y="27764"/>
                  </a:cubicBezTo>
                  <a:cubicBezTo>
                    <a:pt x="1554" y="27764"/>
                    <a:pt x="1311" y="27508"/>
                    <a:pt x="1064" y="27001"/>
                  </a:cubicBezTo>
                  <a:cubicBezTo>
                    <a:pt x="66" y="24945"/>
                    <a:pt x="3411" y="257"/>
                    <a:pt x="3444" y="9"/>
                  </a:cubicBezTo>
                  <a:lnTo>
                    <a:pt x="3382" y="0"/>
                  </a:lnTo>
                  <a:close/>
                </a:path>
              </a:pathLst>
            </a:cu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48"/>
            <p:cNvSpPr/>
            <p:nvPr/>
          </p:nvSpPr>
          <p:spPr>
            <a:xfrm>
              <a:off x="11652213" y="1354591"/>
              <a:ext cx="108427" cy="991642"/>
            </a:xfrm>
            <a:custGeom>
              <a:avLst/>
              <a:gdLst/>
              <a:ahLst/>
              <a:cxnLst/>
              <a:rect l="l" t="t" r="r" b="b"/>
              <a:pathLst>
                <a:path w="803" h="7344" extrusionOk="0">
                  <a:moveTo>
                    <a:pt x="205" y="1"/>
                  </a:moveTo>
                  <a:cubicBezTo>
                    <a:pt x="201" y="1"/>
                    <a:pt x="196" y="3"/>
                    <a:pt x="189" y="8"/>
                  </a:cubicBezTo>
                  <a:cubicBezTo>
                    <a:pt x="1" y="155"/>
                    <a:pt x="171" y="6606"/>
                    <a:pt x="191" y="7339"/>
                  </a:cubicBezTo>
                  <a:lnTo>
                    <a:pt x="220" y="7344"/>
                  </a:lnTo>
                  <a:cubicBezTo>
                    <a:pt x="142" y="4480"/>
                    <a:pt x="75" y="192"/>
                    <a:pt x="204" y="38"/>
                  </a:cubicBezTo>
                  <a:lnTo>
                    <a:pt x="204" y="38"/>
                  </a:lnTo>
                  <a:cubicBezTo>
                    <a:pt x="345" y="120"/>
                    <a:pt x="628" y="2959"/>
                    <a:pt x="772" y="4742"/>
                  </a:cubicBezTo>
                  <a:lnTo>
                    <a:pt x="802" y="4740"/>
                  </a:lnTo>
                  <a:lnTo>
                    <a:pt x="802" y="16"/>
                  </a:lnTo>
                  <a:lnTo>
                    <a:pt x="772" y="16"/>
                  </a:lnTo>
                  <a:lnTo>
                    <a:pt x="772" y="4371"/>
                  </a:lnTo>
                  <a:cubicBezTo>
                    <a:pt x="733" y="3933"/>
                    <a:pt x="665" y="3164"/>
                    <a:pt x="587" y="2396"/>
                  </a:cubicBezTo>
                  <a:cubicBezTo>
                    <a:pt x="345" y="38"/>
                    <a:pt x="245" y="12"/>
                    <a:pt x="210" y="1"/>
                  </a:cubicBezTo>
                  <a:cubicBezTo>
                    <a:pt x="208" y="1"/>
                    <a:pt x="207" y="1"/>
                    <a:pt x="205" y="1"/>
                  </a:cubicBezTo>
                  <a:close/>
                </a:path>
              </a:pathLst>
            </a:cu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48"/>
            <p:cNvSpPr/>
            <p:nvPr/>
          </p:nvSpPr>
          <p:spPr>
            <a:xfrm>
              <a:off x="11695692" y="2925231"/>
              <a:ext cx="101676" cy="527282"/>
            </a:xfrm>
            <a:custGeom>
              <a:avLst/>
              <a:gdLst/>
              <a:ahLst/>
              <a:cxnLst/>
              <a:rect l="l" t="t" r="r" b="b"/>
              <a:pathLst>
                <a:path w="753" h="3905" extrusionOk="0">
                  <a:moveTo>
                    <a:pt x="226" y="1"/>
                  </a:moveTo>
                  <a:cubicBezTo>
                    <a:pt x="188" y="1"/>
                    <a:pt x="152" y="21"/>
                    <a:pt x="117" y="63"/>
                  </a:cubicBezTo>
                  <a:cubicBezTo>
                    <a:pt x="1" y="211"/>
                    <a:pt x="5" y="1602"/>
                    <a:pt x="11" y="2029"/>
                  </a:cubicBezTo>
                  <a:cubicBezTo>
                    <a:pt x="19" y="2769"/>
                    <a:pt x="54" y="3837"/>
                    <a:pt x="113" y="3896"/>
                  </a:cubicBezTo>
                  <a:cubicBezTo>
                    <a:pt x="117" y="3902"/>
                    <a:pt x="124" y="3904"/>
                    <a:pt x="128" y="3904"/>
                  </a:cubicBezTo>
                  <a:cubicBezTo>
                    <a:pt x="132" y="3904"/>
                    <a:pt x="136" y="3902"/>
                    <a:pt x="138" y="3894"/>
                  </a:cubicBezTo>
                  <a:cubicBezTo>
                    <a:pt x="230" y="3822"/>
                    <a:pt x="741" y="3412"/>
                    <a:pt x="747" y="3408"/>
                  </a:cubicBezTo>
                  <a:lnTo>
                    <a:pt x="753" y="3402"/>
                  </a:lnTo>
                  <a:lnTo>
                    <a:pt x="480" y="1758"/>
                  </a:lnTo>
                  <a:lnTo>
                    <a:pt x="450" y="1762"/>
                  </a:lnTo>
                  <a:lnTo>
                    <a:pt x="720" y="3390"/>
                  </a:lnTo>
                  <a:cubicBezTo>
                    <a:pt x="661" y="3439"/>
                    <a:pt x="238" y="3779"/>
                    <a:pt x="132" y="3863"/>
                  </a:cubicBezTo>
                  <a:cubicBezTo>
                    <a:pt x="97" y="3767"/>
                    <a:pt x="54" y="3013"/>
                    <a:pt x="44" y="2016"/>
                  </a:cubicBezTo>
                  <a:cubicBezTo>
                    <a:pt x="33" y="912"/>
                    <a:pt x="72" y="172"/>
                    <a:pt x="144" y="79"/>
                  </a:cubicBezTo>
                  <a:cubicBezTo>
                    <a:pt x="170" y="47"/>
                    <a:pt x="196" y="28"/>
                    <a:pt x="222" y="28"/>
                  </a:cubicBezTo>
                  <a:cubicBezTo>
                    <a:pt x="227" y="28"/>
                    <a:pt x="232" y="29"/>
                    <a:pt x="236" y="30"/>
                  </a:cubicBezTo>
                  <a:cubicBezTo>
                    <a:pt x="333" y="51"/>
                    <a:pt x="425" y="297"/>
                    <a:pt x="452" y="389"/>
                  </a:cubicBezTo>
                  <a:lnTo>
                    <a:pt x="480" y="381"/>
                  </a:lnTo>
                  <a:cubicBezTo>
                    <a:pt x="476" y="368"/>
                    <a:pt x="380" y="30"/>
                    <a:pt x="240" y="2"/>
                  </a:cubicBezTo>
                  <a:cubicBezTo>
                    <a:pt x="235" y="1"/>
                    <a:pt x="231" y="1"/>
                    <a:pt x="226" y="1"/>
                  </a:cubicBezTo>
                  <a:close/>
                </a:path>
              </a:pathLst>
            </a:cu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48"/>
            <p:cNvSpPr/>
            <p:nvPr/>
          </p:nvSpPr>
          <p:spPr>
            <a:xfrm>
              <a:off x="11719727" y="4637245"/>
              <a:ext cx="106807" cy="2960073"/>
            </a:xfrm>
            <a:custGeom>
              <a:avLst/>
              <a:gdLst/>
              <a:ahLst/>
              <a:cxnLst/>
              <a:rect l="l" t="t" r="r" b="b"/>
              <a:pathLst>
                <a:path w="791" h="21922" extrusionOk="0">
                  <a:moveTo>
                    <a:pt x="1" y="0"/>
                  </a:moveTo>
                  <a:lnTo>
                    <a:pt x="1" y="12923"/>
                  </a:lnTo>
                  <a:lnTo>
                    <a:pt x="32" y="12923"/>
                  </a:lnTo>
                  <a:lnTo>
                    <a:pt x="32" y="57"/>
                  </a:lnTo>
                  <a:lnTo>
                    <a:pt x="274" y="221"/>
                  </a:lnTo>
                  <a:lnTo>
                    <a:pt x="759" y="21922"/>
                  </a:lnTo>
                  <a:lnTo>
                    <a:pt x="790" y="21920"/>
                  </a:lnTo>
                  <a:lnTo>
                    <a:pt x="302" y="211"/>
                  </a:lnTo>
                  <a:lnTo>
                    <a:pt x="302" y="203"/>
                  </a:lnTo>
                  <a:lnTo>
                    <a:pt x="1" y="0"/>
                  </a:lnTo>
                  <a:close/>
                </a:path>
              </a:pathLst>
            </a:cu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48"/>
            <p:cNvSpPr/>
            <p:nvPr/>
          </p:nvSpPr>
          <p:spPr>
            <a:xfrm>
              <a:off x="11041484" y="2502865"/>
              <a:ext cx="1321109" cy="126521"/>
            </a:xfrm>
            <a:custGeom>
              <a:avLst/>
              <a:gdLst/>
              <a:ahLst/>
              <a:cxnLst/>
              <a:rect l="l" t="t" r="r" b="b"/>
              <a:pathLst>
                <a:path w="9784" h="937" extrusionOk="0">
                  <a:moveTo>
                    <a:pt x="9230" y="1"/>
                  </a:moveTo>
                  <a:cubicBezTo>
                    <a:pt x="8653" y="1"/>
                    <a:pt x="7435" y="22"/>
                    <a:pt x="4858" y="96"/>
                  </a:cubicBezTo>
                  <a:cubicBezTo>
                    <a:pt x="2456" y="168"/>
                    <a:pt x="23" y="250"/>
                    <a:pt x="0" y="254"/>
                  </a:cubicBezTo>
                  <a:lnTo>
                    <a:pt x="2" y="285"/>
                  </a:lnTo>
                  <a:cubicBezTo>
                    <a:pt x="2812" y="188"/>
                    <a:pt x="7788" y="31"/>
                    <a:pt x="9289" y="31"/>
                  </a:cubicBezTo>
                  <a:cubicBezTo>
                    <a:pt x="9538" y="31"/>
                    <a:pt x="9692" y="35"/>
                    <a:pt x="9724" y="45"/>
                  </a:cubicBezTo>
                  <a:lnTo>
                    <a:pt x="9744" y="125"/>
                  </a:lnTo>
                  <a:lnTo>
                    <a:pt x="2245" y="906"/>
                  </a:lnTo>
                  <a:lnTo>
                    <a:pt x="2247" y="936"/>
                  </a:lnTo>
                  <a:lnTo>
                    <a:pt x="9765" y="153"/>
                  </a:lnTo>
                  <a:lnTo>
                    <a:pt x="9783" y="151"/>
                  </a:lnTo>
                  <a:lnTo>
                    <a:pt x="9753" y="30"/>
                  </a:lnTo>
                  <a:cubicBezTo>
                    <a:pt x="9749" y="18"/>
                    <a:pt x="9744" y="1"/>
                    <a:pt x="9230" y="1"/>
                  </a:cubicBezTo>
                  <a:close/>
                </a:path>
              </a:pathLst>
            </a:cu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48"/>
            <p:cNvSpPr/>
            <p:nvPr/>
          </p:nvSpPr>
          <p:spPr>
            <a:xfrm>
              <a:off x="12537589" y="2677725"/>
              <a:ext cx="249801" cy="602088"/>
            </a:xfrm>
            <a:custGeom>
              <a:avLst/>
              <a:gdLst/>
              <a:ahLst/>
              <a:cxnLst/>
              <a:rect l="l" t="t" r="r" b="b"/>
              <a:pathLst>
                <a:path w="1850" h="4459" extrusionOk="0">
                  <a:moveTo>
                    <a:pt x="1850" y="0"/>
                  </a:moveTo>
                  <a:lnTo>
                    <a:pt x="708" y="25"/>
                  </a:lnTo>
                  <a:lnTo>
                    <a:pt x="118" y="3278"/>
                  </a:lnTo>
                  <a:lnTo>
                    <a:pt x="1" y="4458"/>
                  </a:lnTo>
                  <a:lnTo>
                    <a:pt x="1800" y="1310"/>
                  </a:lnTo>
                  <a:lnTo>
                    <a:pt x="1850" y="0"/>
                  </a:lnTo>
                  <a:close/>
                </a:path>
              </a:pathLst>
            </a:cu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48"/>
            <p:cNvSpPr/>
            <p:nvPr/>
          </p:nvSpPr>
          <p:spPr>
            <a:xfrm>
              <a:off x="10942644" y="2587392"/>
              <a:ext cx="1504341" cy="144885"/>
            </a:xfrm>
            <a:custGeom>
              <a:avLst/>
              <a:gdLst/>
              <a:ahLst/>
              <a:cxnLst/>
              <a:rect l="l" t="t" r="r" b="b"/>
              <a:pathLst>
                <a:path w="11141" h="1073" extrusionOk="0">
                  <a:moveTo>
                    <a:pt x="11141" y="1"/>
                  </a:moveTo>
                  <a:lnTo>
                    <a:pt x="0" y="519"/>
                  </a:lnTo>
                  <a:lnTo>
                    <a:pt x="168" y="1073"/>
                  </a:lnTo>
                  <a:lnTo>
                    <a:pt x="10890" y="747"/>
                  </a:lnTo>
                  <a:lnTo>
                    <a:pt x="11141" y="1"/>
                  </a:lnTo>
                  <a:close/>
                </a:path>
              </a:pathLst>
            </a:cu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48"/>
            <p:cNvSpPr/>
            <p:nvPr/>
          </p:nvSpPr>
          <p:spPr>
            <a:xfrm>
              <a:off x="11598337" y="4226221"/>
              <a:ext cx="284908" cy="315289"/>
            </a:xfrm>
            <a:custGeom>
              <a:avLst/>
              <a:gdLst/>
              <a:ahLst/>
              <a:cxnLst/>
              <a:rect l="l" t="t" r="r" b="b"/>
              <a:pathLst>
                <a:path w="2110" h="2335" extrusionOk="0">
                  <a:moveTo>
                    <a:pt x="2109" y="0"/>
                  </a:moveTo>
                  <a:cubicBezTo>
                    <a:pt x="1351" y="410"/>
                    <a:pt x="0" y="478"/>
                    <a:pt x="0" y="478"/>
                  </a:cubicBezTo>
                  <a:lnTo>
                    <a:pt x="0" y="2335"/>
                  </a:lnTo>
                  <a:lnTo>
                    <a:pt x="2109" y="1833"/>
                  </a:lnTo>
                  <a:lnTo>
                    <a:pt x="2109" y="0"/>
                  </a:lnTo>
                  <a:close/>
                </a:path>
              </a:pathLst>
            </a:cu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1" name="Google Shape;991;p48"/>
          <p:cNvGrpSpPr/>
          <p:nvPr/>
        </p:nvGrpSpPr>
        <p:grpSpPr>
          <a:xfrm flipH="1">
            <a:off x="-133349" y="4181650"/>
            <a:ext cx="6867418" cy="962099"/>
            <a:chOff x="2613570" y="3958152"/>
            <a:chExt cx="6530447" cy="1209579"/>
          </a:xfrm>
          <a:solidFill>
            <a:schemeClr val="bg1">
              <a:lumMod val="65000"/>
            </a:schemeClr>
          </a:solidFill>
        </p:grpSpPr>
        <p:sp>
          <p:nvSpPr>
            <p:cNvPr id="992" name="Google Shape;992;p48"/>
            <p:cNvSpPr/>
            <p:nvPr/>
          </p:nvSpPr>
          <p:spPr>
            <a:xfrm>
              <a:off x="5430545" y="3958152"/>
              <a:ext cx="3713472" cy="1209579"/>
            </a:xfrm>
            <a:custGeom>
              <a:avLst/>
              <a:gdLst/>
              <a:ahLst/>
              <a:cxnLst/>
              <a:rect l="l" t="t" r="r" b="b"/>
              <a:pathLst>
                <a:path w="9600" h="5019" extrusionOk="0">
                  <a:moveTo>
                    <a:pt x="7250" y="0"/>
                  </a:moveTo>
                  <a:cubicBezTo>
                    <a:pt x="6963" y="0"/>
                    <a:pt x="6675" y="91"/>
                    <a:pt x="6430" y="273"/>
                  </a:cubicBezTo>
                  <a:lnTo>
                    <a:pt x="0" y="5018"/>
                  </a:lnTo>
                  <a:lnTo>
                    <a:pt x="9599" y="5018"/>
                  </a:lnTo>
                  <a:lnTo>
                    <a:pt x="9599" y="1405"/>
                  </a:lnTo>
                  <a:lnTo>
                    <a:pt x="8062" y="269"/>
                  </a:lnTo>
                  <a:cubicBezTo>
                    <a:pt x="7821" y="90"/>
                    <a:pt x="7536" y="0"/>
                    <a:pt x="725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48"/>
            <p:cNvSpPr/>
            <p:nvPr/>
          </p:nvSpPr>
          <p:spPr>
            <a:xfrm>
              <a:off x="2613570" y="4486898"/>
              <a:ext cx="3492463" cy="680825"/>
            </a:xfrm>
            <a:custGeom>
              <a:avLst/>
              <a:gdLst/>
              <a:ahLst/>
              <a:cxnLst/>
              <a:rect l="l" t="t" r="r" b="b"/>
              <a:pathLst>
                <a:path w="14492" h="2825" extrusionOk="0">
                  <a:moveTo>
                    <a:pt x="7245" y="0"/>
                  </a:moveTo>
                  <a:cubicBezTo>
                    <a:pt x="7070" y="0"/>
                    <a:pt x="6895" y="33"/>
                    <a:pt x="6731" y="100"/>
                  </a:cubicBezTo>
                  <a:lnTo>
                    <a:pt x="0" y="2824"/>
                  </a:lnTo>
                  <a:lnTo>
                    <a:pt x="14492" y="2824"/>
                  </a:lnTo>
                  <a:lnTo>
                    <a:pt x="7762" y="100"/>
                  </a:lnTo>
                  <a:cubicBezTo>
                    <a:pt x="7595" y="33"/>
                    <a:pt x="7420" y="0"/>
                    <a:pt x="724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48"/>
            <p:cNvSpPr/>
            <p:nvPr/>
          </p:nvSpPr>
          <p:spPr>
            <a:xfrm>
              <a:off x="4782983" y="4207083"/>
              <a:ext cx="2942091" cy="960646"/>
            </a:xfrm>
            <a:custGeom>
              <a:avLst/>
              <a:gdLst/>
              <a:ahLst/>
              <a:cxnLst/>
              <a:rect l="l" t="t" r="r" b="b"/>
              <a:pathLst>
                <a:path w="15747" h="3986" extrusionOk="0">
                  <a:moveTo>
                    <a:pt x="7871" y="0"/>
                  </a:moveTo>
                  <a:cubicBezTo>
                    <a:pt x="7650" y="0"/>
                    <a:pt x="7431" y="53"/>
                    <a:pt x="7232" y="158"/>
                  </a:cubicBezTo>
                  <a:lnTo>
                    <a:pt x="0" y="3985"/>
                  </a:lnTo>
                  <a:lnTo>
                    <a:pt x="15746" y="3985"/>
                  </a:lnTo>
                  <a:lnTo>
                    <a:pt x="8513" y="158"/>
                  </a:lnTo>
                  <a:cubicBezTo>
                    <a:pt x="8312" y="53"/>
                    <a:pt x="8091" y="0"/>
                    <a:pt x="78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8" name="Imagen 27"/>
          <p:cNvPicPr>
            <a:picLocks noChangeAspect="1"/>
          </p:cNvPicPr>
          <p:nvPr/>
        </p:nvPicPr>
        <p:blipFill>
          <a:blip r:embed="rId3"/>
          <a:stretch>
            <a:fillRect/>
          </a:stretch>
        </p:blipFill>
        <p:spPr>
          <a:xfrm>
            <a:off x="8086500" y="3307226"/>
            <a:ext cx="1057500" cy="1833750"/>
          </a:xfrm>
          <a:prstGeom prst="rect">
            <a:avLst/>
          </a:prstGeom>
        </p:spPr>
      </p:pic>
      <p:pic>
        <p:nvPicPr>
          <p:cNvPr id="29" name="Imagen 28"/>
          <p:cNvPicPr>
            <a:picLocks noChangeAspect="1"/>
          </p:cNvPicPr>
          <p:nvPr/>
        </p:nvPicPr>
        <p:blipFill>
          <a:blip r:embed="rId4"/>
          <a:stretch>
            <a:fillRect/>
          </a:stretch>
        </p:blipFill>
        <p:spPr>
          <a:xfrm>
            <a:off x="0" y="3314433"/>
            <a:ext cx="1080000" cy="1833750"/>
          </a:xfrm>
          <a:prstGeom prst="rect">
            <a:avLst/>
          </a:prstGeom>
        </p:spPr>
      </p:pic>
      <p:sp>
        <p:nvSpPr>
          <p:cNvPr id="30" name="Rectángulo 29"/>
          <p:cNvSpPr/>
          <p:nvPr/>
        </p:nvSpPr>
        <p:spPr>
          <a:xfrm>
            <a:off x="121920" y="1236816"/>
            <a:ext cx="3035808" cy="12868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31" name="Rectángulo 30"/>
          <p:cNvSpPr/>
          <p:nvPr/>
        </p:nvSpPr>
        <p:spPr>
          <a:xfrm>
            <a:off x="3161071" y="1171422"/>
            <a:ext cx="3035808" cy="45719"/>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32" name="Rectángulo 31"/>
          <p:cNvSpPr/>
          <p:nvPr/>
        </p:nvSpPr>
        <p:spPr>
          <a:xfrm>
            <a:off x="6196879" y="1059596"/>
            <a:ext cx="2947121" cy="9070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33" name="Imagen 32"/>
          <p:cNvPicPr>
            <a:picLocks noChangeAspect="1"/>
          </p:cNvPicPr>
          <p:nvPr/>
        </p:nvPicPr>
        <p:blipFill>
          <a:blip r:embed="rId5"/>
          <a:stretch>
            <a:fillRect/>
          </a:stretch>
        </p:blipFill>
        <p:spPr>
          <a:xfrm>
            <a:off x="8289964" y="51827"/>
            <a:ext cx="732116" cy="1007824"/>
          </a:xfrm>
          <a:prstGeom prst="rect">
            <a:avLst/>
          </a:prstGeom>
        </p:spPr>
      </p:pic>
    </p:spTree>
  </p:cSld>
  <p:clrMapOvr>
    <a:masterClrMapping/>
  </p:clrMapOvr>
</p:sld>
</file>

<file path=ppt/theme/theme1.xml><?xml version="1.0" encoding="utf-8"?>
<a:theme xmlns:a="http://schemas.openxmlformats.org/drawingml/2006/main" name="Holy Week by Slidesgo">
  <a:themeElements>
    <a:clrScheme name="Simple Light">
      <a:dk1>
        <a:srgbClr val="000000"/>
      </a:dk1>
      <a:lt1>
        <a:srgbClr val="FFFFFF"/>
      </a:lt1>
      <a:dk2>
        <a:srgbClr val="FAF2DA"/>
      </a:dk2>
      <a:lt2>
        <a:srgbClr val="FCCE6B"/>
      </a:lt2>
      <a:accent1>
        <a:srgbClr val="FF7156"/>
      </a:accent1>
      <a:accent2>
        <a:srgbClr val="F83C0B"/>
      </a:accent2>
      <a:accent3>
        <a:srgbClr val="BBE2F0"/>
      </a:accent3>
      <a:accent4>
        <a:srgbClr val="237BE5"/>
      </a:accent4>
      <a:accent5>
        <a:srgbClr val="A536D6"/>
      </a:accent5>
      <a:accent6>
        <a:srgbClr val="3EB365"/>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Personalizado 125">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301</TotalTime>
  <Words>1470</Words>
  <Application>Microsoft Office PowerPoint</Application>
  <PresentationFormat>Presentación en pantalla (16:9)</PresentationFormat>
  <Paragraphs>284</Paragraphs>
  <Slides>40</Slides>
  <Notes>38</Notes>
  <HiddenSlides>0</HiddenSlides>
  <MMClips>0</MMClips>
  <ScaleCrop>false</ScaleCrop>
  <HeadingPairs>
    <vt:vector size="6" baseType="variant">
      <vt:variant>
        <vt:lpstr>Fuentes usadas</vt:lpstr>
      </vt:variant>
      <vt:variant>
        <vt:i4>10</vt:i4>
      </vt:variant>
      <vt:variant>
        <vt:lpstr>Tema</vt:lpstr>
      </vt:variant>
      <vt:variant>
        <vt:i4>2</vt:i4>
      </vt:variant>
      <vt:variant>
        <vt:lpstr>Títulos de diapositiva</vt:lpstr>
      </vt:variant>
      <vt:variant>
        <vt:i4>40</vt:i4>
      </vt:variant>
    </vt:vector>
  </HeadingPairs>
  <TitlesOfParts>
    <vt:vector size="52" baseType="lpstr">
      <vt:lpstr>Oswald</vt:lpstr>
      <vt:lpstr>맑은 고딕</vt:lpstr>
      <vt:lpstr>Arial</vt:lpstr>
      <vt:lpstr>Jua</vt:lpstr>
      <vt:lpstr>Arial Rounded MT Bold</vt:lpstr>
      <vt:lpstr>Proxima Nova Semibold</vt:lpstr>
      <vt:lpstr>Hind</vt:lpstr>
      <vt:lpstr>Proxima Nova</vt:lpstr>
      <vt:lpstr>Roboto</vt:lpstr>
      <vt:lpstr>Catamaran</vt:lpstr>
      <vt:lpstr>Holy Week by Slidesgo</vt:lpstr>
      <vt:lpstr>Slidesgo Final Pages</vt:lpstr>
      <vt:lpstr>HOLY WEEK</vt:lpstr>
      <vt:lpstr>Whoa!</vt:lpstr>
      <vt:lpstr>Table of contents</vt:lpstr>
      <vt:lpstr>Holy Monday</vt:lpstr>
      <vt:lpstr>Easter Vigil</vt:lpstr>
      <vt:lpstr>Easter Day</vt:lpstr>
      <vt:lpstr>Introduction</vt:lpstr>
      <vt:lpstr>—Someone Famous</vt:lpstr>
      <vt:lpstr>What to do during Holy Week</vt:lpstr>
      <vt:lpstr>Holy Week through time</vt:lpstr>
      <vt:lpstr>Palm Sunday</vt:lpstr>
      <vt:lpstr>Holy Week 2022</vt:lpstr>
      <vt:lpstr>Holy Tuesday</vt:lpstr>
      <vt:lpstr>Procession</vt:lpstr>
      <vt:lpstr>Holy Week around the world</vt:lpstr>
      <vt:lpstr>Arrest of Jesus</vt:lpstr>
      <vt:lpstr>Last Supper</vt:lpstr>
      <vt:lpstr>250 A.D.</vt:lpstr>
      <vt:lpstr>Holy Wednesday</vt:lpstr>
      <vt:lpstr>333,000</vt:lpstr>
      <vt:lpstr>Holy Mystery </vt:lpstr>
      <vt:lpstr>This is a graph</vt:lpstr>
      <vt:lpstr>95%</vt:lpstr>
      <vt:lpstr>A picture always reinforces the concept</vt:lpstr>
      <vt:lpstr>A PICTURE ALWAYS REINFORCES THE CONCEPT </vt:lpstr>
      <vt:lpstr>Maundy Thursday</vt:lpstr>
      <vt:lpstr>Real Estate Infographics</vt:lpstr>
      <vt:lpstr>A picture is worth a thousand words</vt:lpstr>
      <vt:lpstr>Jupiter</vt:lpstr>
      <vt:lpstr>Mercury</vt:lpstr>
      <vt:lpstr>Awesome words</vt:lpstr>
      <vt:lpstr>PC mockup</vt:lpstr>
      <vt:lpstr>BUYER PERSONA</vt:lpstr>
      <vt:lpstr>Our priests</vt:lpstr>
      <vt:lpstr>Presentación de PowerPoint</vt:lpstr>
      <vt:lpstr>Presentación de PowerPoint</vt:lpstr>
      <vt:lpstr>Thanks!</vt:lpstr>
      <vt:lpstr>Alternative resources</vt:lpstr>
      <vt:lpstr>Resources</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semana santa infantil</dc:title>
  <dc:creator>Sr GRYM</dc:creator>
  <cp:lastModifiedBy>eduardo</cp:lastModifiedBy>
  <cp:revision>20</cp:revision>
  <dcterms:modified xsi:type="dcterms:W3CDTF">2023-11-22T17:08:30Z</dcterms:modified>
</cp:coreProperties>
</file>